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5"/>
  </p:notesMasterIdLst>
  <p:sldIdLst>
    <p:sldId id="256" r:id="rId3"/>
    <p:sldId id="257" r:id="rId4"/>
    <p:sldId id="258" r:id="rId5"/>
    <p:sldId id="259" r:id="rId6"/>
    <p:sldId id="260" r:id="rId7"/>
    <p:sldId id="262" r:id="rId8"/>
    <p:sldId id="264" r:id="rId9"/>
    <p:sldId id="265" r:id="rId10"/>
    <p:sldId id="263" r:id="rId11"/>
    <p:sldId id="261" r:id="rId12"/>
    <p:sldId id="1126" r:id="rId13"/>
    <p:sldId id="1127"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846" userDrawn="1">
          <p15:clr>
            <a:srgbClr val="A4A3A4"/>
          </p15:clr>
        </p15:guide>
        <p15:guide id="4" pos="6834" userDrawn="1">
          <p15:clr>
            <a:srgbClr val="A4A3A4"/>
          </p15:clr>
        </p15:guide>
        <p15:guide id="5" orient="horz" pos="799" userDrawn="1">
          <p15:clr>
            <a:srgbClr val="A4A3A4"/>
          </p15:clr>
        </p15:guide>
        <p15:guide id="6" orient="horz" pos="377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CADE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3149" autoAdjust="0"/>
  </p:normalViewPr>
  <p:slideViewPr>
    <p:cSldViewPr snapToGrid="0" showGuides="1">
      <p:cViewPr varScale="1">
        <p:scale>
          <a:sx n="85" d="100"/>
          <a:sy n="85" d="100"/>
        </p:scale>
        <p:origin x="108" y="234"/>
      </p:cViewPr>
      <p:guideLst>
        <p:guide orient="horz" pos="2160"/>
        <p:guide pos="3840"/>
        <p:guide pos="846"/>
        <p:guide pos="6834"/>
        <p:guide orient="horz" pos="799"/>
        <p:guide orient="horz" pos="3770"/>
      </p:guideLst>
    </p:cSldViewPr>
  </p:slideViewPr>
  <p:notesTextViewPr>
    <p:cViewPr>
      <p:scale>
        <a:sx n="20" d="100"/>
        <a:sy n="2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w="34925" cap="rnd">
              <a:solidFill>
                <a:srgbClr val="1CADE4"/>
              </a:solidFill>
            </a:ln>
            <a:effectLst/>
          </c:spPr>
          <c:invertIfNegative val="0"/>
          <c:val>
            <c:numRef>
              <c:f>Sheet1!$B$2:$B$4</c:f>
              <c:numCache>
                <c:formatCode>General</c:formatCode>
                <c:ptCount val="3"/>
                <c:pt idx="0">
                  <c:v>4.3</c:v>
                </c:pt>
                <c:pt idx="1">
                  <c:v>2.5</c:v>
                </c:pt>
                <c:pt idx="2">
                  <c:v>3.5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系列 1</c:v>
                      </c:pt>
                    </c:strCache>
                  </c:strRef>
                </c15:tx>
              </c15:filteredSeriesTitle>
            </c:ext>
            <c:ext xmlns:c15="http://schemas.microsoft.com/office/drawing/2012/chart" uri="{02D57815-91ED-43cb-92C2-25804820EDAC}">
              <c15:filteredCategoryTitle>
                <c15:cat>
                  <c:strRef>
                    <c:extLst>
                      <c:ext uri="{02D57815-91ED-43cb-92C2-25804820EDAC}">
                        <c15:formulaRef>
                          <c15:sqref>Sheet1!$A$2:$A$4</c15:sqref>
                        </c15:formulaRef>
                      </c:ext>
                    </c:extLst>
                    <c:strCache>
                      <c:ptCount val="3"/>
                      <c:pt idx="0">
                        <c:v>类别 1</c:v>
                      </c:pt>
                      <c:pt idx="1">
                        <c:v>类别 2</c:v>
                      </c:pt>
                      <c:pt idx="2">
                        <c:v>类别 3</c:v>
                      </c:pt>
                    </c:strCache>
                  </c:strRef>
                </c15:cat>
              </c15:filteredCategoryTitle>
            </c:ext>
            <c:ext xmlns:c16="http://schemas.microsoft.com/office/drawing/2014/chart" uri="{C3380CC4-5D6E-409C-BE32-E72D297353CC}">
              <c16:uniqueId val="{00000000-6E5F-4B9B-BA88-022728EF5E78}"/>
            </c:ext>
          </c:extLst>
        </c:ser>
        <c:ser>
          <c:idx val="1"/>
          <c:order val="1"/>
          <c:spPr>
            <a:solidFill>
              <a:schemeClr val="accent1">
                <a:lumMod val="60000"/>
                <a:lumOff val="40000"/>
              </a:schemeClr>
            </a:solidFill>
            <a:ln w="31750" cap="rnd">
              <a:solidFill>
                <a:schemeClr val="accent1">
                  <a:lumMod val="60000"/>
                  <a:lumOff val="40000"/>
                </a:schemeClr>
              </a:solidFill>
              <a:round/>
            </a:ln>
            <a:effectLst/>
          </c:spPr>
          <c:invertIfNegative val="0"/>
          <c:val>
            <c:numRef>
              <c:f>Sheet1!$C$2:$C$4</c:f>
              <c:numCache>
                <c:formatCode>General</c:formatCode>
                <c:ptCount val="3"/>
                <c:pt idx="0">
                  <c:v>2.4</c:v>
                </c:pt>
                <c:pt idx="1">
                  <c:v>4.4000000000000004</c:v>
                </c:pt>
                <c:pt idx="2">
                  <c:v>1.8</c:v>
                </c:pt>
              </c:numCache>
            </c:numRef>
          </c:val>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系列 2</c:v>
                      </c:pt>
                    </c:strCache>
                  </c:strRef>
                </c15:tx>
              </c15:filteredSeriesTitle>
            </c:ext>
            <c:ext xmlns:c15="http://schemas.microsoft.com/office/drawing/2012/chart" uri="{02D57815-91ED-43cb-92C2-25804820EDAC}">
              <c15:filteredCategoryTitle>
                <c15:cat>
                  <c:strRef>
                    <c:extLst>
                      <c:ext uri="{02D57815-91ED-43cb-92C2-25804820EDAC}">
                        <c15:formulaRef>
                          <c15:sqref>Sheet1!$A$2:$A$4</c15:sqref>
                        </c15:formulaRef>
                      </c:ext>
                    </c:extLst>
                    <c:strCache>
                      <c:ptCount val="3"/>
                      <c:pt idx="0">
                        <c:v>类别 1</c:v>
                      </c:pt>
                      <c:pt idx="1">
                        <c:v>类别 2</c:v>
                      </c:pt>
                      <c:pt idx="2">
                        <c:v>类别 3</c:v>
                      </c:pt>
                    </c:strCache>
                  </c:strRef>
                </c15:cat>
              </c15:filteredCategoryTitle>
            </c:ext>
            <c:ext xmlns:c16="http://schemas.microsoft.com/office/drawing/2014/chart" uri="{C3380CC4-5D6E-409C-BE32-E72D297353CC}">
              <c16:uniqueId val="{00000001-6E5F-4B9B-BA88-022728EF5E78}"/>
            </c:ext>
          </c:extLst>
        </c:ser>
        <c:ser>
          <c:idx val="2"/>
          <c:order val="2"/>
          <c:spPr>
            <a:solidFill>
              <a:schemeClr val="accent4">
                <a:lumMod val="60000"/>
                <a:lumOff val="40000"/>
              </a:schemeClr>
            </a:solidFill>
            <a:ln w="31750" cap="rnd">
              <a:solidFill>
                <a:schemeClr val="accent4">
                  <a:lumMod val="60000"/>
                  <a:lumOff val="40000"/>
                </a:schemeClr>
              </a:solidFill>
            </a:ln>
            <a:effectLst/>
          </c:spPr>
          <c:invertIfNegative val="0"/>
          <c:val>
            <c:numRef>
              <c:f>Sheet1!$D$2:$D$4</c:f>
              <c:numCache>
                <c:formatCode>General</c:formatCode>
                <c:ptCount val="3"/>
                <c:pt idx="0">
                  <c:v>2</c:v>
                </c:pt>
                <c:pt idx="1">
                  <c:v>2</c:v>
                </c:pt>
                <c:pt idx="2">
                  <c:v>3</c:v>
                </c:pt>
              </c:numCache>
            </c:numRef>
          </c:val>
          <c:extLst>
            <c:ext xmlns:c15="http://schemas.microsoft.com/office/drawing/2012/chart" uri="{02D57815-91ED-43cb-92C2-25804820EDAC}">
              <c15:filteredSeriesTitle>
                <c15:tx>
                  <c:strRef>
                    <c:extLst>
                      <c:ext uri="{02D57815-91ED-43cb-92C2-25804820EDAC}">
                        <c15:formulaRef>
                          <c15:sqref>Sheet1!$D$1</c15:sqref>
                        </c15:formulaRef>
                      </c:ext>
                    </c:extLst>
                    <c:strCache>
                      <c:ptCount val="1"/>
                      <c:pt idx="0">
                        <c:v>系列 3</c:v>
                      </c:pt>
                    </c:strCache>
                  </c:strRef>
                </c15:tx>
              </c15:filteredSeriesTitle>
            </c:ext>
            <c:ext xmlns:c15="http://schemas.microsoft.com/office/drawing/2012/chart" uri="{02D57815-91ED-43cb-92C2-25804820EDAC}">
              <c15:filteredCategoryTitle>
                <c15:cat>
                  <c:strRef>
                    <c:extLst>
                      <c:ext uri="{02D57815-91ED-43cb-92C2-25804820EDAC}">
                        <c15:formulaRef>
                          <c15:sqref>Sheet1!$A$2:$A$4</c15:sqref>
                        </c15:formulaRef>
                      </c:ext>
                    </c:extLst>
                    <c:strCache>
                      <c:ptCount val="3"/>
                      <c:pt idx="0">
                        <c:v>类别 1</c:v>
                      </c:pt>
                      <c:pt idx="1">
                        <c:v>类别 2</c:v>
                      </c:pt>
                      <c:pt idx="2">
                        <c:v>类别 3</c:v>
                      </c:pt>
                    </c:strCache>
                  </c:strRef>
                </c15:cat>
              </c15:filteredCategoryTitle>
            </c:ext>
            <c:ext xmlns:c16="http://schemas.microsoft.com/office/drawing/2014/chart" uri="{C3380CC4-5D6E-409C-BE32-E72D297353CC}">
              <c16:uniqueId val="{00000002-6E5F-4B9B-BA88-022728EF5E78}"/>
            </c:ext>
          </c:extLst>
        </c:ser>
        <c:dLbls>
          <c:showLegendKey val="0"/>
          <c:showVal val="0"/>
          <c:showCatName val="0"/>
          <c:showSerName val="0"/>
          <c:showPercent val="0"/>
          <c:showBubbleSize val="0"/>
        </c:dLbls>
        <c:gapWidth val="219"/>
        <c:overlap val="-27"/>
        <c:axId val="1643870864"/>
        <c:axId val="1643873776"/>
      </c:barChart>
      <c:catAx>
        <c:axId val="164387086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643873776"/>
        <c:crosses val="autoZero"/>
        <c:auto val="1"/>
        <c:lblAlgn val="ctr"/>
        <c:lblOffset val="100"/>
        <c:noMultiLvlLbl val="0"/>
      </c:catAx>
      <c:valAx>
        <c:axId val="1643873776"/>
        <c:scaling>
          <c:orientation val="minMax"/>
        </c:scaling>
        <c:delete val="1"/>
        <c:axPos val="l"/>
        <c:numFmt formatCode="General" sourceLinked="1"/>
        <c:majorTickMark val="out"/>
        <c:minorTickMark val="none"/>
        <c:tickLblPos val="nextTo"/>
        <c:crossAx val="16438708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EBA959-D3C6-4F25-88EB-49C27A6E5B4C}" type="datetimeFigureOut">
              <a:rPr lang="zh-CN" altLang="en-US" smtClean="0"/>
              <a:t>2023/2/20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CDED46-3132-493E-ACA7-9EA0AF8D1BDE}" type="slidenum">
              <a:rPr lang="zh-CN" altLang="en-US" smtClean="0"/>
              <a:t>‹#›</a:t>
            </a:fld>
            <a:endParaRPr lang="zh-CN" altLang="en-US"/>
          </a:p>
        </p:txBody>
      </p:sp>
    </p:spTree>
    <p:extLst>
      <p:ext uri="{BB962C8B-B14F-4D97-AF65-F5344CB8AC3E}">
        <p14:creationId xmlns:p14="http://schemas.microsoft.com/office/powerpoint/2010/main" val="1592484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1CDED46-3132-493E-ACA7-9EA0AF8D1BDE}" type="slidenum">
              <a:rPr lang="zh-CN" altLang="en-US" smtClean="0"/>
              <a:t>2</a:t>
            </a:fld>
            <a:endParaRPr lang="zh-CN" altLang="en-US"/>
          </a:p>
        </p:txBody>
      </p:sp>
    </p:spTree>
    <p:extLst>
      <p:ext uri="{BB962C8B-B14F-4D97-AF65-F5344CB8AC3E}">
        <p14:creationId xmlns:p14="http://schemas.microsoft.com/office/powerpoint/2010/main" val="36295582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81CDED46-3132-493E-ACA7-9EA0AF8D1BDE}" type="slidenum">
              <a:rPr lang="zh-CN" altLang="en-US" smtClean="0"/>
              <a:t>10</a:t>
            </a:fld>
            <a:endParaRPr lang="zh-CN" altLang="en-US"/>
          </a:p>
        </p:txBody>
      </p:sp>
    </p:spTree>
    <p:extLst>
      <p:ext uri="{BB962C8B-B14F-4D97-AF65-F5344CB8AC3E}">
        <p14:creationId xmlns:p14="http://schemas.microsoft.com/office/powerpoint/2010/main" val="17756036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B82315A-B465-8BFC-98B6-6A8937B831B4}"/>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D7CF3BBD-BA76-9F34-0EA9-ACCE0D43B4E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DC25303A-E0D6-4593-4016-2A6D6B514AC2}"/>
              </a:ext>
            </a:extLst>
          </p:cNvPr>
          <p:cNvSpPr>
            <a:spLocks noGrp="1"/>
          </p:cNvSpPr>
          <p:nvPr>
            <p:ph type="dt" sz="half" idx="10"/>
          </p:nvPr>
        </p:nvSpPr>
        <p:spPr/>
        <p:txBody>
          <a:bodyPr/>
          <a:lstStyle/>
          <a:p>
            <a:fld id="{C36D3BA3-EA5B-459A-A0C4-7B3FA54FAFC0}" type="datetimeFigureOut">
              <a:rPr lang="zh-CN" altLang="en-US" smtClean="0"/>
              <a:t>2023/2/20</a:t>
            </a:fld>
            <a:endParaRPr lang="zh-CN" altLang="en-US"/>
          </a:p>
        </p:txBody>
      </p:sp>
      <p:sp>
        <p:nvSpPr>
          <p:cNvPr id="5" name="页脚占位符 4">
            <a:extLst>
              <a:ext uri="{FF2B5EF4-FFF2-40B4-BE49-F238E27FC236}">
                <a16:creationId xmlns:a16="http://schemas.microsoft.com/office/drawing/2014/main" id="{0002BAEB-8410-8D4E-0642-5B6E66FE27B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5441587-403F-BFB2-EF5F-FAC61058EFA5}"/>
              </a:ext>
            </a:extLst>
          </p:cNvPr>
          <p:cNvSpPr>
            <a:spLocks noGrp="1"/>
          </p:cNvSpPr>
          <p:nvPr>
            <p:ph type="sldNum" sz="quarter" idx="12"/>
          </p:nvPr>
        </p:nvSpPr>
        <p:spPr/>
        <p:txBody>
          <a:bodyPr/>
          <a:lstStyle/>
          <a:p>
            <a:fld id="{A41A02E3-741E-4ECB-92E9-D3A9F73C606E}" type="slidenum">
              <a:rPr lang="zh-CN" altLang="en-US" smtClean="0"/>
              <a:t>‹#›</a:t>
            </a:fld>
            <a:endParaRPr lang="zh-CN" altLang="en-US"/>
          </a:p>
        </p:txBody>
      </p:sp>
    </p:spTree>
    <p:extLst>
      <p:ext uri="{BB962C8B-B14F-4D97-AF65-F5344CB8AC3E}">
        <p14:creationId xmlns:p14="http://schemas.microsoft.com/office/powerpoint/2010/main" val="209828705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4B2D221-3E31-1588-63D4-42B133C1E860}"/>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3710EACB-D50C-3C50-814C-ABA4E3983995}"/>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DEBA9C6-807D-6F51-6EDF-B3B1182E392E}"/>
              </a:ext>
            </a:extLst>
          </p:cNvPr>
          <p:cNvSpPr>
            <a:spLocks noGrp="1"/>
          </p:cNvSpPr>
          <p:nvPr>
            <p:ph type="dt" sz="half" idx="10"/>
          </p:nvPr>
        </p:nvSpPr>
        <p:spPr/>
        <p:txBody>
          <a:bodyPr/>
          <a:lstStyle/>
          <a:p>
            <a:fld id="{C36D3BA3-EA5B-459A-A0C4-7B3FA54FAFC0}" type="datetimeFigureOut">
              <a:rPr lang="zh-CN" altLang="en-US" smtClean="0"/>
              <a:t>2023/2/20</a:t>
            </a:fld>
            <a:endParaRPr lang="zh-CN" altLang="en-US"/>
          </a:p>
        </p:txBody>
      </p:sp>
      <p:sp>
        <p:nvSpPr>
          <p:cNvPr id="5" name="页脚占位符 4">
            <a:extLst>
              <a:ext uri="{FF2B5EF4-FFF2-40B4-BE49-F238E27FC236}">
                <a16:creationId xmlns:a16="http://schemas.microsoft.com/office/drawing/2014/main" id="{B365778B-328E-CC72-8884-B07F49580DA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F5A1216-FA75-4D5A-9E71-0CC5140DE830}"/>
              </a:ext>
            </a:extLst>
          </p:cNvPr>
          <p:cNvSpPr>
            <a:spLocks noGrp="1"/>
          </p:cNvSpPr>
          <p:nvPr>
            <p:ph type="sldNum" sz="quarter" idx="12"/>
          </p:nvPr>
        </p:nvSpPr>
        <p:spPr/>
        <p:txBody>
          <a:bodyPr/>
          <a:lstStyle/>
          <a:p>
            <a:fld id="{A41A02E3-741E-4ECB-92E9-D3A9F73C606E}" type="slidenum">
              <a:rPr lang="zh-CN" altLang="en-US" smtClean="0"/>
              <a:t>‹#›</a:t>
            </a:fld>
            <a:endParaRPr lang="zh-CN" altLang="en-US"/>
          </a:p>
        </p:txBody>
      </p:sp>
    </p:spTree>
    <p:extLst>
      <p:ext uri="{BB962C8B-B14F-4D97-AF65-F5344CB8AC3E}">
        <p14:creationId xmlns:p14="http://schemas.microsoft.com/office/powerpoint/2010/main" val="14534287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AAFB4084-0326-6B92-E254-9C53B92284F6}"/>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5CD2DE44-309E-EF12-E3F6-704F0103F1A1}"/>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4F85103-C789-D189-B097-E794163CB40D}"/>
              </a:ext>
            </a:extLst>
          </p:cNvPr>
          <p:cNvSpPr>
            <a:spLocks noGrp="1"/>
          </p:cNvSpPr>
          <p:nvPr>
            <p:ph type="dt" sz="half" idx="10"/>
          </p:nvPr>
        </p:nvSpPr>
        <p:spPr/>
        <p:txBody>
          <a:bodyPr/>
          <a:lstStyle/>
          <a:p>
            <a:fld id="{C36D3BA3-EA5B-459A-A0C4-7B3FA54FAFC0}" type="datetimeFigureOut">
              <a:rPr lang="zh-CN" altLang="en-US" smtClean="0"/>
              <a:t>2023/2/20</a:t>
            </a:fld>
            <a:endParaRPr lang="zh-CN" altLang="en-US"/>
          </a:p>
        </p:txBody>
      </p:sp>
      <p:sp>
        <p:nvSpPr>
          <p:cNvPr id="5" name="页脚占位符 4">
            <a:extLst>
              <a:ext uri="{FF2B5EF4-FFF2-40B4-BE49-F238E27FC236}">
                <a16:creationId xmlns:a16="http://schemas.microsoft.com/office/drawing/2014/main" id="{A9F742BA-1E4B-C1FA-005C-2AB48049247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67D22FA-F27A-004D-0A40-9E329079E7DF}"/>
              </a:ext>
            </a:extLst>
          </p:cNvPr>
          <p:cNvSpPr>
            <a:spLocks noGrp="1"/>
          </p:cNvSpPr>
          <p:nvPr>
            <p:ph type="sldNum" sz="quarter" idx="12"/>
          </p:nvPr>
        </p:nvSpPr>
        <p:spPr/>
        <p:txBody>
          <a:bodyPr/>
          <a:lstStyle/>
          <a:p>
            <a:fld id="{A41A02E3-741E-4ECB-92E9-D3A9F73C606E}" type="slidenum">
              <a:rPr lang="zh-CN" altLang="en-US" smtClean="0"/>
              <a:t>‹#›</a:t>
            </a:fld>
            <a:endParaRPr lang="zh-CN" altLang="en-US"/>
          </a:p>
        </p:txBody>
      </p:sp>
    </p:spTree>
    <p:extLst>
      <p:ext uri="{BB962C8B-B14F-4D97-AF65-F5344CB8AC3E}">
        <p14:creationId xmlns:p14="http://schemas.microsoft.com/office/powerpoint/2010/main" val="16266039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1PPT模板网   www.51pptmoban.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603160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5369782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166227A-2ACF-CAEF-70DA-235560E50D5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83ADC715-6EA5-8205-DFD0-E8F17C6741E6}"/>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8F08EDF-AD75-44E0-E035-32AFB0331A0E}"/>
              </a:ext>
            </a:extLst>
          </p:cNvPr>
          <p:cNvSpPr>
            <a:spLocks noGrp="1"/>
          </p:cNvSpPr>
          <p:nvPr>
            <p:ph type="dt" sz="half" idx="10"/>
          </p:nvPr>
        </p:nvSpPr>
        <p:spPr/>
        <p:txBody>
          <a:bodyPr/>
          <a:lstStyle/>
          <a:p>
            <a:fld id="{C36D3BA3-EA5B-459A-A0C4-7B3FA54FAFC0}" type="datetimeFigureOut">
              <a:rPr lang="zh-CN" altLang="en-US" smtClean="0"/>
              <a:t>2023/2/20</a:t>
            </a:fld>
            <a:endParaRPr lang="zh-CN" altLang="en-US"/>
          </a:p>
        </p:txBody>
      </p:sp>
      <p:sp>
        <p:nvSpPr>
          <p:cNvPr id="5" name="页脚占位符 4">
            <a:extLst>
              <a:ext uri="{FF2B5EF4-FFF2-40B4-BE49-F238E27FC236}">
                <a16:creationId xmlns:a16="http://schemas.microsoft.com/office/drawing/2014/main" id="{333AB1DC-8019-EE56-D95E-D78A7891C67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D112245-FE2D-0CCB-BADF-0A3A194198CD}"/>
              </a:ext>
            </a:extLst>
          </p:cNvPr>
          <p:cNvSpPr>
            <a:spLocks noGrp="1"/>
          </p:cNvSpPr>
          <p:nvPr>
            <p:ph type="sldNum" sz="quarter" idx="12"/>
          </p:nvPr>
        </p:nvSpPr>
        <p:spPr/>
        <p:txBody>
          <a:bodyPr/>
          <a:lstStyle/>
          <a:p>
            <a:fld id="{A41A02E3-741E-4ECB-92E9-D3A9F73C606E}" type="slidenum">
              <a:rPr lang="zh-CN" altLang="en-US" smtClean="0"/>
              <a:t>‹#›</a:t>
            </a:fld>
            <a:endParaRPr lang="zh-CN" altLang="en-US"/>
          </a:p>
        </p:txBody>
      </p:sp>
    </p:spTree>
    <p:extLst>
      <p:ext uri="{BB962C8B-B14F-4D97-AF65-F5344CB8AC3E}">
        <p14:creationId xmlns:p14="http://schemas.microsoft.com/office/powerpoint/2010/main" val="10008340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85A710F-36BF-CA1F-B345-23912BEFB86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DC9A22C1-6F18-C8F3-3739-7B20E0D5AD2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24AFA525-B03D-480D-BC4D-A520972216A1}"/>
              </a:ext>
            </a:extLst>
          </p:cNvPr>
          <p:cNvSpPr>
            <a:spLocks noGrp="1"/>
          </p:cNvSpPr>
          <p:nvPr>
            <p:ph type="dt" sz="half" idx="10"/>
          </p:nvPr>
        </p:nvSpPr>
        <p:spPr/>
        <p:txBody>
          <a:bodyPr/>
          <a:lstStyle/>
          <a:p>
            <a:fld id="{C36D3BA3-EA5B-459A-A0C4-7B3FA54FAFC0}" type="datetimeFigureOut">
              <a:rPr lang="zh-CN" altLang="en-US" smtClean="0"/>
              <a:t>2023/2/20</a:t>
            </a:fld>
            <a:endParaRPr lang="zh-CN" altLang="en-US"/>
          </a:p>
        </p:txBody>
      </p:sp>
      <p:sp>
        <p:nvSpPr>
          <p:cNvPr id="5" name="页脚占位符 4">
            <a:extLst>
              <a:ext uri="{FF2B5EF4-FFF2-40B4-BE49-F238E27FC236}">
                <a16:creationId xmlns:a16="http://schemas.microsoft.com/office/drawing/2014/main" id="{E00FAB71-C46F-1FEF-4463-F7FEDC813C9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D6B4816-329A-3275-6818-7746BEA5CCF8}"/>
              </a:ext>
            </a:extLst>
          </p:cNvPr>
          <p:cNvSpPr>
            <a:spLocks noGrp="1"/>
          </p:cNvSpPr>
          <p:nvPr>
            <p:ph type="sldNum" sz="quarter" idx="12"/>
          </p:nvPr>
        </p:nvSpPr>
        <p:spPr/>
        <p:txBody>
          <a:bodyPr/>
          <a:lstStyle/>
          <a:p>
            <a:fld id="{A41A02E3-741E-4ECB-92E9-D3A9F73C606E}" type="slidenum">
              <a:rPr lang="zh-CN" altLang="en-US" smtClean="0"/>
              <a:t>‹#›</a:t>
            </a:fld>
            <a:endParaRPr lang="zh-CN" altLang="en-US"/>
          </a:p>
        </p:txBody>
      </p:sp>
    </p:spTree>
    <p:extLst>
      <p:ext uri="{BB962C8B-B14F-4D97-AF65-F5344CB8AC3E}">
        <p14:creationId xmlns:p14="http://schemas.microsoft.com/office/powerpoint/2010/main" val="5112003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1E4FB45-74D0-6DFC-18F4-8314340F6E8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00EF5D66-4531-6892-DFFE-A701248B7D27}"/>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BB36CF01-0177-B164-0D7F-EE1EFED08552}"/>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014ED097-3573-E021-9BA5-AB387B3AEE4E}"/>
              </a:ext>
            </a:extLst>
          </p:cNvPr>
          <p:cNvSpPr>
            <a:spLocks noGrp="1"/>
          </p:cNvSpPr>
          <p:nvPr>
            <p:ph type="dt" sz="half" idx="10"/>
          </p:nvPr>
        </p:nvSpPr>
        <p:spPr/>
        <p:txBody>
          <a:bodyPr/>
          <a:lstStyle/>
          <a:p>
            <a:fld id="{C36D3BA3-EA5B-459A-A0C4-7B3FA54FAFC0}" type="datetimeFigureOut">
              <a:rPr lang="zh-CN" altLang="en-US" smtClean="0"/>
              <a:t>2023/2/20</a:t>
            </a:fld>
            <a:endParaRPr lang="zh-CN" altLang="en-US"/>
          </a:p>
        </p:txBody>
      </p:sp>
      <p:sp>
        <p:nvSpPr>
          <p:cNvPr id="6" name="页脚占位符 5">
            <a:extLst>
              <a:ext uri="{FF2B5EF4-FFF2-40B4-BE49-F238E27FC236}">
                <a16:creationId xmlns:a16="http://schemas.microsoft.com/office/drawing/2014/main" id="{B7ABA570-A7B0-5755-6DE0-71FFBAEA8F8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F4DAA72-5525-462E-33B9-60A8F9177838}"/>
              </a:ext>
            </a:extLst>
          </p:cNvPr>
          <p:cNvSpPr>
            <a:spLocks noGrp="1"/>
          </p:cNvSpPr>
          <p:nvPr>
            <p:ph type="sldNum" sz="quarter" idx="12"/>
          </p:nvPr>
        </p:nvSpPr>
        <p:spPr/>
        <p:txBody>
          <a:bodyPr/>
          <a:lstStyle/>
          <a:p>
            <a:fld id="{A41A02E3-741E-4ECB-92E9-D3A9F73C606E}" type="slidenum">
              <a:rPr lang="zh-CN" altLang="en-US" smtClean="0"/>
              <a:t>‹#›</a:t>
            </a:fld>
            <a:endParaRPr lang="zh-CN" altLang="en-US"/>
          </a:p>
        </p:txBody>
      </p:sp>
    </p:spTree>
    <p:extLst>
      <p:ext uri="{BB962C8B-B14F-4D97-AF65-F5344CB8AC3E}">
        <p14:creationId xmlns:p14="http://schemas.microsoft.com/office/powerpoint/2010/main" val="24592006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C8D52CF-4B82-EC11-0A10-00C70048A008}"/>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52FE9232-FE42-08AF-3630-9429B18CBE8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E5B96479-E36C-76C9-A1A7-9596D12DC9DA}"/>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410B58C2-B516-EB76-F090-CF9A0C30448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CD3251B3-9660-7CD6-9065-83EA801F2F34}"/>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13C93C89-6E42-4D5E-11F7-43720BEDC318}"/>
              </a:ext>
            </a:extLst>
          </p:cNvPr>
          <p:cNvSpPr>
            <a:spLocks noGrp="1"/>
          </p:cNvSpPr>
          <p:nvPr>
            <p:ph type="dt" sz="half" idx="10"/>
          </p:nvPr>
        </p:nvSpPr>
        <p:spPr/>
        <p:txBody>
          <a:bodyPr/>
          <a:lstStyle/>
          <a:p>
            <a:fld id="{C36D3BA3-EA5B-459A-A0C4-7B3FA54FAFC0}" type="datetimeFigureOut">
              <a:rPr lang="zh-CN" altLang="en-US" smtClean="0"/>
              <a:t>2023/2/20</a:t>
            </a:fld>
            <a:endParaRPr lang="zh-CN" altLang="en-US"/>
          </a:p>
        </p:txBody>
      </p:sp>
      <p:sp>
        <p:nvSpPr>
          <p:cNvPr id="8" name="页脚占位符 7">
            <a:extLst>
              <a:ext uri="{FF2B5EF4-FFF2-40B4-BE49-F238E27FC236}">
                <a16:creationId xmlns:a16="http://schemas.microsoft.com/office/drawing/2014/main" id="{C3C6AF1B-E1F3-9977-AA29-7D2EC4E5E51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3956A442-0C51-6822-9556-289909717F33}"/>
              </a:ext>
            </a:extLst>
          </p:cNvPr>
          <p:cNvSpPr>
            <a:spLocks noGrp="1"/>
          </p:cNvSpPr>
          <p:nvPr>
            <p:ph type="sldNum" sz="quarter" idx="12"/>
          </p:nvPr>
        </p:nvSpPr>
        <p:spPr/>
        <p:txBody>
          <a:bodyPr/>
          <a:lstStyle/>
          <a:p>
            <a:fld id="{A41A02E3-741E-4ECB-92E9-D3A9F73C606E}" type="slidenum">
              <a:rPr lang="zh-CN" altLang="en-US" smtClean="0"/>
              <a:t>‹#›</a:t>
            </a:fld>
            <a:endParaRPr lang="zh-CN" altLang="en-US"/>
          </a:p>
        </p:txBody>
      </p:sp>
    </p:spTree>
    <p:extLst>
      <p:ext uri="{BB962C8B-B14F-4D97-AF65-F5344CB8AC3E}">
        <p14:creationId xmlns:p14="http://schemas.microsoft.com/office/powerpoint/2010/main" val="3041417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18C1F0D-43A2-F847-A711-85059D05E09A}"/>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D55BD322-CA42-9D58-E4FB-E6C5260012C8}"/>
              </a:ext>
            </a:extLst>
          </p:cNvPr>
          <p:cNvSpPr>
            <a:spLocks noGrp="1"/>
          </p:cNvSpPr>
          <p:nvPr>
            <p:ph type="dt" sz="half" idx="10"/>
          </p:nvPr>
        </p:nvSpPr>
        <p:spPr/>
        <p:txBody>
          <a:bodyPr/>
          <a:lstStyle/>
          <a:p>
            <a:fld id="{C36D3BA3-EA5B-459A-A0C4-7B3FA54FAFC0}" type="datetimeFigureOut">
              <a:rPr lang="zh-CN" altLang="en-US" smtClean="0"/>
              <a:t>2023/2/20</a:t>
            </a:fld>
            <a:endParaRPr lang="zh-CN" altLang="en-US"/>
          </a:p>
        </p:txBody>
      </p:sp>
      <p:sp>
        <p:nvSpPr>
          <p:cNvPr id="4" name="页脚占位符 3">
            <a:extLst>
              <a:ext uri="{FF2B5EF4-FFF2-40B4-BE49-F238E27FC236}">
                <a16:creationId xmlns:a16="http://schemas.microsoft.com/office/drawing/2014/main" id="{66E1E0DB-F15A-F604-A6D2-F6604901235C}"/>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866B72AD-9A06-3922-3EC2-3DE59CAA46D7}"/>
              </a:ext>
            </a:extLst>
          </p:cNvPr>
          <p:cNvSpPr>
            <a:spLocks noGrp="1"/>
          </p:cNvSpPr>
          <p:nvPr>
            <p:ph type="sldNum" sz="quarter" idx="12"/>
          </p:nvPr>
        </p:nvSpPr>
        <p:spPr/>
        <p:txBody>
          <a:bodyPr/>
          <a:lstStyle/>
          <a:p>
            <a:fld id="{A41A02E3-741E-4ECB-92E9-D3A9F73C606E}" type="slidenum">
              <a:rPr lang="zh-CN" altLang="en-US" smtClean="0"/>
              <a:t>‹#›</a:t>
            </a:fld>
            <a:endParaRPr lang="zh-CN" altLang="en-US"/>
          </a:p>
        </p:txBody>
      </p:sp>
    </p:spTree>
    <p:extLst>
      <p:ext uri="{BB962C8B-B14F-4D97-AF65-F5344CB8AC3E}">
        <p14:creationId xmlns:p14="http://schemas.microsoft.com/office/powerpoint/2010/main" val="4075270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AC8476E-5082-D78C-DE1B-6AC91D65F919}"/>
              </a:ext>
            </a:extLst>
          </p:cNvPr>
          <p:cNvSpPr>
            <a:spLocks noGrp="1"/>
          </p:cNvSpPr>
          <p:nvPr>
            <p:ph type="dt" sz="half" idx="10"/>
          </p:nvPr>
        </p:nvSpPr>
        <p:spPr/>
        <p:txBody>
          <a:bodyPr/>
          <a:lstStyle/>
          <a:p>
            <a:fld id="{C36D3BA3-EA5B-459A-A0C4-7B3FA54FAFC0}" type="datetimeFigureOut">
              <a:rPr lang="zh-CN" altLang="en-US" smtClean="0"/>
              <a:t>2023/2/20</a:t>
            </a:fld>
            <a:endParaRPr lang="zh-CN" altLang="en-US"/>
          </a:p>
        </p:txBody>
      </p:sp>
      <p:sp>
        <p:nvSpPr>
          <p:cNvPr id="3" name="页脚占位符 2">
            <a:extLst>
              <a:ext uri="{FF2B5EF4-FFF2-40B4-BE49-F238E27FC236}">
                <a16:creationId xmlns:a16="http://schemas.microsoft.com/office/drawing/2014/main" id="{1BA74C5F-64E8-685F-B4F2-F612ADB33A73}"/>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443E0295-215F-0742-8A72-101AA0F4F03F}"/>
              </a:ext>
            </a:extLst>
          </p:cNvPr>
          <p:cNvSpPr>
            <a:spLocks noGrp="1"/>
          </p:cNvSpPr>
          <p:nvPr>
            <p:ph type="sldNum" sz="quarter" idx="12"/>
          </p:nvPr>
        </p:nvSpPr>
        <p:spPr/>
        <p:txBody>
          <a:bodyPr/>
          <a:lstStyle/>
          <a:p>
            <a:fld id="{A41A02E3-741E-4ECB-92E9-D3A9F73C606E}" type="slidenum">
              <a:rPr lang="zh-CN" altLang="en-US" smtClean="0"/>
              <a:t>‹#›</a:t>
            </a:fld>
            <a:endParaRPr lang="zh-CN" altLang="en-US"/>
          </a:p>
        </p:txBody>
      </p:sp>
    </p:spTree>
    <p:extLst>
      <p:ext uri="{BB962C8B-B14F-4D97-AF65-F5344CB8AC3E}">
        <p14:creationId xmlns:p14="http://schemas.microsoft.com/office/powerpoint/2010/main" val="15057571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39064E3-2E64-BC4A-02F9-1F3EA8DD631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10C453AD-E645-C83B-F0FA-0013F31B2B7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F5D95CDE-D23A-49B8-6497-605C720EB59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46D81B7-F0F8-38B9-5E19-F1A195336A87}"/>
              </a:ext>
            </a:extLst>
          </p:cNvPr>
          <p:cNvSpPr>
            <a:spLocks noGrp="1"/>
          </p:cNvSpPr>
          <p:nvPr>
            <p:ph type="dt" sz="half" idx="10"/>
          </p:nvPr>
        </p:nvSpPr>
        <p:spPr/>
        <p:txBody>
          <a:bodyPr/>
          <a:lstStyle/>
          <a:p>
            <a:fld id="{C36D3BA3-EA5B-459A-A0C4-7B3FA54FAFC0}" type="datetimeFigureOut">
              <a:rPr lang="zh-CN" altLang="en-US" smtClean="0"/>
              <a:t>2023/2/20</a:t>
            </a:fld>
            <a:endParaRPr lang="zh-CN" altLang="en-US"/>
          </a:p>
        </p:txBody>
      </p:sp>
      <p:sp>
        <p:nvSpPr>
          <p:cNvPr id="6" name="页脚占位符 5">
            <a:extLst>
              <a:ext uri="{FF2B5EF4-FFF2-40B4-BE49-F238E27FC236}">
                <a16:creationId xmlns:a16="http://schemas.microsoft.com/office/drawing/2014/main" id="{EDB49B79-3677-F73A-A6B2-51AB1C7875E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2FEE2AE-F588-94B8-A9E4-881D8727D5E0}"/>
              </a:ext>
            </a:extLst>
          </p:cNvPr>
          <p:cNvSpPr>
            <a:spLocks noGrp="1"/>
          </p:cNvSpPr>
          <p:nvPr>
            <p:ph type="sldNum" sz="quarter" idx="12"/>
          </p:nvPr>
        </p:nvSpPr>
        <p:spPr/>
        <p:txBody>
          <a:bodyPr/>
          <a:lstStyle/>
          <a:p>
            <a:fld id="{A41A02E3-741E-4ECB-92E9-D3A9F73C606E}" type="slidenum">
              <a:rPr lang="zh-CN" altLang="en-US" smtClean="0"/>
              <a:t>‹#›</a:t>
            </a:fld>
            <a:endParaRPr lang="zh-CN" altLang="en-US"/>
          </a:p>
        </p:txBody>
      </p:sp>
    </p:spTree>
    <p:extLst>
      <p:ext uri="{BB962C8B-B14F-4D97-AF65-F5344CB8AC3E}">
        <p14:creationId xmlns:p14="http://schemas.microsoft.com/office/powerpoint/2010/main" val="228435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F93C3E5-DCEB-8732-03CD-92D6D281DE1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7811BA71-2FA8-3858-0790-0FCD990AFF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4F5A68B0-7C21-EC26-B14D-1E7CBE67102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28CA9AA5-9568-2326-FAB4-F74DFB73DF77}"/>
              </a:ext>
            </a:extLst>
          </p:cNvPr>
          <p:cNvSpPr>
            <a:spLocks noGrp="1"/>
          </p:cNvSpPr>
          <p:nvPr>
            <p:ph type="dt" sz="half" idx="10"/>
          </p:nvPr>
        </p:nvSpPr>
        <p:spPr/>
        <p:txBody>
          <a:bodyPr/>
          <a:lstStyle/>
          <a:p>
            <a:fld id="{C36D3BA3-EA5B-459A-A0C4-7B3FA54FAFC0}" type="datetimeFigureOut">
              <a:rPr lang="zh-CN" altLang="en-US" smtClean="0"/>
              <a:t>2023/2/20</a:t>
            </a:fld>
            <a:endParaRPr lang="zh-CN" altLang="en-US"/>
          </a:p>
        </p:txBody>
      </p:sp>
      <p:sp>
        <p:nvSpPr>
          <p:cNvPr id="6" name="页脚占位符 5">
            <a:extLst>
              <a:ext uri="{FF2B5EF4-FFF2-40B4-BE49-F238E27FC236}">
                <a16:creationId xmlns:a16="http://schemas.microsoft.com/office/drawing/2014/main" id="{F9C5E5A7-9F64-739A-B64D-835A9C32707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0459B87-3874-0C6D-D54D-9F4475DB2691}"/>
              </a:ext>
            </a:extLst>
          </p:cNvPr>
          <p:cNvSpPr>
            <a:spLocks noGrp="1"/>
          </p:cNvSpPr>
          <p:nvPr>
            <p:ph type="sldNum" sz="quarter" idx="12"/>
          </p:nvPr>
        </p:nvSpPr>
        <p:spPr/>
        <p:txBody>
          <a:bodyPr/>
          <a:lstStyle/>
          <a:p>
            <a:fld id="{A41A02E3-741E-4ECB-92E9-D3A9F73C606E}" type="slidenum">
              <a:rPr lang="zh-CN" altLang="en-US" smtClean="0"/>
              <a:t>‹#›</a:t>
            </a:fld>
            <a:endParaRPr lang="zh-CN" altLang="en-US"/>
          </a:p>
        </p:txBody>
      </p:sp>
    </p:spTree>
    <p:extLst>
      <p:ext uri="{BB962C8B-B14F-4D97-AF65-F5344CB8AC3E}">
        <p14:creationId xmlns:p14="http://schemas.microsoft.com/office/powerpoint/2010/main" val="35577547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280CB273-6314-F392-D573-D50F4135E8F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311AA54A-52B2-8EE9-D7FC-84CF5C66CED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99502AB-B7A7-1F1D-61E0-994BD994955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36D3BA3-EA5B-459A-A0C4-7B3FA54FAFC0}" type="datetimeFigureOut">
              <a:rPr lang="zh-CN" altLang="en-US" smtClean="0"/>
              <a:t>2023/2/20</a:t>
            </a:fld>
            <a:endParaRPr lang="zh-CN" altLang="en-US"/>
          </a:p>
        </p:txBody>
      </p:sp>
      <p:sp>
        <p:nvSpPr>
          <p:cNvPr id="5" name="页脚占位符 4">
            <a:extLst>
              <a:ext uri="{FF2B5EF4-FFF2-40B4-BE49-F238E27FC236}">
                <a16:creationId xmlns:a16="http://schemas.microsoft.com/office/drawing/2014/main" id="{64F26A18-86DB-81DF-AC31-5C697ABDFDD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09D4F5A5-BADE-4E51-830A-1085A0DC1DF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1A02E3-741E-4ECB-92E9-D3A9F73C606E}" type="slidenum">
              <a:rPr lang="zh-CN" altLang="en-US" smtClean="0"/>
              <a:t>‹#›</a:t>
            </a:fld>
            <a:endParaRPr lang="zh-CN" altLang="en-US"/>
          </a:p>
        </p:txBody>
      </p:sp>
      <p:sp>
        <p:nvSpPr>
          <p:cNvPr id="8" name="任意多边形: 形状 7">
            <a:extLst>
              <a:ext uri="{FF2B5EF4-FFF2-40B4-BE49-F238E27FC236}">
                <a16:creationId xmlns:a16="http://schemas.microsoft.com/office/drawing/2014/main" id="{F3C192FF-F9A5-950D-F2C7-2D84C3AC426C}"/>
              </a:ext>
            </a:extLst>
          </p:cNvPr>
          <p:cNvSpPr/>
          <p:nvPr userDrawn="1"/>
        </p:nvSpPr>
        <p:spPr>
          <a:xfrm>
            <a:off x="0" y="0"/>
            <a:ext cx="12192000" cy="6858000"/>
          </a:xfrm>
          <a:custGeom>
            <a:avLst/>
            <a:gdLst>
              <a:gd name="connsiteX0" fmla="*/ 1400653 w 12192000"/>
              <a:gd name="connsiteY0" fmla="*/ 587829 h 6858000"/>
              <a:gd name="connsiteX1" fmla="*/ 638629 w 12192000"/>
              <a:gd name="connsiteY1" fmla="*/ 1349853 h 6858000"/>
              <a:gd name="connsiteX2" fmla="*/ 638629 w 12192000"/>
              <a:gd name="connsiteY2" fmla="*/ 5573462 h 6858000"/>
              <a:gd name="connsiteX3" fmla="*/ 1400653 w 12192000"/>
              <a:gd name="connsiteY3" fmla="*/ 6335486 h 6858000"/>
              <a:gd name="connsiteX4" fmla="*/ 10929233 w 12192000"/>
              <a:gd name="connsiteY4" fmla="*/ 6335486 h 6858000"/>
              <a:gd name="connsiteX5" fmla="*/ 11691257 w 12192000"/>
              <a:gd name="connsiteY5" fmla="*/ 5573462 h 6858000"/>
              <a:gd name="connsiteX6" fmla="*/ 11691257 w 12192000"/>
              <a:gd name="connsiteY6" fmla="*/ 1349853 h 6858000"/>
              <a:gd name="connsiteX7" fmla="*/ 10929233 w 12192000"/>
              <a:gd name="connsiteY7" fmla="*/ 587829 h 6858000"/>
              <a:gd name="connsiteX8" fmla="*/ 0 w 12192000"/>
              <a:gd name="connsiteY8" fmla="*/ 0 h 6858000"/>
              <a:gd name="connsiteX9" fmla="*/ 12192000 w 12192000"/>
              <a:gd name="connsiteY9" fmla="*/ 0 h 6858000"/>
              <a:gd name="connsiteX10" fmla="*/ 12192000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1400653" y="587829"/>
                </a:moveTo>
                <a:cubicBezTo>
                  <a:pt x="979799" y="587829"/>
                  <a:pt x="638629" y="928999"/>
                  <a:pt x="638629" y="1349853"/>
                </a:cubicBezTo>
                <a:lnTo>
                  <a:pt x="638629" y="5573462"/>
                </a:lnTo>
                <a:cubicBezTo>
                  <a:pt x="638629" y="5994316"/>
                  <a:pt x="979799" y="6335486"/>
                  <a:pt x="1400653" y="6335486"/>
                </a:cubicBezTo>
                <a:lnTo>
                  <a:pt x="10929233" y="6335486"/>
                </a:lnTo>
                <a:cubicBezTo>
                  <a:pt x="11350087" y="6335486"/>
                  <a:pt x="11691257" y="5994316"/>
                  <a:pt x="11691257" y="5573462"/>
                </a:cubicBezTo>
                <a:lnTo>
                  <a:pt x="11691257" y="1349853"/>
                </a:lnTo>
                <a:cubicBezTo>
                  <a:pt x="11691257" y="928999"/>
                  <a:pt x="11350087" y="587829"/>
                  <a:pt x="10929233" y="587829"/>
                </a:cubicBezTo>
                <a:close/>
                <a:moveTo>
                  <a:pt x="0" y="0"/>
                </a:moveTo>
                <a:lnTo>
                  <a:pt x="12192000" y="0"/>
                </a:lnTo>
                <a:lnTo>
                  <a:pt x="12192000" y="6858000"/>
                </a:lnTo>
                <a:lnTo>
                  <a:pt x="0" y="6858000"/>
                </a:lnTo>
                <a:close/>
              </a:path>
            </a:pathLst>
          </a:custGeom>
          <a:solidFill>
            <a:schemeClr val="accent1">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142291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4E779C-E9BA-4433-B1FC-825D32AF83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8BE9D9F-82C8-4869-8FB2-E8ACB256BF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3255C2-8794-4677-A58E-4381F7949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26809C-3E80-4225-A4C1-1DE2DC9F1A72}" type="datetimeFigureOut">
              <a:rPr lang="zh-CN" altLang="en-US" smtClean="0"/>
              <a:t>2023/2/20</a:t>
            </a:fld>
            <a:endParaRPr lang="zh-CN" altLang="en-US"/>
          </a:p>
        </p:txBody>
      </p:sp>
      <p:sp>
        <p:nvSpPr>
          <p:cNvPr id="5" name="页脚占位符 4">
            <a:extLst>
              <a:ext uri="{FF2B5EF4-FFF2-40B4-BE49-F238E27FC236}">
                <a16:creationId xmlns:a16="http://schemas.microsoft.com/office/drawing/2014/main" id="{1B627E2D-35C5-46D1-85CF-89C69B011F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72D4ED7-6EAB-4C83-B1CA-4E23EDE081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668298-5B77-4A81-B9FA-BED496B2309C}" type="slidenum">
              <a:rPr lang="zh-CN" altLang="en-US" smtClean="0"/>
              <a:t>‹#›</a:t>
            </a:fld>
            <a:endParaRPr lang="zh-CN" altLang="en-US"/>
          </a:p>
        </p:txBody>
      </p:sp>
    </p:spTree>
    <p:extLst>
      <p:ext uri="{BB962C8B-B14F-4D97-AF65-F5344CB8AC3E}">
        <p14:creationId xmlns:p14="http://schemas.microsoft.com/office/powerpoint/2010/main" val="3452554508"/>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www.51pptmoban.com/" TargetMode="Externa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4" name="组合 213">
            <a:extLst>
              <a:ext uri="{FF2B5EF4-FFF2-40B4-BE49-F238E27FC236}">
                <a16:creationId xmlns:a16="http://schemas.microsoft.com/office/drawing/2014/main" id="{B7F3EC20-FA79-DD19-DCBA-60208D911594}"/>
              </a:ext>
            </a:extLst>
          </p:cNvPr>
          <p:cNvGrpSpPr/>
          <p:nvPr/>
        </p:nvGrpSpPr>
        <p:grpSpPr>
          <a:xfrm>
            <a:off x="4469040" y="3747617"/>
            <a:ext cx="7554686" cy="3299849"/>
            <a:chOff x="7091228" y="2976657"/>
            <a:chExt cx="2052299" cy="835007"/>
          </a:xfrm>
        </p:grpSpPr>
        <p:sp>
          <p:nvSpPr>
            <p:cNvPr id="215" name="任意多边形: 形状 214">
              <a:extLst>
                <a:ext uri="{FF2B5EF4-FFF2-40B4-BE49-F238E27FC236}">
                  <a16:creationId xmlns:a16="http://schemas.microsoft.com/office/drawing/2014/main" id="{3118C0E0-BA49-676D-84A2-1C4DD24B313D}"/>
                </a:ext>
              </a:extLst>
            </p:cNvPr>
            <p:cNvSpPr/>
            <p:nvPr/>
          </p:nvSpPr>
          <p:spPr>
            <a:xfrm>
              <a:off x="7091228" y="3176586"/>
              <a:ext cx="2052299" cy="588212"/>
            </a:xfrm>
            <a:custGeom>
              <a:avLst/>
              <a:gdLst>
                <a:gd name="connsiteX0" fmla="*/ 1961448 w 2052299"/>
                <a:gd name="connsiteY0" fmla="*/ 490454 h 588212"/>
                <a:gd name="connsiteX1" fmla="*/ 1961448 w 2052299"/>
                <a:gd name="connsiteY1" fmla="*/ 329730 h 588212"/>
                <a:gd name="connsiteX2" fmla="*/ 1898594 w 2052299"/>
                <a:gd name="connsiteY2" fmla="*/ 329730 h 588212"/>
                <a:gd name="connsiteX3" fmla="*/ 1898594 w 2052299"/>
                <a:gd name="connsiteY3" fmla="*/ 132184 h 588212"/>
                <a:gd name="connsiteX4" fmla="*/ 1887739 w 2052299"/>
                <a:gd name="connsiteY4" fmla="*/ 121329 h 588212"/>
                <a:gd name="connsiteX5" fmla="*/ 1875953 w 2052299"/>
                <a:gd name="connsiteY5" fmla="*/ 121329 h 588212"/>
                <a:gd name="connsiteX6" fmla="*/ 1812130 w 2052299"/>
                <a:gd name="connsiteY6" fmla="*/ 185152 h 588212"/>
                <a:gd name="connsiteX7" fmla="*/ 1812130 w 2052299"/>
                <a:gd name="connsiteY7" fmla="*/ 341476 h 588212"/>
                <a:gd name="connsiteX8" fmla="*/ 1743318 w 2052299"/>
                <a:gd name="connsiteY8" fmla="*/ 341476 h 588212"/>
                <a:gd name="connsiteX9" fmla="*/ 1743318 w 2052299"/>
                <a:gd name="connsiteY9" fmla="*/ 290080 h 588212"/>
                <a:gd name="connsiteX10" fmla="*/ 1639948 w 2052299"/>
                <a:gd name="connsiteY10" fmla="*/ 290080 h 588212"/>
                <a:gd name="connsiteX11" fmla="*/ 1639948 w 2052299"/>
                <a:gd name="connsiteY11" fmla="*/ 227108 h 588212"/>
                <a:gd name="connsiteX12" fmla="*/ 1578260 w 2052299"/>
                <a:gd name="connsiteY12" fmla="*/ 227108 h 588212"/>
                <a:gd name="connsiteX13" fmla="*/ 1578260 w 2052299"/>
                <a:gd name="connsiteY13" fmla="*/ 244537 h 588212"/>
                <a:gd name="connsiteX14" fmla="*/ 1473332 w 2052299"/>
                <a:gd name="connsiteY14" fmla="*/ 244537 h 588212"/>
                <a:gd name="connsiteX15" fmla="*/ 1473332 w 2052299"/>
                <a:gd name="connsiteY15" fmla="*/ 140866 h 588212"/>
                <a:gd name="connsiteX16" fmla="*/ 1145651 w 2052299"/>
                <a:gd name="connsiteY16" fmla="*/ -59 h 588212"/>
                <a:gd name="connsiteX17" fmla="*/ 1020519 w 2052299"/>
                <a:gd name="connsiteY17" fmla="*/ 199412 h 588212"/>
                <a:gd name="connsiteX18" fmla="*/ 898385 w 2052299"/>
                <a:gd name="connsiteY18" fmla="*/ 172686 h 588212"/>
                <a:gd name="connsiteX19" fmla="*/ 778975 w 2052299"/>
                <a:gd name="connsiteY19" fmla="*/ 145253 h 588212"/>
                <a:gd name="connsiteX20" fmla="*/ 665051 w 2052299"/>
                <a:gd name="connsiteY20" fmla="*/ 85567 h 588212"/>
                <a:gd name="connsiteX21" fmla="*/ 627941 w 2052299"/>
                <a:gd name="connsiteY21" fmla="*/ 85567 h 588212"/>
                <a:gd name="connsiteX22" fmla="*/ 627941 w 2052299"/>
                <a:gd name="connsiteY22" fmla="*/ 152835 h 588212"/>
                <a:gd name="connsiteX23" fmla="*/ 517946 w 2052299"/>
                <a:gd name="connsiteY23" fmla="*/ 152835 h 588212"/>
                <a:gd name="connsiteX24" fmla="*/ 517946 w 2052299"/>
                <a:gd name="connsiteY24" fmla="*/ 41150 h 588212"/>
                <a:gd name="connsiteX25" fmla="*/ 371259 w 2052299"/>
                <a:gd name="connsiteY25" fmla="*/ 41150 h 588212"/>
                <a:gd name="connsiteX26" fmla="*/ 371259 w 2052299"/>
                <a:gd name="connsiteY26" fmla="*/ 384571 h 588212"/>
                <a:gd name="connsiteX27" fmla="*/ 320256 w 2052299"/>
                <a:gd name="connsiteY27" fmla="*/ 384571 h 588212"/>
                <a:gd name="connsiteX28" fmla="*/ 320256 w 2052299"/>
                <a:gd name="connsiteY28" fmla="*/ 354231 h 588212"/>
                <a:gd name="connsiteX29" fmla="*/ 246991 w 2052299"/>
                <a:gd name="connsiteY29" fmla="*/ 354231 h 588212"/>
                <a:gd name="connsiteX30" fmla="*/ 246991 w 2052299"/>
                <a:gd name="connsiteY30" fmla="*/ 273227 h 588212"/>
                <a:gd name="connsiteX31" fmla="*/ 227742 w 2052299"/>
                <a:gd name="connsiteY31" fmla="*/ 253978 h 588212"/>
                <a:gd name="connsiteX32" fmla="*/ 172941 w 2052299"/>
                <a:gd name="connsiteY32" fmla="*/ 253978 h 588212"/>
                <a:gd name="connsiteX33" fmla="*/ 153692 w 2052299"/>
                <a:gd name="connsiteY33" fmla="*/ 273227 h 588212"/>
                <a:gd name="connsiteX34" fmla="*/ 153692 w 2052299"/>
                <a:gd name="connsiteY34" fmla="*/ 499175 h 588212"/>
                <a:gd name="connsiteX35" fmla="*/ -485 w 2052299"/>
                <a:gd name="connsiteY35" fmla="*/ 499175 h 588212"/>
                <a:gd name="connsiteX36" fmla="*/ -485 w 2052299"/>
                <a:gd name="connsiteY36" fmla="*/ 588154 h 588212"/>
                <a:gd name="connsiteX37" fmla="*/ 2051815 w 2052299"/>
                <a:gd name="connsiteY37" fmla="*/ 588154 h 588212"/>
                <a:gd name="connsiteX38" fmla="*/ 2051815 w 2052299"/>
                <a:gd name="connsiteY38" fmla="*/ 490454 h 588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052299" h="588212">
                  <a:moveTo>
                    <a:pt x="1961448" y="490454"/>
                  </a:moveTo>
                  <a:lnTo>
                    <a:pt x="1961448" y="329730"/>
                  </a:lnTo>
                  <a:lnTo>
                    <a:pt x="1898594" y="329730"/>
                  </a:lnTo>
                  <a:lnTo>
                    <a:pt x="1898594" y="132184"/>
                  </a:lnTo>
                  <a:cubicBezTo>
                    <a:pt x="1898594" y="126190"/>
                    <a:pt x="1893736" y="121329"/>
                    <a:pt x="1887739" y="121329"/>
                  </a:cubicBezTo>
                  <a:lnTo>
                    <a:pt x="1875953" y="121329"/>
                  </a:lnTo>
                  <a:cubicBezTo>
                    <a:pt x="1840703" y="121329"/>
                    <a:pt x="1812130" y="149904"/>
                    <a:pt x="1812130" y="185152"/>
                  </a:cubicBezTo>
                  <a:lnTo>
                    <a:pt x="1812130" y="341476"/>
                  </a:lnTo>
                  <a:lnTo>
                    <a:pt x="1743318" y="341476"/>
                  </a:lnTo>
                  <a:lnTo>
                    <a:pt x="1743318" y="290080"/>
                  </a:lnTo>
                  <a:lnTo>
                    <a:pt x="1639948" y="290080"/>
                  </a:lnTo>
                  <a:lnTo>
                    <a:pt x="1639948" y="227108"/>
                  </a:lnTo>
                  <a:lnTo>
                    <a:pt x="1578260" y="227108"/>
                  </a:lnTo>
                  <a:lnTo>
                    <a:pt x="1578260" y="244537"/>
                  </a:lnTo>
                  <a:lnTo>
                    <a:pt x="1473332" y="244537"/>
                  </a:lnTo>
                  <a:lnTo>
                    <a:pt x="1473332" y="140866"/>
                  </a:lnTo>
                  <a:lnTo>
                    <a:pt x="1145651" y="-59"/>
                  </a:lnTo>
                  <a:lnTo>
                    <a:pt x="1020519" y="199412"/>
                  </a:lnTo>
                  <a:lnTo>
                    <a:pt x="898385" y="172686"/>
                  </a:lnTo>
                  <a:lnTo>
                    <a:pt x="778975" y="145253"/>
                  </a:lnTo>
                  <a:lnTo>
                    <a:pt x="665051" y="85567"/>
                  </a:lnTo>
                  <a:lnTo>
                    <a:pt x="627941" y="85567"/>
                  </a:lnTo>
                  <a:lnTo>
                    <a:pt x="627941" y="152835"/>
                  </a:lnTo>
                  <a:lnTo>
                    <a:pt x="517946" y="152835"/>
                  </a:lnTo>
                  <a:lnTo>
                    <a:pt x="517946" y="41150"/>
                  </a:lnTo>
                  <a:lnTo>
                    <a:pt x="371259" y="41150"/>
                  </a:lnTo>
                  <a:lnTo>
                    <a:pt x="371259" y="384571"/>
                  </a:lnTo>
                  <a:lnTo>
                    <a:pt x="320256" y="384571"/>
                  </a:lnTo>
                  <a:lnTo>
                    <a:pt x="320256" y="354231"/>
                  </a:lnTo>
                  <a:lnTo>
                    <a:pt x="246991" y="354231"/>
                  </a:lnTo>
                  <a:lnTo>
                    <a:pt x="246991" y="273227"/>
                  </a:lnTo>
                  <a:cubicBezTo>
                    <a:pt x="246991" y="262595"/>
                    <a:pt x="238375" y="253978"/>
                    <a:pt x="227742" y="253978"/>
                  </a:cubicBezTo>
                  <a:lnTo>
                    <a:pt x="172941" y="253978"/>
                  </a:lnTo>
                  <a:cubicBezTo>
                    <a:pt x="162308" y="253978"/>
                    <a:pt x="153692" y="262595"/>
                    <a:pt x="153692" y="273227"/>
                  </a:cubicBezTo>
                  <a:lnTo>
                    <a:pt x="153692" y="499175"/>
                  </a:lnTo>
                  <a:lnTo>
                    <a:pt x="-485" y="499175"/>
                  </a:lnTo>
                  <a:lnTo>
                    <a:pt x="-485" y="588154"/>
                  </a:lnTo>
                  <a:lnTo>
                    <a:pt x="2051815" y="588154"/>
                  </a:lnTo>
                  <a:lnTo>
                    <a:pt x="2051815" y="490454"/>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216" name="任意多边形: 形状 215">
              <a:extLst>
                <a:ext uri="{FF2B5EF4-FFF2-40B4-BE49-F238E27FC236}">
                  <a16:creationId xmlns:a16="http://schemas.microsoft.com/office/drawing/2014/main" id="{8D356AE0-1B13-C161-A0BF-43F93578C3AE}"/>
                </a:ext>
              </a:extLst>
            </p:cNvPr>
            <p:cNvSpPr/>
            <p:nvPr/>
          </p:nvSpPr>
          <p:spPr>
            <a:xfrm>
              <a:off x="7661684" y="3125203"/>
              <a:ext cx="823182" cy="580302"/>
            </a:xfrm>
            <a:custGeom>
              <a:avLst/>
              <a:gdLst>
                <a:gd name="connsiteX0" fmla="*/ 28900 w 823182"/>
                <a:gd name="connsiteY0" fmla="*/ 0 h 580302"/>
                <a:gd name="connsiteX1" fmla="*/ 821873 w 823182"/>
                <a:gd name="connsiteY1" fmla="*/ 0 h 580302"/>
                <a:gd name="connsiteX2" fmla="*/ 823183 w 823182"/>
                <a:gd name="connsiteY2" fmla="*/ 1309 h 580302"/>
                <a:gd name="connsiteX3" fmla="*/ 823183 w 823182"/>
                <a:gd name="connsiteY3" fmla="*/ 578993 h 580302"/>
                <a:gd name="connsiteX4" fmla="*/ 821873 w 823182"/>
                <a:gd name="connsiteY4" fmla="*/ 580303 h 580302"/>
                <a:gd name="connsiteX5" fmla="*/ 28900 w 823182"/>
                <a:gd name="connsiteY5" fmla="*/ 580303 h 580302"/>
                <a:gd name="connsiteX6" fmla="*/ 0 w 823182"/>
                <a:gd name="connsiteY6" fmla="*/ 551390 h 580302"/>
                <a:gd name="connsiteX7" fmla="*/ 0 w 823182"/>
                <a:gd name="connsiteY7" fmla="*/ 28913 h 580302"/>
                <a:gd name="connsiteX8" fmla="*/ 28900 w 823182"/>
                <a:gd name="connsiteY8" fmla="*/ 0 h 580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3182" h="580302">
                  <a:moveTo>
                    <a:pt x="28900" y="0"/>
                  </a:moveTo>
                  <a:lnTo>
                    <a:pt x="821873" y="0"/>
                  </a:lnTo>
                  <a:cubicBezTo>
                    <a:pt x="822593" y="0"/>
                    <a:pt x="823183" y="587"/>
                    <a:pt x="823183" y="1309"/>
                  </a:cubicBezTo>
                  <a:lnTo>
                    <a:pt x="823183" y="578993"/>
                  </a:lnTo>
                  <a:cubicBezTo>
                    <a:pt x="823183" y="579716"/>
                    <a:pt x="822593" y="580303"/>
                    <a:pt x="821873" y="580303"/>
                  </a:cubicBezTo>
                  <a:lnTo>
                    <a:pt x="28900" y="580303"/>
                  </a:lnTo>
                  <a:cubicBezTo>
                    <a:pt x="12951" y="580266"/>
                    <a:pt x="26" y="567341"/>
                    <a:pt x="0" y="551390"/>
                  </a:cubicBezTo>
                  <a:lnTo>
                    <a:pt x="0" y="28913"/>
                  </a:lnTo>
                  <a:cubicBezTo>
                    <a:pt x="26" y="12962"/>
                    <a:pt x="12951" y="37"/>
                    <a:pt x="28900" y="0"/>
                  </a:cubicBezTo>
                  <a:close/>
                </a:path>
              </a:pathLst>
            </a:custGeom>
            <a:solidFill>
              <a:srgbClr val="E4EFF2"/>
            </a:solidFill>
            <a:ln w="1309" cap="flat">
              <a:noFill/>
              <a:prstDash val="solid"/>
              <a:miter/>
            </a:ln>
          </p:spPr>
          <p:txBody>
            <a:bodyPr rtlCol="0" anchor="ctr"/>
            <a:lstStyle/>
            <a:p>
              <a:endParaRPr lang="zh-CN" altLang="en-US"/>
            </a:p>
          </p:txBody>
        </p:sp>
        <p:sp>
          <p:nvSpPr>
            <p:cNvPr id="217" name="任意多边形: 形状 216">
              <a:extLst>
                <a:ext uri="{FF2B5EF4-FFF2-40B4-BE49-F238E27FC236}">
                  <a16:creationId xmlns:a16="http://schemas.microsoft.com/office/drawing/2014/main" id="{E957AB46-DAFB-4F8A-2388-F79B897B2ABA}"/>
                </a:ext>
              </a:extLst>
            </p:cNvPr>
            <p:cNvSpPr/>
            <p:nvPr/>
          </p:nvSpPr>
          <p:spPr>
            <a:xfrm>
              <a:off x="8102097" y="3517113"/>
              <a:ext cx="220618" cy="16577"/>
            </a:xfrm>
            <a:custGeom>
              <a:avLst/>
              <a:gdLst>
                <a:gd name="connsiteX0" fmla="*/ 0 w 220618"/>
                <a:gd name="connsiteY0" fmla="*/ 0 h 16577"/>
                <a:gd name="connsiteX1" fmla="*/ 220619 w 220618"/>
                <a:gd name="connsiteY1" fmla="*/ 0 h 16577"/>
                <a:gd name="connsiteX2" fmla="*/ 220619 w 220618"/>
                <a:gd name="connsiteY2" fmla="*/ 16578 h 16577"/>
                <a:gd name="connsiteX3" fmla="*/ 0 w 220618"/>
                <a:gd name="connsiteY3" fmla="*/ 16578 h 16577"/>
              </a:gdLst>
              <a:ahLst/>
              <a:cxnLst>
                <a:cxn ang="0">
                  <a:pos x="connsiteX0" y="connsiteY0"/>
                </a:cxn>
                <a:cxn ang="0">
                  <a:pos x="connsiteX1" y="connsiteY1"/>
                </a:cxn>
                <a:cxn ang="0">
                  <a:pos x="connsiteX2" y="connsiteY2"/>
                </a:cxn>
                <a:cxn ang="0">
                  <a:pos x="connsiteX3" y="connsiteY3"/>
                </a:cxn>
              </a:cxnLst>
              <a:rect l="l" t="t" r="r" b="b"/>
              <a:pathLst>
                <a:path w="220618" h="16577">
                  <a:moveTo>
                    <a:pt x="0" y="0"/>
                  </a:moveTo>
                  <a:lnTo>
                    <a:pt x="220619" y="0"/>
                  </a:lnTo>
                  <a:lnTo>
                    <a:pt x="220619" y="16578"/>
                  </a:lnTo>
                  <a:lnTo>
                    <a:pt x="0" y="16578"/>
                  </a:lnTo>
                  <a:close/>
                </a:path>
              </a:pathLst>
            </a:custGeom>
            <a:solidFill>
              <a:srgbClr val="C7D5E0"/>
            </a:solidFill>
            <a:ln w="1309" cap="flat">
              <a:noFill/>
              <a:prstDash val="solid"/>
              <a:miter/>
            </a:ln>
          </p:spPr>
          <p:txBody>
            <a:bodyPr rtlCol="0" anchor="ctr"/>
            <a:lstStyle/>
            <a:p>
              <a:endParaRPr lang="zh-CN" altLang="en-US"/>
            </a:p>
          </p:txBody>
        </p:sp>
        <p:sp>
          <p:nvSpPr>
            <p:cNvPr id="218" name="任意多边形: 形状 217">
              <a:extLst>
                <a:ext uri="{FF2B5EF4-FFF2-40B4-BE49-F238E27FC236}">
                  <a16:creationId xmlns:a16="http://schemas.microsoft.com/office/drawing/2014/main" id="{66B032D6-E6CC-E06C-85CE-5568BC118DA4}"/>
                </a:ext>
              </a:extLst>
            </p:cNvPr>
            <p:cNvSpPr/>
            <p:nvPr/>
          </p:nvSpPr>
          <p:spPr>
            <a:xfrm>
              <a:off x="8102097" y="3554092"/>
              <a:ext cx="220618" cy="16577"/>
            </a:xfrm>
            <a:custGeom>
              <a:avLst/>
              <a:gdLst>
                <a:gd name="connsiteX0" fmla="*/ 0 w 220618"/>
                <a:gd name="connsiteY0" fmla="*/ 0 h 16577"/>
                <a:gd name="connsiteX1" fmla="*/ 220619 w 220618"/>
                <a:gd name="connsiteY1" fmla="*/ 0 h 16577"/>
                <a:gd name="connsiteX2" fmla="*/ 220619 w 220618"/>
                <a:gd name="connsiteY2" fmla="*/ 16578 h 16577"/>
                <a:gd name="connsiteX3" fmla="*/ 0 w 220618"/>
                <a:gd name="connsiteY3" fmla="*/ 16578 h 16577"/>
              </a:gdLst>
              <a:ahLst/>
              <a:cxnLst>
                <a:cxn ang="0">
                  <a:pos x="connsiteX0" y="connsiteY0"/>
                </a:cxn>
                <a:cxn ang="0">
                  <a:pos x="connsiteX1" y="connsiteY1"/>
                </a:cxn>
                <a:cxn ang="0">
                  <a:pos x="connsiteX2" y="connsiteY2"/>
                </a:cxn>
                <a:cxn ang="0">
                  <a:pos x="connsiteX3" y="connsiteY3"/>
                </a:cxn>
              </a:cxnLst>
              <a:rect l="l" t="t" r="r" b="b"/>
              <a:pathLst>
                <a:path w="220618" h="16577">
                  <a:moveTo>
                    <a:pt x="0" y="0"/>
                  </a:moveTo>
                  <a:lnTo>
                    <a:pt x="220619" y="0"/>
                  </a:lnTo>
                  <a:lnTo>
                    <a:pt x="220619" y="16578"/>
                  </a:lnTo>
                  <a:lnTo>
                    <a:pt x="0" y="16578"/>
                  </a:lnTo>
                  <a:close/>
                </a:path>
              </a:pathLst>
            </a:custGeom>
            <a:solidFill>
              <a:srgbClr val="C7D5E0"/>
            </a:solidFill>
            <a:ln w="1309" cap="flat">
              <a:noFill/>
              <a:prstDash val="solid"/>
              <a:miter/>
            </a:ln>
          </p:spPr>
          <p:txBody>
            <a:bodyPr rtlCol="0" anchor="ctr"/>
            <a:lstStyle/>
            <a:p>
              <a:endParaRPr lang="zh-CN" altLang="en-US"/>
            </a:p>
          </p:txBody>
        </p:sp>
        <p:sp>
          <p:nvSpPr>
            <p:cNvPr id="219" name="任意多边形: 形状 218">
              <a:extLst>
                <a:ext uri="{FF2B5EF4-FFF2-40B4-BE49-F238E27FC236}">
                  <a16:creationId xmlns:a16="http://schemas.microsoft.com/office/drawing/2014/main" id="{731C2CB6-CB6E-4F2E-D2E5-610E31865FA7}"/>
                </a:ext>
              </a:extLst>
            </p:cNvPr>
            <p:cNvSpPr/>
            <p:nvPr/>
          </p:nvSpPr>
          <p:spPr>
            <a:xfrm>
              <a:off x="8102097" y="3591059"/>
              <a:ext cx="220618" cy="16577"/>
            </a:xfrm>
            <a:custGeom>
              <a:avLst/>
              <a:gdLst>
                <a:gd name="connsiteX0" fmla="*/ 0 w 220618"/>
                <a:gd name="connsiteY0" fmla="*/ 0 h 16577"/>
                <a:gd name="connsiteX1" fmla="*/ 220619 w 220618"/>
                <a:gd name="connsiteY1" fmla="*/ 0 h 16577"/>
                <a:gd name="connsiteX2" fmla="*/ 220619 w 220618"/>
                <a:gd name="connsiteY2" fmla="*/ 16578 h 16577"/>
                <a:gd name="connsiteX3" fmla="*/ 0 w 220618"/>
                <a:gd name="connsiteY3" fmla="*/ 16578 h 16577"/>
              </a:gdLst>
              <a:ahLst/>
              <a:cxnLst>
                <a:cxn ang="0">
                  <a:pos x="connsiteX0" y="connsiteY0"/>
                </a:cxn>
                <a:cxn ang="0">
                  <a:pos x="connsiteX1" y="connsiteY1"/>
                </a:cxn>
                <a:cxn ang="0">
                  <a:pos x="connsiteX2" y="connsiteY2"/>
                </a:cxn>
                <a:cxn ang="0">
                  <a:pos x="connsiteX3" y="connsiteY3"/>
                </a:cxn>
              </a:cxnLst>
              <a:rect l="l" t="t" r="r" b="b"/>
              <a:pathLst>
                <a:path w="220618" h="16577">
                  <a:moveTo>
                    <a:pt x="0" y="0"/>
                  </a:moveTo>
                  <a:lnTo>
                    <a:pt x="220619" y="0"/>
                  </a:lnTo>
                  <a:lnTo>
                    <a:pt x="220619" y="16578"/>
                  </a:lnTo>
                  <a:lnTo>
                    <a:pt x="0" y="16578"/>
                  </a:lnTo>
                  <a:close/>
                </a:path>
              </a:pathLst>
            </a:custGeom>
            <a:solidFill>
              <a:srgbClr val="C7D5E0"/>
            </a:solidFill>
            <a:ln w="1309" cap="flat">
              <a:no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id="{CBB034E0-5243-3177-14BB-5739FF3EFE6B}"/>
                </a:ext>
              </a:extLst>
            </p:cNvPr>
            <p:cNvSpPr/>
            <p:nvPr/>
          </p:nvSpPr>
          <p:spPr>
            <a:xfrm>
              <a:off x="8102097" y="3628038"/>
              <a:ext cx="110309" cy="16577"/>
            </a:xfrm>
            <a:custGeom>
              <a:avLst/>
              <a:gdLst>
                <a:gd name="connsiteX0" fmla="*/ 0 w 110309"/>
                <a:gd name="connsiteY0" fmla="*/ 0 h 16577"/>
                <a:gd name="connsiteX1" fmla="*/ 110310 w 110309"/>
                <a:gd name="connsiteY1" fmla="*/ 0 h 16577"/>
                <a:gd name="connsiteX2" fmla="*/ 110310 w 110309"/>
                <a:gd name="connsiteY2" fmla="*/ 16578 h 16577"/>
                <a:gd name="connsiteX3" fmla="*/ 0 w 110309"/>
                <a:gd name="connsiteY3" fmla="*/ 16578 h 16577"/>
              </a:gdLst>
              <a:ahLst/>
              <a:cxnLst>
                <a:cxn ang="0">
                  <a:pos x="connsiteX0" y="connsiteY0"/>
                </a:cxn>
                <a:cxn ang="0">
                  <a:pos x="connsiteX1" y="connsiteY1"/>
                </a:cxn>
                <a:cxn ang="0">
                  <a:pos x="connsiteX2" y="connsiteY2"/>
                </a:cxn>
                <a:cxn ang="0">
                  <a:pos x="connsiteX3" y="connsiteY3"/>
                </a:cxn>
              </a:cxnLst>
              <a:rect l="l" t="t" r="r" b="b"/>
              <a:pathLst>
                <a:path w="110309" h="16577">
                  <a:moveTo>
                    <a:pt x="0" y="0"/>
                  </a:moveTo>
                  <a:lnTo>
                    <a:pt x="110310" y="0"/>
                  </a:lnTo>
                  <a:lnTo>
                    <a:pt x="110310" y="16578"/>
                  </a:lnTo>
                  <a:lnTo>
                    <a:pt x="0" y="16578"/>
                  </a:lnTo>
                  <a:close/>
                </a:path>
              </a:pathLst>
            </a:custGeom>
            <a:solidFill>
              <a:srgbClr val="C7D5E0"/>
            </a:solidFill>
            <a:ln w="1309" cap="flat">
              <a:no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id="{31FA8AC4-74A1-4CE6-3E9B-6EFC1F9B0266}"/>
                </a:ext>
              </a:extLst>
            </p:cNvPr>
            <p:cNvSpPr/>
            <p:nvPr/>
          </p:nvSpPr>
          <p:spPr>
            <a:xfrm>
              <a:off x="7661684" y="3125170"/>
              <a:ext cx="823315" cy="54506"/>
            </a:xfrm>
            <a:custGeom>
              <a:avLst/>
              <a:gdLst>
                <a:gd name="connsiteX0" fmla="*/ 821388 w 823315"/>
                <a:gd name="connsiteY0" fmla="*/ -52 h 54506"/>
                <a:gd name="connsiteX1" fmla="*/ 28428 w 823315"/>
                <a:gd name="connsiteY1" fmla="*/ -52 h 54506"/>
                <a:gd name="connsiteX2" fmla="*/ -485 w 823315"/>
                <a:gd name="connsiteY2" fmla="*/ 28913 h 54506"/>
                <a:gd name="connsiteX3" fmla="*/ -485 w 823315"/>
                <a:gd name="connsiteY3" fmla="*/ 54448 h 54506"/>
                <a:gd name="connsiteX4" fmla="*/ 822829 w 823315"/>
                <a:gd name="connsiteY4" fmla="*/ 54448 h 54506"/>
                <a:gd name="connsiteX5" fmla="*/ 822829 w 823315"/>
                <a:gd name="connsiteY5" fmla="*/ 1310 h 54506"/>
                <a:gd name="connsiteX6" fmla="*/ 821585 w 823315"/>
                <a:gd name="connsiteY6" fmla="*/ -57 h 54506"/>
                <a:gd name="connsiteX7" fmla="*/ 821388 w 823315"/>
                <a:gd name="connsiteY7" fmla="*/ -52 h 54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3315" h="54506">
                  <a:moveTo>
                    <a:pt x="821388" y="-52"/>
                  </a:moveTo>
                  <a:lnTo>
                    <a:pt x="28428" y="-52"/>
                  </a:lnTo>
                  <a:cubicBezTo>
                    <a:pt x="12479" y="26"/>
                    <a:pt x="-433" y="12957"/>
                    <a:pt x="-485" y="28913"/>
                  </a:cubicBezTo>
                  <a:lnTo>
                    <a:pt x="-485" y="54448"/>
                  </a:lnTo>
                  <a:lnTo>
                    <a:pt x="822829" y="54448"/>
                  </a:lnTo>
                  <a:lnTo>
                    <a:pt x="822829" y="1310"/>
                  </a:lnTo>
                  <a:cubicBezTo>
                    <a:pt x="822868" y="587"/>
                    <a:pt x="822305" y="-25"/>
                    <a:pt x="821585" y="-57"/>
                  </a:cubicBezTo>
                  <a:cubicBezTo>
                    <a:pt x="821519" y="-60"/>
                    <a:pt x="821454" y="-59"/>
                    <a:pt x="821388" y="-52"/>
                  </a:cubicBezTo>
                  <a:close/>
                </a:path>
              </a:pathLst>
            </a:custGeom>
            <a:solidFill>
              <a:srgbClr val="282A49"/>
            </a:solidFill>
            <a:ln w="1309" cap="flat">
              <a:noFill/>
              <a:prstDash val="solid"/>
              <a:miter/>
            </a:ln>
          </p:spPr>
          <p:txBody>
            <a:bodyPr rtlCol="0" anchor="ctr"/>
            <a:lstStyle/>
            <a:p>
              <a:endParaRPr lang="zh-CN" altLang="en-US"/>
            </a:p>
          </p:txBody>
        </p:sp>
        <p:sp>
          <p:nvSpPr>
            <p:cNvPr id="222" name="任意多边形: 形状 221">
              <a:extLst>
                <a:ext uri="{FF2B5EF4-FFF2-40B4-BE49-F238E27FC236}">
                  <a16:creationId xmlns:a16="http://schemas.microsoft.com/office/drawing/2014/main" id="{DE4AE63E-817D-64EF-E087-E3C81B0E84B4}"/>
                </a:ext>
              </a:extLst>
            </p:cNvPr>
            <p:cNvSpPr/>
            <p:nvPr/>
          </p:nvSpPr>
          <p:spPr>
            <a:xfrm>
              <a:off x="7661619" y="3179677"/>
              <a:ext cx="823300" cy="34347"/>
            </a:xfrm>
            <a:custGeom>
              <a:avLst/>
              <a:gdLst>
                <a:gd name="connsiteX0" fmla="*/ 0 w 823300"/>
                <a:gd name="connsiteY0" fmla="*/ 0 h 34347"/>
                <a:gd name="connsiteX1" fmla="*/ 823301 w 823300"/>
                <a:gd name="connsiteY1" fmla="*/ 0 h 34347"/>
                <a:gd name="connsiteX2" fmla="*/ 823301 w 823300"/>
                <a:gd name="connsiteY2" fmla="*/ 34347 h 34347"/>
                <a:gd name="connsiteX3" fmla="*/ 0 w 823300"/>
                <a:gd name="connsiteY3" fmla="*/ 34347 h 34347"/>
              </a:gdLst>
              <a:ahLst/>
              <a:cxnLst>
                <a:cxn ang="0">
                  <a:pos x="connsiteX0" y="connsiteY0"/>
                </a:cxn>
                <a:cxn ang="0">
                  <a:pos x="connsiteX1" y="connsiteY1"/>
                </a:cxn>
                <a:cxn ang="0">
                  <a:pos x="connsiteX2" y="connsiteY2"/>
                </a:cxn>
                <a:cxn ang="0">
                  <a:pos x="connsiteX3" y="connsiteY3"/>
                </a:cxn>
              </a:cxnLst>
              <a:rect l="l" t="t" r="r" b="b"/>
              <a:pathLst>
                <a:path w="823300" h="34347">
                  <a:moveTo>
                    <a:pt x="0" y="0"/>
                  </a:moveTo>
                  <a:lnTo>
                    <a:pt x="823301" y="0"/>
                  </a:lnTo>
                  <a:lnTo>
                    <a:pt x="823301" y="34347"/>
                  </a:lnTo>
                  <a:lnTo>
                    <a:pt x="0" y="34347"/>
                  </a:lnTo>
                  <a:close/>
                </a:path>
              </a:pathLst>
            </a:custGeom>
            <a:gradFill>
              <a:gsLst>
                <a:gs pos="0">
                  <a:srgbClr val="FFFFFF">
                    <a:alpha val="0"/>
                  </a:srgbClr>
                </a:gs>
                <a:gs pos="9000">
                  <a:srgbClr val="EAEAEA">
                    <a:alpha val="8627"/>
                  </a:srgbClr>
                </a:gs>
                <a:gs pos="100000">
                  <a:srgbClr val="000000"/>
                </a:gs>
              </a:gsLst>
              <a:lin ang="16200000" scaled="1"/>
            </a:gradFill>
            <a:ln w="1309" cap="flat">
              <a:noFill/>
              <a:prstDash val="solid"/>
              <a:miter/>
            </a:ln>
          </p:spPr>
          <p:txBody>
            <a:bodyPr rtlCol="0" anchor="ctr"/>
            <a:lstStyle/>
            <a:p>
              <a:endParaRPr lang="zh-CN" altLang="en-US"/>
            </a:p>
          </p:txBody>
        </p:sp>
        <p:sp>
          <p:nvSpPr>
            <p:cNvPr id="223" name="任意多边形: 形状 222">
              <a:extLst>
                <a:ext uri="{FF2B5EF4-FFF2-40B4-BE49-F238E27FC236}">
                  <a16:creationId xmlns:a16="http://schemas.microsoft.com/office/drawing/2014/main" id="{6214730F-A8F9-BE7C-C288-D7A5A157E60A}"/>
                </a:ext>
              </a:extLst>
            </p:cNvPr>
            <p:cNvSpPr/>
            <p:nvPr/>
          </p:nvSpPr>
          <p:spPr>
            <a:xfrm>
              <a:off x="7780230" y="3145578"/>
              <a:ext cx="13697" cy="13697"/>
            </a:xfrm>
            <a:custGeom>
              <a:avLst/>
              <a:gdLst>
                <a:gd name="connsiteX0" fmla="*/ 13697 w 13697"/>
                <a:gd name="connsiteY0" fmla="*/ 6848 h 13697"/>
                <a:gd name="connsiteX1" fmla="*/ 6849 w 13697"/>
                <a:gd name="connsiteY1" fmla="*/ 13697 h 13697"/>
                <a:gd name="connsiteX2" fmla="*/ 0 w 13697"/>
                <a:gd name="connsiteY2" fmla="*/ 6848 h 13697"/>
                <a:gd name="connsiteX3" fmla="*/ 6849 w 13697"/>
                <a:gd name="connsiteY3" fmla="*/ 0 h 13697"/>
                <a:gd name="connsiteX4" fmla="*/ 13697 w 13697"/>
                <a:gd name="connsiteY4" fmla="*/ 6848 h 13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97" h="13697">
                  <a:moveTo>
                    <a:pt x="13697" y="6848"/>
                  </a:moveTo>
                  <a:cubicBezTo>
                    <a:pt x="13697" y="10631"/>
                    <a:pt x="10631" y="13697"/>
                    <a:pt x="6849" y="13697"/>
                  </a:cubicBezTo>
                  <a:cubicBezTo>
                    <a:pt x="3066" y="13697"/>
                    <a:pt x="0" y="10631"/>
                    <a:pt x="0" y="6848"/>
                  </a:cubicBezTo>
                  <a:cubicBezTo>
                    <a:pt x="0" y="3066"/>
                    <a:pt x="3066" y="0"/>
                    <a:pt x="6849" y="0"/>
                  </a:cubicBezTo>
                  <a:cubicBezTo>
                    <a:pt x="10631" y="0"/>
                    <a:pt x="13697" y="3066"/>
                    <a:pt x="13697" y="6848"/>
                  </a:cubicBezTo>
                  <a:close/>
                </a:path>
              </a:pathLst>
            </a:custGeom>
            <a:solidFill>
              <a:srgbClr val="39CE9C"/>
            </a:solidFill>
            <a:ln w="1309" cap="flat">
              <a:noFill/>
              <a:prstDash val="solid"/>
              <a:miter/>
            </a:ln>
          </p:spPr>
          <p:txBody>
            <a:bodyPr rtlCol="0" anchor="ctr"/>
            <a:lstStyle/>
            <a:p>
              <a:endParaRPr lang="zh-CN" altLang="en-US"/>
            </a:p>
          </p:txBody>
        </p:sp>
        <p:sp>
          <p:nvSpPr>
            <p:cNvPr id="224" name="任意多边形: 形状 223">
              <a:extLst>
                <a:ext uri="{FF2B5EF4-FFF2-40B4-BE49-F238E27FC236}">
                  <a16:creationId xmlns:a16="http://schemas.microsoft.com/office/drawing/2014/main" id="{6F441E89-AFA9-EFA0-9F68-044F6DA71452}"/>
                </a:ext>
              </a:extLst>
            </p:cNvPr>
            <p:cNvSpPr/>
            <p:nvPr/>
          </p:nvSpPr>
          <p:spPr>
            <a:xfrm>
              <a:off x="7743120" y="3145578"/>
              <a:ext cx="13697" cy="13697"/>
            </a:xfrm>
            <a:custGeom>
              <a:avLst/>
              <a:gdLst>
                <a:gd name="connsiteX0" fmla="*/ 13697 w 13697"/>
                <a:gd name="connsiteY0" fmla="*/ 6848 h 13697"/>
                <a:gd name="connsiteX1" fmla="*/ 6848 w 13697"/>
                <a:gd name="connsiteY1" fmla="*/ 13697 h 13697"/>
                <a:gd name="connsiteX2" fmla="*/ 0 w 13697"/>
                <a:gd name="connsiteY2" fmla="*/ 6848 h 13697"/>
                <a:gd name="connsiteX3" fmla="*/ 6848 w 13697"/>
                <a:gd name="connsiteY3" fmla="*/ 0 h 13697"/>
                <a:gd name="connsiteX4" fmla="*/ 13697 w 13697"/>
                <a:gd name="connsiteY4" fmla="*/ 6848 h 13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97" h="13697">
                  <a:moveTo>
                    <a:pt x="13697" y="6848"/>
                  </a:moveTo>
                  <a:cubicBezTo>
                    <a:pt x="13697" y="10631"/>
                    <a:pt x="10631" y="13697"/>
                    <a:pt x="6848" y="13697"/>
                  </a:cubicBezTo>
                  <a:cubicBezTo>
                    <a:pt x="3066" y="13697"/>
                    <a:pt x="0" y="10631"/>
                    <a:pt x="0" y="6848"/>
                  </a:cubicBezTo>
                  <a:cubicBezTo>
                    <a:pt x="0" y="3066"/>
                    <a:pt x="3066" y="0"/>
                    <a:pt x="6848" y="0"/>
                  </a:cubicBezTo>
                  <a:cubicBezTo>
                    <a:pt x="10631" y="0"/>
                    <a:pt x="13697" y="3066"/>
                    <a:pt x="13697" y="6848"/>
                  </a:cubicBezTo>
                  <a:close/>
                </a:path>
              </a:pathLst>
            </a:custGeom>
            <a:solidFill>
              <a:srgbClr val="3D6FD3"/>
            </a:solidFill>
            <a:ln w="1309" cap="flat">
              <a:noFill/>
              <a:prstDash val="solid"/>
              <a:miter/>
            </a:ln>
          </p:spPr>
          <p:txBody>
            <a:bodyPr rtlCol="0" anchor="ctr"/>
            <a:lstStyle/>
            <a:p>
              <a:endParaRPr lang="zh-CN" altLang="en-US"/>
            </a:p>
          </p:txBody>
        </p:sp>
        <p:sp>
          <p:nvSpPr>
            <p:cNvPr id="225" name="任意多边形: 形状 224">
              <a:extLst>
                <a:ext uri="{FF2B5EF4-FFF2-40B4-BE49-F238E27FC236}">
                  <a16:creationId xmlns:a16="http://schemas.microsoft.com/office/drawing/2014/main" id="{A019FFF7-3EE2-5F48-45E6-66C860518E85}"/>
                </a:ext>
              </a:extLst>
            </p:cNvPr>
            <p:cNvSpPr/>
            <p:nvPr/>
          </p:nvSpPr>
          <p:spPr>
            <a:xfrm>
              <a:off x="7706010" y="3145565"/>
              <a:ext cx="13696" cy="13697"/>
            </a:xfrm>
            <a:custGeom>
              <a:avLst/>
              <a:gdLst>
                <a:gd name="connsiteX0" fmla="*/ -485 w 13696"/>
                <a:gd name="connsiteY0" fmla="*/ 6790 h 13697"/>
                <a:gd name="connsiteX1" fmla="*/ 6363 w 13696"/>
                <a:gd name="connsiteY1" fmla="*/ -59 h 13697"/>
                <a:gd name="connsiteX2" fmla="*/ 13212 w 13696"/>
                <a:gd name="connsiteY2" fmla="*/ 6790 h 13697"/>
                <a:gd name="connsiteX3" fmla="*/ 6363 w 13696"/>
                <a:gd name="connsiteY3" fmla="*/ 13638 h 13697"/>
                <a:gd name="connsiteX4" fmla="*/ -485 w 13696"/>
                <a:gd name="connsiteY4" fmla="*/ 6790 h 13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96" h="13697">
                  <a:moveTo>
                    <a:pt x="-485" y="6790"/>
                  </a:moveTo>
                  <a:cubicBezTo>
                    <a:pt x="-485" y="3008"/>
                    <a:pt x="2579" y="-59"/>
                    <a:pt x="6363" y="-59"/>
                  </a:cubicBezTo>
                  <a:cubicBezTo>
                    <a:pt x="10148" y="-59"/>
                    <a:pt x="13212" y="3008"/>
                    <a:pt x="13212" y="6790"/>
                  </a:cubicBezTo>
                  <a:cubicBezTo>
                    <a:pt x="13212" y="10572"/>
                    <a:pt x="10148" y="13638"/>
                    <a:pt x="6363" y="13638"/>
                  </a:cubicBezTo>
                  <a:cubicBezTo>
                    <a:pt x="2579" y="13638"/>
                    <a:pt x="-485" y="10572"/>
                    <a:pt x="-485" y="6790"/>
                  </a:cubicBezTo>
                  <a:close/>
                </a:path>
              </a:pathLst>
            </a:custGeom>
            <a:solidFill>
              <a:srgbClr val="EF513D"/>
            </a:solidFill>
            <a:ln w="1309" cap="flat">
              <a:noFill/>
              <a:prstDash val="solid"/>
              <a:miter/>
            </a:ln>
          </p:spPr>
          <p:txBody>
            <a:bodyPr rtlCol="0" anchor="ctr"/>
            <a:lstStyle/>
            <a:p>
              <a:endParaRPr lang="zh-CN" altLang="en-US"/>
            </a:p>
          </p:txBody>
        </p:sp>
        <p:sp>
          <p:nvSpPr>
            <p:cNvPr id="226" name="任意多边形: 形状 225">
              <a:extLst>
                <a:ext uri="{FF2B5EF4-FFF2-40B4-BE49-F238E27FC236}">
                  <a16:creationId xmlns:a16="http://schemas.microsoft.com/office/drawing/2014/main" id="{A45DF186-02E7-49B7-6972-A1694E85FAF6}"/>
                </a:ext>
              </a:extLst>
            </p:cNvPr>
            <p:cNvSpPr/>
            <p:nvPr/>
          </p:nvSpPr>
          <p:spPr>
            <a:xfrm>
              <a:off x="7706010" y="3336001"/>
              <a:ext cx="109432" cy="129480"/>
            </a:xfrm>
            <a:custGeom>
              <a:avLst/>
              <a:gdLst>
                <a:gd name="connsiteX0" fmla="*/ 104600 w 109432"/>
                <a:gd name="connsiteY0" fmla="*/ 0 h 129480"/>
                <a:gd name="connsiteX1" fmla="*/ 109432 w 109432"/>
                <a:gd name="connsiteY1" fmla="*/ 0 h 129480"/>
                <a:gd name="connsiteX2" fmla="*/ 109432 w 109432"/>
                <a:gd name="connsiteY2" fmla="*/ 129480 h 129480"/>
                <a:gd name="connsiteX3" fmla="*/ 104600 w 109432"/>
                <a:gd name="connsiteY3" fmla="*/ 129480 h 129480"/>
                <a:gd name="connsiteX4" fmla="*/ 4832 w 109432"/>
                <a:gd name="connsiteY4" fmla="*/ 129480 h 129480"/>
                <a:gd name="connsiteX5" fmla="*/ 0 w 109432"/>
                <a:gd name="connsiteY5" fmla="*/ 129480 h 129480"/>
                <a:gd name="connsiteX6" fmla="*/ 0 w 109432"/>
                <a:gd name="connsiteY6" fmla="*/ 0 h 129480"/>
                <a:gd name="connsiteX7" fmla="*/ 4832 w 109432"/>
                <a:gd name="connsiteY7" fmla="*/ 0 h 129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432" h="129480">
                  <a:moveTo>
                    <a:pt x="104600" y="0"/>
                  </a:moveTo>
                  <a:cubicBezTo>
                    <a:pt x="107269" y="0"/>
                    <a:pt x="109432" y="0"/>
                    <a:pt x="109432" y="0"/>
                  </a:cubicBezTo>
                  <a:lnTo>
                    <a:pt x="109432" y="129480"/>
                  </a:lnTo>
                  <a:cubicBezTo>
                    <a:pt x="109432" y="129480"/>
                    <a:pt x="107269" y="129480"/>
                    <a:pt x="104600" y="129480"/>
                  </a:cubicBezTo>
                  <a:lnTo>
                    <a:pt x="4832" y="129480"/>
                  </a:lnTo>
                  <a:cubicBezTo>
                    <a:pt x="2163" y="129480"/>
                    <a:pt x="0" y="129480"/>
                    <a:pt x="0" y="129480"/>
                  </a:cubicBezTo>
                  <a:lnTo>
                    <a:pt x="0" y="0"/>
                  </a:lnTo>
                  <a:cubicBezTo>
                    <a:pt x="0" y="0"/>
                    <a:pt x="2163" y="0"/>
                    <a:pt x="4832" y="0"/>
                  </a:cubicBezTo>
                  <a:close/>
                </a:path>
              </a:pathLst>
            </a:custGeom>
            <a:solidFill>
              <a:srgbClr val="C7D5E0"/>
            </a:solidFill>
            <a:ln w="1309" cap="flat">
              <a:noFill/>
              <a:prstDash val="solid"/>
              <a:miter/>
            </a:ln>
          </p:spPr>
          <p:txBody>
            <a:bodyPr rtlCol="0" anchor="ctr"/>
            <a:lstStyle/>
            <a:p>
              <a:endParaRPr lang="zh-CN" altLang="en-US"/>
            </a:p>
          </p:txBody>
        </p:sp>
        <p:sp>
          <p:nvSpPr>
            <p:cNvPr id="227" name="任意多边形: 形状 226">
              <a:extLst>
                <a:ext uri="{FF2B5EF4-FFF2-40B4-BE49-F238E27FC236}">
                  <a16:creationId xmlns:a16="http://schemas.microsoft.com/office/drawing/2014/main" id="{1BE318CE-26AE-D83A-7AA4-16AF66857447}"/>
                </a:ext>
              </a:extLst>
            </p:cNvPr>
            <p:cNvSpPr/>
            <p:nvPr/>
          </p:nvSpPr>
          <p:spPr>
            <a:xfrm>
              <a:off x="7840335" y="3336001"/>
              <a:ext cx="220618" cy="16577"/>
            </a:xfrm>
            <a:custGeom>
              <a:avLst/>
              <a:gdLst>
                <a:gd name="connsiteX0" fmla="*/ 0 w 220618"/>
                <a:gd name="connsiteY0" fmla="*/ 0 h 16577"/>
                <a:gd name="connsiteX1" fmla="*/ 220619 w 220618"/>
                <a:gd name="connsiteY1" fmla="*/ 0 h 16577"/>
                <a:gd name="connsiteX2" fmla="*/ 220619 w 220618"/>
                <a:gd name="connsiteY2" fmla="*/ 16578 h 16577"/>
                <a:gd name="connsiteX3" fmla="*/ 0 w 220618"/>
                <a:gd name="connsiteY3" fmla="*/ 16578 h 16577"/>
              </a:gdLst>
              <a:ahLst/>
              <a:cxnLst>
                <a:cxn ang="0">
                  <a:pos x="connsiteX0" y="connsiteY0"/>
                </a:cxn>
                <a:cxn ang="0">
                  <a:pos x="connsiteX1" y="connsiteY1"/>
                </a:cxn>
                <a:cxn ang="0">
                  <a:pos x="connsiteX2" y="connsiteY2"/>
                </a:cxn>
                <a:cxn ang="0">
                  <a:pos x="connsiteX3" y="connsiteY3"/>
                </a:cxn>
              </a:cxnLst>
              <a:rect l="l" t="t" r="r" b="b"/>
              <a:pathLst>
                <a:path w="220618" h="16577">
                  <a:moveTo>
                    <a:pt x="0" y="0"/>
                  </a:moveTo>
                  <a:lnTo>
                    <a:pt x="220619" y="0"/>
                  </a:lnTo>
                  <a:lnTo>
                    <a:pt x="220619" y="16578"/>
                  </a:lnTo>
                  <a:lnTo>
                    <a:pt x="0" y="16578"/>
                  </a:lnTo>
                  <a:close/>
                </a:path>
              </a:pathLst>
            </a:custGeom>
            <a:solidFill>
              <a:srgbClr val="C7D5E0"/>
            </a:solidFill>
            <a:ln w="1309" cap="flat">
              <a:noFill/>
              <a:prstDash val="solid"/>
              <a:miter/>
            </a:ln>
          </p:spPr>
          <p:txBody>
            <a:bodyPr rtlCol="0" anchor="ctr"/>
            <a:lstStyle/>
            <a:p>
              <a:endParaRPr lang="zh-CN" altLang="en-US"/>
            </a:p>
          </p:txBody>
        </p:sp>
        <p:sp>
          <p:nvSpPr>
            <p:cNvPr id="228" name="任意多边形: 形状 227">
              <a:extLst>
                <a:ext uri="{FF2B5EF4-FFF2-40B4-BE49-F238E27FC236}">
                  <a16:creationId xmlns:a16="http://schemas.microsoft.com/office/drawing/2014/main" id="{58DDC30E-57E9-9C45-0F9D-FA2F9F16C424}"/>
                </a:ext>
              </a:extLst>
            </p:cNvPr>
            <p:cNvSpPr/>
            <p:nvPr/>
          </p:nvSpPr>
          <p:spPr>
            <a:xfrm>
              <a:off x="7840335" y="3372980"/>
              <a:ext cx="220618" cy="16577"/>
            </a:xfrm>
            <a:custGeom>
              <a:avLst/>
              <a:gdLst>
                <a:gd name="connsiteX0" fmla="*/ 0 w 220618"/>
                <a:gd name="connsiteY0" fmla="*/ 0 h 16577"/>
                <a:gd name="connsiteX1" fmla="*/ 220619 w 220618"/>
                <a:gd name="connsiteY1" fmla="*/ 0 h 16577"/>
                <a:gd name="connsiteX2" fmla="*/ 220619 w 220618"/>
                <a:gd name="connsiteY2" fmla="*/ 16578 h 16577"/>
                <a:gd name="connsiteX3" fmla="*/ 0 w 220618"/>
                <a:gd name="connsiteY3" fmla="*/ 16578 h 16577"/>
              </a:gdLst>
              <a:ahLst/>
              <a:cxnLst>
                <a:cxn ang="0">
                  <a:pos x="connsiteX0" y="connsiteY0"/>
                </a:cxn>
                <a:cxn ang="0">
                  <a:pos x="connsiteX1" y="connsiteY1"/>
                </a:cxn>
                <a:cxn ang="0">
                  <a:pos x="connsiteX2" y="connsiteY2"/>
                </a:cxn>
                <a:cxn ang="0">
                  <a:pos x="connsiteX3" y="connsiteY3"/>
                </a:cxn>
              </a:cxnLst>
              <a:rect l="l" t="t" r="r" b="b"/>
              <a:pathLst>
                <a:path w="220618" h="16577">
                  <a:moveTo>
                    <a:pt x="0" y="0"/>
                  </a:moveTo>
                  <a:lnTo>
                    <a:pt x="220619" y="0"/>
                  </a:lnTo>
                  <a:lnTo>
                    <a:pt x="220619" y="16578"/>
                  </a:lnTo>
                  <a:lnTo>
                    <a:pt x="0" y="16578"/>
                  </a:lnTo>
                  <a:close/>
                </a:path>
              </a:pathLst>
            </a:custGeom>
            <a:solidFill>
              <a:srgbClr val="C7D5E0"/>
            </a:solidFill>
            <a:ln w="1309" cap="flat">
              <a:noFill/>
              <a:prstDash val="solid"/>
              <a:miter/>
            </a:ln>
          </p:spPr>
          <p:txBody>
            <a:bodyPr rtlCol="0" anchor="ctr"/>
            <a:lstStyle/>
            <a:p>
              <a:endParaRPr lang="zh-CN" altLang="en-US"/>
            </a:p>
          </p:txBody>
        </p:sp>
        <p:sp>
          <p:nvSpPr>
            <p:cNvPr id="229" name="任意多边形: 形状 228">
              <a:extLst>
                <a:ext uri="{FF2B5EF4-FFF2-40B4-BE49-F238E27FC236}">
                  <a16:creationId xmlns:a16="http://schemas.microsoft.com/office/drawing/2014/main" id="{8138F69E-58CF-9199-9AED-D4FF966F799A}"/>
                </a:ext>
              </a:extLst>
            </p:cNvPr>
            <p:cNvSpPr/>
            <p:nvPr/>
          </p:nvSpPr>
          <p:spPr>
            <a:xfrm>
              <a:off x="7840335" y="3409959"/>
              <a:ext cx="220618" cy="16577"/>
            </a:xfrm>
            <a:custGeom>
              <a:avLst/>
              <a:gdLst>
                <a:gd name="connsiteX0" fmla="*/ 0 w 220618"/>
                <a:gd name="connsiteY0" fmla="*/ 0 h 16577"/>
                <a:gd name="connsiteX1" fmla="*/ 220619 w 220618"/>
                <a:gd name="connsiteY1" fmla="*/ 0 h 16577"/>
                <a:gd name="connsiteX2" fmla="*/ 220619 w 220618"/>
                <a:gd name="connsiteY2" fmla="*/ 16578 h 16577"/>
                <a:gd name="connsiteX3" fmla="*/ 0 w 220618"/>
                <a:gd name="connsiteY3" fmla="*/ 16578 h 16577"/>
              </a:gdLst>
              <a:ahLst/>
              <a:cxnLst>
                <a:cxn ang="0">
                  <a:pos x="connsiteX0" y="connsiteY0"/>
                </a:cxn>
                <a:cxn ang="0">
                  <a:pos x="connsiteX1" y="connsiteY1"/>
                </a:cxn>
                <a:cxn ang="0">
                  <a:pos x="connsiteX2" y="connsiteY2"/>
                </a:cxn>
                <a:cxn ang="0">
                  <a:pos x="connsiteX3" y="connsiteY3"/>
                </a:cxn>
              </a:cxnLst>
              <a:rect l="l" t="t" r="r" b="b"/>
              <a:pathLst>
                <a:path w="220618" h="16577">
                  <a:moveTo>
                    <a:pt x="0" y="0"/>
                  </a:moveTo>
                  <a:lnTo>
                    <a:pt x="220619" y="0"/>
                  </a:lnTo>
                  <a:lnTo>
                    <a:pt x="220619" y="16578"/>
                  </a:lnTo>
                  <a:lnTo>
                    <a:pt x="0" y="16578"/>
                  </a:lnTo>
                  <a:close/>
                </a:path>
              </a:pathLst>
            </a:custGeom>
            <a:solidFill>
              <a:srgbClr val="C7D5E0"/>
            </a:solidFill>
            <a:ln w="1309" cap="flat">
              <a:noFill/>
              <a:prstDash val="solid"/>
              <a:miter/>
            </a:ln>
          </p:spPr>
          <p:txBody>
            <a:bodyPr rtlCol="0" anchor="ctr"/>
            <a:lstStyle/>
            <a:p>
              <a:endParaRPr lang="zh-CN" altLang="en-US"/>
            </a:p>
          </p:txBody>
        </p:sp>
        <p:sp>
          <p:nvSpPr>
            <p:cNvPr id="230" name="任意多边形: 形状 229">
              <a:extLst>
                <a:ext uri="{FF2B5EF4-FFF2-40B4-BE49-F238E27FC236}">
                  <a16:creationId xmlns:a16="http://schemas.microsoft.com/office/drawing/2014/main" id="{D79AB2B3-6F2D-E869-21B9-CD98A64A4842}"/>
                </a:ext>
              </a:extLst>
            </p:cNvPr>
            <p:cNvSpPr/>
            <p:nvPr/>
          </p:nvSpPr>
          <p:spPr>
            <a:xfrm>
              <a:off x="7840335" y="3446939"/>
              <a:ext cx="110309" cy="16577"/>
            </a:xfrm>
            <a:custGeom>
              <a:avLst/>
              <a:gdLst>
                <a:gd name="connsiteX0" fmla="*/ 0 w 110309"/>
                <a:gd name="connsiteY0" fmla="*/ 0 h 16577"/>
                <a:gd name="connsiteX1" fmla="*/ 110310 w 110309"/>
                <a:gd name="connsiteY1" fmla="*/ 0 h 16577"/>
                <a:gd name="connsiteX2" fmla="*/ 110310 w 110309"/>
                <a:gd name="connsiteY2" fmla="*/ 16578 h 16577"/>
                <a:gd name="connsiteX3" fmla="*/ 0 w 110309"/>
                <a:gd name="connsiteY3" fmla="*/ 16578 h 16577"/>
              </a:gdLst>
              <a:ahLst/>
              <a:cxnLst>
                <a:cxn ang="0">
                  <a:pos x="connsiteX0" y="connsiteY0"/>
                </a:cxn>
                <a:cxn ang="0">
                  <a:pos x="connsiteX1" y="connsiteY1"/>
                </a:cxn>
                <a:cxn ang="0">
                  <a:pos x="connsiteX2" y="connsiteY2"/>
                </a:cxn>
                <a:cxn ang="0">
                  <a:pos x="connsiteX3" y="connsiteY3"/>
                </a:cxn>
              </a:cxnLst>
              <a:rect l="l" t="t" r="r" b="b"/>
              <a:pathLst>
                <a:path w="110309" h="16577">
                  <a:moveTo>
                    <a:pt x="0" y="0"/>
                  </a:moveTo>
                  <a:lnTo>
                    <a:pt x="110310" y="0"/>
                  </a:lnTo>
                  <a:lnTo>
                    <a:pt x="110310" y="16578"/>
                  </a:lnTo>
                  <a:lnTo>
                    <a:pt x="0" y="16578"/>
                  </a:lnTo>
                  <a:close/>
                </a:path>
              </a:pathLst>
            </a:custGeom>
            <a:solidFill>
              <a:srgbClr val="C7D5E0"/>
            </a:solidFill>
            <a:ln w="1309" cap="flat">
              <a:noFill/>
              <a:prstDash val="solid"/>
              <a:miter/>
            </a:ln>
          </p:spPr>
          <p:txBody>
            <a:bodyPr rtlCol="0" anchor="ctr"/>
            <a:lstStyle/>
            <a:p>
              <a:endParaRPr lang="zh-CN" altLang="en-US"/>
            </a:p>
          </p:txBody>
        </p:sp>
        <p:sp>
          <p:nvSpPr>
            <p:cNvPr id="231" name="任意多边形: 形状 230">
              <a:extLst>
                <a:ext uri="{FF2B5EF4-FFF2-40B4-BE49-F238E27FC236}">
                  <a16:creationId xmlns:a16="http://schemas.microsoft.com/office/drawing/2014/main" id="{A64592BD-78AF-1253-D1CB-6B571925F292}"/>
                </a:ext>
              </a:extLst>
            </p:cNvPr>
            <p:cNvSpPr/>
            <p:nvPr/>
          </p:nvSpPr>
          <p:spPr>
            <a:xfrm>
              <a:off x="8102097" y="3336001"/>
              <a:ext cx="354943" cy="129480"/>
            </a:xfrm>
            <a:custGeom>
              <a:avLst/>
              <a:gdLst>
                <a:gd name="connsiteX0" fmla="*/ 346236 w 354943"/>
                <a:gd name="connsiteY0" fmla="*/ 0 h 129480"/>
                <a:gd name="connsiteX1" fmla="*/ 354944 w 354943"/>
                <a:gd name="connsiteY1" fmla="*/ 0 h 129480"/>
                <a:gd name="connsiteX2" fmla="*/ 354944 w 354943"/>
                <a:gd name="connsiteY2" fmla="*/ 129480 h 129480"/>
                <a:gd name="connsiteX3" fmla="*/ 346236 w 354943"/>
                <a:gd name="connsiteY3" fmla="*/ 129480 h 129480"/>
                <a:gd name="connsiteX4" fmla="*/ 8709 w 354943"/>
                <a:gd name="connsiteY4" fmla="*/ 129480 h 129480"/>
                <a:gd name="connsiteX5" fmla="*/ 1 w 354943"/>
                <a:gd name="connsiteY5" fmla="*/ 129480 h 129480"/>
                <a:gd name="connsiteX6" fmla="*/ 1 w 354943"/>
                <a:gd name="connsiteY6" fmla="*/ 0 h 129480"/>
                <a:gd name="connsiteX7" fmla="*/ 8709 w 354943"/>
                <a:gd name="connsiteY7" fmla="*/ 0 h 129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4943" h="129480">
                  <a:moveTo>
                    <a:pt x="346236" y="0"/>
                  </a:moveTo>
                  <a:cubicBezTo>
                    <a:pt x="351046" y="0"/>
                    <a:pt x="354944" y="0"/>
                    <a:pt x="354944" y="0"/>
                  </a:cubicBezTo>
                  <a:lnTo>
                    <a:pt x="354944" y="129480"/>
                  </a:lnTo>
                  <a:cubicBezTo>
                    <a:pt x="354944" y="129480"/>
                    <a:pt x="351045" y="129480"/>
                    <a:pt x="346236" y="129480"/>
                  </a:cubicBezTo>
                  <a:lnTo>
                    <a:pt x="8709" y="129480"/>
                  </a:lnTo>
                  <a:cubicBezTo>
                    <a:pt x="3899" y="129480"/>
                    <a:pt x="1" y="129480"/>
                    <a:pt x="1" y="129480"/>
                  </a:cubicBezTo>
                  <a:lnTo>
                    <a:pt x="1" y="0"/>
                  </a:lnTo>
                  <a:cubicBezTo>
                    <a:pt x="1" y="0"/>
                    <a:pt x="3900" y="0"/>
                    <a:pt x="8709" y="0"/>
                  </a:cubicBezTo>
                  <a:close/>
                </a:path>
              </a:pathLst>
            </a:custGeom>
            <a:solidFill>
              <a:srgbClr val="C7D5E0"/>
            </a:solidFill>
            <a:ln w="1309" cap="flat">
              <a:noFill/>
              <a:prstDash val="solid"/>
              <a:miter/>
            </a:ln>
          </p:spPr>
          <p:txBody>
            <a:bodyPr rtlCol="0" anchor="ctr"/>
            <a:lstStyle/>
            <a:p>
              <a:endParaRPr lang="zh-CN" altLang="en-US"/>
            </a:p>
          </p:txBody>
        </p:sp>
        <p:sp>
          <p:nvSpPr>
            <p:cNvPr id="232" name="任意多边形: 形状 231">
              <a:extLst>
                <a:ext uri="{FF2B5EF4-FFF2-40B4-BE49-F238E27FC236}">
                  <a16:creationId xmlns:a16="http://schemas.microsoft.com/office/drawing/2014/main" id="{D4F39A36-0D2A-2135-3A87-DA2C3473DF82}"/>
                </a:ext>
              </a:extLst>
            </p:cNvPr>
            <p:cNvSpPr/>
            <p:nvPr/>
          </p:nvSpPr>
          <p:spPr>
            <a:xfrm>
              <a:off x="7706010" y="3214639"/>
              <a:ext cx="751017" cy="93508"/>
            </a:xfrm>
            <a:custGeom>
              <a:avLst/>
              <a:gdLst>
                <a:gd name="connsiteX0" fmla="*/ 746907 w 751017"/>
                <a:gd name="connsiteY0" fmla="*/ 0 h 93508"/>
                <a:gd name="connsiteX1" fmla="*/ 751018 w 751017"/>
                <a:gd name="connsiteY1" fmla="*/ 0 h 93508"/>
                <a:gd name="connsiteX2" fmla="*/ 751018 w 751017"/>
                <a:gd name="connsiteY2" fmla="*/ 93509 h 93508"/>
                <a:gd name="connsiteX3" fmla="*/ 746907 w 751017"/>
                <a:gd name="connsiteY3" fmla="*/ 93509 h 93508"/>
                <a:gd name="connsiteX4" fmla="*/ 4112 w 751017"/>
                <a:gd name="connsiteY4" fmla="*/ 93509 h 93508"/>
                <a:gd name="connsiteX5" fmla="*/ 0 w 751017"/>
                <a:gd name="connsiteY5" fmla="*/ 93509 h 93508"/>
                <a:gd name="connsiteX6" fmla="*/ 0 w 751017"/>
                <a:gd name="connsiteY6" fmla="*/ 0 h 93508"/>
                <a:gd name="connsiteX7" fmla="*/ 4112 w 751017"/>
                <a:gd name="connsiteY7" fmla="*/ 0 h 9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1017" h="93508">
                  <a:moveTo>
                    <a:pt x="746907" y="0"/>
                  </a:moveTo>
                  <a:cubicBezTo>
                    <a:pt x="749178" y="0"/>
                    <a:pt x="751018" y="0"/>
                    <a:pt x="751018" y="0"/>
                  </a:cubicBezTo>
                  <a:lnTo>
                    <a:pt x="751018" y="93509"/>
                  </a:lnTo>
                  <a:cubicBezTo>
                    <a:pt x="751018" y="93509"/>
                    <a:pt x="749178" y="93509"/>
                    <a:pt x="746907" y="93509"/>
                  </a:cubicBezTo>
                  <a:lnTo>
                    <a:pt x="4112" y="93509"/>
                  </a:lnTo>
                  <a:cubicBezTo>
                    <a:pt x="1841" y="93509"/>
                    <a:pt x="0" y="93509"/>
                    <a:pt x="0" y="93509"/>
                  </a:cubicBezTo>
                  <a:lnTo>
                    <a:pt x="0" y="0"/>
                  </a:lnTo>
                  <a:cubicBezTo>
                    <a:pt x="0" y="0"/>
                    <a:pt x="1841" y="0"/>
                    <a:pt x="4112" y="0"/>
                  </a:cubicBezTo>
                  <a:close/>
                </a:path>
              </a:pathLst>
            </a:custGeom>
            <a:solidFill>
              <a:srgbClr val="C7D5E0"/>
            </a:solidFill>
            <a:ln w="1309" cap="flat">
              <a:noFill/>
              <a:prstDash val="solid"/>
              <a:miter/>
            </a:ln>
          </p:spPr>
          <p:txBody>
            <a:bodyPr rtlCol="0" anchor="ctr"/>
            <a:lstStyle/>
            <a:p>
              <a:endParaRPr lang="zh-CN" altLang="en-US"/>
            </a:p>
          </p:txBody>
        </p:sp>
        <p:sp>
          <p:nvSpPr>
            <p:cNvPr id="233" name="任意多边形: 形状 232">
              <a:extLst>
                <a:ext uri="{FF2B5EF4-FFF2-40B4-BE49-F238E27FC236}">
                  <a16:creationId xmlns:a16="http://schemas.microsoft.com/office/drawing/2014/main" id="{C0F1BF31-9587-8A32-1388-46BF9DFA34D0}"/>
                </a:ext>
              </a:extLst>
            </p:cNvPr>
            <p:cNvSpPr/>
            <p:nvPr/>
          </p:nvSpPr>
          <p:spPr>
            <a:xfrm>
              <a:off x="7706010" y="3494643"/>
              <a:ext cx="354956" cy="165621"/>
            </a:xfrm>
            <a:custGeom>
              <a:avLst/>
              <a:gdLst>
                <a:gd name="connsiteX0" fmla="*/ 10921 w 354956"/>
                <a:gd name="connsiteY0" fmla="*/ 0 h 165621"/>
                <a:gd name="connsiteX1" fmla="*/ 344036 w 354956"/>
                <a:gd name="connsiteY1" fmla="*/ 0 h 165621"/>
                <a:gd name="connsiteX2" fmla="*/ 354957 w 354956"/>
                <a:gd name="connsiteY2" fmla="*/ 10921 h 165621"/>
                <a:gd name="connsiteX3" fmla="*/ 354957 w 354956"/>
                <a:gd name="connsiteY3" fmla="*/ 154700 h 165621"/>
                <a:gd name="connsiteX4" fmla="*/ 344036 w 354956"/>
                <a:gd name="connsiteY4" fmla="*/ 165621 h 165621"/>
                <a:gd name="connsiteX5" fmla="*/ 27053 w 354956"/>
                <a:gd name="connsiteY5" fmla="*/ 165621 h 165621"/>
                <a:gd name="connsiteX6" fmla="*/ 0 w 354956"/>
                <a:gd name="connsiteY6" fmla="*/ 138568 h 165621"/>
                <a:gd name="connsiteX7" fmla="*/ 0 w 354956"/>
                <a:gd name="connsiteY7" fmla="*/ 10908 h 165621"/>
                <a:gd name="connsiteX8" fmla="*/ 10921 w 354956"/>
                <a:gd name="connsiteY8" fmla="*/ 0 h 165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956" h="165621">
                  <a:moveTo>
                    <a:pt x="10921" y="0"/>
                  </a:moveTo>
                  <a:lnTo>
                    <a:pt x="344036" y="0"/>
                  </a:lnTo>
                  <a:cubicBezTo>
                    <a:pt x="350072" y="0"/>
                    <a:pt x="354957" y="4890"/>
                    <a:pt x="354957" y="10921"/>
                  </a:cubicBezTo>
                  <a:lnTo>
                    <a:pt x="354957" y="154700"/>
                  </a:lnTo>
                  <a:cubicBezTo>
                    <a:pt x="354957" y="160732"/>
                    <a:pt x="350072" y="165621"/>
                    <a:pt x="344036" y="165621"/>
                  </a:cubicBezTo>
                  <a:lnTo>
                    <a:pt x="27053" y="165621"/>
                  </a:lnTo>
                  <a:cubicBezTo>
                    <a:pt x="12113" y="165621"/>
                    <a:pt x="0" y="153509"/>
                    <a:pt x="0" y="138568"/>
                  </a:cubicBezTo>
                  <a:lnTo>
                    <a:pt x="0" y="10908"/>
                  </a:lnTo>
                  <a:cubicBezTo>
                    <a:pt x="13" y="4882"/>
                    <a:pt x="4897" y="0"/>
                    <a:pt x="10921" y="0"/>
                  </a:cubicBezTo>
                  <a:close/>
                </a:path>
              </a:pathLst>
            </a:custGeom>
            <a:solidFill>
              <a:srgbClr val="C7D5E0"/>
            </a:solidFill>
            <a:ln w="1309" cap="flat">
              <a:noFill/>
              <a:prstDash val="solid"/>
              <a:miter/>
            </a:ln>
          </p:spPr>
          <p:txBody>
            <a:bodyPr rtlCol="0" anchor="ctr"/>
            <a:lstStyle/>
            <a:p>
              <a:endParaRPr lang="zh-CN" altLang="en-US"/>
            </a:p>
          </p:txBody>
        </p:sp>
        <p:sp>
          <p:nvSpPr>
            <p:cNvPr id="234" name="任意多边形: 形状 233">
              <a:extLst>
                <a:ext uri="{FF2B5EF4-FFF2-40B4-BE49-F238E27FC236}">
                  <a16:creationId xmlns:a16="http://schemas.microsoft.com/office/drawing/2014/main" id="{9AFCD0F6-DB4E-7006-A2E8-36131447EAF7}"/>
                </a:ext>
              </a:extLst>
            </p:cNvPr>
            <p:cNvSpPr/>
            <p:nvPr/>
          </p:nvSpPr>
          <p:spPr>
            <a:xfrm>
              <a:off x="7851007" y="3541849"/>
              <a:ext cx="64949" cy="64949"/>
            </a:xfrm>
            <a:custGeom>
              <a:avLst/>
              <a:gdLst>
                <a:gd name="connsiteX0" fmla="*/ 64950 w 64949"/>
                <a:gd name="connsiteY0" fmla="*/ 32475 h 64949"/>
                <a:gd name="connsiteX1" fmla="*/ 32475 w 64949"/>
                <a:gd name="connsiteY1" fmla="*/ 64950 h 64949"/>
                <a:gd name="connsiteX2" fmla="*/ 1 w 64949"/>
                <a:gd name="connsiteY2" fmla="*/ 32475 h 64949"/>
                <a:gd name="connsiteX3" fmla="*/ 32475 w 64949"/>
                <a:gd name="connsiteY3" fmla="*/ 0 h 64949"/>
                <a:gd name="connsiteX4" fmla="*/ 64950 w 64949"/>
                <a:gd name="connsiteY4" fmla="*/ 32475 h 649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949" h="64949">
                  <a:moveTo>
                    <a:pt x="64950" y="32475"/>
                  </a:moveTo>
                  <a:cubicBezTo>
                    <a:pt x="64950" y="50410"/>
                    <a:pt x="50410" y="64950"/>
                    <a:pt x="32475" y="64950"/>
                  </a:cubicBezTo>
                  <a:cubicBezTo>
                    <a:pt x="14540" y="64950"/>
                    <a:pt x="1" y="50410"/>
                    <a:pt x="1" y="32475"/>
                  </a:cubicBezTo>
                  <a:cubicBezTo>
                    <a:pt x="1" y="14539"/>
                    <a:pt x="14540" y="0"/>
                    <a:pt x="32475" y="0"/>
                  </a:cubicBezTo>
                  <a:cubicBezTo>
                    <a:pt x="50411" y="0"/>
                    <a:pt x="64950" y="14539"/>
                    <a:pt x="64950" y="32475"/>
                  </a:cubicBezTo>
                  <a:close/>
                </a:path>
              </a:pathLst>
            </a:custGeom>
            <a:solidFill>
              <a:srgbClr val="B6CAD8"/>
            </a:solidFill>
            <a:ln w="1309" cap="flat">
              <a:noFill/>
              <a:prstDash val="solid"/>
              <a:miter/>
            </a:ln>
          </p:spPr>
          <p:txBody>
            <a:bodyPr rtlCol="0" anchor="ctr"/>
            <a:lstStyle/>
            <a:p>
              <a:endParaRPr lang="zh-CN" altLang="en-US"/>
            </a:p>
          </p:txBody>
        </p:sp>
        <p:sp>
          <p:nvSpPr>
            <p:cNvPr id="235" name="任意多边形: 形状 234">
              <a:extLst>
                <a:ext uri="{FF2B5EF4-FFF2-40B4-BE49-F238E27FC236}">
                  <a16:creationId xmlns:a16="http://schemas.microsoft.com/office/drawing/2014/main" id="{0FDF4D86-5F4B-7118-CDFA-085209A96DB9}"/>
                </a:ext>
              </a:extLst>
            </p:cNvPr>
            <p:cNvSpPr/>
            <p:nvPr/>
          </p:nvSpPr>
          <p:spPr>
            <a:xfrm>
              <a:off x="7875952" y="3563446"/>
              <a:ext cx="19203" cy="21754"/>
            </a:xfrm>
            <a:custGeom>
              <a:avLst/>
              <a:gdLst>
                <a:gd name="connsiteX0" fmla="*/ -485 w 19203"/>
                <a:gd name="connsiteY0" fmla="*/ 4128 h 21754"/>
                <a:gd name="connsiteX1" fmla="*/ -485 w 19203"/>
                <a:gd name="connsiteY1" fmla="*/ 17511 h 21754"/>
                <a:gd name="connsiteX2" fmla="*/ 3706 w 19203"/>
                <a:gd name="connsiteY2" fmla="*/ 21696 h 21754"/>
                <a:gd name="connsiteX3" fmla="*/ 5905 w 19203"/>
                <a:gd name="connsiteY3" fmla="*/ 21072 h 21754"/>
                <a:gd name="connsiteX4" fmla="*/ 16734 w 19203"/>
                <a:gd name="connsiteY4" fmla="*/ 14381 h 21754"/>
                <a:gd name="connsiteX5" fmla="*/ 18083 w 19203"/>
                <a:gd name="connsiteY5" fmla="*/ 8611 h 21754"/>
                <a:gd name="connsiteX6" fmla="*/ 16734 w 19203"/>
                <a:gd name="connsiteY6" fmla="*/ 7257 h 21754"/>
                <a:gd name="connsiteX7" fmla="*/ 5905 w 19203"/>
                <a:gd name="connsiteY7" fmla="*/ 566 h 21754"/>
                <a:gd name="connsiteX8" fmla="*/ 144 w 19203"/>
                <a:gd name="connsiteY8" fmla="*/ 1933 h 21754"/>
                <a:gd name="connsiteX9" fmla="*/ -485 w 19203"/>
                <a:gd name="connsiteY9" fmla="*/ 4128 h 21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03" h="21754">
                  <a:moveTo>
                    <a:pt x="-485" y="4128"/>
                  </a:moveTo>
                  <a:lnTo>
                    <a:pt x="-485" y="17511"/>
                  </a:lnTo>
                  <a:cubicBezTo>
                    <a:pt x="-485" y="19824"/>
                    <a:pt x="1401" y="21698"/>
                    <a:pt x="3706" y="21696"/>
                  </a:cubicBezTo>
                  <a:cubicBezTo>
                    <a:pt x="4491" y="21696"/>
                    <a:pt x="5250" y="21480"/>
                    <a:pt x="5905" y="21072"/>
                  </a:cubicBezTo>
                  <a:lnTo>
                    <a:pt x="16734" y="14381"/>
                  </a:lnTo>
                  <a:cubicBezTo>
                    <a:pt x="18699" y="13162"/>
                    <a:pt x="19314" y="10580"/>
                    <a:pt x="18083" y="8611"/>
                  </a:cubicBezTo>
                  <a:cubicBezTo>
                    <a:pt x="17743" y="8061"/>
                    <a:pt x="17285" y="7598"/>
                    <a:pt x="16734" y="7257"/>
                  </a:cubicBezTo>
                  <a:lnTo>
                    <a:pt x="5905" y="566"/>
                  </a:lnTo>
                  <a:cubicBezTo>
                    <a:pt x="3941" y="-649"/>
                    <a:pt x="1348" y="-38"/>
                    <a:pt x="144" y="1933"/>
                  </a:cubicBezTo>
                  <a:cubicBezTo>
                    <a:pt x="-262" y="2593"/>
                    <a:pt x="-485" y="3353"/>
                    <a:pt x="-485" y="4128"/>
                  </a:cubicBezTo>
                  <a:close/>
                </a:path>
              </a:pathLst>
            </a:custGeom>
            <a:solidFill>
              <a:srgbClr val="C7D5E0"/>
            </a:solidFill>
            <a:ln w="1309" cap="flat">
              <a:noFill/>
              <a:prstDash val="solid"/>
              <a:miter/>
            </a:ln>
          </p:spPr>
          <p:txBody>
            <a:bodyPr rtlCol="0" anchor="ctr"/>
            <a:lstStyle/>
            <a:p>
              <a:endParaRPr lang="zh-CN" altLang="en-US"/>
            </a:p>
          </p:txBody>
        </p:sp>
        <p:sp>
          <p:nvSpPr>
            <p:cNvPr id="236" name="任意多边形: 形状 235">
              <a:extLst>
                <a:ext uri="{FF2B5EF4-FFF2-40B4-BE49-F238E27FC236}">
                  <a16:creationId xmlns:a16="http://schemas.microsoft.com/office/drawing/2014/main" id="{E529C2F4-315B-F35B-0556-ACE95F1F73F5}"/>
                </a:ext>
              </a:extLst>
            </p:cNvPr>
            <p:cNvSpPr/>
            <p:nvPr/>
          </p:nvSpPr>
          <p:spPr>
            <a:xfrm>
              <a:off x="8337369" y="2976657"/>
              <a:ext cx="522804" cy="220435"/>
            </a:xfrm>
            <a:custGeom>
              <a:avLst/>
              <a:gdLst>
                <a:gd name="connsiteX0" fmla="*/ 225568 w 522804"/>
                <a:gd name="connsiteY0" fmla="*/ 124105 h 220435"/>
                <a:gd name="connsiteX1" fmla="*/ 225568 w 522804"/>
                <a:gd name="connsiteY1" fmla="*/ 220377 h 220435"/>
                <a:gd name="connsiteX2" fmla="*/ 486479 w 522804"/>
                <a:gd name="connsiteY2" fmla="*/ 220377 h 220435"/>
                <a:gd name="connsiteX3" fmla="*/ 522319 w 522804"/>
                <a:gd name="connsiteY3" fmla="*/ 184563 h 220435"/>
                <a:gd name="connsiteX4" fmla="*/ 522319 w 522804"/>
                <a:gd name="connsiteY4" fmla="*/ 184537 h 220435"/>
                <a:gd name="connsiteX5" fmla="*/ 522319 w 522804"/>
                <a:gd name="connsiteY5" fmla="*/ 124105 h 220435"/>
                <a:gd name="connsiteX6" fmla="*/ 407244 w 522804"/>
                <a:gd name="connsiteY6" fmla="*/ 400 h 220435"/>
                <a:gd name="connsiteX7" fmla="*/ 407244 w 522804"/>
                <a:gd name="connsiteY7" fmla="*/ -59 h 220435"/>
                <a:gd name="connsiteX8" fmla="*/ -485 w 522804"/>
                <a:gd name="connsiteY8" fmla="*/ -59 h 220435"/>
                <a:gd name="connsiteX9" fmla="*/ 225568 w 522804"/>
                <a:gd name="connsiteY9" fmla="*/ 124105 h 220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2804" h="220435">
                  <a:moveTo>
                    <a:pt x="225568" y="124105"/>
                  </a:moveTo>
                  <a:lnTo>
                    <a:pt x="225568" y="220377"/>
                  </a:lnTo>
                  <a:lnTo>
                    <a:pt x="486479" y="220377"/>
                  </a:lnTo>
                  <a:cubicBezTo>
                    <a:pt x="506266" y="220385"/>
                    <a:pt x="522306" y="204350"/>
                    <a:pt x="522319" y="184563"/>
                  </a:cubicBezTo>
                  <a:cubicBezTo>
                    <a:pt x="522319" y="184554"/>
                    <a:pt x="522319" y="184546"/>
                    <a:pt x="522319" y="184537"/>
                  </a:cubicBezTo>
                  <a:lnTo>
                    <a:pt x="522319" y="124105"/>
                  </a:lnTo>
                  <a:cubicBezTo>
                    <a:pt x="522319" y="58880"/>
                    <a:pt x="471315" y="5114"/>
                    <a:pt x="407244" y="400"/>
                  </a:cubicBezTo>
                  <a:lnTo>
                    <a:pt x="407244" y="-59"/>
                  </a:lnTo>
                  <a:lnTo>
                    <a:pt x="-485" y="-59"/>
                  </a:lnTo>
                  <a:cubicBezTo>
                    <a:pt x="67830" y="-98"/>
                    <a:pt x="225568" y="55777"/>
                    <a:pt x="225568" y="124105"/>
                  </a:cubicBezTo>
                  <a:close/>
                </a:path>
              </a:pathLst>
            </a:custGeom>
            <a:solidFill>
              <a:srgbClr val="3D6FD3"/>
            </a:solidFill>
            <a:ln w="1309" cap="flat">
              <a:noFill/>
              <a:prstDash val="solid"/>
              <a:miter/>
            </a:ln>
          </p:spPr>
          <p:txBody>
            <a:bodyPr rtlCol="0" anchor="ctr"/>
            <a:lstStyle/>
            <a:p>
              <a:endParaRPr lang="zh-CN" altLang="en-US"/>
            </a:p>
          </p:txBody>
        </p:sp>
        <p:sp>
          <p:nvSpPr>
            <p:cNvPr id="237" name="任意多边形: 形状 236">
              <a:extLst>
                <a:ext uri="{FF2B5EF4-FFF2-40B4-BE49-F238E27FC236}">
                  <a16:creationId xmlns:a16="http://schemas.microsoft.com/office/drawing/2014/main" id="{5162F631-F86C-332A-9DA9-2F7AA8E80022}"/>
                </a:ext>
              </a:extLst>
            </p:cNvPr>
            <p:cNvSpPr/>
            <p:nvPr/>
          </p:nvSpPr>
          <p:spPr>
            <a:xfrm>
              <a:off x="8337369" y="2976657"/>
              <a:ext cx="522804" cy="220435"/>
            </a:xfrm>
            <a:custGeom>
              <a:avLst/>
              <a:gdLst>
                <a:gd name="connsiteX0" fmla="*/ 225568 w 522804"/>
                <a:gd name="connsiteY0" fmla="*/ 124105 h 220435"/>
                <a:gd name="connsiteX1" fmla="*/ 225568 w 522804"/>
                <a:gd name="connsiteY1" fmla="*/ 220377 h 220435"/>
                <a:gd name="connsiteX2" fmla="*/ 486479 w 522804"/>
                <a:gd name="connsiteY2" fmla="*/ 220377 h 220435"/>
                <a:gd name="connsiteX3" fmla="*/ 522319 w 522804"/>
                <a:gd name="connsiteY3" fmla="*/ 184563 h 220435"/>
                <a:gd name="connsiteX4" fmla="*/ 522319 w 522804"/>
                <a:gd name="connsiteY4" fmla="*/ 184537 h 220435"/>
                <a:gd name="connsiteX5" fmla="*/ 522319 w 522804"/>
                <a:gd name="connsiteY5" fmla="*/ 124105 h 220435"/>
                <a:gd name="connsiteX6" fmla="*/ 407244 w 522804"/>
                <a:gd name="connsiteY6" fmla="*/ 400 h 220435"/>
                <a:gd name="connsiteX7" fmla="*/ 407244 w 522804"/>
                <a:gd name="connsiteY7" fmla="*/ -59 h 220435"/>
                <a:gd name="connsiteX8" fmla="*/ -485 w 522804"/>
                <a:gd name="connsiteY8" fmla="*/ -59 h 220435"/>
                <a:gd name="connsiteX9" fmla="*/ 225568 w 522804"/>
                <a:gd name="connsiteY9" fmla="*/ 124105 h 220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2804" h="220435">
                  <a:moveTo>
                    <a:pt x="225568" y="124105"/>
                  </a:moveTo>
                  <a:lnTo>
                    <a:pt x="225568" y="220377"/>
                  </a:lnTo>
                  <a:lnTo>
                    <a:pt x="486479" y="220377"/>
                  </a:lnTo>
                  <a:cubicBezTo>
                    <a:pt x="506266" y="220385"/>
                    <a:pt x="522306" y="204350"/>
                    <a:pt x="522319" y="184563"/>
                  </a:cubicBezTo>
                  <a:cubicBezTo>
                    <a:pt x="522319" y="184554"/>
                    <a:pt x="522319" y="184546"/>
                    <a:pt x="522319" y="184537"/>
                  </a:cubicBezTo>
                  <a:lnTo>
                    <a:pt x="522319" y="124105"/>
                  </a:lnTo>
                  <a:cubicBezTo>
                    <a:pt x="522319" y="58880"/>
                    <a:pt x="471315" y="5114"/>
                    <a:pt x="407244" y="400"/>
                  </a:cubicBezTo>
                  <a:lnTo>
                    <a:pt x="407244" y="-59"/>
                  </a:lnTo>
                  <a:lnTo>
                    <a:pt x="-485" y="-59"/>
                  </a:lnTo>
                  <a:cubicBezTo>
                    <a:pt x="67830" y="-98"/>
                    <a:pt x="225568" y="55777"/>
                    <a:pt x="225568" y="124105"/>
                  </a:cubicBezTo>
                  <a:close/>
                </a:path>
              </a:pathLst>
            </a:custGeom>
            <a:gradFill>
              <a:gsLst>
                <a:gs pos="0">
                  <a:srgbClr val="FFFFFF">
                    <a:alpha val="0"/>
                  </a:srgbClr>
                </a:gs>
                <a:gs pos="50000">
                  <a:srgbClr val="7F7F7F">
                    <a:alpha val="49804"/>
                  </a:srgbClr>
                </a:gs>
                <a:gs pos="100000">
                  <a:srgbClr val="000000"/>
                </a:gs>
              </a:gsLst>
              <a:lin ang="15252677" scaled="1"/>
            </a:gradFill>
            <a:ln w="1309" cap="flat">
              <a:noFill/>
              <a:prstDash val="solid"/>
              <a:miter/>
            </a:ln>
          </p:spPr>
          <p:txBody>
            <a:bodyPr rtlCol="0" anchor="ctr"/>
            <a:lstStyle/>
            <a:p>
              <a:endParaRPr lang="zh-CN" altLang="en-US"/>
            </a:p>
          </p:txBody>
        </p:sp>
        <p:sp>
          <p:nvSpPr>
            <p:cNvPr id="238" name="任意多边形: 形状 237">
              <a:extLst>
                <a:ext uri="{FF2B5EF4-FFF2-40B4-BE49-F238E27FC236}">
                  <a16:creationId xmlns:a16="http://schemas.microsoft.com/office/drawing/2014/main" id="{17DADA5E-BE9E-A68E-2EF0-F63C6526CB5F}"/>
                </a:ext>
              </a:extLst>
            </p:cNvPr>
            <p:cNvSpPr/>
            <p:nvPr/>
          </p:nvSpPr>
          <p:spPr>
            <a:xfrm>
              <a:off x="8337369" y="3646266"/>
              <a:ext cx="522804" cy="165359"/>
            </a:xfrm>
            <a:custGeom>
              <a:avLst/>
              <a:gdLst>
                <a:gd name="connsiteX0" fmla="*/ 225568 w 522804"/>
                <a:gd name="connsiteY0" fmla="*/ 41137 h 165359"/>
                <a:gd name="connsiteX1" fmla="*/ 225568 w 522804"/>
                <a:gd name="connsiteY1" fmla="*/ -59 h 165359"/>
                <a:gd name="connsiteX2" fmla="*/ 486479 w 522804"/>
                <a:gd name="connsiteY2" fmla="*/ -59 h 165359"/>
                <a:gd name="connsiteX3" fmla="*/ 522319 w 522804"/>
                <a:gd name="connsiteY3" fmla="*/ 35755 h 165359"/>
                <a:gd name="connsiteX4" fmla="*/ 522319 w 522804"/>
                <a:gd name="connsiteY4" fmla="*/ 35768 h 165359"/>
                <a:gd name="connsiteX5" fmla="*/ 522319 w 522804"/>
                <a:gd name="connsiteY5" fmla="*/ 41137 h 165359"/>
                <a:gd name="connsiteX6" fmla="*/ 407244 w 522804"/>
                <a:gd name="connsiteY6" fmla="*/ 164842 h 165359"/>
                <a:gd name="connsiteX7" fmla="*/ 407244 w 522804"/>
                <a:gd name="connsiteY7" fmla="*/ 165301 h 165359"/>
                <a:gd name="connsiteX8" fmla="*/ -485 w 522804"/>
                <a:gd name="connsiteY8" fmla="*/ 165301 h 165359"/>
                <a:gd name="connsiteX9" fmla="*/ 225568 w 522804"/>
                <a:gd name="connsiteY9" fmla="*/ 41137 h 165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2804" h="165359">
                  <a:moveTo>
                    <a:pt x="225568" y="41137"/>
                  </a:moveTo>
                  <a:lnTo>
                    <a:pt x="225568" y="-59"/>
                  </a:lnTo>
                  <a:lnTo>
                    <a:pt x="486479" y="-59"/>
                  </a:lnTo>
                  <a:cubicBezTo>
                    <a:pt x="506266" y="-66"/>
                    <a:pt x="522306" y="15968"/>
                    <a:pt x="522319" y="35755"/>
                  </a:cubicBezTo>
                  <a:cubicBezTo>
                    <a:pt x="522319" y="35759"/>
                    <a:pt x="522319" y="35764"/>
                    <a:pt x="522319" y="35768"/>
                  </a:cubicBezTo>
                  <a:lnTo>
                    <a:pt x="522319" y="41137"/>
                  </a:lnTo>
                  <a:cubicBezTo>
                    <a:pt x="522319" y="106362"/>
                    <a:pt x="471315" y="160128"/>
                    <a:pt x="407244" y="164842"/>
                  </a:cubicBezTo>
                  <a:lnTo>
                    <a:pt x="407244" y="165301"/>
                  </a:lnTo>
                  <a:lnTo>
                    <a:pt x="-485" y="165301"/>
                  </a:lnTo>
                  <a:cubicBezTo>
                    <a:pt x="67830" y="165340"/>
                    <a:pt x="225568" y="109465"/>
                    <a:pt x="225568" y="41137"/>
                  </a:cubicBezTo>
                  <a:close/>
                </a:path>
              </a:pathLst>
            </a:custGeom>
            <a:solidFill>
              <a:srgbClr val="3D6FD3"/>
            </a:solidFill>
            <a:ln w="1309" cap="flat">
              <a:noFill/>
              <a:prstDash val="solid"/>
              <a:miter/>
            </a:ln>
          </p:spPr>
          <p:txBody>
            <a:bodyPr rtlCol="0" anchor="ctr"/>
            <a:lstStyle/>
            <a:p>
              <a:endParaRPr lang="zh-CN" altLang="en-US"/>
            </a:p>
          </p:txBody>
        </p:sp>
        <p:sp>
          <p:nvSpPr>
            <p:cNvPr id="239" name="任意多边形: 形状 238">
              <a:extLst>
                <a:ext uri="{FF2B5EF4-FFF2-40B4-BE49-F238E27FC236}">
                  <a16:creationId xmlns:a16="http://schemas.microsoft.com/office/drawing/2014/main" id="{45A5FA76-53EF-013F-14C0-DC0DB54C1D13}"/>
                </a:ext>
              </a:extLst>
            </p:cNvPr>
            <p:cNvSpPr/>
            <p:nvPr/>
          </p:nvSpPr>
          <p:spPr>
            <a:xfrm>
              <a:off x="8337369" y="3646266"/>
              <a:ext cx="522804" cy="165359"/>
            </a:xfrm>
            <a:custGeom>
              <a:avLst/>
              <a:gdLst>
                <a:gd name="connsiteX0" fmla="*/ 225568 w 522804"/>
                <a:gd name="connsiteY0" fmla="*/ 41137 h 165359"/>
                <a:gd name="connsiteX1" fmla="*/ 225568 w 522804"/>
                <a:gd name="connsiteY1" fmla="*/ -59 h 165359"/>
                <a:gd name="connsiteX2" fmla="*/ 486479 w 522804"/>
                <a:gd name="connsiteY2" fmla="*/ -59 h 165359"/>
                <a:gd name="connsiteX3" fmla="*/ 522319 w 522804"/>
                <a:gd name="connsiteY3" fmla="*/ 35755 h 165359"/>
                <a:gd name="connsiteX4" fmla="*/ 522319 w 522804"/>
                <a:gd name="connsiteY4" fmla="*/ 35768 h 165359"/>
                <a:gd name="connsiteX5" fmla="*/ 522319 w 522804"/>
                <a:gd name="connsiteY5" fmla="*/ 41137 h 165359"/>
                <a:gd name="connsiteX6" fmla="*/ 407244 w 522804"/>
                <a:gd name="connsiteY6" fmla="*/ 164842 h 165359"/>
                <a:gd name="connsiteX7" fmla="*/ 407244 w 522804"/>
                <a:gd name="connsiteY7" fmla="*/ 165301 h 165359"/>
                <a:gd name="connsiteX8" fmla="*/ -485 w 522804"/>
                <a:gd name="connsiteY8" fmla="*/ 165301 h 165359"/>
                <a:gd name="connsiteX9" fmla="*/ 225568 w 522804"/>
                <a:gd name="connsiteY9" fmla="*/ 41137 h 165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2804" h="165359">
                  <a:moveTo>
                    <a:pt x="225568" y="41137"/>
                  </a:moveTo>
                  <a:lnTo>
                    <a:pt x="225568" y="-59"/>
                  </a:lnTo>
                  <a:lnTo>
                    <a:pt x="486479" y="-59"/>
                  </a:lnTo>
                  <a:cubicBezTo>
                    <a:pt x="506266" y="-66"/>
                    <a:pt x="522306" y="15968"/>
                    <a:pt x="522319" y="35755"/>
                  </a:cubicBezTo>
                  <a:cubicBezTo>
                    <a:pt x="522319" y="35759"/>
                    <a:pt x="522319" y="35764"/>
                    <a:pt x="522319" y="35768"/>
                  </a:cubicBezTo>
                  <a:lnTo>
                    <a:pt x="522319" y="41137"/>
                  </a:lnTo>
                  <a:cubicBezTo>
                    <a:pt x="522319" y="106362"/>
                    <a:pt x="471315" y="160128"/>
                    <a:pt x="407244" y="164842"/>
                  </a:cubicBezTo>
                  <a:lnTo>
                    <a:pt x="407244" y="165301"/>
                  </a:lnTo>
                  <a:lnTo>
                    <a:pt x="-485" y="165301"/>
                  </a:lnTo>
                  <a:cubicBezTo>
                    <a:pt x="67830" y="165340"/>
                    <a:pt x="225568" y="109465"/>
                    <a:pt x="225568" y="41137"/>
                  </a:cubicBezTo>
                  <a:close/>
                </a:path>
              </a:pathLst>
            </a:custGeom>
            <a:gradFill>
              <a:gsLst>
                <a:gs pos="0">
                  <a:srgbClr val="FFFFFF">
                    <a:alpha val="0"/>
                  </a:srgbClr>
                </a:gs>
                <a:gs pos="50000">
                  <a:srgbClr val="7F7F7F">
                    <a:alpha val="49804"/>
                  </a:srgbClr>
                </a:gs>
                <a:gs pos="100000">
                  <a:srgbClr val="000000"/>
                </a:gs>
              </a:gsLst>
              <a:lin ang="7410300" scaled="1"/>
            </a:gradFill>
            <a:ln w="1309" cap="flat">
              <a:noFill/>
              <a:prstDash val="solid"/>
              <a:miter/>
            </a:ln>
          </p:spPr>
          <p:txBody>
            <a:bodyPr rtlCol="0" anchor="ctr"/>
            <a:lstStyle/>
            <a:p>
              <a:endParaRPr lang="zh-CN" altLang="en-US"/>
            </a:p>
          </p:txBody>
        </p:sp>
        <p:sp>
          <p:nvSpPr>
            <p:cNvPr id="240" name="任意多边形: 形状 239">
              <a:extLst>
                <a:ext uri="{FF2B5EF4-FFF2-40B4-BE49-F238E27FC236}">
                  <a16:creationId xmlns:a16="http://schemas.microsoft.com/office/drawing/2014/main" id="{E97C24DA-C803-265E-2C3C-E73F7275C944}"/>
                </a:ext>
              </a:extLst>
            </p:cNvPr>
            <p:cNvSpPr/>
            <p:nvPr/>
          </p:nvSpPr>
          <p:spPr>
            <a:xfrm>
              <a:off x="8183454" y="2976657"/>
              <a:ext cx="522765" cy="834967"/>
            </a:xfrm>
            <a:custGeom>
              <a:avLst/>
              <a:gdLst>
                <a:gd name="connsiteX0" fmla="*/ 398116 w 522765"/>
                <a:gd name="connsiteY0" fmla="*/ 710746 h 834967"/>
                <a:gd name="connsiteX1" fmla="*/ 398116 w 522765"/>
                <a:gd name="connsiteY1" fmla="*/ 124105 h 834967"/>
                <a:gd name="connsiteX2" fmla="*/ 522280 w 522765"/>
                <a:gd name="connsiteY2" fmla="*/ -59 h 834967"/>
                <a:gd name="connsiteX3" fmla="*/ 114578 w 522765"/>
                <a:gd name="connsiteY3" fmla="*/ -59 h 834967"/>
                <a:gd name="connsiteX4" fmla="*/ 114578 w 522765"/>
                <a:gd name="connsiteY4" fmla="*/ 400 h 834967"/>
                <a:gd name="connsiteX5" fmla="*/ -485 w 522765"/>
                <a:gd name="connsiteY5" fmla="*/ 124105 h 834967"/>
                <a:gd name="connsiteX6" fmla="*/ -485 w 522765"/>
                <a:gd name="connsiteY6" fmla="*/ 710746 h 834967"/>
                <a:gd name="connsiteX7" fmla="*/ 114578 w 522765"/>
                <a:gd name="connsiteY7" fmla="*/ 834451 h 834967"/>
                <a:gd name="connsiteX8" fmla="*/ 114578 w 522765"/>
                <a:gd name="connsiteY8" fmla="*/ 834909 h 834967"/>
                <a:gd name="connsiteX9" fmla="*/ 522280 w 522765"/>
                <a:gd name="connsiteY9" fmla="*/ 834909 h 834967"/>
                <a:gd name="connsiteX10" fmla="*/ 398116 w 522765"/>
                <a:gd name="connsiteY10" fmla="*/ 710746 h 834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2765" h="834967">
                  <a:moveTo>
                    <a:pt x="398116" y="710746"/>
                  </a:moveTo>
                  <a:lnTo>
                    <a:pt x="398116" y="124105"/>
                  </a:lnTo>
                  <a:cubicBezTo>
                    <a:pt x="398116" y="55816"/>
                    <a:pt x="453991" y="-59"/>
                    <a:pt x="522280" y="-59"/>
                  </a:cubicBezTo>
                  <a:lnTo>
                    <a:pt x="114578" y="-59"/>
                  </a:lnTo>
                  <a:lnTo>
                    <a:pt x="114578" y="400"/>
                  </a:lnTo>
                  <a:cubicBezTo>
                    <a:pt x="50506" y="5114"/>
                    <a:pt x="-485" y="58880"/>
                    <a:pt x="-485" y="124105"/>
                  </a:cubicBezTo>
                  <a:lnTo>
                    <a:pt x="-485" y="710746"/>
                  </a:lnTo>
                  <a:cubicBezTo>
                    <a:pt x="-485" y="775970"/>
                    <a:pt x="50506" y="829737"/>
                    <a:pt x="114578" y="834451"/>
                  </a:cubicBezTo>
                  <a:lnTo>
                    <a:pt x="114578" y="834909"/>
                  </a:lnTo>
                  <a:lnTo>
                    <a:pt x="522280" y="834909"/>
                  </a:lnTo>
                  <a:cubicBezTo>
                    <a:pt x="453991" y="834949"/>
                    <a:pt x="398116" y="779074"/>
                    <a:pt x="398116" y="710746"/>
                  </a:cubicBezTo>
                  <a:close/>
                </a:path>
              </a:pathLst>
            </a:custGeom>
            <a:solidFill>
              <a:srgbClr val="3D6FD3"/>
            </a:solidFill>
            <a:ln w="1309" cap="flat">
              <a:noFill/>
              <a:prstDash val="solid"/>
              <a:miter/>
            </a:ln>
          </p:spPr>
          <p:txBody>
            <a:bodyPr rtlCol="0" anchor="ctr"/>
            <a:lstStyle/>
            <a:p>
              <a:endParaRPr lang="zh-CN" altLang="en-US" dirty="0"/>
            </a:p>
          </p:txBody>
        </p:sp>
        <p:sp>
          <p:nvSpPr>
            <p:cNvPr id="241" name="任意多边形: 形状 240">
              <a:extLst>
                <a:ext uri="{FF2B5EF4-FFF2-40B4-BE49-F238E27FC236}">
                  <a16:creationId xmlns:a16="http://schemas.microsoft.com/office/drawing/2014/main" id="{7FDA30DB-A694-4D79-0432-F58FC8D41740}"/>
                </a:ext>
              </a:extLst>
            </p:cNvPr>
            <p:cNvSpPr/>
            <p:nvPr/>
          </p:nvSpPr>
          <p:spPr>
            <a:xfrm>
              <a:off x="8284322" y="3473992"/>
              <a:ext cx="193106" cy="193106"/>
            </a:xfrm>
            <a:custGeom>
              <a:avLst/>
              <a:gdLst>
                <a:gd name="connsiteX0" fmla="*/ 183705 w 193106"/>
                <a:gd name="connsiteY0" fmla="*/ 0 h 193106"/>
                <a:gd name="connsiteX1" fmla="*/ 193107 w 193106"/>
                <a:gd name="connsiteY1" fmla="*/ 0 h 193106"/>
                <a:gd name="connsiteX2" fmla="*/ 193107 w 193106"/>
                <a:gd name="connsiteY2" fmla="*/ 193107 h 193106"/>
                <a:gd name="connsiteX3" fmla="*/ 183705 w 193106"/>
                <a:gd name="connsiteY3" fmla="*/ 193107 h 193106"/>
                <a:gd name="connsiteX4" fmla="*/ 9402 w 193106"/>
                <a:gd name="connsiteY4" fmla="*/ 193107 h 193106"/>
                <a:gd name="connsiteX5" fmla="*/ 0 w 193106"/>
                <a:gd name="connsiteY5" fmla="*/ 193107 h 193106"/>
                <a:gd name="connsiteX6" fmla="*/ 0 w 193106"/>
                <a:gd name="connsiteY6" fmla="*/ 0 h 193106"/>
                <a:gd name="connsiteX7" fmla="*/ 9402 w 193106"/>
                <a:gd name="connsiteY7" fmla="*/ 0 h 193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3106" h="193106">
                  <a:moveTo>
                    <a:pt x="183705" y="0"/>
                  </a:moveTo>
                  <a:cubicBezTo>
                    <a:pt x="188897" y="0"/>
                    <a:pt x="193107" y="0"/>
                    <a:pt x="193107" y="0"/>
                  </a:cubicBezTo>
                  <a:lnTo>
                    <a:pt x="193107" y="193107"/>
                  </a:lnTo>
                  <a:cubicBezTo>
                    <a:pt x="193107" y="193107"/>
                    <a:pt x="188898" y="193107"/>
                    <a:pt x="183705" y="193107"/>
                  </a:cubicBezTo>
                  <a:lnTo>
                    <a:pt x="9402" y="193107"/>
                  </a:lnTo>
                  <a:cubicBezTo>
                    <a:pt x="4209" y="193107"/>
                    <a:pt x="0" y="193107"/>
                    <a:pt x="0" y="193107"/>
                  </a:cubicBezTo>
                  <a:lnTo>
                    <a:pt x="0" y="0"/>
                  </a:lnTo>
                  <a:cubicBezTo>
                    <a:pt x="0" y="0"/>
                    <a:pt x="4209" y="0"/>
                    <a:pt x="9402" y="0"/>
                  </a:cubicBezTo>
                  <a:close/>
                </a:path>
              </a:pathLst>
            </a:custGeom>
            <a:noFill/>
            <a:ln w="2619" cap="flat">
              <a:solidFill>
                <a:srgbClr val="8BB1F7"/>
              </a:solidFill>
              <a:prstDash val="solid"/>
              <a:miter/>
            </a:ln>
          </p:spPr>
          <p:txBody>
            <a:bodyPr rtlCol="0" anchor="ctr"/>
            <a:lstStyle/>
            <a:p>
              <a:endParaRPr lang="zh-CN" altLang="en-US"/>
            </a:p>
          </p:txBody>
        </p:sp>
        <p:sp>
          <p:nvSpPr>
            <p:cNvPr id="242" name="任意多边形: 形状 241">
              <a:extLst>
                <a:ext uri="{FF2B5EF4-FFF2-40B4-BE49-F238E27FC236}">
                  <a16:creationId xmlns:a16="http://schemas.microsoft.com/office/drawing/2014/main" id="{6D0A45AF-DE08-2295-FE30-159A9A254B28}"/>
                </a:ext>
              </a:extLst>
            </p:cNvPr>
            <p:cNvSpPr/>
            <p:nvPr/>
          </p:nvSpPr>
          <p:spPr>
            <a:xfrm>
              <a:off x="8307342" y="3497026"/>
              <a:ext cx="48554" cy="48555"/>
            </a:xfrm>
            <a:custGeom>
              <a:avLst/>
              <a:gdLst>
                <a:gd name="connsiteX0" fmla="*/ 0 w 48554"/>
                <a:gd name="connsiteY0" fmla="*/ 0 h 48555"/>
                <a:gd name="connsiteX1" fmla="*/ 48555 w 48554"/>
                <a:gd name="connsiteY1" fmla="*/ 0 h 48555"/>
                <a:gd name="connsiteX2" fmla="*/ 48555 w 48554"/>
                <a:gd name="connsiteY2" fmla="*/ 48555 h 48555"/>
                <a:gd name="connsiteX3" fmla="*/ 0 w 48554"/>
                <a:gd name="connsiteY3" fmla="*/ 48555 h 48555"/>
              </a:gdLst>
              <a:ahLst/>
              <a:cxnLst>
                <a:cxn ang="0">
                  <a:pos x="connsiteX0" y="connsiteY0"/>
                </a:cxn>
                <a:cxn ang="0">
                  <a:pos x="connsiteX1" y="connsiteY1"/>
                </a:cxn>
                <a:cxn ang="0">
                  <a:pos x="connsiteX2" y="connsiteY2"/>
                </a:cxn>
                <a:cxn ang="0">
                  <a:pos x="connsiteX3" y="connsiteY3"/>
                </a:cxn>
              </a:cxnLst>
              <a:rect l="l" t="t" r="r" b="b"/>
              <a:pathLst>
                <a:path w="48554" h="48555">
                  <a:moveTo>
                    <a:pt x="0" y="0"/>
                  </a:moveTo>
                  <a:lnTo>
                    <a:pt x="48555" y="0"/>
                  </a:lnTo>
                  <a:lnTo>
                    <a:pt x="48555" y="48555"/>
                  </a:lnTo>
                  <a:lnTo>
                    <a:pt x="0" y="48555"/>
                  </a:lnTo>
                  <a:close/>
                </a:path>
              </a:pathLst>
            </a:custGeom>
            <a:noFill/>
            <a:ln w="2619" cap="flat">
              <a:solidFill>
                <a:srgbClr val="8BB1F7"/>
              </a:solidFill>
              <a:prstDash val="solid"/>
              <a:miter/>
            </a:ln>
          </p:spPr>
          <p:txBody>
            <a:bodyPr rtlCol="0" anchor="ctr"/>
            <a:lstStyle/>
            <a:p>
              <a:endParaRPr lang="zh-CN" altLang="en-US"/>
            </a:p>
          </p:txBody>
        </p:sp>
        <p:sp>
          <p:nvSpPr>
            <p:cNvPr id="243" name="任意多边形: 形状 242">
              <a:extLst>
                <a:ext uri="{FF2B5EF4-FFF2-40B4-BE49-F238E27FC236}">
                  <a16:creationId xmlns:a16="http://schemas.microsoft.com/office/drawing/2014/main" id="{841C5D37-C777-6C77-9168-E5B21E69BEBD}"/>
                </a:ext>
              </a:extLst>
            </p:cNvPr>
            <p:cNvSpPr/>
            <p:nvPr/>
          </p:nvSpPr>
          <p:spPr>
            <a:xfrm>
              <a:off x="8443867" y="3633538"/>
              <a:ext cx="10540" cy="10541"/>
            </a:xfrm>
            <a:custGeom>
              <a:avLst/>
              <a:gdLst>
                <a:gd name="connsiteX0" fmla="*/ 10541 w 10540"/>
                <a:gd name="connsiteY0" fmla="*/ 0 h 10541"/>
                <a:gd name="connsiteX1" fmla="*/ 10541 w 10540"/>
                <a:gd name="connsiteY1" fmla="*/ 10541 h 10541"/>
                <a:gd name="connsiteX2" fmla="*/ 0 w 10540"/>
                <a:gd name="connsiteY2" fmla="*/ 10541 h 10541"/>
              </a:gdLst>
              <a:ahLst/>
              <a:cxnLst>
                <a:cxn ang="0">
                  <a:pos x="connsiteX0" y="connsiteY0"/>
                </a:cxn>
                <a:cxn ang="0">
                  <a:pos x="connsiteX1" y="connsiteY1"/>
                </a:cxn>
                <a:cxn ang="0">
                  <a:pos x="connsiteX2" y="connsiteY2"/>
                </a:cxn>
              </a:cxnLst>
              <a:rect l="l" t="t" r="r" b="b"/>
              <a:pathLst>
                <a:path w="10540" h="10541">
                  <a:moveTo>
                    <a:pt x="10541" y="0"/>
                  </a:moveTo>
                  <a:lnTo>
                    <a:pt x="10541" y="10541"/>
                  </a:lnTo>
                  <a:lnTo>
                    <a:pt x="0" y="10541"/>
                  </a:lnTo>
                </a:path>
              </a:pathLst>
            </a:custGeom>
            <a:noFill/>
            <a:ln w="2619" cap="flat">
              <a:solidFill>
                <a:srgbClr val="8BB1F7"/>
              </a:solidFill>
              <a:prstDash val="solid"/>
              <a:miter/>
            </a:ln>
          </p:spPr>
          <p:txBody>
            <a:bodyPr rtlCol="0" anchor="ctr"/>
            <a:lstStyle/>
            <a:p>
              <a:endParaRPr lang="zh-CN" altLang="en-US"/>
            </a:p>
          </p:txBody>
        </p:sp>
        <p:sp>
          <p:nvSpPr>
            <p:cNvPr id="244" name="任意多边形: 形状 243">
              <a:extLst>
                <a:ext uri="{FF2B5EF4-FFF2-40B4-BE49-F238E27FC236}">
                  <a16:creationId xmlns:a16="http://schemas.microsoft.com/office/drawing/2014/main" id="{A98679AD-953D-399F-7903-6D0B3AF00350}"/>
                </a:ext>
              </a:extLst>
            </p:cNvPr>
            <p:cNvSpPr/>
            <p:nvPr/>
          </p:nvSpPr>
          <p:spPr>
            <a:xfrm>
              <a:off x="8284322" y="3473992"/>
              <a:ext cx="193106" cy="193106"/>
            </a:xfrm>
            <a:custGeom>
              <a:avLst/>
              <a:gdLst>
                <a:gd name="connsiteX0" fmla="*/ 183705 w 193106"/>
                <a:gd name="connsiteY0" fmla="*/ 0 h 193106"/>
                <a:gd name="connsiteX1" fmla="*/ 193107 w 193106"/>
                <a:gd name="connsiteY1" fmla="*/ 0 h 193106"/>
                <a:gd name="connsiteX2" fmla="*/ 193107 w 193106"/>
                <a:gd name="connsiteY2" fmla="*/ 193107 h 193106"/>
                <a:gd name="connsiteX3" fmla="*/ 183705 w 193106"/>
                <a:gd name="connsiteY3" fmla="*/ 193107 h 193106"/>
                <a:gd name="connsiteX4" fmla="*/ 9402 w 193106"/>
                <a:gd name="connsiteY4" fmla="*/ 193107 h 193106"/>
                <a:gd name="connsiteX5" fmla="*/ 0 w 193106"/>
                <a:gd name="connsiteY5" fmla="*/ 193107 h 193106"/>
                <a:gd name="connsiteX6" fmla="*/ 0 w 193106"/>
                <a:gd name="connsiteY6" fmla="*/ 0 h 193106"/>
                <a:gd name="connsiteX7" fmla="*/ 9402 w 193106"/>
                <a:gd name="connsiteY7" fmla="*/ 0 h 193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3106" h="193106">
                  <a:moveTo>
                    <a:pt x="183705" y="0"/>
                  </a:moveTo>
                  <a:cubicBezTo>
                    <a:pt x="188897" y="0"/>
                    <a:pt x="193107" y="0"/>
                    <a:pt x="193107" y="0"/>
                  </a:cubicBezTo>
                  <a:lnTo>
                    <a:pt x="193107" y="193107"/>
                  </a:lnTo>
                  <a:cubicBezTo>
                    <a:pt x="193107" y="193107"/>
                    <a:pt x="188898" y="193107"/>
                    <a:pt x="183705" y="193107"/>
                  </a:cubicBezTo>
                  <a:lnTo>
                    <a:pt x="9402" y="193107"/>
                  </a:lnTo>
                  <a:cubicBezTo>
                    <a:pt x="4209" y="193107"/>
                    <a:pt x="0" y="193107"/>
                    <a:pt x="0" y="193107"/>
                  </a:cubicBezTo>
                  <a:lnTo>
                    <a:pt x="0" y="0"/>
                  </a:lnTo>
                  <a:cubicBezTo>
                    <a:pt x="0" y="0"/>
                    <a:pt x="4209" y="0"/>
                    <a:pt x="9402" y="0"/>
                  </a:cubicBezTo>
                  <a:close/>
                </a:path>
              </a:pathLst>
            </a:custGeom>
            <a:noFill/>
            <a:ln w="2619" cap="flat">
              <a:solidFill>
                <a:srgbClr val="8BB1F7"/>
              </a:solidFill>
              <a:prstDash val="solid"/>
              <a:miter/>
            </a:ln>
          </p:spPr>
          <p:txBody>
            <a:bodyPr rtlCol="0" anchor="ctr"/>
            <a:lstStyle/>
            <a:p>
              <a:endParaRPr lang="zh-CN" altLang="en-US"/>
            </a:p>
          </p:txBody>
        </p:sp>
        <p:sp>
          <p:nvSpPr>
            <p:cNvPr id="245" name="任意多边形: 形状 244">
              <a:extLst>
                <a:ext uri="{FF2B5EF4-FFF2-40B4-BE49-F238E27FC236}">
                  <a16:creationId xmlns:a16="http://schemas.microsoft.com/office/drawing/2014/main" id="{59DA551D-4A12-B127-896A-2A2A4BA2DEEB}"/>
                </a:ext>
              </a:extLst>
            </p:cNvPr>
            <p:cNvSpPr/>
            <p:nvPr/>
          </p:nvSpPr>
          <p:spPr>
            <a:xfrm>
              <a:off x="8307342" y="3497026"/>
              <a:ext cx="48554" cy="48555"/>
            </a:xfrm>
            <a:custGeom>
              <a:avLst/>
              <a:gdLst>
                <a:gd name="connsiteX0" fmla="*/ 0 w 48554"/>
                <a:gd name="connsiteY0" fmla="*/ 0 h 48555"/>
                <a:gd name="connsiteX1" fmla="*/ 48555 w 48554"/>
                <a:gd name="connsiteY1" fmla="*/ 0 h 48555"/>
                <a:gd name="connsiteX2" fmla="*/ 48555 w 48554"/>
                <a:gd name="connsiteY2" fmla="*/ 48555 h 48555"/>
                <a:gd name="connsiteX3" fmla="*/ 0 w 48554"/>
                <a:gd name="connsiteY3" fmla="*/ 48555 h 48555"/>
              </a:gdLst>
              <a:ahLst/>
              <a:cxnLst>
                <a:cxn ang="0">
                  <a:pos x="connsiteX0" y="connsiteY0"/>
                </a:cxn>
                <a:cxn ang="0">
                  <a:pos x="connsiteX1" y="connsiteY1"/>
                </a:cxn>
                <a:cxn ang="0">
                  <a:pos x="connsiteX2" y="connsiteY2"/>
                </a:cxn>
                <a:cxn ang="0">
                  <a:pos x="connsiteX3" y="connsiteY3"/>
                </a:cxn>
              </a:cxnLst>
              <a:rect l="l" t="t" r="r" b="b"/>
              <a:pathLst>
                <a:path w="48554" h="48555">
                  <a:moveTo>
                    <a:pt x="0" y="0"/>
                  </a:moveTo>
                  <a:lnTo>
                    <a:pt x="48555" y="0"/>
                  </a:lnTo>
                  <a:lnTo>
                    <a:pt x="48555" y="48555"/>
                  </a:lnTo>
                  <a:lnTo>
                    <a:pt x="0" y="48555"/>
                  </a:lnTo>
                  <a:close/>
                </a:path>
              </a:pathLst>
            </a:custGeom>
            <a:noFill/>
            <a:ln w="2619" cap="flat">
              <a:solidFill>
                <a:srgbClr val="8BB1F7"/>
              </a:solidFill>
              <a:prstDash val="solid"/>
              <a:miter/>
            </a:ln>
          </p:spPr>
          <p:txBody>
            <a:bodyPr rtlCol="0" anchor="ctr"/>
            <a:lstStyle/>
            <a:p>
              <a:endParaRPr lang="zh-CN" altLang="en-US"/>
            </a:p>
          </p:txBody>
        </p:sp>
        <p:sp>
          <p:nvSpPr>
            <p:cNvPr id="246" name="任意多边形: 形状 245">
              <a:extLst>
                <a:ext uri="{FF2B5EF4-FFF2-40B4-BE49-F238E27FC236}">
                  <a16:creationId xmlns:a16="http://schemas.microsoft.com/office/drawing/2014/main" id="{9BE54A06-2124-093D-DC6B-C1C9C540AAD1}"/>
                </a:ext>
              </a:extLst>
            </p:cNvPr>
            <p:cNvSpPr/>
            <p:nvPr/>
          </p:nvSpPr>
          <p:spPr>
            <a:xfrm>
              <a:off x="8443867" y="3633538"/>
              <a:ext cx="10540" cy="10541"/>
            </a:xfrm>
            <a:custGeom>
              <a:avLst/>
              <a:gdLst>
                <a:gd name="connsiteX0" fmla="*/ 10541 w 10540"/>
                <a:gd name="connsiteY0" fmla="*/ 0 h 10541"/>
                <a:gd name="connsiteX1" fmla="*/ 10541 w 10540"/>
                <a:gd name="connsiteY1" fmla="*/ 10541 h 10541"/>
                <a:gd name="connsiteX2" fmla="*/ 0 w 10540"/>
                <a:gd name="connsiteY2" fmla="*/ 10541 h 10541"/>
              </a:gdLst>
              <a:ahLst/>
              <a:cxnLst>
                <a:cxn ang="0">
                  <a:pos x="connsiteX0" y="connsiteY0"/>
                </a:cxn>
                <a:cxn ang="0">
                  <a:pos x="connsiteX1" y="connsiteY1"/>
                </a:cxn>
                <a:cxn ang="0">
                  <a:pos x="connsiteX2" y="connsiteY2"/>
                </a:cxn>
              </a:cxnLst>
              <a:rect l="l" t="t" r="r" b="b"/>
              <a:pathLst>
                <a:path w="10540" h="10541">
                  <a:moveTo>
                    <a:pt x="10541" y="0"/>
                  </a:moveTo>
                  <a:lnTo>
                    <a:pt x="10541" y="10541"/>
                  </a:lnTo>
                  <a:lnTo>
                    <a:pt x="0" y="10541"/>
                  </a:lnTo>
                </a:path>
              </a:pathLst>
            </a:custGeom>
            <a:noFill/>
            <a:ln w="2619" cap="flat">
              <a:solidFill>
                <a:srgbClr val="8BB1F7"/>
              </a:solidFill>
              <a:prstDash val="solid"/>
              <a:miter/>
            </a:ln>
          </p:spPr>
          <p:txBody>
            <a:bodyPr rtlCol="0" anchor="ctr"/>
            <a:lstStyle/>
            <a:p>
              <a:endParaRPr lang="zh-CN" altLang="en-US"/>
            </a:p>
          </p:txBody>
        </p:sp>
        <p:sp>
          <p:nvSpPr>
            <p:cNvPr id="247" name="任意多边形: 形状 246">
              <a:extLst>
                <a:ext uri="{FF2B5EF4-FFF2-40B4-BE49-F238E27FC236}">
                  <a16:creationId xmlns:a16="http://schemas.microsoft.com/office/drawing/2014/main" id="{F1795D10-3034-AE10-46D0-F1BC2FDD79CC}"/>
                </a:ext>
              </a:extLst>
            </p:cNvPr>
            <p:cNvSpPr/>
            <p:nvPr/>
          </p:nvSpPr>
          <p:spPr>
            <a:xfrm>
              <a:off x="8287111" y="3476781"/>
              <a:ext cx="187528" cy="187528"/>
            </a:xfrm>
            <a:custGeom>
              <a:avLst/>
              <a:gdLst>
                <a:gd name="connsiteX0" fmla="*/ 0 w 187528"/>
                <a:gd name="connsiteY0" fmla="*/ 187529 h 187528"/>
                <a:gd name="connsiteX1" fmla="*/ 187529 w 187528"/>
                <a:gd name="connsiteY1" fmla="*/ 0 h 187528"/>
              </a:gdLst>
              <a:ahLst/>
              <a:cxnLst>
                <a:cxn ang="0">
                  <a:pos x="connsiteX0" y="connsiteY0"/>
                </a:cxn>
                <a:cxn ang="0">
                  <a:pos x="connsiteX1" y="connsiteY1"/>
                </a:cxn>
              </a:cxnLst>
              <a:rect l="l" t="t" r="r" b="b"/>
              <a:pathLst>
                <a:path w="187528" h="187528">
                  <a:moveTo>
                    <a:pt x="0" y="187529"/>
                  </a:moveTo>
                  <a:lnTo>
                    <a:pt x="187529" y="0"/>
                  </a:lnTo>
                </a:path>
              </a:pathLst>
            </a:custGeom>
            <a:ln w="2619" cap="flat">
              <a:solidFill>
                <a:srgbClr val="8BB1F7"/>
              </a:solidFill>
              <a:prstDash val="solid"/>
              <a:miter/>
            </a:ln>
          </p:spPr>
          <p:txBody>
            <a:bodyPr rtlCol="0" anchor="ctr"/>
            <a:lstStyle/>
            <a:p>
              <a:endParaRPr lang="zh-CN" altLang="en-US"/>
            </a:p>
          </p:txBody>
        </p:sp>
        <p:sp>
          <p:nvSpPr>
            <p:cNvPr id="248" name="任意多边形: 形状 247">
              <a:extLst>
                <a:ext uri="{FF2B5EF4-FFF2-40B4-BE49-F238E27FC236}">
                  <a16:creationId xmlns:a16="http://schemas.microsoft.com/office/drawing/2014/main" id="{229452F8-CB24-8148-5B06-EE092BEB0B4A}"/>
                </a:ext>
              </a:extLst>
            </p:cNvPr>
            <p:cNvSpPr/>
            <p:nvPr/>
          </p:nvSpPr>
          <p:spPr>
            <a:xfrm>
              <a:off x="8413514" y="3569884"/>
              <a:ext cx="40894" cy="1309"/>
            </a:xfrm>
            <a:custGeom>
              <a:avLst/>
              <a:gdLst>
                <a:gd name="connsiteX0" fmla="*/ 40894 w 40894"/>
                <a:gd name="connsiteY0" fmla="*/ 0 h 1309"/>
                <a:gd name="connsiteX1" fmla="*/ 0 w 40894"/>
                <a:gd name="connsiteY1" fmla="*/ 0 h 1309"/>
              </a:gdLst>
              <a:ahLst/>
              <a:cxnLst>
                <a:cxn ang="0">
                  <a:pos x="connsiteX0" y="connsiteY0"/>
                </a:cxn>
                <a:cxn ang="0">
                  <a:pos x="connsiteX1" y="connsiteY1"/>
                </a:cxn>
              </a:cxnLst>
              <a:rect l="l" t="t" r="r" b="b"/>
              <a:pathLst>
                <a:path w="40894" h="1309">
                  <a:moveTo>
                    <a:pt x="40894" y="0"/>
                  </a:moveTo>
                  <a:lnTo>
                    <a:pt x="0" y="0"/>
                  </a:lnTo>
                </a:path>
              </a:pathLst>
            </a:custGeom>
            <a:ln w="2619" cap="flat">
              <a:solidFill>
                <a:srgbClr val="8BB1F7"/>
              </a:solidFill>
              <a:prstDash val="solid"/>
              <a:miter/>
            </a:ln>
          </p:spPr>
          <p:txBody>
            <a:bodyPr rtlCol="0" anchor="ctr"/>
            <a:lstStyle/>
            <a:p>
              <a:endParaRPr lang="zh-CN" altLang="en-US"/>
            </a:p>
          </p:txBody>
        </p:sp>
        <p:sp>
          <p:nvSpPr>
            <p:cNvPr id="249" name="任意多边形: 形状 248">
              <a:extLst>
                <a:ext uri="{FF2B5EF4-FFF2-40B4-BE49-F238E27FC236}">
                  <a16:creationId xmlns:a16="http://schemas.microsoft.com/office/drawing/2014/main" id="{F4D9E791-BDD6-220E-7962-1BC8ADCAA4BD}"/>
                </a:ext>
              </a:extLst>
            </p:cNvPr>
            <p:cNvSpPr/>
            <p:nvPr/>
          </p:nvSpPr>
          <p:spPr>
            <a:xfrm>
              <a:off x="8402279" y="3582102"/>
              <a:ext cx="52129" cy="1309"/>
            </a:xfrm>
            <a:custGeom>
              <a:avLst/>
              <a:gdLst>
                <a:gd name="connsiteX0" fmla="*/ 52130 w 52129"/>
                <a:gd name="connsiteY0" fmla="*/ 0 h 1309"/>
                <a:gd name="connsiteX1" fmla="*/ 0 w 52129"/>
                <a:gd name="connsiteY1" fmla="*/ 0 h 1309"/>
              </a:gdLst>
              <a:ahLst/>
              <a:cxnLst>
                <a:cxn ang="0">
                  <a:pos x="connsiteX0" y="connsiteY0"/>
                </a:cxn>
                <a:cxn ang="0">
                  <a:pos x="connsiteX1" y="connsiteY1"/>
                </a:cxn>
              </a:cxnLst>
              <a:rect l="l" t="t" r="r" b="b"/>
              <a:pathLst>
                <a:path w="52129" h="1309">
                  <a:moveTo>
                    <a:pt x="52130" y="0"/>
                  </a:moveTo>
                  <a:lnTo>
                    <a:pt x="0" y="0"/>
                  </a:lnTo>
                </a:path>
              </a:pathLst>
            </a:custGeom>
            <a:ln w="2619" cap="flat">
              <a:solidFill>
                <a:srgbClr val="8BB1F7"/>
              </a:solidFill>
              <a:prstDash val="solid"/>
              <a:miter/>
            </a:ln>
          </p:spPr>
          <p:txBody>
            <a:bodyPr rtlCol="0" anchor="ctr"/>
            <a:lstStyle/>
            <a:p>
              <a:endParaRPr lang="zh-CN" altLang="en-US"/>
            </a:p>
          </p:txBody>
        </p:sp>
        <p:sp>
          <p:nvSpPr>
            <p:cNvPr id="250" name="任意多边形: 形状 249">
              <a:extLst>
                <a:ext uri="{FF2B5EF4-FFF2-40B4-BE49-F238E27FC236}">
                  <a16:creationId xmlns:a16="http://schemas.microsoft.com/office/drawing/2014/main" id="{F68F552B-55D9-1B23-A8B4-F24F8C5CE99F}"/>
                </a:ext>
              </a:extLst>
            </p:cNvPr>
            <p:cNvSpPr/>
            <p:nvPr/>
          </p:nvSpPr>
          <p:spPr>
            <a:xfrm>
              <a:off x="8388202" y="3594306"/>
              <a:ext cx="66206" cy="1309"/>
            </a:xfrm>
            <a:custGeom>
              <a:avLst/>
              <a:gdLst>
                <a:gd name="connsiteX0" fmla="*/ 66206 w 66206"/>
                <a:gd name="connsiteY0" fmla="*/ 0 h 1309"/>
                <a:gd name="connsiteX1" fmla="*/ 0 w 66206"/>
                <a:gd name="connsiteY1" fmla="*/ 0 h 1309"/>
              </a:gdLst>
              <a:ahLst/>
              <a:cxnLst>
                <a:cxn ang="0">
                  <a:pos x="connsiteX0" y="connsiteY0"/>
                </a:cxn>
                <a:cxn ang="0">
                  <a:pos x="connsiteX1" y="connsiteY1"/>
                </a:cxn>
              </a:cxnLst>
              <a:rect l="l" t="t" r="r" b="b"/>
              <a:pathLst>
                <a:path w="66206" h="1309">
                  <a:moveTo>
                    <a:pt x="66206" y="0"/>
                  </a:moveTo>
                  <a:lnTo>
                    <a:pt x="0" y="0"/>
                  </a:lnTo>
                </a:path>
              </a:pathLst>
            </a:custGeom>
            <a:ln w="2619" cap="flat">
              <a:solidFill>
                <a:srgbClr val="8BB1F7"/>
              </a:solidFill>
              <a:prstDash val="solid"/>
              <a:miter/>
            </a:ln>
          </p:spPr>
          <p:txBody>
            <a:bodyPr rtlCol="0" anchor="ctr"/>
            <a:lstStyle/>
            <a:p>
              <a:endParaRPr lang="zh-CN" altLang="en-US"/>
            </a:p>
          </p:txBody>
        </p:sp>
        <p:sp>
          <p:nvSpPr>
            <p:cNvPr id="251" name="任意多边形: 形状 250">
              <a:extLst>
                <a:ext uri="{FF2B5EF4-FFF2-40B4-BE49-F238E27FC236}">
                  <a16:creationId xmlns:a16="http://schemas.microsoft.com/office/drawing/2014/main" id="{6531C2B5-D7BF-33DA-7613-AFFFD8F4F1DE}"/>
                </a:ext>
              </a:extLst>
            </p:cNvPr>
            <p:cNvSpPr/>
            <p:nvPr/>
          </p:nvSpPr>
          <p:spPr>
            <a:xfrm>
              <a:off x="8376888" y="3606523"/>
              <a:ext cx="77520" cy="1309"/>
            </a:xfrm>
            <a:custGeom>
              <a:avLst/>
              <a:gdLst>
                <a:gd name="connsiteX0" fmla="*/ 77520 w 77520"/>
                <a:gd name="connsiteY0" fmla="*/ 0 h 1309"/>
                <a:gd name="connsiteX1" fmla="*/ 0 w 77520"/>
                <a:gd name="connsiteY1" fmla="*/ 0 h 1309"/>
              </a:gdLst>
              <a:ahLst/>
              <a:cxnLst>
                <a:cxn ang="0">
                  <a:pos x="connsiteX0" y="connsiteY0"/>
                </a:cxn>
                <a:cxn ang="0">
                  <a:pos x="connsiteX1" y="connsiteY1"/>
                </a:cxn>
              </a:cxnLst>
              <a:rect l="l" t="t" r="r" b="b"/>
              <a:pathLst>
                <a:path w="77520" h="1309">
                  <a:moveTo>
                    <a:pt x="77520" y="0"/>
                  </a:moveTo>
                  <a:lnTo>
                    <a:pt x="0" y="0"/>
                  </a:lnTo>
                </a:path>
              </a:pathLst>
            </a:custGeom>
            <a:ln w="2619" cap="flat">
              <a:solidFill>
                <a:srgbClr val="8BB1F7"/>
              </a:solidFill>
              <a:prstDash val="solid"/>
              <a:miter/>
            </a:ln>
          </p:spPr>
          <p:txBody>
            <a:bodyPr rtlCol="0" anchor="ctr"/>
            <a:lstStyle/>
            <a:p>
              <a:endParaRPr lang="zh-CN" altLang="en-US"/>
            </a:p>
          </p:txBody>
        </p:sp>
        <p:sp>
          <p:nvSpPr>
            <p:cNvPr id="252" name="任意多边形: 形状 251">
              <a:extLst>
                <a:ext uri="{FF2B5EF4-FFF2-40B4-BE49-F238E27FC236}">
                  <a16:creationId xmlns:a16="http://schemas.microsoft.com/office/drawing/2014/main" id="{294907D1-73C3-0B33-AF23-3547E0C25293}"/>
                </a:ext>
              </a:extLst>
            </p:cNvPr>
            <p:cNvSpPr/>
            <p:nvPr/>
          </p:nvSpPr>
          <p:spPr>
            <a:xfrm>
              <a:off x="8365470" y="3618728"/>
              <a:ext cx="88938" cy="1309"/>
            </a:xfrm>
            <a:custGeom>
              <a:avLst/>
              <a:gdLst>
                <a:gd name="connsiteX0" fmla="*/ 88939 w 88938"/>
                <a:gd name="connsiteY0" fmla="*/ 0 h 1309"/>
                <a:gd name="connsiteX1" fmla="*/ 0 w 88938"/>
                <a:gd name="connsiteY1" fmla="*/ 0 h 1309"/>
              </a:gdLst>
              <a:ahLst/>
              <a:cxnLst>
                <a:cxn ang="0">
                  <a:pos x="connsiteX0" y="connsiteY0"/>
                </a:cxn>
                <a:cxn ang="0">
                  <a:pos x="connsiteX1" y="connsiteY1"/>
                </a:cxn>
              </a:cxnLst>
              <a:rect l="l" t="t" r="r" b="b"/>
              <a:pathLst>
                <a:path w="88938" h="1309">
                  <a:moveTo>
                    <a:pt x="88939" y="0"/>
                  </a:moveTo>
                  <a:lnTo>
                    <a:pt x="0" y="0"/>
                  </a:lnTo>
                </a:path>
              </a:pathLst>
            </a:custGeom>
            <a:ln w="2619" cap="flat">
              <a:solidFill>
                <a:srgbClr val="8BB1F7"/>
              </a:solidFill>
              <a:prstDash val="solid"/>
              <a:miter/>
            </a:ln>
          </p:spPr>
          <p:txBody>
            <a:bodyPr rtlCol="0" anchor="ctr"/>
            <a:lstStyle/>
            <a:p>
              <a:endParaRPr lang="zh-CN" altLang="en-US"/>
            </a:p>
          </p:txBody>
        </p:sp>
        <p:sp>
          <p:nvSpPr>
            <p:cNvPr id="253" name="任意多边形: 形状 252">
              <a:extLst>
                <a:ext uri="{FF2B5EF4-FFF2-40B4-BE49-F238E27FC236}">
                  <a16:creationId xmlns:a16="http://schemas.microsoft.com/office/drawing/2014/main" id="{06DAAF38-701E-16D6-B226-9A6B4FED535D}"/>
                </a:ext>
              </a:extLst>
            </p:cNvPr>
            <p:cNvSpPr/>
            <p:nvPr/>
          </p:nvSpPr>
          <p:spPr>
            <a:xfrm>
              <a:off x="8307342" y="3606523"/>
              <a:ext cx="1859" cy="1309"/>
            </a:xfrm>
            <a:custGeom>
              <a:avLst/>
              <a:gdLst>
                <a:gd name="connsiteX0" fmla="*/ 0 w 1859"/>
                <a:gd name="connsiteY0" fmla="*/ 0 h 1309"/>
                <a:gd name="connsiteX1" fmla="*/ 1860 w 1859"/>
                <a:gd name="connsiteY1" fmla="*/ 0 h 1309"/>
              </a:gdLst>
              <a:ahLst/>
              <a:cxnLst>
                <a:cxn ang="0">
                  <a:pos x="connsiteX0" y="connsiteY0"/>
                </a:cxn>
                <a:cxn ang="0">
                  <a:pos x="connsiteX1" y="connsiteY1"/>
                </a:cxn>
              </a:cxnLst>
              <a:rect l="l" t="t" r="r" b="b"/>
              <a:pathLst>
                <a:path w="1859" h="1309">
                  <a:moveTo>
                    <a:pt x="0" y="0"/>
                  </a:moveTo>
                  <a:lnTo>
                    <a:pt x="1860" y="0"/>
                  </a:lnTo>
                </a:path>
              </a:pathLst>
            </a:custGeom>
            <a:ln w="2619" cap="flat">
              <a:solidFill>
                <a:srgbClr val="8BB1F7"/>
              </a:solidFill>
              <a:prstDash val="solid"/>
              <a:miter/>
            </a:ln>
          </p:spPr>
          <p:txBody>
            <a:bodyPr rtlCol="0" anchor="ctr"/>
            <a:lstStyle/>
            <a:p>
              <a:endParaRPr lang="zh-CN" altLang="en-US"/>
            </a:p>
          </p:txBody>
        </p:sp>
        <p:sp>
          <p:nvSpPr>
            <p:cNvPr id="254" name="任意多边形: 形状 253">
              <a:extLst>
                <a:ext uri="{FF2B5EF4-FFF2-40B4-BE49-F238E27FC236}">
                  <a16:creationId xmlns:a16="http://schemas.microsoft.com/office/drawing/2014/main" id="{C6A75903-88CD-121E-87F5-CAC75B85F602}"/>
                </a:ext>
              </a:extLst>
            </p:cNvPr>
            <p:cNvSpPr/>
            <p:nvPr/>
          </p:nvSpPr>
          <p:spPr>
            <a:xfrm>
              <a:off x="8307342" y="3594306"/>
              <a:ext cx="15936" cy="1309"/>
            </a:xfrm>
            <a:custGeom>
              <a:avLst/>
              <a:gdLst>
                <a:gd name="connsiteX0" fmla="*/ 0 w 15936"/>
                <a:gd name="connsiteY0" fmla="*/ 0 h 1309"/>
                <a:gd name="connsiteX1" fmla="*/ 15937 w 15936"/>
                <a:gd name="connsiteY1" fmla="*/ 0 h 1309"/>
              </a:gdLst>
              <a:ahLst/>
              <a:cxnLst>
                <a:cxn ang="0">
                  <a:pos x="connsiteX0" y="connsiteY0"/>
                </a:cxn>
                <a:cxn ang="0">
                  <a:pos x="connsiteX1" y="connsiteY1"/>
                </a:cxn>
              </a:cxnLst>
              <a:rect l="l" t="t" r="r" b="b"/>
              <a:pathLst>
                <a:path w="15936" h="1309">
                  <a:moveTo>
                    <a:pt x="0" y="0"/>
                  </a:moveTo>
                  <a:lnTo>
                    <a:pt x="15937" y="0"/>
                  </a:lnTo>
                </a:path>
              </a:pathLst>
            </a:custGeom>
            <a:ln w="2619" cap="flat">
              <a:solidFill>
                <a:srgbClr val="8BB1F7"/>
              </a:solidFill>
              <a:prstDash val="solid"/>
              <a:miter/>
            </a:ln>
          </p:spPr>
          <p:txBody>
            <a:bodyPr rtlCol="0" anchor="ctr"/>
            <a:lstStyle/>
            <a:p>
              <a:endParaRPr lang="zh-CN" altLang="en-US"/>
            </a:p>
          </p:txBody>
        </p:sp>
        <p:sp>
          <p:nvSpPr>
            <p:cNvPr id="255" name="任意多边形: 形状 254">
              <a:extLst>
                <a:ext uri="{FF2B5EF4-FFF2-40B4-BE49-F238E27FC236}">
                  <a16:creationId xmlns:a16="http://schemas.microsoft.com/office/drawing/2014/main" id="{97A15CB1-ACD3-8A91-32EB-A5F316BB2932}"/>
                </a:ext>
              </a:extLst>
            </p:cNvPr>
            <p:cNvSpPr/>
            <p:nvPr/>
          </p:nvSpPr>
          <p:spPr>
            <a:xfrm>
              <a:off x="8307342" y="3582102"/>
              <a:ext cx="27249" cy="1309"/>
            </a:xfrm>
            <a:custGeom>
              <a:avLst/>
              <a:gdLst>
                <a:gd name="connsiteX0" fmla="*/ 0 w 27249"/>
                <a:gd name="connsiteY0" fmla="*/ 0 h 1309"/>
                <a:gd name="connsiteX1" fmla="*/ 27250 w 27249"/>
                <a:gd name="connsiteY1" fmla="*/ 0 h 1309"/>
              </a:gdLst>
              <a:ahLst/>
              <a:cxnLst>
                <a:cxn ang="0">
                  <a:pos x="connsiteX0" y="connsiteY0"/>
                </a:cxn>
                <a:cxn ang="0">
                  <a:pos x="connsiteX1" y="connsiteY1"/>
                </a:cxn>
              </a:cxnLst>
              <a:rect l="l" t="t" r="r" b="b"/>
              <a:pathLst>
                <a:path w="27249" h="1309">
                  <a:moveTo>
                    <a:pt x="0" y="0"/>
                  </a:moveTo>
                  <a:lnTo>
                    <a:pt x="27250" y="0"/>
                  </a:lnTo>
                </a:path>
              </a:pathLst>
            </a:custGeom>
            <a:ln w="2619" cap="flat">
              <a:solidFill>
                <a:srgbClr val="8BB1F7"/>
              </a:solidFill>
              <a:prstDash val="solid"/>
              <a:miter/>
            </a:ln>
          </p:spPr>
          <p:txBody>
            <a:bodyPr rtlCol="0" anchor="ctr"/>
            <a:lstStyle/>
            <a:p>
              <a:endParaRPr lang="zh-CN" altLang="en-US"/>
            </a:p>
          </p:txBody>
        </p:sp>
        <p:sp>
          <p:nvSpPr>
            <p:cNvPr id="256" name="任意多边形: 形状 255">
              <a:extLst>
                <a:ext uri="{FF2B5EF4-FFF2-40B4-BE49-F238E27FC236}">
                  <a16:creationId xmlns:a16="http://schemas.microsoft.com/office/drawing/2014/main" id="{A5120A54-6A7B-C9F8-D48A-72EE383BF5E7}"/>
                </a:ext>
              </a:extLst>
            </p:cNvPr>
            <p:cNvSpPr/>
            <p:nvPr/>
          </p:nvSpPr>
          <p:spPr>
            <a:xfrm>
              <a:off x="8307342" y="3569884"/>
              <a:ext cx="38655" cy="1309"/>
            </a:xfrm>
            <a:custGeom>
              <a:avLst/>
              <a:gdLst>
                <a:gd name="connsiteX0" fmla="*/ 0 w 38655"/>
                <a:gd name="connsiteY0" fmla="*/ 0 h 1309"/>
                <a:gd name="connsiteX1" fmla="*/ 38655 w 38655"/>
                <a:gd name="connsiteY1" fmla="*/ 0 h 1309"/>
              </a:gdLst>
              <a:ahLst/>
              <a:cxnLst>
                <a:cxn ang="0">
                  <a:pos x="connsiteX0" y="connsiteY0"/>
                </a:cxn>
                <a:cxn ang="0">
                  <a:pos x="connsiteX1" y="connsiteY1"/>
                </a:cxn>
              </a:cxnLst>
              <a:rect l="l" t="t" r="r" b="b"/>
              <a:pathLst>
                <a:path w="38655" h="1309">
                  <a:moveTo>
                    <a:pt x="0" y="0"/>
                  </a:moveTo>
                  <a:lnTo>
                    <a:pt x="38655" y="0"/>
                  </a:lnTo>
                </a:path>
              </a:pathLst>
            </a:custGeom>
            <a:ln w="2619" cap="flat">
              <a:solidFill>
                <a:srgbClr val="8BB1F7"/>
              </a:solidFill>
              <a:prstDash val="solid"/>
              <a:miter/>
            </a:ln>
          </p:spPr>
          <p:txBody>
            <a:bodyPr rtlCol="0" anchor="ctr"/>
            <a:lstStyle/>
            <a:p>
              <a:endParaRPr lang="zh-CN" altLang="en-US"/>
            </a:p>
          </p:txBody>
        </p:sp>
        <p:sp>
          <p:nvSpPr>
            <p:cNvPr id="257" name="任意多边形: 形状 256">
              <a:extLst>
                <a:ext uri="{FF2B5EF4-FFF2-40B4-BE49-F238E27FC236}">
                  <a16:creationId xmlns:a16="http://schemas.microsoft.com/office/drawing/2014/main" id="{CDD13CEE-60A8-20F1-7F97-4417E26E7046}"/>
                </a:ext>
              </a:extLst>
            </p:cNvPr>
            <p:cNvSpPr/>
            <p:nvPr/>
          </p:nvSpPr>
          <p:spPr>
            <a:xfrm>
              <a:off x="8307342" y="3510160"/>
              <a:ext cx="48568" cy="35421"/>
            </a:xfrm>
            <a:custGeom>
              <a:avLst/>
              <a:gdLst>
                <a:gd name="connsiteX0" fmla="*/ 48058 w 48568"/>
                <a:gd name="connsiteY0" fmla="*/ 6691 h 35421"/>
                <a:gd name="connsiteX1" fmla="*/ 41379 w 48568"/>
                <a:gd name="connsiteY1" fmla="*/ 0 h 35421"/>
                <a:gd name="connsiteX2" fmla="*/ 23872 w 48568"/>
                <a:gd name="connsiteY2" fmla="*/ 17508 h 35421"/>
                <a:gd name="connsiteX3" fmla="*/ 13239 w 48568"/>
                <a:gd name="connsiteY3" fmla="*/ 6875 h 35421"/>
                <a:gd name="connsiteX4" fmla="*/ 0 w 48568"/>
                <a:gd name="connsiteY4" fmla="*/ 20113 h 35421"/>
                <a:gd name="connsiteX5" fmla="*/ 0 w 48568"/>
                <a:gd name="connsiteY5" fmla="*/ 35421 h 35421"/>
                <a:gd name="connsiteX6" fmla="*/ 48569 w 48568"/>
                <a:gd name="connsiteY6" fmla="*/ 35421 h 35421"/>
                <a:gd name="connsiteX7" fmla="*/ 48569 w 48568"/>
                <a:gd name="connsiteY7" fmla="*/ 7451 h 35421"/>
                <a:gd name="connsiteX8" fmla="*/ 48058 w 48568"/>
                <a:gd name="connsiteY8" fmla="*/ 6691 h 35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568" h="35421">
                  <a:moveTo>
                    <a:pt x="48058" y="6691"/>
                  </a:moveTo>
                  <a:lnTo>
                    <a:pt x="41379" y="0"/>
                  </a:lnTo>
                  <a:lnTo>
                    <a:pt x="23872" y="17508"/>
                  </a:lnTo>
                  <a:lnTo>
                    <a:pt x="13239" y="6875"/>
                  </a:lnTo>
                  <a:lnTo>
                    <a:pt x="0" y="20113"/>
                  </a:lnTo>
                  <a:lnTo>
                    <a:pt x="0" y="35421"/>
                  </a:lnTo>
                  <a:lnTo>
                    <a:pt x="48569" y="35421"/>
                  </a:lnTo>
                  <a:lnTo>
                    <a:pt x="48569" y="7451"/>
                  </a:lnTo>
                  <a:lnTo>
                    <a:pt x="48058" y="6691"/>
                  </a:lnTo>
                  <a:close/>
                </a:path>
              </a:pathLst>
            </a:custGeom>
            <a:noFill/>
            <a:ln w="2619" cap="flat">
              <a:solidFill>
                <a:srgbClr val="8BB1F7"/>
              </a:solidFill>
              <a:prstDash val="solid"/>
              <a:miter/>
            </a:ln>
          </p:spPr>
          <p:txBody>
            <a:bodyPr rtlCol="0" anchor="ctr"/>
            <a:lstStyle/>
            <a:p>
              <a:endParaRPr lang="zh-CN" altLang="en-US"/>
            </a:p>
          </p:txBody>
        </p:sp>
        <p:sp>
          <p:nvSpPr>
            <p:cNvPr id="258" name="任意多边形: 形状 257">
              <a:extLst>
                <a:ext uri="{FF2B5EF4-FFF2-40B4-BE49-F238E27FC236}">
                  <a16:creationId xmlns:a16="http://schemas.microsoft.com/office/drawing/2014/main" id="{74BAEC18-4D9E-C039-FC73-5FBCA8C3D348}"/>
                </a:ext>
              </a:extLst>
            </p:cNvPr>
            <p:cNvSpPr/>
            <p:nvPr/>
          </p:nvSpPr>
          <p:spPr>
            <a:xfrm>
              <a:off x="8307342" y="3510160"/>
              <a:ext cx="48568" cy="35421"/>
            </a:xfrm>
            <a:custGeom>
              <a:avLst/>
              <a:gdLst>
                <a:gd name="connsiteX0" fmla="*/ 48058 w 48568"/>
                <a:gd name="connsiteY0" fmla="*/ 6691 h 35421"/>
                <a:gd name="connsiteX1" fmla="*/ 41379 w 48568"/>
                <a:gd name="connsiteY1" fmla="*/ 0 h 35421"/>
                <a:gd name="connsiteX2" fmla="*/ 23872 w 48568"/>
                <a:gd name="connsiteY2" fmla="*/ 17508 h 35421"/>
                <a:gd name="connsiteX3" fmla="*/ 13239 w 48568"/>
                <a:gd name="connsiteY3" fmla="*/ 6875 h 35421"/>
                <a:gd name="connsiteX4" fmla="*/ 0 w 48568"/>
                <a:gd name="connsiteY4" fmla="*/ 20113 h 35421"/>
                <a:gd name="connsiteX5" fmla="*/ 0 w 48568"/>
                <a:gd name="connsiteY5" fmla="*/ 35421 h 35421"/>
                <a:gd name="connsiteX6" fmla="*/ 48569 w 48568"/>
                <a:gd name="connsiteY6" fmla="*/ 35421 h 35421"/>
                <a:gd name="connsiteX7" fmla="*/ 48569 w 48568"/>
                <a:gd name="connsiteY7" fmla="*/ 7451 h 35421"/>
                <a:gd name="connsiteX8" fmla="*/ 48058 w 48568"/>
                <a:gd name="connsiteY8" fmla="*/ 6691 h 35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568" h="35421">
                  <a:moveTo>
                    <a:pt x="48058" y="6691"/>
                  </a:moveTo>
                  <a:lnTo>
                    <a:pt x="41379" y="0"/>
                  </a:lnTo>
                  <a:lnTo>
                    <a:pt x="23872" y="17508"/>
                  </a:lnTo>
                  <a:lnTo>
                    <a:pt x="13239" y="6875"/>
                  </a:lnTo>
                  <a:lnTo>
                    <a:pt x="0" y="20113"/>
                  </a:lnTo>
                  <a:lnTo>
                    <a:pt x="0" y="35421"/>
                  </a:lnTo>
                  <a:lnTo>
                    <a:pt x="48569" y="35421"/>
                  </a:lnTo>
                  <a:lnTo>
                    <a:pt x="48569" y="7451"/>
                  </a:lnTo>
                  <a:lnTo>
                    <a:pt x="48058" y="6691"/>
                  </a:lnTo>
                  <a:close/>
                </a:path>
              </a:pathLst>
            </a:custGeom>
            <a:noFill/>
            <a:ln w="2619" cap="flat">
              <a:solidFill>
                <a:srgbClr val="8BB1F7"/>
              </a:solidFill>
              <a:prstDash val="solid"/>
              <a:miter/>
            </a:ln>
          </p:spPr>
          <p:txBody>
            <a:bodyPr rtlCol="0" anchor="ctr"/>
            <a:lstStyle/>
            <a:p>
              <a:endParaRPr lang="zh-CN" altLang="en-US"/>
            </a:p>
          </p:txBody>
        </p:sp>
        <p:sp>
          <p:nvSpPr>
            <p:cNvPr id="259" name="任意多边形: 形状 258">
              <a:extLst>
                <a:ext uri="{FF2B5EF4-FFF2-40B4-BE49-F238E27FC236}">
                  <a16:creationId xmlns:a16="http://schemas.microsoft.com/office/drawing/2014/main" id="{4920E917-E9FC-180A-84C3-001BBEB58D35}"/>
                </a:ext>
              </a:extLst>
            </p:cNvPr>
            <p:cNvSpPr/>
            <p:nvPr/>
          </p:nvSpPr>
          <p:spPr>
            <a:xfrm>
              <a:off x="8432462" y="3535956"/>
              <a:ext cx="2789" cy="2789"/>
            </a:xfrm>
            <a:custGeom>
              <a:avLst/>
              <a:gdLst>
                <a:gd name="connsiteX0" fmla="*/ 0 w 2789"/>
                <a:gd name="connsiteY0" fmla="*/ 0 h 2789"/>
                <a:gd name="connsiteX1" fmla="*/ 2789 w 2789"/>
                <a:gd name="connsiteY1" fmla="*/ 0 h 2789"/>
                <a:gd name="connsiteX2" fmla="*/ 2789 w 2789"/>
                <a:gd name="connsiteY2" fmla="*/ 2789 h 2789"/>
                <a:gd name="connsiteX3" fmla="*/ 0 w 2789"/>
                <a:gd name="connsiteY3" fmla="*/ 2789 h 2789"/>
              </a:gdLst>
              <a:ahLst/>
              <a:cxnLst>
                <a:cxn ang="0">
                  <a:pos x="connsiteX0" y="connsiteY0"/>
                </a:cxn>
                <a:cxn ang="0">
                  <a:pos x="connsiteX1" y="connsiteY1"/>
                </a:cxn>
                <a:cxn ang="0">
                  <a:pos x="connsiteX2" y="connsiteY2"/>
                </a:cxn>
                <a:cxn ang="0">
                  <a:pos x="connsiteX3" y="connsiteY3"/>
                </a:cxn>
              </a:cxnLst>
              <a:rect l="l" t="t" r="r" b="b"/>
              <a:pathLst>
                <a:path w="2789" h="2789">
                  <a:moveTo>
                    <a:pt x="0" y="0"/>
                  </a:moveTo>
                  <a:lnTo>
                    <a:pt x="2789" y="0"/>
                  </a:lnTo>
                  <a:lnTo>
                    <a:pt x="2789" y="2789"/>
                  </a:lnTo>
                  <a:lnTo>
                    <a:pt x="0" y="2789"/>
                  </a:lnTo>
                  <a:close/>
                </a:path>
              </a:pathLst>
            </a:custGeom>
            <a:noFill/>
            <a:ln w="2619" cap="flat">
              <a:solidFill>
                <a:srgbClr val="8BB1F7"/>
              </a:solidFill>
              <a:prstDash val="solid"/>
              <a:miter/>
            </a:ln>
          </p:spPr>
          <p:txBody>
            <a:bodyPr rtlCol="0" anchor="ctr"/>
            <a:lstStyle/>
            <a:p>
              <a:endParaRPr lang="zh-CN" altLang="en-US"/>
            </a:p>
          </p:txBody>
        </p:sp>
        <p:sp>
          <p:nvSpPr>
            <p:cNvPr id="260" name="任意多边形: 形状 259">
              <a:extLst>
                <a:ext uri="{FF2B5EF4-FFF2-40B4-BE49-F238E27FC236}">
                  <a16:creationId xmlns:a16="http://schemas.microsoft.com/office/drawing/2014/main" id="{B2256B85-09B9-BB3D-534D-37966E95BFEF}"/>
                </a:ext>
              </a:extLst>
            </p:cNvPr>
            <p:cNvSpPr/>
            <p:nvPr/>
          </p:nvSpPr>
          <p:spPr>
            <a:xfrm>
              <a:off x="8451619" y="3535956"/>
              <a:ext cx="2789" cy="2789"/>
            </a:xfrm>
            <a:custGeom>
              <a:avLst/>
              <a:gdLst>
                <a:gd name="connsiteX0" fmla="*/ 0 w 2789"/>
                <a:gd name="connsiteY0" fmla="*/ 0 h 2789"/>
                <a:gd name="connsiteX1" fmla="*/ 2789 w 2789"/>
                <a:gd name="connsiteY1" fmla="*/ 0 h 2789"/>
                <a:gd name="connsiteX2" fmla="*/ 2789 w 2789"/>
                <a:gd name="connsiteY2" fmla="*/ 2789 h 2789"/>
                <a:gd name="connsiteX3" fmla="*/ 0 w 2789"/>
                <a:gd name="connsiteY3" fmla="*/ 2789 h 2789"/>
              </a:gdLst>
              <a:ahLst/>
              <a:cxnLst>
                <a:cxn ang="0">
                  <a:pos x="connsiteX0" y="connsiteY0"/>
                </a:cxn>
                <a:cxn ang="0">
                  <a:pos x="connsiteX1" y="connsiteY1"/>
                </a:cxn>
                <a:cxn ang="0">
                  <a:pos x="connsiteX2" y="connsiteY2"/>
                </a:cxn>
                <a:cxn ang="0">
                  <a:pos x="connsiteX3" y="connsiteY3"/>
                </a:cxn>
              </a:cxnLst>
              <a:rect l="l" t="t" r="r" b="b"/>
              <a:pathLst>
                <a:path w="2789" h="2789">
                  <a:moveTo>
                    <a:pt x="0" y="0"/>
                  </a:moveTo>
                  <a:lnTo>
                    <a:pt x="2789" y="0"/>
                  </a:lnTo>
                  <a:lnTo>
                    <a:pt x="2789" y="2789"/>
                  </a:lnTo>
                  <a:lnTo>
                    <a:pt x="0" y="2789"/>
                  </a:lnTo>
                  <a:close/>
                </a:path>
              </a:pathLst>
            </a:custGeom>
            <a:noFill/>
            <a:ln w="2619" cap="flat">
              <a:solidFill>
                <a:srgbClr val="8BB1F7"/>
              </a:solidFill>
              <a:prstDash val="solid"/>
              <a:miter/>
            </a:ln>
          </p:spPr>
          <p:txBody>
            <a:bodyPr rtlCol="0" anchor="ctr"/>
            <a:lstStyle/>
            <a:p>
              <a:endParaRPr lang="zh-CN" altLang="en-US"/>
            </a:p>
          </p:txBody>
        </p:sp>
        <p:sp>
          <p:nvSpPr>
            <p:cNvPr id="261" name="任意多边形: 形状 260">
              <a:extLst>
                <a:ext uri="{FF2B5EF4-FFF2-40B4-BE49-F238E27FC236}">
                  <a16:creationId xmlns:a16="http://schemas.microsoft.com/office/drawing/2014/main" id="{7910B22D-656E-8801-515B-CC07C40CDF90}"/>
                </a:ext>
              </a:extLst>
            </p:cNvPr>
            <p:cNvSpPr/>
            <p:nvPr/>
          </p:nvSpPr>
          <p:spPr>
            <a:xfrm>
              <a:off x="8432462" y="3555114"/>
              <a:ext cx="2789" cy="2789"/>
            </a:xfrm>
            <a:custGeom>
              <a:avLst/>
              <a:gdLst>
                <a:gd name="connsiteX0" fmla="*/ 0 w 2789"/>
                <a:gd name="connsiteY0" fmla="*/ 0 h 2789"/>
                <a:gd name="connsiteX1" fmla="*/ 2789 w 2789"/>
                <a:gd name="connsiteY1" fmla="*/ 0 h 2789"/>
                <a:gd name="connsiteX2" fmla="*/ 2789 w 2789"/>
                <a:gd name="connsiteY2" fmla="*/ 2789 h 2789"/>
                <a:gd name="connsiteX3" fmla="*/ 0 w 2789"/>
                <a:gd name="connsiteY3" fmla="*/ 2789 h 2789"/>
              </a:gdLst>
              <a:ahLst/>
              <a:cxnLst>
                <a:cxn ang="0">
                  <a:pos x="connsiteX0" y="connsiteY0"/>
                </a:cxn>
                <a:cxn ang="0">
                  <a:pos x="connsiteX1" y="connsiteY1"/>
                </a:cxn>
                <a:cxn ang="0">
                  <a:pos x="connsiteX2" y="connsiteY2"/>
                </a:cxn>
                <a:cxn ang="0">
                  <a:pos x="connsiteX3" y="connsiteY3"/>
                </a:cxn>
              </a:cxnLst>
              <a:rect l="l" t="t" r="r" b="b"/>
              <a:pathLst>
                <a:path w="2789" h="2789">
                  <a:moveTo>
                    <a:pt x="0" y="0"/>
                  </a:moveTo>
                  <a:lnTo>
                    <a:pt x="2789" y="0"/>
                  </a:lnTo>
                  <a:lnTo>
                    <a:pt x="2789" y="2789"/>
                  </a:lnTo>
                  <a:lnTo>
                    <a:pt x="0" y="2789"/>
                  </a:lnTo>
                  <a:close/>
                </a:path>
              </a:pathLst>
            </a:custGeom>
            <a:noFill/>
            <a:ln w="2619" cap="flat">
              <a:solidFill>
                <a:srgbClr val="8BB1F7"/>
              </a:solidFill>
              <a:prstDash val="solid"/>
              <a:miter/>
            </a:ln>
          </p:spPr>
          <p:txBody>
            <a:bodyPr rtlCol="0" anchor="ctr"/>
            <a:lstStyle/>
            <a:p>
              <a:endParaRPr lang="zh-CN" altLang="en-US"/>
            </a:p>
          </p:txBody>
        </p:sp>
        <p:sp>
          <p:nvSpPr>
            <p:cNvPr id="262" name="任意多边形: 形状 261">
              <a:extLst>
                <a:ext uri="{FF2B5EF4-FFF2-40B4-BE49-F238E27FC236}">
                  <a16:creationId xmlns:a16="http://schemas.microsoft.com/office/drawing/2014/main" id="{B0570F55-1691-50FE-087E-C1D6F6CC9899}"/>
                </a:ext>
              </a:extLst>
            </p:cNvPr>
            <p:cNvSpPr/>
            <p:nvPr/>
          </p:nvSpPr>
          <p:spPr>
            <a:xfrm>
              <a:off x="8451619" y="3555114"/>
              <a:ext cx="2789" cy="2789"/>
            </a:xfrm>
            <a:custGeom>
              <a:avLst/>
              <a:gdLst>
                <a:gd name="connsiteX0" fmla="*/ 0 w 2789"/>
                <a:gd name="connsiteY0" fmla="*/ 0 h 2789"/>
                <a:gd name="connsiteX1" fmla="*/ 2789 w 2789"/>
                <a:gd name="connsiteY1" fmla="*/ 0 h 2789"/>
                <a:gd name="connsiteX2" fmla="*/ 2789 w 2789"/>
                <a:gd name="connsiteY2" fmla="*/ 2789 h 2789"/>
                <a:gd name="connsiteX3" fmla="*/ 0 w 2789"/>
                <a:gd name="connsiteY3" fmla="*/ 2789 h 2789"/>
              </a:gdLst>
              <a:ahLst/>
              <a:cxnLst>
                <a:cxn ang="0">
                  <a:pos x="connsiteX0" y="connsiteY0"/>
                </a:cxn>
                <a:cxn ang="0">
                  <a:pos x="connsiteX1" y="connsiteY1"/>
                </a:cxn>
                <a:cxn ang="0">
                  <a:pos x="connsiteX2" y="connsiteY2"/>
                </a:cxn>
                <a:cxn ang="0">
                  <a:pos x="connsiteX3" y="connsiteY3"/>
                </a:cxn>
              </a:cxnLst>
              <a:rect l="l" t="t" r="r" b="b"/>
              <a:pathLst>
                <a:path w="2789" h="2789">
                  <a:moveTo>
                    <a:pt x="0" y="0"/>
                  </a:moveTo>
                  <a:lnTo>
                    <a:pt x="2789" y="0"/>
                  </a:lnTo>
                  <a:lnTo>
                    <a:pt x="2789" y="2789"/>
                  </a:lnTo>
                  <a:lnTo>
                    <a:pt x="0" y="2789"/>
                  </a:lnTo>
                  <a:close/>
                </a:path>
              </a:pathLst>
            </a:custGeom>
            <a:noFill/>
            <a:ln w="2619" cap="flat">
              <a:solidFill>
                <a:srgbClr val="8BB1F7"/>
              </a:solidFill>
              <a:prstDash val="solid"/>
              <a:miter/>
            </a:ln>
          </p:spPr>
          <p:txBody>
            <a:bodyPr rtlCol="0" anchor="ctr"/>
            <a:lstStyle/>
            <a:p>
              <a:endParaRPr lang="zh-CN" altLang="en-US"/>
            </a:p>
          </p:txBody>
        </p:sp>
        <p:sp>
          <p:nvSpPr>
            <p:cNvPr id="263" name="任意多边形: 形状 262">
              <a:extLst>
                <a:ext uri="{FF2B5EF4-FFF2-40B4-BE49-F238E27FC236}">
                  <a16:creationId xmlns:a16="http://schemas.microsoft.com/office/drawing/2014/main" id="{20FDED50-239F-501F-3B9F-EFB42B084019}"/>
                </a:ext>
              </a:extLst>
            </p:cNvPr>
            <p:cNvSpPr/>
            <p:nvPr/>
          </p:nvSpPr>
          <p:spPr>
            <a:xfrm>
              <a:off x="8433850" y="3537357"/>
              <a:ext cx="19157" cy="19144"/>
            </a:xfrm>
            <a:custGeom>
              <a:avLst/>
              <a:gdLst>
                <a:gd name="connsiteX0" fmla="*/ 1401 w 19157"/>
                <a:gd name="connsiteY0" fmla="*/ 0 h 19144"/>
                <a:gd name="connsiteX1" fmla="*/ 1401 w 19157"/>
                <a:gd name="connsiteY1" fmla="*/ 1388 h 19144"/>
                <a:gd name="connsiteX2" fmla="*/ 0 w 19157"/>
                <a:gd name="connsiteY2" fmla="*/ 1388 h 19144"/>
                <a:gd name="connsiteX3" fmla="*/ 0 w 19157"/>
                <a:gd name="connsiteY3" fmla="*/ 17756 h 19144"/>
                <a:gd name="connsiteX4" fmla="*/ 1401 w 19157"/>
                <a:gd name="connsiteY4" fmla="*/ 17756 h 19144"/>
                <a:gd name="connsiteX5" fmla="*/ 1401 w 19157"/>
                <a:gd name="connsiteY5" fmla="*/ 19144 h 19144"/>
                <a:gd name="connsiteX6" fmla="*/ 17769 w 19157"/>
                <a:gd name="connsiteY6" fmla="*/ 19144 h 19144"/>
                <a:gd name="connsiteX7" fmla="*/ 17769 w 19157"/>
                <a:gd name="connsiteY7" fmla="*/ 17756 h 19144"/>
                <a:gd name="connsiteX8" fmla="*/ 19157 w 19157"/>
                <a:gd name="connsiteY8" fmla="*/ 17756 h 19144"/>
                <a:gd name="connsiteX9" fmla="*/ 19157 w 19157"/>
                <a:gd name="connsiteY9" fmla="*/ 1388 h 19144"/>
                <a:gd name="connsiteX10" fmla="*/ 17769 w 19157"/>
                <a:gd name="connsiteY10" fmla="*/ 1388 h 19144"/>
                <a:gd name="connsiteX11" fmla="*/ 17769 w 19157"/>
                <a:gd name="connsiteY11" fmla="*/ 0 h 19144"/>
                <a:gd name="connsiteX12" fmla="*/ 1401 w 19157"/>
                <a:gd name="connsiteY12" fmla="*/ 0 h 19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157" h="19144">
                  <a:moveTo>
                    <a:pt x="1401" y="0"/>
                  </a:moveTo>
                  <a:lnTo>
                    <a:pt x="1401" y="1388"/>
                  </a:lnTo>
                  <a:lnTo>
                    <a:pt x="0" y="1388"/>
                  </a:lnTo>
                  <a:lnTo>
                    <a:pt x="0" y="17756"/>
                  </a:lnTo>
                  <a:lnTo>
                    <a:pt x="1401" y="17756"/>
                  </a:lnTo>
                  <a:lnTo>
                    <a:pt x="1401" y="19144"/>
                  </a:lnTo>
                  <a:lnTo>
                    <a:pt x="17769" y="19144"/>
                  </a:lnTo>
                  <a:lnTo>
                    <a:pt x="17769" y="17756"/>
                  </a:lnTo>
                  <a:lnTo>
                    <a:pt x="19157" y="17756"/>
                  </a:lnTo>
                  <a:lnTo>
                    <a:pt x="19157" y="1388"/>
                  </a:lnTo>
                  <a:lnTo>
                    <a:pt x="17769" y="1388"/>
                  </a:lnTo>
                  <a:lnTo>
                    <a:pt x="17769" y="0"/>
                  </a:lnTo>
                  <a:lnTo>
                    <a:pt x="1401" y="0"/>
                  </a:lnTo>
                  <a:close/>
                </a:path>
              </a:pathLst>
            </a:custGeom>
            <a:noFill/>
            <a:ln w="2619" cap="flat">
              <a:solidFill>
                <a:srgbClr val="8BB1F7"/>
              </a:solidFill>
              <a:prstDash val="solid"/>
              <a:miter/>
            </a:ln>
          </p:spPr>
          <p:txBody>
            <a:bodyPr rtlCol="0" anchor="ctr"/>
            <a:lstStyle/>
            <a:p>
              <a:endParaRPr lang="zh-CN" altLang="en-US"/>
            </a:p>
          </p:txBody>
        </p:sp>
        <p:sp>
          <p:nvSpPr>
            <p:cNvPr id="264" name="任意多边形: 形状 263">
              <a:extLst>
                <a:ext uri="{FF2B5EF4-FFF2-40B4-BE49-F238E27FC236}">
                  <a16:creationId xmlns:a16="http://schemas.microsoft.com/office/drawing/2014/main" id="{59E99AE6-2223-ED53-8BD6-31B5E5D23C7E}"/>
                </a:ext>
              </a:extLst>
            </p:cNvPr>
            <p:cNvSpPr/>
            <p:nvPr/>
          </p:nvSpPr>
          <p:spPr>
            <a:xfrm>
              <a:off x="8223353" y="3283504"/>
              <a:ext cx="27433" cy="27433"/>
            </a:xfrm>
            <a:custGeom>
              <a:avLst/>
              <a:gdLst>
                <a:gd name="connsiteX0" fmla="*/ 0 w 27433"/>
                <a:gd name="connsiteY0" fmla="*/ 0 h 27433"/>
                <a:gd name="connsiteX1" fmla="*/ 27434 w 27433"/>
                <a:gd name="connsiteY1" fmla="*/ 0 h 27433"/>
                <a:gd name="connsiteX2" fmla="*/ 27434 w 27433"/>
                <a:gd name="connsiteY2" fmla="*/ 27433 h 27433"/>
                <a:gd name="connsiteX3" fmla="*/ 0 w 27433"/>
                <a:gd name="connsiteY3" fmla="*/ 27433 h 27433"/>
              </a:gdLst>
              <a:ahLst/>
              <a:cxnLst>
                <a:cxn ang="0">
                  <a:pos x="connsiteX0" y="connsiteY0"/>
                </a:cxn>
                <a:cxn ang="0">
                  <a:pos x="connsiteX1" y="connsiteY1"/>
                </a:cxn>
                <a:cxn ang="0">
                  <a:pos x="connsiteX2" y="connsiteY2"/>
                </a:cxn>
                <a:cxn ang="0">
                  <a:pos x="connsiteX3" y="connsiteY3"/>
                </a:cxn>
              </a:cxnLst>
              <a:rect l="l" t="t" r="r" b="b"/>
              <a:pathLst>
                <a:path w="27433" h="27433">
                  <a:moveTo>
                    <a:pt x="0" y="0"/>
                  </a:moveTo>
                  <a:lnTo>
                    <a:pt x="27434" y="0"/>
                  </a:lnTo>
                  <a:lnTo>
                    <a:pt x="27434" y="27433"/>
                  </a:lnTo>
                  <a:lnTo>
                    <a:pt x="0" y="27433"/>
                  </a:lnTo>
                  <a:close/>
                </a:path>
              </a:pathLst>
            </a:custGeom>
            <a:noFill/>
            <a:ln w="2619" cap="flat">
              <a:solidFill>
                <a:srgbClr val="8BB1F7"/>
              </a:solidFill>
              <a:prstDash val="solid"/>
              <a:miter/>
            </a:ln>
          </p:spPr>
          <p:txBody>
            <a:bodyPr rtlCol="0" anchor="ctr"/>
            <a:lstStyle/>
            <a:p>
              <a:endParaRPr lang="zh-CN" altLang="en-US"/>
            </a:p>
          </p:txBody>
        </p:sp>
        <p:sp>
          <p:nvSpPr>
            <p:cNvPr id="265" name="任意多边形: 形状 264">
              <a:extLst>
                <a:ext uri="{FF2B5EF4-FFF2-40B4-BE49-F238E27FC236}">
                  <a16:creationId xmlns:a16="http://schemas.microsoft.com/office/drawing/2014/main" id="{68EE5598-14E2-BFD0-A2E0-44B1642DB7CF}"/>
                </a:ext>
              </a:extLst>
            </p:cNvPr>
            <p:cNvSpPr/>
            <p:nvPr/>
          </p:nvSpPr>
          <p:spPr>
            <a:xfrm>
              <a:off x="8510964" y="3283504"/>
              <a:ext cx="27433" cy="27433"/>
            </a:xfrm>
            <a:custGeom>
              <a:avLst/>
              <a:gdLst>
                <a:gd name="connsiteX0" fmla="*/ 0 w 27433"/>
                <a:gd name="connsiteY0" fmla="*/ 0 h 27433"/>
                <a:gd name="connsiteX1" fmla="*/ 27433 w 27433"/>
                <a:gd name="connsiteY1" fmla="*/ 0 h 27433"/>
                <a:gd name="connsiteX2" fmla="*/ 27433 w 27433"/>
                <a:gd name="connsiteY2" fmla="*/ 27433 h 27433"/>
                <a:gd name="connsiteX3" fmla="*/ 0 w 27433"/>
                <a:gd name="connsiteY3" fmla="*/ 27433 h 27433"/>
              </a:gdLst>
              <a:ahLst/>
              <a:cxnLst>
                <a:cxn ang="0">
                  <a:pos x="connsiteX0" y="connsiteY0"/>
                </a:cxn>
                <a:cxn ang="0">
                  <a:pos x="connsiteX1" y="connsiteY1"/>
                </a:cxn>
                <a:cxn ang="0">
                  <a:pos x="connsiteX2" y="connsiteY2"/>
                </a:cxn>
                <a:cxn ang="0">
                  <a:pos x="connsiteX3" y="connsiteY3"/>
                </a:cxn>
              </a:cxnLst>
              <a:rect l="l" t="t" r="r" b="b"/>
              <a:pathLst>
                <a:path w="27433" h="27433">
                  <a:moveTo>
                    <a:pt x="0" y="0"/>
                  </a:moveTo>
                  <a:lnTo>
                    <a:pt x="27433" y="0"/>
                  </a:lnTo>
                  <a:lnTo>
                    <a:pt x="27433" y="27433"/>
                  </a:lnTo>
                  <a:lnTo>
                    <a:pt x="0" y="27433"/>
                  </a:lnTo>
                  <a:close/>
                </a:path>
              </a:pathLst>
            </a:custGeom>
            <a:noFill/>
            <a:ln w="2619" cap="flat">
              <a:solidFill>
                <a:srgbClr val="8BB1F7"/>
              </a:solidFill>
              <a:prstDash val="solid"/>
              <a:miter/>
            </a:ln>
          </p:spPr>
          <p:txBody>
            <a:bodyPr rtlCol="0" anchor="ctr"/>
            <a:lstStyle/>
            <a:p>
              <a:endParaRPr lang="zh-CN" altLang="en-US"/>
            </a:p>
          </p:txBody>
        </p:sp>
        <p:sp>
          <p:nvSpPr>
            <p:cNvPr id="266" name="任意多边形: 形状 265">
              <a:extLst>
                <a:ext uri="{FF2B5EF4-FFF2-40B4-BE49-F238E27FC236}">
                  <a16:creationId xmlns:a16="http://schemas.microsoft.com/office/drawing/2014/main" id="{B1280BED-9C7B-1C44-37E0-9D36593E360C}"/>
                </a:ext>
              </a:extLst>
            </p:cNvPr>
            <p:cNvSpPr/>
            <p:nvPr/>
          </p:nvSpPr>
          <p:spPr>
            <a:xfrm>
              <a:off x="8223353" y="3692005"/>
              <a:ext cx="27433" cy="27433"/>
            </a:xfrm>
            <a:custGeom>
              <a:avLst/>
              <a:gdLst>
                <a:gd name="connsiteX0" fmla="*/ 0 w 27433"/>
                <a:gd name="connsiteY0" fmla="*/ 0 h 27433"/>
                <a:gd name="connsiteX1" fmla="*/ 27434 w 27433"/>
                <a:gd name="connsiteY1" fmla="*/ 0 h 27433"/>
                <a:gd name="connsiteX2" fmla="*/ 27434 w 27433"/>
                <a:gd name="connsiteY2" fmla="*/ 27433 h 27433"/>
                <a:gd name="connsiteX3" fmla="*/ 0 w 27433"/>
                <a:gd name="connsiteY3" fmla="*/ 27433 h 27433"/>
              </a:gdLst>
              <a:ahLst/>
              <a:cxnLst>
                <a:cxn ang="0">
                  <a:pos x="connsiteX0" y="connsiteY0"/>
                </a:cxn>
                <a:cxn ang="0">
                  <a:pos x="connsiteX1" y="connsiteY1"/>
                </a:cxn>
                <a:cxn ang="0">
                  <a:pos x="connsiteX2" y="connsiteY2"/>
                </a:cxn>
                <a:cxn ang="0">
                  <a:pos x="connsiteX3" y="connsiteY3"/>
                </a:cxn>
              </a:cxnLst>
              <a:rect l="l" t="t" r="r" b="b"/>
              <a:pathLst>
                <a:path w="27433" h="27433">
                  <a:moveTo>
                    <a:pt x="0" y="0"/>
                  </a:moveTo>
                  <a:lnTo>
                    <a:pt x="27434" y="0"/>
                  </a:lnTo>
                  <a:lnTo>
                    <a:pt x="27434" y="27433"/>
                  </a:lnTo>
                  <a:lnTo>
                    <a:pt x="0" y="27433"/>
                  </a:lnTo>
                  <a:close/>
                </a:path>
              </a:pathLst>
            </a:custGeom>
            <a:noFill/>
            <a:ln w="2619" cap="flat">
              <a:solidFill>
                <a:srgbClr val="8BB1F7"/>
              </a:solidFill>
              <a:prstDash val="solid"/>
              <a:miter/>
            </a:ln>
          </p:spPr>
          <p:txBody>
            <a:bodyPr rtlCol="0" anchor="ctr"/>
            <a:lstStyle/>
            <a:p>
              <a:endParaRPr lang="zh-CN" altLang="en-US"/>
            </a:p>
          </p:txBody>
        </p:sp>
        <p:sp>
          <p:nvSpPr>
            <p:cNvPr id="267" name="任意多边形: 形状 266">
              <a:extLst>
                <a:ext uri="{FF2B5EF4-FFF2-40B4-BE49-F238E27FC236}">
                  <a16:creationId xmlns:a16="http://schemas.microsoft.com/office/drawing/2014/main" id="{27E98F9E-D4A5-2D98-4B8F-039BD98B60E9}"/>
                </a:ext>
              </a:extLst>
            </p:cNvPr>
            <p:cNvSpPr/>
            <p:nvPr/>
          </p:nvSpPr>
          <p:spPr>
            <a:xfrm>
              <a:off x="8510964" y="3692005"/>
              <a:ext cx="27433" cy="27433"/>
            </a:xfrm>
            <a:custGeom>
              <a:avLst/>
              <a:gdLst>
                <a:gd name="connsiteX0" fmla="*/ 0 w 27433"/>
                <a:gd name="connsiteY0" fmla="*/ 0 h 27433"/>
                <a:gd name="connsiteX1" fmla="*/ 27433 w 27433"/>
                <a:gd name="connsiteY1" fmla="*/ 0 h 27433"/>
                <a:gd name="connsiteX2" fmla="*/ 27433 w 27433"/>
                <a:gd name="connsiteY2" fmla="*/ 27433 h 27433"/>
                <a:gd name="connsiteX3" fmla="*/ 0 w 27433"/>
                <a:gd name="connsiteY3" fmla="*/ 27433 h 27433"/>
              </a:gdLst>
              <a:ahLst/>
              <a:cxnLst>
                <a:cxn ang="0">
                  <a:pos x="connsiteX0" y="connsiteY0"/>
                </a:cxn>
                <a:cxn ang="0">
                  <a:pos x="connsiteX1" y="connsiteY1"/>
                </a:cxn>
                <a:cxn ang="0">
                  <a:pos x="connsiteX2" y="connsiteY2"/>
                </a:cxn>
                <a:cxn ang="0">
                  <a:pos x="connsiteX3" y="connsiteY3"/>
                </a:cxn>
              </a:cxnLst>
              <a:rect l="l" t="t" r="r" b="b"/>
              <a:pathLst>
                <a:path w="27433" h="27433">
                  <a:moveTo>
                    <a:pt x="0" y="0"/>
                  </a:moveTo>
                  <a:lnTo>
                    <a:pt x="27433" y="0"/>
                  </a:lnTo>
                  <a:lnTo>
                    <a:pt x="27433" y="27433"/>
                  </a:lnTo>
                  <a:lnTo>
                    <a:pt x="0" y="27433"/>
                  </a:lnTo>
                  <a:close/>
                </a:path>
              </a:pathLst>
            </a:custGeom>
            <a:noFill/>
            <a:ln w="2619" cap="flat">
              <a:solidFill>
                <a:srgbClr val="8BB1F7"/>
              </a:solidFill>
              <a:prstDash val="solid"/>
              <a:miter/>
            </a:ln>
          </p:spPr>
          <p:txBody>
            <a:bodyPr rtlCol="0" anchor="ctr"/>
            <a:lstStyle/>
            <a:p>
              <a:endParaRPr lang="zh-CN" altLang="en-US"/>
            </a:p>
          </p:txBody>
        </p:sp>
        <p:sp>
          <p:nvSpPr>
            <p:cNvPr id="268" name="任意多边形: 形状 267">
              <a:extLst>
                <a:ext uri="{FF2B5EF4-FFF2-40B4-BE49-F238E27FC236}">
                  <a16:creationId xmlns:a16="http://schemas.microsoft.com/office/drawing/2014/main" id="{2F160F0D-756A-0556-8245-97F52B1433E7}"/>
                </a:ext>
              </a:extLst>
            </p:cNvPr>
            <p:cNvSpPr/>
            <p:nvPr/>
          </p:nvSpPr>
          <p:spPr>
            <a:xfrm>
              <a:off x="8237063" y="3297227"/>
              <a:ext cx="287624" cy="408501"/>
            </a:xfrm>
            <a:custGeom>
              <a:avLst/>
              <a:gdLst>
                <a:gd name="connsiteX0" fmla="*/ 98747 w 287624"/>
                <a:gd name="connsiteY0" fmla="*/ 0 h 408501"/>
                <a:gd name="connsiteX1" fmla="*/ 13723 w 287624"/>
                <a:gd name="connsiteY1" fmla="*/ 0 h 408501"/>
                <a:gd name="connsiteX2" fmla="*/ 13723 w 287624"/>
                <a:gd name="connsiteY2" fmla="*/ 13710 h 408501"/>
                <a:gd name="connsiteX3" fmla="*/ 0 w 287624"/>
                <a:gd name="connsiteY3" fmla="*/ 13710 h 408501"/>
                <a:gd name="connsiteX4" fmla="*/ 0 w 287624"/>
                <a:gd name="connsiteY4" fmla="*/ 394778 h 408501"/>
                <a:gd name="connsiteX5" fmla="*/ 13723 w 287624"/>
                <a:gd name="connsiteY5" fmla="*/ 394778 h 408501"/>
                <a:gd name="connsiteX6" fmla="*/ 13723 w 287624"/>
                <a:gd name="connsiteY6" fmla="*/ 408501 h 408501"/>
                <a:gd name="connsiteX7" fmla="*/ 273901 w 287624"/>
                <a:gd name="connsiteY7" fmla="*/ 408501 h 408501"/>
                <a:gd name="connsiteX8" fmla="*/ 273901 w 287624"/>
                <a:gd name="connsiteY8" fmla="*/ 394778 h 408501"/>
                <a:gd name="connsiteX9" fmla="*/ 287624 w 287624"/>
                <a:gd name="connsiteY9" fmla="*/ 394778 h 408501"/>
                <a:gd name="connsiteX10" fmla="*/ 287624 w 287624"/>
                <a:gd name="connsiteY10" fmla="*/ 13710 h 408501"/>
                <a:gd name="connsiteX11" fmla="*/ 273901 w 287624"/>
                <a:gd name="connsiteY11" fmla="*/ 13710 h 408501"/>
                <a:gd name="connsiteX12" fmla="*/ 273901 w 287624"/>
                <a:gd name="connsiteY12" fmla="*/ 0 h 408501"/>
                <a:gd name="connsiteX13" fmla="*/ 188878 w 287624"/>
                <a:gd name="connsiteY13" fmla="*/ 0 h 408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7624" h="408501">
                  <a:moveTo>
                    <a:pt x="98747" y="0"/>
                  </a:moveTo>
                  <a:lnTo>
                    <a:pt x="13723" y="0"/>
                  </a:lnTo>
                  <a:lnTo>
                    <a:pt x="13723" y="13710"/>
                  </a:lnTo>
                  <a:lnTo>
                    <a:pt x="0" y="13710"/>
                  </a:lnTo>
                  <a:lnTo>
                    <a:pt x="0" y="394778"/>
                  </a:lnTo>
                  <a:lnTo>
                    <a:pt x="13723" y="394778"/>
                  </a:lnTo>
                  <a:lnTo>
                    <a:pt x="13723" y="408501"/>
                  </a:lnTo>
                  <a:lnTo>
                    <a:pt x="273901" y="408501"/>
                  </a:lnTo>
                  <a:lnTo>
                    <a:pt x="273901" y="394778"/>
                  </a:lnTo>
                  <a:lnTo>
                    <a:pt x="287624" y="394778"/>
                  </a:lnTo>
                  <a:lnTo>
                    <a:pt x="287624" y="13710"/>
                  </a:lnTo>
                  <a:lnTo>
                    <a:pt x="273901" y="13710"/>
                  </a:lnTo>
                  <a:lnTo>
                    <a:pt x="273901" y="0"/>
                  </a:lnTo>
                  <a:lnTo>
                    <a:pt x="188878" y="0"/>
                  </a:lnTo>
                </a:path>
              </a:pathLst>
            </a:custGeom>
            <a:noFill/>
            <a:ln w="2619" cap="flat">
              <a:solidFill>
                <a:srgbClr val="8BB1F7"/>
              </a:solidFill>
              <a:custDash>
                <a:ds d="300000" sp="300000"/>
              </a:custDash>
              <a:miter/>
            </a:ln>
          </p:spPr>
          <p:txBody>
            <a:bodyPr rtlCol="0" anchor="ctr"/>
            <a:lstStyle/>
            <a:p>
              <a:endParaRPr lang="zh-CN" altLang="en-US"/>
            </a:p>
          </p:txBody>
        </p:sp>
        <p:sp>
          <p:nvSpPr>
            <p:cNvPr id="269" name="任意多边形: 形状 268">
              <a:extLst>
                <a:ext uri="{FF2B5EF4-FFF2-40B4-BE49-F238E27FC236}">
                  <a16:creationId xmlns:a16="http://schemas.microsoft.com/office/drawing/2014/main" id="{F9962106-F552-F8CC-C598-D1CA3E8BCBCD}"/>
                </a:ext>
              </a:extLst>
            </p:cNvPr>
            <p:cNvSpPr/>
            <p:nvPr/>
          </p:nvSpPr>
          <p:spPr>
            <a:xfrm>
              <a:off x="8237364" y="3231767"/>
              <a:ext cx="143517" cy="143530"/>
            </a:xfrm>
            <a:custGeom>
              <a:avLst/>
              <a:gdLst>
                <a:gd name="connsiteX0" fmla="*/ 143033 w 143517"/>
                <a:gd name="connsiteY0" fmla="*/ 143472 h 143530"/>
                <a:gd name="connsiteX1" fmla="*/ -485 w 143517"/>
                <a:gd name="connsiteY1" fmla="*/ -59 h 143530"/>
              </a:gdLst>
              <a:ahLst/>
              <a:cxnLst>
                <a:cxn ang="0">
                  <a:pos x="connsiteX0" y="connsiteY0"/>
                </a:cxn>
                <a:cxn ang="0">
                  <a:pos x="connsiteX1" y="connsiteY1"/>
                </a:cxn>
              </a:cxnLst>
              <a:rect l="l" t="t" r="r" b="b"/>
              <a:pathLst>
                <a:path w="143517" h="143530">
                  <a:moveTo>
                    <a:pt x="143033" y="143472"/>
                  </a:moveTo>
                  <a:cubicBezTo>
                    <a:pt x="63771" y="143464"/>
                    <a:pt x="-485" y="79206"/>
                    <a:pt x="-485" y="-59"/>
                  </a:cubicBezTo>
                </a:path>
              </a:pathLst>
            </a:custGeom>
            <a:noFill/>
            <a:ln w="2619" cap="flat">
              <a:solidFill>
                <a:srgbClr val="8BB1F7"/>
              </a:solidFill>
              <a:prstDash val="solid"/>
              <a:miter/>
            </a:ln>
          </p:spPr>
          <p:txBody>
            <a:bodyPr rtlCol="0" anchor="ctr"/>
            <a:lstStyle/>
            <a:p>
              <a:endParaRPr lang="zh-CN" altLang="en-US"/>
            </a:p>
          </p:txBody>
        </p:sp>
        <p:sp>
          <p:nvSpPr>
            <p:cNvPr id="270" name="任意多边形: 形状 269">
              <a:extLst>
                <a:ext uri="{FF2B5EF4-FFF2-40B4-BE49-F238E27FC236}">
                  <a16:creationId xmlns:a16="http://schemas.microsoft.com/office/drawing/2014/main" id="{C10C2CF1-23CD-7477-EEF5-7F708F6B9634}"/>
                </a:ext>
              </a:extLst>
            </p:cNvPr>
            <p:cNvSpPr/>
            <p:nvPr/>
          </p:nvSpPr>
          <p:spPr>
            <a:xfrm>
              <a:off x="8380882" y="3088250"/>
              <a:ext cx="143504" cy="143517"/>
            </a:xfrm>
            <a:custGeom>
              <a:avLst/>
              <a:gdLst>
                <a:gd name="connsiteX0" fmla="*/ -485 w 143504"/>
                <a:gd name="connsiteY0" fmla="*/ -59 h 143517"/>
                <a:gd name="connsiteX1" fmla="*/ 143019 w 143504"/>
                <a:gd name="connsiteY1" fmla="*/ 143446 h 143517"/>
                <a:gd name="connsiteX2" fmla="*/ 143019 w 143504"/>
                <a:gd name="connsiteY2" fmla="*/ 143459 h 143517"/>
              </a:gdLst>
              <a:ahLst/>
              <a:cxnLst>
                <a:cxn ang="0">
                  <a:pos x="connsiteX0" y="connsiteY0"/>
                </a:cxn>
                <a:cxn ang="0">
                  <a:pos x="connsiteX1" y="connsiteY1"/>
                </a:cxn>
                <a:cxn ang="0">
                  <a:pos x="connsiteX2" y="connsiteY2"/>
                </a:cxn>
              </a:cxnLst>
              <a:rect l="l" t="t" r="r" b="b"/>
              <a:pathLst>
                <a:path w="143504" h="143517">
                  <a:moveTo>
                    <a:pt x="-485" y="-59"/>
                  </a:moveTo>
                  <a:cubicBezTo>
                    <a:pt x="78764" y="-59"/>
                    <a:pt x="143019" y="64190"/>
                    <a:pt x="143019" y="143446"/>
                  </a:cubicBezTo>
                  <a:cubicBezTo>
                    <a:pt x="143019" y="143450"/>
                    <a:pt x="143019" y="143455"/>
                    <a:pt x="143019" y="143459"/>
                  </a:cubicBezTo>
                </a:path>
              </a:pathLst>
            </a:custGeom>
            <a:noFill/>
            <a:ln w="2619" cap="flat">
              <a:solidFill>
                <a:srgbClr val="8BB1F7"/>
              </a:solidFill>
              <a:prstDash val="solid"/>
              <a:miter/>
            </a:ln>
          </p:spPr>
          <p:txBody>
            <a:bodyPr rtlCol="0" anchor="ctr"/>
            <a:lstStyle/>
            <a:p>
              <a:endParaRPr lang="zh-CN" altLang="en-US"/>
            </a:p>
          </p:txBody>
        </p:sp>
        <p:sp>
          <p:nvSpPr>
            <p:cNvPr id="271" name="任意多边形: 形状 270">
              <a:extLst>
                <a:ext uri="{FF2B5EF4-FFF2-40B4-BE49-F238E27FC236}">
                  <a16:creationId xmlns:a16="http://schemas.microsoft.com/office/drawing/2014/main" id="{407C6E83-4F5B-9DFC-2312-019E42ABE919}"/>
                </a:ext>
              </a:extLst>
            </p:cNvPr>
            <p:cNvSpPr/>
            <p:nvPr/>
          </p:nvSpPr>
          <p:spPr>
            <a:xfrm>
              <a:off x="8380882" y="3231767"/>
              <a:ext cx="143504" cy="143517"/>
            </a:xfrm>
            <a:custGeom>
              <a:avLst/>
              <a:gdLst>
                <a:gd name="connsiteX0" fmla="*/ 143019 w 143504"/>
                <a:gd name="connsiteY0" fmla="*/ -59 h 143517"/>
                <a:gd name="connsiteX1" fmla="*/ -472 w 143504"/>
                <a:gd name="connsiteY1" fmla="*/ 143459 h 143517"/>
                <a:gd name="connsiteX2" fmla="*/ -485 w 143504"/>
                <a:gd name="connsiteY2" fmla="*/ 143459 h 143517"/>
              </a:gdLst>
              <a:ahLst/>
              <a:cxnLst>
                <a:cxn ang="0">
                  <a:pos x="connsiteX0" y="connsiteY0"/>
                </a:cxn>
                <a:cxn ang="0">
                  <a:pos x="connsiteX1" y="connsiteY1"/>
                </a:cxn>
                <a:cxn ang="0">
                  <a:pos x="connsiteX2" y="connsiteY2"/>
                </a:cxn>
              </a:cxnLst>
              <a:rect l="l" t="t" r="r" b="b"/>
              <a:pathLst>
                <a:path w="143504" h="143517">
                  <a:moveTo>
                    <a:pt x="143019" y="-59"/>
                  </a:moveTo>
                  <a:cubicBezTo>
                    <a:pt x="143033" y="79197"/>
                    <a:pt x="78777" y="143451"/>
                    <a:pt x="-472" y="143459"/>
                  </a:cubicBezTo>
                  <a:cubicBezTo>
                    <a:pt x="-472" y="143459"/>
                    <a:pt x="-485" y="143459"/>
                    <a:pt x="-485" y="143459"/>
                  </a:cubicBezTo>
                </a:path>
              </a:pathLst>
            </a:custGeom>
            <a:noFill/>
            <a:ln w="2619" cap="flat">
              <a:solidFill>
                <a:srgbClr val="8BB1F7"/>
              </a:solidFill>
              <a:custDash>
                <a:ds d="300000" sp="300000"/>
              </a:custDash>
              <a:miter/>
            </a:ln>
          </p:spPr>
          <p:txBody>
            <a:bodyPr rtlCol="0" anchor="ctr"/>
            <a:lstStyle/>
            <a:p>
              <a:endParaRPr lang="zh-CN" altLang="en-US"/>
            </a:p>
          </p:txBody>
        </p:sp>
        <p:sp>
          <p:nvSpPr>
            <p:cNvPr id="272" name="任意多边形: 形状 271">
              <a:extLst>
                <a:ext uri="{FF2B5EF4-FFF2-40B4-BE49-F238E27FC236}">
                  <a16:creationId xmlns:a16="http://schemas.microsoft.com/office/drawing/2014/main" id="{8DB276D0-C5B3-ADDB-0235-BD4ABBE406C5}"/>
                </a:ext>
              </a:extLst>
            </p:cNvPr>
            <p:cNvSpPr/>
            <p:nvPr/>
          </p:nvSpPr>
          <p:spPr>
            <a:xfrm>
              <a:off x="8237364" y="3088237"/>
              <a:ext cx="143517" cy="143530"/>
            </a:xfrm>
            <a:custGeom>
              <a:avLst/>
              <a:gdLst>
                <a:gd name="connsiteX0" fmla="*/ -485 w 143517"/>
                <a:gd name="connsiteY0" fmla="*/ 143472 h 143530"/>
                <a:gd name="connsiteX1" fmla="*/ 143033 w 143517"/>
                <a:gd name="connsiteY1" fmla="*/ -59 h 143530"/>
              </a:gdLst>
              <a:ahLst/>
              <a:cxnLst>
                <a:cxn ang="0">
                  <a:pos x="connsiteX0" y="connsiteY0"/>
                </a:cxn>
                <a:cxn ang="0">
                  <a:pos x="connsiteX1" y="connsiteY1"/>
                </a:cxn>
              </a:cxnLst>
              <a:rect l="l" t="t" r="r" b="b"/>
              <a:pathLst>
                <a:path w="143517" h="143530">
                  <a:moveTo>
                    <a:pt x="-485" y="143472"/>
                  </a:moveTo>
                  <a:cubicBezTo>
                    <a:pt x="-485" y="64207"/>
                    <a:pt x="63771" y="-51"/>
                    <a:pt x="143033" y="-59"/>
                  </a:cubicBezTo>
                </a:path>
              </a:pathLst>
            </a:custGeom>
            <a:noFill/>
            <a:ln w="2619" cap="flat">
              <a:solidFill>
                <a:srgbClr val="8BB1F7"/>
              </a:solidFill>
              <a:custDash>
                <a:ds d="300000" sp="300000"/>
              </a:custDash>
              <a:miter/>
            </a:ln>
          </p:spPr>
          <p:txBody>
            <a:bodyPr rtlCol="0" anchor="ctr"/>
            <a:lstStyle/>
            <a:p>
              <a:endParaRPr lang="zh-CN" altLang="en-US"/>
            </a:p>
          </p:txBody>
        </p:sp>
        <p:sp>
          <p:nvSpPr>
            <p:cNvPr id="273" name="任意多边形: 形状 272">
              <a:extLst>
                <a:ext uri="{FF2B5EF4-FFF2-40B4-BE49-F238E27FC236}">
                  <a16:creationId xmlns:a16="http://schemas.microsoft.com/office/drawing/2014/main" id="{5B8FCAE4-780F-3B6E-FF1A-CCBF2BEA607F}"/>
                </a:ext>
              </a:extLst>
            </p:cNvPr>
            <p:cNvSpPr/>
            <p:nvPr/>
          </p:nvSpPr>
          <p:spPr>
            <a:xfrm>
              <a:off x="8302183" y="3088237"/>
              <a:ext cx="78712" cy="143530"/>
            </a:xfrm>
            <a:custGeom>
              <a:avLst/>
              <a:gdLst>
                <a:gd name="connsiteX0" fmla="*/ -485 w 78712"/>
                <a:gd name="connsiteY0" fmla="*/ 143472 h 143530"/>
                <a:gd name="connsiteX1" fmla="*/ 78227 w 78712"/>
                <a:gd name="connsiteY1" fmla="*/ -59 h 143530"/>
              </a:gdLst>
              <a:ahLst/>
              <a:cxnLst>
                <a:cxn ang="0">
                  <a:pos x="connsiteX0" y="connsiteY0"/>
                </a:cxn>
                <a:cxn ang="0">
                  <a:pos x="connsiteX1" y="connsiteY1"/>
                </a:cxn>
              </a:cxnLst>
              <a:rect l="l" t="t" r="r" b="b"/>
              <a:pathLst>
                <a:path w="78712" h="143530">
                  <a:moveTo>
                    <a:pt x="-485" y="143472"/>
                  </a:moveTo>
                  <a:cubicBezTo>
                    <a:pt x="-485" y="64210"/>
                    <a:pt x="34766" y="-59"/>
                    <a:pt x="78227" y="-59"/>
                  </a:cubicBezTo>
                </a:path>
              </a:pathLst>
            </a:custGeom>
            <a:noFill/>
            <a:ln w="2619" cap="flat">
              <a:solidFill>
                <a:srgbClr val="8BB1F7"/>
              </a:solidFill>
              <a:prstDash val="solid"/>
              <a:miter/>
            </a:ln>
          </p:spPr>
          <p:txBody>
            <a:bodyPr rtlCol="0" anchor="ctr"/>
            <a:lstStyle/>
            <a:p>
              <a:endParaRPr lang="zh-CN" altLang="en-US"/>
            </a:p>
          </p:txBody>
        </p:sp>
        <p:sp>
          <p:nvSpPr>
            <p:cNvPr id="274" name="任意多边形: 形状 273">
              <a:extLst>
                <a:ext uri="{FF2B5EF4-FFF2-40B4-BE49-F238E27FC236}">
                  <a16:creationId xmlns:a16="http://schemas.microsoft.com/office/drawing/2014/main" id="{221D741A-9226-3DC8-B491-85D42C15F034}"/>
                </a:ext>
              </a:extLst>
            </p:cNvPr>
            <p:cNvSpPr/>
            <p:nvPr/>
          </p:nvSpPr>
          <p:spPr>
            <a:xfrm>
              <a:off x="8380895" y="3231767"/>
              <a:ext cx="78685" cy="143517"/>
            </a:xfrm>
            <a:custGeom>
              <a:avLst/>
              <a:gdLst>
                <a:gd name="connsiteX0" fmla="*/ 78201 w 78685"/>
                <a:gd name="connsiteY0" fmla="*/ -59 h 143517"/>
                <a:gd name="connsiteX1" fmla="*/ -485 w 78685"/>
                <a:gd name="connsiteY1" fmla="*/ 143459 h 143517"/>
              </a:gdLst>
              <a:ahLst/>
              <a:cxnLst>
                <a:cxn ang="0">
                  <a:pos x="connsiteX0" y="connsiteY0"/>
                </a:cxn>
                <a:cxn ang="0">
                  <a:pos x="connsiteX1" y="connsiteY1"/>
                </a:cxn>
              </a:cxnLst>
              <a:rect l="l" t="t" r="r" b="b"/>
              <a:pathLst>
                <a:path w="78685" h="143517">
                  <a:moveTo>
                    <a:pt x="78201" y="-59"/>
                  </a:moveTo>
                  <a:cubicBezTo>
                    <a:pt x="78201" y="79190"/>
                    <a:pt x="42976" y="143459"/>
                    <a:pt x="-485" y="143459"/>
                  </a:cubicBezTo>
                </a:path>
              </a:pathLst>
            </a:custGeom>
            <a:noFill/>
            <a:ln w="2619" cap="flat">
              <a:solidFill>
                <a:srgbClr val="8BB1F7"/>
              </a:solidFill>
              <a:prstDash val="solid"/>
              <a:miter/>
            </a:ln>
          </p:spPr>
          <p:txBody>
            <a:bodyPr rtlCol="0" anchor="ctr"/>
            <a:lstStyle/>
            <a:p>
              <a:endParaRPr lang="zh-CN" altLang="en-US"/>
            </a:p>
          </p:txBody>
        </p:sp>
        <p:sp>
          <p:nvSpPr>
            <p:cNvPr id="275" name="任意多边形: 形状 274">
              <a:extLst>
                <a:ext uri="{FF2B5EF4-FFF2-40B4-BE49-F238E27FC236}">
                  <a16:creationId xmlns:a16="http://schemas.microsoft.com/office/drawing/2014/main" id="{30ABF09A-117A-46E4-83E0-88C38CCECBA4}"/>
                </a:ext>
              </a:extLst>
            </p:cNvPr>
            <p:cNvSpPr/>
            <p:nvPr/>
          </p:nvSpPr>
          <p:spPr>
            <a:xfrm>
              <a:off x="8380895" y="3088250"/>
              <a:ext cx="78685" cy="143530"/>
            </a:xfrm>
            <a:custGeom>
              <a:avLst/>
              <a:gdLst>
                <a:gd name="connsiteX0" fmla="*/ -485 w 78685"/>
                <a:gd name="connsiteY0" fmla="*/ -59 h 143530"/>
                <a:gd name="connsiteX1" fmla="*/ 78201 w 78685"/>
                <a:gd name="connsiteY1" fmla="*/ 143472 h 143530"/>
              </a:gdLst>
              <a:ahLst/>
              <a:cxnLst>
                <a:cxn ang="0">
                  <a:pos x="connsiteX0" y="connsiteY0"/>
                </a:cxn>
                <a:cxn ang="0">
                  <a:pos x="connsiteX1" y="connsiteY1"/>
                </a:cxn>
              </a:cxnLst>
              <a:rect l="l" t="t" r="r" b="b"/>
              <a:pathLst>
                <a:path w="78685" h="143530">
                  <a:moveTo>
                    <a:pt x="-485" y="-59"/>
                  </a:moveTo>
                  <a:cubicBezTo>
                    <a:pt x="42976" y="-59"/>
                    <a:pt x="78201" y="64210"/>
                    <a:pt x="78201" y="143472"/>
                  </a:cubicBezTo>
                </a:path>
              </a:pathLst>
            </a:custGeom>
            <a:noFill/>
            <a:ln w="2619" cap="flat">
              <a:solidFill>
                <a:srgbClr val="8BB1F7"/>
              </a:solidFill>
              <a:custDash>
                <a:ds d="300000" sp="300000"/>
              </a:custDash>
              <a:miter/>
            </a:ln>
          </p:spPr>
          <p:txBody>
            <a:bodyPr rtlCol="0" anchor="ctr"/>
            <a:lstStyle/>
            <a:p>
              <a:endParaRPr lang="zh-CN" altLang="en-US"/>
            </a:p>
          </p:txBody>
        </p:sp>
        <p:sp>
          <p:nvSpPr>
            <p:cNvPr id="276" name="任意多边形: 形状 275">
              <a:extLst>
                <a:ext uri="{FF2B5EF4-FFF2-40B4-BE49-F238E27FC236}">
                  <a16:creationId xmlns:a16="http://schemas.microsoft.com/office/drawing/2014/main" id="{A2CCCCD4-AEAD-AE84-33CC-C3CFC969FF3B}"/>
                </a:ext>
              </a:extLst>
            </p:cNvPr>
            <p:cNvSpPr/>
            <p:nvPr/>
          </p:nvSpPr>
          <p:spPr>
            <a:xfrm>
              <a:off x="8277277" y="3088250"/>
              <a:ext cx="207249" cy="79602"/>
            </a:xfrm>
            <a:custGeom>
              <a:avLst/>
              <a:gdLst>
                <a:gd name="connsiteX0" fmla="*/ 154765 w 207249"/>
                <a:gd name="connsiteY0" fmla="*/ 79544 h 79602"/>
                <a:gd name="connsiteX1" fmla="*/ 206764 w 207249"/>
                <a:gd name="connsiteY1" fmla="*/ 44555 h 79602"/>
                <a:gd name="connsiteX2" fmla="*/ 5094 w 207249"/>
                <a:gd name="connsiteY2" fmla="*/ 38970 h 79602"/>
                <a:gd name="connsiteX3" fmla="*/ -485 w 207249"/>
                <a:gd name="connsiteY3" fmla="*/ 44555 h 79602"/>
                <a:gd name="connsiteX4" fmla="*/ 51461 w 207249"/>
                <a:gd name="connsiteY4" fmla="*/ 79544 h 79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249" h="79602">
                  <a:moveTo>
                    <a:pt x="154765" y="79544"/>
                  </a:moveTo>
                  <a:cubicBezTo>
                    <a:pt x="174447" y="71824"/>
                    <a:pt x="192203" y="59881"/>
                    <a:pt x="206764" y="44555"/>
                  </a:cubicBezTo>
                  <a:cubicBezTo>
                    <a:pt x="152618" y="-12676"/>
                    <a:pt x="62330" y="-15175"/>
                    <a:pt x="5094" y="38970"/>
                  </a:cubicBezTo>
                  <a:cubicBezTo>
                    <a:pt x="3182" y="40779"/>
                    <a:pt x="1323" y="42641"/>
                    <a:pt x="-485" y="44555"/>
                  </a:cubicBezTo>
                  <a:cubicBezTo>
                    <a:pt x="14064" y="59878"/>
                    <a:pt x="31793" y="71822"/>
                    <a:pt x="51461" y="79544"/>
                  </a:cubicBezTo>
                </a:path>
              </a:pathLst>
            </a:custGeom>
            <a:noFill/>
            <a:ln w="2619" cap="flat">
              <a:solidFill>
                <a:srgbClr val="8BB1F7"/>
              </a:solidFill>
              <a:prstDash val="solid"/>
              <a:miter/>
            </a:ln>
          </p:spPr>
          <p:txBody>
            <a:bodyPr rtlCol="0" anchor="ctr"/>
            <a:lstStyle/>
            <a:p>
              <a:endParaRPr lang="zh-CN" altLang="en-US"/>
            </a:p>
          </p:txBody>
        </p:sp>
        <p:sp>
          <p:nvSpPr>
            <p:cNvPr id="277" name="任意多边形: 形状 276">
              <a:extLst>
                <a:ext uri="{FF2B5EF4-FFF2-40B4-BE49-F238E27FC236}">
                  <a16:creationId xmlns:a16="http://schemas.microsoft.com/office/drawing/2014/main" id="{0356E6D1-99F7-FF58-8578-22467DE1D5AD}"/>
                </a:ext>
              </a:extLst>
            </p:cNvPr>
            <p:cNvSpPr/>
            <p:nvPr/>
          </p:nvSpPr>
          <p:spPr>
            <a:xfrm>
              <a:off x="8279124" y="3290536"/>
              <a:ext cx="203543" cy="84761"/>
            </a:xfrm>
            <a:custGeom>
              <a:avLst/>
              <a:gdLst>
                <a:gd name="connsiteX0" fmla="*/ 101274 w 203543"/>
                <a:gd name="connsiteY0" fmla="*/ -59 h 84761"/>
                <a:gd name="connsiteX1" fmla="*/ -485 w 203543"/>
                <a:gd name="connsiteY1" fmla="*/ 42355 h 84761"/>
                <a:gd name="connsiteX2" fmla="*/ 202404 w 203543"/>
                <a:gd name="connsiteY2" fmla="*/ 43010 h 84761"/>
                <a:gd name="connsiteX3" fmla="*/ 203058 w 203543"/>
                <a:gd name="connsiteY3" fmla="*/ 42355 h 84761"/>
                <a:gd name="connsiteX4" fmla="*/ 101274 w 203543"/>
                <a:gd name="connsiteY4" fmla="*/ -59 h 84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543" h="84761">
                  <a:moveTo>
                    <a:pt x="101274" y="-59"/>
                  </a:moveTo>
                  <a:cubicBezTo>
                    <a:pt x="63050" y="-100"/>
                    <a:pt x="26398" y="15176"/>
                    <a:pt x="-485" y="42355"/>
                  </a:cubicBezTo>
                  <a:cubicBezTo>
                    <a:pt x="55364" y="98563"/>
                    <a:pt x="146201" y="98855"/>
                    <a:pt x="202404" y="43010"/>
                  </a:cubicBezTo>
                  <a:cubicBezTo>
                    <a:pt x="202626" y="42792"/>
                    <a:pt x="202836" y="42574"/>
                    <a:pt x="203058" y="42355"/>
                  </a:cubicBezTo>
                  <a:cubicBezTo>
                    <a:pt x="176162" y="15173"/>
                    <a:pt x="139510" y="-103"/>
                    <a:pt x="101274" y="-59"/>
                  </a:cubicBezTo>
                  <a:close/>
                </a:path>
              </a:pathLst>
            </a:custGeom>
            <a:noFill/>
            <a:ln w="2619" cap="flat">
              <a:solidFill>
                <a:srgbClr val="8BB1F7"/>
              </a:solidFill>
              <a:prstDash val="solid"/>
              <a:miter/>
            </a:ln>
          </p:spPr>
          <p:txBody>
            <a:bodyPr rtlCol="0" anchor="ctr"/>
            <a:lstStyle/>
            <a:p>
              <a:endParaRPr lang="zh-CN" altLang="en-US"/>
            </a:p>
          </p:txBody>
        </p:sp>
        <p:sp>
          <p:nvSpPr>
            <p:cNvPr id="278" name="任意多边形: 形状 277">
              <a:extLst>
                <a:ext uri="{FF2B5EF4-FFF2-40B4-BE49-F238E27FC236}">
                  <a16:creationId xmlns:a16="http://schemas.microsoft.com/office/drawing/2014/main" id="{4898E417-60D0-4D3F-2A1B-70A60E988366}"/>
                </a:ext>
              </a:extLst>
            </p:cNvPr>
            <p:cNvSpPr/>
            <p:nvPr/>
          </p:nvSpPr>
          <p:spPr>
            <a:xfrm>
              <a:off x="8237365" y="3231780"/>
              <a:ext cx="115468" cy="1309"/>
            </a:xfrm>
            <a:custGeom>
              <a:avLst/>
              <a:gdLst>
                <a:gd name="connsiteX0" fmla="*/ 0 w 115468"/>
                <a:gd name="connsiteY0" fmla="*/ 0 h 1309"/>
                <a:gd name="connsiteX1" fmla="*/ 115469 w 115468"/>
                <a:gd name="connsiteY1" fmla="*/ 0 h 1309"/>
              </a:gdLst>
              <a:ahLst/>
              <a:cxnLst>
                <a:cxn ang="0">
                  <a:pos x="connsiteX0" y="connsiteY0"/>
                </a:cxn>
                <a:cxn ang="0">
                  <a:pos x="connsiteX1" y="connsiteY1"/>
                </a:cxn>
              </a:cxnLst>
              <a:rect l="l" t="t" r="r" b="b"/>
              <a:pathLst>
                <a:path w="115468" h="1309">
                  <a:moveTo>
                    <a:pt x="0" y="0"/>
                  </a:moveTo>
                  <a:lnTo>
                    <a:pt x="115469" y="0"/>
                  </a:lnTo>
                </a:path>
              </a:pathLst>
            </a:custGeom>
            <a:ln w="2619" cap="flat">
              <a:solidFill>
                <a:srgbClr val="8BB1F7"/>
              </a:solidFill>
              <a:prstDash val="solid"/>
              <a:miter/>
            </a:ln>
          </p:spPr>
          <p:txBody>
            <a:bodyPr rtlCol="0" anchor="ctr"/>
            <a:lstStyle/>
            <a:p>
              <a:endParaRPr lang="zh-CN" altLang="en-US"/>
            </a:p>
          </p:txBody>
        </p:sp>
        <p:sp>
          <p:nvSpPr>
            <p:cNvPr id="279" name="任意多边形: 形状 278">
              <a:extLst>
                <a:ext uri="{FF2B5EF4-FFF2-40B4-BE49-F238E27FC236}">
                  <a16:creationId xmlns:a16="http://schemas.microsoft.com/office/drawing/2014/main" id="{53A9C0E2-A44B-91A1-6B02-417AB9C13A56}"/>
                </a:ext>
              </a:extLst>
            </p:cNvPr>
            <p:cNvSpPr/>
            <p:nvPr/>
          </p:nvSpPr>
          <p:spPr>
            <a:xfrm>
              <a:off x="8408708" y="3231780"/>
              <a:ext cx="115678" cy="1309"/>
            </a:xfrm>
            <a:custGeom>
              <a:avLst/>
              <a:gdLst>
                <a:gd name="connsiteX0" fmla="*/ 0 w 115678"/>
                <a:gd name="connsiteY0" fmla="*/ 0 h 1309"/>
                <a:gd name="connsiteX1" fmla="*/ 115678 w 115678"/>
                <a:gd name="connsiteY1" fmla="*/ 0 h 1309"/>
              </a:gdLst>
              <a:ahLst/>
              <a:cxnLst>
                <a:cxn ang="0">
                  <a:pos x="connsiteX0" y="connsiteY0"/>
                </a:cxn>
                <a:cxn ang="0">
                  <a:pos x="connsiteX1" y="connsiteY1"/>
                </a:cxn>
              </a:cxnLst>
              <a:rect l="l" t="t" r="r" b="b"/>
              <a:pathLst>
                <a:path w="115678" h="1309">
                  <a:moveTo>
                    <a:pt x="0" y="0"/>
                  </a:moveTo>
                  <a:lnTo>
                    <a:pt x="115678" y="0"/>
                  </a:lnTo>
                </a:path>
              </a:pathLst>
            </a:custGeom>
            <a:ln w="2619" cap="flat">
              <a:solidFill>
                <a:srgbClr val="8BB1F7"/>
              </a:solidFill>
              <a:prstDash val="solid"/>
              <a:miter/>
            </a:ln>
          </p:spPr>
          <p:txBody>
            <a:bodyPr rtlCol="0" anchor="ctr"/>
            <a:lstStyle/>
            <a:p>
              <a:endParaRPr lang="zh-CN" altLang="en-US"/>
            </a:p>
          </p:txBody>
        </p:sp>
        <p:sp>
          <p:nvSpPr>
            <p:cNvPr id="280" name="任意多边形: 形状 279">
              <a:extLst>
                <a:ext uri="{FF2B5EF4-FFF2-40B4-BE49-F238E27FC236}">
                  <a16:creationId xmlns:a16="http://schemas.microsoft.com/office/drawing/2014/main" id="{BE3144BD-138E-5240-0FB7-8E26D1AE2171}"/>
                </a:ext>
              </a:extLst>
            </p:cNvPr>
            <p:cNvSpPr/>
            <p:nvPr/>
          </p:nvSpPr>
          <p:spPr>
            <a:xfrm>
              <a:off x="8380882" y="3290693"/>
              <a:ext cx="1309" cy="84617"/>
            </a:xfrm>
            <a:custGeom>
              <a:avLst/>
              <a:gdLst>
                <a:gd name="connsiteX0" fmla="*/ 0 w 1309"/>
                <a:gd name="connsiteY0" fmla="*/ 0 h 84617"/>
                <a:gd name="connsiteX1" fmla="*/ 0 w 1309"/>
                <a:gd name="connsiteY1" fmla="*/ 84618 h 84617"/>
              </a:gdLst>
              <a:ahLst/>
              <a:cxnLst>
                <a:cxn ang="0">
                  <a:pos x="connsiteX0" y="connsiteY0"/>
                </a:cxn>
                <a:cxn ang="0">
                  <a:pos x="connsiteX1" y="connsiteY1"/>
                </a:cxn>
              </a:cxnLst>
              <a:rect l="l" t="t" r="r" b="b"/>
              <a:pathLst>
                <a:path w="1309" h="84617">
                  <a:moveTo>
                    <a:pt x="0" y="0"/>
                  </a:moveTo>
                  <a:lnTo>
                    <a:pt x="0" y="84618"/>
                  </a:lnTo>
                </a:path>
              </a:pathLst>
            </a:custGeom>
            <a:ln w="2619" cap="flat">
              <a:solidFill>
                <a:srgbClr val="8BB1F7"/>
              </a:solidFill>
              <a:prstDash val="solid"/>
              <a:miter/>
            </a:ln>
          </p:spPr>
          <p:txBody>
            <a:bodyPr rtlCol="0" anchor="ctr"/>
            <a:lstStyle/>
            <a:p>
              <a:endParaRPr lang="zh-CN" altLang="en-US"/>
            </a:p>
          </p:txBody>
        </p:sp>
        <p:sp>
          <p:nvSpPr>
            <p:cNvPr id="281" name="任意多边形: 形状 280">
              <a:extLst>
                <a:ext uri="{FF2B5EF4-FFF2-40B4-BE49-F238E27FC236}">
                  <a16:creationId xmlns:a16="http://schemas.microsoft.com/office/drawing/2014/main" id="{1E55AB9A-329B-241A-3A18-AD7EF60CDF51}"/>
                </a:ext>
              </a:extLst>
            </p:cNvPr>
            <p:cNvSpPr/>
            <p:nvPr/>
          </p:nvSpPr>
          <p:spPr>
            <a:xfrm>
              <a:off x="8302183" y="3231780"/>
              <a:ext cx="78712" cy="143517"/>
            </a:xfrm>
            <a:custGeom>
              <a:avLst/>
              <a:gdLst>
                <a:gd name="connsiteX0" fmla="*/ 78227 w 78712"/>
                <a:gd name="connsiteY0" fmla="*/ 143459 h 143517"/>
                <a:gd name="connsiteX1" fmla="*/ -485 w 78712"/>
                <a:gd name="connsiteY1" fmla="*/ -59 h 143517"/>
              </a:gdLst>
              <a:ahLst/>
              <a:cxnLst>
                <a:cxn ang="0">
                  <a:pos x="connsiteX0" y="connsiteY0"/>
                </a:cxn>
                <a:cxn ang="0">
                  <a:pos x="connsiteX1" y="connsiteY1"/>
                </a:cxn>
              </a:cxnLst>
              <a:rect l="l" t="t" r="r" b="b"/>
              <a:pathLst>
                <a:path w="78712" h="143517">
                  <a:moveTo>
                    <a:pt x="78227" y="143459"/>
                  </a:moveTo>
                  <a:cubicBezTo>
                    <a:pt x="34766" y="143459"/>
                    <a:pt x="-485" y="79190"/>
                    <a:pt x="-485" y="-59"/>
                  </a:cubicBezTo>
                </a:path>
              </a:pathLst>
            </a:custGeom>
            <a:noFill/>
            <a:ln w="2619" cap="flat">
              <a:solidFill>
                <a:srgbClr val="8BB1F7"/>
              </a:solidFill>
              <a:custDash>
                <a:ds d="300000" sp="300000"/>
              </a:custDash>
              <a:miter/>
            </a:ln>
          </p:spPr>
          <p:txBody>
            <a:bodyPr rtlCol="0" anchor="ctr"/>
            <a:lstStyle/>
            <a:p>
              <a:endParaRPr lang="zh-CN" altLang="en-US"/>
            </a:p>
          </p:txBody>
        </p:sp>
        <p:sp>
          <p:nvSpPr>
            <p:cNvPr id="282" name="任意多边形: 形状 281">
              <a:extLst>
                <a:ext uri="{FF2B5EF4-FFF2-40B4-BE49-F238E27FC236}">
                  <a16:creationId xmlns:a16="http://schemas.microsoft.com/office/drawing/2014/main" id="{6D0F2779-9F44-83ED-2C6B-85B19BA9B4B5}"/>
                </a:ext>
              </a:extLst>
            </p:cNvPr>
            <p:cNvSpPr/>
            <p:nvPr/>
          </p:nvSpPr>
          <p:spPr>
            <a:xfrm>
              <a:off x="8380882" y="3088263"/>
              <a:ext cx="1309" cy="40986"/>
            </a:xfrm>
            <a:custGeom>
              <a:avLst/>
              <a:gdLst>
                <a:gd name="connsiteX0" fmla="*/ 0 w 1309"/>
                <a:gd name="connsiteY0" fmla="*/ 0 h 40986"/>
                <a:gd name="connsiteX1" fmla="*/ 0 w 1309"/>
                <a:gd name="connsiteY1" fmla="*/ 40986 h 40986"/>
              </a:gdLst>
              <a:ahLst/>
              <a:cxnLst>
                <a:cxn ang="0">
                  <a:pos x="connsiteX0" y="connsiteY0"/>
                </a:cxn>
                <a:cxn ang="0">
                  <a:pos x="connsiteX1" y="connsiteY1"/>
                </a:cxn>
              </a:cxnLst>
              <a:rect l="l" t="t" r="r" b="b"/>
              <a:pathLst>
                <a:path w="1309" h="40986">
                  <a:moveTo>
                    <a:pt x="0" y="0"/>
                  </a:moveTo>
                  <a:lnTo>
                    <a:pt x="0" y="40986"/>
                  </a:lnTo>
                </a:path>
              </a:pathLst>
            </a:custGeom>
            <a:ln w="2619" cap="flat">
              <a:solidFill>
                <a:srgbClr val="8BB1F7"/>
              </a:solidFill>
              <a:prstDash val="solid"/>
              <a:miter/>
            </a:ln>
          </p:spPr>
          <p:txBody>
            <a:bodyPr rtlCol="0" anchor="ctr"/>
            <a:lstStyle/>
            <a:p>
              <a:endParaRPr lang="zh-CN" altLang="en-US"/>
            </a:p>
          </p:txBody>
        </p:sp>
        <p:sp>
          <p:nvSpPr>
            <p:cNvPr id="283" name="任意多边形: 形状 282">
              <a:extLst>
                <a:ext uri="{FF2B5EF4-FFF2-40B4-BE49-F238E27FC236}">
                  <a16:creationId xmlns:a16="http://schemas.microsoft.com/office/drawing/2014/main" id="{C91D0DAD-358F-0CC5-516D-F69CB9C8FA5C}"/>
                </a:ext>
              </a:extLst>
            </p:cNvPr>
            <p:cNvSpPr/>
            <p:nvPr/>
          </p:nvSpPr>
          <p:spPr>
            <a:xfrm>
              <a:off x="8329211" y="3129163"/>
              <a:ext cx="103316" cy="123189"/>
            </a:xfrm>
            <a:custGeom>
              <a:avLst/>
              <a:gdLst>
                <a:gd name="connsiteX0" fmla="*/ 102832 w 103316"/>
                <a:gd name="connsiteY0" fmla="*/ 51686 h 123189"/>
                <a:gd name="connsiteX1" fmla="*/ 51265 w 103316"/>
                <a:gd name="connsiteY1" fmla="*/ -59 h 123189"/>
                <a:gd name="connsiteX2" fmla="*/ -485 w 103316"/>
                <a:gd name="connsiteY2" fmla="*/ 51512 h 123189"/>
                <a:gd name="connsiteX3" fmla="*/ 15098 w 103316"/>
                <a:gd name="connsiteY3" fmla="*/ 88574 h 123189"/>
                <a:gd name="connsiteX4" fmla="*/ 28362 w 103316"/>
                <a:gd name="connsiteY4" fmla="*/ 123131 h 123189"/>
                <a:gd name="connsiteX5" fmla="*/ 74063 w 103316"/>
                <a:gd name="connsiteY5" fmla="*/ 123131 h 123189"/>
                <a:gd name="connsiteX6" fmla="*/ 87341 w 103316"/>
                <a:gd name="connsiteY6" fmla="*/ 88574 h 123189"/>
                <a:gd name="connsiteX7" fmla="*/ 102832 w 103316"/>
                <a:gd name="connsiteY7" fmla="*/ 51686 h 123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316" h="123189">
                  <a:moveTo>
                    <a:pt x="102832" y="51686"/>
                  </a:moveTo>
                  <a:cubicBezTo>
                    <a:pt x="102884" y="23156"/>
                    <a:pt x="79785" y="-11"/>
                    <a:pt x="51265" y="-59"/>
                  </a:cubicBezTo>
                  <a:cubicBezTo>
                    <a:pt x="22732" y="-107"/>
                    <a:pt x="-432" y="22983"/>
                    <a:pt x="-485" y="51512"/>
                  </a:cubicBezTo>
                  <a:cubicBezTo>
                    <a:pt x="-511" y="65463"/>
                    <a:pt x="5107" y="78832"/>
                    <a:pt x="15098" y="88574"/>
                  </a:cubicBezTo>
                  <a:cubicBezTo>
                    <a:pt x="23649" y="98052"/>
                    <a:pt x="28376" y="110366"/>
                    <a:pt x="28362" y="123131"/>
                  </a:cubicBezTo>
                  <a:lnTo>
                    <a:pt x="74063" y="123131"/>
                  </a:lnTo>
                  <a:cubicBezTo>
                    <a:pt x="74050" y="110362"/>
                    <a:pt x="78777" y="98044"/>
                    <a:pt x="87341" y="88574"/>
                  </a:cubicBezTo>
                  <a:cubicBezTo>
                    <a:pt x="97267" y="78870"/>
                    <a:pt x="102858" y="65568"/>
                    <a:pt x="102832" y="51686"/>
                  </a:cubicBezTo>
                  <a:close/>
                </a:path>
              </a:pathLst>
            </a:custGeom>
            <a:noFill/>
            <a:ln w="2619" cap="rnd">
              <a:solidFill>
                <a:srgbClr val="8BB1F7"/>
              </a:solidFill>
              <a:prstDash val="solid"/>
              <a:round/>
            </a:ln>
          </p:spPr>
          <p:txBody>
            <a:bodyPr rtlCol="0" anchor="ctr"/>
            <a:lstStyle/>
            <a:p>
              <a:endParaRPr lang="zh-CN" altLang="en-US"/>
            </a:p>
          </p:txBody>
        </p:sp>
        <p:sp>
          <p:nvSpPr>
            <p:cNvPr id="284" name="任意多边形: 形状 283">
              <a:extLst>
                <a:ext uri="{FF2B5EF4-FFF2-40B4-BE49-F238E27FC236}">
                  <a16:creationId xmlns:a16="http://schemas.microsoft.com/office/drawing/2014/main" id="{AB5C76CD-1FF7-A14E-B864-7ACCA4FAAA47}"/>
                </a:ext>
              </a:extLst>
            </p:cNvPr>
            <p:cNvSpPr/>
            <p:nvPr/>
          </p:nvSpPr>
          <p:spPr>
            <a:xfrm>
              <a:off x="8358005" y="3251632"/>
              <a:ext cx="45713" cy="38891"/>
            </a:xfrm>
            <a:custGeom>
              <a:avLst/>
              <a:gdLst>
                <a:gd name="connsiteX0" fmla="*/ -485 w 45713"/>
                <a:gd name="connsiteY0" fmla="*/ -59 h 38891"/>
                <a:gd name="connsiteX1" fmla="*/ -485 w 45713"/>
                <a:gd name="connsiteY1" fmla="*/ 17881 h 38891"/>
                <a:gd name="connsiteX2" fmla="*/ 20466 w 45713"/>
                <a:gd name="connsiteY2" fmla="*/ 38832 h 38891"/>
                <a:gd name="connsiteX3" fmla="*/ 24277 w 45713"/>
                <a:gd name="connsiteY3" fmla="*/ 38832 h 38891"/>
                <a:gd name="connsiteX4" fmla="*/ 45229 w 45713"/>
                <a:gd name="connsiteY4" fmla="*/ 17881 h 38891"/>
                <a:gd name="connsiteX5" fmla="*/ 45229 w 45713"/>
                <a:gd name="connsiteY5" fmla="*/ 662 h 38891"/>
                <a:gd name="connsiteX6" fmla="*/ -472 w 45713"/>
                <a:gd name="connsiteY6" fmla="*/ 662 h 38891"/>
                <a:gd name="connsiteX7" fmla="*/ -485 w 45713"/>
                <a:gd name="connsiteY7" fmla="*/ -59 h 38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713" h="38891">
                  <a:moveTo>
                    <a:pt x="-485" y="-59"/>
                  </a:moveTo>
                  <a:lnTo>
                    <a:pt x="-485" y="17881"/>
                  </a:lnTo>
                  <a:cubicBezTo>
                    <a:pt x="-485" y="29453"/>
                    <a:pt x="8891" y="38832"/>
                    <a:pt x="20466" y="38832"/>
                  </a:cubicBezTo>
                  <a:lnTo>
                    <a:pt x="24277" y="38832"/>
                  </a:lnTo>
                  <a:cubicBezTo>
                    <a:pt x="35853" y="38832"/>
                    <a:pt x="45229" y="29453"/>
                    <a:pt x="45229" y="17881"/>
                  </a:cubicBezTo>
                  <a:lnTo>
                    <a:pt x="45229" y="662"/>
                  </a:lnTo>
                  <a:lnTo>
                    <a:pt x="-472" y="662"/>
                  </a:lnTo>
                  <a:cubicBezTo>
                    <a:pt x="-445" y="413"/>
                    <a:pt x="-485" y="177"/>
                    <a:pt x="-485" y="-59"/>
                  </a:cubicBezTo>
                  <a:close/>
                </a:path>
              </a:pathLst>
            </a:custGeom>
            <a:noFill/>
            <a:ln w="2619" cap="rnd">
              <a:solidFill>
                <a:srgbClr val="8BB1F7"/>
              </a:solidFill>
              <a:prstDash val="solid"/>
              <a:round/>
            </a:ln>
          </p:spPr>
          <p:txBody>
            <a:bodyPr rtlCol="0" anchor="ctr"/>
            <a:lstStyle/>
            <a:p>
              <a:endParaRPr lang="zh-CN" altLang="en-US"/>
            </a:p>
          </p:txBody>
        </p:sp>
        <p:sp>
          <p:nvSpPr>
            <p:cNvPr id="285" name="任意多边形: 形状 284">
              <a:extLst>
                <a:ext uri="{FF2B5EF4-FFF2-40B4-BE49-F238E27FC236}">
                  <a16:creationId xmlns:a16="http://schemas.microsoft.com/office/drawing/2014/main" id="{BB948456-738D-AF22-6035-C5E91B695022}"/>
                </a:ext>
              </a:extLst>
            </p:cNvPr>
            <p:cNvSpPr/>
            <p:nvPr/>
          </p:nvSpPr>
          <p:spPr>
            <a:xfrm>
              <a:off x="8358006" y="3262199"/>
              <a:ext cx="45739" cy="1309"/>
            </a:xfrm>
            <a:custGeom>
              <a:avLst/>
              <a:gdLst>
                <a:gd name="connsiteX0" fmla="*/ 0 w 45739"/>
                <a:gd name="connsiteY0" fmla="*/ 0 h 1309"/>
                <a:gd name="connsiteX1" fmla="*/ 45740 w 45739"/>
                <a:gd name="connsiteY1" fmla="*/ 0 h 1309"/>
              </a:gdLst>
              <a:ahLst/>
              <a:cxnLst>
                <a:cxn ang="0">
                  <a:pos x="connsiteX0" y="connsiteY0"/>
                </a:cxn>
                <a:cxn ang="0">
                  <a:pos x="connsiteX1" y="connsiteY1"/>
                </a:cxn>
              </a:cxnLst>
              <a:rect l="l" t="t" r="r" b="b"/>
              <a:pathLst>
                <a:path w="45739" h="1309">
                  <a:moveTo>
                    <a:pt x="0" y="0"/>
                  </a:moveTo>
                  <a:lnTo>
                    <a:pt x="45740" y="0"/>
                  </a:lnTo>
                </a:path>
              </a:pathLst>
            </a:custGeom>
            <a:ln w="2619" cap="rnd">
              <a:solidFill>
                <a:srgbClr val="8BB1F7"/>
              </a:solidFill>
              <a:prstDash val="solid"/>
              <a:round/>
            </a:ln>
          </p:spPr>
          <p:txBody>
            <a:bodyPr rtlCol="0" anchor="ctr"/>
            <a:lstStyle/>
            <a:p>
              <a:endParaRPr lang="zh-CN" altLang="en-US"/>
            </a:p>
          </p:txBody>
        </p:sp>
        <p:sp>
          <p:nvSpPr>
            <p:cNvPr id="286" name="任意多边形: 形状 285">
              <a:extLst>
                <a:ext uri="{FF2B5EF4-FFF2-40B4-BE49-F238E27FC236}">
                  <a16:creationId xmlns:a16="http://schemas.microsoft.com/office/drawing/2014/main" id="{F0E2E891-B7A9-C29A-A102-8C3AD46DD01C}"/>
                </a:ext>
              </a:extLst>
            </p:cNvPr>
            <p:cNvSpPr/>
            <p:nvPr/>
          </p:nvSpPr>
          <p:spPr>
            <a:xfrm>
              <a:off x="8358006" y="3270279"/>
              <a:ext cx="45739" cy="1309"/>
            </a:xfrm>
            <a:custGeom>
              <a:avLst/>
              <a:gdLst>
                <a:gd name="connsiteX0" fmla="*/ 0 w 45739"/>
                <a:gd name="connsiteY0" fmla="*/ 0 h 1309"/>
                <a:gd name="connsiteX1" fmla="*/ 45740 w 45739"/>
                <a:gd name="connsiteY1" fmla="*/ 0 h 1309"/>
              </a:gdLst>
              <a:ahLst/>
              <a:cxnLst>
                <a:cxn ang="0">
                  <a:pos x="connsiteX0" y="connsiteY0"/>
                </a:cxn>
                <a:cxn ang="0">
                  <a:pos x="connsiteX1" y="connsiteY1"/>
                </a:cxn>
              </a:cxnLst>
              <a:rect l="l" t="t" r="r" b="b"/>
              <a:pathLst>
                <a:path w="45739" h="1309">
                  <a:moveTo>
                    <a:pt x="0" y="0"/>
                  </a:moveTo>
                  <a:lnTo>
                    <a:pt x="45740" y="0"/>
                  </a:lnTo>
                </a:path>
              </a:pathLst>
            </a:custGeom>
            <a:ln w="2619" cap="rnd">
              <a:solidFill>
                <a:srgbClr val="8BB1F7"/>
              </a:solidFill>
              <a:prstDash val="solid"/>
              <a:round/>
            </a:ln>
          </p:spPr>
          <p:txBody>
            <a:bodyPr rtlCol="0" anchor="ctr"/>
            <a:lstStyle/>
            <a:p>
              <a:endParaRPr lang="zh-CN" altLang="en-US"/>
            </a:p>
          </p:txBody>
        </p:sp>
        <p:sp>
          <p:nvSpPr>
            <p:cNvPr id="287" name="任意多边形: 形状 286">
              <a:extLst>
                <a:ext uri="{FF2B5EF4-FFF2-40B4-BE49-F238E27FC236}">
                  <a16:creationId xmlns:a16="http://schemas.microsoft.com/office/drawing/2014/main" id="{FAB1C4E2-A5ED-97FA-9516-F984A0574A43}"/>
                </a:ext>
              </a:extLst>
            </p:cNvPr>
            <p:cNvSpPr/>
            <p:nvPr/>
          </p:nvSpPr>
          <p:spPr>
            <a:xfrm>
              <a:off x="8360703" y="3278358"/>
              <a:ext cx="40344" cy="1309"/>
            </a:xfrm>
            <a:custGeom>
              <a:avLst/>
              <a:gdLst>
                <a:gd name="connsiteX0" fmla="*/ 0 w 40344"/>
                <a:gd name="connsiteY0" fmla="*/ 0 h 1309"/>
                <a:gd name="connsiteX1" fmla="*/ 40344 w 40344"/>
                <a:gd name="connsiteY1" fmla="*/ 0 h 1309"/>
              </a:gdLst>
              <a:ahLst/>
              <a:cxnLst>
                <a:cxn ang="0">
                  <a:pos x="connsiteX0" y="connsiteY0"/>
                </a:cxn>
                <a:cxn ang="0">
                  <a:pos x="connsiteX1" y="connsiteY1"/>
                </a:cxn>
              </a:cxnLst>
              <a:rect l="l" t="t" r="r" b="b"/>
              <a:pathLst>
                <a:path w="40344" h="1309">
                  <a:moveTo>
                    <a:pt x="0" y="0"/>
                  </a:moveTo>
                  <a:lnTo>
                    <a:pt x="40344" y="0"/>
                  </a:lnTo>
                </a:path>
              </a:pathLst>
            </a:custGeom>
            <a:ln w="2619" cap="rnd">
              <a:solidFill>
                <a:srgbClr val="8BB1F7"/>
              </a:solidFill>
              <a:prstDash val="solid"/>
              <a:round/>
            </a:ln>
          </p:spPr>
          <p:txBody>
            <a:bodyPr rtlCol="0" anchor="ctr"/>
            <a:lstStyle/>
            <a:p>
              <a:endParaRPr lang="zh-CN" altLang="en-US"/>
            </a:p>
          </p:txBody>
        </p:sp>
        <p:sp>
          <p:nvSpPr>
            <p:cNvPr id="288" name="任意多边形: 形状 287">
              <a:extLst>
                <a:ext uri="{FF2B5EF4-FFF2-40B4-BE49-F238E27FC236}">
                  <a16:creationId xmlns:a16="http://schemas.microsoft.com/office/drawing/2014/main" id="{4A9AA0A0-ADCA-FC96-5AB7-23EB087BAEB9}"/>
                </a:ext>
              </a:extLst>
            </p:cNvPr>
            <p:cNvSpPr/>
            <p:nvPr/>
          </p:nvSpPr>
          <p:spPr>
            <a:xfrm>
              <a:off x="8380882" y="3146744"/>
              <a:ext cx="35525" cy="35525"/>
            </a:xfrm>
            <a:custGeom>
              <a:avLst/>
              <a:gdLst>
                <a:gd name="connsiteX0" fmla="*/ -485 w 35525"/>
                <a:gd name="connsiteY0" fmla="*/ -59 h 35525"/>
                <a:gd name="connsiteX1" fmla="*/ 35041 w 35525"/>
                <a:gd name="connsiteY1" fmla="*/ 35467 h 35525"/>
              </a:gdLst>
              <a:ahLst/>
              <a:cxnLst>
                <a:cxn ang="0">
                  <a:pos x="connsiteX0" y="connsiteY0"/>
                </a:cxn>
                <a:cxn ang="0">
                  <a:pos x="connsiteX1" y="connsiteY1"/>
                </a:cxn>
              </a:cxnLst>
              <a:rect l="l" t="t" r="r" b="b"/>
              <a:pathLst>
                <a:path w="35525" h="35525">
                  <a:moveTo>
                    <a:pt x="-485" y="-59"/>
                  </a:moveTo>
                  <a:cubicBezTo>
                    <a:pt x="19131" y="-59"/>
                    <a:pt x="35041" y="15847"/>
                    <a:pt x="35041" y="35467"/>
                  </a:cubicBezTo>
                </a:path>
              </a:pathLst>
            </a:custGeom>
            <a:noFill/>
            <a:ln w="2619" cap="rnd">
              <a:solidFill>
                <a:srgbClr val="8BB1F7"/>
              </a:solidFill>
              <a:custDash>
                <a:ds d="300000" sp="450000"/>
              </a:custDash>
              <a:round/>
            </a:ln>
          </p:spPr>
          <p:txBody>
            <a:bodyPr rtlCol="0" anchor="ctr"/>
            <a:lstStyle/>
            <a:p>
              <a:endParaRPr lang="zh-CN" altLang="en-US"/>
            </a:p>
          </p:txBody>
        </p:sp>
        <p:sp>
          <p:nvSpPr>
            <p:cNvPr id="289" name="任意多边形: 形状 288">
              <a:extLst>
                <a:ext uri="{FF2B5EF4-FFF2-40B4-BE49-F238E27FC236}">
                  <a16:creationId xmlns:a16="http://schemas.microsoft.com/office/drawing/2014/main" id="{92B8AEA1-3037-E7F0-6B8A-3DBE49E98A0A}"/>
                </a:ext>
              </a:extLst>
            </p:cNvPr>
            <p:cNvSpPr/>
            <p:nvPr/>
          </p:nvSpPr>
          <p:spPr>
            <a:xfrm>
              <a:off x="8345356" y="3182269"/>
              <a:ext cx="35525" cy="35525"/>
            </a:xfrm>
            <a:custGeom>
              <a:avLst/>
              <a:gdLst>
                <a:gd name="connsiteX0" fmla="*/ 35041 w 35525"/>
                <a:gd name="connsiteY0" fmla="*/ 35467 h 35525"/>
                <a:gd name="connsiteX1" fmla="*/ -485 w 35525"/>
                <a:gd name="connsiteY1" fmla="*/ -59 h 35525"/>
              </a:gdLst>
              <a:ahLst/>
              <a:cxnLst>
                <a:cxn ang="0">
                  <a:pos x="connsiteX0" y="connsiteY0"/>
                </a:cxn>
                <a:cxn ang="0">
                  <a:pos x="connsiteX1" y="connsiteY1"/>
                </a:cxn>
              </a:cxnLst>
              <a:rect l="l" t="t" r="r" b="b"/>
              <a:pathLst>
                <a:path w="35525" h="35525">
                  <a:moveTo>
                    <a:pt x="35041" y="35467"/>
                  </a:moveTo>
                  <a:cubicBezTo>
                    <a:pt x="15425" y="35467"/>
                    <a:pt x="-485" y="19561"/>
                    <a:pt x="-485" y="-59"/>
                  </a:cubicBezTo>
                </a:path>
              </a:pathLst>
            </a:custGeom>
            <a:noFill/>
            <a:ln w="2619" cap="rnd">
              <a:solidFill>
                <a:srgbClr val="8BB1F7"/>
              </a:solidFill>
              <a:custDash>
                <a:ds d="300000" sp="450000"/>
              </a:custDash>
              <a:round/>
            </a:ln>
          </p:spPr>
          <p:txBody>
            <a:bodyPr rtlCol="0" anchor="ctr"/>
            <a:lstStyle/>
            <a:p>
              <a:endParaRPr lang="zh-CN" altLang="en-US"/>
            </a:p>
          </p:txBody>
        </p:sp>
        <p:sp>
          <p:nvSpPr>
            <p:cNvPr id="290" name="任意多边形: 形状 289">
              <a:extLst>
                <a:ext uri="{FF2B5EF4-FFF2-40B4-BE49-F238E27FC236}">
                  <a16:creationId xmlns:a16="http://schemas.microsoft.com/office/drawing/2014/main" id="{762E5D7B-FB1E-06DD-25EA-6643A6670B61}"/>
                </a:ext>
              </a:extLst>
            </p:cNvPr>
            <p:cNvSpPr/>
            <p:nvPr/>
          </p:nvSpPr>
          <p:spPr>
            <a:xfrm>
              <a:off x="8345356" y="3146744"/>
              <a:ext cx="35525" cy="35525"/>
            </a:xfrm>
            <a:custGeom>
              <a:avLst/>
              <a:gdLst>
                <a:gd name="connsiteX0" fmla="*/ -485 w 35525"/>
                <a:gd name="connsiteY0" fmla="*/ 35467 h 35525"/>
                <a:gd name="connsiteX1" fmla="*/ 35041 w 35525"/>
                <a:gd name="connsiteY1" fmla="*/ -59 h 35525"/>
              </a:gdLst>
              <a:ahLst/>
              <a:cxnLst>
                <a:cxn ang="0">
                  <a:pos x="connsiteX0" y="connsiteY0"/>
                </a:cxn>
                <a:cxn ang="0">
                  <a:pos x="connsiteX1" y="connsiteY1"/>
                </a:cxn>
              </a:cxnLst>
              <a:rect l="l" t="t" r="r" b="b"/>
              <a:pathLst>
                <a:path w="35525" h="35525">
                  <a:moveTo>
                    <a:pt x="-485" y="35467"/>
                  </a:moveTo>
                  <a:cubicBezTo>
                    <a:pt x="-485" y="15847"/>
                    <a:pt x="15425" y="-59"/>
                    <a:pt x="35041" y="-59"/>
                  </a:cubicBezTo>
                </a:path>
              </a:pathLst>
            </a:custGeom>
            <a:noFill/>
            <a:ln w="2619" cap="rnd">
              <a:solidFill>
                <a:srgbClr val="8BB1F7"/>
              </a:solidFill>
              <a:prstDash val="solid"/>
              <a:round/>
            </a:ln>
          </p:spPr>
          <p:txBody>
            <a:bodyPr rtlCol="0" anchor="ctr"/>
            <a:lstStyle/>
            <a:p>
              <a:endParaRPr lang="zh-CN" altLang="en-US"/>
            </a:p>
          </p:txBody>
        </p:sp>
        <p:sp>
          <p:nvSpPr>
            <p:cNvPr id="291" name="任意多边形: 形状 290">
              <a:extLst>
                <a:ext uri="{FF2B5EF4-FFF2-40B4-BE49-F238E27FC236}">
                  <a16:creationId xmlns:a16="http://schemas.microsoft.com/office/drawing/2014/main" id="{96FFD692-240F-11FF-8B08-73161CC0A415}"/>
                </a:ext>
              </a:extLst>
            </p:cNvPr>
            <p:cNvSpPr/>
            <p:nvPr/>
          </p:nvSpPr>
          <p:spPr>
            <a:xfrm>
              <a:off x="8380882" y="3182269"/>
              <a:ext cx="35525" cy="35525"/>
            </a:xfrm>
            <a:custGeom>
              <a:avLst/>
              <a:gdLst>
                <a:gd name="connsiteX0" fmla="*/ 35041 w 35525"/>
                <a:gd name="connsiteY0" fmla="*/ -59 h 35525"/>
                <a:gd name="connsiteX1" fmla="*/ -485 w 35525"/>
                <a:gd name="connsiteY1" fmla="*/ 35467 h 35525"/>
              </a:gdLst>
              <a:ahLst/>
              <a:cxnLst>
                <a:cxn ang="0">
                  <a:pos x="connsiteX0" y="connsiteY0"/>
                </a:cxn>
                <a:cxn ang="0">
                  <a:pos x="connsiteX1" y="connsiteY1"/>
                </a:cxn>
              </a:cxnLst>
              <a:rect l="l" t="t" r="r" b="b"/>
              <a:pathLst>
                <a:path w="35525" h="35525">
                  <a:moveTo>
                    <a:pt x="35041" y="-59"/>
                  </a:moveTo>
                  <a:cubicBezTo>
                    <a:pt x="35041" y="19561"/>
                    <a:pt x="19131" y="35467"/>
                    <a:pt x="-485" y="35467"/>
                  </a:cubicBezTo>
                </a:path>
              </a:pathLst>
            </a:custGeom>
            <a:noFill/>
            <a:ln w="2619" cap="rnd">
              <a:solidFill>
                <a:srgbClr val="8BB1F7"/>
              </a:solidFill>
              <a:prstDash val="solid"/>
              <a:round/>
            </a:ln>
          </p:spPr>
          <p:txBody>
            <a:bodyPr rtlCol="0" anchor="ctr"/>
            <a:lstStyle/>
            <a:p>
              <a:endParaRPr lang="zh-CN" altLang="en-US"/>
            </a:p>
          </p:txBody>
        </p:sp>
        <p:sp>
          <p:nvSpPr>
            <p:cNvPr id="292" name="任意多边形: 形状 291">
              <a:extLst>
                <a:ext uri="{FF2B5EF4-FFF2-40B4-BE49-F238E27FC236}">
                  <a16:creationId xmlns:a16="http://schemas.microsoft.com/office/drawing/2014/main" id="{82143927-8384-E4BF-7697-03E0EB1EB8A5}"/>
                </a:ext>
              </a:extLst>
            </p:cNvPr>
            <p:cNvSpPr/>
            <p:nvPr/>
          </p:nvSpPr>
          <p:spPr>
            <a:xfrm>
              <a:off x="8284309" y="3419113"/>
              <a:ext cx="9559" cy="34713"/>
            </a:xfrm>
            <a:custGeom>
              <a:avLst/>
              <a:gdLst>
                <a:gd name="connsiteX0" fmla="*/ 0 w 9559"/>
                <a:gd name="connsiteY0" fmla="*/ 0 h 34713"/>
                <a:gd name="connsiteX1" fmla="*/ 9559 w 9559"/>
                <a:gd name="connsiteY1" fmla="*/ 0 h 34713"/>
                <a:gd name="connsiteX2" fmla="*/ 9559 w 9559"/>
                <a:gd name="connsiteY2" fmla="*/ 34714 h 34713"/>
                <a:gd name="connsiteX3" fmla="*/ 0 w 9559"/>
                <a:gd name="connsiteY3" fmla="*/ 34714 h 34713"/>
              </a:gdLst>
              <a:ahLst/>
              <a:cxnLst>
                <a:cxn ang="0">
                  <a:pos x="connsiteX0" y="connsiteY0"/>
                </a:cxn>
                <a:cxn ang="0">
                  <a:pos x="connsiteX1" y="connsiteY1"/>
                </a:cxn>
                <a:cxn ang="0">
                  <a:pos x="connsiteX2" y="connsiteY2"/>
                </a:cxn>
                <a:cxn ang="0">
                  <a:pos x="connsiteX3" y="connsiteY3"/>
                </a:cxn>
              </a:cxnLst>
              <a:rect l="l" t="t" r="r" b="b"/>
              <a:pathLst>
                <a:path w="9559" h="34713">
                  <a:moveTo>
                    <a:pt x="0" y="0"/>
                  </a:moveTo>
                  <a:lnTo>
                    <a:pt x="9559" y="0"/>
                  </a:lnTo>
                  <a:lnTo>
                    <a:pt x="9559" y="34714"/>
                  </a:lnTo>
                  <a:lnTo>
                    <a:pt x="0" y="34714"/>
                  </a:lnTo>
                  <a:close/>
                </a:path>
              </a:pathLst>
            </a:custGeom>
            <a:solidFill>
              <a:srgbClr val="8BB1F7"/>
            </a:solidFill>
            <a:ln w="1309" cap="flat">
              <a:noFill/>
              <a:prstDash val="solid"/>
              <a:miter/>
            </a:ln>
          </p:spPr>
          <p:txBody>
            <a:bodyPr rtlCol="0" anchor="ctr"/>
            <a:lstStyle/>
            <a:p>
              <a:endParaRPr lang="zh-CN" altLang="en-US"/>
            </a:p>
          </p:txBody>
        </p:sp>
        <p:sp>
          <p:nvSpPr>
            <p:cNvPr id="293" name="任意多边形: 形状 292">
              <a:extLst>
                <a:ext uri="{FF2B5EF4-FFF2-40B4-BE49-F238E27FC236}">
                  <a16:creationId xmlns:a16="http://schemas.microsoft.com/office/drawing/2014/main" id="{8D5B2B29-1D51-585D-CF30-8104A057697C}"/>
                </a:ext>
              </a:extLst>
            </p:cNvPr>
            <p:cNvSpPr/>
            <p:nvPr/>
          </p:nvSpPr>
          <p:spPr>
            <a:xfrm>
              <a:off x="8302589" y="3430872"/>
              <a:ext cx="9559" cy="22954"/>
            </a:xfrm>
            <a:custGeom>
              <a:avLst/>
              <a:gdLst>
                <a:gd name="connsiteX0" fmla="*/ 0 w 9559"/>
                <a:gd name="connsiteY0" fmla="*/ 0 h 22954"/>
                <a:gd name="connsiteX1" fmla="*/ 9559 w 9559"/>
                <a:gd name="connsiteY1" fmla="*/ 0 h 22954"/>
                <a:gd name="connsiteX2" fmla="*/ 9559 w 9559"/>
                <a:gd name="connsiteY2" fmla="*/ 22955 h 22954"/>
                <a:gd name="connsiteX3" fmla="*/ 0 w 9559"/>
                <a:gd name="connsiteY3" fmla="*/ 22955 h 22954"/>
              </a:gdLst>
              <a:ahLst/>
              <a:cxnLst>
                <a:cxn ang="0">
                  <a:pos x="connsiteX0" y="connsiteY0"/>
                </a:cxn>
                <a:cxn ang="0">
                  <a:pos x="connsiteX1" y="connsiteY1"/>
                </a:cxn>
                <a:cxn ang="0">
                  <a:pos x="connsiteX2" y="connsiteY2"/>
                </a:cxn>
                <a:cxn ang="0">
                  <a:pos x="connsiteX3" y="connsiteY3"/>
                </a:cxn>
              </a:cxnLst>
              <a:rect l="l" t="t" r="r" b="b"/>
              <a:pathLst>
                <a:path w="9559" h="22954">
                  <a:moveTo>
                    <a:pt x="0" y="0"/>
                  </a:moveTo>
                  <a:lnTo>
                    <a:pt x="9559" y="0"/>
                  </a:lnTo>
                  <a:lnTo>
                    <a:pt x="9559" y="22955"/>
                  </a:lnTo>
                  <a:lnTo>
                    <a:pt x="0" y="22955"/>
                  </a:lnTo>
                  <a:close/>
                </a:path>
              </a:pathLst>
            </a:custGeom>
            <a:solidFill>
              <a:srgbClr val="8BB1F7"/>
            </a:solidFill>
            <a:ln w="1309" cap="flat">
              <a:noFill/>
              <a:prstDash val="solid"/>
              <a:miter/>
            </a:ln>
          </p:spPr>
          <p:txBody>
            <a:bodyPr rtlCol="0" anchor="ctr"/>
            <a:lstStyle/>
            <a:p>
              <a:endParaRPr lang="zh-CN" altLang="en-US"/>
            </a:p>
          </p:txBody>
        </p:sp>
        <p:sp>
          <p:nvSpPr>
            <p:cNvPr id="294" name="任意多边形: 形状 293">
              <a:extLst>
                <a:ext uri="{FF2B5EF4-FFF2-40B4-BE49-F238E27FC236}">
                  <a16:creationId xmlns:a16="http://schemas.microsoft.com/office/drawing/2014/main" id="{C363DDEC-3654-58F5-9F7A-234934BB16A9}"/>
                </a:ext>
              </a:extLst>
            </p:cNvPr>
            <p:cNvSpPr/>
            <p:nvPr/>
          </p:nvSpPr>
          <p:spPr>
            <a:xfrm>
              <a:off x="8320882" y="3443128"/>
              <a:ext cx="9559" cy="10685"/>
            </a:xfrm>
            <a:custGeom>
              <a:avLst/>
              <a:gdLst>
                <a:gd name="connsiteX0" fmla="*/ 0 w 9559"/>
                <a:gd name="connsiteY0" fmla="*/ 0 h 10685"/>
                <a:gd name="connsiteX1" fmla="*/ 9559 w 9559"/>
                <a:gd name="connsiteY1" fmla="*/ 0 h 10685"/>
                <a:gd name="connsiteX2" fmla="*/ 9559 w 9559"/>
                <a:gd name="connsiteY2" fmla="*/ 10685 h 10685"/>
                <a:gd name="connsiteX3" fmla="*/ 0 w 9559"/>
                <a:gd name="connsiteY3" fmla="*/ 10685 h 10685"/>
              </a:gdLst>
              <a:ahLst/>
              <a:cxnLst>
                <a:cxn ang="0">
                  <a:pos x="connsiteX0" y="connsiteY0"/>
                </a:cxn>
                <a:cxn ang="0">
                  <a:pos x="connsiteX1" y="connsiteY1"/>
                </a:cxn>
                <a:cxn ang="0">
                  <a:pos x="connsiteX2" y="connsiteY2"/>
                </a:cxn>
                <a:cxn ang="0">
                  <a:pos x="connsiteX3" y="connsiteY3"/>
                </a:cxn>
              </a:cxnLst>
              <a:rect l="l" t="t" r="r" b="b"/>
              <a:pathLst>
                <a:path w="9559" h="10685">
                  <a:moveTo>
                    <a:pt x="0" y="0"/>
                  </a:moveTo>
                  <a:lnTo>
                    <a:pt x="9559" y="0"/>
                  </a:lnTo>
                  <a:lnTo>
                    <a:pt x="9559" y="10685"/>
                  </a:lnTo>
                  <a:lnTo>
                    <a:pt x="0" y="10685"/>
                  </a:lnTo>
                  <a:close/>
                </a:path>
              </a:pathLst>
            </a:custGeom>
            <a:solidFill>
              <a:srgbClr val="8BB1F7"/>
            </a:solidFill>
            <a:ln w="1309" cap="flat">
              <a:noFill/>
              <a:prstDash val="solid"/>
              <a:miter/>
            </a:ln>
          </p:spPr>
          <p:txBody>
            <a:bodyPr rtlCol="0" anchor="ctr"/>
            <a:lstStyle/>
            <a:p>
              <a:endParaRPr lang="zh-CN" altLang="en-US"/>
            </a:p>
          </p:txBody>
        </p:sp>
        <p:sp>
          <p:nvSpPr>
            <p:cNvPr id="295" name="任意多边形: 形状 294">
              <a:extLst>
                <a:ext uri="{FF2B5EF4-FFF2-40B4-BE49-F238E27FC236}">
                  <a16:creationId xmlns:a16="http://schemas.microsoft.com/office/drawing/2014/main" id="{32FF9995-7252-592C-4B38-1ADEC55FA261}"/>
                </a:ext>
              </a:extLst>
            </p:cNvPr>
            <p:cNvSpPr/>
            <p:nvPr/>
          </p:nvSpPr>
          <p:spPr>
            <a:xfrm>
              <a:off x="8339163" y="3407236"/>
              <a:ext cx="9559" cy="46590"/>
            </a:xfrm>
            <a:custGeom>
              <a:avLst/>
              <a:gdLst>
                <a:gd name="connsiteX0" fmla="*/ 0 w 9559"/>
                <a:gd name="connsiteY0" fmla="*/ 0 h 46590"/>
                <a:gd name="connsiteX1" fmla="*/ 9559 w 9559"/>
                <a:gd name="connsiteY1" fmla="*/ 0 h 46590"/>
                <a:gd name="connsiteX2" fmla="*/ 9559 w 9559"/>
                <a:gd name="connsiteY2" fmla="*/ 46591 h 46590"/>
                <a:gd name="connsiteX3" fmla="*/ 0 w 9559"/>
                <a:gd name="connsiteY3" fmla="*/ 46591 h 46590"/>
              </a:gdLst>
              <a:ahLst/>
              <a:cxnLst>
                <a:cxn ang="0">
                  <a:pos x="connsiteX0" y="connsiteY0"/>
                </a:cxn>
                <a:cxn ang="0">
                  <a:pos x="connsiteX1" y="connsiteY1"/>
                </a:cxn>
                <a:cxn ang="0">
                  <a:pos x="connsiteX2" y="connsiteY2"/>
                </a:cxn>
                <a:cxn ang="0">
                  <a:pos x="connsiteX3" y="connsiteY3"/>
                </a:cxn>
              </a:cxnLst>
              <a:rect l="l" t="t" r="r" b="b"/>
              <a:pathLst>
                <a:path w="9559" h="46590">
                  <a:moveTo>
                    <a:pt x="0" y="0"/>
                  </a:moveTo>
                  <a:lnTo>
                    <a:pt x="9559" y="0"/>
                  </a:lnTo>
                  <a:lnTo>
                    <a:pt x="9559" y="46591"/>
                  </a:lnTo>
                  <a:lnTo>
                    <a:pt x="0" y="46591"/>
                  </a:lnTo>
                  <a:close/>
                </a:path>
              </a:pathLst>
            </a:custGeom>
            <a:solidFill>
              <a:srgbClr val="8BB1F7"/>
            </a:solidFill>
            <a:ln w="1309" cap="flat">
              <a:noFill/>
              <a:prstDash val="solid"/>
              <a:miter/>
            </a:ln>
          </p:spPr>
          <p:txBody>
            <a:bodyPr rtlCol="0" anchor="ctr"/>
            <a:lstStyle/>
            <a:p>
              <a:endParaRPr lang="zh-CN" altLang="en-US"/>
            </a:p>
          </p:txBody>
        </p:sp>
        <p:sp>
          <p:nvSpPr>
            <p:cNvPr id="296" name="任意多边形: 形状 295">
              <a:extLst>
                <a:ext uri="{FF2B5EF4-FFF2-40B4-BE49-F238E27FC236}">
                  <a16:creationId xmlns:a16="http://schemas.microsoft.com/office/drawing/2014/main" id="{9494AB0B-72CF-3A5C-FB9D-4341EF79C282}"/>
                </a:ext>
              </a:extLst>
            </p:cNvPr>
            <p:cNvSpPr/>
            <p:nvPr/>
          </p:nvSpPr>
          <p:spPr>
            <a:xfrm>
              <a:off x="8357456" y="3436463"/>
              <a:ext cx="9559" cy="17350"/>
            </a:xfrm>
            <a:custGeom>
              <a:avLst/>
              <a:gdLst>
                <a:gd name="connsiteX0" fmla="*/ 0 w 9559"/>
                <a:gd name="connsiteY0" fmla="*/ 0 h 17350"/>
                <a:gd name="connsiteX1" fmla="*/ 9559 w 9559"/>
                <a:gd name="connsiteY1" fmla="*/ 0 h 17350"/>
                <a:gd name="connsiteX2" fmla="*/ 9559 w 9559"/>
                <a:gd name="connsiteY2" fmla="*/ 17350 h 17350"/>
                <a:gd name="connsiteX3" fmla="*/ 0 w 9559"/>
                <a:gd name="connsiteY3" fmla="*/ 17350 h 17350"/>
              </a:gdLst>
              <a:ahLst/>
              <a:cxnLst>
                <a:cxn ang="0">
                  <a:pos x="connsiteX0" y="connsiteY0"/>
                </a:cxn>
                <a:cxn ang="0">
                  <a:pos x="connsiteX1" y="connsiteY1"/>
                </a:cxn>
                <a:cxn ang="0">
                  <a:pos x="connsiteX2" y="connsiteY2"/>
                </a:cxn>
                <a:cxn ang="0">
                  <a:pos x="connsiteX3" y="connsiteY3"/>
                </a:cxn>
              </a:cxnLst>
              <a:rect l="l" t="t" r="r" b="b"/>
              <a:pathLst>
                <a:path w="9559" h="17350">
                  <a:moveTo>
                    <a:pt x="0" y="0"/>
                  </a:moveTo>
                  <a:lnTo>
                    <a:pt x="9559" y="0"/>
                  </a:lnTo>
                  <a:lnTo>
                    <a:pt x="9559" y="17350"/>
                  </a:lnTo>
                  <a:lnTo>
                    <a:pt x="0" y="17350"/>
                  </a:lnTo>
                  <a:close/>
                </a:path>
              </a:pathLst>
            </a:custGeom>
            <a:solidFill>
              <a:srgbClr val="8BB1F7"/>
            </a:solidFill>
            <a:ln w="1309" cap="flat">
              <a:noFill/>
              <a:prstDash val="solid"/>
              <a:miter/>
            </a:ln>
          </p:spPr>
          <p:txBody>
            <a:bodyPr rtlCol="0" anchor="ctr"/>
            <a:lstStyle/>
            <a:p>
              <a:endParaRPr lang="zh-CN" altLang="en-US"/>
            </a:p>
          </p:txBody>
        </p:sp>
        <p:sp>
          <p:nvSpPr>
            <p:cNvPr id="297" name="任意多边形: 形状 296">
              <a:extLst>
                <a:ext uri="{FF2B5EF4-FFF2-40B4-BE49-F238E27FC236}">
                  <a16:creationId xmlns:a16="http://schemas.microsoft.com/office/drawing/2014/main" id="{18900F91-C3EE-EBC4-3576-E65118E3DD8F}"/>
                </a:ext>
              </a:extLst>
            </p:cNvPr>
            <p:cNvSpPr/>
            <p:nvPr/>
          </p:nvSpPr>
          <p:spPr>
            <a:xfrm>
              <a:off x="8387482" y="3399981"/>
              <a:ext cx="4308" cy="3378"/>
            </a:xfrm>
            <a:custGeom>
              <a:avLst/>
              <a:gdLst>
                <a:gd name="connsiteX0" fmla="*/ 0 w 4308"/>
                <a:gd name="connsiteY0" fmla="*/ 0 h 3378"/>
                <a:gd name="connsiteX1" fmla="*/ 4308 w 4308"/>
                <a:gd name="connsiteY1" fmla="*/ 0 h 3378"/>
                <a:gd name="connsiteX2" fmla="*/ 4308 w 4308"/>
                <a:gd name="connsiteY2" fmla="*/ 3378 h 3378"/>
                <a:gd name="connsiteX3" fmla="*/ 0 w 4308"/>
                <a:gd name="connsiteY3" fmla="*/ 3378 h 3378"/>
              </a:gdLst>
              <a:ahLst/>
              <a:cxnLst>
                <a:cxn ang="0">
                  <a:pos x="connsiteX0" y="connsiteY0"/>
                </a:cxn>
                <a:cxn ang="0">
                  <a:pos x="connsiteX1" y="connsiteY1"/>
                </a:cxn>
                <a:cxn ang="0">
                  <a:pos x="connsiteX2" y="connsiteY2"/>
                </a:cxn>
                <a:cxn ang="0">
                  <a:pos x="connsiteX3" y="connsiteY3"/>
                </a:cxn>
              </a:cxnLst>
              <a:rect l="l" t="t" r="r" b="b"/>
              <a:pathLst>
                <a:path w="4308" h="3378">
                  <a:moveTo>
                    <a:pt x="0" y="0"/>
                  </a:moveTo>
                  <a:lnTo>
                    <a:pt x="4308" y="0"/>
                  </a:lnTo>
                  <a:lnTo>
                    <a:pt x="4308" y="3378"/>
                  </a:lnTo>
                  <a:lnTo>
                    <a:pt x="0" y="3378"/>
                  </a:lnTo>
                  <a:close/>
                </a:path>
              </a:pathLst>
            </a:custGeom>
            <a:noFill/>
            <a:ln w="2619" cap="flat">
              <a:solidFill>
                <a:srgbClr val="8BB1F7"/>
              </a:solidFill>
              <a:prstDash val="solid"/>
              <a:miter/>
            </a:ln>
          </p:spPr>
          <p:txBody>
            <a:bodyPr rtlCol="0" anchor="ctr"/>
            <a:lstStyle/>
            <a:p>
              <a:endParaRPr lang="zh-CN" altLang="en-US"/>
            </a:p>
          </p:txBody>
        </p:sp>
        <p:sp>
          <p:nvSpPr>
            <p:cNvPr id="298" name="任意多边形: 形状 297">
              <a:extLst>
                <a:ext uri="{FF2B5EF4-FFF2-40B4-BE49-F238E27FC236}">
                  <a16:creationId xmlns:a16="http://schemas.microsoft.com/office/drawing/2014/main" id="{80341F1F-700C-B9E4-CED2-98458D9E743E}"/>
                </a:ext>
              </a:extLst>
            </p:cNvPr>
            <p:cNvSpPr/>
            <p:nvPr/>
          </p:nvSpPr>
          <p:spPr>
            <a:xfrm>
              <a:off x="8404950" y="3401670"/>
              <a:ext cx="72478" cy="1309"/>
            </a:xfrm>
            <a:custGeom>
              <a:avLst/>
              <a:gdLst>
                <a:gd name="connsiteX0" fmla="*/ 0 w 72478"/>
                <a:gd name="connsiteY0" fmla="*/ 0 h 1309"/>
                <a:gd name="connsiteX1" fmla="*/ 72479 w 72478"/>
                <a:gd name="connsiteY1" fmla="*/ 0 h 1309"/>
              </a:gdLst>
              <a:ahLst/>
              <a:cxnLst>
                <a:cxn ang="0">
                  <a:pos x="connsiteX0" y="connsiteY0"/>
                </a:cxn>
                <a:cxn ang="0">
                  <a:pos x="connsiteX1" y="connsiteY1"/>
                </a:cxn>
              </a:cxnLst>
              <a:rect l="l" t="t" r="r" b="b"/>
              <a:pathLst>
                <a:path w="72478" h="1309">
                  <a:moveTo>
                    <a:pt x="0" y="0"/>
                  </a:moveTo>
                  <a:lnTo>
                    <a:pt x="72479" y="0"/>
                  </a:lnTo>
                </a:path>
              </a:pathLst>
            </a:custGeom>
            <a:ln w="2619" cap="flat">
              <a:solidFill>
                <a:srgbClr val="8BB1F7"/>
              </a:solidFill>
              <a:prstDash val="solid"/>
              <a:miter/>
            </a:ln>
          </p:spPr>
          <p:txBody>
            <a:bodyPr rtlCol="0" anchor="ctr"/>
            <a:lstStyle/>
            <a:p>
              <a:endParaRPr lang="zh-CN" altLang="en-US"/>
            </a:p>
          </p:txBody>
        </p:sp>
        <p:sp>
          <p:nvSpPr>
            <p:cNvPr id="299" name="任意多边形: 形状 298">
              <a:extLst>
                <a:ext uri="{FF2B5EF4-FFF2-40B4-BE49-F238E27FC236}">
                  <a16:creationId xmlns:a16="http://schemas.microsoft.com/office/drawing/2014/main" id="{FBF1DBB3-C6EC-FA55-A1B3-D48F48A5A361}"/>
                </a:ext>
              </a:extLst>
            </p:cNvPr>
            <p:cNvSpPr/>
            <p:nvPr/>
          </p:nvSpPr>
          <p:spPr>
            <a:xfrm>
              <a:off x="8387482" y="3416808"/>
              <a:ext cx="4308" cy="3378"/>
            </a:xfrm>
            <a:custGeom>
              <a:avLst/>
              <a:gdLst>
                <a:gd name="connsiteX0" fmla="*/ 0 w 4308"/>
                <a:gd name="connsiteY0" fmla="*/ 0 h 3378"/>
                <a:gd name="connsiteX1" fmla="*/ 4308 w 4308"/>
                <a:gd name="connsiteY1" fmla="*/ 0 h 3378"/>
                <a:gd name="connsiteX2" fmla="*/ 4308 w 4308"/>
                <a:gd name="connsiteY2" fmla="*/ 3378 h 3378"/>
                <a:gd name="connsiteX3" fmla="*/ 0 w 4308"/>
                <a:gd name="connsiteY3" fmla="*/ 3378 h 3378"/>
              </a:gdLst>
              <a:ahLst/>
              <a:cxnLst>
                <a:cxn ang="0">
                  <a:pos x="connsiteX0" y="connsiteY0"/>
                </a:cxn>
                <a:cxn ang="0">
                  <a:pos x="connsiteX1" y="connsiteY1"/>
                </a:cxn>
                <a:cxn ang="0">
                  <a:pos x="connsiteX2" y="connsiteY2"/>
                </a:cxn>
                <a:cxn ang="0">
                  <a:pos x="connsiteX3" y="connsiteY3"/>
                </a:cxn>
              </a:cxnLst>
              <a:rect l="l" t="t" r="r" b="b"/>
              <a:pathLst>
                <a:path w="4308" h="3378">
                  <a:moveTo>
                    <a:pt x="0" y="0"/>
                  </a:moveTo>
                  <a:lnTo>
                    <a:pt x="4308" y="0"/>
                  </a:lnTo>
                  <a:lnTo>
                    <a:pt x="4308" y="3378"/>
                  </a:lnTo>
                  <a:lnTo>
                    <a:pt x="0" y="3378"/>
                  </a:lnTo>
                  <a:close/>
                </a:path>
              </a:pathLst>
            </a:custGeom>
            <a:noFill/>
            <a:ln w="2619" cap="flat">
              <a:solidFill>
                <a:srgbClr val="8BB1F7"/>
              </a:solidFill>
              <a:prstDash val="solid"/>
              <a:miter/>
            </a:ln>
          </p:spPr>
          <p:txBody>
            <a:bodyPr rtlCol="0" anchor="ctr"/>
            <a:lstStyle/>
            <a:p>
              <a:endParaRPr lang="zh-CN" altLang="en-US"/>
            </a:p>
          </p:txBody>
        </p:sp>
        <p:sp>
          <p:nvSpPr>
            <p:cNvPr id="300" name="任意多边形: 形状 299">
              <a:extLst>
                <a:ext uri="{FF2B5EF4-FFF2-40B4-BE49-F238E27FC236}">
                  <a16:creationId xmlns:a16="http://schemas.microsoft.com/office/drawing/2014/main" id="{9173F107-D6E7-2CA6-8B2B-0EACC680509C}"/>
                </a:ext>
              </a:extLst>
            </p:cNvPr>
            <p:cNvSpPr/>
            <p:nvPr/>
          </p:nvSpPr>
          <p:spPr>
            <a:xfrm>
              <a:off x="8404950" y="3418484"/>
              <a:ext cx="72478" cy="1309"/>
            </a:xfrm>
            <a:custGeom>
              <a:avLst/>
              <a:gdLst>
                <a:gd name="connsiteX0" fmla="*/ 0 w 72478"/>
                <a:gd name="connsiteY0" fmla="*/ 0 h 1309"/>
                <a:gd name="connsiteX1" fmla="*/ 72479 w 72478"/>
                <a:gd name="connsiteY1" fmla="*/ 0 h 1309"/>
              </a:gdLst>
              <a:ahLst/>
              <a:cxnLst>
                <a:cxn ang="0">
                  <a:pos x="connsiteX0" y="connsiteY0"/>
                </a:cxn>
                <a:cxn ang="0">
                  <a:pos x="connsiteX1" y="connsiteY1"/>
                </a:cxn>
              </a:cxnLst>
              <a:rect l="l" t="t" r="r" b="b"/>
              <a:pathLst>
                <a:path w="72478" h="1309">
                  <a:moveTo>
                    <a:pt x="0" y="0"/>
                  </a:moveTo>
                  <a:lnTo>
                    <a:pt x="72479" y="0"/>
                  </a:lnTo>
                </a:path>
              </a:pathLst>
            </a:custGeom>
            <a:ln w="2619" cap="flat">
              <a:solidFill>
                <a:srgbClr val="8BB1F7"/>
              </a:solidFill>
              <a:prstDash val="solid"/>
              <a:miter/>
            </a:ln>
          </p:spPr>
          <p:txBody>
            <a:bodyPr rtlCol="0" anchor="ctr"/>
            <a:lstStyle/>
            <a:p>
              <a:endParaRPr lang="zh-CN" altLang="en-US"/>
            </a:p>
          </p:txBody>
        </p:sp>
        <p:sp>
          <p:nvSpPr>
            <p:cNvPr id="301" name="任意多边形: 形状 300">
              <a:extLst>
                <a:ext uri="{FF2B5EF4-FFF2-40B4-BE49-F238E27FC236}">
                  <a16:creationId xmlns:a16="http://schemas.microsoft.com/office/drawing/2014/main" id="{1E88A2CC-7C5B-7BE0-D2A6-F48A95AC058A}"/>
                </a:ext>
              </a:extLst>
            </p:cNvPr>
            <p:cNvSpPr/>
            <p:nvPr/>
          </p:nvSpPr>
          <p:spPr>
            <a:xfrm>
              <a:off x="8387482" y="3433621"/>
              <a:ext cx="4308" cy="3378"/>
            </a:xfrm>
            <a:custGeom>
              <a:avLst/>
              <a:gdLst>
                <a:gd name="connsiteX0" fmla="*/ 0 w 4308"/>
                <a:gd name="connsiteY0" fmla="*/ 0 h 3378"/>
                <a:gd name="connsiteX1" fmla="*/ 4308 w 4308"/>
                <a:gd name="connsiteY1" fmla="*/ 0 h 3378"/>
                <a:gd name="connsiteX2" fmla="*/ 4308 w 4308"/>
                <a:gd name="connsiteY2" fmla="*/ 3378 h 3378"/>
                <a:gd name="connsiteX3" fmla="*/ 0 w 4308"/>
                <a:gd name="connsiteY3" fmla="*/ 3378 h 3378"/>
              </a:gdLst>
              <a:ahLst/>
              <a:cxnLst>
                <a:cxn ang="0">
                  <a:pos x="connsiteX0" y="connsiteY0"/>
                </a:cxn>
                <a:cxn ang="0">
                  <a:pos x="connsiteX1" y="connsiteY1"/>
                </a:cxn>
                <a:cxn ang="0">
                  <a:pos x="connsiteX2" y="connsiteY2"/>
                </a:cxn>
                <a:cxn ang="0">
                  <a:pos x="connsiteX3" y="connsiteY3"/>
                </a:cxn>
              </a:cxnLst>
              <a:rect l="l" t="t" r="r" b="b"/>
              <a:pathLst>
                <a:path w="4308" h="3378">
                  <a:moveTo>
                    <a:pt x="0" y="0"/>
                  </a:moveTo>
                  <a:lnTo>
                    <a:pt x="4308" y="0"/>
                  </a:lnTo>
                  <a:lnTo>
                    <a:pt x="4308" y="3378"/>
                  </a:lnTo>
                  <a:lnTo>
                    <a:pt x="0" y="3378"/>
                  </a:lnTo>
                  <a:close/>
                </a:path>
              </a:pathLst>
            </a:custGeom>
            <a:noFill/>
            <a:ln w="2619" cap="flat">
              <a:solidFill>
                <a:srgbClr val="8BB1F7"/>
              </a:solidFill>
              <a:prstDash val="solid"/>
              <a:miter/>
            </a:ln>
          </p:spPr>
          <p:txBody>
            <a:bodyPr rtlCol="0" anchor="ctr"/>
            <a:lstStyle/>
            <a:p>
              <a:endParaRPr lang="zh-CN" altLang="en-US"/>
            </a:p>
          </p:txBody>
        </p:sp>
        <p:sp>
          <p:nvSpPr>
            <p:cNvPr id="302" name="任意多边形: 形状 301">
              <a:extLst>
                <a:ext uri="{FF2B5EF4-FFF2-40B4-BE49-F238E27FC236}">
                  <a16:creationId xmlns:a16="http://schemas.microsoft.com/office/drawing/2014/main" id="{AC279C5F-9C28-D503-A2BF-51DBB6FDE0E7}"/>
                </a:ext>
              </a:extLst>
            </p:cNvPr>
            <p:cNvSpPr/>
            <p:nvPr/>
          </p:nvSpPr>
          <p:spPr>
            <a:xfrm>
              <a:off x="8404950" y="3435311"/>
              <a:ext cx="72478" cy="1309"/>
            </a:xfrm>
            <a:custGeom>
              <a:avLst/>
              <a:gdLst>
                <a:gd name="connsiteX0" fmla="*/ 0 w 72478"/>
                <a:gd name="connsiteY0" fmla="*/ 0 h 1309"/>
                <a:gd name="connsiteX1" fmla="*/ 72479 w 72478"/>
                <a:gd name="connsiteY1" fmla="*/ 0 h 1309"/>
              </a:gdLst>
              <a:ahLst/>
              <a:cxnLst>
                <a:cxn ang="0">
                  <a:pos x="connsiteX0" y="connsiteY0"/>
                </a:cxn>
                <a:cxn ang="0">
                  <a:pos x="connsiteX1" y="connsiteY1"/>
                </a:cxn>
              </a:cxnLst>
              <a:rect l="l" t="t" r="r" b="b"/>
              <a:pathLst>
                <a:path w="72478" h="1309">
                  <a:moveTo>
                    <a:pt x="0" y="0"/>
                  </a:moveTo>
                  <a:lnTo>
                    <a:pt x="72479" y="0"/>
                  </a:lnTo>
                </a:path>
              </a:pathLst>
            </a:custGeom>
            <a:ln w="2619" cap="flat">
              <a:solidFill>
                <a:srgbClr val="8BB1F7"/>
              </a:solidFill>
              <a:prstDash val="solid"/>
              <a:miter/>
            </a:ln>
          </p:spPr>
          <p:txBody>
            <a:bodyPr rtlCol="0" anchor="ctr"/>
            <a:lstStyle/>
            <a:p>
              <a:endParaRPr lang="zh-CN" altLang="en-US"/>
            </a:p>
          </p:txBody>
        </p:sp>
        <p:sp>
          <p:nvSpPr>
            <p:cNvPr id="303" name="任意多边形: 形状 302">
              <a:extLst>
                <a:ext uri="{FF2B5EF4-FFF2-40B4-BE49-F238E27FC236}">
                  <a16:creationId xmlns:a16="http://schemas.microsoft.com/office/drawing/2014/main" id="{11CB7F11-CB62-75D3-09E3-F55C104618B8}"/>
                </a:ext>
              </a:extLst>
            </p:cNvPr>
            <p:cNvSpPr/>
            <p:nvPr/>
          </p:nvSpPr>
          <p:spPr>
            <a:xfrm>
              <a:off x="8387482" y="3450448"/>
              <a:ext cx="4308" cy="3378"/>
            </a:xfrm>
            <a:custGeom>
              <a:avLst/>
              <a:gdLst>
                <a:gd name="connsiteX0" fmla="*/ 0 w 4308"/>
                <a:gd name="connsiteY0" fmla="*/ 0 h 3378"/>
                <a:gd name="connsiteX1" fmla="*/ 4308 w 4308"/>
                <a:gd name="connsiteY1" fmla="*/ 0 h 3378"/>
                <a:gd name="connsiteX2" fmla="*/ 4308 w 4308"/>
                <a:gd name="connsiteY2" fmla="*/ 3378 h 3378"/>
                <a:gd name="connsiteX3" fmla="*/ 0 w 4308"/>
                <a:gd name="connsiteY3" fmla="*/ 3378 h 3378"/>
              </a:gdLst>
              <a:ahLst/>
              <a:cxnLst>
                <a:cxn ang="0">
                  <a:pos x="connsiteX0" y="connsiteY0"/>
                </a:cxn>
                <a:cxn ang="0">
                  <a:pos x="connsiteX1" y="connsiteY1"/>
                </a:cxn>
                <a:cxn ang="0">
                  <a:pos x="connsiteX2" y="connsiteY2"/>
                </a:cxn>
                <a:cxn ang="0">
                  <a:pos x="connsiteX3" y="connsiteY3"/>
                </a:cxn>
              </a:cxnLst>
              <a:rect l="l" t="t" r="r" b="b"/>
              <a:pathLst>
                <a:path w="4308" h="3378">
                  <a:moveTo>
                    <a:pt x="0" y="0"/>
                  </a:moveTo>
                  <a:lnTo>
                    <a:pt x="4308" y="0"/>
                  </a:lnTo>
                  <a:lnTo>
                    <a:pt x="4308" y="3378"/>
                  </a:lnTo>
                  <a:lnTo>
                    <a:pt x="0" y="3378"/>
                  </a:lnTo>
                  <a:close/>
                </a:path>
              </a:pathLst>
            </a:custGeom>
            <a:noFill/>
            <a:ln w="2619" cap="flat">
              <a:solidFill>
                <a:srgbClr val="8BB1F7"/>
              </a:solidFill>
              <a:prstDash val="solid"/>
              <a:miter/>
            </a:ln>
          </p:spPr>
          <p:txBody>
            <a:bodyPr rtlCol="0" anchor="ctr"/>
            <a:lstStyle/>
            <a:p>
              <a:endParaRPr lang="zh-CN" altLang="en-US"/>
            </a:p>
          </p:txBody>
        </p:sp>
        <p:sp>
          <p:nvSpPr>
            <p:cNvPr id="304" name="任意多边形: 形状 303">
              <a:extLst>
                <a:ext uri="{FF2B5EF4-FFF2-40B4-BE49-F238E27FC236}">
                  <a16:creationId xmlns:a16="http://schemas.microsoft.com/office/drawing/2014/main" id="{D41B3087-8AC5-99E8-810C-415347E0D7C3}"/>
                </a:ext>
              </a:extLst>
            </p:cNvPr>
            <p:cNvSpPr/>
            <p:nvPr/>
          </p:nvSpPr>
          <p:spPr>
            <a:xfrm>
              <a:off x="8404950" y="3452137"/>
              <a:ext cx="72478" cy="1309"/>
            </a:xfrm>
            <a:custGeom>
              <a:avLst/>
              <a:gdLst>
                <a:gd name="connsiteX0" fmla="*/ 0 w 72478"/>
                <a:gd name="connsiteY0" fmla="*/ 0 h 1309"/>
                <a:gd name="connsiteX1" fmla="*/ 72479 w 72478"/>
                <a:gd name="connsiteY1" fmla="*/ 0 h 1309"/>
              </a:gdLst>
              <a:ahLst/>
              <a:cxnLst>
                <a:cxn ang="0">
                  <a:pos x="connsiteX0" y="connsiteY0"/>
                </a:cxn>
                <a:cxn ang="0">
                  <a:pos x="connsiteX1" y="connsiteY1"/>
                </a:cxn>
              </a:cxnLst>
              <a:rect l="l" t="t" r="r" b="b"/>
              <a:pathLst>
                <a:path w="72478" h="1309">
                  <a:moveTo>
                    <a:pt x="0" y="0"/>
                  </a:moveTo>
                  <a:lnTo>
                    <a:pt x="72479" y="0"/>
                  </a:lnTo>
                </a:path>
              </a:pathLst>
            </a:custGeom>
            <a:ln w="2619" cap="flat">
              <a:solidFill>
                <a:srgbClr val="8BB1F7"/>
              </a:solidFill>
              <a:prstDash val="solid"/>
              <a:miter/>
            </a:ln>
          </p:spPr>
          <p:txBody>
            <a:bodyPr rtlCol="0" anchor="ctr"/>
            <a:lstStyle/>
            <a:p>
              <a:endParaRPr lang="zh-CN" altLang="en-US"/>
            </a:p>
          </p:txBody>
        </p:sp>
        <p:sp>
          <p:nvSpPr>
            <p:cNvPr id="305" name="任意多边形: 形状 304">
              <a:extLst>
                <a:ext uri="{FF2B5EF4-FFF2-40B4-BE49-F238E27FC236}">
                  <a16:creationId xmlns:a16="http://schemas.microsoft.com/office/drawing/2014/main" id="{8DA74A62-7BE2-E434-3A20-6E36947291A1}"/>
                </a:ext>
              </a:extLst>
            </p:cNvPr>
            <p:cNvSpPr/>
            <p:nvPr/>
          </p:nvSpPr>
          <p:spPr>
            <a:xfrm>
              <a:off x="8050560" y="3467838"/>
              <a:ext cx="47119" cy="148693"/>
            </a:xfrm>
            <a:custGeom>
              <a:avLst/>
              <a:gdLst>
                <a:gd name="connsiteX0" fmla="*/ 46600 w 47119"/>
                <a:gd name="connsiteY0" fmla="*/ 142673 h 148693"/>
                <a:gd name="connsiteX1" fmla="*/ 28948 w 47119"/>
                <a:gd name="connsiteY1" fmla="*/ -59 h 148693"/>
                <a:gd name="connsiteX2" fmla="*/ -292 w 47119"/>
                <a:gd name="connsiteY2" fmla="*/ -59 h 148693"/>
                <a:gd name="connsiteX3" fmla="*/ 39804 w 47119"/>
                <a:gd name="connsiteY3" fmla="*/ 148422 h 148693"/>
                <a:gd name="connsiteX4" fmla="*/ 46429 w 47119"/>
                <a:gd name="connsiteY4" fmla="*/ 144780 h 148693"/>
                <a:gd name="connsiteX5" fmla="*/ 46600 w 47119"/>
                <a:gd name="connsiteY5" fmla="*/ 142673 h 148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119" h="148693">
                  <a:moveTo>
                    <a:pt x="46600" y="142673"/>
                  </a:moveTo>
                  <a:lnTo>
                    <a:pt x="28948" y="-59"/>
                  </a:lnTo>
                  <a:lnTo>
                    <a:pt x="-292" y="-59"/>
                  </a:lnTo>
                  <a:cubicBezTo>
                    <a:pt x="-292" y="-59"/>
                    <a:pt x="-5622" y="134816"/>
                    <a:pt x="39804" y="148422"/>
                  </a:cubicBezTo>
                  <a:cubicBezTo>
                    <a:pt x="42632" y="149244"/>
                    <a:pt x="45604" y="147614"/>
                    <a:pt x="46429" y="144780"/>
                  </a:cubicBezTo>
                  <a:cubicBezTo>
                    <a:pt x="46626" y="144097"/>
                    <a:pt x="46678" y="143380"/>
                    <a:pt x="46600" y="142673"/>
                  </a:cubicBezTo>
                  <a:close/>
                </a:path>
              </a:pathLst>
            </a:custGeom>
            <a:solidFill>
              <a:srgbClr val="0A3147"/>
            </a:solidFill>
            <a:ln w="1309" cap="flat">
              <a:noFill/>
              <a:prstDash val="solid"/>
              <a:miter/>
            </a:ln>
          </p:spPr>
          <p:txBody>
            <a:bodyPr rtlCol="0" anchor="ctr"/>
            <a:lstStyle/>
            <a:p>
              <a:endParaRPr lang="zh-CN" altLang="en-US"/>
            </a:p>
          </p:txBody>
        </p:sp>
        <p:sp>
          <p:nvSpPr>
            <p:cNvPr id="306" name="任意多边形: 形状 305">
              <a:extLst>
                <a:ext uri="{FF2B5EF4-FFF2-40B4-BE49-F238E27FC236}">
                  <a16:creationId xmlns:a16="http://schemas.microsoft.com/office/drawing/2014/main" id="{00A8CC1D-A245-B2E8-6FDD-2600D6C4A490}"/>
                </a:ext>
              </a:extLst>
            </p:cNvPr>
            <p:cNvSpPr/>
            <p:nvPr/>
          </p:nvSpPr>
          <p:spPr>
            <a:xfrm>
              <a:off x="8007933" y="3589959"/>
              <a:ext cx="111910" cy="202260"/>
            </a:xfrm>
            <a:custGeom>
              <a:avLst/>
              <a:gdLst>
                <a:gd name="connsiteX0" fmla="*/ -485 w 111910"/>
                <a:gd name="connsiteY0" fmla="*/ 8204 h 202260"/>
                <a:gd name="connsiteX1" fmla="*/ 72348 w 111910"/>
                <a:gd name="connsiteY1" fmla="*/ 96305 h 202260"/>
                <a:gd name="connsiteX2" fmla="*/ 90903 w 111910"/>
                <a:gd name="connsiteY2" fmla="*/ 202202 h 202260"/>
                <a:gd name="connsiteX3" fmla="*/ 100187 w 111910"/>
                <a:gd name="connsiteY3" fmla="*/ 202202 h 202260"/>
                <a:gd name="connsiteX4" fmla="*/ 111121 w 111910"/>
                <a:gd name="connsiteY4" fmla="*/ 87807 h 202260"/>
                <a:gd name="connsiteX5" fmla="*/ 68511 w 111910"/>
                <a:gd name="connsiteY5" fmla="*/ -59 h 20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910" h="202260">
                  <a:moveTo>
                    <a:pt x="-485" y="8204"/>
                  </a:moveTo>
                  <a:cubicBezTo>
                    <a:pt x="-485" y="8204"/>
                    <a:pt x="11300" y="-72"/>
                    <a:pt x="72348" y="96305"/>
                  </a:cubicBezTo>
                  <a:lnTo>
                    <a:pt x="90903" y="202202"/>
                  </a:lnTo>
                  <a:lnTo>
                    <a:pt x="100187" y="202202"/>
                  </a:lnTo>
                  <a:cubicBezTo>
                    <a:pt x="100187" y="202202"/>
                    <a:pt x="113596" y="116432"/>
                    <a:pt x="111121" y="87807"/>
                  </a:cubicBezTo>
                  <a:cubicBezTo>
                    <a:pt x="109170" y="65114"/>
                    <a:pt x="68511" y="-59"/>
                    <a:pt x="68511" y="-59"/>
                  </a:cubicBezTo>
                  <a:close/>
                </a:path>
              </a:pathLst>
            </a:custGeom>
            <a:gradFill>
              <a:gsLst>
                <a:gs pos="0">
                  <a:srgbClr val="00598A"/>
                </a:gs>
                <a:gs pos="50000">
                  <a:srgbClr val="034E79"/>
                </a:gs>
                <a:gs pos="100000">
                  <a:srgbClr val="074469"/>
                </a:gs>
              </a:gsLst>
              <a:lin ang="12009935" scaled="1"/>
            </a:gradFill>
            <a:ln w="1309" cap="flat">
              <a:noFill/>
              <a:prstDash val="solid"/>
              <a:miter/>
            </a:ln>
          </p:spPr>
          <p:txBody>
            <a:bodyPr rtlCol="0" anchor="ctr"/>
            <a:lstStyle/>
            <a:p>
              <a:endParaRPr lang="zh-CN" altLang="en-US"/>
            </a:p>
          </p:txBody>
        </p:sp>
        <p:sp>
          <p:nvSpPr>
            <p:cNvPr id="307" name="任意多边形: 形状 306">
              <a:extLst>
                <a:ext uri="{FF2B5EF4-FFF2-40B4-BE49-F238E27FC236}">
                  <a16:creationId xmlns:a16="http://schemas.microsoft.com/office/drawing/2014/main" id="{54E0DCAD-55AA-9B4F-B600-A41C7982E904}"/>
                </a:ext>
              </a:extLst>
            </p:cNvPr>
            <p:cNvSpPr/>
            <p:nvPr/>
          </p:nvSpPr>
          <p:spPr>
            <a:xfrm>
              <a:off x="8003099" y="3569400"/>
              <a:ext cx="67834" cy="222818"/>
            </a:xfrm>
            <a:custGeom>
              <a:avLst/>
              <a:gdLst>
                <a:gd name="connsiteX0" fmla="*/ 64179 w 67834"/>
                <a:gd name="connsiteY0" fmla="*/ 20487 h 222818"/>
                <a:gd name="connsiteX1" fmla="*/ 26361 w 67834"/>
                <a:gd name="connsiteY1" fmla="*/ 19662 h 222818"/>
                <a:gd name="connsiteX2" fmla="*/ 26794 w 67834"/>
                <a:gd name="connsiteY2" fmla="*/ 4315 h 222818"/>
                <a:gd name="connsiteX3" fmla="*/ 16122 w 67834"/>
                <a:gd name="connsiteY3" fmla="*/ -59 h 222818"/>
                <a:gd name="connsiteX4" fmla="*/ 10255 w 67834"/>
                <a:gd name="connsiteY4" fmla="*/ 66122 h 222818"/>
                <a:gd name="connsiteX5" fmla="*/ 26361 w 67834"/>
                <a:gd name="connsiteY5" fmla="*/ 119168 h 222818"/>
                <a:gd name="connsiteX6" fmla="*/ 11486 w 67834"/>
                <a:gd name="connsiteY6" fmla="*/ 222760 h 222818"/>
                <a:gd name="connsiteX7" fmla="*/ 20822 w 67834"/>
                <a:gd name="connsiteY7" fmla="*/ 222760 h 222818"/>
                <a:gd name="connsiteX8" fmla="*/ 66117 w 67834"/>
                <a:gd name="connsiteY8" fmla="*/ 121630 h 222818"/>
                <a:gd name="connsiteX9" fmla="*/ 64179 w 67834"/>
                <a:gd name="connsiteY9" fmla="*/ 20487 h 222818"/>
                <a:gd name="connsiteX10" fmla="*/ 26466 w 67834"/>
                <a:gd name="connsiteY10" fmla="*/ 118448 h 222818"/>
                <a:gd name="connsiteX11" fmla="*/ 26794 w 67834"/>
                <a:gd name="connsiteY11" fmla="*/ 116196 h 222818"/>
                <a:gd name="connsiteX12" fmla="*/ 26794 w 67834"/>
                <a:gd name="connsiteY12" fmla="*/ 116196 h 2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7834" h="222818">
                  <a:moveTo>
                    <a:pt x="64179" y="20487"/>
                  </a:moveTo>
                  <a:lnTo>
                    <a:pt x="26361" y="19662"/>
                  </a:lnTo>
                  <a:cubicBezTo>
                    <a:pt x="27081" y="11046"/>
                    <a:pt x="27370" y="4786"/>
                    <a:pt x="26794" y="4315"/>
                  </a:cubicBezTo>
                  <a:cubicBezTo>
                    <a:pt x="24790" y="2730"/>
                    <a:pt x="16122" y="-59"/>
                    <a:pt x="16122" y="-59"/>
                  </a:cubicBezTo>
                  <a:cubicBezTo>
                    <a:pt x="-10160" y="31264"/>
                    <a:pt x="211" y="54193"/>
                    <a:pt x="10255" y="66122"/>
                  </a:cubicBezTo>
                  <a:cubicBezTo>
                    <a:pt x="13895" y="71360"/>
                    <a:pt x="21896" y="86130"/>
                    <a:pt x="26361" y="119168"/>
                  </a:cubicBezTo>
                  <a:lnTo>
                    <a:pt x="11486" y="222760"/>
                  </a:lnTo>
                  <a:lnTo>
                    <a:pt x="20822" y="222760"/>
                  </a:lnTo>
                  <a:cubicBezTo>
                    <a:pt x="20822" y="222760"/>
                    <a:pt x="60971" y="152403"/>
                    <a:pt x="66117" y="121630"/>
                  </a:cubicBezTo>
                  <a:cubicBezTo>
                    <a:pt x="69757" y="99435"/>
                    <a:pt x="64179" y="20487"/>
                    <a:pt x="64179" y="20487"/>
                  </a:cubicBezTo>
                  <a:close/>
                  <a:moveTo>
                    <a:pt x="26466" y="118448"/>
                  </a:moveTo>
                  <a:cubicBezTo>
                    <a:pt x="26545" y="117937"/>
                    <a:pt x="26650" y="117139"/>
                    <a:pt x="26794" y="116196"/>
                  </a:cubicBezTo>
                  <a:lnTo>
                    <a:pt x="26794" y="116196"/>
                  </a:lnTo>
                  <a:close/>
                </a:path>
              </a:pathLst>
            </a:custGeom>
            <a:solidFill>
              <a:srgbClr val="00598A"/>
            </a:solidFill>
            <a:ln w="1309" cap="flat">
              <a:noFill/>
              <a:prstDash val="solid"/>
              <a:miter/>
            </a:ln>
          </p:spPr>
          <p:txBody>
            <a:bodyPr rtlCol="0" anchor="ctr"/>
            <a:lstStyle/>
            <a:p>
              <a:endParaRPr lang="zh-CN" altLang="en-US"/>
            </a:p>
          </p:txBody>
        </p:sp>
        <p:sp>
          <p:nvSpPr>
            <p:cNvPr id="308" name="任意多边形: 形状 307">
              <a:extLst>
                <a:ext uri="{FF2B5EF4-FFF2-40B4-BE49-F238E27FC236}">
                  <a16:creationId xmlns:a16="http://schemas.microsoft.com/office/drawing/2014/main" id="{67BDA2D4-D8EC-FC8B-0E2D-BBF6AE0588C3}"/>
                </a:ext>
              </a:extLst>
            </p:cNvPr>
            <p:cNvSpPr/>
            <p:nvPr/>
          </p:nvSpPr>
          <p:spPr>
            <a:xfrm>
              <a:off x="8003107" y="3584695"/>
              <a:ext cx="65978" cy="106773"/>
            </a:xfrm>
            <a:custGeom>
              <a:avLst/>
              <a:gdLst>
                <a:gd name="connsiteX0" fmla="*/ 65493 w 65978"/>
                <a:gd name="connsiteY0" fmla="*/ 26759 h 106773"/>
                <a:gd name="connsiteX1" fmla="*/ 5676 w 65978"/>
                <a:gd name="connsiteY1" fmla="*/ -59 h 106773"/>
                <a:gd name="connsiteX2" fmla="*/ 10247 w 65978"/>
                <a:gd name="connsiteY2" fmla="*/ 50814 h 106773"/>
                <a:gd name="connsiteX3" fmla="*/ 26353 w 65978"/>
                <a:gd name="connsiteY3" fmla="*/ 103861 h 106773"/>
                <a:gd name="connsiteX4" fmla="*/ 25947 w 65978"/>
                <a:gd name="connsiteY4" fmla="*/ 106715 h 106773"/>
                <a:gd name="connsiteX5" fmla="*/ 29456 w 65978"/>
                <a:gd name="connsiteY5" fmla="*/ 81953 h 106773"/>
                <a:gd name="connsiteX6" fmla="*/ 65493 w 65978"/>
                <a:gd name="connsiteY6" fmla="*/ 26759 h 106773"/>
                <a:gd name="connsiteX7" fmla="*/ 26458 w 65978"/>
                <a:gd name="connsiteY7" fmla="*/ 103140 h 106773"/>
                <a:gd name="connsiteX8" fmla="*/ 26785 w 65978"/>
                <a:gd name="connsiteY8" fmla="*/ 100888 h 106773"/>
                <a:gd name="connsiteX9" fmla="*/ 26785 w 65978"/>
                <a:gd name="connsiteY9" fmla="*/ 100888 h 10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978" h="106773">
                  <a:moveTo>
                    <a:pt x="65493" y="26759"/>
                  </a:moveTo>
                  <a:lnTo>
                    <a:pt x="5676" y="-59"/>
                  </a:lnTo>
                  <a:cubicBezTo>
                    <a:pt x="-6620" y="23512"/>
                    <a:pt x="1918" y="40928"/>
                    <a:pt x="10247" y="50814"/>
                  </a:cubicBezTo>
                  <a:cubicBezTo>
                    <a:pt x="13887" y="56052"/>
                    <a:pt x="21887" y="70823"/>
                    <a:pt x="26353" y="103861"/>
                  </a:cubicBezTo>
                  <a:lnTo>
                    <a:pt x="25947" y="106715"/>
                  </a:lnTo>
                  <a:cubicBezTo>
                    <a:pt x="28186" y="98648"/>
                    <a:pt x="29364" y="90325"/>
                    <a:pt x="29456" y="81953"/>
                  </a:cubicBezTo>
                  <a:cubicBezTo>
                    <a:pt x="29535" y="54729"/>
                    <a:pt x="65493" y="26759"/>
                    <a:pt x="65493" y="26759"/>
                  </a:cubicBezTo>
                  <a:close/>
                  <a:moveTo>
                    <a:pt x="26458" y="103140"/>
                  </a:moveTo>
                  <a:cubicBezTo>
                    <a:pt x="26536" y="102630"/>
                    <a:pt x="26641" y="101831"/>
                    <a:pt x="26785" y="100888"/>
                  </a:cubicBezTo>
                  <a:lnTo>
                    <a:pt x="26785" y="100888"/>
                  </a:lnTo>
                  <a:close/>
                </a:path>
              </a:pathLst>
            </a:custGeom>
            <a:gradFill>
              <a:gsLst>
                <a:gs pos="0">
                  <a:srgbClr val="FFFFFF">
                    <a:alpha val="0"/>
                  </a:srgbClr>
                </a:gs>
                <a:gs pos="50000">
                  <a:srgbClr val="7F7F7F">
                    <a:alpha val="49804"/>
                  </a:srgbClr>
                </a:gs>
                <a:gs pos="100000">
                  <a:srgbClr val="000000"/>
                </a:gs>
              </a:gsLst>
              <a:lin ang="15886425" scaled="1"/>
            </a:gradFill>
            <a:ln w="1309" cap="flat">
              <a:noFill/>
              <a:prstDash val="solid"/>
              <a:miter/>
            </a:ln>
          </p:spPr>
          <p:txBody>
            <a:bodyPr rtlCol="0" anchor="ctr"/>
            <a:lstStyle/>
            <a:p>
              <a:endParaRPr lang="zh-CN" altLang="en-US"/>
            </a:p>
          </p:txBody>
        </p:sp>
        <p:sp>
          <p:nvSpPr>
            <p:cNvPr id="309" name="任意多边形: 形状 308">
              <a:extLst>
                <a:ext uri="{FF2B5EF4-FFF2-40B4-BE49-F238E27FC236}">
                  <a16:creationId xmlns:a16="http://schemas.microsoft.com/office/drawing/2014/main" id="{D41948B8-A04E-BFF7-ACB9-5C06547F3518}"/>
                </a:ext>
              </a:extLst>
            </p:cNvPr>
            <p:cNvSpPr/>
            <p:nvPr/>
          </p:nvSpPr>
          <p:spPr>
            <a:xfrm>
              <a:off x="8070879" y="3453316"/>
              <a:ext cx="103381" cy="104169"/>
            </a:xfrm>
            <a:custGeom>
              <a:avLst/>
              <a:gdLst>
                <a:gd name="connsiteX0" fmla="*/ 5420 w 103381"/>
                <a:gd name="connsiteY0" fmla="*/ -59 h 104169"/>
                <a:gd name="connsiteX1" fmla="*/ 102897 w 103381"/>
                <a:gd name="connsiteY1" fmla="*/ 80853 h 104169"/>
                <a:gd name="connsiteX2" fmla="*/ 102897 w 103381"/>
                <a:gd name="connsiteY2" fmla="*/ 89260 h 104169"/>
                <a:gd name="connsiteX3" fmla="*/ -485 w 103381"/>
                <a:gd name="connsiteY3" fmla="*/ 59810 h 104169"/>
                <a:gd name="connsiteX4" fmla="*/ 5420 w 103381"/>
                <a:gd name="connsiteY4" fmla="*/ -59 h 1041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81" h="104169">
                  <a:moveTo>
                    <a:pt x="5420" y="-59"/>
                  </a:moveTo>
                  <a:cubicBezTo>
                    <a:pt x="5420" y="-59"/>
                    <a:pt x="31020" y="52451"/>
                    <a:pt x="102897" y="80853"/>
                  </a:cubicBezTo>
                  <a:lnTo>
                    <a:pt x="102897" y="89260"/>
                  </a:lnTo>
                  <a:cubicBezTo>
                    <a:pt x="102897" y="89260"/>
                    <a:pt x="-485" y="137619"/>
                    <a:pt x="-485" y="59810"/>
                  </a:cubicBezTo>
                  <a:cubicBezTo>
                    <a:pt x="-459" y="40456"/>
                    <a:pt x="5420" y="37955"/>
                    <a:pt x="5420" y="-59"/>
                  </a:cubicBezTo>
                  <a:close/>
                </a:path>
              </a:pathLst>
            </a:custGeom>
            <a:gradFill>
              <a:gsLst>
                <a:gs pos="0">
                  <a:srgbClr val="2F5C63"/>
                </a:gs>
                <a:gs pos="37000">
                  <a:srgbClr val="2E5A61"/>
                </a:gs>
                <a:gs pos="58000">
                  <a:srgbClr val="2A5259"/>
                </a:gs>
                <a:gs pos="75000">
                  <a:srgbClr val="24454B"/>
                </a:gs>
                <a:gs pos="90000">
                  <a:srgbClr val="1B3337"/>
                </a:gs>
                <a:gs pos="100000">
                  <a:srgbClr val="122124"/>
                </a:gs>
              </a:gsLst>
              <a:lin ang="10800000" scaled="1"/>
            </a:gradFill>
            <a:ln w="1309" cap="flat">
              <a:noFill/>
              <a:prstDash val="solid"/>
              <a:miter/>
            </a:ln>
          </p:spPr>
          <p:txBody>
            <a:bodyPr rtlCol="0" anchor="ctr"/>
            <a:lstStyle/>
            <a:p>
              <a:endParaRPr lang="zh-CN" altLang="en-US"/>
            </a:p>
          </p:txBody>
        </p:sp>
        <p:sp>
          <p:nvSpPr>
            <p:cNvPr id="310" name="任意多边形: 形状 309">
              <a:extLst>
                <a:ext uri="{FF2B5EF4-FFF2-40B4-BE49-F238E27FC236}">
                  <a16:creationId xmlns:a16="http://schemas.microsoft.com/office/drawing/2014/main" id="{4B087FBE-FB07-DAAF-5499-5D52A69DDC34}"/>
                </a:ext>
              </a:extLst>
            </p:cNvPr>
            <p:cNvSpPr/>
            <p:nvPr/>
          </p:nvSpPr>
          <p:spPr>
            <a:xfrm>
              <a:off x="8070905" y="3453316"/>
              <a:ext cx="57433" cy="104146"/>
            </a:xfrm>
            <a:custGeom>
              <a:avLst/>
              <a:gdLst>
                <a:gd name="connsiteX0" fmla="*/ 28494 w 57433"/>
                <a:gd name="connsiteY0" fmla="*/ 31120 h 104146"/>
                <a:gd name="connsiteX1" fmla="*/ 28494 w 57433"/>
                <a:gd name="connsiteY1" fmla="*/ 31120 h 104146"/>
                <a:gd name="connsiteX2" fmla="*/ 5421 w 57433"/>
                <a:gd name="connsiteY2" fmla="*/ -59 h 104146"/>
                <a:gd name="connsiteX3" fmla="*/ -485 w 57433"/>
                <a:gd name="connsiteY3" fmla="*/ 59810 h 104146"/>
                <a:gd name="connsiteX4" fmla="*/ 56949 w 57433"/>
                <a:gd name="connsiteY4" fmla="*/ 103023 h 104146"/>
                <a:gd name="connsiteX5" fmla="*/ 38773 w 57433"/>
                <a:gd name="connsiteY5" fmla="*/ 57938 h 104146"/>
                <a:gd name="connsiteX6" fmla="*/ 28494 w 57433"/>
                <a:gd name="connsiteY6" fmla="*/ 31120 h 104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3" h="104146">
                  <a:moveTo>
                    <a:pt x="28494" y="31120"/>
                  </a:moveTo>
                  <a:lnTo>
                    <a:pt x="28494" y="31120"/>
                  </a:lnTo>
                  <a:cubicBezTo>
                    <a:pt x="12178" y="13796"/>
                    <a:pt x="5421" y="-59"/>
                    <a:pt x="5421" y="-59"/>
                  </a:cubicBezTo>
                  <a:cubicBezTo>
                    <a:pt x="5421" y="37916"/>
                    <a:pt x="-485" y="40456"/>
                    <a:pt x="-485" y="59810"/>
                  </a:cubicBezTo>
                  <a:cubicBezTo>
                    <a:pt x="-485" y="101595"/>
                    <a:pt x="29332" y="106951"/>
                    <a:pt x="56949" y="103023"/>
                  </a:cubicBezTo>
                  <a:cubicBezTo>
                    <a:pt x="13160" y="101530"/>
                    <a:pt x="32867" y="66619"/>
                    <a:pt x="38773" y="57938"/>
                  </a:cubicBezTo>
                  <a:cubicBezTo>
                    <a:pt x="44679" y="49256"/>
                    <a:pt x="28494" y="31120"/>
                    <a:pt x="28494" y="31120"/>
                  </a:cubicBezTo>
                  <a:close/>
                </a:path>
              </a:pathLst>
            </a:custGeom>
            <a:gradFill>
              <a:gsLst>
                <a:gs pos="0">
                  <a:srgbClr val="FFFFFF">
                    <a:alpha val="0"/>
                  </a:srgbClr>
                </a:gs>
                <a:gs pos="50000">
                  <a:srgbClr val="7F7F7F">
                    <a:alpha val="49804"/>
                  </a:srgbClr>
                </a:gs>
                <a:gs pos="100000">
                  <a:srgbClr val="000000"/>
                </a:gs>
              </a:gsLst>
              <a:lin ang="10800000" scaled="1"/>
            </a:gradFill>
            <a:ln w="1309" cap="flat">
              <a:noFill/>
              <a:prstDash val="solid"/>
              <a:miter/>
            </a:ln>
          </p:spPr>
          <p:txBody>
            <a:bodyPr rtlCol="0" anchor="ctr"/>
            <a:lstStyle/>
            <a:p>
              <a:endParaRPr lang="zh-CN" altLang="en-US"/>
            </a:p>
          </p:txBody>
        </p:sp>
        <p:sp>
          <p:nvSpPr>
            <p:cNvPr id="311" name="任意多边形: 形状 310">
              <a:extLst>
                <a:ext uri="{FF2B5EF4-FFF2-40B4-BE49-F238E27FC236}">
                  <a16:creationId xmlns:a16="http://schemas.microsoft.com/office/drawing/2014/main" id="{58801779-7F35-7CBA-ABA4-3A9F891DB088}"/>
                </a:ext>
              </a:extLst>
            </p:cNvPr>
            <p:cNvSpPr/>
            <p:nvPr/>
          </p:nvSpPr>
          <p:spPr>
            <a:xfrm>
              <a:off x="8004764" y="3446074"/>
              <a:ext cx="93510" cy="167962"/>
            </a:xfrm>
            <a:custGeom>
              <a:avLst/>
              <a:gdLst>
                <a:gd name="connsiteX0" fmla="*/ 38079 w 93510"/>
                <a:gd name="connsiteY0" fmla="*/ -59 h 167962"/>
                <a:gd name="connsiteX1" fmla="*/ -485 w 93510"/>
                <a:gd name="connsiteY1" fmla="*/ 149980 h 167962"/>
                <a:gd name="connsiteX2" fmla="*/ 91453 w 93510"/>
                <a:gd name="connsiteY2" fmla="*/ 155349 h 167962"/>
                <a:gd name="connsiteX3" fmla="*/ 92998 w 93510"/>
                <a:gd name="connsiteY3" fmla="*/ 152455 h 167962"/>
                <a:gd name="connsiteX4" fmla="*/ 74770 w 93510"/>
                <a:gd name="connsiteY4" fmla="*/ 21757 h 1679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510" h="167962">
                  <a:moveTo>
                    <a:pt x="38079" y="-59"/>
                  </a:moveTo>
                  <a:cubicBezTo>
                    <a:pt x="38079" y="-59"/>
                    <a:pt x="-485" y="74476"/>
                    <a:pt x="-485" y="149980"/>
                  </a:cubicBezTo>
                  <a:cubicBezTo>
                    <a:pt x="-485" y="149980"/>
                    <a:pt x="27014" y="186449"/>
                    <a:pt x="91453" y="155349"/>
                  </a:cubicBezTo>
                  <a:cubicBezTo>
                    <a:pt x="92540" y="154821"/>
                    <a:pt x="93168" y="153653"/>
                    <a:pt x="92998" y="152455"/>
                  </a:cubicBezTo>
                  <a:lnTo>
                    <a:pt x="74770" y="21757"/>
                  </a:lnTo>
                  <a:close/>
                </a:path>
              </a:pathLst>
            </a:custGeom>
            <a:solidFill>
              <a:srgbClr val="DFDFDF"/>
            </a:solidFill>
            <a:ln w="1309" cap="flat">
              <a:noFill/>
              <a:prstDash val="solid"/>
              <a:miter/>
            </a:ln>
          </p:spPr>
          <p:txBody>
            <a:bodyPr rtlCol="0" anchor="ctr"/>
            <a:lstStyle/>
            <a:p>
              <a:endParaRPr lang="zh-CN" altLang="en-US"/>
            </a:p>
          </p:txBody>
        </p:sp>
        <p:sp>
          <p:nvSpPr>
            <p:cNvPr id="312" name="任意多边形: 形状 311">
              <a:extLst>
                <a:ext uri="{FF2B5EF4-FFF2-40B4-BE49-F238E27FC236}">
                  <a16:creationId xmlns:a16="http://schemas.microsoft.com/office/drawing/2014/main" id="{8E442ABA-CE1A-F47B-A799-374C048443FA}"/>
                </a:ext>
              </a:extLst>
            </p:cNvPr>
            <p:cNvSpPr/>
            <p:nvPr/>
          </p:nvSpPr>
          <p:spPr>
            <a:xfrm>
              <a:off x="7990098" y="3459706"/>
              <a:ext cx="67883" cy="170334"/>
            </a:xfrm>
            <a:custGeom>
              <a:avLst/>
              <a:gdLst>
                <a:gd name="connsiteX0" fmla="*/ 67398 w 67883"/>
                <a:gd name="connsiteY0" fmla="*/ -59 h 170334"/>
                <a:gd name="connsiteX1" fmla="*/ 67398 w 67883"/>
                <a:gd name="connsiteY1" fmla="*/ 153398 h 170334"/>
                <a:gd name="connsiteX2" fmla="*/ 50388 w 67883"/>
                <a:gd name="connsiteY2" fmla="*/ 170275 h 170334"/>
                <a:gd name="connsiteX3" fmla="*/ 43474 w 67883"/>
                <a:gd name="connsiteY3" fmla="*/ 168771 h 170334"/>
                <a:gd name="connsiteX4" fmla="*/ -485 w 67883"/>
                <a:gd name="connsiteY4" fmla="*/ 86811 h 170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83" h="170334">
                  <a:moveTo>
                    <a:pt x="67398" y="-59"/>
                  </a:moveTo>
                  <a:lnTo>
                    <a:pt x="67398" y="153398"/>
                  </a:lnTo>
                  <a:cubicBezTo>
                    <a:pt x="67359" y="162755"/>
                    <a:pt x="59750" y="170312"/>
                    <a:pt x="50388" y="170275"/>
                  </a:cubicBezTo>
                  <a:cubicBezTo>
                    <a:pt x="48005" y="170265"/>
                    <a:pt x="45647" y="169753"/>
                    <a:pt x="43474" y="168771"/>
                  </a:cubicBezTo>
                  <a:cubicBezTo>
                    <a:pt x="23937" y="159971"/>
                    <a:pt x="-485" y="138653"/>
                    <a:pt x="-485" y="86811"/>
                  </a:cubicBezTo>
                  <a:close/>
                </a:path>
              </a:pathLst>
            </a:custGeom>
            <a:solidFill>
              <a:srgbClr val="0A4166"/>
            </a:solidFill>
            <a:ln w="1309" cap="flat">
              <a:noFill/>
              <a:prstDash val="solid"/>
              <a:miter/>
            </a:ln>
          </p:spPr>
          <p:txBody>
            <a:bodyPr rtlCol="0" anchor="ctr"/>
            <a:lstStyle/>
            <a:p>
              <a:endParaRPr lang="zh-CN" altLang="en-US"/>
            </a:p>
          </p:txBody>
        </p:sp>
        <p:sp>
          <p:nvSpPr>
            <p:cNvPr id="313" name="任意多边形: 形状 312">
              <a:extLst>
                <a:ext uri="{FF2B5EF4-FFF2-40B4-BE49-F238E27FC236}">
                  <a16:creationId xmlns:a16="http://schemas.microsoft.com/office/drawing/2014/main" id="{94051142-1949-6962-D6FA-0D94244DE0FA}"/>
                </a:ext>
              </a:extLst>
            </p:cNvPr>
            <p:cNvSpPr/>
            <p:nvPr/>
          </p:nvSpPr>
          <p:spPr>
            <a:xfrm>
              <a:off x="8231446" y="3528114"/>
              <a:ext cx="87188" cy="27496"/>
            </a:xfrm>
            <a:custGeom>
              <a:avLst/>
              <a:gdLst>
                <a:gd name="connsiteX0" fmla="*/ 53059 w 87188"/>
                <a:gd name="connsiteY0" fmla="*/ 345 h 27496"/>
                <a:gd name="connsiteX1" fmla="*/ 45451 w 87188"/>
                <a:gd name="connsiteY1" fmla="*/ 5177 h 27496"/>
                <a:gd name="connsiteX2" fmla="*/ 40803 w 87188"/>
                <a:gd name="connsiteY2" fmla="*/ 6749 h 27496"/>
                <a:gd name="connsiteX3" fmla="*/ 17049 w 87188"/>
                <a:gd name="connsiteY3" fmla="*/ 8778 h 27496"/>
                <a:gd name="connsiteX4" fmla="*/ -485 w 87188"/>
                <a:gd name="connsiteY4" fmla="*/ 27438 h 27496"/>
                <a:gd name="connsiteX5" fmla="*/ 43422 w 87188"/>
                <a:gd name="connsiteY5" fmla="*/ 16295 h 27496"/>
                <a:gd name="connsiteX6" fmla="*/ 48411 w 87188"/>
                <a:gd name="connsiteY6" fmla="*/ 16295 h 27496"/>
                <a:gd name="connsiteX7" fmla="*/ 56006 w 87188"/>
                <a:gd name="connsiteY7" fmla="*/ 18154 h 27496"/>
                <a:gd name="connsiteX8" fmla="*/ 57800 w 87188"/>
                <a:gd name="connsiteY8" fmla="*/ 18010 h 27496"/>
                <a:gd name="connsiteX9" fmla="*/ 86307 w 87188"/>
                <a:gd name="connsiteY9" fmla="*/ 5662 h 27496"/>
                <a:gd name="connsiteX10" fmla="*/ 86634 w 87188"/>
                <a:gd name="connsiteY10" fmla="*/ 4736 h 27496"/>
                <a:gd name="connsiteX11" fmla="*/ 86123 w 87188"/>
                <a:gd name="connsiteY11" fmla="*/ 4352 h 27496"/>
                <a:gd name="connsiteX12" fmla="*/ 54958 w 87188"/>
                <a:gd name="connsiteY12" fmla="*/ -21 h 27496"/>
                <a:gd name="connsiteX13" fmla="*/ 53059 w 87188"/>
                <a:gd name="connsiteY13" fmla="*/ 345 h 27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7188" h="27496">
                  <a:moveTo>
                    <a:pt x="53059" y="345"/>
                  </a:moveTo>
                  <a:lnTo>
                    <a:pt x="45451" y="5177"/>
                  </a:lnTo>
                  <a:cubicBezTo>
                    <a:pt x="44050" y="6067"/>
                    <a:pt x="42452" y="6606"/>
                    <a:pt x="40803" y="6749"/>
                  </a:cubicBezTo>
                  <a:lnTo>
                    <a:pt x="17049" y="8778"/>
                  </a:lnTo>
                  <a:lnTo>
                    <a:pt x="-485" y="27438"/>
                  </a:lnTo>
                  <a:lnTo>
                    <a:pt x="43422" y="16295"/>
                  </a:lnTo>
                  <a:cubicBezTo>
                    <a:pt x="45059" y="15882"/>
                    <a:pt x="46774" y="15882"/>
                    <a:pt x="48411" y="16295"/>
                  </a:cubicBezTo>
                  <a:lnTo>
                    <a:pt x="56006" y="18154"/>
                  </a:lnTo>
                  <a:cubicBezTo>
                    <a:pt x="56608" y="18311"/>
                    <a:pt x="57236" y="18260"/>
                    <a:pt x="57800" y="18010"/>
                  </a:cubicBezTo>
                  <a:lnTo>
                    <a:pt x="86307" y="5662"/>
                  </a:lnTo>
                  <a:cubicBezTo>
                    <a:pt x="86647" y="5496"/>
                    <a:pt x="86804" y="5081"/>
                    <a:pt x="86634" y="4736"/>
                  </a:cubicBezTo>
                  <a:cubicBezTo>
                    <a:pt x="86529" y="4533"/>
                    <a:pt x="86346" y="4390"/>
                    <a:pt x="86123" y="4352"/>
                  </a:cubicBezTo>
                  <a:lnTo>
                    <a:pt x="54958" y="-21"/>
                  </a:lnTo>
                  <a:cubicBezTo>
                    <a:pt x="54303" y="-130"/>
                    <a:pt x="53623" y="0"/>
                    <a:pt x="53059" y="345"/>
                  </a:cubicBezTo>
                  <a:close/>
                </a:path>
              </a:pathLst>
            </a:custGeom>
            <a:solidFill>
              <a:srgbClr val="C0D0D8"/>
            </a:solidFill>
            <a:ln w="1309" cap="flat">
              <a:noFill/>
              <a:prstDash val="solid"/>
              <a:miter/>
            </a:ln>
          </p:spPr>
          <p:txBody>
            <a:bodyPr rtlCol="0" anchor="ctr"/>
            <a:lstStyle/>
            <a:p>
              <a:endParaRPr lang="zh-CN" altLang="en-US"/>
            </a:p>
          </p:txBody>
        </p:sp>
        <p:sp>
          <p:nvSpPr>
            <p:cNvPr id="314" name="任意多边形: 形状 313">
              <a:extLst>
                <a:ext uri="{FF2B5EF4-FFF2-40B4-BE49-F238E27FC236}">
                  <a16:creationId xmlns:a16="http://schemas.microsoft.com/office/drawing/2014/main" id="{8EB1CB3A-6F43-A0D9-6F80-20341DB0C61E}"/>
                </a:ext>
              </a:extLst>
            </p:cNvPr>
            <p:cNvSpPr/>
            <p:nvPr/>
          </p:nvSpPr>
          <p:spPr>
            <a:xfrm>
              <a:off x="8231407" y="3532093"/>
              <a:ext cx="86110" cy="23478"/>
            </a:xfrm>
            <a:custGeom>
              <a:avLst/>
              <a:gdLst>
                <a:gd name="connsiteX0" fmla="*/ 59449 w 86110"/>
                <a:gd name="connsiteY0" fmla="*/ -59 h 23478"/>
                <a:gd name="connsiteX1" fmla="*/ 49380 w 86110"/>
                <a:gd name="connsiteY1" fmla="*/ 8780 h 23478"/>
                <a:gd name="connsiteX2" fmla="*/ 32814 w 86110"/>
                <a:gd name="connsiteY2" fmla="*/ 11491 h 23478"/>
                <a:gd name="connsiteX3" fmla="*/ 25429 w 86110"/>
                <a:gd name="connsiteY3" fmla="*/ 6083 h 23478"/>
                <a:gd name="connsiteX4" fmla="*/ 10881 w 86110"/>
                <a:gd name="connsiteY4" fmla="*/ 11321 h 23478"/>
                <a:gd name="connsiteX5" fmla="*/ -485 w 86110"/>
                <a:gd name="connsiteY5" fmla="*/ 23420 h 23478"/>
                <a:gd name="connsiteX6" fmla="*/ 43421 w 86110"/>
                <a:gd name="connsiteY6" fmla="*/ 12277 h 23478"/>
                <a:gd name="connsiteX7" fmla="*/ 48410 w 86110"/>
                <a:gd name="connsiteY7" fmla="*/ 12277 h 23478"/>
                <a:gd name="connsiteX8" fmla="*/ 56006 w 86110"/>
                <a:gd name="connsiteY8" fmla="*/ 14136 h 23478"/>
                <a:gd name="connsiteX9" fmla="*/ 57799 w 86110"/>
                <a:gd name="connsiteY9" fmla="*/ 13992 h 23478"/>
                <a:gd name="connsiteX10" fmla="*/ 85625 w 86110"/>
                <a:gd name="connsiteY10" fmla="*/ 1945 h 23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6110" h="23478">
                  <a:moveTo>
                    <a:pt x="59449" y="-59"/>
                  </a:moveTo>
                  <a:lnTo>
                    <a:pt x="49380" y="8780"/>
                  </a:lnTo>
                  <a:lnTo>
                    <a:pt x="32814" y="11491"/>
                  </a:lnTo>
                  <a:lnTo>
                    <a:pt x="25429" y="6083"/>
                  </a:lnTo>
                  <a:lnTo>
                    <a:pt x="10881" y="11321"/>
                  </a:lnTo>
                  <a:lnTo>
                    <a:pt x="-485" y="23420"/>
                  </a:lnTo>
                  <a:lnTo>
                    <a:pt x="43421" y="12277"/>
                  </a:lnTo>
                  <a:cubicBezTo>
                    <a:pt x="45058" y="11864"/>
                    <a:pt x="46773" y="11864"/>
                    <a:pt x="48410" y="12277"/>
                  </a:cubicBezTo>
                  <a:lnTo>
                    <a:pt x="56006" y="14136"/>
                  </a:lnTo>
                  <a:cubicBezTo>
                    <a:pt x="56608" y="14293"/>
                    <a:pt x="57236" y="14242"/>
                    <a:pt x="57799" y="13992"/>
                  </a:cubicBezTo>
                  <a:lnTo>
                    <a:pt x="85625" y="1945"/>
                  </a:lnTo>
                  <a:close/>
                </a:path>
              </a:pathLst>
            </a:custGeom>
            <a:gradFill>
              <a:gsLst>
                <a:gs pos="0">
                  <a:srgbClr val="FFFFFF">
                    <a:alpha val="0"/>
                  </a:srgbClr>
                </a:gs>
                <a:gs pos="50000">
                  <a:srgbClr val="7F7F7F">
                    <a:alpha val="49804"/>
                  </a:srgbClr>
                </a:gs>
                <a:gs pos="100000">
                  <a:srgbClr val="000000"/>
                </a:gs>
              </a:gsLst>
              <a:lin ang="16791537" scaled="1"/>
            </a:gradFill>
            <a:ln w="1309" cap="flat">
              <a:noFill/>
              <a:prstDash val="solid"/>
              <a:miter/>
            </a:ln>
          </p:spPr>
          <p:txBody>
            <a:bodyPr rtlCol="0" anchor="ctr"/>
            <a:lstStyle/>
            <a:p>
              <a:endParaRPr lang="zh-CN" altLang="en-US"/>
            </a:p>
          </p:txBody>
        </p:sp>
        <p:sp>
          <p:nvSpPr>
            <p:cNvPr id="315" name="任意多边形: 形状 314">
              <a:extLst>
                <a:ext uri="{FF2B5EF4-FFF2-40B4-BE49-F238E27FC236}">
                  <a16:creationId xmlns:a16="http://schemas.microsoft.com/office/drawing/2014/main" id="{EC081F3E-8233-CF0E-BD4D-595EE4C0CA89}"/>
                </a:ext>
              </a:extLst>
            </p:cNvPr>
            <p:cNvSpPr/>
            <p:nvPr/>
          </p:nvSpPr>
          <p:spPr>
            <a:xfrm>
              <a:off x="7971740" y="3535443"/>
              <a:ext cx="286539" cy="67354"/>
            </a:xfrm>
            <a:custGeom>
              <a:avLst/>
              <a:gdLst>
                <a:gd name="connsiteX0" fmla="*/ 206279 w 286539"/>
                <a:gd name="connsiteY0" fmla="*/ 7120 h 67354"/>
                <a:gd name="connsiteX1" fmla="*/ 23163 w 286539"/>
                <a:gd name="connsiteY1" fmla="*/ 23934 h 67354"/>
                <a:gd name="connsiteX2" fmla="*/ 33181 w 286539"/>
                <a:gd name="connsiteY2" fmla="*/ 67290 h 67354"/>
                <a:gd name="connsiteX3" fmla="*/ 277094 w 286539"/>
                <a:gd name="connsiteY3" fmla="*/ 16967 h 67354"/>
                <a:gd name="connsiteX4" fmla="*/ 286038 w 286539"/>
                <a:gd name="connsiteY4" fmla="*/ 6059 h 67354"/>
                <a:gd name="connsiteX5" fmla="*/ 279766 w 286539"/>
                <a:gd name="connsiteY5" fmla="*/ -56 h 67354"/>
                <a:gd name="connsiteX6" fmla="*/ 206279 w 286539"/>
                <a:gd name="connsiteY6" fmla="*/ 7120 h 67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6539" h="67354">
                  <a:moveTo>
                    <a:pt x="206279" y="7120"/>
                  </a:moveTo>
                  <a:cubicBezTo>
                    <a:pt x="206279" y="7120"/>
                    <a:pt x="41862" y="21144"/>
                    <a:pt x="23163" y="23934"/>
                  </a:cubicBezTo>
                  <a:cubicBezTo>
                    <a:pt x="-4113" y="28006"/>
                    <a:pt x="-15950" y="67853"/>
                    <a:pt x="33181" y="67290"/>
                  </a:cubicBezTo>
                  <a:cubicBezTo>
                    <a:pt x="67004" y="66897"/>
                    <a:pt x="242027" y="26998"/>
                    <a:pt x="277094" y="16967"/>
                  </a:cubicBezTo>
                  <a:cubicBezTo>
                    <a:pt x="282097" y="15604"/>
                    <a:pt x="285685" y="11228"/>
                    <a:pt x="286038" y="6059"/>
                  </a:cubicBezTo>
                  <a:cubicBezTo>
                    <a:pt x="286222" y="2759"/>
                    <a:pt x="284926" y="-161"/>
                    <a:pt x="279766" y="-56"/>
                  </a:cubicBezTo>
                  <a:cubicBezTo>
                    <a:pt x="267994" y="167"/>
                    <a:pt x="206279" y="7120"/>
                    <a:pt x="206279" y="7120"/>
                  </a:cubicBezTo>
                  <a:close/>
                </a:path>
              </a:pathLst>
            </a:custGeom>
            <a:solidFill>
              <a:srgbClr val="39CE9C"/>
            </a:solidFill>
            <a:ln w="1309" cap="flat">
              <a:noFill/>
              <a:prstDash val="solid"/>
              <a:miter/>
            </a:ln>
          </p:spPr>
          <p:txBody>
            <a:bodyPr rtlCol="0" anchor="ctr"/>
            <a:lstStyle/>
            <a:p>
              <a:endParaRPr lang="zh-CN" altLang="en-US"/>
            </a:p>
          </p:txBody>
        </p:sp>
        <p:grpSp>
          <p:nvGrpSpPr>
            <p:cNvPr id="316" name="图形 6">
              <a:extLst>
                <a:ext uri="{FF2B5EF4-FFF2-40B4-BE49-F238E27FC236}">
                  <a16:creationId xmlns:a16="http://schemas.microsoft.com/office/drawing/2014/main" id="{82796D5C-85A8-859E-EAE7-C86381CDB6A3}"/>
                </a:ext>
              </a:extLst>
            </p:cNvPr>
            <p:cNvGrpSpPr/>
            <p:nvPr/>
          </p:nvGrpSpPr>
          <p:grpSpPr>
            <a:xfrm>
              <a:off x="7971753" y="3553254"/>
              <a:ext cx="85900" cy="49543"/>
              <a:chOff x="7971753" y="3553254"/>
              <a:chExt cx="85900" cy="49543"/>
            </a:xfrm>
          </p:grpSpPr>
          <p:sp>
            <p:nvSpPr>
              <p:cNvPr id="418" name="任意多边形: 形状 417">
                <a:extLst>
                  <a:ext uri="{FF2B5EF4-FFF2-40B4-BE49-F238E27FC236}">
                    <a16:creationId xmlns:a16="http://schemas.microsoft.com/office/drawing/2014/main" id="{8C1F54BE-ACB7-8943-F67B-6F67411F1397}"/>
                  </a:ext>
                </a:extLst>
              </p:cNvPr>
              <p:cNvSpPr/>
              <p:nvPr/>
            </p:nvSpPr>
            <p:spPr>
              <a:xfrm>
                <a:off x="7971753" y="3553424"/>
                <a:ext cx="83883" cy="49372"/>
              </a:xfrm>
              <a:custGeom>
                <a:avLst/>
                <a:gdLst>
                  <a:gd name="connsiteX0" fmla="*/ 62565 w 83883"/>
                  <a:gd name="connsiteY0" fmla="*/ 15917 h 49372"/>
                  <a:gd name="connsiteX1" fmla="*/ 83399 w 83883"/>
                  <a:gd name="connsiteY1" fmla="*/ -59 h 49372"/>
                  <a:gd name="connsiteX2" fmla="*/ 23163 w 83883"/>
                  <a:gd name="connsiteY2" fmla="*/ 5952 h 49372"/>
                  <a:gd name="connsiteX3" fmla="*/ 33180 w 83883"/>
                  <a:gd name="connsiteY3" fmla="*/ 49308 h 49372"/>
                  <a:gd name="connsiteX4" fmla="*/ 51016 w 83883"/>
                  <a:gd name="connsiteY4" fmla="*/ 47567 h 49372"/>
                  <a:gd name="connsiteX5" fmla="*/ 65943 w 83883"/>
                  <a:gd name="connsiteY5" fmla="*/ 37942 h 49372"/>
                  <a:gd name="connsiteX6" fmla="*/ 62565 w 83883"/>
                  <a:gd name="connsiteY6" fmla="*/ 15917 h 4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883" h="49372">
                    <a:moveTo>
                      <a:pt x="62565" y="15917"/>
                    </a:moveTo>
                    <a:cubicBezTo>
                      <a:pt x="59789" y="3686"/>
                      <a:pt x="77349" y="635"/>
                      <a:pt x="83399" y="-59"/>
                    </a:cubicBezTo>
                    <a:cubicBezTo>
                      <a:pt x="54302" y="2560"/>
                      <a:pt x="29711" y="4970"/>
                      <a:pt x="23163" y="5952"/>
                    </a:cubicBezTo>
                    <a:cubicBezTo>
                      <a:pt x="-4113" y="10024"/>
                      <a:pt x="-15951" y="49871"/>
                      <a:pt x="33180" y="49308"/>
                    </a:cubicBezTo>
                    <a:cubicBezTo>
                      <a:pt x="39152" y="49075"/>
                      <a:pt x="45110" y="48494"/>
                      <a:pt x="51016" y="47567"/>
                    </a:cubicBezTo>
                    <a:lnTo>
                      <a:pt x="65943" y="37942"/>
                    </a:lnTo>
                    <a:cubicBezTo>
                      <a:pt x="65943" y="37942"/>
                      <a:pt x="65917" y="30648"/>
                      <a:pt x="62565" y="15917"/>
                    </a:cubicBezTo>
                    <a:close/>
                  </a:path>
                </a:pathLst>
              </a:custGeom>
              <a:gradFill>
                <a:gsLst>
                  <a:gs pos="0">
                    <a:srgbClr val="FFFFFF">
                      <a:alpha val="0"/>
                    </a:srgbClr>
                  </a:gs>
                  <a:gs pos="50000">
                    <a:srgbClr val="7F7F7F">
                      <a:alpha val="49804"/>
                    </a:srgbClr>
                  </a:gs>
                  <a:gs pos="100000">
                    <a:srgbClr val="000000"/>
                  </a:gs>
                </a:gsLst>
                <a:lin ang="40132" scaled="1"/>
              </a:gradFill>
              <a:ln w="1309" cap="flat">
                <a:noFill/>
                <a:prstDash val="solid"/>
                <a:miter/>
              </a:ln>
            </p:spPr>
            <p:txBody>
              <a:bodyPr rtlCol="0" anchor="ctr"/>
              <a:lstStyle/>
              <a:p>
                <a:endParaRPr lang="zh-CN" altLang="en-US"/>
              </a:p>
            </p:txBody>
          </p:sp>
          <p:sp>
            <p:nvSpPr>
              <p:cNvPr id="419" name="任意多边形: 形状 418">
                <a:extLst>
                  <a:ext uri="{FF2B5EF4-FFF2-40B4-BE49-F238E27FC236}">
                    <a16:creationId xmlns:a16="http://schemas.microsoft.com/office/drawing/2014/main" id="{0CA3468C-0AC4-6E84-2AF8-8E3799AC1573}"/>
                  </a:ext>
                </a:extLst>
              </p:cNvPr>
              <p:cNvSpPr/>
              <p:nvPr/>
            </p:nvSpPr>
            <p:spPr>
              <a:xfrm>
                <a:off x="8057654" y="3553254"/>
                <a:ext cx="1309" cy="1309"/>
              </a:xfrm>
              <a:custGeom>
                <a:avLst/>
                <a:gdLst>
                  <a:gd name="connsiteX0" fmla="*/ 0 w 1309"/>
                  <a:gd name="connsiteY0" fmla="*/ 0 h 1309"/>
                  <a:gd name="connsiteX1" fmla="*/ 0 w 1309"/>
                  <a:gd name="connsiteY1" fmla="*/ 0 h 1309"/>
                  <a:gd name="connsiteX2" fmla="*/ 0 w 1309"/>
                  <a:gd name="connsiteY2" fmla="*/ 0 h 1309"/>
                  <a:gd name="connsiteX3" fmla="*/ 0 w 1309"/>
                  <a:gd name="connsiteY3" fmla="*/ 0 h 1309"/>
                </a:gdLst>
                <a:ahLst/>
                <a:cxnLst>
                  <a:cxn ang="0">
                    <a:pos x="connsiteX0" y="connsiteY0"/>
                  </a:cxn>
                  <a:cxn ang="0">
                    <a:pos x="connsiteX1" y="connsiteY1"/>
                  </a:cxn>
                  <a:cxn ang="0">
                    <a:pos x="connsiteX2" y="connsiteY2"/>
                  </a:cxn>
                  <a:cxn ang="0">
                    <a:pos x="connsiteX3" y="connsiteY3"/>
                  </a:cxn>
                </a:cxnLst>
                <a:rect l="l" t="t" r="r" b="b"/>
                <a:pathLst>
                  <a:path w="1309" h="1309">
                    <a:moveTo>
                      <a:pt x="0" y="0"/>
                    </a:moveTo>
                    <a:lnTo>
                      <a:pt x="0" y="0"/>
                    </a:lnTo>
                    <a:lnTo>
                      <a:pt x="0" y="0"/>
                    </a:lnTo>
                    <a:lnTo>
                      <a:pt x="0" y="0"/>
                    </a:lnTo>
                    <a:close/>
                  </a:path>
                </a:pathLst>
              </a:custGeom>
              <a:gradFill>
                <a:gsLst>
                  <a:gs pos="0">
                    <a:srgbClr val="FFFFFF">
                      <a:alpha val="0"/>
                    </a:srgbClr>
                  </a:gs>
                  <a:gs pos="50000">
                    <a:srgbClr val="7F7F7F">
                      <a:alpha val="49804"/>
                    </a:srgbClr>
                  </a:gs>
                  <a:gs pos="100000">
                    <a:srgbClr val="000000"/>
                  </a:gs>
                </a:gsLst>
                <a:lin ang="42970" scaled="1"/>
              </a:gradFill>
              <a:ln w="1309" cap="flat">
                <a:noFill/>
                <a:prstDash val="solid"/>
                <a:miter/>
              </a:ln>
            </p:spPr>
            <p:txBody>
              <a:bodyPr rtlCol="0" anchor="ctr"/>
              <a:lstStyle/>
              <a:p>
                <a:endParaRPr lang="zh-CN" altLang="en-US"/>
              </a:p>
            </p:txBody>
          </p:sp>
        </p:grpSp>
        <p:sp>
          <p:nvSpPr>
            <p:cNvPr id="317" name="任意多边形: 形状 316">
              <a:extLst>
                <a:ext uri="{FF2B5EF4-FFF2-40B4-BE49-F238E27FC236}">
                  <a16:creationId xmlns:a16="http://schemas.microsoft.com/office/drawing/2014/main" id="{F75AF083-BE43-3772-9380-0D2623F64873}"/>
                </a:ext>
              </a:extLst>
            </p:cNvPr>
            <p:cNvSpPr/>
            <p:nvPr/>
          </p:nvSpPr>
          <p:spPr>
            <a:xfrm>
              <a:off x="8099688" y="3539806"/>
              <a:ext cx="104599" cy="47206"/>
            </a:xfrm>
            <a:custGeom>
              <a:avLst/>
              <a:gdLst>
                <a:gd name="connsiteX0" fmla="*/ 32919 w 104599"/>
                <a:gd name="connsiteY0" fmla="*/ 6685 h 47206"/>
                <a:gd name="connsiteX1" fmla="*/ -485 w 104599"/>
                <a:gd name="connsiteY1" fmla="*/ 47148 h 47206"/>
                <a:gd name="connsiteX2" fmla="*/ 85940 w 104599"/>
                <a:gd name="connsiteY2" fmla="*/ 28160 h 47206"/>
                <a:gd name="connsiteX3" fmla="*/ 60733 w 104599"/>
                <a:gd name="connsiteY3" fmla="*/ 23551 h 47206"/>
                <a:gd name="connsiteX4" fmla="*/ 104115 w 104599"/>
                <a:gd name="connsiteY4" fmla="*/ 2023 h 47206"/>
                <a:gd name="connsiteX5" fmla="*/ 104115 w 104599"/>
                <a:gd name="connsiteY5" fmla="*/ -59 h 47206"/>
                <a:gd name="connsiteX6" fmla="*/ 78371 w 104599"/>
                <a:gd name="connsiteY6" fmla="*/ 2757 h 47206"/>
                <a:gd name="connsiteX7" fmla="*/ 32919 w 104599"/>
                <a:gd name="connsiteY7" fmla="*/ 6685 h 47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599" h="47206">
                  <a:moveTo>
                    <a:pt x="32919" y="6685"/>
                  </a:moveTo>
                  <a:cubicBezTo>
                    <a:pt x="1348" y="12106"/>
                    <a:pt x="-485" y="47121"/>
                    <a:pt x="-485" y="47148"/>
                  </a:cubicBezTo>
                  <a:cubicBezTo>
                    <a:pt x="28441" y="41163"/>
                    <a:pt x="59357" y="34315"/>
                    <a:pt x="85940" y="28160"/>
                  </a:cubicBezTo>
                  <a:cubicBezTo>
                    <a:pt x="85743" y="28160"/>
                    <a:pt x="61321" y="32390"/>
                    <a:pt x="60733" y="23551"/>
                  </a:cubicBezTo>
                  <a:cubicBezTo>
                    <a:pt x="60143" y="14712"/>
                    <a:pt x="104115" y="2023"/>
                    <a:pt x="104115" y="2023"/>
                  </a:cubicBezTo>
                  <a:lnTo>
                    <a:pt x="104115" y="-59"/>
                  </a:lnTo>
                  <a:cubicBezTo>
                    <a:pt x="89999" y="1447"/>
                    <a:pt x="78371" y="2757"/>
                    <a:pt x="78371" y="2757"/>
                  </a:cubicBezTo>
                  <a:cubicBezTo>
                    <a:pt x="78371" y="2757"/>
                    <a:pt x="59004" y="4407"/>
                    <a:pt x="32919" y="6685"/>
                  </a:cubicBezTo>
                  <a:close/>
                </a:path>
              </a:pathLst>
            </a:custGeom>
            <a:gradFill>
              <a:gsLst>
                <a:gs pos="0">
                  <a:srgbClr val="FFFFFF">
                    <a:alpha val="0"/>
                  </a:srgbClr>
                </a:gs>
                <a:gs pos="50000">
                  <a:srgbClr val="7F7F7F">
                    <a:alpha val="49804"/>
                  </a:srgbClr>
                </a:gs>
                <a:gs pos="100000">
                  <a:srgbClr val="000000"/>
                </a:gs>
              </a:gsLst>
              <a:lin ang="17233535" scaled="1"/>
            </a:gradFill>
            <a:ln w="1309" cap="flat">
              <a:noFill/>
              <a:prstDash val="solid"/>
              <a:miter/>
            </a:ln>
          </p:spPr>
          <p:txBody>
            <a:bodyPr rtlCol="0" anchor="ctr"/>
            <a:lstStyle/>
            <a:p>
              <a:endParaRPr lang="zh-CN" altLang="en-US"/>
            </a:p>
          </p:txBody>
        </p:sp>
        <p:sp>
          <p:nvSpPr>
            <p:cNvPr id="318" name="任意多边形: 形状 317">
              <a:extLst>
                <a:ext uri="{FF2B5EF4-FFF2-40B4-BE49-F238E27FC236}">
                  <a16:creationId xmlns:a16="http://schemas.microsoft.com/office/drawing/2014/main" id="{88B2F5C6-3823-6C4A-A79C-E49E3113AA40}"/>
                </a:ext>
              </a:extLst>
            </p:cNvPr>
            <p:cNvSpPr/>
            <p:nvPr/>
          </p:nvSpPr>
          <p:spPr>
            <a:xfrm>
              <a:off x="8022606" y="3569400"/>
              <a:ext cx="15574" cy="34960"/>
            </a:xfrm>
            <a:custGeom>
              <a:avLst/>
              <a:gdLst>
                <a:gd name="connsiteX0" fmla="*/ 5112 w 15574"/>
                <a:gd name="connsiteY0" fmla="*/ -59 h 34960"/>
                <a:gd name="connsiteX1" fmla="*/ 14724 w 15574"/>
                <a:gd name="connsiteY1" fmla="*/ 19282 h 34960"/>
                <a:gd name="connsiteX2" fmla="*/ 14069 w 15574"/>
                <a:gd name="connsiteY2" fmla="*/ 23315 h 34960"/>
                <a:gd name="connsiteX3" fmla="*/ 3109 w 15574"/>
                <a:gd name="connsiteY3" fmla="*/ 34289 h 34960"/>
                <a:gd name="connsiteX4" fmla="*/ 123 w 15574"/>
                <a:gd name="connsiteY4" fmla="*/ 34279 h 34960"/>
                <a:gd name="connsiteX5" fmla="*/ -427 w 15574"/>
                <a:gd name="connsiteY5" fmla="*/ 32298 h 34960"/>
                <a:gd name="connsiteX6" fmla="*/ 2519 w 15574"/>
                <a:gd name="connsiteY6" fmla="*/ 25188 h 34960"/>
                <a:gd name="connsiteX7" fmla="*/ 4287 w 15574"/>
                <a:gd name="connsiteY7" fmla="*/ 16022 h 34960"/>
                <a:gd name="connsiteX8" fmla="*/ 3659 w 15574"/>
                <a:gd name="connsiteY8" fmla="*/ 12905 h 34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74" h="34960">
                  <a:moveTo>
                    <a:pt x="5112" y="-59"/>
                  </a:moveTo>
                  <a:lnTo>
                    <a:pt x="14724" y="19282"/>
                  </a:lnTo>
                  <a:cubicBezTo>
                    <a:pt x="15391" y="20628"/>
                    <a:pt x="15129" y="22248"/>
                    <a:pt x="14069" y="23315"/>
                  </a:cubicBezTo>
                  <a:lnTo>
                    <a:pt x="3109" y="34289"/>
                  </a:lnTo>
                  <a:cubicBezTo>
                    <a:pt x="2284" y="35110"/>
                    <a:pt x="948" y="35106"/>
                    <a:pt x="123" y="34279"/>
                  </a:cubicBezTo>
                  <a:cubicBezTo>
                    <a:pt x="-387" y="33761"/>
                    <a:pt x="-597" y="33011"/>
                    <a:pt x="-427" y="32298"/>
                  </a:cubicBezTo>
                  <a:cubicBezTo>
                    <a:pt x="189" y="29791"/>
                    <a:pt x="1171" y="27392"/>
                    <a:pt x="2519" y="25188"/>
                  </a:cubicBezTo>
                  <a:cubicBezTo>
                    <a:pt x="4261" y="22469"/>
                    <a:pt x="4890" y="19190"/>
                    <a:pt x="4287" y="16022"/>
                  </a:cubicBezTo>
                  <a:lnTo>
                    <a:pt x="3659" y="12905"/>
                  </a:lnTo>
                  <a:close/>
                </a:path>
              </a:pathLst>
            </a:custGeom>
            <a:solidFill>
              <a:srgbClr val="F9AA8F"/>
            </a:solidFill>
            <a:ln w="1309" cap="flat">
              <a:noFill/>
              <a:prstDash val="solid"/>
              <a:miter/>
            </a:ln>
          </p:spPr>
          <p:txBody>
            <a:bodyPr rtlCol="0" anchor="ctr"/>
            <a:lstStyle/>
            <a:p>
              <a:endParaRPr lang="zh-CN" altLang="en-US"/>
            </a:p>
          </p:txBody>
        </p:sp>
        <p:sp>
          <p:nvSpPr>
            <p:cNvPr id="319" name="任意多边形: 形状 318">
              <a:extLst>
                <a:ext uri="{FF2B5EF4-FFF2-40B4-BE49-F238E27FC236}">
                  <a16:creationId xmlns:a16="http://schemas.microsoft.com/office/drawing/2014/main" id="{42353BF4-28DC-20DD-E326-5E490B368BB2}"/>
                </a:ext>
              </a:extLst>
            </p:cNvPr>
            <p:cNvSpPr/>
            <p:nvPr/>
          </p:nvSpPr>
          <p:spPr>
            <a:xfrm>
              <a:off x="8174288" y="3525068"/>
              <a:ext cx="31414" cy="17907"/>
            </a:xfrm>
            <a:custGeom>
              <a:avLst/>
              <a:gdLst>
                <a:gd name="connsiteX0" fmla="*/ -380 w 31414"/>
                <a:gd name="connsiteY0" fmla="*/ 9127 h 17907"/>
                <a:gd name="connsiteX1" fmla="*/ 12977 w 31414"/>
                <a:gd name="connsiteY1" fmla="*/ 458 h 17907"/>
                <a:gd name="connsiteX2" fmla="*/ 15386 w 31414"/>
                <a:gd name="connsiteY2" fmla="*/ 367 h 17907"/>
                <a:gd name="connsiteX3" fmla="*/ 30929 w 31414"/>
                <a:gd name="connsiteY3" fmla="*/ 13776 h 17907"/>
                <a:gd name="connsiteX4" fmla="*/ 28036 w 31414"/>
                <a:gd name="connsiteY4" fmla="*/ 16670 h 17907"/>
                <a:gd name="connsiteX5" fmla="*/ 18528 w 31414"/>
                <a:gd name="connsiteY5" fmla="*/ 12741 h 17907"/>
                <a:gd name="connsiteX6" fmla="*/ 12479 w 31414"/>
                <a:gd name="connsiteY6" fmla="*/ 13239 h 17907"/>
                <a:gd name="connsiteX7" fmla="*/ -485 w 31414"/>
                <a:gd name="connsiteY7" fmla="*/ 17482 h 17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414" h="17907">
                  <a:moveTo>
                    <a:pt x="-380" y="9127"/>
                  </a:moveTo>
                  <a:cubicBezTo>
                    <a:pt x="-380" y="9127"/>
                    <a:pt x="3902" y="9664"/>
                    <a:pt x="12977" y="458"/>
                  </a:cubicBezTo>
                  <a:cubicBezTo>
                    <a:pt x="13631" y="-194"/>
                    <a:pt x="14679" y="-234"/>
                    <a:pt x="15386" y="367"/>
                  </a:cubicBezTo>
                  <a:lnTo>
                    <a:pt x="30929" y="13776"/>
                  </a:lnTo>
                  <a:cubicBezTo>
                    <a:pt x="30929" y="13776"/>
                    <a:pt x="30929" y="17822"/>
                    <a:pt x="28036" y="16670"/>
                  </a:cubicBezTo>
                  <a:lnTo>
                    <a:pt x="18528" y="12741"/>
                  </a:lnTo>
                  <a:cubicBezTo>
                    <a:pt x="16551" y="11922"/>
                    <a:pt x="14299" y="12107"/>
                    <a:pt x="12479" y="13239"/>
                  </a:cubicBezTo>
                  <a:cubicBezTo>
                    <a:pt x="8786" y="15530"/>
                    <a:pt x="2409" y="18987"/>
                    <a:pt x="-485" y="17482"/>
                  </a:cubicBezTo>
                  <a:close/>
                </a:path>
              </a:pathLst>
            </a:custGeom>
            <a:solidFill>
              <a:srgbClr val="F9AA8F"/>
            </a:solidFill>
            <a:ln w="1309" cap="flat">
              <a:noFill/>
              <a:prstDash val="solid"/>
              <a:miter/>
            </a:ln>
          </p:spPr>
          <p:txBody>
            <a:bodyPr rtlCol="0" anchor="ctr"/>
            <a:lstStyle/>
            <a:p>
              <a:endParaRPr lang="zh-CN" altLang="en-US"/>
            </a:p>
          </p:txBody>
        </p:sp>
        <p:sp>
          <p:nvSpPr>
            <p:cNvPr id="320" name="任意多边形: 形状 319">
              <a:extLst>
                <a:ext uri="{FF2B5EF4-FFF2-40B4-BE49-F238E27FC236}">
                  <a16:creationId xmlns:a16="http://schemas.microsoft.com/office/drawing/2014/main" id="{1ED152D1-483E-8C53-6D17-F25CA6EA0F3B}"/>
                </a:ext>
              </a:extLst>
            </p:cNvPr>
            <p:cNvSpPr/>
            <p:nvPr/>
          </p:nvSpPr>
          <p:spPr>
            <a:xfrm>
              <a:off x="8043328" y="3421195"/>
              <a:ext cx="33600" cy="44875"/>
            </a:xfrm>
            <a:custGeom>
              <a:avLst/>
              <a:gdLst>
                <a:gd name="connsiteX0" fmla="*/ 0 w 33600"/>
                <a:gd name="connsiteY0" fmla="*/ 24880 h 44875"/>
                <a:gd name="connsiteX1" fmla="*/ 19655 w 33600"/>
                <a:gd name="connsiteY1" fmla="*/ 0 h 44875"/>
                <a:gd name="connsiteX2" fmla="*/ 33561 w 33600"/>
                <a:gd name="connsiteY2" fmla="*/ 0 h 44875"/>
                <a:gd name="connsiteX3" fmla="*/ 33600 w 33600"/>
                <a:gd name="connsiteY3" fmla="*/ 44875 h 44875"/>
                <a:gd name="connsiteX4" fmla="*/ 0 w 33600"/>
                <a:gd name="connsiteY4" fmla="*/ 24880 h 44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600" h="44875">
                  <a:moveTo>
                    <a:pt x="0" y="24880"/>
                  </a:moveTo>
                  <a:lnTo>
                    <a:pt x="19655" y="0"/>
                  </a:lnTo>
                  <a:lnTo>
                    <a:pt x="33561" y="0"/>
                  </a:lnTo>
                  <a:lnTo>
                    <a:pt x="33600" y="44875"/>
                  </a:lnTo>
                  <a:lnTo>
                    <a:pt x="0" y="24880"/>
                  </a:lnTo>
                  <a:close/>
                </a:path>
              </a:pathLst>
            </a:custGeom>
            <a:solidFill>
              <a:srgbClr val="F9AA8F"/>
            </a:solidFill>
            <a:ln w="1309" cap="flat">
              <a:noFill/>
              <a:prstDash val="solid"/>
              <a:miter/>
            </a:ln>
          </p:spPr>
          <p:txBody>
            <a:bodyPr rtlCol="0" anchor="ctr"/>
            <a:lstStyle/>
            <a:p>
              <a:endParaRPr lang="zh-CN" altLang="en-US"/>
            </a:p>
          </p:txBody>
        </p:sp>
        <p:sp>
          <p:nvSpPr>
            <p:cNvPr id="321" name="任意多边形: 形状 320">
              <a:extLst>
                <a:ext uri="{FF2B5EF4-FFF2-40B4-BE49-F238E27FC236}">
                  <a16:creationId xmlns:a16="http://schemas.microsoft.com/office/drawing/2014/main" id="{266DAC6E-D893-00FD-0329-F5D43B01B8EC}"/>
                </a:ext>
              </a:extLst>
            </p:cNvPr>
            <p:cNvSpPr/>
            <p:nvPr/>
          </p:nvSpPr>
          <p:spPr>
            <a:xfrm>
              <a:off x="8048369" y="3433176"/>
              <a:ext cx="28533" cy="22496"/>
            </a:xfrm>
            <a:custGeom>
              <a:avLst/>
              <a:gdLst>
                <a:gd name="connsiteX0" fmla="*/ 28048 w 28533"/>
                <a:gd name="connsiteY0" fmla="*/ 5009 h 22496"/>
                <a:gd name="connsiteX1" fmla="*/ 18528 w 28533"/>
                <a:gd name="connsiteY1" fmla="*/ 12080 h 22496"/>
                <a:gd name="connsiteX2" fmla="*/ 14129 w 28533"/>
                <a:gd name="connsiteY2" fmla="*/ 22438 h 22496"/>
                <a:gd name="connsiteX3" fmla="*/ -485 w 28533"/>
                <a:gd name="connsiteY3" fmla="*/ 9042 h 22496"/>
                <a:gd name="connsiteX4" fmla="*/ 6403 w 28533"/>
                <a:gd name="connsiteY4" fmla="*/ -59 h 22496"/>
                <a:gd name="connsiteX5" fmla="*/ 28048 w 28533"/>
                <a:gd name="connsiteY5" fmla="*/ 5009 h 22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33" h="22496">
                  <a:moveTo>
                    <a:pt x="28048" y="5009"/>
                  </a:moveTo>
                  <a:cubicBezTo>
                    <a:pt x="28048" y="5009"/>
                    <a:pt x="18607" y="4158"/>
                    <a:pt x="18528" y="12080"/>
                  </a:cubicBezTo>
                  <a:cubicBezTo>
                    <a:pt x="18450" y="20002"/>
                    <a:pt x="14129" y="22438"/>
                    <a:pt x="14129" y="22438"/>
                  </a:cubicBezTo>
                  <a:lnTo>
                    <a:pt x="-485" y="9042"/>
                  </a:lnTo>
                  <a:lnTo>
                    <a:pt x="6403" y="-59"/>
                  </a:lnTo>
                  <a:cubicBezTo>
                    <a:pt x="13291" y="2795"/>
                    <a:pt x="20611" y="4506"/>
                    <a:pt x="28048" y="5009"/>
                  </a:cubicBezTo>
                  <a:close/>
                </a:path>
              </a:pathLst>
            </a:custGeom>
            <a:gradFill>
              <a:gsLst>
                <a:gs pos="0">
                  <a:srgbClr val="FFFFFF">
                    <a:alpha val="0"/>
                  </a:srgbClr>
                </a:gs>
                <a:gs pos="50000">
                  <a:srgbClr val="7F7F7F">
                    <a:alpha val="49804"/>
                  </a:srgbClr>
                </a:gs>
                <a:gs pos="100000">
                  <a:srgbClr val="000000"/>
                </a:gs>
              </a:gsLst>
              <a:lin ang="1439668" scaled="1"/>
            </a:gradFill>
            <a:ln w="1309" cap="flat">
              <a:noFill/>
              <a:prstDash val="solid"/>
              <a:miter/>
            </a:ln>
          </p:spPr>
          <p:txBody>
            <a:bodyPr rtlCol="0" anchor="ctr"/>
            <a:lstStyle/>
            <a:p>
              <a:endParaRPr lang="zh-CN" altLang="en-US"/>
            </a:p>
          </p:txBody>
        </p:sp>
        <p:sp>
          <p:nvSpPr>
            <p:cNvPr id="322" name="任意多边形: 形状 321">
              <a:extLst>
                <a:ext uri="{FF2B5EF4-FFF2-40B4-BE49-F238E27FC236}">
                  <a16:creationId xmlns:a16="http://schemas.microsoft.com/office/drawing/2014/main" id="{881D3912-84B4-3F6A-017F-1EC21B967545}"/>
                </a:ext>
              </a:extLst>
            </p:cNvPr>
            <p:cNvSpPr/>
            <p:nvPr/>
          </p:nvSpPr>
          <p:spPr>
            <a:xfrm>
              <a:off x="8042306" y="3441779"/>
              <a:ext cx="34622" cy="24290"/>
            </a:xfrm>
            <a:custGeom>
              <a:avLst/>
              <a:gdLst>
                <a:gd name="connsiteX0" fmla="*/ 34137 w 34622"/>
                <a:gd name="connsiteY0" fmla="*/ 24232 h 24290"/>
                <a:gd name="connsiteX1" fmla="*/ 19484 w 34622"/>
                <a:gd name="connsiteY1" fmla="*/ 9618 h 24290"/>
                <a:gd name="connsiteX2" fmla="*/ 3928 w 34622"/>
                <a:gd name="connsiteY2" fmla="*/ -59 h 24290"/>
                <a:gd name="connsiteX3" fmla="*/ -485 w 34622"/>
                <a:gd name="connsiteY3" fmla="*/ 5336 h 24290"/>
                <a:gd name="connsiteX4" fmla="*/ 14378 w 34622"/>
                <a:gd name="connsiteY4" fmla="*/ 16611 h 24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22" h="24290">
                  <a:moveTo>
                    <a:pt x="34137" y="24232"/>
                  </a:moveTo>
                  <a:cubicBezTo>
                    <a:pt x="34137" y="24232"/>
                    <a:pt x="23780" y="19086"/>
                    <a:pt x="19484" y="9618"/>
                  </a:cubicBezTo>
                  <a:cubicBezTo>
                    <a:pt x="15190" y="151"/>
                    <a:pt x="3928" y="-59"/>
                    <a:pt x="3928" y="-59"/>
                  </a:cubicBezTo>
                  <a:lnTo>
                    <a:pt x="-485" y="5336"/>
                  </a:lnTo>
                  <a:lnTo>
                    <a:pt x="14378" y="16611"/>
                  </a:lnTo>
                </a:path>
              </a:pathLst>
            </a:custGeom>
            <a:solidFill>
              <a:srgbClr val="DFDFDF"/>
            </a:solidFill>
            <a:ln w="1309" cap="flat">
              <a:noFill/>
              <a:prstDash val="solid"/>
              <a:miter/>
            </a:ln>
          </p:spPr>
          <p:txBody>
            <a:bodyPr rtlCol="0" anchor="ctr"/>
            <a:lstStyle/>
            <a:p>
              <a:endParaRPr lang="zh-CN" altLang="en-US"/>
            </a:p>
          </p:txBody>
        </p:sp>
        <p:sp>
          <p:nvSpPr>
            <p:cNvPr id="323" name="任意多边形: 形状 322">
              <a:extLst>
                <a:ext uri="{FF2B5EF4-FFF2-40B4-BE49-F238E27FC236}">
                  <a16:creationId xmlns:a16="http://schemas.microsoft.com/office/drawing/2014/main" id="{F4A27CD6-A393-D4AB-E3D8-A8B3E4888846}"/>
                </a:ext>
              </a:extLst>
            </p:cNvPr>
            <p:cNvSpPr/>
            <p:nvPr/>
          </p:nvSpPr>
          <p:spPr>
            <a:xfrm>
              <a:off x="7955299" y="3446048"/>
              <a:ext cx="102671" cy="143990"/>
            </a:xfrm>
            <a:custGeom>
              <a:avLst/>
              <a:gdLst>
                <a:gd name="connsiteX0" fmla="*/ 59901 w 102671"/>
                <a:gd name="connsiteY0" fmla="*/ 93909 h 143990"/>
                <a:gd name="connsiteX1" fmla="*/ 72420 w 102671"/>
                <a:gd name="connsiteY1" fmla="*/ 123306 h 143990"/>
                <a:gd name="connsiteX2" fmla="*/ 70967 w 102671"/>
                <a:gd name="connsiteY2" fmla="*/ 136257 h 143990"/>
                <a:gd name="connsiteX3" fmla="*/ 33463 w 102671"/>
                <a:gd name="connsiteY3" fmla="*/ 140932 h 143990"/>
                <a:gd name="connsiteX4" fmla="*/ 33188 w 102671"/>
                <a:gd name="connsiteY4" fmla="*/ 140748 h 143990"/>
                <a:gd name="connsiteX5" fmla="*/ 2115 w 102671"/>
                <a:gd name="connsiteY5" fmla="*/ 93909 h 143990"/>
                <a:gd name="connsiteX6" fmla="*/ 87545 w 102671"/>
                <a:gd name="connsiteY6" fmla="*/ -59 h 143990"/>
                <a:gd name="connsiteX7" fmla="*/ 99133 w 102671"/>
                <a:gd name="connsiteY7" fmla="*/ 3935 h 143990"/>
                <a:gd name="connsiteX8" fmla="*/ 62219 w 102671"/>
                <a:gd name="connsiteY8" fmla="*/ 90844 h 143990"/>
                <a:gd name="connsiteX9" fmla="*/ 59901 w 102671"/>
                <a:gd name="connsiteY9" fmla="*/ 93909 h 143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2671" h="143990">
                  <a:moveTo>
                    <a:pt x="59901" y="93909"/>
                  </a:moveTo>
                  <a:lnTo>
                    <a:pt x="72420" y="123306"/>
                  </a:lnTo>
                  <a:lnTo>
                    <a:pt x="70967" y="136257"/>
                  </a:lnTo>
                  <a:cubicBezTo>
                    <a:pt x="55672" y="145161"/>
                    <a:pt x="43206" y="145750"/>
                    <a:pt x="33463" y="140932"/>
                  </a:cubicBezTo>
                  <a:cubicBezTo>
                    <a:pt x="33372" y="140932"/>
                    <a:pt x="33280" y="140932"/>
                    <a:pt x="33188" y="140748"/>
                  </a:cubicBezTo>
                  <a:cubicBezTo>
                    <a:pt x="10640" y="129434"/>
                    <a:pt x="-7405" y="104306"/>
                    <a:pt x="2115" y="93909"/>
                  </a:cubicBezTo>
                  <a:lnTo>
                    <a:pt x="87545" y="-59"/>
                  </a:lnTo>
                  <a:cubicBezTo>
                    <a:pt x="93110" y="-59"/>
                    <a:pt x="96907" y="1421"/>
                    <a:pt x="99133" y="3935"/>
                  </a:cubicBezTo>
                  <a:cubicBezTo>
                    <a:pt x="113603" y="19649"/>
                    <a:pt x="72512" y="77017"/>
                    <a:pt x="62219" y="90844"/>
                  </a:cubicBezTo>
                  <a:cubicBezTo>
                    <a:pt x="60766" y="92796"/>
                    <a:pt x="59901" y="93909"/>
                    <a:pt x="59901" y="93909"/>
                  </a:cubicBezTo>
                  <a:close/>
                </a:path>
              </a:pathLst>
            </a:custGeom>
            <a:solidFill>
              <a:srgbClr val="2F5C63"/>
            </a:solidFill>
            <a:ln w="1309" cap="flat">
              <a:noFill/>
              <a:prstDash val="solid"/>
              <a:miter/>
            </a:ln>
          </p:spPr>
          <p:txBody>
            <a:bodyPr rtlCol="0" anchor="ctr"/>
            <a:lstStyle/>
            <a:p>
              <a:endParaRPr lang="zh-CN" altLang="en-US"/>
            </a:p>
          </p:txBody>
        </p:sp>
        <p:sp>
          <p:nvSpPr>
            <p:cNvPr id="324" name="任意多边形: 形状 323">
              <a:extLst>
                <a:ext uri="{FF2B5EF4-FFF2-40B4-BE49-F238E27FC236}">
                  <a16:creationId xmlns:a16="http://schemas.microsoft.com/office/drawing/2014/main" id="{0B64ED1C-0C96-06C0-E28E-C3668F168CFE}"/>
                </a:ext>
              </a:extLst>
            </p:cNvPr>
            <p:cNvSpPr/>
            <p:nvPr/>
          </p:nvSpPr>
          <p:spPr>
            <a:xfrm>
              <a:off x="8062996" y="3379423"/>
              <a:ext cx="50184" cy="58808"/>
            </a:xfrm>
            <a:custGeom>
              <a:avLst/>
              <a:gdLst>
                <a:gd name="connsiteX0" fmla="*/ 49248 w 50184"/>
                <a:gd name="connsiteY0" fmla="*/ 31683 h 58808"/>
                <a:gd name="connsiteX1" fmla="*/ 47507 w 50184"/>
                <a:gd name="connsiteY1" fmla="*/ 29535 h 58808"/>
                <a:gd name="connsiteX2" fmla="*/ 45163 w 50184"/>
                <a:gd name="connsiteY2" fmla="*/ 22202 h 58808"/>
                <a:gd name="connsiteX3" fmla="*/ 46656 w 50184"/>
                <a:gd name="connsiteY3" fmla="*/ -59 h 58808"/>
                <a:gd name="connsiteX4" fmla="*/ -485 w 50184"/>
                <a:gd name="connsiteY4" fmla="*/ 46310 h 58808"/>
                <a:gd name="connsiteX5" fmla="*/ 13434 w 50184"/>
                <a:gd name="connsiteY5" fmla="*/ 58750 h 58808"/>
                <a:gd name="connsiteX6" fmla="*/ 45346 w 50184"/>
                <a:gd name="connsiteY6" fmla="*/ 36685 h 58808"/>
                <a:gd name="connsiteX7" fmla="*/ 49562 w 50184"/>
                <a:gd name="connsiteY7" fmla="*/ 33647 h 58808"/>
                <a:gd name="connsiteX8" fmla="*/ 49248 w 50184"/>
                <a:gd name="connsiteY8" fmla="*/ 31683 h 58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184" h="58808">
                  <a:moveTo>
                    <a:pt x="49248" y="31683"/>
                  </a:moveTo>
                  <a:lnTo>
                    <a:pt x="47507" y="29535"/>
                  </a:lnTo>
                  <a:cubicBezTo>
                    <a:pt x="45830" y="27472"/>
                    <a:pt x="44993" y="24854"/>
                    <a:pt x="45163" y="22202"/>
                  </a:cubicBezTo>
                  <a:lnTo>
                    <a:pt x="46656" y="-59"/>
                  </a:lnTo>
                  <a:cubicBezTo>
                    <a:pt x="8785" y="-59"/>
                    <a:pt x="-485" y="46310"/>
                    <a:pt x="-485" y="46310"/>
                  </a:cubicBezTo>
                  <a:lnTo>
                    <a:pt x="13434" y="58750"/>
                  </a:lnTo>
                  <a:cubicBezTo>
                    <a:pt x="42976" y="58750"/>
                    <a:pt x="45883" y="44345"/>
                    <a:pt x="45346" y="36685"/>
                  </a:cubicBezTo>
                  <a:cubicBezTo>
                    <a:pt x="47258" y="36675"/>
                    <a:pt x="48947" y="35455"/>
                    <a:pt x="49562" y="33647"/>
                  </a:cubicBezTo>
                  <a:cubicBezTo>
                    <a:pt x="49825" y="32984"/>
                    <a:pt x="49706" y="32231"/>
                    <a:pt x="49248" y="31683"/>
                  </a:cubicBezTo>
                  <a:close/>
                </a:path>
              </a:pathLst>
            </a:custGeom>
            <a:solidFill>
              <a:srgbClr val="F9AA8F"/>
            </a:solidFill>
            <a:ln w="1309" cap="flat">
              <a:noFill/>
              <a:prstDash val="solid"/>
              <a:miter/>
            </a:ln>
          </p:spPr>
          <p:txBody>
            <a:bodyPr rtlCol="0" anchor="ctr"/>
            <a:lstStyle/>
            <a:p>
              <a:endParaRPr lang="zh-CN" altLang="en-US"/>
            </a:p>
          </p:txBody>
        </p:sp>
        <p:sp>
          <p:nvSpPr>
            <p:cNvPr id="325" name="任意多边形: 形状 324">
              <a:extLst>
                <a:ext uri="{FF2B5EF4-FFF2-40B4-BE49-F238E27FC236}">
                  <a16:creationId xmlns:a16="http://schemas.microsoft.com/office/drawing/2014/main" id="{34F0621B-354E-93D6-820F-4C3BA77F7EC6}"/>
                </a:ext>
              </a:extLst>
            </p:cNvPr>
            <p:cNvSpPr/>
            <p:nvPr/>
          </p:nvSpPr>
          <p:spPr>
            <a:xfrm>
              <a:off x="8084249" y="3383390"/>
              <a:ext cx="25036" cy="54513"/>
            </a:xfrm>
            <a:custGeom>
              <a:avLst/>
              <a:gdLst>
                <a:gd name="connsiteX0" fmla="*/ 16761 w 25036"/>
                <a:gd name="connsiteY0" fmla="*/ -59 h 54513"/>
                <a:gd name="connsiteX1" fmla="*/ 3666 w 25036"/>
                <a:gd name="connsiteY1" fmla="*/ 2167 h 54513"/>
                <a:gd name="connsiteX2" fmla="*/ 1623 w 25036"/>
                <a:gd name="connsiteY2" fmla="*/ 3542 h 54513"/>
                <a:gd name="connsiteX3" fmla="*/ -485 w 25036"/>
                <a:gd name="connsiteY3" fmla="*/ 54454 h 54513"/>
                <a:gd name="connsiteX4" fmla="*/ 9362 w 25036"/>
                <a:gd name="connsiteY4" fmla="*/ 52516 h 54513"/>
                <a:gd name="connsiteX5" fmla="*/ 14194 w 25036"/>
                <a:gd name="connsiteY5" fmla="*/ 21089 h 54513"/>
                <a:gd name="connsiteX6" fmla="*/ 24552 w 25036"/>
                <a:gd name="connsiteY6" fmla="*/ 8597 h 54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036" h="54513">
                  <a:moveTo>
                    <a:pt x="16761" y="-59"/>
                  </a:moveTo>
                  <a:lnTo>
                    <a:pt x="3666" y="2167"/>
                  </a:lnTo>
                  <a:cubicBezTo>
                    <a:pt x="2972" y="2613"/>
                    <a:pt x="2291" y="3071"/>
                    <a:pt x="1623" y="3542"/>
                  </a:cubicBezTo>
                  <a:lnTo>
                    <a:pt x="-485" y="54454"/>
                  </a:lnTo>
                  <a:cubicBezTo>
                    <a:pt x="2854" y="54166"/>
                    <a:pt x="6154" y="53517"/>
                    <a:pt x="9362" y="52516"/>
                  </a:cubicBezTo>
                  <a:cubicBezTo>
                    <a:pt x="10004" y="47540"/>
                    <a:pt x="6651" y="24180"/>
                    <a:pt x="14194" y="21089"/>
                  </a:cubicBezTo>
                  <a:cubicBezTo>
                    <a:pt x="22286" y="17842"/>
                    <a:pt x="24552" y="8597"/>
                    <a:pt x="24552" y="8597"/>
                  </a:cubicBezTo>
                  <a:close/>
                </a:path>
              </a:pathLst>
            </a:custGeom>
            <a:gradFill>
              <a:gsLst>
                <a:gs pos="0">
                  <a:srgbClr val="FFFFFF">
                    <a:alpha val="0"/>
                  </a:srgbClr>
                </a:gs>
                <a:gs pos="80000">
                  <a:srgbClr val="000000"/>
                </a:gs>
              </a:gsLst>
              <a:lin ang="12233225" scaled="1"/>
            </a:gradFill>
            <a:ln w="1309" cap="flat">
              <a:noFill/>
              <a:prstDash val="solid"/>
              <a:miter/>
            </a:ln>
          </p:spPr>
          <p:txBody>
            <a:bodyPr rtlCol="0" anchor="ctr"/>
            <a:lstStyle/>
            <a:p>
              <a:endParaRPr lang="zh-CN" altLang="en-US"/>
            </a:p>
          </p:txBody>
        </p:sp>
        <p:sp>
          <p:nvSpPr>
            <p:cNvPr id="326" name="任意多边形: 形状 325">
              <a:extLst>
                <a:ext uri="{FF2B5EF4-FFF2-40B4-BE49-F238E27FC236}">
                  <a16:creationId xmlns:a16="http://schemas.microsoft.com/office/drawing/2014/main" id="{98E559C2-CC52-7E29-9C56-E11842B8B08A}"/>
                </a:ext>
              </a:extLst>
            </p:cNvPr>
            <p:cNvSpPr/>
            <p:nvPr/>
          </p:nvSpPr>
          <p:spPr>
            <a:xfrm>
              <a:off x="8010932" y="3781324"/>
              <a:ext cx="32605" cy="30340"/>
            </a:xfrm>
            <a:custGeom>
              <a:avLst/>
              <a:gdLst>
                <a:gd name="connsiteX0" fmla="*/ 0 w 32605"/>
                <a:gd name="connsiteY0" fmla="*/ 30340 h 30340"/>
                <a:gd name="connsiteX1" fmla="*/ 32606 w 32605"/>
                <a:gd name="connsiteY1" fmla="*/ 30340 h 30340"/>
                <a:gd name="connsiteX2" fmla="*/ 13409 w 32605"/>
                <a:gd name="connsiteY2" fmla="*/ 18752 h 30340"/>
                <a:gd name="connsiteX3" fmla="*/ 19446 w 32605"/>
                <a:gd name="connsiteY3" fmla="*/ 0 h 30340"/>
                <a:gd name="connsiteX4" fmla="*/ 3156 w 32605"/>
                <a:gd name="connsiteY4" fmla="*/ 0 h 30340"/>
                <a:gd name="connsiteX5" fmla="*/ 0 w 32605"/>
                <a:gd name="connsiteY5" fmla="*/ 30340 h 30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05" h="30340">
                  <a:moveTo>
                    <a:pt x="0" y="30340"/>
                  </a:moveTo>
                  <a:lnTo>
                    <a:pt x="32606" y="30340"/>
                  </a:lnTo>
                  <a:lnTo>
                    <a:pt x="13409" y="18752"/>
                  </a:lnTo>
                  <a:lnTo>
                    <a:pt x="19446" y="0"/>
                  </a:lnTo>
                  <a:lnTo>
                    <a:pt x="3156" y="0"/>
                  </a:lnTo>
                  <a:lnTo>
                    <a:pt x="0" y="30340"/>
                  </a:lnTo>
                  <a:close/>
                </a:path>
              </a:pathLst>
            </a:custGeom>
            <a:solidFill>
              <a:srgbClr val="142B2E"/>
            </a:solidFill>
            <a:ln w="1309" cap="flat">
              <a:noFill/>
              <a:prstDash val="solid"/>
              <a:miter/>
            </a:ln>
          </p:spPr>
          <p:txBody>
            <a:bodyPr rtlCol="0" anchor="ctr"/>
            <a:lstStyle/>
            <a:p>
              <a:endParaRPr lang="zh-CN" altLang="en-US"/>
            </a:p>
          </p:txBody>
        </p:sp>
        <p:sp>
          <p:nvSpPr>
            <p:cNvPr id="327" name="任意多边形: 形状 326">
              <a:extLst>
                <a:ext uri="{FF2B5EF4-FFF2-40B4-BE49-F238E27FC236}">
                  <a16:creationId xmlns:a16="http://schemas.microsoft.com/office/drawing/2014/main" id="{1620DF86-3CED-63A4-CE21-115D7220E12D}"/>
                </a:ext>
              </a:extLst>
            </p:cNvPr>
            <p:cNvSpPr/>
            <p:nvPr/>
          </p:nvSpPr>
          <p:spPr>
            <a:xfrm>
              <a:off x="8096138" y="3780722"/>
              <a:ext cx="36351" cy="30942"/>
            </a:xfrm>
            <a:custGeom>
              <a:avLst/>
              <a:gdLst>
                <a:gd name="connsiteX0" fmla="*/ 1899 w 36351"/>
                <a:gd name="connsiteY0" fmla="*/ 30943 h 30942"/>
                <a:gd name="connsiteX1" fmla="*/ 36351 w 36351"/>
                <a:gd name="connsiteY1" fmla="*/ 30943 h 30942"/>
                <a:gd name="connsiteX2" fmla="*/ 13239 w 36351"/>
                <a:gd name="connsiteY2" fmla="*/ 17377 h 30942"/>
                <a:gd name="connsiteX3" fmla="*/ 14169 w 36351"/>
                <a:gd name="connsiteY3" fmla="*/ 0 h 30942"/>
                <a:gd name="connsiteX4" fmla="*/ 0 w 36351"/>
                <a:gd name="connsiteY4" fmla="*/ 602 h 30942"/>
                <a:gd name="connsiteX5" fmla="*/ 1899 w 36351"/>
                <a:gd name="connsiteY5" fmla="*/ 30943 h 30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351" h="30942">
                  <a:moveTo>
                    <a:pt x="1899" y="30943"/>
                  </a:moveTo>
                  <a:lnTo>
                    <a:pt x="36351" y="30943"/>
                  </a:lnTo>
                  <a:lnTo>
                    <a:pt x="13239" y="17377"/>
                  </a:lnTo>
                  <a:lnTo>
                    <a:pt x="14169" y="0"/>
                  </a:lnTo>
                  <a:lnTo>
                    <a:pt x="0" y="602"/>
                  </a:lnTo>
                  <a:lnTo>
                    <a:pt x="1899" y="30943"/>
                  </a:lnTo>
                  <a:close/>
                </a:path>
              </a:pathLst>
            </a:custGeom>
            <a:solidFill>
              <a:srgbClr val="142B2E"/>
            </a:solidFill>
            <a:ln w="1309" cap="flat">
              <a:noFill/>
              <a:prstDash val="solid"/>
              <a:miter/>
            </a:ln>
          </p:spPr>
          <p:txBody>
            <a:bodyPr rtlCol="0" anchor="ctr"/>
            <a:lstStyle/>
            <a:p>
              <a:endParaRPr lang="zh-CN" altLang="en-US"/>
            </a:p>
          </p:txBody>
        </p:sp>
        <p:sp>
          <p:nvSpPr>
            <p:cNvPr id="328" name="任意多边形: 形状 327">
              <a:extLst>
                <a:ext uri="{FF2B5EF4-FFF2-40B4-BE49-F238E27FC236}">
                  <a16:creationId xmlns:a16="http://schemas.microsoft.com/office/drawing/2014/main" id="{772251CD-1D4E-D11B-A588-D7FEB4F3D50E}"/>
                </a:ext>
              </a:extLst>
            </p:cNvPr>
            <p:cNvSpPr/>
            <p:nvPr/>
          </p:nvSpPr>
          <p:spPr>
            <a:xfrm>
              <a:off x="8062276" y="3467456"/>
              <a:ext cx="32486" cy="54357"/>
            </a:xfrm>
            <a:custGeom>
              <a:avLst/>
              <a:gdLst>
                <a:gd name="connsiteX0" fmla="*/ 30732 w 32486"/>
                <a:gd name="connsiteY0" fmla="*/ 34422 h 54357"/>
                <a:gd name="connsiteX1" fmla="*/ 17245 w 32486"/>
                <a:gd name="connsiteY1" fmla="*/ 1423 h 54357"/>
                <a:gd name="connsiteX2" fmla="*/ -485 w 32486"/>
                <a:gd name="connsiteY2" fmla="*/ 34422 h 54357"/>
                <a:gd name="connsiteX3" fmla="*/ 15111 w 32486"/>
                <a:gd name="connsiteY3" fmla="*/ 54299 h 54357"/>
                <a:gd name="connsiteX4" fmla="*/ 30732 w 32486"/>
                <a:gd name="connsiteY4" fmla="*/ 34422 h 54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86" h="54357">
                  <a:moveTo>
                    <a:pt x="30732" y="34422"/>
                  </a:moveTo>
                  <a:cubicBezTo>
                    <a:pt x="17730" y="10668"/>
                    <a:pt x="18424" y="9948"/>
                    <a:pt x="17245" y="1423"/>
                  </a:cubicBezTo>
                  <a:cubicBezTo>
                    <a:pt x="16067" y="-7102"/>
                    <a:pt x="-485" y="23461"/>
                    <a:pt x="-485" y="34422"/>
                  </a:cubicBezTo>
                  <a:cubicBezTo>
                    <a:pt x="-485" y="45382"/>
                    <a:pt x="6495" y="54299"/>
                    <a:pt x="15111" y="54299"/>
                  </a:cubicBezTo>
                  <a:cubicBezTo>
                    <a:pt x="23727" y="54299"/>
                    <a:pt x="35997" y="44059"/>
                    <a:pt x="30732" y="34422"/>
                  </a:cubicBezTo>
                  <a:close/>
                </a:path>
              </a:pathLst>
            </a:custGeom>
            <a:solidFill>
              <a:srgbClr val="DFDFDF"/>
            </a:solidFill>
            <a:ln w="1309" cap="flat">
              <a:noFill/>
              <a:prstDash val="solid"/>
              <a:miter/>
            </a:ln>
          </p:spPr>
          <p:txBody>
            <a:bodyPr rtlCol="0" anchor="ctr"/>
            <a:lstStyle/>
            <a:p>
              <a:endParaRPr lang="zh-CN" altLang="en-US"/>
            </a:p>
          </p:txBody>
        </p:sp>
        <p:sp>
          <p:nvSpPr>
            <p:cNvPr id="329" name="任意多边形: 形状 328">
              <a:extLst>
                <a:ext uri="{FF2B5EF4-FFF2-40B4-BE49-F238E27FC236}">
                  <a16:creationId xmlns:a16="http://schemas.microsoft.com/office/drawing/2014/main" id="{02B4E0DF-FC37-F347-9139-C575C8799E9F}"/>
                </a:ext>
              </a:extLst>
            </p:cNvPr>
            <p:cNvSpPr/>
            <p:nvPr/>
          </p:nvSpPr>
          <p:spPr>
            <a:xfrm>
              <a:off x="8043328" y="3363512"/>
              <a:ext cx="74720" cy="80393"/>
            </a:xfrm>
            <a:custGeom>
              <a:avLst/>
              <a:gdLst>
                <a:gd name="connsiteX0" fmla="*/ 73146 w 74720"/>
                <a:gd name="connsiteY0" fmla="*/ 19074 h 80393"/>
                <a:gd name="connsiteX1" fmla="*/ 73250 w 74720"/>
                <a:gd name="connsiteY1" fmla="*/ 24073 h 80393"/>
                <a:gd name="connsiteX2" fmla="*/ 72819 w 74720"/>
                <a:gd name="connsiteY2" fmla="*/ 24456 h 80393"/>
                <a:gd name="connsiteX3" fmla="*/ 50951 w 74720"/>
                <a:gd name="connsiteY3" fmla="*/ 33727 h 80393"/>
                <a:gd name="connsiteX4" fmla="*/ 42151 w 74720"/>
                <a:gd name="connsiteY4" fmla="*/ 79270 h 80393"/>
                <a:gd name="connsiteX5" fmla="*/ -485 w 74720"/>
                <a:gd name="connsiteY5" fmla="*/ 56655 h 80393"/>
                <a:gd name="connsiteX6" fmla="*/ 8904 w 74720"/>
                <a:gd name="connsiteY6" fmla="*/ 33268 h 80393"/>
                <a:gd name="connsiteX7" fmla="*/ 73146 w 74720"/>
                <a:gd name="connsiteY7" fmla="*/ 19074 h 80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720" h="80393">
                  <a:moveTo>
                    <a:pt x="73146" y="19074"/>
                  </a:moveTo>
                  <a:cubicBezTo>
                    <a:pt x="74560" y="20425"/>
                    <a:pt x="74600" y="22663"/>
                    <a:pt x="73250" y="24073"/>
                  </a:cubicBezTo>
                  <a:cubicBezTo>
                    <a:pt x="73120" y="24212"/>
                    <a:pt x="72976" y="24340"/>
                    <a:pt x="72819" y="24456"/>
                  </a:cubicBezTo>
                  <a:cubicBezTo>
                    <a:pt x="67908" y="28122"/>
                    <a:pt x="60640" y="30571"/>
                    <a:pt x="50951" y="33727"/>
                  </a:cubicBezTo>
                  <a:cubicBezTo>
                    <a:pt x="40475" y="37144"/>
                    <a:pt x="51186" y="88292"/>
                    <a:pt x="42151" y="79270"/>
                  </a:cubicBezTo>
                  <a:cubicBezTo>
                    <a:pt x="18410" y="55529"/>
                    <a:pt x="19537" y="76651"/>
                    <a:pt x="-485" y="56655"/>
                  </a:cubicBezTo>
                  <a:cubicBezTo>
                    <a:pt x="-485" y="56655"/>
                    <a:pt x="8904" y="45276"/>
                    <a:pt x="8904" y="33268"/>
                  </a:cubicBezTo>
                  <a:cubicBezTo>
                    <a:pt x="8904" y="4630"/>
                    <a:pt x="34281" y="-17500"/>
                    <a:pt x="73146" y="19074"/>
                  </a:cubicBezTo>
                  <a:close/>
                </a:path>
              </a:pathLst>
            </a:custGeom>
            <a:solidFill>
              <a:srgbClr val="071C2A"/>
            </a:solidFill>
            <a:ln w="1309" cap="flat">
              <a:noFill/>
              <a:prstDash val="solid"/>
              <a:miter/>
            </a:ln>
          </p:spPr>
          <p:txBody>
            <a:bodyPr rtlCol="0" anchor="ctr"/>
            <a:lstStyle/>
            <a:p>
              <a:endParaRPr lang="zh-CN" altLang="en-US"/>
            </a:p>
          </p:txBody>
        </p:sp>
        <p:sp>
          <p:nvSpPr>
            <p:cNvPr id="330" name="任意多边形: 形状 329">
              <a:extLst>
                <a:ext uri="{FF2B5EF4-FFF2-40B4-BE49-F238E27FC236}">
                  <a16:creationId xmlns:a16="http://schemas.microsoft.com/office/drawing/2014/main" id="{EC7E022A-7F73-C6D7-CE99-1580C05D25BC}"/>
                </a:ext>
              </a:extLst>
            </p:cNvPr>
            <p:cNvSpPr/>
            <p:nvPr/>
          </p:nvSpPr>
          <p:spPr>
            <a:xfrm>
              <a:off x="8107726" y="3413644"/>
              <a:ext cx="4885" cy="2653"/>
            </a:xfrm>
            <a:custGeom>
              <a:avLst/>
              <a:gdLst>
                <a:gd name="connsiteX0" fmla="*/ 603 w 4885"/>
                <a:gd name="connsiteY0" fmla="*/ 2477 h 2653"/>
                <a:gd name="connsiteX1" fmla="*/ 4401 w 4885"/>
                <a:gd name="connsiteY1" fmla="*/ 264 h 2653"/>
                <a:gd name="connsiteX2" fmla="*/ 682 w 4885"/>
                <a:gd name="connsiteY2" fmla="*/ 264 h 2653"/>
                <a:gd name="connsiteX3" fmla="*/ 617 w 4885"/>
                <a:gd name="connsiteY3" fmla="*/ 2595 h 2653"/>
                <a:gd name="connsiteX4" fmla="*/ 603 w 4885"/>
                <a:gd name="connsiteY4" fmla="*/ 2477 h 2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85" h="2653">
                  <a:moveTo>
                    <a:pt x="603" y="2477"/>
                  </a:moveTo>
                  <a:cubicBezTo>
                    <a:pt x="2188" y="2503"/>
                    <a:pt x="3641" y="1651"/>
                    <a:pt x="4401" y="264"/>
                  </a:cubicBezTo>
                  <a:cubicBezTo>
                    <a:pt x="3275" y="1037"/>
                    <a:pt x="1795" y="1037"/>
                    <a:pt x="682" y="264"/>
                  </a:cubicBezTo>
                  <a:cubicBezTo>
                    <a:pt x="-1086" y="-927"/>
                    <a:pt x="-628" y="1482"/>
                    <a:pt x="617" y="2595"/>
                  </a:cubicBezTo>
                  <a:cubicBezTo>
                    <a:pt x="603" y="2557"/>
                    <a:pt x="603" y="2516"/>
                    <a:pt x="603" y="2477"/>
                  </a:cubicBezTo>
                  <a:close/>
                </a:path>
              </a:pathLst>
            </a:custGeom>
            <a:gradFill>
              <a:gsLst>
                <a:gs pos="0">
                  <a:srgbClr val="FFFFFF">
                    <a:alpha val="0"/>
                  </a:srgbClr>
                </a:gs>
                <a:gs pos="50000">
                  <a:srgbClr val="7F7F7F">
                    <a:alpha val="49804"/>
                  </a:srgbClr>
                </a:gs>
                <a:gs pos="100000">
                  <a:srgbClr val="000000"/>
                </a:gs>
              </a:gsLst>
              <a:lin ang="12234437" scaled="1"/>
            </a:gradFill>
            <a:ln w="1309" cap="flat">
              <a:noFill/>
              <a:prstDash val="solid"/>
              <a:miter/>
            </a:ln>
          </p:spPr>
          <p:txBody>
            <a:bodyPr rtlCol="0" anchor="ctr"/>
            <a:lstStyle/>
            <a:p>
              <a:endParaRPr lang="zh-CN" altLang="en-US"/>
            </a:p>
          </p:txBody>
        </p:sp>
        <p:sp>
          <p:nvSpPr>
            <p:cNvPr id="331" name="任意多边形: 形状 330">
              <a:extLst>
                <a:ext uri="{FF2B5EF4-FFF2-40B4-BE49-F238E27FC236}">
                  <a16:creationId xmlns:a16="http://schemas.microsoft.com/office/drawing/2014/main" id="{0FC1DBEF-D1FE-F566-253B-EA21C1DA4C25}"/>
                </a:ext>
              </a:extLst>
            </p:cNvPr>
            <p:cNvSpPr/>
            <p:nvPr/>
          </p:nvSpPr>
          <p:spPr>
            <a:xfrm>
              <a:off x="8057642" y="3518697"/>
              <a:ext cx="31895" cy="62160"/>
            </a:xfrm>
            <a:custGeom>
              <a:avLst/>
              <a:gdLst>
                <a:gd name="connsiteX0" fmla="*/ 14651 w 31895"/>
                <a:gd name="connsiteY0" fmla="*/ 4158 h 62160"/>
                <a:gd name="connsiteX1" fmla="*/ -159 w 31895"/>
                <a:gd name="connsiteY1" fmla="*/ 21665 h 62160"/>
                <a:gd name="connsiteX2" fmla="*/ -159 w 31895"/>
                <a:gd name="connsiteY2" fmla="*/ 62102 h 62160"/>
                <a:gd name="connsiteX3" fmla="*/ 17715 w 31895"/>
                <a:gd name="connsiteY3" fmla="*/ 34302 h 62160"/>
                <a:gd name="connsiteX4" fmla="*/ 31373 w 31895"/>
                <a:gd name="connsiteY4" fmla="*/ 17279 h 62160"/>
                <a:gd name="connsiteX5" fmla="*/ 28950 w 31895"/>
                <a:gd name="connsiteY5" fmla="*/ -59 h 62160"/>
                <a:gd name="connsiteX6" fmla="*/ 14651 w 31895"/>
                <a:gd name="connsiteY6" fmla="*/ 4158 h 62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895" h="62160">
                  <a:moveTo>
                    <a:pt x="14651" y="4158"/>
                  </a:moveTo>
                  <a:cubicBezTo>
                    <a:pt x="-146" y="7576"/>
                    <a:pt x="574" y="16428"/>
                    <a:pt x="-159" y="21665"/>
                  </a:cubicBezTo>
                  <a:cubicBezTo>
                    <a:pt x="-892" y="26903"/>
                    <a:pt x="-159" y="62102"/>
                    <a:pt x="-159" y="62102"/>
                  </a:cubicBezTo>
                  <a:cubicBezTo>
                    <a:pt x="-159" y="62102"/>
                    <a:pt x="744" y="39356"/>
                    <a:pt x="17715" y="34302"/>
                  </a:cubicBezTo>
                  <a:cubicBezTo>
                    <a:pt x="30718" y="30373"/>
                    <a:pt x="31648" y="21312"/>
                    <a:pt x="31373" y="17279"/>
                  </a:cubicBezTo>
                  <a:lnTo>
                    <a:pt x="28950" y="-59"/>
                  </a:lnTo>
                  <a:cubicBezTo>
                    <a:pt x="27510" y="662"/>
                    <a:pt x="23896" y="2010"/>
                    <a:pt x="14651" y="4158"/>
                  </a:cubicBezTo>
                  <a:close/>
                </a:path>
              </a:pathLst>
            </a:custGeom>
            <a:gradFill>
              <a:gsLst>
                <a:gs pos="0">
                  <a:srgbClr val="FFFFFF">
                    <a:alpha val="0"/>
                  </a:srgbClr>
                </a:gs>
                <a:gs pos="50000">
                  <a:srgbClr val="7F7F7F">
                    <a:alpha val="49804"/>
                  </a:srgbClr>
                </a:gs>
                <a:gs pos="100000">
                  <a:srgbClr val="000000"/>
                </a:gs>
              </a:gsLst>
              <a:lin ang="16287096" scaled="1"/>
            </a:gradFill>
            <a:ln w="1309" cap="flat">
              <a:noFill/>
              <a:prstDash val="solid"/>
              <a:miter/>
            </a:ln>
          </p:spPr>
          <p:txBody>
            <a:bodyPr rtlCol="0" anchor="ctr"/>
            <a:lstStyle/>
            <a:p>
              <a:endParaRPr lang="zh-CN" altLang="en-US"/>
            </a:p>
          </p:txBody>
        </p:sp>
        <p:sp>
          <p:nvSpPr>
            <p:cNvPr id="332" name="任意多边形: 形状 331">
              <a:extLst>
                <a:ext uri="{FF2B5EF4-FFF2-40B4-BE49-F238E27FC236}">
                  <a16:creationId xmlns:a16="http://schemas.microsoft.com/office/drawing/2014/main" id="{5E27E598-39AD-5065-086E-926F9F5312D9}"/>
                </a:ext>
              </a:extLst>
            </p:cNvPr>
            <p:cNvSpPr/>
            <p:nvPr/>
          </p:nvSpPr>
          <p:spPr>
            <a:xfrm>
              <a:off x="7980015" y="3540029"/>
              <a:ext cx="48188" cy="48895"/>
            </a:xfrm>
            <a:custGeom>
              <a:avLst/>
              <a:gdLst>
                <a:gd name="connsiteX0" fmla="*/ 30654 w 48188"/>
                <a:gd name="connsiteY0" fmla="*/ 48837 h 48895"/>
                <a:gd name="connsiteX1" fmla="*/ 46250 w 48188"/>
                <a:gd name="connsiteY1" fmla="*/ 42290 h 48895"/>
                <a:gd name="connsiteX2" fmla="*/ 47703 w 48188"/>
                <a:gd name="connsiteY2" fmla="*/ 29339 h 48895"/>
                <a:gd name="connsiteX3" fmla="*/ 35185 w 48188"/>
                <a:gd name="connsiteY3" fmla="*/ -59 h 48895"/>
                <a:gd name="connsiteX4" fmla="*/ -485 w 48188"/>
                <a:gd name="connsiteY4" fmla="*/ 17410 h 48895"/>
                <a:gd name="connsiteX5" fmla="*/ 15791 w 48188"/>
                <a:gd name="connsiteY5" fmla="*/ 32560 h 48895"/>
                <a:gd name="connsiteX6" fmla="*/ 30654 w 48188"/>
                <a:gd name="connsiteY6" fmla="*/ 48837 h 48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88" h="48895">
                  <a:moveTo>
                    <a:pt x="30654" y="48837"/>
                  </a:moveTo>
                  <a:cubicBezTo>
                    <a:pt x="36140" y="47415"/>
                    <a:pt x="41392" y="45210"/>
                    <a:pt x="46250" y="42290"/>
                  </a:cubicBezTo>
                  <a:lnTo>
                    <a:pt x="47703" y="29339"/>
                  </a:lnTo>
                  <a:lnTo>
                    <a:pt x="35185" y="-59"/>
                  </a:lnTo>
                  <a:cubicBezTo>
                    <a:pt x="35185" y="-59"/>
                    <a:pt x="23478" y="22805"/>
                    <a:pt x="-485" y="17410"/>
                  </a:cubicBezTo>
                  <a:cubicBezTo>
                    <a:pt x="-485" y="17410"/>
                    <a:pt x="-642" y="31526"/>
                    <a:pt x="15791" y="32560"/>
                  </a:cubicBezTo>
                  <a:cubicBezTo>
                    <a:pt x="32225" y="33595"/>
                    <a:pt x="38983" y="46139"/>
                    <a:pt x="30654" y="48837"/>
                  </a:cubicBezTo>
                  <a:close/>
                </a:path>
              </a:pathLst>
            </a:custGeom>
            <a:gradFill>
              <a:gsLst>
                <a:gs pos="0">
                  <a:srgbClr val="FFFFFF">
                    <a:alpha val="0"/>
                  </a:srgbClr>
                </a:gs>
                <a:gs pos="50000">
                  <a:srgbClr val="7F7F7F">
                    <a:alpha val="49804"/>
                  </a:srgbClr>
                </a:gs>
                <a:gs pos="100000">
                  <a:srgbClr val="000000"/>
                </a:gs>
              </a:gsLst>
              <a:lin ang="17092593" scaled="1"/>
            </a:gradFill>
            <a:ln w="1309" cap="flat">
              <a:noFill/>
              <a:prstDash val="solid"/>
              <a:miter/>
            </a:ln>
          </p:spPr>
          <p:txBody>
            <a:bodyPr rtlCol="0" anchor="ctr"/>
            <a:lstStyle/>
            <a:p>
              <a:endParaRPr lang="zh-CN" altLang="en-US"/>
            </a:p>
          </p:txBody>
        </p:sp>
        <p:sp>
          <p:nvSpPr>
            <p:cNvPr id="333" name="任意多边形: 形状 332">
              <a:extLst>
                <a:ext uri="{FF2B5EF4-FFF2-40B4-BE49-F238E27FC236}">
                  <a16:creationId xmlns:a16="http://schemas.microsoft.com/office/drawing/2014/main" id="{C5060A02-3759-75E3-8160-F7B0CF641AB0}"/>
                </a:ext>
              </a:extLst>
            </p:cNvPr>
            <p:cNvSpPr/>
            <p:nvPr/>
          </p:nvSpPr>
          <p:spPr>
            <a:xfrm>
              <a:off x="8477033" y="3390015"/>
              <a:ext cx="57436" cy="22526"/>
            </a:xfrm>
            <a:custGeom>
              <a:avLst/>
              <a:gdLst>
                <a:gd name="connsiteX0" fmla="*/ 49305 w 57436"/>
                <a:gd name="connsiteY0" fmla="*/ 5940 h 22526"/>
                <a:gd name="connsiteX1" fmla="*/ 26572 w 57436"/>
                <a:gd name="connsiteY1" fmla="*/ 2863 h 22526"/>
                <a:gd name="connsiteX2" fmla="*/ 645 w 57436"/>
                <a:gd name="connsiteY2" fmla="*/ 2457 h 22526"/>
                <a:gd name="connsiteX3" fmla="*/ 16437 w 57436"/>
                <a:gd name="connsiteY3" fmla="*/ 8729 h 22526"/>
                <a:gd name="connsiteX4" fmla="*/ 42063 w 57436"/>
                <a:gd name="connsiteY4" fmla="*/ 21745 h 22526"/>
                <a:gd name="connsiteX5" fmla="*/ 56952 w 57436"/>
                <a:gd name="connsiteY5" fmla="*/ 15970 h 2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436" h="22526">
                  <a:moveTo>
                    <a:pt x="49305" y="5940"/>
                  </a:moveTo>
                  <a:cubicBezTo>
                    <a:pt x="49305" y="5940"/>
                    <a:pt x="43255" y="1069"/>
                    <a:pt x="26572" y="2863"/>
                  </a:cubicBezTo>
                  <a:cubicBezTo>
                    <a:pt x="9890" y="4657"/>
                    <a:pt x="-4724" y="-4195"/>
                    <a:pt x="645" y="2457"/>
                  </a:cubicBezTo>
                  <a:cubicBezTo>
                    <a:pt x="6014" y="9109"/>
                    <a:pt x="16437" y="8729"/>
                    <a:pt x="16437" y="8729"/>
                  </a:cubicBezTo>
                  <a:cubicBezTo>
                    <a:pt x="16437" y="8729"/>
                    <a:pt x="28458" y="26184"/>
                    <a:pt x="42063" y="21745"/>
                  </a:cubicBezTo>
                  <a:cubicBezTo>
                    <a:pt x="55669" y="17306"/>
                    <a:pt x="56952" y="15970"/>
                    <a:pt x="56952" y="15970"/>
                  </a:cubicBezTo>
                </a:path>
              </a:pathLst>
            </a:custGeom>
            <a:solidFill>
              <a:srgbClr val="C17768"/>
            </a:solidFill>
            <a:ln w="1309" cap="flat">
              <a:noFill/>
              <a:prstDash val="solid"/>
              <a:miter/>
            </a:ln>
          </p:spPr>
          <p:txBody>
            <a:bodyPr rtlCol="0" anchor="ctr"/>
            <a:lstStyle/>
            <a:p>
              <a:endParaRPr lang="zh-CN" altLang="en-US"/>
            </a:p>
          </p:txBody>
        </p:sp>
        <p:sp>
          <p:nvSpPr>
            <p:cNvPr id="334" name="任意多边形: 形状 333">
              <a:extLst>
                <a:ext uri="{FF2B5EF4-FFF2-40B4-BE49-F238E27FC236}">
                  <a16:creationId xmlns:a16="http://schemas.microsoft.com/office/drawing/2014/main" id="{3713A6D2-2B6E-4AB6-5B1A-DF6B264E7540}"/>
                </a:ext>
              </a:extLst>
            </p:cNvPr>
            <p:cNvSpPr/>
            <p:nvPr/>
          </p:nvSpPr>
          <p:spPr>
            <a:xfrm>
              <a:off x="8521804" y="3395826"/>
              <a:ext cx="176871" cy="65286"/>
            </a:xfrm>
            <a:custGeom>
              <a:avLst/>
              <a:gdLst>
                <a:gd name="connsiteX0" fmla="*/ 176387 w 176871"/>
                <a:gd name="connsiteY0" fmla="*/ 15934 h 65286"/>
                <a:gd name="connsiteX1" fmla="*/ 53402 w 176871"/>
                <a:gd name="connsiteY1" fmla="*/ 10159 h 65286"/>
                <a:gd name="connsiteX2" fmla="*/ 4533 w 176871"/>
                <a:gd name="connsiteY2" fmla="*/ 129 h 65286"/>
                <a:gd name="connsiteX3" fmla="*/ 4939 w 176871"/>
                <a:gd name="connsiteY3" fmla="*/ 11482 h 65286"/>
                <a:gd name="connsiteX4" fmla="*/ 164183 w 176871"/>
                <a:gd name="connsiteY4" fmla="*/ 64882 h 652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871" h="65286">
                  <a:moveTo>
                    <a:pt x="176387" y="15934"/>
                  </a:moveTo>
                  <a:cubicBezTo>
                    <a:pt x="176387" y="15934"/>
                    <a:pt x="145588" y="32106"/>
                    <a:pt x="53402" y="10159"/>
                  </a:cubicBezTo>
                  <a:cubicBezTo>
                    <a:pt x="53402" y="10159"/>
                    <a:pt x="10897" y="1713"/>
                    <a:pt x="4533" y="129"/>
                  </a:cubicBezTo>
                  <a:cubicBezTo>
                    <a:pt x="-1831" y="-1456"/>
                    <a:pt x="-2617" y="7422"/>
                    <a:pt x="4939" y="11482"/>
                  </a:cubicBezTo>
                  <a:cubicBezTo>
                    <a:pt x="12494" y="15541"/>
                    <a:pt x="112446" y="70054"/>
                    <a:pt x="164183" y="64882"/>
                  </a:cubicBezTo>
                </a:path>
              </a:pathLst>
            </a:custGeom>
            <a:solidFill>
              <a:srgbClr val="633A30"/>
            </a:solidFill>
            <a:ln w="1309" cap="flat">
              <a:noFill/>
              <a:prstDash val="solid"/>
              <a:miter/>
            </a:ln>
          </p:spPr>
          <p:txBody>
            <a:bodyPr rtlCol="0" anchor="ctr"/>
            <a:lstStyle/>
            <a:p>
              <a:endParaRPr lang="zh-CN" altLang="en-US"/>
            </a:p>
          </p:txBody>
        </p:sp>
        <p:sp>
          <p:nvSpPr>
            <p:cNvPr id="335" name="任意多边形: 形状 334">
              <a:extLst>
                <a:ext uri="{FF2B5EF4-FFF2-40B4-BE49-F238E27FC236}">
                  <a16:creationId xmlns:a16="http://schemas.microsoft.com/office/drawing/2014/main" id="{2AE845C4-B150-A590-00C8-EBAD11BC2FDE}"/>
                </a:ext>
              </a:extLst>
            </p:cNvPr>
            <p:cNvSpPr/>
            <p:nvPr/>
          </p:nvSpPr>
          <p:spPr>
            <a:xfrm>
              <a:off x="8586822" y="3408545"/>
              <a:ext cx="111854" cy="52540"/>
            </a:xfrm>
            <a:custGeom>
              <a:avLst/>
              <a:gdLst>
                <a:gd name="connsiteX0" fmla="*/ 36560 w 111854"/>
                <a:gd name="connsiteY0" fmla="*/ 21875 h 52540"/>
                <a:gd name="connsiteX1" fmla="*/ -485 w 111854"/>
                <a:gd name="connsiteY1" fmla="*/ -59 h 52540"/>
                <a:gd name="connsiteX2" fmla="*/ -485 w 111854"/>
                <a:gd name="connsiteY2" fmla="*/ -59 h 52540"/>
                <a:gd name="connsiteX3" fmla="*/ 111369 w 111854"/>
                <a:gd name="connsiteY3" fmla="*/ 3189 h 52540"/>
                <a:gd name="connsiteX4" fmla="*/ 99165 w 111854"/>
                <a:gd name="connsiteY4" fmla="*/ 52137 h 52540"/>
                <a:gd name="connsiteX5" fmla="*/ 45621 w 111854"/>
                <a:gd name="connsiteY5" fmla="*/ 44280 h 52540"/>
                <a:gd name="connsiteX6" fmla="*/ 36560 w 111854"/>
                <a:gd name="connsiteY6" fmla="*/ 21875 h 52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854" h="52540">
                  <a:moveTo>
                    <a:pt x="36560" y="21875"/>
                  </a:moveTo>
                  <a:cubicBezTo>
                    <a:pt x="25835" y="6672"/>
                    <a:pt x="-485" y="-59"/>
                    <a:pt x="-485" y="-59"/>
                  </a:cubicBezTo>
                  <a:lnTo>
                    <a:pt x="-485" y="-59"/>
                  </a:lnTo>
                  <a:cubicBezTo>
                    <a:pt x="83059" y="18038"/>
                    <a:pt x="111369" y="3189"/>
                    <a:pt x="111369" y="3189"/>
                  </a:cubicBezTo>
                  <a:lnTo>
                    <a:pt x="99165" y="52137"/>
                  </a:lnTo>
                  <a:cubicBezTo>
                    <a:pt x="84211" y="53629"/>
                    <a:pt x="65237" y="50146"/>
                    <a:pt x="45621" y="44280"/>
                  </a:cubicBezTo>
                  <a:cubicBezTo>
                    <a:pt x="27917" y="37340"/>
                    <a:pt x="47311" y="37065"/>
                    <a:pt x="36560" y="21875"/>
                  </a:cubicBezTo>
                  <a:close/>
                </a:path>
              </a:pathLst>
            </a:custGeom>
            <a:gradFill>
              <a:gsLst>
                <a:gs pos="0">
                  <a:srgbClr val="FFFFFF">
                    <a:alpha val="0"/>
                  </a:srgbClr>
                </a:gs>
                <a:gs pos="80000">
                  <a:srgbClr val="000000"/>
                </a:gs>
              </a:gsLst>
              <a:lin ang="21509879" scaled="1"/>
            </a:gradFill>
            <a:ln w="1309" cap="flat">
              <a:noFill/>
              <a:prstDash val="solid"/>
              <a:miter/>
            </a:ln>
          </p:spPr>
          <p:txBody>
            <a:bodyPr rtlCol="0" anchor="ctr"/>
            <a:lstStyle/>
            <a:p>
              <a:endParaRPr lang="zh-CN" altLang="en-US"/>
            </a:p>
          </p:txBody>
        </p:sp>
        <p:sp>
          <p:nvSpPr>
            <p:cNvPr id="336" name="任意多边形: 形状 335">
              <a:extLst>
                <a:ext uri="{FF2B5EF4-FFF2-40B4-BE49-F238E27FC236}">
                  <a16:creationId xmlns:a16="http://schemas.microsoft.com/office/drawing/2014/main" id="{4366FEE2-E92D-5409-D9A4-BE202D6D91EE}"/>
                </a:ext>
              </a:extLst>
            </p:cNvPr>
            <p:cNvSpPr/>
            <p:nvPr/>
          </p:nvSpPr>
          <p:spPr>
            <a:xfrm>
              <a:off x="8666044" y="3415917"/>
              <a:ext cx="31100" cy="70300"/>
            </a:xfrm>
            <a:custGeom>
              <a:avLst/>
              <a:gdLst>
                <a:gd name="connsiteX0" fmla="*/ 4871 w 31100"/>
                <a:gd name="connsiteY0" fmla="*/ -59 h 70300"/>
                <a:gd name="connsiteX1" fmla="*/ 943 w 31100"/>
                <a:gd name="connsiteY1" fmla="*/ 28750 h 70300"/>
                <a:gd name="connsiteX2" fmla="*/ 8524 w 31100"/>
                <a:gd name="connsiteY2" fmla="*/ 63306 h 70300"/>
                <a:gd name="connsiteX3" fmla="*/ 30615 w 31100"/>
                <a:gd name="connsiteY3" fmla="*/ 48418 h 70300"/>
              </a:gdLst>
              <a:ahLst/>
              <a:cxnLst>
                <a:cxn ang="0">
                  <a:pos x="connsiteX0" y="connsiteY0"/>
                </a:cxn>
                <a:cxn ang="0">
                  <a:pos x="connsiteX1" y="connsiteY1"/>
                </a:cxn>
                <a:cxn ang="0">
                  <a:pos x="connsiteX2" y="connsiteY2"/>
                </a:cxn>
                <a:cxn ang="0">
                  <a:pos x="connsiteX3" y="connsiteY3"/>
                </a:cxn>
              </a:cxnLst>
              <a:rect l="l" t="t" r="r" b="b"/>
              <a:pathLst>
                <a:path w="31100" h="70300">
                  <a:moveTo>
                    <a:pt x="4871" y="-59"/>
                  </a:moveTo>
                  <a:cubicBezTo>
                    <a:pt x="4871" y="-59"/>
                    <a:pt x="-3823" y="9631"/>
                    <a:pt x="943" y="28750"/>
                  </a:cubicBezTo>
                  <a:cubicBezTo>
                    <a:pt x="5709" y="47868"/>
                    <a:pt x="7163" y="41465"/>
                    <a:pt x="8524" y="63306"/>
                  </a:cubicBezTo>
                  <a:cubicBezTo>
                    <a:pt x="9886" y="85148"/>
                    <a:pt x="30615" y="48418"/>
                    <a:pt x="30615" y="48418"/>
                  </a:cubicBezTo>
                </a:path>
              </a:pathLst>
            </a:custGeom>
            <a:solidFill>
              <a:srgbClr val="633A30"/>
            </a:solidFill>
            <a:ln w="1309" cap="flat">
              <a:noFill/>
              <a:prstDash val="solid"/>
              <a:miter/>
            </a:ln>
          </p:spPr>
          <p:txBody>
            <a:bodyPr rtlCol="0" anchor="ctr"/>
            <a:lstStyle/>
            <a:p>
              <a:endParaRPr lang="zh-CN" altLang="en-US"/>
            </a:p>
          </p:txBody>
        </p:sp>
        <p:sp>
          <p:nvSpPr>
            <p:cNvPr id="337" name="任意多边形: 形状 336">
              <a:extLst>
                <a:ext uri="{FF2B5EF4-FFF2-40B4-BE49-F238E27FC236}">
                  <a16:creationId xmlns:a16="http://schemas.microsoft.com/office/drawing/2014/main" id="{B0D718DB-61BB-751E-F85C-86DEE1518A7B}"/>
                </a:ext>
              </a:extLst>
            </p:cNvPr>
            <p:cNvSpPr/>
            <p:nvPr/>
          </p:nvSpPr>
          <p:spPr>
            <a:xfrm>
              <a:off x="8565046" y="3757138"/>
              <a:ext cx="22601" cy="32369"/>
            </a:xfrm>
            <a:custGeom>
              <a:avLst/>
              <a:gdLst>
                <a:gd name="connsiteX0" fmla="*/ 9127 w 22601"/>
                <a:gd name="connsiteY0" fmla="*/ 0 h 32369"/>
                <a:gd name="connsiteX1" fmla="*/ 0 w 22601"/>
                <a:gd name="connsiteY1" fmla="*/ 31362 h 32369"/>
                <a:gd name="connsiteX2" fmla="*/ 4636 w 22601"/>
                <a:gd name="connsiteY2" fmla="*/ 32370 h 32369"/>
                <a:gd name="connsiteX3" fmla="*/ 22601 w 22601"/>
                <a:gd name="connsiteY3" fmla="*/ 2894 h 32369"/>
                <a:gd name="connsiteX4" fmla="*/ 9127 w 22601"/>
                <a:gd name="connsiteY4" fmla="*/ 0 h 323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01" h="32369">
                  <a:moveTo>
                    <a:pt x="9127" y="0"/>
                  </a:moveTo>
                  <a:lnTo>
                    <a:pt x="0" y="31362"/>
                  </a:lnTo>
                  <a:lnTo>
                    <a:pt x="4636" y="32370"/>
                  </a:lnTo>
                  <a:lnTo>
                    <a:pt x="22601" y="2894"/>
                  </a:lnTo>
                  <a:lnTo>
                    <a:pt x="9127" y="0"/>
                  </a:lnTo>
                  <a:close/>
                </a:path>
              </a:pathLst>
            </a:custGeom>
            <a:solidFill>
              <a:srgbClr val="C17768"/>
            </a:solidFill>
            <a:ln w="1309" cap="flat">
              <a:noFill/>
              <a:prstDash val="solid"/>
              <a:miter/>
            </a:ln>
          </p:spPr>
          <p:txBody>
            <a:bodyPr rtlCol="0" anchor="ctr"/>
            <a:lstStyle/>
            <a:p>
              <a:endParaRPr lang="zh-CN" altLang="en-US"/>
            </a:p>
          </p:txBody>
        </p:sp>
        <p:sp>
          <p:nvSpPr>
            <p:cNvPr id="338" name="任意多边形: 形状 337">
              <a:extLst>
                <a:ext uri="{FF2B5EF4-FFF2-40B4-BE49-F238E27FC236}">
                  <a16:creationId xmlns:a16="http://schemas.microsoft.com/office/drawing/2014/main" id="{04CE2360-50B8-A3FB-5F15-8E429761B810}"/>
                </a:ext>
              </a:extLst>
            </p:cNvPr>
            <p:cNvSpPr/>
            <p:nvPr/>
          </p:nvSpPr>
          <p:spPr>
            <a:xfrm>
              <a:off x="8526992" y="3783511"/>
              <a:ext cx="45124" cy="16800"/>
            </a:xfrm>
            <a:custGeom>
              <a:avLst/>
              <a:gdLst>
                <a:gd name="connsiteX0" fmla="*/ 45124 w 45124"/>
                <a:gd name="connsiteY0" fmla="*/ 1388 h 16800"/>
                <a:gd name="connsiteX1" fmla="*/ 38512 w 45124"/>
                <a:gd name="connsiteY1" fmla="*/ 16800 h 16800"/>
                <a:gd name="connsiteX2" fmla="*/ 0 w 45124"/>
                <a:gd name="connsiteY2" fmla="*/ 12479 h 16800"/>
                <a:gd name="connsiteX3" fmla="*/ 39127 w 45124"/>
                <a:gd name="connsiteY3" fmla="*/ 0 h 16800"/>
                <a:gd name="connsiteX4" fmla="*/ 45124 w 45124"/>
                <a:gd name="connsiteY4" fmla="*/ 1388 h 1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24" h="16800">
                  <a:moveTo>
                    <a:pt x="45124" y="1388"/>
                  </a:moveTo>
                  <a:lnTo>
                    <a:pt x="38512" y="16800"/>
                  </a:lnTo>
                  <a:lnTo>
                    <a:pt x="0" y="12479"/>
                  </a:lnTo>
                  <a:lnTo>
                    <a:pt x="39127" y="0"/>
                  </a:lnTo>
                  <a:lnTo>
                    <a:pt x="45124" y="1388"/>
                  </a:lnTo>
                  <a:close/>
                </a:path>
              </a:pathLst>
            </a:custGeom>
            <a:solidFill>
              <a:srgbClr val="2B1915"/>
            </a:solidFill>
            <a:ln w="1309" cap="flat">
              <a:noFill/>
              <a:prstDash val="solid"/>
              <a:miter/>
            </a:ln>
          </p:spPr>
          <p:txBody>
            <a:bodyPr rtlCol="0" anchor="ctr"/>
            <a:lstStyle/>
            <a:p>
              <a:endParaRPr lang="zh-CN" altLang="en-US"/>
            </a:p>
          </p:txBody>
        </p:sp>
        <p:sp>
          <p:nvSpPr>
            <p:cNvPr id="339" name="任意多边形: 形状 338">
              <a:extLst>
                <a:ext uri="{FF2B5EF4-FFF2-40B4-BE49-F238E27FC236}">
                  <a16:creationId xmlns:a16="http://schemas.microsoft.com/office/drawing/2014/main" id="{5161FE40-7DAC-4045-AF79-AB962195AE3C}"/>
                </a:ext>
              </a:extLst>
            </p:cNvPr>
            <p:cNvSpPr/>
            <p:nvPr/>
          </p:nvSpPr>
          <p:spPr>
            <a:xfrm>
              <a:off x="8830120" y="3372522"/>
              <a:ext cx="34915" cy="29253"/>
            </a:xfrm>
            <a:custGeom>
              <a:avLst/>
              <a:gdLst>
                <a:gd name="connsiteX0" fmla="*/ -485 w 34915"/>
                <a:gd name="connsiteY0" fmla="*/ 29195 h 29253"/>
                <a:gd name="connsiteX1" fmla="*/ 20768 w 34915"/>
                <a:gd name="connsiteY1" fmla="*/ -59 h 29253"/>
                <a:gd name="connsiteX2" fmla="*/ 27695 w 34915"/>
                <a:gd name="connsiteY2" fmla="*/ 18942 h 29253"/>
                <a:gd name="connsiteX3" fmla="*/ 8786 w 34915"/>
                <a:gd name="connsiteY3" fmla="*/ 29195 h 29253"/>
              </a:gdLst>
              <a:ahLst/>
              <a:cxnLst>
                <a:cxn ang="0">
                  <a:pos x="connsiteX0" y="connsiteY0"/>
                </a:cxn>
                <a:cxn ang="0">
                  <a:pos x="connsiteX1" y="connsiteY1"/>
                </a:cxn>
                <a:cxn ang="0">
                  <a:pos x="connsiteX2" y="connsiteY2"/>
                </a:cxn>
                <a:cxn ang="0">
                  <a:pos x="connsiteX3" y="connsiteY3"/>
                </a:cxn>
              </a:cxnLst>
              <a:rect l="l" t="t" r="r" b="b"/>
              <a:pathLst>
                <a:path w="34915" h="29253">
                  <a:moveTo>
                    <a:pt x="-485" y="29195"/>
                  </a:moveTo>
                  <a:cubicBezTo>
                    <a:pt x="-485" y="29195"/>
                    <a:pt x="1899" y="-59"/>
                    <a:pt x="20768" y="-59"/>
                  </a:cubicBezTo>
                  <a:cubicBezTo>
                    <a:pt x="32985" y="-59"/>
                    <a:pt x="40672" y="18942"/>
                    <a:pt x="27695" y="18942"/>
                  </a:cubicBezTo>
                  <a:cubicBezTo>
                    <a:pt x="27695" y="18942"/>
                    <a:pt x="12662" y="18222"/>
                    <a:pt x="8786" y="29195"/>
                  </a:cubicBezTo>
                  <a:close/>
                </a:path>
              </a:pathLst>
            </a:custGeom>
            <a:solidFill>
              <a:srgbClr val="C17768"/>
            </a:solidFill>
            <a:ln w="1309" cap="flat">
              <a:noFill/>
              <a:prstDash val="solid"/>
              <a:miter/>
            </a:ln>
          </p:spPr>
          <p:txBody>
            <a:bodyPr rtlCol="0" anchor="ctr"/>
            <a:lstStyle/>
            <a:p>
              <a:endParaRPr lang="zh-CN" altLang="en-US"/>
            </a:p>
          </p:txBody>
        </p:sp>
        <p:sp>
          <p:nvSpPr>
            <p:cNvPr id="340" name="任意多边形: 形状 339">
              <a:extLst>
                <a:ext uri="{FF2B5EF4-FFF2-40B4-BE49-F238E27FC236}">
                  <a16:creationId xmlns:a16="http://schemas.microsoft.com/office/drawing/2014/main" id="{23B4FE9A-5F4B-81D9-C759-9BA9FCCFC5BA}"/>
                </a:ext>
              </a:extLst>
            </p:cNvPr>
            <p:cNvSpPr/>
            <p:nvPr/>
          </p:nvSpPr>
          <p:spPr>
            <a:xfrm>
              <a:off x="8678599" y="3552377"/>
              <a:ext cx="94822" cy="231775"/>
            </a:xfrm>
            <a:custGeom>
              <a:avLst/>
              <a:gdLst>
                <a:gd name="connsiteX0" fmla="*/ 56 w 94822"/>
                <a:gd name="connsiteY0" fmla="*/ -59 h 231775"/>
                <a:gd name="connsiteX1" fmla="*/ 70767 w 94822"/>
                <a:gd name="connsiteY1" fmla="*/ 231717 h 231775"/>
                <a:gd name="connsiteX2" fmla="*/ 94337 w 94822"/>
                <a:gd name="connsiteY2" fmla="*/ 231036 h 231775"/>
                <a:gd name="connsiteX3" fmla="*/ 67558 w 94822"/>
                <a:gd name="connsiteY3" fmla="*/ 125977 h 231775"/>
                <a:gd name="connsiteX4" fmla="*/ 79422 w 94822"/>
                <a:gd name="connsiteY4" fmla="*/ 2010 h 231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822" h="231775">
                  <a:moveTo>
                    <a:pt x="56" y="-59"/>
                  </a:moveTo>
                  <a:cubicBezTo>
                    <a:pt x="56" y="-59"/>
                    <a:pt x="-11363" y="88487"/>
                    <a:pt x="70767" y="231717"/>
                  </a:cubicBezTo>
                  <a:lnTo>
                    <a:pt x="94337" y="231036"/>
                  </a:lnTo>
                  <a:lnTo>
                    <a:pt x="67558" y="125977"/>
                  </a:lnTo>
                  <a:lnTo>
                    <a:pt x="79422" y="2010"/>
                  </a:lnTo>
                  <a:close/>
                </a:path>
              </a:pathLst>
            </a:custGeom>
            <a:gradFill>
              <a:gsLst>
                <a:gs pos="0">
                  <a:srgbClr val="025C63"/>
                </a:gs>
                <a:gs pos="92000">
                  <a:srgbClr val="027F8A"/>
                </a:gs>
              </a:gsLst>
              <a:lin ang="928418" scaled="1"/>
            </a:gradFill>
            <a:ln w="1309" cap="flat">
              <a:noFill/>
              <a:prstDash val="solid"/>
              <a:miter/>
            </a:ln>
          </p:spPr>
          <p:txBody>
            <a:bodyPr rtlCol="0" anchor="ctr"/>
            <a:lstStyle/>
            <a:p>
              <a:endParaRPr lang="zh-CN" altLang="en-US"/>
            </a:p>
          </p:txBody>
        </p:sp>
        <p:sp>
          <p:nvSpPr>
            <p:cNvPr id="341" name="任意多边形: 形状 340">
              <a:extLst>
                <a:ext uri="{FF2B5EF4-FFF2-40B4-BE49-F238E27FC236}">
                  <a16:creationId xmlns:a16="http://schemas.microsoft.com/office/drawing/2014/main" id="{C06B41C9-6A23-B0D1-F184-94BDFD52B71D}"/>
                </a:ext>
              </a:extLst>
            </p:cNvPr>
            <p:cNvSpPr/>
            <p:nvPr/>
          </p:nvSpPr>
          <p:spPr>
            <a:xfrm>
              <a:off x="8573517" y="3552704"/>
              <a:ext cx="185031" cy="214267"/>
            </a:xfrm>
            <a:custGeom>
              <a:avLst/>
              <a:gdLst>
                <a:gd name="connsiteX0" fmla="*/ 184412 w 185031"/>
                <a:gd name="connsiteY0" fmla="*/ 1696 h 214267"/>
                <a:gd name="connsiteX1" fmla="*/ 98668 w 185031"/>
                <a:gd name="connsiteY1" fmla="*/ 96789 h 214267"/>
                <a:gd name="connsiteX2" fmla="*/ 21776 w 185031"/>
                <a:gd name="connsiteY2" fmla="*/ 214209 h 214267"/>
                <a:gd name="connsiteX3" fmla="*/ -485 w 185031"/>
                <a:gd name="connsiteY3" fmla="*/ 206837 h 214267"/>
                <a:gd name="connsiteX4" fmla="*/ 112889 w 185031"/>
                <a:gd name="connsiteY4" fmla="*/ -59 h 214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031" h="214267">
                  <a:moveTo>
                    <a:pt x="184412" y="1696"/>
                  </a:moveTo>
                  <a:cubicBezTo>
                    <a:pt x="184412" y="1696"/>
                    <a:pt x="191719" y="66344"/>
                    <a:pt x="98668" y="96789"/>
                  </a:cubicBezTo>
                  <a:lnTo>
                    <a:pt x="21776" y="214209"/>
                  </a:lnTo>
                  <a:lnTo>
                    <a:pt x="-485" y="206837"/>
                  </a:lnTo>
                  <a:cubicBezTo>
                    <a:pt x="-485" y="206837"/>
                    <a:pt x="47507" y="64105"/>
                    <a:pt x="112889" y="-59"/>
                  </a:cubicBezTo>
                  <a:close/>
                </a:path>
              </a:pathLst>
            </a:custGeom>
            <a:solidFill>
              <a:srgbClr val="027F8A"/>
            </a:solidFill>
            <a:ln w="1309" cap="flat">
              <a:noFill/>
              <a:prstDash val="solid"/>
              <a:miter/>
            </a:ln>
          </p:spPr>
          <p:txBody>
            <a:bodyPr rtlCol="0" anchor="ctr"/>
            <a:lstStyle/>
            <a:p>
              <a:endParaRPr lang="zh-CN" altLang="en-US"/>
            </a:p>
          </p:txBody>
        </p:sp>
        <p:sp>
          <p:nvSpPr>
            <p:cNvPr id="342" name="任意多边形: 形状 341">
              <a:extLst>
                <a:ext uri="{FF2B5EF4-FFF2-40B4-BE49-F238E27FC236}">
                  <a16:creationId xmlns:a16="http://schemas.microsoft.com/office/drawing/2014/main" id="{1AAFA711-F9C1-7538-D0E0-0A81A55F269E}"/>
                </a:ext>
              </a:extLst>
            </p:cNvPr>
            <p:cNvSpPr/>
            <p:nvPr/>
          </p:nvSpPr>
          <p:spPr>
            <a:xfrm>
              <a:off x="8672657" y="3553019"/>
              <a:ext cx="85878" cy="96533"/>
            </a:xfrm>
            <a:custGeom>
              <a:avLst/>
              <a:gdLst>
                <a:gd name="connsiteX0" fmla="*/ 29305 w 85878"/>
                <a:gd name="connsiteY0" fmla="*/ 45969 h 96533"/>
                <a:gd name="connsiteX1" fmla="*/ 3208 w 85878"/>
                <a:gd name="connsiteY1" fmla="*/ 10862 h 96533"/>
                <a:gd name="connsiteX2" fmla="*/ 3208 w 85878"/>
                <a:gd name="connsiteY2" fmla="*/ 10862 h 96533"/>
                <a:gd name="connsiteX3" fmla="*/ 25273 w 85878"/>
                <a:gd name="connsiteY3" fmla="*/ -59 h 96533"/>
                <a:gd name="connsiteX4" fmla="*/ 85259 w 85878"/>
                <a:gd name="connsiteY4" fmla="*/ 1382 h 96533"/>
                <a:gd name="connsiteX5" fmla="*/ -485 w 85878"/>
                <a:gd name="connsiteY5" fmla="*/ 96475 h 96533"/>
                <a:gd name="connsiteX6" fmla="*/ -485 w 85878"/>
                <a:gd name="connsiteY6" fmla="*/ 96475 h 96533"/>
                <a:gd name="connsiteX7" fmla="*/ 29305 w 85878"/>
                <a:gd name="connsiteY7" fmla="*/ 45969 h 96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878" h="96533">
                  <a:moveTo>
                    <a:pt x="29305" y="45969"/>
                  </a:moveTo>
                  <a:cubicBezTo>
                    <a:pt x="28114" y="15851"/>
                    <a:pt x="3339" y="10888"/>
                    <a:pt x="3208" y="10862"/>
                  </a:cubicBezTo>
                  <a:lnTo>
                    <a:pt x="3208" y="10862"/>
                  </a:lnTo>
                  <a:lnTo>
                    <a:pt x="25273" y="-59"/>
                  </a:lnTo>
                  <a:lnTo>
                    <a:pt x="85259" y="1382"/>
                  </a:lnTo>
                  <a:cubicBezTo>
                    <a:pt x="85259" y="1382"/>
                    <a:pt x="92566" y="66030"/>
                    <a:pt x="-485" y="96475"/>
                  </a:cubicBezTo>
                  <a:lnTo>
                    <a:pt x="-485" y="96475"/>
                  </a:lnTo>
                  <a:cubicBezTo>
                    <a:pt x="-485" y="96475"/>
                    <a:pt x="30497" y="76165"/>
                    <a:pt x="29305" y="45969"/>
                  </a:cubicBezTo>
                  <a:close/>
                </a:path>
              </a:pathLst>
            </a:custGeom>
            <a:gradFill>
              <a:gsLst>
                <a:gs pos="0">
                  <a:srgbClr val="025C63"/>
                </a:gs>
                <a:gs pos="92000">
                  <a:srgbClr val="027F8A"/>
                </a:gs>
              </a:gsLst>
              <a:lin ang="6776111" scaled="1"/>
            </a:gradFill>
            <a:ln w="1309" cap="flat">
              <a:noFill/>
              <a:prstDash val="solid"/>
              <a:miter/>
            </a:ln>
          </p:spPr>
          <p:txBody>
            <a:bodyPr rtlCol="0" anchor="ctr"/>
            <a:lstStyle/>
            <a:p>
              <a:endParaRPr lang="zh-CN" altLang="en-US"/>
            </a:p>
          </p:txBody>
        </p:sp>
        <p:sp>
          <p:nvSpPr>
            <p:cNvPr id="343" name="任意多边形: 形状 342">
              <a:extLst>
                <a:ext uri="{FF2B5EF4-FFF2-40B4-BE49-F238E27FC236}">
                  <a16:creationId xmlns:a16="http://schemas.microsoft.com/office/drawing/2014/main" id="{087EA2B0-941D-4268-1211-6AD633ACB68A}"/>
                </a:ext>
              </a:extLst>
            </p:cNvPr>
            <p:cNvSpPr/>
            <p:nvPr/>
          </p:nvSpPr>
          <p:spPr>
            <a:xfrm>
              <a:off x="8669973" y="3377747"/>
              <a:ext cx="25744" cy="59187"/>
            </a:xfrm>
            <a:custGeom>
              <a:avLst/>
              <a:gdLst>
                <a:gd name="connsiteX0" fmla="*/ 25259 w 25744"/>
                <a:gd name="connsiteY0" fmla="*/ 30740 h 59187"/>
                <a:gd name="connsiteX1" fmla="*/ 12531 w 25744"/>
                <a:gd name="connsiteY1" fmla="*/ -59 h 59187"/>
                <a:gd name="connsiteX2" fmla="*/ -485 w 25744"/>
                <a:gd name="connsiteY2" fmla="*/ 15655 h 59187"/>
                <a:gd name="connsiteX3" fmla="*/ 2815 w 25744"/>
                <a:gd name="connsiteY3" fmla="*/ 59129 h 59187"/>
              </a:gdLst>
              <a:ahLst/>
              <a:cxnLst>
                <a:cxn ang="0">
                  <a:pos x="connsiteX0" y="connsiteY0"/>
                </a:cxn>
                <a:cxn ang="0">
                  <a:pos x="connsiteX1" y="connsiteY1"/>
                </a:cxn>
                <a:cxn ang="0">
                  <a:pos x="connsiteX2" y="connsiteY2"/>
                </a:cxn>
                <a:cxn ang="0">
                  <a:pos x="connsiteX3" y="connsiteY3"/>
                </a:cxn>
              </a:cxnLst>
              <a:rect l="l" t="t" r="r" b="b"/>
              <a:pathLst>
                <a:path w="25744" h="59187">
                  <a:moveTo>
                    <a:pt x="25259" y="30740"/>
                  </a:moveTo>
                  <a:cubicBezTo>
                    <a:pt x="25259" y="30740"/>
                    <a:pt x="12531" y="31604"/>
                    <a:pt x="12531" y="-59"/>
                  </a:cubicBezTo>
                  <a:lnTo>
                    <a:pt x="-485" y="15655"/>
                  </a:lnTo>
                  <a:lnTo>
                    <a:pt x="2815" y="59129"/>
                  </a:lnTo>
                  <a:close/>
                </a:path>
              </a:pathLst>
            </a:custGeom>
            <a:solidFill>
              <a:srgbClr val="C17768"/>
            </a:solidFill>
            <a:ln w="1309" cap="flat">
              <a:noFill/>
              <a:prstDash val="solid"/>
              <a:miter/>
            </a:ln>
          </p:spPr>
          <p:txBody>
            <a:bodyPr rtlCol="0" anchor="ctr"/>
            <a:lstStyle/>
            <a:p>
              <a:endParaRPr lang="zh-CN" altLang="en-US"/>
            </a:p>
          </p:txBody>
        </p:sp>
        <p:sp>
          <p:nvSpPr>
            <p:cNvPr id="344" name="任意多边形: 形状 343">
              <a:extLst>
                <a:ext uri="{FF2B5EF4-FFF2-40B4-BE49-F238E27FC236}">
                  <a16:creationId xmlns:a16="http://schemas.microsoft.com/office/drawing/2014/main" id="{0FCFC728-D46B-3805-9010-496EF61725C8}"/>
                </a:ext>
              </a:extLst>
            </p:cNvPr>
            <p:cNvSpPr/>
            <p:nvPr/>
          </p:nvSpPr>
          <p:spPr>
            <a:xfrm>
              <a:off x="8642208" y="3352657"/>
              <a:ext cx="54949" cy="63260"/>
            </a:xfrm>
            <a:custGeom>
              <a:avLst/>
              <a:gdLst>
                <a:gd name="connsiteX0" fmla="*/ 1523 w 54949"/>
                <a:gd name="connsiteY0" fmla="*/ 26746 h 63260"/>
                <a:gd name="connsiteX1" fmla="*/ 12954 w 54949"/>
                <a:gd name="connsiteY1" fmla="*/ 16899 h 63260"/>
                <a:gd name="connsiteX2" fmla="*/ 16673 w 54949"/>
                <a:gd name="connsiteY2" fmla="*/ 12080 h 63260"/>
                <a:gd name="connsiteX3" fmla="*/ 21650 w 54949"/>
                <a:gd name="connsiteY3" fmla="*/ 1866 h 63260"/>
                <a:gd name="connsiteX4" fmla="*/ 22553 w 54949"/>
                <a:gd name="connsiteY4" fmla="*/ -59 h 63260"/>
                <a:gd name="connsiteX5" fmla="*/ 54464 w 54949"/>
                <a:gd name="connsiteY5" fmla="*/ 27257 h 63260"/>
                <a:gd name="connsiteX6" fmla="*/ 28707 w 54949"/>
                <a:gd name="connsiteY6" fmla="*/ 63202 h 63260"/>
                <a:gd name="connsiteX7" fmla="*/ 7638 w 54949"/>
                <a:gd name="connsiteY7" fmla="*/ 54520 h 63260"/>
                <a:gd name="connsiteX8" fmla="*/ 2295 w 54949"/>
                <a:gd name="connsiteY8" fmla="*/ 41500 h 63260"/>
                <a:gd name="connsiteX9" fmla="*/ 2465 w 54949"/>
                <a:gd name="connsiteY9" fmla="*/ 41111 h 63260"/>
                <a:gd name="connsiteX10" fmla="*/ 3356 w 54949"/>
                <a:gd name="connsiteY10" fmla="*/ 39238 h 63260"/>
                <a:gd name="connsiteX11" fmla="*/ 213 w 54949"/>
                <a:gd name="connsiteY11" fmla="*/ 33621 h 63260"/>
                <a:gd name="connsiteX12" fmla="*/ 1523 w 54949"/>
                <a:gd name="connsiteY12" fmla="*/ 26746 h 63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949" h="63260">
                  <a:moveTo>
                    <a:pt x="1523" y="26746"/>
                  </a:moveTo>
                  <a:lnTo>
                    <a:pt x="12954" y="16899"/>
                  </a:lnTo>
                  <a:cubicBezTo>
                    <a:pt x="14513" y="15567"/>
                    <a:pt x="15783" y="13926"/>
                    <a:pt x="16673" y="12080"/>
                  </a:cubicBezTo>
                  <a:lnTo>
                    <a:pt x="21650" y="1866"/>
                  </a:lnTo>
                  <a:lnTo>
                    <a:pt x="22553" y="-59"/>
                  </a:lnTo>
                  <a:lnTo>
                    <a:pt x="54464" y="27257"/>
                  </a:lnTo>
                  <a:lnTo>
                    <a:pt x="28707" y="63202"/>
                  </a:lnTo>
                  <a:lnTo>
                    <a:pt x="7638" y="54520"/>
                  </a:lnTo>
                  <a:cubicBezTo>
                    <a:pt x="2570" y="52401"/>
                    <a:pt x="174" y="46571"/>
                    <a:pt x="2295" y="41500"/>
                  </a:cubicBezTo>
                  <a:cubicBezTo>
                    <a:pt x="2348" y="41369"/>
                    <a:pt x="2400" y="41239"/>
                    <a:pt x="2465" y="41111"/>
                  </a:cubicBezTo>
                  <a:lnTo>
                    <a:pt x="3356" y="39238"/>
                  </a:lnTo>
                  <a:lnTo>
                    <a:pt x="213" y="33621"/>
                  </a:lnTo>
                  <a:cubicBezTo>
                    <a:pt x="-1083" y="31316"/>
                    <a:pt x="-533" y="28412"/>
                    <a:pt x="1523" y="26746"/>
                  </a:cubicBezTo>
                  <a:close/>
                </a:path>
              </a:pathLst>
            </a:custGeom>
            <a:solidFill>
              <a:srgbClr val="C17768"/>
            </a:solidFill>
            <a:ln w="1309" cap="flat">
              <a:noFill/>
              <a:prstDash val="solid"/>
              <a:miter/>
            </a:ln>
          </p:spPr>
          <p:txBody>
            <a:bodyPr rtlCol="0" anchor="ctr"/>
            <a:lstStyle/>
            <a:p>
              <a:endParaRPr lang="zh-CN" altLang="en-US"/>
            </a:p>
          </p:txBody>
        </p:sp>
        <p:sp>
          <p:nvSpPr>
            <p:cNvPr id="345" name="任意多边形: 形状 344">
              <a:extLst>
                <a:ext uri="{FF2B5EF4-FFF2-40B4-BE49-F238E27FC236}">
                  <a16:creationId xmlns:a16="http://schemas.microsoft.com/office/drawing/2014/main" id="{933F8767-FBDB-3379-9D50-E746219A5593}"/>
                </a:ext>
              </a:extLst>
            </p:cNvPr>
            <p:cNvSpPr/>
            <p:nvPr/>
          </p:nvSpPr>
          <p:spPr>
            <a:xfrm>
              <a:off x="8658797" y="3354530"/>
              <a:ext cx="31393" cy="20628"/>
            </a:xfrm>
            <a:custGeom>
              <a:avLst/>
              <a:gdLst>
                <a:gd name="connsiteX0" fmla="*/ 948 w 31393"/>
                <a:gd name="connsiteY0" fmla="*/ 14673 h 20628"/>
                <a:gd name="connsiteX1" fmla="*/ 30909 w 31393"/>
                <a:gd name="connsiteY1" fmla="*/ 19649 h 20628"/>
                <a:gd name="connsiteX2" fmla="*/ 8543 w 31393"/>
                <a:gd name="connsiteY2" fmla="*/ 1775 h 20628"/>
                <a:gd name="connsiteX3" fmla="*/ 5060 w 31393"/>
                <a:gd name="connsiteY3" fmla="*/ -59 h 20628"/>
                <a:gd name="connsiteX4" fmla="*/ -178 w 31393"/>
                <a:gd name="connsiteY4" fmla="*/ 10614 h 20628"/>
                <a:gd name="connsiteX5" fmla="*/ 948 w 31393"/>
                <a:gd name="connsiteY5" fmla="*/ 14673 h 20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393" h="20628">
                  <a:moveTo>
                    <a:pt x="948" y="14673"/>
                  </a:moveTo>
                  <a:cubicBezTo>
                    <a:pt x="7600" y="19361"/>
                    <a:pt x="17120" y="22111"/>
                    <a:pt x="30909" y="19649"/>
                  </a:cubicBezTo>
                  <a:lnTo>
                    <a:pt x="8543" y="1775"/>
                  </a:lnTo>
                  <a:lnTo>
                    <a:pt x="5060" y="-59"/>
                  </a:lnTo>
                  <a:lnTo>
                    <a:pt x="-178" y="10614"/>
                  </a:lnTo>
                  <a:cubicBezTo>
                    <a:pt x="-859" y="12059"/>
                    <a:pt x="-375" y="13784"/>
                    <a:pt x="948" y="14673"/>
                  </a:cubicBezTo>
                  <a:close/>
                </a:path>
              </a:pathLst>
            </a:custGeom>
            <a:gradFill>
              <a:gsLst>
                <a:gs pos="0">
                  <a:srgbClr val="FFFFFF">
                    <a:alpha val="0"/>
                  </a:srgbClr>
                </a:gs>
                <a:gs pos="80000">
                  <a:srgbClr val="000000"/>
                </a:gs>
              </a:gsLst>
              <a:lin ang="17720138" scaled="1"/>
            </a:gradFill>
            <a:ln w="1309" cap="flat">
              <a:noFill/>
              <a:prstDash val="solid"/>
              <a:miter/>
            </a:ln>
          </p:spPr>
          <p:txBody>
            <a:bodyPr rtlCol="0" anchor="ctr"/>
            <a:lstStyle/>
            <a:p>
              <a:endParaRPr lang="zh-CN" altLang="en-US"/>
            </a:p>
          </p:txBody>
        </p:sp>
        <p:sp>
          <p:nvSpPr>
            <p:cNvPr id="346" name="任意多边形: 形状 345">
              <a:extLst>
                <a:ext uri="{FF2B5EF4-FFF2-40B4-BE49-F238E27FC236}">
                  <a16:creationId xmlns:a16="http://schemas.microsoft.com/office/drawing/2014/main" id="{5E9FAFC5-3E31-45C7-99E5-8E42A742321E}"/>
                </a:ext>
              </a:extLst>
            </p:cNvPr>
            <p:cNvSpPr/>
            <p:nvPr/>
          </p:nvSpPr>
          <p:spPr>
            <a:xfrm>
              <a:off x="8749772" y="3800220"/>
              <a:ext cx="31269" cy="11444"/>
            </a:xfrm>
            <a:custGeom>
              <a:avLst/>
              <a:gdLst>
                <a:gd name="connsiteX0" fmla="*/ 27800 w 31269"/>
                <a:gd name="connsiteY0" fmla="*/ 0 h 11444"/>
                <a:gd name="connsiteX1" fmla="*/ 31270 w 31269"/>
                <a:gd name="connsiteY1" fmla="*/ 11445 h 11444"/>
                <a:gd name="connsiteX2" fmla="*/ 0 w 31269"/>
                <a:gd name="connsiteY2" fmla="*/ 11445 h 11444"/>
                <a:gd name="connsiteX3" fmla="*/ 23558 w 31269"/>
                <a:gd name="connsiteY3" fmla="*/ 0 h 11444"/>
                <a:gd name="connsiteX4" fmla="*/ 27800 w 31269"/>
                <a:gd name="connsiteY4" fmla="*/ 0 h 114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69" h="11444">
                  <a:moveTo>
                    <a:pt x="27800" y="0"/>
                  </a:moveTo>
                  <a:lnTo>
                    <a:pt x="31270" y="11445"/>
                  </a:lnTo>
                  <a:lnTo>
                    <a:pt x="0" y="11445"/>
                  </a:lnTo>
                  <a:lnTo>
                    <a:pt x="23558" y="0"/>
                  </a:lnTo>
                  <a:lnTo>
                    <a:pt x="27800" y="0"/>
                  </a:lnTo>
                  <a:close/>
                </a:path>
              </a:pathLst>
            </a:custGeom>
            <a:solidFill>
              <a:srgbClr val="2B1915"/>
            </a:solidFill>
            <a:ln w="1309" cap="flat">
              <a:noFill/>
              <a:prstDash val="solid"/>
              <a:miter/>
            </a:ln>
          </p:spPr>
          <p:txBody>
            <a:bodyPr rtlCol="0" anchor="ctr"/>
            <a:lstStyle/>
            <a:p>
              <a:endParaRPr lang="zh-CN" altLang="en-US"/>
            </a:p>
          </p:txBody>
        </p:sp>
        <p:sp>
          <p:nvSpPr>
            <p:cNvPr id="347" name="任意多边形: 形状 346">
              <a:extLst>
                <a:ext uri="{FF2B5EF4-FFF2-40B4-BE49-F238E27FC236}">
                  <a16:creationId xmlns:a16="http://schemas.microsoft.com/office/drawing/2014/main" id="{2879D967-F224-2A4B-A76C-9504E61111B6}"/>
                </a:ext>
              </a:extLst>
            </p:cNvPr>
            <p:cNvSpPr/>
            <p:nvPr/>
          </p:nvSpPr>
          <p:spPr>
            <a:xfrm>
              <a:off x="8760522" y="3783485"/>
              <a:ext cx="17049" cy="16734"/>
            </a:xfrm>
            <a:custGeom>
              <a:avLst/>
              <a:gdLst>
                <a:gd name="connsiteX0" fmla="*/ 12807 w 17049"/>
                <a:gd name="connsiteY0" fmla="*/ 0 h 16734"/>
                <a:gd name="connsiteX1" fmla="*/ 17049 w 17049"/>
                <a:gd name="connsiteY1" fmla="*/ 16735 h 16734"/>
                <a:gd name="connsiteX2" fmla="*/ 12807 w 17049"/>
                <a:gd name="connsiteY2" fmla="*/ 16735 h 16734"/>
                <a:gd name="connsiteX3" fmla="*/ 0 w 17049"/>
                <a:gd name="connsiteY3" fmla="*/ 0 h 16734"/>
                <a:gd name="connsiteX4" fmla="*/ 12807 w 17049"/>
                <a:gd name="connsiteY4" fmla="*/ 0 h 16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49" h="16734">
                  <a:moveTo>
                    <a:pt x="12807" y="0"/>
                  </a:moveTo>
                  <a:lnTo>
                    <a:pt x="17049" y="16735"/>
                  </a:lnTo>
                  <a:lnTo>
                    <a:pt x="12807" y="16735"/>
                  </a:lnTo>
                  <a:lnTo>
                    <a:pt x="0" y="0"/>
                  </a:lnTo>
                  <a:lnTo>
                    <a:pt x="12807" y="0"/>
                  </a:lnTo>
                  <a:close/>
                </a:path>
              </a:pathLst>
            </a:custGeom>
            <a:solidFill>
              <a:srgbClr val="C17768"/>
            </a:solidFill>
            <a:ln w="1309" cap="flat">
              <a:noFill/>
              <a:prstDash val="solid"/>
              <a:miter/>
            </a:ln>
          </p:spPr>
          <p:txBody>
            <a:bodyPr rtlCol="0" anchor="ctr"/>
            <a:lstStyle/>
            <a:p>
              <a:endParaRPr lang="zh-CN" altLang="en-US"/>
            </a:p>
          </p:txBody>
        </p:sp>
        <p:sp>
          <p:nvSpPr>
            <p:cNvPr id="348" name="任意多边形: 形状 347">
              <a:extLst>
                <a:ext uri="{FF2B5EF4-FFF2-40B4-BE49-F238E27FC236}">
                  <a16:creationId xmlns:a16="http://schemas.microsoft.com/office/drawing/2014/main" id="{C08E69E0-35C0-8552-9057-BF6DD8BBEA0C}"/>
                </a:ext>
              </a:extLst>
            </p:cNvPr>
            <p:cNvSpPr/>
            <p:nvPr/>
          </p:nvSpPr>
          <p:spPr>
            <a:xfrm>
              <a:off x="8659882" y="3408519"/>
              <a:ext cx="98520" cy="156730"/>
            </a:xfrm>
            <a:custGeom>
              <a:avLst/>
              <a:gdLst>
                <a:gd name="connsiteX0" fmla="*/ 1854 w 98520"/>
                <a:gd name="connsiteY0" fmla="*/ 146942 h 156730"/>
                <a:gd name="connsiteX1" fmla="*/ 98021 w 98520"/>
                <a:gd name="connsiteY1" fmla="*/ 145855 h 156730"/>
                <a:gd name="connsiteX2" fmla="*/ 92888 w 98520"/>
                <a:gd name="connsiteY2" fmla="*/ 86392 h 156730"/>
                <a:gd name="connsiteX3" fmla="*/ 88671 w 98520"/>
                <a:gd name="connsiteY3" fmla="*/ 68413 h 156730"/>
                <a:gd name="connsiteX4" fmla="*/ 35324 w 98520"/>
                <a:gd name="connsiteY4" fmla="*/ -59 h 156730"/>
                <a:gd name="connsiteX5" fmla="*/ 12867 w 98520"/>
                <a:gd name="connsiteY5" fmla="*/ 28357 h 156730"/>
                <a:gd name="connsiteX6" fmla="*/ 1854 w 98520"/>
                <a:gd name="connsiteY6" fmla="*/ 146942 h 156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520" h="156730">
                  <a:moveTo>
                    <a:pt x="1854" y="146942"/>
                  </a:moveTo>
                  <a:cubicBezTo>
                    <a:pt x="13940" y="169452"/>
                    <a:pt x="98021" y="145855"/>
                    <a:pt x="98021" y="145855"/>
                  </a:cubicBezTo>
                  <a:cubicBezTo>
                    <a:pt x="98217" y="125916"/>
                    <a:pt x="96489" y="106004"/>
                    <a:pt x="92888" y="86392"/>
                  </a:cubicBezTo>
                  <a:cubicBezTo>
                    <a:pt x="91801" y="80328"/>
                    <a:pt x="90400" y="74327"/>
                    <a:pt x="88671" y="68413"/>
                  </a:cubicBezTo>
                  <a:cubicBezTo>
                    <a:pt x="71255" y="7091"/>
                    <a:pt x="35324" y="-59"/>
                    <a:pt x="35324" y="-59"/>
                  </a:cubicBezTo>
                  <a:lnTo>
                    <a:pt x="12867" y="28357"/>
                  </a:lnTo>
                  <a:cubicBezTo>
                    <a:pt x="22478" y="141691"/>
                    <a:pt x="-9093" y="126541"/>
                    <a:pt x="1854" y="146942"/>
                  </a:cubicBezTo>
                  <a:close/>
                </a:path>
              </a:pathLst>
            </a:custGeom>
            <a:solidFill>
              <a:srgbClr val="633A30"/>
            </a:solidFill>
            <a:ln w="1309" cap="flat">
              <a:noFill/>
              <a:prstDash val="solid"/>
              <a:miter/>
            </a:ln>
          </p:spPr>
          <p:txBody>
            <a:bodyPr rtlCol="0" anchor="ctr"/>
            <a:lstStyle/>
            <a:p>
              <a:endParaRPr lang="zh-CN" altLang="en-US"/>
            </a:p>
          </p:txBody>
        </p:sp>
        <p:sp>
          <p:nvSpPr>
            <p:cNvPr id="349" name="任意多边形: 形状 348">
              <a:extLst>
                <a:ext uri="{FF2B5EF4-FFF2-40B4-BE49-F238E27FC236}">
                  <a16:creationId xmlns:a16="http://schemas.microsoft.com/office/drawing/2014/main" id="{8F15F474-CAAC-2E75-898A-5CEC25385801}"/>
                </a:ext>
              </a:extLst>
            </p:cNvPr>
            <p:cNvSpPr/>
            <p:nvPr/>
          </p:nvSpPr>
          <p:spPr>
            <a:xfrm>
              <a:off x="8692753" y="3440902"/>
              <a:ext cx="65648" cy="123810"/>
            </a:xfrm>
            <a:custGeom>
              <a:avLst/>
              <a:gdLst>
                <a:gd name="connsiteX0" fmla="*/ 2479 w 65648"/>
                <a:gd name="connsiteY0" fmla="*/ 91434 h 123810"/>
                <a:gd name="connsiteX1" fmla="*/ 28668 w 65648"/>
                <a:gd name="connsiteY1" fmla="*/ 52399 h 123810"/>
                <a:gd name="connsiteX2" fmla="*/ 10492 w 65648"/>
                <a:gd name="connsiteY2" fmla="*/ -59 h 123810"/>
                <a:gd name="connsiteX3" fmla="*/ 50641 w 65648"/>
                <a:gd name="connsiteY3" fmla="*/ 20710 h 123810"/>
                <a:gd name="connsiteX4" fmla="*/ 55800 w 65648"/>
                <a:gd name="connsiteY4" fmla="*/ 36083 h 123810"/>
                <a:gd name="connsiteX5" fmla="*/ 60017 w 65648"/>
                <a:gd name="connsiteY5" fmla="*/ 54009 h 123810"/>
                <a:gd name="connsiteX6" fmla="*/ 65150 w 65648"/>
                <a:gd name="connsiteY6" fmla="*/ 113420 h 123810"/>
                <a:gd name="connsiteX7" fmla="*/ 9327 w 65648"/>
                <a:gd name="connsiteY7" fmla="*/ 123751 h 123810"/>
                <a:gd name="connsiteX8" fmla="*/ 2479 w 65648"/>
                <a:gd name="connsiteY8" fmla="*/ 91434 h 12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648" h="123810">
                  <a:moveTo>
                    <a:pt x="2479" y="91434"/>
                  </a:moveTo>
                  <a:cubicBezTo>
                    <a:pt x="-15370" y="83381"/>
                    <a:pt x="54294" y="79505"/>
                    <a:pt x="28668" y="52399"/>
                  </a:cubicBezTo>
                  <a:cubicBezTo>
                    <a:pt x="3042" y="25293"/>
                    <a:pt x="10492" y="-59"/>
                    <a:pt x="10492" y="-59"/>
                  </a:cubicBezTo>
                  <a:lnTo>
                    <a:pt x="50641" y="20710"/>
                  </a:lnTo>
                  <a:cubicBezTo>
                    <a:pt x="52487" y="25411"/>
                    <a:pt x="54229" y="30531"/>
                    <a:pt x="55800" y="36083"/>
                  </a:cubicBezTo>
                  <a:cubicBezTo>
                    <a:pt x="57529" y="41979"/>
                    <a:pt x="58930" y="47963"/>
                    <a:pt x="60017" y="54009"/>
                  </a:cubicBezTo>
                  <a:cubicBezTo>
                    <a:pt x="63618" y="73604"/>
                    <a:pt x="65333" y="93498"/>
                    <a:pt x="65150" y="113420"/>
                  </a:cubicBezTo>
                  <a:cubicBezTo>
                    <a:pt x="65150" y="113420"/>
                    <a:pt x="35831" y="121643"/>
                    <a:pt x="9327" y="123751"/>
                  </a:cubicBezTo>
                  <a:cubicBezTo>
                    <a:pt x="39314" y="120268"/>
                    <a:pt x="20327" y="99474"/>
                    <a:pt x="2479" y="91434"/>
                  </a:cubicBezTo>
                  <a:close/>
                </a:path>
              </a:pathLst>
            </a:custGeom>
            <a:gradFill>
              <a:gsLst>
                <a:gs pos="0">
                  <a:srgbClr val="FFFFFF">
                    <a:alpha val="0"/>
                  </a:srgbClr>
                </a:gs>
                <a:gs pos="80000">
                  <a:srgbClr val="000000"/>
                </a:gs>
              </a:gsLst>
              <a:lin ang="19928318" scaled="1"/>
            </a:gradFill>
            <a:ln w="1309" cap="flat">
              <a:noFill/>
              <a:prstDash val="solid"/>
              <a:miter/>
            </a:ln>
          </p:spPr>
          <p:txBody>
            <a:bodyPr rtlCol="0" anchor="ctr"/>
            <a:lstStyle/>
            <a:p>
              <a:endParaRPr lang="zh-CN" altLang="en-US"/>
            </a:p>
          </p:txBody>
        </p:sp>
        <p:sp>
          <p:nvSpPr>
            <p:cNvPr id="350" name="任意多边形: 形状 349">
              <a:extLst>
                <a:ext uri="{FF2B5EF4-FFF2-40B4-BE49-F238E27FC236}">
                  <a16:creationId xmlns:a16="http://schemas.microsoft.com/office/drawing/2014/main" id="{697A4881-A680-D2C3-0197-1F449B06B203}"/>
                </a:ext>
              </a:extLst>
            </p:cNvPr>
            <p:cNvSpPr/>
            <p:nvPr/>
          </p:nvSpPr>
          <p:spPr>
            <a:xfrm>
              <a:off x="8695691" y="3398803"/>
              <a:ext cx="145179" cy="88137"/>
            </a:xfrm>
            <a:custGeom>
              <a:avLst/>
              <a:gdLst>
                <a:gd name="connsiteX0" fmla="*/ 44901 w 145179"/>
                <a:gd name="connsiteY0" fmla="*/ 32783 h 88137"/>
                <a:gd name="connsiteX1" fmla="*/ 135529 w 145179"/>
                <a:gd name="connsiteY1" fmla="*/ -59 h 88137"/>
                <a:gd name="connsiteX2" fmla="*/ 144695 w 145179"/>
                <a:gd name="connsiteY2" fmla="*/ 112 h 88137"/>
                <a:gd name="connsiteX3" fmla="*/ 43055 w 145179"/>
                <a:gd name="connsiteY3" fmla="*/ 87414 h 88137"/>
                <a:gd name="connsiteX4" fmla="*/ 43055 w 145179"/>
                <a:gd name="connsiteY4" fmla="*/ 87414 h 88137"/>
                <a:gd name="connsiteX5" fmla="*/ 7699 w 145179"/>
                <a:gd name="connsiteY5" fmla="*/ 57519 h 88137"/>
                <a:gd name="connsiteX6" fmla="*/ -485 w 145179"/>
                <a:gd name="connsiteY6" fmla="*/ 9684 h 88137"/>
                <a:gd name="connsiteX7" fmla="*/ 44901 w 145179"/>
                <a:gd name="connsiteY7" fmla="*/ 32783 h 8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179" h="88137">
                  <a:moveTo>
                    <a:pt x="44901" y="32783"/>
                  </a:moveTo>
                  <a:cubicBezTo>
                    <a:pt x="95813" y="77842"/>
                    <a:pt x="135529" y="-59"/>
                    <a:pt x="135529" y="-59"/>
                  </a:cubicBezTo>
                  <a:lnTo>
                    <a:pt x="144695" y="112"/>
                  </a:lnTo>
                  <a:cubicBezTo>
                    <a:pt x="114748" y="101490"/>
                    <a:pt x="43055" y="87414"/>
                    <a:pt x="43055" y="87414"/>
                  </a:cubicBezTo>
                  <a:lnTo>
                    <a:pt x="43055" y="87414"/>
                  </a:lnTo>
                  <a:cubicBezTo>
                    <a:pt x="25560" y="87388"/>
                    <a:pt x="10632" y="74763"/>
                    <a:pt x="7699" y="57519"/>
                  </a:cubicBezTo>
                  <a:lnTo>
                    <a:pt x="-485" y="9684"/>
                  </a:lnTo>
                  <a:cubicBezTo>
                    <a:pt x="-485" y="9684"/>
                    <a:pt x="22247" y="10090"/>
                    <a:pt x="44901" y="32783"/>
                  </a:cubicBezTo>
                  <a:close/>
                </a:path>
              </a:pathLst>
            </a:custGeom>
            <a:solidFill>
              <a:srgbClr val="633A30"/>
            </a:solidFill>
            <a:ln w="1309" cap="flat">
              <a:noFill/>
              <a:prstDash val="solid"/>
              <a:miter/>
            </a:ln>
          </p:spPr>
          <p:txBody>
            <a:bodyPr rtlCol="0" anchor="ctr"/>
            <a:lstStyle/>
            <a:p>
              <a:endParaRPr lang="zh-CN" altLang="en-US"/>
            </a:p>
          </p:txBody>
        </p:sp>
        <p:sp>
          <p:nvSpPr>
            <p:cNvPr id="351" name="任意多边形: 形状 350">
              <a:extLst>
                <a:ext uri="{FF2B5EF4-FFF2-40B4-BE49-F238E27FC236}">
                  <a16:creationId xmlns:a16="http://schemas.microsoft.com/office/drawing/2014/main" id="{34F54949-D26E-C328-CAF1-CB16974DF5E3}"/>
                </a:ext>
              </a:extLst>
            </p:cNvPr>
            <p:cNvSpPr/>
            <p:nvPr/>
          </p:nvSpPr>
          <p:spPr>
            <a:xfrm>
              <a:off x="8765564" y="3398816"/>
              <a:ext cx="74338" cy="86136"/>
            </a:xfrm>
            <a:custGeom>
              <a:avLst/>
              <a:gdLst>
                <a:gd name="connsiteX0" fmla="*/ -485 w 74338"/>
                <a:gd name="connsiteY0" fmla="*/ 86078 h 86136"/>
                <a:gd name="connsiteX1" fmla="*/ 10383 w 74338"/>
                <a:gd name="connsiteY1" fmla="*/ 72420 h 86136"/>
                <a:gd name="connsiteX2" fmla="*/ 36141 w 74338"/>
                <a:gd name="connsiteY2" fmla="*/ 46493 h 86136"/>
                <a:gd name="connsiteX3" fmla="*/ 36141 w 74338"/>
                <a:gd name="connsiteY3" fmla="*/ 35939 h 86136"/>
                <a:gd name="connsiteX4" fmla="*/ 36141 w 74338"/>
                <a:gd name="connsiteY4" fmla="*/ 35939 h 86136"/>
                <a:gd name="connsiteX5" fmla="*/ 65708 w 74338"/>
                <a:gd name="connsiteY5" fmla="*/ -59 h 86136"/>
                <a:gd name="connsiteX6" fmla="*/ 73853 w 74338"/>
                <a:gd name="connsiteY6" fmla="*/ 3438 h 86136"/>
                <a:gd name="connsiteX7" fmla="*/ -485 w 74338"/>
                <a:gd name="connsiteY7" fmla="*/ 86078 h 8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338" h="86136">
                  <a:moveTo>
                    <a:pt x="-485" y="86078"/>
                  </a:moveTo>
                  <a:cubicBezTo>
                    <a:pt x="-354" y="86013"/>
                    <a:pt x="24591" y="75602"/>
                    <a:pt x="10383" y="72420"/>
                  </a:cubicBezTo>
                  <a:cubicBezTo>
                    <a:pt x="-3824" y="69238"/>
                    <a:pt x="28624" y="57047"/>
                    <a:pt x="36141" y="46493"/>
                  </a:cubicBezTo>
                  <a:cubicBezTo>
                    <a:pt x="43657" y="35939"/>
                    <a:pt x="36141" y="35939"/>
                    <a:pt x="36141" y="35939"/>
                  </a:cubicBezTo>
                  <a:lnTo>
                    <a:pt x="36141" y="35939"/>
                  </a:lnTo>
                  <a:cubicBezTo>
                    <a:pt x="54408" y="22098"/>
                    <a:pt x="65708" y="-59"/>
                    <a:pt x="65708" y="-59"/>
                  </a:cubicBezTo>
                  <a:lnTo>
                    <a:pt x="73853" y="3438"/>
                  </a:lnTo>
                  <a:cubicBezTo>
                    <a:pt x="55403" y="62377"/>
                    <a:pt x="22601" y="80775"/>
                    <a:pt x="-485" y="86078"/>
                  </a:cubicBezTo>
                  <a:close/>
                </a:path>
              </a:pathLst>
            </a:custGeom>
            <a:gradFill>
              <a:gsLst>
                <a:gs pos="0">
                  <a:srgbClr val="FFFFFF">
                    <a:alpha val="0"/>
                  </a:srgbClr>
                </a:gs>
                <a:gs pos="80000">
                  <a:srgbClr val="000000"/>
                </a:gs>
              </a:gsLst>
              <a:lin ang="21460490" scaled="1"/>
            </a:gradFill>
            <a:ln w="1309" cap="flat">
              <a:noFill/>
              <a:prstDash val="solid"/>
              <a:miter/>
            </a:ln>
          </p:spPr>
          <p:txBody>
            <a:bodyPr rtlCol="0" anchor="ctr"/>
            <a:lstStyle/>
            <a:p>
              <a:endParaRPr lang="zh-CN" altLang="en-US"/>
            </a:p>
          </p:txBody>
        </p:sp>
        <p:sp>
          <p:nvSpPr>
            <p:cNvPr id="352" name="任意多边形: 形状 351">
              <a:extLst>
                <a:ext uri="{FF2B5EF4-FFF2-40B4-BE49-F238E27FC236}">
                  <a16:creationId xmlns:a16="http://schemas.microsoft.com/office/drawing/2014/main" id="{E7AEB306-0A76-C481-6E7C-2B100398C84C}"/>
                </a:ext>
              </a:extLst>
            </p:cNvPr>
            <p:cNvSpPr/>
            <p:nvPr/>
          </p:nvSpPr>
          <p:spPr>
            <a:xfrm>
              <a:off x="8737122" y="3303506"/>
              <a:ext cx="195883" cy="188667"/>
            </a:xfrm>
            <a:custGeom>
              <a:avLst/>
              <a:gdLst>
                <a:gd name="connsiteX0" fmla="*/ 75176 w 195883"/>
                <a:gd name="connsiteY0" fmla="*/ 4636 h 188667"/>
                <a:gd name="connsiteX1" fmla="*/ 133107 w 195883"/>
                <a:gd name="connsiteY1" fmla="*/ 82641 h 188667"/>
                <a:gd name="connsiteX2" fmla="*/ 195398 w 195883"/>
                <a:gd name="connsiteY2" fmla="*/ 157739 h 188667"/>
                <a:gd name="connsiteX3" fmla="*/ 147943 w 195883"/>
                <a:gd name="connsiteY3" fmla="*/ 166905 h 188667"/>
                <a:gd name="connsiteX4" fmla="*/ 126638 w 195883"/>
                <a:gd name="connsiteY4" fmla="*/ 188577 h 188667"/>
                <a:gd name="connsiteX5" fmla="*/ 72099 w 195883"/>
                <a:gd name="connsiteY5" fmla="*/ 119555 h 188667"/>
                <a:gd name="connsiteX6" fmla="*/ -485 w 195883"/>
                <a:gd name="connsiteY6" fmla="*/ 12179 h 188667"/>
                <a:gd name="connsiteX7" fmla="*/ 38970 w 195883"/>
                <a:gd name="connsiteY7" fmla="*/ 14091 h 188667"/>
                <a:gd name="connsiteX8" fmla="*/ 75176 w 195883"/>
                <a:gd name="connsiteY8" fmla="*/ 4636 h 18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5883" h="188667">
                  <a:moveTo>
                    <a:pt x="75176" y="4636"/>
                  </a:moveTo>
                  <a:cubicBezTo>
                    <a:pt x="75176" y="4636"/>
                    <a:pt x="70527" y="65867"/>
                    <a:pt x="133107" y="82641"/>
                  </a:cubicBezTo>
                  <a:cubicBezTo>
                    <a:pt x="195686" y="99415"/>
                    <a:pt x="195398" y="157739"/>
                    <a:pt x="195398" y="157739"/>
                  </a:cubicBezTo>
                  <a:cubicBezTo>
                    <a:pt x="195398" y="157739"/>
                    <a:pt x="165568" y="143426"/>
                    <a:pt x="147943" y="166905"/>
                  </a:cubicBezTo>
                  <a:cubicBezTo>
                    <a:pt x="130318" y="190384"/>
                    <a:pt x="126638" y="188577"/>
                    <a:pt x="126638" y="188577"/>
                  </a:cubicBezTo>
                  <a:cubicBezTo>
                    <a:pt x="126638" y="188577"/>
                    <a:pt x="134967" y="132492"/>
                    <a:pt x="72099" y="119555"/>
                  </a:cubicBezTo>
                  <a:cubicBezTo>
                    <a:pt x="9232" y="106617"/>
                    <a:pt x="-485" y="12179"/>
                    <a:pt x="-485" y="12179"/>
                  </a:cubicBezTo>
                  <a:cubicBezTo>
                    <a:pt x="-485" y="12179"/>
                    <a:pt x="16538" y="38892"/>
                    <a:pt x="38970" y="14091"/>
                  </a:cubicBezTo>
                  <a:cubicBezTo>
                    <a:pt x="61401" y="-10711"/>
                    <a:pt x="75176" y="4636"/>
                    <a:pt x="75176" y="4636"/>
                  </a:cubicBezTo>
                  <a:close/>
                </a:path>
              </a:pathLst>
            </a:custGeom>
            <a:solidFill>
              <a:srgbClr val="3D6FD3"/>
            </a:solidFill>
            <a:ln w="1309" cap="flat">
              <a:noFill/>
              <a:prstDash val="solid"/>
              <a:miter/>
            </a:ln>
          </p:spPr>
          <p:txBody>
            <a:bodyPr rtlCol="0" anchor="ctr"/>
            <a:lstStyle/>
            <a:p>
              <a:endParaRPr lang="zh-CN" altLang="en-US"/>
            </a:p>
          </p:txBody>
        </p:sp>
        <p:sp>
          <p:nvSpPr>
            <p:cNvPr id="353" name="任意多边形: 形状 352">
              <a:extLst>
                <a:ext uri="{FF2B5EF4-FFF2-40B4-BE49-F238E27FC236}">
                  <a16:creationId xmlns:a16="http://schemas.microsoft.com/office/drawing/2014/main" id="{1961AD8F-92D9-DC94-4089-1418F2E7C70B}"/>
                </a:ext>
              </a:extLst>
            </p:cNvPr>
            <p:cNvSpPr/>
            <p:nvPr/>
          </p:nvSpPr>
          <p:spPr>
            <a:xfrm>
              <a:off x="8738458" y="3324674"/>
              <a:ext cx="194547" cy="167499"/>
            </a:xfrm>
            <a:custGeom>
              <a:avLst/>
              <a:gdLst>
                <a:gd name="connsiteX0" fmla="*/ 55233 w 194547"/>
                <a:gd name="connsiteY0" fmla="*/ 47789 h 167499"/>
                <a:gd name="connsiteX1" fmla="*/ 138253 w 194547"/>
                <a:gd name="connsiteY1" fmla="*/ 63424 h 167499"/>
                <a:gd name="connsiteX2" fmla="*/ 194063 w 194547"/>
                <a:gd name="connsiteY2" fmla="*/ 136571 h 167499"/>
                <a:gd name="connsiteX3" fmla="*/ 146607 w 194547"/>
                <a:gd name="connsiteY3" fmla="*/ 145737 h 167499"/>
                <a:gd name="connsiteX4" fmla="*/ 125302 w 194547"/>
                <a:gd name="connsiteY4" fmla="*/ 167409 h 167499"/>
                <a:gd name="connsiteX5" fmla="*/ 70763 w 194547"/>
                <a:gd name="connsiteY5" fmla="*/ 98387 h 167499"/>
                <a:gd name="connsiteX6" fmla="*/ -485 w 194547"/>
                <a:gd name="connsiteY6" fmla="*/ -59 h 167499"/>
                <a:gd name="connsiteX7" fmla="*/ 55233 w 194547"/>
                <a:gd name="connsiteY7" fmla="*/ 47789 h 167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547" h="167499">
                  <a:moveTo>
                    <a:pt x="55233" y="47789"/>
                  </a:moveTo>
                  <a:cubicBezTo>
                    <a:pt x="105569" y="49531"/>
                    <a:pt x="135935" y="62652"/>
                    <a:pt x="138253" y="63424"/>
                  </a:cubicBezTo>
                  <a:cubicBezTo>
                    <a:pt x="194338" y="82346"/>
                    <a:pt x="194063" y="136571"/>
                    <a:pt x="194063" y="136571"/>
                  </a:cubicBezTo>
                  <a:cubicBezTo>
                    <a:pt x="194063" y="136571"/>
                    <a:pt x="164233" y="122259"/>
                    <a:pt x="146607" y="145737"/>
                  </a:cubicBezTo>
                  <a:cubicBezTo>
                    <a:pt x="128982" y="169216"/>
                    <a:pt x="125302" y="167409"/>
                    <a:pt x="125302" y="167409"/>
                  </a:cubicBezTo>
                  <a:cubicBezTo>
                    <a:pt x="125302" y="167409"/>
                    <a:pt x="133631" y="111325"/>
                    <a:pt x="70763" y="98387"/>
                  </a:cubicBezTo>
                  <a:cubicBezTo>
                    <a:pt x="19812" y="87911"/>
                    <a:pt x="3771" y="23839"/>
                    <a:pt x="-485" y="-59"/>
                  </a:cubicBezTo>
                  <a:cubicBezTo>
                    <a:pt x="2920" y="16283"/>
                    <a:pt x="15962" y="46427"/>
                    <a:pt x="55233" y="47789"/>
                  </a:cubicBezTo>
                  <a:close/>
                </a:path>
              </a:pathLst>
            </a:custGeom>
            <a:gradFill>
              <a:gsLst>
                <a:gs pos="0">
                  <a:srgbClr val="FFFFFF">
                    <a:alpha val="0"/>
                  </a:srgbClr>
                </a:gs>
                <a:gs pos="80000">
                  <a:srgbClr val="000000"/>
                </a:gs>
              </a:gsLst>
              <a:lin ang="16562959" scaled="1"/>
            </a:gradFill>
            <a:ln w="1309" cap="flat">
              <a:noFill/>
              <a:prstDash val="solid"/>
              <a:miter/>
            </a:ln>
          </p:spPr>
          <p:txBody>
            <a:bodyPr rtlCol="0" anchor="ctr"/>
            <a:lstStyle/>
            <a:p>
              <a:endParaRPr lang="zh-CN" altLang="en-US"/>
            </a:p>
          </p:txBody>
        </p:sp>
        <p:sp>
          <p:nvSpPr>
            <p:cNvPr id="354" name="任意多边形: 形状 353">
              <a:extLst>
                <a:ext uri="{FF2B5EF4-FFF2-40B4-BE49-F238E27FC236}">
                  <a16:creationId xmlns:a16="http://schemas.microsoft.com/office/drawing/2014/main" id="{61B6E23E-67F0-9C1E-4CB5-6E11D7C1E92B}"/>
                </a:ext>
              </a:extLst>
            </p:cNvPr>
            <p:cNvSpPr/>
            <p:nvPr/>
          </p:nvSpPr>
          <p:spPr>
            <a:xfrm>
              <a:off x="8629819" y="3388209"/>
              <a:ext cx="47502" cy="47148"/>
            </a:xfrm>
            <a:custGeom>
              <a:avLst/>
              <a:gdLst>
                <a:gd name="connsiteX0" fmla="*/ 13886 w 47502"/>
                <a:gd name="connsiteY0" fmla="*/ 203 h 47148"/>
                <a:gd name="connsiteX1" fmla="*/ 21742 w 47502"/>
                <a:gd name="connsiteY1" fmla="*/ 8531 h 47148"/>
                <a:gd name="connsiteX2" fmla="*/ 40966 w 47502"/>
                <a:gd name="connsiteY2" fmla="*/ -59 h 47148"/>
                <a:gd name="connsiteX3" fmla="*/ 46204 w 47502"/>
                <a:gd name="connsiteY3" fmla="*/ 3870 h 47148"/>
                <a:gd name="connsiteX4" fmla="*/ 29992 w 47502"/>
                <a:gd name="connsiteY4" fmla="*/ 40365 h 47148"/>
                <a:gd name="connsiteX5" fmla="*/ 3292 w 47502"/>
                <a:gd name="connsiteY5" fmla="*/ 21888 h 47148"/>
                <a:gd name="connsiteX6" fmla="*/ 13886 w 47502"/>
                <a:gd name="connsiteY6" fmla="*/ 203 h 4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502" h="47148">
                  <a:moveTo>
                    <a:pt x="13886" y="203"/>
                  </a:moveTo>
                  <a:cubicBezTo>
                    <a:pt x="15680" y="3655"/>
                    <a:pt x="18403" y="6538"/>
                    <a:pt x="21742" y="8531"/>
                  </a:cubicBezTo>
                  <a:cubicBezTo>
                    <a:pt x="27347" y="11897"/>
                    <a:pt x="34706" y="14149"/>
                    <a:pt x="40966" y="-59"/>
                  </a:cubicBezTo>
                  <a:lnTo>
                    <a:pt x="46204" y="3870"/>
                  </a:lnTo>
                  <a:cubicBezTo>
                    <a:pt x="46204" y="3870"/>
                    <a:pt x="52515" y="24730"/>
                    <a:pt x="29992" y="40365"/>
                  </a:cubicBezTo>
                  <a:cubicBezTo>
                    <a:pt x="7469" y="56000"/>
                    <a:pt x="-7983" y="42106"/>
                    <a:pt x="3292" y="21888"/>
                  </a:cubicBezTo>
                  <a:cubicBezTo>
                    <a:pt x="14567" y="1670"/>
                    <a:pt x="13886" y="203"/>
                    <a:pt x="13886" y="203"/>
                  </a:cubicBezTo>
                  <a:close/>
                </a:path>
              </a:pathLst>
            </a:custGeom>
            <a:solidFill>
              <a:srgbClr val="071C2A"/>
            </a:solidFill>
            <a:ln w="1309" cap="flat">
              <a:noFill/>
              <a:prstDash val="solid"/>
              <a:miter/>
            </a:ln>
          </p:spPr>
          <p:txBody>
            <a:bodyPr rtlCol="0" anchor="ctr"/>
            <a:lstStyle/>
            <a:p>
              <a:endParaRPr lang="zh-CN" altLang="en-US"/>
            </a:p>
          </p:txBody>
        </p:sp>
        <p:sp>
          <p:nvSpPr>
            <p:cNvPr id="355" name="任意多边形: 形状 354">
              <a:extLst>
                <a:ext uri="{FF2B5EF4-FFF2-40B4-BE49-F238E27FC236}">
                  <a16:creationId xmlns:a16="http://schemas.microsoft.com/office/drawing/2014/main" id="{B6C889AC-2E1A-FD97-B3C4-CD047055A52A}"/>
                </a:ext>
              </a:extLst>
            </p:cNvPr>
            <p:cNvSpPr/>
            <p:nvPr/>
          </p:nvSpPr>
          <p:spPr>
            <a:xfrm>
              <a:off x="8656720" y="3354359"/>
              <a:ext cx="42001" cy="44364"/>
            </a:xfrm>
            <a:custGeom>
              <a:avLst/>
              <a:gdLst>
                <a:gd name="connsiteX0" fmla="*/ 19315 w 42001"/>
                <a:gd name="connsiteY0" fmla="*/ 37772 h 44364"/>
                <a:gd name="connsiteX1" fmla="*/ 19865 w 42001"/>
                <a:gd name="connsiteY1" fmla="*/ 23368 h 44364"/>
                <a:gd name="connsiteX2" fmla="*/ 32030 w 42001"/>
                <a:gd name="connsiteY2" fmla="*/ 26916 h 44364"/>
                <a:gd name="connsiteX3" fmla="*/ 25693 w 42001"/>
                <a:gd name="connsiteY3" fmla="*/ 34249 h 44364"/>
                <a:gd name="connsiteX4" fmla="*/ 28704 w 42001"/>
                <a:gd name="connsiteY4" fmla="*/ 44306 h 44364"/>
                <a:gd name="connsiteX5" fmla="*/ 41511 w 42001"/>
                <a:gd name="connsiteY5" fmla="*/ 24913 h 44364"/>
                <a:gd name="connsiteX6" fmla="*/ 16631 w 42001"/>
                <a:gd name="connsiteY6" fmla="*/ -59 h 44364"/>
                <a:gd name="connsiteX7" fmla="*/ 145 w 42001"/>
                <a:gd name="connsiteY7" fmla="*/ 177 h 44364"/>
                <a:gd name="connsiteX8" fmla="*/ 4623 w 42001"/>
                <a:gd name="connsiteY8" fmla="*/ 13691 h 44364"/>
                <a:gd name="connsiteX9" fmla="*/ 13973 w 42001"/>
                <a:gd name="connsiteY9" fmla="*/ 34223 h 44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001" h="44364">
                  <a:moveTo>
                    <a:pt x="19315" y="37772"/>
                  </a:moveTo>
                  <a:cubicBezTo>
                    <a:pt x="19315" y="37772"/>
                    <a:pt x="16539" y="30046"/>
                    <a:pt x="19865" y="23368"/>
                  </a:cubicBezTo>
                  <a:cubicBezTo>
                    <a:pt x="23191" y="16689"/>
                    <a:pt x="31782" y="18811"/>
                    <a:pt x="32030" y="26916"/>
                  </a:cubicBezTo>
                  <a:cubicBezTo>
                    <a:pt x="32292" y="35297"/>
                    <a:pt x="25693" y="34249"/>
                    <a:pt x="25693" y="34249"/>
                  </a:cubicBezTo>
                  <a:cubicBezTo>
                    <a:pt x="25693" y="34249"/>
                    <a:pt x="28010" y="44241"/>
                    <a:pt x="28704" y="44306"/>
                  </a:cubicBezTo>
                  <a:cubicBezTo>
                    <a:pt x="29399" y="44372"/>
                    <a:pt x="41799" y="28789"/>
                    <a:pt x="41511" y="24913"/>
                  </a:cubicBezTo>
                  <a:cubicBezTo>
                    <a:pt x="41223" y="21037"/>
                    <a:pt x="16631" y="-59"/>
                    <a:pt x="16631" y="-59"/>
                  </a:cubicBezTo>
                  <a:lnTo>
                    <a:pt x="145" y="177"/>
                  </a:lnTo>
                  <a:cubicBezTo>
                    <a:pt x="-1557" y="5177"/>
                    <a:pt x="276" y="10699"/>
                    <a:pt x="4623" y="13691"/>
                  </a:cubicBezTo>
                  <a:cubicBezTo>
                    <a:pt x="12166" y="19256"/>
                    <a:pt x="17351" y="26249"/>
                    <a:pt x="13973" y="34223"/>
                  </a:cubicBezTo>
                </a:path>
              </a:pathLst>
            </a:custGeom>
            <a:solidFill>
              <a:srgbClr val="071C2A"/>
            </a:solidFill>
            <a:ln w="1309" cap="flat">
              <a:noFill/>
              <a:prstDash val="solid"/>
              <a:miter/>
            </a:ln>
          </p:spPr>
          <p:txBody>
            <a:bodyPr rtlCol="0" anchor="ctr"/>
            <a:lstStyle/>
            <a:p>
              <a:endParaRPr lang="zh-CN" altLang="en-US"/>
            </a:p>
          </p:txBody>
        </p:sp>
        <p:sp>
          <p:nvSpPr>
            <p:cNvPr id="356" name="任意多边形: 形状 355">
              <a:extLst>
                <a:ext uri="{FF2B5EF4-FFF2-40B4-BE49-F238E27FC236}">
                  <a16:creationId xmlns:a16="http://schemas.microsoft.com/office/drawing/2014/main" id="{EF43CD24-C580-0095-7850-51ED98DEEF3C}"/>
                </a:ext>
              </a:extLst>
            </p:cNvPr>
            <p:cNvSpPr/>
            <p:nvPr/>
          </p:nvSpPr>
          <p:spPr>
            <a:xfrm>
              <a:off x="8663124" y="3339088"/>
              <a:ext cx="39507" cy="41669"/>
            </a:xfrm>
            <a:custGeom>
              <a:avLst/>
              <a:gdLst>
                <a:gd name="connsiteX0" fmla="*/ 34294 w 39507"/>
                <a:gd name="connsiteY0" fmla="*/ 41350 h 41669"/>
                <a:gd name="connsiteX1" fmla="*/ 36128 w 39507"/>
                <a:gd name="connsiteY1" fmla="*/ 41086 h 41669"/>
                <a:gd name="connsiteX2" fmla="*/ 36154 w 39507"/>
                <a:gd name="connsiteY2" fmla="*/ 41049 h 41669"/>
                <a:gd name="connsiteX3" fmla="*/ 32527 w 39507"/>
                <a:gd name="connsiteY3" fmla="*/ 12752 h 41669"/>
                <a:gd name="connsiteX4" fmla="*/ -485 w 39507"/>
                <a:gd name="connsiteY4" fmla="*/ 13511 h 41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7" h="41669">
                  <a:moveTo>
                    <a:pt x="34294" y="41350"/>
                  </a:moveTo>
                  <a:cubicBezTo>
                    <a:pt x="34871" y="41784"/>
                    <a:pt x="35695" y="41665"/>
                    <a:pt x="36128" y="41086"/>
                  </a:cubicBezTo>
                  <a:cubicBezTo>
                    <a:pt x="36141" y="41074"/>
                    <a:pt x="36141" y="41061"/>
                    <a:pt x="36154" y="41049"/>
                  </a:cubicBezTo>
                  <a:cubicBezTo>
                    <a:pt x="38249" y="37802"/>
                    <a:pt x="42897" y="27693"/>
                    <a:pt x="32527" y="12752"/>
                  </a:cubicBezTo>
                  <a:cubicBezTo>
                    <a:pt x="15006" y="-12482"/>
                    <a:pt x="6953" y="6073"/>
                    <a:pt x="-485" y="13511"/>
                  </a:cubicBezTo>
                  <a:close/>
                </a:path>
              </a:pathLst>
            </a:custGeom>
            <a:solidFill>
              <a:srgbClr val="343A19"/>
            </a:solidFill>
            <a:ln w="1309" cap="flat">
              <a:noFill/>
              <a:prstDash val="solid"/>
              <a:miter/>
            </a:ln>
          </p:spPr>
          <p:txBody>
            <a:bodyPr rtlCol="0" anchor="ctr"/>
            <a:lstStyle/>
            <a:p>
              <a:endParaRPr lang="zh-CN" altLang="en-US"/>
            </a:p>
          </p:txBody>
        </p:sp>
        <p:sp>
          <p:nvSpPr>
            <p:cNvPr id="357" name="任意多边形: 形状 356">
              <a:extLst>
                <a:ext uri="{FF2B5EF4-FFF2-40B4-BE49-F238E27FC236}">
                  <a16:creationId xmlns:a16="http://schemas.microsoft.com/office/drawing/2014/main" id="{5AD278B8-55D4-5EC0-BE0D-FB292C262685}"/>
                </a:ext>
              </a:extLst>
            </p:cNvPr>
            <p:cNvSpPr/>
            <p:nvPr/>
          </p:nvSpPr>
          <p:spPr>
            <a:xfrm>
              <a:off x="8643900" y="3340622"/>
              <a:ext cx="40385" cy="28979"/>
            </a:xfrm>
            <a:custGeom>
              <a:avLst/>
              <a:gdLst>
                <a:gd name="connsiteX0" fmla="*/ 18740 w 40385"/>
                <a:gd name="connsiteY0" fmla="*/ 11977 h 28979"/>
                <a:gd name="connsiteX1" fmla="*/ 1101 w 40385"/>
                <a:gd name="connsiteY1" fmla="*/ 113 h 28979"/>
                <a:gd name="connsiteX2" fmla="*/ -313 w 40385"/>
                <a:gd name="connsiteY2" fmla="*/ 397 h 28979"/>
                <a:gd name="connsiteX3" fmla="*/ -418 w 40385"/>
                <a:gd name="connsiteY3" fmla="*/ 1331 h 28979"/>
                <a:gd name="connsiteX4" fmla="*/ 39901 w 40385"/>
                <a:gd name="connsiteY4" fmla="*/ 28921 h 28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385" h="28979">
                  <a:moveTo>
                    <a:pt x="18740" y="11977"/>
                  </a:moveTo>
                  <a:lnTo>
                    <a:pt x="1101" y="113"/>
                  </a:lnTo>
                  <a:cubicBezTo>
                    <a:pt x="630" y="-200"/>
                    <a:pt x="1" y="-73"/>
                    <a:pt x="-313" y="397"/>
                  </a:cubicBezTo>
                  <a:cubicBezTo>
                    <a:pt x="-496" y="673"/>
                    <a:pt x="-536" y="1022"/>
                    <a:pt x="-418" y="1331"/>
                  </a:cubicBezTo>
                  <a:cubicBezTo>
                    <a:pt x="2581" y="8965"/>
                    <a:pt x="12991" y="28921"/>
                    <a:pt x="39901" y="28921"/>
                  </a:cubicBezTo>
                  <a:close/>
                </a:path>
              </a:pathLst>
            </a:custGeom>
            <a:solidFill>
              <a:srgbClr val="646D31"/>
            </a:solidFill>
            <a:ln w="1309" cap="flat">
              <a:noFill/>
              <a:prstDash val="solid"/>
              <a:miter/>
            </a:ln>
          </p:spPr>
          <p:txBody>
            <a:bodyPr rtlCol="0" anchor="ctr"/>
            <a:lstStyle/>
            <a:p>
              <a:endParaRPr lang="zh-CN" altLang="en-US"/>
            </a:p>
          </p:txBody>
        </p:sp>
        <p:sp>
          <p:nvSpPr>
            <p:cNvPr id="358" name="任意多边形: 形状 357">
              <a:extLst>
                <a:ext uri="{FF2B5EF4-FFF2-40B4-BE49-F238E27FC236}">
                  <a16:creationId xmlns:a16="http://schemas.microsoft.com/office/drawing/2014/main" id="{170088A8-D414-96F1-73E1-BDFEE57EFDDF}"/>
                </a:ext>
              </a:extLst>
            </p:cNvPr>
            <p:cNvSpPr/>
            <p:nvPr/>
          </p:nvSpPr>
          <p:spPr>
            <a:xfrm>
              <a:off x="8673292" y="3397745"/>
              <a:ext cx="31998" cy="77726"/>
            </a:xfrm>
            <a:custGeom>
              <a:avLst/>
              <a:gdLst>
                <a:gd name="connsiteX0" fmla="*/ 29456 w 31998"/>
                <a:gd name="connsiteY0" fmla="*/ 77668 h 77726"/>
                <a:gd name="connsiteX1" fmla="*/ -478 w 31998"/>
                <a:gd name="connsiteY1" fmla="*/ 40113 h 77726"/>
                <a:gd name="connsiteX2" fmla="*/ 21940 w 31998"/>
                <a:gd name="connsiteY2" fmla="*/ -9 h 77726"/>
                <a:gd name="connsiteX3" fmla="*/ 31106 w 31998"/>
                <a:gd name="connsiteY3" fmla="*/ 12300 h 77726"/>
                <a:gd name="connsiteX4" fmla="*/ 21940 w 31998"/>
                <a:gd name="connsiteY4" fmla="*/ 22042 h 77726"/>
                <a:gd name="connsiteX5" fmla="*/ 26680 w 31998"/>
                <a:gd name="connsiteY5" fmla="*/ 45062 h 7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998" h="77726">
                  <a:moveTo>
                    <a:pt x="29456" y="77668"/>
                  </a:moveTo>
                  <a:cubicBezTo>
                    <a:pt x="29456" y="77668"/>
                    <a:pt x="-1002" y="61562"/>
                    <a:pt x="-478" y="40113"/>
                  </a:cubicBezTo>
                  <a:cubicBezTo>
                    <a:pt x="45" y="18664"/>
                    <a:pt x="9997" y="907"/>
                    <a:pt x="21940" y="-9"/>
                  </a:cubicBezTo>
                  <a:cubicBezTo>
                    <a:pt x="34458" y="-965"/>
                    <a:pt x="31106" y="12300"/>
                    <a:pt x="31106" y="12300"/>
                  </a:cubicBezTo>
                  <a:lnTo>
                    <a:pt x="21940" y="22042"/>
                  </a:lnTo>
                  <a:lnTo>
                    <a:pt x="26680" y="45062"/>
                  </a:lnTo>
                </a:path>
              </a:pathLst>
            </a:custGeom>
            <a:solidFill>
              <a:srgbClr val="633A30"/>
            </a:solidFill>
            <a:ln w="1309" cap="flat">
              <a:noFill/>
              <a:prstDash val="solid"/>
              <a:miter/>
            </a:ln>
          </p:spPr>
          <p:txBody>
            <a:bodyPr rtlCol="0" anchor="ctr"/>
            <a:lstStyle/>
            <a:p>
              <a:endParaRPr lang="zh-CN" altLang="en-US"/>
            </a:p>
          </p:txBody>
        </p:sp>
        <p:sp>
          <p:nvSpPr>
            <p:cNvPr id="359" name="任意多边形: 形状 358">
              <a:extLst>
                <a:ext uri="{FF2B5EF4-FFF2-40B4-BE49-F238E27FC236}">
                  <a16:creationId xmlns:a16="http://schemas.microsoft.com/office/drawing/2014/main" id="{CA68F627-0364-9772-4B92-DC3B044706A2}"/>
                </a:ext>
              </a:extLst>
            </p:cNvPr>
            <p:cNvSpPr/>
            <p:nvPr/>
          </p:nvSpPr>
          <p:spPr>
            <a:xfrm>
              <a:off x="8686468" y="3398030"/>
              <a:ext cx="18859" cy="35722"/>
            </a:xfrm>
            <a:custGeom>
              <a:avLst/>
              <a:gdLst>
                <a:gd name="connsiteX0" fmla="*/ 4717 w 18859"/>
                <a:gd name="connsiteY0" fmla="*/ 35664 h 35722"/>
                <a:gd name="connsiteX1" fmla="*/ 2360 w 18859"/>
                <a:gd name="connsiteY1" fmla="*/ 13730 h 35722"/>
                <a:gd name="connsiteX2" fmla="*/ 12666 w 18859"/>
                <a:gd name="connsiteY2" fmla="*/ -59 h 35722"/>
                <a:gd name="connsiteX3" fmla="*/ 17983 w 18859"/>
                <a:gd name="connsiteY3" fmla="*/ 12015 h 35722"/>
                <a:gd name="connsiteX4" fmla="*/ 4717 w 18859"/>
                <a:gd name="connsiteY4" fmla="*/ 35664 h 35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9" h="35722">
                  <a:moveTo>
                    <a:pt x="4717" y="35664"/>
                  </a:moveTo>
                  <a:cubicBezTo>
                    <a:pt x="4717" y="35664"/>
                    <a:pt x="-5208" y="22032"/>
                    <a:pt x="2360" y="13730"/>
                  </a:cubicBezTo>
                  <a:cubicBezTo>
                    <a:pt x="9929" y="5428"/>
                    <a:pt x="20365" y="6489"/>
                    <a:pt x="12666" y="-59"/>
                  </a:cubicBezTo>
                  <a:cubicBezTo>
                    <a:pt x="20523" y="1788"/>
                    <a:pt x="17983" y="12015"/>
                    <a:pt x="17983" y="12015"/>
                  </a:cubicBezTo>
                  <a:cubicBezTo>
                    <a:pt x="17983" y="12015"/>
                    <a:pt x="-1542" y="8990"/>
                    <a:pt x="4717" y="35664"/>
                  </a:cubicBezTo>
                  <a:close/>
                </a:path>
              </a:pathLst>
            </a:custGeom>
            <a:gradFill>
              <a:gsLst>
                <a:gs pos="0">
                  <a:srgbClr val="FFFFFF">
                    <a:alpha val="0"/>
                  </a:srgbClr>
                </a:gs>
                <a:gs pos="80000">
                  <a:srgbClr val="000000"/>
                </a:gs>
              </a:gsLst>
              <a:lin ang="207257" scaled="1"/>
            </a:gradFill>
            <a:ln w="1309" cap="flat">
              <a:noFill/>
              <a:prstDash val="solid"/>
              <a:miter/>
            </a:ln>
          </p:spPr>
          <p:txBody>
            <a:bodyPr rtlCol="0" anchor="ctr"/>
            <a:lstStyle/>
            <a:p>
              <a:endParaRPr lang="zh-CN" altLang="en-US"/>
            </a:p>
          </p:txBody>
        </p:sp>
        <p:sp>
          <p:nvSpPr>
            <p:cNvPr id="360" name="任意多边形: 形状 359">
              <a:extLst>
                <a:ext uri="{FF2B5EF4-FFF2-40B4-BE49-F238E27FC236}">
                  <a16:creationId xmlns:a16="http://schemas.microsoft.com/office/drawing/2014/main" id="{1DE89165-0DB7-8B05-AB1D-0CC3347518D9}"/>
                </a:ext>
              </a:extLst>
            </p:cNvPr>
            <p:cNvSpPr/>
            <p:nvPr/>
          </p:nvSpPr>
          <p:spPr>
            <a:xfrm>
              <a:off x="8836010" y="3371671"/>
              <a:ext cx="28903" cy="13494"/>
            </a:xfrm>
            <a:custGeom>
              <a:avLst/>
              <a:gdLst>
                <a:gd name="connsiteX0" fmla="*/ 6406 w 28903"/>
                <a:gd name="connsiteY0" fmla="*/ 1617 h 13494"/>
                <a:gd name="connsiteX1" fmla="*/ 22958 w 28903"/>
                <a:gd name="connsiteY1" fmla="*/ 3804 h 13494"/>
                <a:gd name="connsiteX2" fmla="*/ 28418 w 28903"/>
                <a:gd name="connsiteY2" fmla="*/ 12721 h 13494"/>
                <a:gd name="connsiteX3" fmla="*/ 4389 w 28903"/>
                <a:gd name="connsiteY3" fmla="*/ 6724 h 13494"/>
                <a:gd name="connsiteX4" fmla="*/ 6406 w 28903"/>
                <a:gd name="connsiteY4" fmla="*/ 1617 h 134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03" h="13494">
                  <a:moveTo>
                    <a:pt x="6406" y="1617"/>
                  </a:moveTo>
                  <a:cubicBezTo>
                    <a:pt x="15467" y="-3163"/>
                    <a:pt x="22958" y="3804"/>
                    <a:pt x="22958" y="3804"/>
                  </a:cubicBezTo>
                  <a:lnTo>
                    <a:pt x="28418" y="12721"/>
                  </a:lnTo>
                  <a:cubicBezTo>
                    <a:pt x="23180" y="16099"/>
                    <a:pt x="10976" y="6396"/>
                    <a:pt x="4389" y="6724"/>
                  </a:cubicBezTo>
                  <a:cubicBezTo>
                    <a:pt x="-2197" y="7051"/>
                    <a:pt x="-2656" y="6396"/>
                    <a:pt x="6406" y="1617"/>
                  </a:cubicBezTo>
                  <a:close/>
                </a:path>
              </a:pathLst>
            </a:custGeom>
            <a:solidFill>
              <a:srgbClr val="C17768"/>
            </a:solidFill>
            <a:ln w="1309" cap="flat">
              <a:noFill/>
              <a:prstDash val="solid"/>
              <a:miter/>
            </a:ln>
          </p:spPr>
          <p:txBody>
            <a:bodyPr rtlCol="0" anchor="ctr"/>
            <a:lstStyle/>
            <a:p>
              <a:endParaRPr lang="zh-CN" altLang="en-US"/>
            </a:p>
          </p:txBody>
        </p:sp>
        <p:sp>
          <p:nvSpPr>
            <p:cNvPr id="361" name="任意多边形: 形状 360">
              <a:extLst>
                <a:ext uri="{FF2B5EF4-FFF2-40B4-BE49-F238E27FC236}">
                  <a16:creationId xmlns:a16="http://schemas.microsoft.com/office/drawing/2014/main" id="{C90067C2-9E32-79E0-5D23-82D8DB57EBCD}"/>
                </a:ext>
              </a:extLst>
            </p:cNvPr>
            <p:cNvSpPr/>
            <p:nvPr/>
          </p:nvSpPr>
          <p:spPr>
            <a:xfrm>
              <a:off x="7506775" y="3455228"/>
              <a:ext cx="159808" cy="76551"/>
            </a:xfrm>
            <a:custGeom>
              <a:avLst/>
              <a:gdLst>
                <a:gd name="connsiteX0" fmla="*/ -485 w 159808"/>
                <a:gd name="connsiteY0" fmla="*/ 29850 h 76551"/>
                <a:gd name="connsiteX1" fmla="*/ 155878 w 159808"/>
                <a:gd name="connsiteY1" fmla="*/ -59 h 76551"/>
                <a:gd name="connsiteX2" fmla="*/ 155878 w 159808"/>
                <a:gd name="connsiteY2" fmla="*/ 16401 h 76551"/>
                <a:gd name="connsiteX3" fmla="*/ -485 w 159808"/>
                <a:gd name="connsiteY3" fmla="*/ 76493 h 76551"/>
              </a:gdLst>
              <a:ahLst/>
              <a:cxnLst>
                <a:cxn ang="0">
                  <a:pos x="connsiteX0" y="connsiteY0"/>
                </a:cxn>
                <a:cxn ang="0">
                  <a:pos x="connsiteX1" y="connsiteY1"/>
                </a:cxn>
                <a:cxn ang="0">
                  <a:pos x="connsiteX2" y="connsiteY2"/>
                </a:cxn>
                <a:cxn ang="0">
                  <a:pos x="connsiteX3" y="connsiteY3"/>
                </a:cxn>
              </a:cxnLst>
              <a:rect l="l" t="t" r="r" b="b"/>
              <a:pathLst>
                <a:path w="159808" h="76551">
                  <a:moveTo>
                    <a:pt x="-485" y="29850"/>
                  </a:moveTo>
                  <a:cubicBezTo>
                    <a:pt x="-485" y="29850"/>
                    <a:pt x="144119" y="18130"/>
                    <a:pt x="155878" y="-59"/>
                  </a:cubicBezTo>
                  <a:cubicBezTo>
                    <a:pt x="155878" y="-59"/>
                    <a:pt x="163630" y="12800"/>
                    <a:pt x="155878" y="16401"/>
                  </a:cubicBezTo>
                  <a:cubicBezTo>
                    <a:pt x="104809" y="40142"/>
                    <a:pt x="40946" y="71045"/>
                    <a:pt x="-485" y="76493"/>
                  </a:cubicBezTo>
                </a:path>
              </a:pathLst>
            </a:custGeom>
            <a:solidFill>
              <a:srgbClr val="1D1550"/>
            </a:solidFill>
            <a:ln w="1309" cap="flat">
              <a:noFill/>
              <a:prstDash val="solid"/>
              <a:miter/>
            </a:ln>
          </p:spPr>
          <p:txBody>
            <a:bodyPr rtlCol="0" anchor="ctr"/>
            <a:lstStyle/>
            <a:p>
              <a:endParaRPr lang="zh-CN" altLang="en-US"/>
            </a:p>
          </p:txBody>
        </p:sp>
        <p:sp>
          <p:nvSpPr>
            <p:cNvPr id="362" name="任意多边形: 形状 361">
              <a:extLst>
                <a:ext uri="{FF2B5EF4-FFF2-40B4-BE49-F238E27FC236}">
                  <a16:creationId xmlns:a16="http://schemas.microsoft.com/office/drawing/2014/main" id="{C0AC9EC4-F42D-623F-9FF9-3EC3F2AFB655}"/>
                </a:ext>
              </a:extLst>
            </p:cNvPr>
            <p:cNvSpPr/>
            <p:nvPr/>
          </p:nvSpPr>
          <p:spPr>
            <a:xfrm>
              <a:off x="7659615" y="3427715"/>
              <a:ext cx="14449" cy="43972"/>
            </a:xfrm>
            <a:custGeom>
              <a:avLst/>
              <a:gdLst>
                <a:gd name="connsiteX0" fmla="*/ 3038 w 14449"/>
                <a:gd name="connsiteY0" fmla="*/ 27454 h 43972"/>
                <a:gd name="connsiteX1" fmla="*/ -341 w 14449"/>
                <a:gd name="connsiteY1" fmla="*/ 17554 h 43972"/>
                <a:gd name="connsiteX2" fmla="*/ 3038 w 14449"/>
                <a:gd name="connsiteY2" fmla="*/ 1356 h 43972"/>
                <a:gd name="connsiteX3" fmla="*/ 6691 w 14449"/>
                <a:gd name="connsiteY3" fmla="*/ 9540 h 43972"/>
                <a:gd name="connsiteX4" fmla="*/ 8328 w 14449"/>
                <a:gd name="connsiteY4" fmla="*/ 17227 h 43972"/>
                <a:gd name="connsiteX5" fmla="*/ 13408 w 14449"/>
                <a:gd name="connsiteY5" fmla="*/ 23774 h 43972"/>
                <a:gd name="connsiteX6" fmla="*/ 3038 w 14449"/>
                <a:gd name="connsiteY6" fmla="*/ 43914 h 43972"/>
                <a:gd name="connsiteX7" fmla="*/ 3038 w 14449"/>
                <a:gd name="connsiteY7" fmla="*/ 27454 h 4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49" h="43972">
                  <a:moveTo>
                    <a:pt x="3038" y="27454"/>
                  </a:moveTo>
                  <a:cubicBezTo>
                    <a:pt x="1702" y="24227"/>
                    <a:pt x="576" y="20921"/>
                    <a:pt x="-341" y="17554"/>
                  </a:cubicBezTo>
                  <a:cubicBezTo>
                    <a:pt x="-1323" y="13468"/>
                    <a:pt x="3038" y="6594"/>
                    <a:pt x="3038" y="1356"/>
                  </a:cubicBezTo>
                  <a:cubicBezTo>
                    <a:pt x="3038" y="-3882"/>
                    <a:pt x="7516" y="6921"/>
                    <a:pt x="6691" y="9540"/>
                  </a:cubicBezTo>
                  <a:cubicBezTo>
                    <a:pt x="5866" y="12159"/>
                    <a:pt x="8328" y="17227"/>
                    <a:pt x="8328" y="17227"/>
                  </a:cubicBezTo>
                  <a:cubicBezTo>
                    <a:pt x="8328" y="17227"/>
                    <a:pt x="12099" y="16245"/>
                    <a:pt x="13408" y="23774"/>
                  </a:cubicBezTo>
                  <a:cubicBezTo>
                    <a:pt x="14718" y="31303"/>
                    <a:pt x="14587" y="38833"/>
                    <a:pt x="3038" y="43914"/>
                  </a:cubicBezTo>
                  <a:cubicBezTo>
                    <a:pt x="3038" y="43914"/>
                    <a:pt x="8538" y="34878"/>
                    <a:pt x="3038" y="27454"/>
                  </a:cubicBezTo>
                  <a:close/>
                </a:path>
              </a:pathLst>
            </a:custGeom>
            <a:solidFill>
              <a:srgbClr val="F59180"/>
            </a:solidFill>
            <a:ln w="1309" cap="flat">
              <a:noFill/>
              <a:prstDash val="solid"/>
              <a:miter/>
            </a:ln>
          </p:spPr>
          <p:txBody>
            <a:bodyPr rtlCol="0" anchor="ctr"/>
            <a:lstStyle/>
            <a:p>
              <a:endParaRPr lang="zh-CN" altLang="en-US"/>
            </a:p>
          </p:txBody>
        </p:sp>
        <p:sp>
          <p:nvSpPr>
            <p:cNvPr id="363" name="任意多边形: 形状 362">
              <a:extLst>
                <a:ext uri="{FF2B5EF4-FFF2-40B4-BE49-F238E27FC236}">
                  <a16:creationId xmlns:a16="http://schemas.microsoft.com/office/drawing/2014/main" id="{BC78FB0E-0F2B-AA61-1C43-439EDDA50035}"/>
                </a:ext>
              </a:extLst>
            </p:cNvPr>
            <p:cNvSpPr/>
            <p:nvPr/>
          </p:nvSpPr>
          <p:spPr>
            <a:xfrm>
              <a:off x="7240468" y="3569483"/>
              <a:ext cx="152970" cy="172268"/>
            </a:xfrm>
            <a:custGeom>
              <a:avLst/>
              <a:gdLst>
                <a:gd name="connsiteX0" fmla="*/ 143124 w 152970"/>
                <a:gd name="connsiteY0" fmla="*/ 1495 h 172268"/>
                <a:gd name="connsiteX1" fmla="*/ 73578 w 152970"/>
                <a:gd name="connsiteY1" fmla="*/ 114973 h 172268"/>
                <a:gd name="connsiteX2" fmla="*/ -485 w 152970"/>
                <a:gd name="connsiteY2" fmla="*/ 154964 h 172268"/>
                <a:gd name="connsiteX3" fmla="*/ 1243 w 152970"/>
                <a:gd name="connsiteY3" fmla="*/ 172210 h 172268"/>
                <a:gd name="connsiteX4" fmla="*/ 143124 w 152970"/>
                <a:gd name="connsiteY4" fmla="*/ 1495 h 172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970" h="172268">
                  <a:moveTo>
                    <a:pt x="143124" y="1495"/>
                  </a:moveTo>
                  <a:cubicBezTo>
                    <a:pt x="143124" y="1495"/>
                    <a:pt x="75648" y="-22141"/>
                    <a:pt x="73578" y="114973"/>
                  </a:cubicBezTo>
                  <a:lnTo>
                    <a:pt x="-485" y="154964"/>
                  </a:lnTo>
                  <a:lnTo>
                    <a:pt x="1243" y="172210"/>
                  </a:lnTo>
                  <a:cubicBezTo>
                    <a:pt x="1243" y="172210"/>
                    <a:pt x="196930" y="130530"/>
                    <a:pt x="143124" y="1495"/>
                  </a:cubicBezTo>
                  <a:close/>
                </a:path>
              </a:pathLst>
            </a:custGeom>
            <a:solidFill>
              <a:srgbClr val="F2BBB1"/>
            </a:solidFill>
            <a:ln w="1309" cap="flat">
              <a:noFill/>
              <a:prstDash val="solid"/>
              <a:miter/>
            </a:ln>
          </p:spPr>
          <p:txBody>
            <a:bodyPr rtlCol="0" anchor="ctr"/>
            <a:lstStyle/>
            <a:p>
              <a:endParaRPr lang="zh-CN" altLang="en-US"/>
            </a:p>
          </p:txBody>
        </p:sp>
        <p:sp>
          <p:nvSpPr>
            <p:cNvPr id="364" name="任意多边形: 形状 363">
              <a:extLst>
                <a:ext uri="{FF2B5EF4-FFF2-40B4-BE49-F238E27FC236}">
                  <a16:creationId xmlns:a16="http://schemas.microsoft.com/office/drawing/2014/main" id="{5C40A210-4C27-7965-4C99-AA4B493DCBB6}"/>
                </a:ext>
              </a:extLst>
            </p:cNvPr>
            <p:cNvSpPr/>
            <p:nvPr/>
          </p:nvSpPr>
          <p:spPr>
            <a:xfrm>
              <a:off x="7312672" y="3605947"/>
              <a:ext cx="77048" cy="96305"/>
            </a:xfrm>
            <a:custGeom>
              <a:avLst/>
              <a:gdLst>
                <a:gd name="connsiteX0" fmla="*/ 14351 w 77048"/>
                <a:gd name="connsiteY0" fmla="*/ -59 h 96305"/>
                <a:gd name="connsiteX1" fmla="*/ 1401 w 77048"/>
                <a:gd name="connsiteY1" fmla="*/ 78509 h 96305"/>
                <a:gd name="connsiteX2" fmla="*/ 1401 w 77048"/>
                <a:gd name="connsiteY2" fmla="*/ 96148 h 96305"/>
                <a:gd name="connsiteX3" fmla="*/ 38066 w 77048"/>
                <a:gd name="connsiteY3" fmla="*/ 78509 h 96305"/>
                <a:gd name="connsiteX4" fmla="*/ 27171 w 77048"/>
                <a:gd name="connsiteY4" fmla="*/ 94223 h 96305"/>
                <a:gd name="connsiteX5" fmla="*/ 27171 w 77048"/>
                <a:gd name="connsiteY5" fmla="*/ 94223 h 96305"/>
                <a:gd name="connsiteX6" fmla="*/ 76564 w 77048"/>
                <a:gd name="connsiteY6" fmla="*/ 33398 h 96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048" h="96305">
                  <a:moveTo>
                    <a:pt x="14351" y="-59"/>
                  </a:moveTo>
                  <a:cubicBezTo>
                    <a:pt x="7096" y="17135"/>
                    <a:pt x="1951" y="42172"/>
                    <a:pt x="1401" y="78509"/>
                  </a:cubicBezTo>
                  <a:cubicBezTo>
                    <a:pt x="1401" y="78509"/>
                    <a:pt x="-2842" y="97785"/>
                    <a:pt x="1401" y="96148"/>
                  </a:cubicBezTo>
                  <a:cubicBezTo>
                    <a:pt x="5643" y="94511"/>
                    <a:pt x="42125" y="67746"/>
                    <a:pt x="38066" y="78509"/>
                  </a:cubicBezTo>
                  <a:cubicBezTo>
                    <a:pt x="34006" y="89273"/>
                    <a:pt x="27171" y="94223"/>
                    <a:pt x="27171" y="94223"/>
                  </a:cubicBezTo>
                  <a:lnTo>
                    <a:pt x="27171" y="94223"/>
                  </a:lnTo>
                  <a:cubicBezTo>
                    <a:pt x="49340" y="78994"/>
                    <a:pt x="68681" y="59011"/>
                    <a:pt x="76564" y="33398"/>
                  </a:cubicBezTo>
                  <a:close/>
                </a:path>
              </a:pathLst>
            </a:custGeom>
            <a:gradFill>
              <a:gsLst>
                <a:gs pos="0">
                  <a:srgbClr val="FFFFFF">
                    <a:alpha val="0"/>
                  </a:srgbClr>
                </a:gs>
                <a:gs pos="50000">
                  <a:srgbClr val="7F7F7F">
                    <a:alpha val="49804"/>
                  </a:srgbClr>
                </a:gs>
                <a:gs pos="100000">
                  <a:srgbClr val="000000"/>
                </a:gs>
              </a:gsLst>
              <a:lin ang="19566782" scaled="1"/>
            </a:gradFill>
            <a:ln w="1309" cap="flat">
              <a:noFill/>
              <a:prstDash val="solid"/>
              <a:miter/>
            </a:ln>
          </p:spPr>
          <p:txBody>
            <a:bodyPr rtlCol="0" anchor="ctr"/>
            <a:lstStyle/>
            <a:p>
              <a:endParaRPr lang="zh-CN" altLang="en-US"/>
            </a:p>
          </p:txBody>
        </p:sp>
        <p:sp>
          <p:nvSpPr>
            <p:cNvPr id="365" name="任意多边形: 形状 364">
              <a:extLst>
                <a:ext uri="{FF2B5EF4-FFF2-40B4-BE49-F238E27FC236}">
                  <a16:creationId xmlns:a16="http://schemas.microsoft.com/office/drawing/2014/main" id="{1CFF9716-1E50-43F8-666D-EC3EE2160B22}"/>
                </a:ext>
              </a:extLst>
            </p:cNvPr>
            <p:cNvSpPr/>
            <p:nvPr/>
          </p:nvSpPr>
          <p:spPr>
            <a:xfrm>
              <a:off x="7487721" y="3747933"/>
              <a:ext cx="11196" cy="12963"/>
            </a:xfrm>
            <a:custGeom>
              <a:avLst/>
              <a:gdLst>
                <a:gd name="connsiteX0" fmla="*/ 0 w 11196"/>
                <a:gd name="connsiteY0" fmla="*/ 0 h 12963"/>
                <a:gd name="connsiteX1" fmla="*/ 5264 w 11196"/>
                <a:gd name="connsiteY1" fmla="*/ 12964 h 12963"/>
                <a:gd name="connsiteX2" fmla="*/ 11196 w 11196"/>
                <a:gd name="connsiteY2" fmla="*/ 12964 h 12963"/>
                <a:gd name="connsiteX3" fmla="*/ 10384 w 11196"/>
                <a:gd name="connsiteY3" fmla="*/ 0 h 12963"/>
                <a:gd name="connsiteX4" fmla="*/ 0 w 11196"/>
                <a:gd name="connsiteY4" fmla="*/ 0 h 129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96" h="12963">
                  <a:moveTo>
                    <a:pt x="0" y="0"/>
                  </a:moveTo>
                  <a:lnTo>
                    <a:pt x="5264" y="12964"/>
                  </a:lnTo>
                  <a:lnTo>
                    <a:pt x="11196" y="12964"/>
                  </a:lnTo>
                  <a:lnTo>
                    <a:pt x="10384" y="0"/>
                  </a:lnTo>
                  <a:lnTo>
                    <a:pt x="0" y="0"/>
                  </a:lnTo>
                  <a:close/>
                </a:path>
              </a:pathLst>
            </a:custGeom>
            <a:solidFill>
              <a:srgbClr val="F59180"/>
            </a:solidFill>
            <a:ln w="1309" cap="flat">
              <a:noFill/>
              <a:prstDash val="solid"/>
              <a:miter/>
            </a:ln>
          </p:spPr>
          <p:txBody>
            <a:bodyPr rtlCol="0" anchor="ctr"/>
            <a:lstStyle/>
            <a:p>
              <a:endParaRPr lang="zh-CN" altLang="en-US"/>
            </a:p>
          </p:txBody>
        </p:sp>
        <p:sp>
          <p:nvSpPr>
            <p:cNvPr id="366" name="任意多边形: 形状 365">
              <a:extLst>
                <a:ext uri="{FF2B5EF4-FFF2-40B4-BE49-F238E27FC236}">
                  <a16:creationId xmlns:a16="http://schemas.microsoft.com/office/drawing/2014/main" id="{F16A3616-D118-B271-825B-6CCB3EA2F307}"/>
                </a:ext>
              </a:extLst>
            </p:cNvPr>
            <p:cNvSpPr/>
            <p:nvPr/>
          </p:nvSpPr>
          <p:spPr>
            <a:xfrm>
              <a:off x="7492986" y="3760896"/>
              <a:ext cx="35172" cy="13317"/>
            </a:xfrm>
            <a:custGeom>
              <a:avLst/>
              <a:gdLst>
                <a:gd name="connsiteX0" fmla="*/ 0 w 35172"/>
                <a:gd name="connsiteY0" fmla="*/ 0 h 13317"/>
                <a:gd name="connsiteX1" fmla="*/ 4125 w 35172"/>
                <a:gd name="connsiteY1" fmla="*/ 13317 h 13317"/>
                <a:gd name="connsiteX2" fmla="*/ 35172 w 35172"/>
                <a:gd name="connsiteY2" fmla="*/ 13317 h 13317"/>
                <a:gd name="connsiteX3" fmla="*/ 5932 w 35172"/>
                <a:gd name="connsiteY3" fmla="*/ 0 h 13317"/>
                <a:gd name="connsiteX4" fmla="*/ 0 w 35172"/>
                <a:gd name="connsiteY4" fmla="*/ 0 h 133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72" h="13317">
                  <a:moveTo>
                    <a:pt x="0" y="0"/>
                  </a:moveTo>
                  <a:lnTo>
                    <a:pt x="4125" y="13317"/>
                  </a:lnTo>
                  <a:lnTo>
                    <a:pt x="35172" y="13317"/>
                  </a:lnTo>
                  <a:lnTo>
                    <a:pt x="5932" y="0"/>
                  </a:lnTo>
                  <a:lnTo>
                    <a:pt x="0" y="0"/>
                  </a:lnTo>
                  <a:close/>
                </a:path>
              </a:pathLst>
            </a:custGeom>
            <a:solidFill>
              <a:srgbClr val="000000"/>
            </a:solidFill>
            <a:ln w="1309" cap="flat">
              <a:noFill/>
              <a:prstDash val="solid"/>
              <a:miter/>
            </a:ln>
          </p:spPr>
          <p:txBody>
            <a:bodyPr rtlCol="0" anchor="ctr"/>
            <a:lstStyle/>
            <a:p>
              <a:endParaRPr lang="zh-CN" altLang="en-US"/>
            </a:p>
          </p:txBody>
        </p:sp>
        <p:sp>
          <p:nvSpPr>
            <p:cNvPr id="367" name="任意多边形: 形状 366">
              <a:extLst>
                <a:ext uri="{FF2B5EF4-FFF2-40B4-BE49-F238E27FC236}">
                  <a16:creationId xmlns:a16="http://schemas.microsoft.com/office/drawing/2014/main" id="{C15B6E66-AFE6-E2BB-4AC9-55D1407F5A1F}"/>
                </a:ext>
              </a:extLst>
            </p:cNvPr>
            <p:cNvSpPr/>
            <p:nvPr/>
          </p:nvSpPr>
          <p:spPr>
            <a:xfrm>
              <a:off x="7406094" y="3482491"/>
              <a:ext cx="129237" cy="161876"/>
            </a:xfrm>
            <a:custGeom>
              <a:avLst/>
              <a:gdLst>
                <a:gd name="connsiteX0" fmla="*/ 3059 w 129237"/>
                <a:gd name="connsiteY0" fmla="*/ 146052 h 161876"/>
                <a:gd name="connsiteX1" fmla="*/ 31698 w 129237"/>
                <a:gd name="connsiteY1" fmla="*/ 146052 h 161876"/>
                <a:gd name="connsiteX2" fmla="*/ 61567 w 129237"/>
                <a:gd name="connsiteY2" fmla="*/ 109164 h 161876"/>
                <a:gd name="connsiteX3" fmla="*/ 112400 w 129237"/>
                <a:gd name="connsiteY3" fmla="*/ -59 h 161876"/>
                <a:gd name="connsiteX4" fmla="*/ 3059 w 129237"/>
                <a:gd name="connsiteY4" fmla="*/ 123568 h 161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237" h="161876">
                  <a:moveTo>
                    <a:pt x="3059" y="146052"/>
                  </a:moveTo>
                  <a:cubicBezTo>
                    <a:pt x="3059" y="146052"/>
                    <a:pt x="-15338" y="181525"/>
                    <a:pt x="31698" y="146052"/>
                  </a:cubicBezTo>
                  <a:cubicBezTo>
                    <a:pt x="40484" y="139426"/>
                    <a:pt x="45355" y="116379"/>
                    <a:pt x="61567" y="109164"/>
                  </a:cubicBezTo>
                  <a:cubicBezTo>
                    <a:pt x="125193" y="80880"/>
                    <a:pt x="146970" y="34524"/>
                    <a:pt x="112400" y="-59"/>
                  </a:cubicBezTo>
                  <a:lnTo>
                    <a:pt x="3059" y="123568"/>
                  </a:lnTo>
                  <a:close/>
                </a:path>
              </a:pathLst>
            </a:custGeom>
            <a:gradFill>
              <a:gsLst>
                <a:gs pos="0">
                  <a:srgbClr val="0F0D18"/>
                </a:gs>
                <a:gs pos="22000">
                  <a:srgbClr val="15102F"/>
                </a:gs>
                <a:gs pos="46000">
                  <a:srgbClr val="191342"/>
                </a:gs>
                <a:gs pos="71000">
                  <a:srgbClr val="1C144C"/>
                </a:gs>
                <a:gs pos="100000">
                  <a:srgbClr val="1D1550"/>
                </a:gs>
              </a:gsLst>
              <a:lin ang="0" scaled="1"/>
            </a:gradFill>
            <a:ln w="1309" cap="flat">
              <a:noFill/>
              <a:prstDash val="solid"/>
              <a:miter/>
            </a:ln>
          </p:spPr>
          <p:txBody>
            <a:bodyPr rtlCol="0" anchor="ctr"/>
            <a:lstStyle/>
            <a:p>
              <a:endParaRPr lang="zh-CN" altLang="en-US"/>
            </a:p>
          </p:txBody>
        </p:sp>
        <p:sp>
          <p:nvSpPr>
            <p:cNvPr id="368" name="任意多边形: 形状 367">
              <a:extLst>
                <a:ext uri="{FF2B5EF4-FFF2-40B4-BE49-F238E27FC236}">
                  <a16:creationId xmlns:a16="http://schemas.microsoft.com/office/drawing/2014/main" id="{74076A49-535B-382F-DC23-011E6E012DA1}"/>
                </a:ext>
              </a:extLst>
            </p:cNvPr>
            <p:cNvSpPr/>
            <p:nvPr/>
          </p:nvSpPr>
          <p:spPr>
            <a:xfrm>
              <a:off x="7327561" y="3483185"/>
              <a:ext cx="221509" cy="124137"/>
            </a:xfrm>
            <a:custGeom>
              <a:avLst/>
              <a:gdLst>
                <a:gd name="connsiteX0" fmla="*/ 221024 w 221509"/>
                <a:gd name="connsiteY0" fmla="*/ -59 h 124137"/>
                <a:gd name="connsiteX1" fmla="*/ 221024 w 221509"/>
                <a:gd name="connsiteY1" fmla="*/ 12774 h 124137"/>
                <a:gd name="connsiteX2" fmla="*/ 187306 w 221509"/>
                <a:gd name="connsiteY2" fmla="*/ 62023 h 124137"/>
                <a:gd name="connsiteX3" fmla="*/ 115469 w 221509"/>
                <a:gd name="connsiteY3" fmla="*/ 103926 h 124137"/>
                <a:gd name="connsiteX4" fmla="*/ 83963 w 221509"/>
                <a:gd name="connsiteY4" fmla="*/ 124079 h 124137"/>
                <a:gd name="connsiteX5" fmla="*/ -485 w 221509"/>
                <a:gd name="connsiteY5" fmla="*/ 122769 h 124137"/>
                <a:gd name="connsiteX6" fmla="*/ 221024 w 221509"/>
                <a:gd name="connsiteY6" fmla="*/ -59 h 124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1509" h="124137">
                  <a:moveTo>
                    <a:pt x="221024" y="-59"/>
                  </a:moveTo>
                  <a:lnTo>
                    <a:pt x="221024" y="12774"/>
                  </a:lnTo>
                  <a:cubicBezTo>
                    <a:pt x="221024" y="12774"/>
                    <a:pt x="210654" y="33987"/>
                    <a:pt x="187306" y="62023"/>
                  </a:cubicBezTo>
                  <a:cubicBezTo>
                    <a:pt x="176830" y="74555"/>
                    <a:pt x="127568" y="93752"/>
                    <a:pt x="115469" y="103926"/>
                  </a:cubicBezTo>
                  <a:cubicBezTo>
                    <a:pt x="99873" y="117086"/>
                    <a:pt x="98786" y="124079"/>
                    <a:pt x="83963" y="124079"/>
                  </a:cubicBezTo>
                  <a:lnTo>
                    <a:pt x="-485" y="122769"/>
                  </a:lnTo>
                  <a:cubicBezTo>
                    <a:pt x="-485" y="122769"/>
                    <a:pt x="23754" y="-59"/>
                    <a:pt x="221024" y="-59"/>
                  </a:cubicBezTo>
                  <a:close/>
                </a:path>
              </a:pathLst>
            </a:custGeom>
            <a:solidFill>
              <a:srgbClr val="F16554"/>
            </a:solidFill>
            <a:ln w="1309" cap="flat">
              <a:noFill/>
              <a:prstDash val="solid"/>
              <a:miter/>
            </a:ln>
          </p:spPr>
          <p:txBody>
            <a:bodyPr rtlCol="0" anchor="ctr"/>
            <a:lstStyle/>
            <a:p>
              <a:endParaRPr lang="zh-CN" altLang="en-US"/>
            </a:p>
          </p:txBody>
        </p:sp>
        <p:sp>
          <p:nvSpPr>
            <p:cNvPr id="369" name="任意多边形: 形状 368">
              <a:extLst>
                <a:ext uri="{FF2B5EF4-FFF2-40B4-BE49-F238E27FC236}">
                  <a16:creationId xmlns:a16="http://schemas.microsoft.com/office/drawing/2014/main" id="{51EA882C-C4B6-CE6C-2019-B9643149FC8C}"/>
                </a:ext>
              </a:extLst>
            </p:cNvPr>
            <p:cNvSpPr/>
            <p:nvPr/>
          </p:nvSpPr>
          <p:spPr>
            <a:xfrm>
              <a:off x="7325824" y="3596697"/>
              <a:ext cx="172281" cy="152963"/>
            </a:xfrm>
            <a:custGeom>
              <a:avLst/>
              <a:gdLst>
                <a:gd name="connsiteX0" fmla="*/ 1068 w 172281"/>
                <a:gd name="connsiteY0" fmla="*/ 9296 h 152963"/>
                <a:gd name="connsiteX1" fmla="*/ 114560 w 172281"/>
                <a:gd name="connsiteY1" fmla="*/ 78855 h 152963"/>
                <a:gd name="connsiteX2" fmla="*/ 154551 w 172281"/>
                <a:gd name="connsiteY2" fmla="*/ 152905 h 152963"/>
                <a:gd name="connsiteX3" fmla="*/ 171796 w 172281"/>
                <a:gd name="connsiteY3" fmla="*/ 151176 h 152963"/>
                <a:gd name="connsiteX4" fmla="*/ 1068 w 172281"/>
                <a:gd name="connsiteY4" fmla="*/ 9296 h 1529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281" h="152963">
                  <a:moveTo>
                    <a:pt x="1068" y="9296"/>
                  </a:moveTo>
                  <a:cubicBezTo>
                    <a:pt x="1068" y="9296"/>
                    <a:pt x="-22568" y="76773"/>
                    <a:pt x="114560" y="78855"/>
                  </a:cubicBezTo>
                  <a:lnTo>
                    <a:pt x="154551" y="152905"/>
                  </a:lnTo>
                  <a:lnTo>
                    <a:pt x="171796" y="151176"/>
                  </a:lnTo>
                  <a:cubicBezTo>
                    <a:pt x="171796" y="151176"/>
                    <a:pt x="130103" y="-44484"/>
                    <a:pt x="1068" y="9296"/>
                  </a:cubicBezTo>
                  <a:close/>
                </a:path>
              </a:pathLst>
            </a:custGeom>
            <a:solidFill>
              <a:srgbClr val="FAC9BF"/>
            </a:solidFill>
            <a:ln w="1309" cap="flat">
              <a:noFill/>
              <a:prstDash val="solid"/>
              <a:miter/>
            </a:ln>
          </p:spPr>
          <p:txBody>
            <a:bodyPr rtlCol="0" anchor="ctr"/>
            <a:lstStyle/>
            <a:p>
              <a:endParaRPr lang="zh-CN" altLang="en-US"/>
            </a:p>
          </p:txBody>
        </p:sp>
        <p:sp>
          <p:nvSpPr>
            <p:cNvPr id="370" name="任意多边形: 形状 369">
              <a:extLst>
                <a:ext uri="{FF2B5EF4-FFF2-40B4-BE49-F238E27FC236}">
                  <a16:creationId xmlns:a16="http://schemas.microsoft.com/office/drawing/2014/main" id="{484E9259-90DF-B700-220F-90D4991C4F4B}"/>
                </a:ext>
              </a:extLst>
            </p:cNvPr>
            <p:cNvSpPr/>
            <p:nvPr/>
          </p:nvSpPr>
          <p:spPr>
            <a:xfrm>
              <a:off x="7473794" y="3494512"/>
              <a:ext cx="62024" cy="65250"/>
            </a:xfrm>
            <a:custGeom>
              <a:avLst/>
              <a:gdLst>
                <a:gd name="connsiteX0" fmla="*/ 60884 w 62024"/>
                <a:gd name="connsiteY0" fmla="*/ 12696 h 65250"/>
                <a:gd name="connsiteX1" fmla="*/ 885 w 62024"/>
                <a:gd name="connsiteY1" fmla="*/ -59 h 65250"/>
                <a:gd name="connsiteX2" fmla="*/ 19820 w 62024"/>
                <a:gd name="connsiteY2" fmla="*/ 65192 h 65250"/>
                <a:gd name="connsiteX3" fmla="*/ 41033 w 62024"/>
                <a:gd name="connsiteY3" fmla="*/ 50670 h 65250"/>
                <a:gd name="connsiteX4" fmla="*/ 61539 w 62024"/>
                <a:gd name="connsiteY4" fmla="*/ 23394 h 65250"/>
                <a:gd name="connsiteX5" fmla="*/ 60884 w 62024"/>
                <a:gd name="connsiteY5" fmla="*/ 12696 h 6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24" h="65250">
                  <a:moveTo>
                    <a:pt x="60884" y="12696"/>
                  </a:moveTo>
                  <a:lnTo>
                    <a:pt x="885" y="-59"/>
                  </a:lnTo>
                  <a:cubicBezTo>
                    <a:pt x="885" y="-59"/>
                    <a:pt x="-8072" y="36345"/>
                    <a:pt x="19820" y="65192"/>
                  </a:cubicBezTo>
                  <a:cubicBezTo>
                    <a:pt x="29392" y="59954"/>
                    <a:pt x="37471" y="54939"/>
                    <a:pt x="41033" y="50670"/>
                  </a:cubicBezTo>
                  <a:cubicBezTo>
                    <a:pt x="48327" y="41929"/>
                    <a:pt x="55162" y="32826"/>
                    <a:pt x="61539" y="23394"/>
                  </a:cubicBezTo>
                  <a:cubicBezTo>
                    <a:pt x="61094" y="19845"/>
                    <a:pt x="60872" y="16272"/>
                    <a:pt x="60884" y="12696"/>
                  </a:cubicBezTo>
                  <a:close/>
                </a:path>
              </a:pathLst>
            </a:custGeom>
            <a:gradFill>
              <a:gsLst>
                <a:gs pos="0">
                  <a:srgbClr val="FFFFFF">
                    <a:alpha val="0"/>
                  </a:srgbClr>
                </a:gs>
                <a:gs pos="80000">
                  <a:srgbClr val="000000"/>
                </a:gs>
              </a:gsLst>
              <a:lin ang="18129137" scaled="1"/>
            </a:gradFill>
            <a:ln w="1309" cap="flat">
              <a:noFill/>
              <a:prstDash val="solid"/>
              <a:miter/>
            </a:ln>
          </p:spPr>
          <p:txBody>
            <a:bodyPr rtlCol="0" anchor="ctr"/>
            <a:lstStyle/>
            <a:p>
              <a:endParaRPr lang="zh-CN" altLang="en-US"/>
            </a:p>
          </p:txBody>
        </p:sp>
        <p:sp>
          <p:nvSpPr>
            <p:cNvPr id="371" name="任意多边形: 形状 370">
              <a:extLst>
                <a:ext uri="{FF2B5EF4-FFF2-40B4-BE49-F238E27FC236}">
                  <a16:creationId xmlns:a16="http://schemas.microsoft.com/office/drawing/2014/main" id="{01DA8B37-2D5E-112F-76B1-15AB3A4E7430}"/>
                </a:ext>
              </a:extLst>
            </p:cNvPr>
            <p:cNvSpPr/>
            <p:nvPr/>
          </p:nvSpPr>
          <p:spPr>
            <a:xfrm>
              <a:off x="7528119" y="3484075"/>
              <a:ext cx="35630" cy="42046"/>
            </a:xfrm>
            <a:custGeom>
              <a:avLst/>
              <a:gdLst>
                <a:gd name="connsiteX0" fmla="*/ 0 w 35630"/>
                <a:gd name="connsiteY0" fmla="*/ 0 h 42046"/>
                <a:gd name="connsiteX1" fmla="*/ 1441 w 35630"/>
                <a:gd name="connsiteY1" fmla="*/ 42047 h 42046"/>
                <a:gd name="connsiteX2" fmla="*/ 35631 w 35630"/>
                <a:gd name="connsiteY2" fmla="*/ 12244 h 42046"/>
                <a:gd name="connsiteX3" fmla="*/ 0 w 35630"/>
                <a:gd name="connsiteY3" fmla="*/ 0 h 42046"/>
              </a:gdLst>
              <a:ahLst/>
              <a:cxnLst>
                <a:cxn ang="0">
                  <a:pos x="connsiteX0" y="connsiteY0"/>
                </a:cxn>
                <a:cxn ang="0">
                  <a:pos x="connsiteX1" y="connsiteY1"/>
                </a:cxn>
                <a:cxn ang="0">
                  <a:pos x="connsiteX2" y="connsiteY2"/>
                </a:cxn>
                <a:cxn ang="0">
                  <a:pos x="connsiteX3" y="connsiteY3"/>
                </a:cxn>
              </a:cxnLst>
              <a:rect l="l" t="t" r="r" b="b"/>
              <a:pathLst>
                <a:path w="35630" h="42046">
                  <a:moveTo>
                    <a:pt x="0" y="0"/>
                  </a:moveTo>
                  <a:lnTo>
                    <a:pt x="1441" y="42047"/>
                  </a:lnTo>
                  <a:lnTo>
                    <a:pt x="35631" y="12244"/>
                  </a:lnTo>
                  <a:lnTo>
                    <a:pt x="0" y="0"/>
                  </a:lnTo>
                  <a:close/>
                </a:path>
              </a:pathLst>
            </a:custGeom>
            <a:solidFill>
              <a:srgbClr val="F59180"/>
            </a:solidFill>
            <a:ln w="1309" cap="flat">
              <a:noFill/>
              <a:prstDash val="solid"/>
              <a:miter/>
            </a:ln>
          </p:spPr>
          <p:txBody>
            <a:bodyPr rtlCol="0" anchor="ctr"/>
            <a:lstStyle/>
            <a:p>
              <a:endParaRPr lang="zh-CN" altLang="en-US"/>
            </a:p>
          </p:txBody>
        </p:sp>
        <p:sp>
          <p:nvSpPr>
            <p:cNvPr id="372" name="任意多边形: 形状 371">
              <a:extLst>
                <a:ext uri="{FF2B5EF4-FFF2-40B4-BE49-F238E27FC236}">
                  <a16:creationId xmlns:a16="http://schemas.microsoft.com/office/drawing/2014/main" id="{C82E9BBC-4518-F1B1-A721-7AD8A3A05C76}"/>
                </a:ext>
              </a:extLst>
            </p:cNvPr>
            <p:cNvSpPr/>
            <p:nvPr/>
          </p:nvSpPr>
          <p:spPr>
            <a:xfrm>
              <a:off x="7327522" y="3473495"/>
              <a:ext cx="222347" cy="158550"/>
            </a:xfrm>
            <a:custGeom>
              <a:avLst/>
              <a:gdLst>
                <a:gd name="connsiteX0" fmla="*/ 221862 w 222347"/>
                <a:gd name="connsiteY0" fmla="*/ 10522 h 158550"/>
                <a:gd name="connsiteX1" fmla="*/ 188327 w 222347"/>
                <a:gd name="connsiteY1" fmla="*/ 10522 h 158550"/>
                <a:gd name="connsiteX2" fmla="*/ 188143 w 222347"/>
                <a:gd name="connsiteY2" fmla="*/ 10587 h 158550"/>
                <a:gd name="connsiteX3" fmla="*/ 178768 w 222347"/>
                <a:gd name="connsiteY3" fmla="*/ 11583 h 158550"/>
                <a:gd name="connsiteX4" fmla="*/ -485 w 222347"/>
                <a:gd name="connsiteY4" fmla="*/ 132525 h 158550"/>
                <a:gd name="connsiteX5" fmla="*/ 54513 w 222347"/>
                <a:gd name="connsiteY5" fmla="*/ 158492 h 158550"/>
                <a:gd name="connsiteX6" fmla="*/ 184582 w 222347"/>
                <a:gd name="connsiteY6" fmla="*/ 55725 h 158550"/>
                <a:gd name="connsiteX7" fmla="*/ 206843 w 222347"/>
                <a:gd name="connsiteY7" fmla="*/ 10522 h 15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2347" h="158550">
                  <a:moveTo>
                    <a:pt x="221862" y="10522"/>
                  </a:moveTo>
                  <a:cubicBezTo>
                    <a:pt x="200531" y="-13284"/>
                    <a:pt x="188327" y="10522"/>
                    <a:pt x="188327" y="10522"/>
                  </a:cubicBezTo>
                  <a:lnTo>
                    <a:pt x="188143" y="10587"/>
                  </a:lnTo>
                  <a:cubicBezTo>
                    <a:pt x="185302" y="10823"/>
                    <a:pt x="182159" y="11203"/>
                    <a:pt x="178768" y="11583"/>
                  </a:cubicBezTo>
                  <a:cubicBezTo>
                    <a:pt x="130134" y="17266"/>
                    <a:pt x="30065" y="32691"/>
                    <a:pt x="-485" y="132525"/>
                  </a:cubicBezTo>
                  <a:cubicBezTo>
                    <a:pt x="-485" y="132525"/>
                    <a:pt x="23504" y="158492"/>
                    <a:pt x="54513" y="158492"/>
                  </a:cubicBezTo>
                  <a:cubicBezTo>
                    <a:pt x="85521" y="158492"/>
                    <a:pt x="31152" y="103821"/>
                    <a:pt x="184582" y="55725"/>
                  </a:cubicBezTo>
                  <a:cubicBezTo>
                    <a:pt x="206214" y="48968"/>
                    <a:pt x="206934" y="16441"/>
                    <a:pt x="206843" y="10522"/>
                  </a:cubicBezTo>
                  <a:close/>
                </a:path>
              </a:pathLst>
            </a:custGeom>
            <a:solidFill>
              <a:srgbClr val="1D1550"/>
            </a:solidFill>
            <a:ln w="1309" cap="flat">
              <a:noFill/>
              <a:prstDash val="solid"/>
              <a:miter/>
            </a:ln>
          </p:spPr>
          <p:txBody>
            <a:bodyPr rtlCol="0" anchor="ctr"/>
            <a:lstStyle/>
            <a:p>
              <a:endParaRPr lang="zh-CN" altLang="en-US"/>
            </a:p>
          </p:txBody>
        </p:sp>
        <p:sp>
          <p:nvSpPr>
            <p:cNvPr id="373" name="任意多边形: 形状 372">
              <a:extLst>
                <a:ext uri="{FF2B5EF4-FFF2-40B4-BE49-F238E27FC236}">
                  <a16:creationId xmlns:a16="http://schemas.microsoft.com/office/drawing/2014/main" id="{02C243CD-C171-8D6F-23E5-729FD3B64B59}"/>
                </a:ext>
              </a:extLst>
            </p:cNvPr>
            <p:cNvSpPr/>
            <p:nvPr/>
          </p:nvSpPr>
          <p:spPr>
            <a:xfrm>
              <a:off x="7534771" y="3445446"/>
              <a:ext cx="49024" cy="65131"/>
            </a:xfrm>
            <a:custGeom>
              <a:avLst/>
              <a:gdLst>
                <a:gd name="connsiteX0" fmla="*/ 48463 w 49024"/>
                <a:gd name="connsiteY0" fmla="*/ 30439 h 65131"/>
                <a:gd name="connsiteX1" fmla="*/ 43919 w 49024"/>
                <a:gd name="connsiteY1" fmla="*/ 17763 h 65131"/>
                <a:gd name="connsiteX2" fmla="*/ 35552 w 49024"/>
                <a:gd name="connsiteY2" fmla="*/ -59 h 65131"/>
                <a:gd name="connsiteX3" fmla="*/ -485 w 49024"/>
                <a:gd name="connsiteY3" fmla="*/ 40888 h 65131"/>
                <a:gd name="connsiteX4" fmla="*/ 9126 w 49024"/>
                <a:gd name="connsiteY4" fmla="*/ 60714 h 65131"/>
                <a:gd name="connsiteX5" fmla="*/ 36704 w 49024"/>
                <a:gd name="connsiteY5" fmla="*/ 53485 h 65131"/>
                <a:gd name="connsiteX6" fmla="*/ 43919 w 49024"/>
                <a:gd name="connsiteY6" fmla="*/ 33280 h 65131"/>
                <a:gd name="connsiteX7" fmla="*/ 48463 w 49024"/>
                <a:gd name="connsiteY7" fmla="*/ 30439 h 65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24" h="65131">
                  <a:moveTo>
                    <a:pt x="48463" y="30439"/>
                  </a:moveTo>
                  <a:cubicBezTo>
                    <a:pt x="46917" y="25607"/>
                    <a:pt x="45385" y="21364"/>
                    <a:pt x="43919" y="17763"/>
                  </a:cubicBezTo>
                  <a:cubicBezTo>
                    <a:pt x="41693" y="11576"/>
                    <a:pt x="38890" y="5610"/>
                    <a:pt x="35552" y="-59"/>
                  </a:cubicBezTo>
                  <a:cubicBezTo>
                    <a:pt x="35552" y="-59"/>
                    <a:pt x="-485" y="2848"/>
                    <a:pt x="-485" y="40888"/>
                  </a:cubicBezTo>
                  <a:cubicBezTo>
                    <a:pt x="-485" y="78928"/>
                    <a:pt x="9126" y="60714"/>
                    <a:pt x="9126" y="60714"/>
                  </a:cubicBezTo>
                  <a:cubicBezTo>
                    <a:pt x="18607" y="59568"/>
                    <a:pt x="27878" y="57136"/>
                    <a:pt x="36704" y="53485"/>
                  </a:cubicBezTo>
                  <a:cubicBezTo>
                    <a:pt x="40776" y="51796"/>
                    <a:pt x="43919" y="33280"/>
                    <a:pt x="43919" y="33280"/>
                  </a:cubicBezTo>
                  <a:cubicBezTo>
                    <a:pt x="43919" y="33280"/>
                    <a:pt x="49235" y="32888"/>
                    <a:pt x="48463" y="30439"/>
                  </a:cubicBezTo>
                  <a:close/>
                </a:path>
              </a:pathLst>
            </a:custGeom>
            <a:solidFill>
              <a:srgbClr val="F59180"/>
            </a:solidFill>
            <a:ln w="1309" cap="flat">
              <a:noFill/>
              <a:prstDash val="solid"/>
              <a:miter/>
            </a:ln>
          </p:spPr>
          <p:txBody>
            <a:bodyPr rtlCol="0" anchor="ctr"/>
            <a:lstStyle/>
            <a:p>
              <a:endParaRPr lang="zh-CN" altLang="en-US"/>
            </a:p>
          </p:txBody>
        </p:sp>
        <p:sp>
          <p:nvSpPr>
            <p:cNvPr id="374" name="任意多边形: 形状 373">
              <a:extLst>
                <a:ext uri="{FF2B5EF4-FFF2-40B4-BE49-F238E27FC236}">
                  <a16:creationId xmlns:a16="http://schemas.microsoft.com/office/drawing/2014/main" id="{8E6896BF-0A79-9022-E7B1-49443E8D8032}"/>
                </a:ext>
              </a:extLst>
            </p:cNvPr>
            <p:cNvSpPr/>
            <p:nvPr/>
          </p:nvSpPr>
          <p:spPr>
            <a:xfrm>
              <a:off x="7538057" y="3433168"/>
              <a:ext cx="39050" cy="35455"/>
            </a:xfrm>
            <a:custGeom>
              <a:avLst/>
              <a:gdLst>
                <a:gd name="connsiteX0" fmla="*/ 36036 w 39050"/>
                <a:gd name="connsiteY0" fmla="*/ 19251 h 35455"/>
                <a:gd name="connsiteX1" fmla="*/ 10489 w 39050"/>
                <a:gd name="connsiteY1" fmla="*/ 28418 h 35455"/>
                <a:gd name="connsiteX2" fmla="*/ -485 w 39050"/>
                <a:gd name="connsiteY2" fmla="*/ 35397 h 35455"/>
                <a:gd name="connsiteX3" fmla="*/ 1191 w 39050"/>
                <a:gd name="connsiteY3" fmla="*/ 28483 h 35455"/>
                <a:gd name="connsiteX4" fmla="*/ 13199 w 39050"/>
                <a:gd name="connsiteY4" fmla="*/ 16698 h 35455"/>
                <a:gd name="connsiteX5" fmla="*/ 25875 w 39050"/>
                <a:gd name="connsiteY5" fmla="*/ 3603 h 35455"/>
                <a:gd name="connsiteX6" fmla="*/ 36036 w 39050"/>
                <a:gd name="connsiteY6" fmla="*/ 19251 h 35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50" h="35455">
                  <a:moveTo>
                    <a:pt x="36036" y="19251"/>
                  </a:moveTo>
                  <a:lnTo>
                    <a:pt x="10489" y="28418"/>
                  </a:lnTo>
                  <a:lnTo>
                    <a:pt x="-485" y="35397"/>
                  </a:lnTo>
                  <a:lnTo>
                    <a:pt x="1191" y="28483"/>
                  </a:lnTo>
                  <a:cubicBezTo>
                    <a:pt x="2632" y="22592"/>
                    <a:pt x="7280" y="18024"/>
                    <a:pt x="13199" y="16698"/>
                  </a:cubicBezTo>
                  <a:cubicBezTo>
                    <a:pt x="19406" y="15297"/>
                    <a:pt x="25115" y="14275"/>
                    <a:pt x="25875" y="3603"/>
                  </a:cubicBezTo>
                  <a:cubicBezTo>
                    <a:pt x="26346" y="-2918"/>
                    <a:pt x="45255" y="-2420"/>
                    <a:pt x="36036" y="19251"/>
                  </a:cubicBezTo>
                  <a:close/>
                </a:path>
              </a:pathLst>
            </a:custGeom>
            <a:solidFill>
              <a:srgbClr val="59342D"/>
            </a:solidFill>
            <a:ln w="1309" cap="flat">
              <a:noFill/>
              <a:prstDash val="solid"/>
              <a:miter/>
            </a:ln>
          </p:spPr>
          <p:txBody>
            <a:bodyPr rtlCol="0" anchor="ctr"/>
            <a:lstStyle/>
            <a:p>
              <a:endParaRPr lang="zh-CN" altLang="en-US"/>
            </a:p>
          </p:txBody>
        </p:sp>
        <p:sp>
          <p:nvSpPr>
            <p:cNvPr id="375" name="任意多边形: 形状 374">
              <a:extLst>
                <a:ext uri="{FF2B5EF4-FFF2-40B4-BE49-F238E27FC236}">
                  <a16:creationId xmlns:a16="http://schemas.microsoft.com/office/drawing/2014/main" id="{749987D2-28CF-BD33-73AE-6403CBC2C0CC}"/>
                </a:ext>
              </a:extLst>
            </p:cNvPr>
            <p:cNvSpPr/>
            <p:nvPr/>
          </p:nvSpPr>
          <p:spPr>
            <a:xfrm>
              <a:off x="7535306" y="3452478"/>
              <a:ext cx="39272" cy="28712"/>
            </a:xfrm>
            <a:custGeom>
              <a:avLst/>
              <a:gdLst>
                <a:gd name="connsiteX0" fmla="*/ 38788 w 39272"/>
                <a:gd name="connsiteY0" fmla="*/ -59 h 28712"/>
                <a:gd name="connsiteX1" fmla="*/ 26832 w 39272"/>
                <a:gd name="connsiteY1" fmla="*/ 16140 h 28712"/>
                <a:gd name="connsiteX2" fmla="*/ 23506 w 39272"/>
                <a:gd name="connsiteY2" fmla="*/ 18091 h 28712"/>
                <a:gd name="connsiteX3" fmla="*/ 13240 w 39272"/>
                <a:gd name="connsiteY3" fmla="*/ 11281 h 28712"/>
                <a:gd name="connsiteX4" fmla="*/ 8343 w 39272"/>
                <a:gd name="connsiteY4" fmla="*/ 23617 h 28712"/>
                <a:gd name="connsiteX5" fmla="*/ 2266 w 39272"/>
                <a:gd name="connsiteY5" fmla="*/ 16140 h 28712"/>
                <a:gd name="connsiteX6" fmla="*/ 15898 w 39272"/>
                <a:gd name="connsiteY6" fmla="*/ 806 h 28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272" h="28712">
                  <a:moveTo>
                    <a:pt x="38788" y="-59"/>
                  </a:moveTo>
                  <a:cubicBezTo>
                    <a:pt x="38788" y="-59"/>
                    <a:pt x="26832" y="7955"/>
                    <a:pt x="26832" y="16140"/>
                  </a:cubicBezTo>
                  <a:lnTo>
                    <a:pt x="23506" y="18091"/>
                  </a:lnTo>
                  <a:cubicBezTo>
                    <a:pt x="23506" y="18091"/>
                    <a:pt x="18426" y="6083"/>
                    <a:pt x="13240" y="11281"/>
                  </a:cubicBezTo>
                  <a:cubicBezTo>
                    <a:pt x="10097" y="14617"/>
                    <a:pt x="8343" y="19031"/>
                    <a:pt x="8343" y="23617"/>
                  </a:cubicBezTo>
                  <a:cubicBezTo>
                    <a:pt x="8343" y="23617"/>
                    <a:pt x="-6454" y="38937"/>
                    <a:pt x="2266" y="16140"/>
                  </a:cubicBezTo>
                  <a:lnTo>
                    <a:pt x="15898" y="806"/>
                  </a:lnTo>
                  <a:close/>
                </a:path>
              </a:pathLst>
            </a:custGeom>
            <a:solidFill>
              <a:srgbClr val="59342D"/>
            </a:solidFill>
            <a:ln w="1309" cap="flat">
              <a:noFill/>
              <a:prstDash val="solid"/>
              <a:miter/>
            </a:ln>
          </p:spPr>
          <p:txBody>
            <a:bodyPr rtlCol="0" anchor="ctr"/>
            <a:lstStyle/>
            <a:p>
              <a:endParaRPr lang="zh-CN" altLang="en-US"/>
            </a:p>
          </p:txBody>
        </p:sp>
        <p:sp>
          <p:nvSpPr>
            <p:cNvPr id="376" name="任意多边形: 形状 375">
              <a:extLst>
                <a:ext uri="{FF2B5EF4-FFF2-40B4-BE49-F238E27FC236}">
                  <a16:creationId xmlns:a16="http://schemas.microsoft.com/office/drawing/2014/main" id="{10464027-79CF-0B12-AA7A-24D92D37AF92}"/>
                </a:ext>
              </a:extLst>
            </p:cNvPr>
            <p:cNvSpPr/>
            <p:nvPr/>
          </p:nvSpPr>
          <p:spPr>
            <a:xfrm>
              <a:off x="7462973" y="3708976"/>
              <a:ext cx="23478" cy="40082"/>
            </a:xfrm>
            <a:custGeom>
              <a:avLst/>
              <a:gdLst>
                <a:gd name="connsiteX0" fmla="*/ 17560 w 23478"/>
                <a:gd name="connsiteY0" fmla="*/ 40083 h 40082"/>
                <a:gd name="connsiteX1" fmla="*/ 23479 w 23478"/>
                <a:gd name="connsiteY1" fmla="*/ 39703 h 40082"/>
                <a:gd name="connsiteX2" fmla="*/ 7215 w 23478"/>
                <a:gd name="connsiteY2" fmla="*/ 0 h 40082"/>
                <a:gd name="connsiteX3" fmla="*/ 0 w 23478"/>
                <a:gd name="connsiteY3" fmla="*/ 7569 h 40082"/>
                <a:gd name="connsiteX4" fmla="*/ 17560 w 23478"/>
                <a:gd name="connsiteY4" fmla="*/ 40083 h 400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78" h="40082">
                  <a:moveTo>
                    <a:pt x="17560" y="40083"/>
                  </a:moveTo>
                  <a:lnTo>
                    <a:pt x="23479" y="39703"/>
                  </a:lnTo>
                  <a:lnTo>
                    <a:pt x="7215" y="0"/>
                  </a:lnTo>
                  <a:lnTo>
                    <a:pt x="0" y="7569"/>
                  </a:lnTo>
                  <a:lnTo>
                    <a:pt x="17560" y="40083"/>
                  </a:lnTo>
                  <a:close/>
                </a:path>
              </a:pathLst>
            </a:custGeom>
            <a:gradFill>
              <a:gsLst>
                <a:gs pos="0">
                  <a:srgbClr val="866F6C"/>
                </a:gs>
                <a:gs pos="5000">
                  <a:srgbClr val="977C78"/>
                </a:gs>
                <a:gs pos="14000">
                  <a:srgbClr val="B6948E"/>
                </a:gs>
                <a:gs pos="25000">
                  <a:srgbClr val="CFA7A0"/>
                </a:gs>
                <a:gs pos="37000">
                  <a:srgbClr val="E2B6AE"/>
                </a:gs>
                <a:gs pos="51000">
                  <a:srgbClr val="F0C1B8"/>
                </a:gs>
                <a:gs pos="68000">
                  <a:srgbClr val="F8C7BD"/>
                </a:gs>
                <a:gs pos="100000">
                  <a:srgbClr val="FAC9BF"/>
                </a:gs>
              </a:gsLst>
              <a:lin ang="10081503" scaled="1"/>
            </a:gradFill>
            <a:ln w="1309" cap="flat">
              <a:noFill/>
              <a:prstDash val="solid"/>
              <a:miter/>
            </a:ln>
          </p:spPr>
          <p:txBody>
            <a:bodyPr rtlCol="0" anchor="ctr"/>
            <a:lstStyle/>
            <a:p>
              <a:endParaRPr lang="zh-CN" altLang="en-US"/>
            </a:p>
          </p:txBody>
        </p:sp>
        <p:sp>
          <p:nvSpPr>
            <p:cNvPr id="377" name="任意多边形: 形状 376">
              <a:extLst>
                <a:ext uri="{FF2B5EF4-FFF2-40B4-BE49-F238E27FC236}">
                  <a16:creationId xmlns:a16="http://schemas.microsoft.com/office/drawing/2014/main" id="{C3FEB41A-776C-3D3F-FBC7-FA085FAD2AE6}"/>
                </a:ext>
              </a:extLst>
            </p:cNvPr>
            <p:cNvSpPr/>
            <p:nvPr/>
          </p:nvSpPr>
          <p:spPr>
            <a:xfrm>
              <a:off x="7657402" y="3548131"/>
              <a:ext cx="35060" cy="20817"/>
            </a:xfrm>
            <a:custGeom>
              <a:avLst/>
              <a:gdLst>
                <a:gd name="connsiteX0" fmla="*/ -485 w 35060"/>
                <a:gd name="connsiteY0" fmla="*/ 12253 h 20817"/>
                <a:gd name="connsiteX1" fmla="*/ 10633 w 35060"/>
                <a:gd name="connsiteY1" fmla="*/ 468 h 20817"/>
                <a:gd name="connsiteX2" fmla="*/ 32697 w 35060"/>
                <a:gd name="connsiteY2" fmla="*/ 5221 h 20817"/>
                <a:gd name="connsiteX3" fmla="*/ 14927 w 35060"/>
                <a:gd name="connsiteY3" fmla="*/ 11507 h 20817"/>
                <a:gd name="connsiteX4" fmla="*/ 2514 w 35060"/>
                <a:gd name="connsiteY4" fmla="*/ 20673 h 20817"/>
                <a:gd name="connsiteX5" fmla="*/ -485 w 35060"/>
                <a:gd name="connsiteY5" fmla="*/ 12253 h 20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60" h="20817">
                  <a:moveTo>
                    <a:pt x="-485" y="12253"/>
                  </a:moveTo>
                  <a:cubicBezTo>
                    <a:pt x="-485" y="12253"/>
                    <a:pt x="6822" y="1843"/>
                    <a:pt x="10633" y="468"/>
                  </a:cubicBezTo>
                  <a:cubicBezTo>
                    <a:pt x="15962" y="-1391"/>
                    <a:pt x="21632" y="2026"/>
                    <a:pt x="32697" y="5221"/>
                  </a:cubicBezTo>
                  <a:cubicBezTo>
                    <a:pt x="40082" y="7356"/>
                    <a:pt x="23924" y="15789"/>
                    <a:pt x="14927" y="11507"/>
                  </a:cubicBezTo>
                  <a:cubicBezTo>
                    <a:pt x="14927" y="11507"/>
                    <a:pt x="6193" y="21799"/>
                    <a:pt x="2514" y="20673"/>
                  </a:cubicBezTo>
                  <a:cubicBezTo>
                    <a:pt x="366" y="20110"/>
                    <a:pt x="-485" y="12253"/>
                    <a:pt x="-485" y="12253"/>
                  </a:cubicBezTo>
                  <a:close/>
                </a:path>
              </a:pathLst>
            </a:custGeom>
            <a:solidFill>
              <a:srgbClr val="F59180"/>
            </a:solidFill>
            <a:ln w="1309" cap="flat">
              <a:noFill/>
              <a:prstDash val="solid"/>
              <a:miter/>
            </a:ln>
          </p:spPr>
          <p:txBody>
            <a:bodyPr rtlCol="0" anchor="ctr"/>
            <a:lstStyle/>
            <a:p>
              <a:endParaRPr lang="zh-CN" altLang="en-US"/>
            </a:p>
          </p:txBody>
        </p:sp>
        <p:sp>
          <p:nvSpPr>
            <p:cNvPr id="378" name="任意多边形: 形状 377">
              <a:extLst>
                <a:ext uri="{FF2B5EF4-FFF2-40B4-BE49-F238E27FC236}">
                  <a16:creationId xmlns:a16="http://schemas.microsoft.com/office/drawing/2014/main" id="{16669420-D421-F01A-135F-A3D2A88E0214}"/>
                </a:ext>
              </a:extLst>
            </p:cNvPr>
            <p:cNvSpPr/>
            <p:nvPr/>
          </p:nvSpPr>
          <p:spPr>
            <a:xfrm>
              <a:off x="7480899" y="3488802"/>
              <a:ext cx="179501" cy="88688"/>
            </a:xfrm>
            <a:custGeom>
              <a:avLst/>
              <a:gdLst>
                <a:gd name="connsiteX0" fmla="*/ -485 w 179501"/>
                <a:gd name="connsiteY0" fmla="*/ 1735 h 88688"/>
                <a:gd name="connsiteX1" fmla="*/ 179017 w 179501"/>
                <a:gd name="connsiteY1" fmla="*/ 80081 h 88688"/>
                <a:gd name="connsiteX2" fmla="*/ 176018 w 179501"/>
                <a:gd name="connsiteY2" fmla="*/ 71635 h 88688"/>
                <a:gd name="connsiteX3" fmla="*/ 53478 w 179501"/>
                <a:gd name="connsiteY3" fmla="*/ -59 h 88688"/>
              </a:gdLst>
              <a:ahLst/>
              <a:cxnLst>
                <a:cxn ang="0">
                  <a:pos x="connsiteX0" y="connsiteY0"/>
                </a:cxn>
                <a:cxn ang="0">
                  <a:pos x="connsiteX1" y="connsiteY1"/>
                </a:cxn>
                <a:cxn ang="0">
                  <a:pos x="connsiteX2" y="connsiteY2"/>
                </a:cxn>
                <a:cxn ang="0">
                  <a:pos x="connsiteX3" y="connsiteY3"/>
                </a:cxn>
              </a:cxnLst>
              <a:rect l="l" t="t" r="r" b="b"/>
              <a:pathLst>
                <a:path w="179501" h="88688">
                  <a:moveTo>
                    <a:pt x="-485" y="1735"/>
                  </a:moveTo>
                  <a:cubicBezTo>
                    <a:pt x="-485" y="1735"/>
                    <a:pt x="30942" y="121001"/>
                    <a:pt x="179017" y="80081"/>
                  </a:cubicBezTo>
                  <a:lnTo>
                    <a:pt x="176018" y="71635"/>
                  </a:lnTo>
                  <a:cubicBezTo>
                    <a:pt x="176018" y="71635"/>
                    <a:pt x="78240" y="77069"/>
                    <a:pt x="53478" y="-59"/>
                  </a:cubicBezTo>
                  <a:close/>
                </a:path>
              </a:pathLst>
            </a:custGeom>
            <a:solidFill>
              <a:srgbClr val="1D1550"/>
            </a:solidFill>
            <a:ln w="1309" cap="flat">
              <a:noFill/>
              <a:prstDash val="solid"/>
              <a:miter/>
            </a:ln>
          </p:spPr>
          <p:txBody>
            <a:bodyPr rtlCol="0" anchor="ctr"/>
            <a:lstStyle/>
            <a:p>
              <a:endParaRPr lang="zh-CN" altLang="en-US"/>
            </a:p>
          </p:txBody>
        </p:sp>
        <p:sp>
          <p:nvSpPr>
            <p:cNvPr id="379" name="任意多边形: 形状 378">
              <a:extLst>
                <a:ext uri="{FF2B5EF4-FFF2-40B4-BE49-F238E27FC236}">
                  <a16:creationId xmlns:a16="http://schemas.microsoft.com/office/drawing/2014/main" id="{D5731705-6B93-6CAD-7D20-3498153D9BFF}"/>
                </a:ext>
              </a:extLst>
            </p:cNvPr>
            <p:cNvSpPr/>
            <p:nvPr/>
          </p:nvSpPr>
          <p:spPr>
            <a:xfrm>
              <a:off x="7227295" y="3730949"/>
              <a:ext cx="14927" cy="14417"/>
            </a:xfrm>
            <a:custGeom>
              <a:avLst/>
              <a:gdLst>
                <a:gd name="connsiteX0" fmla="*/ 13841 w 14927"/>
                <a:gd name="connsiteY0" fmla="*/ 0 h 14417"/>
                <a:gd name="connsiteX1" fmla="*/ 0 w 14927"/>
                <a:gd name="connsiteY1" fmla="*/ 6115 h 14417"/>
                <a:gd name="connsiteX2" fmla="*/ 1087 w 14927"/>
                <a:gd name="connsiteY2" fmla="*/ 14417 h 14417"/>
                <a:gd name="connsiteX3" fmla="*/ 14928 w 14927"/>
                <a:gd name="connsiteY3" fmla="*/ 10816 h 14417"/>
                <a:gd name="connsiteX4" fmla="*/ 13841 w 14927"/>
                <a:gd name="connsiteY4" fmla="*/ 0 h 14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27" h="14417">
                  <a:moveTo>
                    <a:pt x="13841" y="0"/>
                  </a:moveTo>
                  <a:lnTo>
                    <a:pt x="0" y="6115"/>
                  </a:lnTo>
                  <a:lnTo>
                    <a:pt x="1087" y="14417"/>
                  </a:lnTo>
                  <a:lnTo>
                    <a:pt x="14928" y="10816"/>
                  </a:lnTo>
                  <a:lnTo>
                    <a:pt x="13841" y="0"/>
                  </a:lnTo>
                  <a:close/>
                </a:path>
              </a:pathLst>
            </a:custGeom>
            <a:solidFill>
              <a:srgbClr val="F59180"/>
            </a:solidFill>
            <a:ln w="1309" cap="flat">
              <a:noFill/>
              <a:prstDash val="solid"/>
              <a:miter/>
            </a:ln>
          </p:spPr>
          <p:txBody>
            <a:bodyPr rtlCol="0" anchor="ctr"/>
            <a:lstStyle/>
            <a:p>
              <a:endParaRPr lang="zh-CN" altLang="en-US"/>
            </a:p>
          </p:txBody>
        </p:sp>
        <p:sp>
          <p:nvSpPr>
            <p:cNvPr id="380" name="任意多边形: 形状 379">
              <a:extLst>
                <a:ext uri="{FF2B5EF4-FFF2-40B4-BE49-F238E27FC236}">
                  <a16:creationId xmlns:a16="http://schemas.microsoft.com/office/drawing/2014/main" id="{A5B678C7-A714-8CE8-D3F4-CEFDAC38D835}"/>
                </a:ext>
              </a:extLst>
            </p:cNvPr>
            <p:cNvSpPr/>
            <p:nvPr/>
          </p:nvSpPr>
          <p:spPr>
            <a:xfrm>
              <a:off x="7217252" y="3737064"/>
              <a:ext cx="28153" cy="26660"/>
            </a:xfrm>
            <a:custGeom>
              <a:avLst/>
              <a:gdLst>
                <a:gd name="connsiteX0" fmla="*/ 10044 w 28153"/>
                <a:gd name="connsiteY0" fmla="*/ 0 h 26660"/>
                <a:gd name="connsiteX1" fmla="*/ 0 w 28153"/>
                <a:gd name="connsiteY1" fmla="*/ 4701 h 26660"/>
                <a:gd name="connsiteX2" fmla="*/ 5460 w 28153"/>
                <a:gd name="connsiteY2" fmla="*/ 26661 h 26660"/>
                <a:gd name="connsiteX3" fmla="*/ 28154 w 28153"/>
                <a:gd name="connsiteY3" fmla="*/ 26661 h 26660"/>
                <a:gd name="connsiteX4" fmla="*/ 15714 w 28153"/>
                <a:gd name="connsiteY4" fmla="*/ 17783 h 26660"/>
                <a:gd name="connsiteX5" fmla="*/ 10044 w 28153"/>
                <a:gd name="connsiteY5" fmla="*/ 0 h 2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153" h="26660">
                  <a:moveTo>
                    <a:pt x="10044" y="0"/>
                  </a:moveTo>
                  <a:lnTo>
                    <a:pt x="0" y="4701"/>
                  </a:lnTo>
                  <a:lnTo>
                    <a:pt x="5460" y="26661"/>
                  </a:lnTo>
                  <a:lnTo>
                    <a:pt x="28154" y="26661"/>
                  </a:lnTo>
                  <a:lnTo>
                    <a:pt x="15714" y="17783"/>
                  </a:lnTo>
                  <a:lnTo>
                    <a:pt x="10044" y="0"/>
                  </a:lnTo>
                  <a:close/>
                </a:path>
              </a:pathLst>
            </a:custGeom>
            <a:solidFill>
              <a:srgbClr val="000000"/>
            </a:solidFill>
            <a:ln w="1309" cap="flat">
              <a:noFill/>
              <a:prstDash val="solid"/>
              <a:miter/>
            </a:ln>
          </p:spPr>
          <p:txBody>
            <a:bodyPr rtlCol="0" anchor="ctr"/>
            <a:lstStyle/>
            <a:p>
              <a:endParaRPr lang="zh-CN" altLang="en-US"/>
            </a:p>
          </p:txBody>
        </p:sp>
        <p:sp>
          <p:nvSpPr>
            <p:cNvPr id="381" name="任意多边形: 形状 380">
              <a:extLst>
                <a:ext uri="{FF2B5EF4-FFF2-40B4-BE49-F238E27FC236}">
                  <a16:creationId xmlns:a16="http://schemas.microsoft.com/office/drawing/2014/main" id="{3949CD7B-FAC4-D63F-8774-00D9378DD642}"/>
                </a:ext>
              </a:extLst>
            </p:cNvPr>
            <p:cNvSpPr/>
            <p:nvPr/>
          </p:nvSpPr>
          <p:spPr>
            <a:xfrm>
              <a:off x="7460432" y="3484075"/>
              <a:ext cx="55901" cy="18631"/>
            </a:xfrm>
            <a:custGeom>
              <a:avLst/>
              <a:gdLst>
                <a:gd name="connsiteX0" fmla="*/ 55233 w 55901"/>
                <a:gd name="connsiteY0" fmla="*/ 7 h 18631"/>
                <a:gd name="connsiteX1" fmla="*/ 45857 w 55901"/>
                <a:gd name="connsiteY1" fmla="*/ 1002 h 18631"/>
                <a:gd name="connsiteX2" fmla="*/ -485 w 55901"/>
                <a:gd name="connsiteY2" fmla="*/ 8754 h 18631"/>
                <a:gd name="connsiteX3" fmla="*/ 39834 w 55901"/>
                <a:gd name="connsiteY3" fmla="*/ 17672 h 18631"/>
                <a:gd name="connsiteX4" fmla="*/ 55416 w 55901"/>
                <a:gd name="connsiteY4" fmla="*/ -59 h 1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901" h="18631">
                  <a:moveTo>
                    <a:pt x="55233" y="7"/>
                  </a:moveTo>
                  <a:cubicBezTo>
                    <a:pt x="52391" y="243"/>
                    <a:pt x="49248" y="622"/>
                    <a:pt x="45857" y="1002"/>
                  </a:cubicBezTo>
                  <a:cubicBezTo>
                    <a:pt x="30274" y="2686"/>
                    <a:pt x="14796" y="5275"/>
                    <a:pt x="-485" y="8754"/>
                  </a:cubicBezTo>
                  <a:cubicBezTo>
                    <a:pt x="13736" y="7576"/>
                    <a:pt x="28637" y="22294"/>
                    <a:pt x="39834" y="17672"/>
                  </a:cubicBezTo>
                  <a:cubicBezTo>
                    <a:pt x="51029" y="13049"/>
                    <a:pt x="55416" y="-59"/>
                    <a:pt x="55416" y="-59"/>
                  </a:cubicBezTo>
                  <a:close/>
                </a:path>
              </a:pathLst>
            </a:custGeom>
            <a:gradFill>
              <a:gsLst>
                <a:gs pos="0">
                  <a:srgbClr val="FFFFFF">
                    <a:alpha val="0"/>
                  </a:srgbClr>
                </a:gs>
                <a:gs pos="80000">
                  <a:srgbClr val="000000"/>
                </a:gs>
              </a:gsLst>
              <a:lin ang="3424292" scaled="1"/>
            </a:gradFill>
            <a:ln w="1309" cap="flat">
              <a:noFill/>
              <a:prstDash val="solid"/>
              <a:miter/>
            </a:ln>
          </p:spPr>
          <p:txBody>
            <a:bodyPr rtlCol="0" anchor="ctr"/>
            <a:lstStyle/>
            <a:p>
              <a:endParaRPr lang="zh-CN" altLang="en-US"/>
            </a:p>
          </p:txBody>
        </p:sp>
        <p:grpSp>
          <p:nvGrpSpPr>
            <p:cNvPr id="382" name="图形 6">
              <a:extLst>
                <a:ext uri="{FF2B5EF4-FFF2-40B4-BE49-F238E27FC236}">
                  <a16:creationId xmlns:a16="http://schemas.microsoft.com/office/drawing/2014/main" id="{35D199E0-5D34-33DD-84E3-1C64A3941D48}"/>
                </a:ext>
              </a:extLst>
            </p:cNvPr>
            <p:cNvGrpSpPr/>
            <p:nvPr/>
          </p:nvGrpSpPr>
          <p:grpSpPr>
            <a:xfrm>
              <a:off x="7483885" y="3247114"/>
              <a:ext cx="104953" cy="166629"/>
              <a:chOff x="7483885" y="3247114"/>
              <a:chExt cx="104953" cy="166629"/>
            </a:xfrm>
          </p:grpSpPr>
          <p:sp>
            <p:nvSpPr>
              <p:cNvPr id="383" name="任意多边形: 形状 382">
                <a:extLst>
                  <a:ext uri="{FF2B5EF4-FFF2-40B4-BE49-F238E27FC236}">
                    <a16:creationId xmlns:a16="http://schemas.microsoft.com/office/drawing/2014/main" id="{263F027B-238C-3FEC-762B-4FE6D39AF968}"/>
                  </a:ext>
                </a:extLst>
              </p:cNvPr>
              <p:cNvSpPr/>
              <p:nvPr/>
            </p:nvSpPr>
            <p:spPr>
              <a:xfrm>
                <a:off x="7483885" y="3247114"/>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384" name="任意多边形: 形状 383">
                <a:extLst>
                  <a:ext uri="{FF2B5EF4-FFF2-40B4-BE49-F238E27FC236}">
                    <a16:creationId xmlns:a16="http://schemas.microsoft.com/office/drawing/2014/main" id="{F72E6E7A-6C6F-86B3-8443-2BEC8FB34CB2}"/>
                  </a:ext>
                </a:extLst>
              </p:cNvPr>
              <p:cNvSpPr/>
              <p:nvPr/>
            </p:nvSpPr>
            <p:spPr>
              <a:xfrm>
                <a:off x="7507259" y="3247114"/>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385" name="任意多边形: 形状 384">
                <a:extLst>
                  <a:ext uri="{FF2B5EF4-FFF2-40B4-BE49-F238E27FC236}">
                    <a16:creationId xmlns:a16="http://schemas.microsoft.com/office/drawing/2014/main" id="{BC695B4E-66C8-BFC9-0F5F-260B4B355CFC}"/>
                  </a:ext>
                </a:extLst>
              </p:cNvPr>
              <p:cNvSpPr/>
              <p:nvPr/>
            </p:nvSpPr>
            <p:spPr>
              <a:xfrm>
                <a:off x="7530633" y="3247114"/>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386" name="任意多边形: 形状 385">
                <a:extLst>
                  <a:ext uri="{FF2B5EF4-FFF2-40B4-BE49-F238E27FC236}">
                    <a16:creationId xmlns:a16="http://schemas.microsoft.com/office/drawing/2014/main" id="{D02AF4A4-2F44-E670-56AD-3DD1F97D9643}"/>
                  </a:ext>
                </a:extLst>
              </p:cNvPr>
              <p:cNvSpPr/>
              <p:nvPr/>
            </p:nvSpPr>
            <p:spPr>
              <a:xfrm>
                <a:off x="7554007" y="3247114"/>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387" name="任意多边形: 形状 386">
                <a:extLst>
                  <a:ext uri="{FF2B5EF4-FFF2-40B4-BE49-F238E27FC236}">
                    <a16:creationId xmlns:a16="http://schemas.microsoft.com/office/drawing/2014/main" id="{3F0E2A6C-0C29-1DA4-8D90-FBCF7F6ED10D}"/>
                  </a:ext>
                </a:extLst>
              </p:cNvPr>
              <p:cNvSpPr/>
              <p:nvPr/>
            </p:nvSpPr>
            <p:spPr>
              <a:xfrm>
                <a:off x="7577381" y="3247114"/>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388" name="任意多边形: 形状 387">
                <a:extLst>
                  <a:ext uri="{FF2B5EF4-FFF2-40B4-BE49-F238E27FC236}">
                    <a16:creationId xmlns:a16="http://schemas.microsoft.com/office/drawing/2014/main" id="{E63A02B1-00DF-9D94-CC5B-A3E6BC869525}"/>
                  </a:ext>
                </a:extLst>
              </p:cNvPr>
              <p:cNvSpPr/>
              <p:nvPr/>
            </p:nvSpPr>
            <p:spPr>
              <a:xfrm>
                <a:off x="7483885" y="3272976"/>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389" name="任意多边形: 形状 388">
                <a:extLst>
                  <a:ext uri="{FF2B5EF4-FFF2-40B4-BE49-F238E27FC236}">
                    <a16:creationId xmlns:a16="http://schemas.microsoft.com/office/drawing/2014/main" id="{B72115AF-87BB-5FB6-ED7A-96C46ABA827D}"/>
                  </a:ext>
                </a:extLst>
              </p:cNvPr>
              <p:cNvSpPr/>
              <p:nvPr/>
            </p:nvSpPr>
            <p:spPr>
              <a:xfrm>
                <a:off x="7507259" y="3272976"/>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390" name="任意多边形: 形状 389">
                <a:extLst>
                  <a:ext uri="{FF2B5EF4-FFF2-40B4-BE49-F238E27FC236}">
                    <a16:creationId xmlns:a16="http://schemas.microsoft.com/office/drawing/2014/main" id="{CAA28BC0-B4FE-171C-F67C-319561A53302}"/>
                  </a:ext>
                </a:extLst>
              </p:cNvPr>
              <p:cNvSpPr/>
              <p:nvPr/>
            </p:nvSpPr>
            <p:spPr>
              <a:xfrm>
                <a:off x="7530633" y="3272976"/>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391" name="任意多边形: 形状 390">
                <a:extLst>
                  <a:ext uri="{FF2B5EF4-FFF2-40B4-BE49-F238E27FC236}">
                    <a16:creationId xmlns:a16="http://schemas.microsoft.com/office/drawing/2014/main" id="{DC4DE96D-5FA6-4969-5176-9349FFE35492}"/>
                  </a:ext>
                </a:extLst>
              </p:cNvPr>
              <p:cNvSpPr/>
              <p:nvPr/>
            </p:nvSpPr>
            <p:spPr>
              <a:xfrm>
                <a:off x="7554007" y="3272976"/>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392" name="任意多边形: 形状 391">
                <a:extLst>
                  <a:ext uri="{FF2B5EF4-FFF2-40B4-BE49-F238E27FC236}">
                    <a16:creationId xmlns:a16="http://schemas.microsoft.com/office/drawing/2014/main" id="{6B776702-1421-E6F2-FF42-F2175A9130FE}"/>
                  </a:ext>
                </a:extLst>
              </p:cNvPr>
              <p:cNvSpPr/>
              <p:nvPr/>
            </p:nvSpPr>
            <p:spPr>
              <a:xfrm>
                <a:off x="7577381" y="3272976"/>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393" name="任意多边形: 形状 392">
                <a:extLst>
                  <a:ext uri="{FF2B5EF4-FFF2-40B4-BE49-F238E27FC236}">
                    <a16:creationId xmlns:a16="http://schemas.microsoft.com/office/drawing/2014/main" id="{CAA16733-0EE8-AF68-17C0-B09D195B8760}"/>
                  </a:ext>
                </a:extLst>
              </p:cNvPr>
              <p:cNvSpPr/>
              <p:nvPr/>
            </p:nvSpPr>
            <p:spPr>
              <a:xfrm>
                <a:off x="7483885" y="3298838"/>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394" name="任意多边形: 形状 393">
                <a:extLst>
                  <a:ext uri="{FF2B5EF4-FFF2-40B4-BE49-F238E27FC236}">
                    <a16:creationId xmlns:a16="http://schemas.microsoft.com/office/drawing/2014/main" id="{5643B675-90F7-4C6B-8076-D30CF5B954BD}"/>
                  </a:ext>
                </a:extLst>
              </p:cNvPr>
              <p:cNvSpPr/>
              <p:nvPr/>
            </p:nvSpPr>
            <p:spPr>
              <a:xfrm>
                <a:off x="7507259" y="3298838"/>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395" name="任意多边形: 形状 394">
                <a:extLst>
                  <a:ext uri="{FF2B5EF4-FFF2-40B4-BE49-F238E27FC236}">
                    <a16:creationId xmlns:a16="http://schemas.microsoft.com/office/drawing/2014/main" id="{3C7B6662-C3BD-B7B2-16D6-68561EB3E7DC}"/>
                  </a:ext>
                </a:extLst>
              </p:cNvPr>
              <p:cNvSpPr/>
              <p:nvPr/>
            </p:nvSpPr>
            <p:spPr>
              <a:xfrm>
                <a:off x="7530633" y="3298838"/>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396" name="任意多边形: 形状 395">
                <a:extLst>
                  <a:ext uri="{FF2B5EF4-FFF2-40B4-BE49-F238E27FC236}">
                    <a16:creationId xmlns:a16="http://schemas.microsoft.com/office/drawing/2014/main" id="{FD13A74B-317A-5DE3-7A21-BBB13BF49CFB}"/>
                  </a:ext>
                </a:extLst>
              </p:cNvPr>
              <p:cNvSpPr/>
              <p:nvPr/>
            </p:nvSpPr>
            <p:spPr>
              <a:xfrm>
                <a:off x="7554007" y="3298838"/>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397" name="任意多边形: 形状 396">
                <a:extLst>
                  <a:ext uri="{FF2B5EF4-FFF2-40B4-BE49-F238E27FC236}">
                    <a16:creationId xmlns:a16="http://schemas.microsoft.com/office/drawing/2014/main" id="{3FFD1431-8BCB-B370-5CB9-DA3836ACD306}"/>
                  </a:ext>
                </a:extLst>
              </p:cNvPr>
              <p:cNvSpPr/>
              <p:nvPr/>
            </p:nvSpPr>
            <p:spPr>
              <a:xfrm>
                <a:off x="7577381" y="3298838"/>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398" name="任意多边形: 形状 397">
                <a:extLst>
                  <a:ext uri="{FF2B5EF4-FFF2-40B4-BE49-F238E27FC236}">
                    <a16:creationId xmlns:a16="http://schemas.microsoft.com/office/drawing/2014/main" id="{8844E70E-0258-2C8E-DD35-3E9673039D7A}"/>
                  </a:ext>
                </a:extLst>
              </p:cNvPr>
              <p:cNvSpPr/>
              <p:nvPr/>
            </p:nvSpPr>
            <p:spPr>
              <a:xfrm>
                <a:off x="7483885" y="3324700"/>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399" name="任意多边形: 形状 398">
                <a:extLst>
                  <a:ext uri="{FF2B5EF4-FFF2-40B4-BE49-F238E27FC236}">
                    <a16:creationId xmlns:a16="http://schemas.microsoft.com/office/drawing/2014/main" id="{8C6ECBD6-D20B-2B6E-21F6-D3FBE27EE210}"/>
                  </a:ext>
                </a:extLst>
              </p:cNvPr>
              <p:cNvSpPr/>
              <p:nvPr/>
            </p:nvSpPr>
            <p:spPr>
              <a:xfrm>
                <a:off x="7507259" y="3324700"/>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400" name="任意多边形: 形状 399">
                <a:extLst>
                  <a:ext uri="{FF2B5EF4-FFF2-40B4-BE49-F238E27FC236}">
                    <a16:creationId xmlns:a16="http://schemas.microsoft.com/office/drawing/2014/main" id="{C1565D1F-F522-F3FB-C0F3-34E34FBACE05}"/>
                  </a:ext>
                </a:extLst>
              </p:cNvPr>
              <p:cNvSpPr/>
              <p:nvPr/>
            </p:nvSpPr>
            <p:spPr>
              <a:xfrm>
                <a:off x="7530633" y="3324700"/>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401" name="任意多边形: 形状 400">
                <a:extLst>
                  <a:ext uri="{FF2B5EF4-FFF2-40B4-BE49-F238E27FC236}">
                    <a16:creationId xmlns:a16="http://schemas.microsoft.com/office/drawing/2014/main" id="{48AC551B-5D75-D9F2-5475-6E086F7477D4}"/>
                  </a:ext>
                </a:extLst>
              </p:cNvPr>
              <p:cNvSpPr/>
              <p:nvPr/>
            </p:nvSpPr>
            <p:spPr>
              <a:xfrm>
                <a:off x="7554007" y="3324700"/>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402" name="任意多边形: 形状 401">
                <a:extLst>
                  <a:ext uri="{FF2B5EF4-FFF2-40B4-BE49-F238E27FC236}">
                    <a16:creationId xmlns:a16="http://schemas.microsoft.com/office/drawing/2014/main" id="{83609A67-E7D6-7AEB-47D8-23D186380E83}"/>
                  </a:ext>
                </a:extLst>
              </p:cNvPr>
              <p:cNvSpPr/>
              <p:nvPr/>
            </p:nvSpPr>
            <p:spPr>
              <a:xfrm>
                <a:off x="7577381" y="3324700"/>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403" name="任意多边形: 形状 402">
                <a:extLst>
                  <a:ext uri="{FF2B5EF4-FFF2-40B4-BE49-F238E27FC236}">
                    <a16:creationId xmlns:a16="http://schemas.microsoft.com/office/drawing/2014/main" id="{49FD3AC5-3B8F-F6F9-9C1E-BFD33E33258C}"/>
                  </a:ext>
                </a:extLst>
              </p:cNvPr>
              <p:cNvSpPr/>
              <p:nvPr/>
            </p:nvSpPr>
            <p:spPr>
              <a:xfrm>
                <a:off x="7483885" y="3350562"/>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404" name="任意多边形: 形状 403">
                <a:extLst>
                  <a:ext uri="{FF2B5EF4-FFF2-40B4-BE49-F238E27FC236}">
                    <a16:creationId xmlns:a16="http://schemas.microsoft.com/office/drawing/2014/main" id="{5E5A0DEA-EF50-75B6-3ED7-E0F10D97A34E}"/>
                  </a:ext>
                </a:extLst>
              </p:cNvPr>
              <p:cNvSpPr/>
              <p:nvPr/>
            </p:nvSpPr>
            <p:spPr>
              <a:xfrm>
                <a:off x="7507259" y="3350562"/>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405" name="任意多边形: 形状 404">
                <a:extLst>
                  <a:ext uri="{FF2B5EF4-FFF2-40B4-BE49-F238E27FC236}">
                    <a16:creationId xmlns:a16="http://schemas.microsoft.com/office/drawing/2014/main" id="{1AB5EDE2-E0EB-2DBE-02CF-E8D87D60B16E}"/>
                  </a:ext>
                </a:extLst>
              </p:cNvPr>
              <p:cNvSpPr/>
              <p:nvPr/>
            </p:nvSpPr>
            <p:spPr>
              <a:xfrm>
                <a:off x="7530633" y="3350562"/>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406" name="任意多边形: 形状 405">
                <a:extLst>
                  <a:ext uri="{FF2B5EF4-FFF2-40B4-BE49-F238E27FC236}">
                    <a16:creationId xmlns:a16="http://schemas.microsoft.com/office/drawing/2014/main" id="{1001BB7B-9DD3-9F00-B756-ABECA2ABB670}"/>
                  </a:ext>
                </a:extLst>
              </p:cNvPr>
              <p:cNvSpPr/>
              <p:nvPr/>
            </p:nvSpPr>
            <p:spPr>
              <a:xfrm>
                <a:off x="7554007" y="3350562"/>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407" name="任意多边形: 形状 406">
                <a:extLst>
                  <a:ext uri="{FF2B5EF4-FFF2-40B4-BE49-F238E27FC236}">
                    <a16:creationId xmlns:a16="http://schemas.microsoft.com/office/drawing/2014/main" id="{1C5117E4-85AA-AD8D-A536-86E5801ED22B}"/>
                  </a:ext>
                </a:extLst>
              </p:cNvPr>
              <p:cNvSpPr/>
              <p:nvPr/>
            </p:nvSpPr>
            <p:spPr>
              <a:xfrm>
                <a:off x="7577381" y="3350562"/>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408" name="任意多边形: 形状 407">
                <a:extLst>
                  <a:ext uri="{FF2B5EF4-FFF2-40B4-BE49-F238E27FC236}">
                    <a16:creationId xmlns:a16="http://schemas.microsoft.com/office/drawing/2014/main" id="{132D1C01-6B6E-E24A-AF3B-E570C97BF805}"/>
                  </a:ext>
                </a:extLst>
              </p:cNvPr>
              <p:cNvSpPr/>
              <p:nvPr/>
            </p:nvSpPr>
            <p:spPr>
              <a:xfrm>
                <a:off x="7483885" y="3376424"/>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409" name="任意多边形: 形状 408">
                <a:extLst>
                  <a:ext uri="{FF2B5EF4-FFF2-40B4-BE49-F238E27FC236}">
                    <a16:creationId xmlns:a16="http://schemas.microsoft.com/office/drawing/2014/main" id="{AD2A590E-B4BF-7EAD-1D37-BEDD041677E2}"/>
                  </a:ext>
                </a:extLst>
              </p:cNvPr>
              <p:cNvSpPr/>
              <p:nvPr/>
            </p:nvSpPr>
            <p:spPr>
              <a:xfrm>
                <a:off x="7507259" y="3376424"/>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410" name="任意多边形: 形状 409">
                <a:extLst>
                  <a:ext uri="{FF2B5EF4-FFF2-40B4-BE49-F238E27FC236}">
                    <a16:creationId xmlns:a16="http://schemas.microsoft.com/office/drawing/2014/main" id="{EE9231A6-D886-7F50-FDB7-2DECBB918CF4}"/>
                  </a:ext>
                </a:extLst>
              </p:cNvPr>
              <p:cNvSpPr/>
              <p:nvPr/>
            </p:nvSpPr>
            <p:spPr>
              <a:xfrm>
                <a:off x="7530633" y="3376424"/>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411" name="任意多边形: 形状 410">
                <a:extLst>
                  <a:ext uri="{FF2B5EF4-FFF2-40B4-BE49-F238E27FC236}">
                    <a16:creationId xmlns:a16="http://schemas.microsoft.com/office/drawing/2014/main" id="{E2A9A67D-9244-BD5C-53A8-6B229BE018BF}"/>
                  </a:ext>
                </a:extLst>
              </p:cNvPr>
              <p:cNvSpPr/>
              <p:nvPr/>
            </p:nvSpPr>
            <p:spPr>
              <a:xfrm>
                <a:off x="7554007" y="3376424"/>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412" name="任意多边形: 形状 411">
                <a:extLst>
                  <a:ext uri="{FF2B5EF4-FFF2-40B4-BE49-F238E27FC236}">
                    <a16:creationId xmlns:a16="http://schemas.microsoft.com/office/drawing/2014/main" id="{9C5D92A5-B5C0-FFC3-7EC9-1429D7DC2720}"/>
                  </a:ext>
                </a:extLst>
              </p:cNvPr>
              <p:cNvSpPr/>
              <p:nvPr/>
            </p:nvSpPr>
            <p:spPr>
              <a:xfrm>
                <a:off x="7577381" y="3376424"/>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413" name="任意多边形: 形状 412">
                <a:extLst>
                  <a:ext uri="{FF2B5EF4-FFF2-40B4-BE49-F238E27FC236}">
                    <a16:creationId xmlns:a16="http://schemas.microsoft.com/office/drawing/2014/main" id="{1CACC955-9E02-85D5-180A-0B4ADD72742F}"/>
                  </a:ext>
                </a:extLst>
              </p:cNvPr>
              <p:cNvSpPr/>
              <p:nvPr/>
            </p:nvSpPr>
            <p:spPr>
              <a:xfrm>
                <a:off x="7483885" y="3402286"/>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414" name="任意多边形: 形状 413">
                <a:extLst>
                  <a:ext uri="{FF2B5EF4-FFF2-40B4-BE49-F238E27FC236}">
                    <a16:creationId xmlns:a16="http://schemas.microsoft.com/office/drawing/2014/main" id="{BFDF8F41-C2CB-A72E-C478-4D6194F463F5}"/>
                  </a:ext>
                </a:extLst>
              </p:cNvPr>
              <p:cNvSpPr/>
              <p:nvPr/>
            </p:nvSpPr>
            <p:spPr>
              <a:xfrm>
                <a:off x="7507259" y="3402286"/>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415" name="任意多边形: 形状 414">
                <a:extLst>
                  <a:ext uri="{FF2B5EF4-FFF2-40B4-BE49-F238E27FC236}">
                    <a16:creationId xmlns:a16="http://schemas.microsoft.com/office/drawing/2014/main" id="{5B55C861-0E97-78D8-0223-D94D30D8286E}"/>
                  </a:ext>
                </a:extLst>
              </p:cNvPr>
              <p:cNvSpPr/>
              <p:nvPr/>
            </p:nvSpPr>
            <p:spPr>
              <a:xfrm>
                <a:off x="7530633" y="3402286"/>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416" name="任意多边形: 形状 415">
                <a:extLst>
                  <a:ext uri="{FF2B5EF4-FFF2-40B4-BE49-F238E27FC236}">
                    <a16:creationId xmlns:a16="http://schemas.microsoft.com/office/drawing/2014/main" id="{257C7B6A-B763-D8D4-CEAF-11F7E4171787}"/>
                  </a:ext>
                </a:extLst>
              </p:cNvPr>
              <p:cNvSpPr/>
              <p:nvPr/>
            </p:nvSpPr>
            <p:spPr>
              <a:xfrm>
                <a:off x="7554007" y="3402286"/>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417" name="任意多边形: 形状 416">
                <a:extLst>
                  <a:ext uri="{FF2B5EF4-FFF2-40B4-BE49-F238E27FC236}">
                    <a16:creationId xmlns:a16="http://schemas.microsoft.com/office/drawing/2014/main" id="{FBDC0280-E2AB-EDCD-D0B4-BF1330B4E3DC}"/>
                  </a:ext>
                </a:extLst>
              </p:cNvPr>
              <p:cNvSpPr/>
              <p:nvPr/>
            </p:nvSpPr>
            <p:spPr>
              <a:xfrm>
                <a:off x="7577381" y="3402286"/>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grpSp>
      </p:grpSp>
      <p:sp>
        <p:nvSpPr>
          <p:cNvPr id="420" name="文本框 419">
            <a:extLst>
              <a:ext uri="{FF2B5EF4-FFF2-40B4-BE49-F238E27FC236}">
                <a16:creationId xmlns:a16="http://schemas.microsoft.com/office/drawing/2014/main" id="{7C107ACD-2BA3-93F5-E7F8-B3135EF6048A}"/>
              </a:ext>
            </a:extLst>
          </p:cNvPr>
          <p:cNvSpPr txBox="1"/>
          <p:nvPr/>
        </p:nvSpPr>
        <p:spPr>
          <a:xfrm>
            <a:off x="1504014" y="2119011"/>
            <a:ext cx="8093874" cy="923330"/>
          </a:xfrm>
          <a:prstGeom prst="rect">
            <a:avLst/>
          </a:prstGeom>
          <a:noFill/>
        </p:spPr>
        <p:txBody>
          <a:bodyPr wrap="square" rtlCol="0">
            <a:spAutoFit/>
          </a:bodyPr>
          <a:lstStyle/>
          <a:p>
            <a:pPr algn="ctr"/>
            <a:r>
              <a:rPr lang="zh-CN" altLang="en-US" sz="5400" dirty="0">
                <a:solidFill>
                  <a:schemeClr val="accent1">
                    <a:lumMod val="50000"/>
                  </a:schemeClr>
                </a:solidFill>
                <a:latin typeface="+mj-ea"/>
                <a:ea typeface="+mj-ea"/>
              </a:rPr>
              <a:t>蓝色插画风年终总结模板</a:t>
            </a:r>
          </a:p>
        </p:txBody>
      </p:sp>
      <p:sp>
        <p:nvSpPr>
          <p:cNvPr id="422" name="文本框 421">
            <a:extLst>
              <a:ext uri="{FF2B5EF4-FFF2-40B4-BE49-F238E27FC236}">
                <a16:creationId xmlns:a16="http://schemas.microsoft.com/office/drawing/2014/main" id="{B3CB6D68-457F-1546-5FF5-571AB048FD4C}"/>
              </a:ext>
            </a:extLst>
          </p:cNvPr>
          <p:cNvSpPr txBox="1"/>
          <p:nvPr/>
        </p:nvSpPr>
        <p:spPr>
          <a:xfrm>
            <a:off x="1744289" y="3115885"/>
            <a:ext cx="7336098" cy="400110"/>
          </a:xfrm>
          <a:prstGeom prst="rect">
            <a:avLst/>
          </a:prstGeom>
          <a:noFill/>
        </p:spPr>
        <p:txBody>
          <a:bodyPr wrap="square" rtlCol="0">
            <a:spAutoFit/>
          </a:bodyPr>
          <a:lstStyle/>
          <a:p>
            <a:r>
              <a:rPr lang="en-US" altLang="zh-CN" sz="2000" dirty="0">
                <a:solidFill>
                  <a:schemeClr val="accent1">
                    <a:lumMod val="60000"/>
                    <a:lumOff val="40000"/>
                  </a:schemeClr>
                </a:solidFill>
                <a:effectLst/>
              </a:rPr>
              <a:t>Blue year-end summary illustration style template</a:t>
            </a:r>
          </a:p>
        </p:txBody>
      </p:sp>
      <p:grpSp>
        <p:nvGrpSpPr>
          <p:cNvPr id="427" name="组合 426">
            <a:extLst>
              <a:ext uri="{FF2B5EF4-FFF2-40B4-BE49-F238E27FC236}">
                <a16:creationId xmlns:a16="http://schemas.microsoft.com/office/drawing/2014/main" id="{B3990A5A-FF7A-F991-79B4-5DF5976A635A}"/>
              </a:ext>
            </a:extLst>
          </p:cNvPr>
          <p:cNvGrpSpPr/>
          <p:nvPr/>
        </p:nvGrpSpPr>
        <p:grpSpPr>
          <a:xfrm>
            <a:off x="1731885" y="4114414"/>
            <a:ext cx="2590427" cy="502480"/>
            <a:chOff x="1731886" y="4139582"/>
            <a:chExt cx="1902672" cy="502480"/>
          </a:xfrm>
        </p:grpSpPr>
        <p:sp>
          <p:nvSpPr>
            <p:cNvPr id="425" name="矩形: 圆角 424">
              <a:extLst>
                <a:ext uri="{FF2B5EF4-FFF2-40B4-BE49-F238E27FC236}">
                  <a16:creationId xmlns:a16="http://schemas.microsoft.com/office/drawing/2014/main" id="{3B9D6C1D-7924-C642-740C-AE222D924C1C}"/>
                </a:ext>
              </a:extLst>
            </p:cNvPr>
            <p:cNvSpPr/>
            <p:nvPr/>
          </p:nvSpPr>
          <p:spPr>
            <a:xfrm>
              <a:off x="1731886" y="4139582"/>
              <a:ext cx="1902672" cy="502480"/>
            </a:xfrm>
            <a:prstGeom prst="round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3" name="文本框 422">
              <a:extLst>
                <a:ext uri="{FF2B5EF4-FFF2-40B4-BE49-F238E27FC236}">
                  <a16:creationId xmlns:a16="http://schemas.microsoft.com/office/drawing/2014/main" id="{301BCC4C-29CD-29B3-1A75-E5DE2CCBEEC6}"/>
                </a:ext>
              </a:extLst>
            </p:cNvPr>
            <p:cNvSpPr txBox="1"/>
            <p:nvPr/>
          </p:nvSpPr>
          <p:spPr>
            <a:xfrm>
              <a:off x="1926957" y="4206156"/>
              <a:ext cx="1512530" cy="369332"/>
            </a:xfrm>
            <a:prstGeom prst="rect">
              <a:avLst/>
            </a:prstGeom>
            <a:noFill/>
          </p:spPr>
          <p:txBody>
            <a:bodyPr wrap="square" rtlCol="0">
              <a:spAutoFit/>
            </a:bodyPr>
            <a:lstStyle/>
            <a:p>
              <a:pPr algn="ctr"/>
              <a:r>
                <a:rPr lang="zh-CN" altLang="en-US" dirty="0">
                  <a:solidFill>
                    <a:schemeClr val="bg1"/>
                  </a:solidFill>
                  <a:effectLst/>
                </a:rPr>
                <a:t>汇报人：</a:t>
              </a:r>
              <a:r>
                <a:rPr lang="en-US" altLang="zh-CN" dirty="0">
                  <a:solidFill>
                    <a:schemeClr val="bg1"/>
                  </a:solidFill>
                  <a:effectLst/>
                </a:rPr>
                <a:t>XX</a:t>
              </a:r>
              <a:endParaRPr lang="zh-CN" altLang="en-US" dirty="0">
                <a:solidFill>
                  <a:schemeClr val="bg1"/>
                </a:solidFill>
              </a:endParaRPr>
            </a:p>
          </p:txBody>
        </p:sp>
      </p:grpSp>
      <p:grpSp>
        <p:nvGrpSpPr>
          <p:cNvPr id="428" name="组合 427">
            <a:extLst>
              <a:ext uri="{FF2B5EF4-FFF2-40B4-BE49-F238E27FC236}">
                <a16:creationId xmlns:a16="http://schemas.microsoft.com/office/drawing/2014/main" id="{0DE9B206-0CB1-7318-C6CE-3E2ED06B2404}"/>
              </a:ext>
            </a:extLst>
          </p:cNvPr>
          <p:cNvGrpSpPr/>
          <p:nvPr/>
        </p:nvGrpSpPr>
        <p:grpSpPr>
          <a:xfrm>
            <a:off x="1770137" y="4881699"/>
            <a:ext cx="2562256" cy="502480"/>
            <a:chOff x="5111656" y="4089247"/>
            <a:chExt cx="1902672" cy="502480"/>
          </a:xfrm>
        </p:grpSpPr>
        <p:sp>
          <p:nvSpPr>
            <p:cNvPr id="426" name="矩形: 圆角 425">
              <a:extLst>
                <a:ext uri="{FF2B5EF4-FFF2-40B4-BE49-F238E27FC236}">
                  <a16:creationId xmlns:a16="http://schemas.microsoft.com/office/drawing/2014/main" id="{A893981A-C50F-5676-C2E3-13A957F46A39}"/>
                </a:ext>
              </a:extLst>
            </p:cNvPr>
            <p:cNvSpPr/>
            <p:nvPr/>
          </p:nvSpPr>
          <p:spPr>
            <a:xfrm>
              <a:off x="5111656" y="4089247"/>
              <a:ext cx="1902672" cy="502480"/>
            </a:xfrm>
            <a:prstGeom prst="round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4" name="文本框 423">
              <a:extLst>
                <a:ext uri="{FF2B5EF4-FFF2-40B4-BE49-F238E27FC236}">
                  <a16:creationId xmlns:a16="http://schemas.microsoft.com/office/drawing/2014/main" id="{3A24428E-BC88-A1E9-924C-522315DDE7F5}"/>
                </a:ext>
              </a:extLst>
            </p:cNvPr>
            <p:cNvSpPr txBox="1"/>
            <p:nvPr/>
          </p:nvSpPr>
          <p:spPr>
            <a:xfrm>
              <a:off x="5111656" y="4155821"/>
              <a:ext cx="1902672" cy="369332"/>
            </a:xfrm>
            <a:prstGeom prst="rect">
              <a:avLst/>
            </a:prstGeom>
            <a:noFill/>
          </p:spPr>
          <p:txBody>
            <a:bodyPr wrap="square" rtlCol="0">
              <a:spAutoFit/>
            </a:bodyPr>
            <a:lstStyle/>
            <a:p>
              <a:pPr algn="ctr"/>
              <a:r>
                <a:rPr lang="zh-CN" altLang="en-US" dirty="0">
                  <a:solidFill>
                    <a:schemeClr val="bg1"/>
                  </a:solidFill>
                  <a:effectLst/>
                </a:rPr>
                <a:t>日期</a:t>
              </a:r>
              <a:r>
                <a:rPr lang="en-US" altLang="zh-CN" dirty="0">
                  <a:solidFill>
                    <a:schemeClr val="bg1"/>
                  </a:solidFill>
                  <a:effectLst/>
                </a:rPr>
                <a:t>:20XX.XX</a:t>
              </a:r>
              <a:endParaRPr lang="zh-CN" altLang="en-US" dirty="0">
                <a:solidFill>
                  <a:schemeClr val="bg1"/>
                </a:solidFill>
              </a:endParaRPr>
            </a:p>
          </p:txBody>
        </p:sp>
      </p:grpSp>
    </p:spTree>
    <p:extLst>
      <p:ext uri="{BB962C8B-B14F-4D97-AF65-F5344CB8AC3E}">
        <p14:creationId xmlns:p14="http://schemas.microsoft.com/office/powerpoint/2010/main" val="19630358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4" name="组合 213">
            <a:extLst>
              <a:ext uri="{FF2B5EF4-FFF2-40B4-BE49-F238E27FC236}">
                <a16:creationId xmlns:a16="http://schemas.microsoft.com/office/drawing/2014/main" id="{B7F3EC20-FA79-DD19-DCBA-60208D911594}"/>
              </a:ext>
            </a:extLst>
          </p:cNvPr>
          <p:cNvGrpSpPr/>
          <p:nvPr/>
        </p:nvGrpSpPr>
        <p:grpSpPr>
          <a:xfrm>
            <a:off x="4469040" y="3747617"/>
            <a:ext cx="7554686" cy="3299849"/>
            <a:chOff x="7091228" y="2976657"/>
            <a:chExt cx="2052299" cy="835007"/>
          </a:xfrm>
        </p:grpSpPr>
        <p:sp>
          <p:nvSpPr>
            <p:cNvPr id="215" name="任意多边形: 形状 214">
              <a:extLst>
                <a:ext uri="{FF2B5EF4-FFF2-40B4-BE49-F238E27FC236}">
                  <a16:creationId xmlns:a16="http://schemas.microsoft.com/office/drawing/2014/main" id="{3118C0E0-BA49-676D-84A2-1C4DD24B313D}"/>
                </a:ext>
              </a:extLst>
            </p:cNvPr>
            <p:cNvSpPr/>
            <p:nvPr/>
          </p:nvSpPr>
          <p:spPr>
            <a:xfrm>
              <a:off x="7091228" y="3176586"/>
              <a:ext cx="2052299" cy="588212"/>
            </a:xfrm>
            <a:custGeom>
              <a:avLst/>
              <a:gdLst>
                <a:gd name="connsiteX0" fmla="*/ 1961448 w 2052299"/>
                <a:gd name="connsiteY0" fmla="*/ 490454 h 588212"/>
                <a:gd name="connsiteX1" fmla="*/ 1961448 w 2052299"/>
                <a:gd name="connsiteY1" fmla="*/ 329730 h 588212"/>
                <a:gd name="connsiteX2" fmla="*/ 1898594 w 2052299"/>
                <a:gd name="connsiteY2" fmla="*/ 329730 h 588212"/>
                <a:gd name="connsiteX3" fmla="*/ 1898594 w 2052299"/>
                <a:gd name="connsiteY3" fmla="*/ 132184 h 588212"/>
                <a:gd name="connsiteX4" fmla="*/ 1887739 w 2052299"/>
                <a:gd name="connsiteY4" fmla="*/ 121329 h 588212"/>
                <a:gd name="connsiteX5" fmla="*/ 1875953 w 2052299"/>
                <a:gd name="connsiteY5" fmla="*/ 121329 h 588212"/>
                <a:gd name="connsiteX6" fmla="*/ 1812130 w 2052299"/>
                <a:gd name="connsiteY6" fmla="*/ 185152 h 588212"/>
                <a:gd name="connsiteX7" fmla="*/ 1812130 w 2052299"/>
                <a:gd name="connsiteY7" fmla="*/ 341476 h 588212"/>
                <a:gd name="connsiteX8" fmla="*/ 1743318 w 2052299"/>
                <a:gd name="connsiteY8" fmla="*/ 341476 h 588212"/>
                <a:gd name="connsiteX9" fmla="*/ 1743318 w 2052299"/>
                <a:gd name="connsiteY9" fmla="*/ 290080 h 588212"/>
                <a:gd name="connsiteX10" fmla="*/ 1639948 w 2052299"/>
                <a:gd name="connsiteY10" fmla="*/ 290080 h 588212"/>
                <a:gd name="connsiteX11" fmla="*/ 1639948 w 2052299"/>
                <a:gd name="connsiteY11" fmla="*/ 227108 h 588212"/>
                <a:gd name="connsiteX12" fmla="*/ 1578260 w 2052299"/>
                <a:gd name="connsiteY12" fmla="*/ 227108 h 588212"/>
                <a:gd name="connsiteX13" fmla="*/ 1578260 w 2052299"/>
                <a:gd name="connsiteY13" fmla="*/ 244537 h 588212"/>
                <a:gd name="connsiteX14" fmla="*/ 1473332 w 2052299"/>
                <a:gd name="connsiteY14" fmla="*/ 244537 h 588212"/>
                <a:gd name="connsiteX15" fmla="*/ 1473332 w 2052299"/>
                <a:gd name="connsiteY15" fmla="*/ 140866 h 588212"/>
                <a:gd name="connsiteX16" fmla="*/ 1145651 w 2052299"/>
                <a:gd name="connsiteY16" fmla="*/ -59 h 588212"/>
                <a:gd name="connsiteX17" fmla="*/ 1020519 w 2052299"/>
                <a:gd name="connsiteY17" fmla="*/ 199412 h 588212"/>
                <a:gd name="connsiteX18" fmla="*/ 898385 w 2052299"/>
                <a:gd name="connsiteY18" fmla="*/ 172686 h 588212"/>
                <a:gd name="connsiteX19" fmla="*/ 778975 w 2052299"/>
                <a:gd name="connsiteY19" fmla="*/ 145253 h 588212"/>
                <a:gd name="connsiteX20" fmla="*/ 665051 w 2052299"/>
                <a:gd name="connsiteY20" fmla="*/ 85567 h 588212"/>
                <a:gd name="connsiteX21" fmla="*/ 627941 w 2052299"/>
                <a:gd name="connsiteY21" fmla="*/ 85567 h 588212"/>
                <a:gd name="connsiteX22" fmla="*/ 627941 w 2052299"/>
                <a:gd name="connsiteY22" fmla="*/ 152835 h 588212"/>
                <a:gd name="connsiteX23" fmla="*/ 517946 w 2052299"/>
                <a:gd name="connsiteY23" fmla="*/ 152835 h 588212"/>
                <a:gd name="connsiteX24" fmla="*/ 517946 w 2052299"/>
                <a:gd name="connsiteY24" fmla="*/ 41150 h 588212"/>
                <a:gd name="connsiteX25" fmla="*/ 371259 w 2052299"/>
                <a:gd name="connsiteY25" fmla="*/ 41150 h 588212"/>
                <a:gd name="connsiteX26" fmla="*/ 371259 w 2052299"/>
                <a:gd name="connsiteY26" fmla="*/ 384571 h 588212"/>
                <a:gd name="connsiteX27" fmla="*/ 320256 w 2052299"/>
                <a:gd name="connsiteY27" fmla="*/ 384571 h 588212"/>
                <a:gd name="connsiteX28" fmla="*/ 320256 w 2052299"/>
                <a:gd name="connsiteY28" fmla="*/ 354231 h 588212"/>
                <a:gd name="connsiteX29" fmla="*/ 246991 w 2052299"/>
                <a:gd name="connsiteY29" fmla="*/ 354231 h 588212"/>
                <a:gd name="connsiteX30" fmla="*/ 246991 w 2052299"/>
                <a:gd name="connsiteY30" fmla="*/ 273227 h 588212"/>
                <a:gd name="connsiteX31" fmla="*/ 227742 w 2052299"/>
                <a:gd name="connsiteY31" fmla="*/ 253978 h 588212"/>
                <a:gd name="connsiteX32" fmla="*/ 172941 w 2052299"/>
                <a:gd name="connsiteY32" fmla="*/ 253978 h 588212"/>
                <a:gd name="connsiteX33" fmla="*/ 153692 w 2052299"/>
                <a:gd name="connsiteY33" fmla="*/ 273227 h 588212"/>
                <a:gd name="connsiteX34" fmla="*/ 153692 w 2052299"/>
                <a:gd name="connsiteY34" fmla="*/ 499175 h 588212"/>
                <a:gd name="connsiteX35" fmla="*/ -485 w 2052299"/>
                <a:gd name="connsiteY35" fmla="*/ 499175 h 588212"/>
                <a:gd name="connsiteX36" fmla="*/ -485 w 2052299"/>
                <a:gd name="connsiteY36" fmla="*/ 588154 h 588212"/>
                <a:gd name="connsiteX37" fmla="*/ 2051815 w 2052299"/>
                <a:gd name="connsiteY37" fmla="*/ 588154 h 588212"/>
                <a:gd name="connsiteX38" fmla="*/ 2051815 w 2052299"/>
                <a:gd name="connsiteY38" fmla="*/ 490454 h 588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052299" h="588212">
                  <a:moveTo>
                    <a:pt x="1961448" y="490454"/>
                  </a:moveTo>
                  <a:lnTo>
                    <a:pt x="1961448" y="329730"/>
                  </a:lnTo>
                  <a:lnTo>
                    <a:pt x="1898594" y="329730"/>
                  </a:lnTo>
                  <a:lnTo>
                    <a:pt x="1898594" y="132184"/>
                  </a:lnTo>
                  <a:cubicBezTo>
                    <a:pt x="1898594" y="126190"/>
                    <a:pt x="1893736" y="121329"/>
                    <a:pt x="1887739" y="121329"/>
                  </a:cubicBezTo>
                  <a:lnTo>
                    <a:pt x="1875953" y="121329"/>
                  </a:lnTo>
                  <a:cubicBezTo>
                    <a:pt x="1840703" y="121329"/>
                    <a:pt x="1812130" y="149904"/>
                    <a:pt x="1812130" y="185152"/>
                  </a:cubicBezTo>
                  <a:lnTo>
                    <a:pt x="1812130" y="341476"/>
                  </a:lnTo>
                  <a:lnTo>
                    <a:pt x="1743318" y="341476"/>
                  </a:lnTo>
                  <a:lnTo>
                    <a:pt x="1743318" y="290080"/>
                  </a:lnTo>
                  <a:lnTo>
                    <a:pt x="1639948" y="290080"/>
                  </a:lnTo>
                  <a:lnTo>
                    <a:pt x="1639948" y="227108"/>
                  </a:lnTo>
                  <a:lnTo>
                    <a:pt x="1578260" y="227108"/>
                  </a:lnTo>
                  <a:lnTo>
                    <a:pt x="1578260" y="244537"/>
                  </a:lnTo>
                  <a:lnTo>
                    <a:pt x="1473332" y="244537"/>
                  </a:lnTo>
                  <a:lnTo>
                    <a:pt x="1473332" y="140866"/>
                  </a:lnTo>
                  <a:lnTo>
                    <a:pt x="1145651" y="-59"/>
                  </a:lnTo>
                  <a:lnTo>
                    <a:pt x="1020519" y="199412"/>
                  </a:lnTo>
                  <a:lnTo>
                    <a:pt x="898385" y="172686"/>
                  </a:lnTo>
                  <a:lnTo>
                    <a:pt x="778975" y="145253"/>
                  </a:lnTo>
                  <a:lnTo>
                    <a:pt x="665051" y="85567"/>
                  </a:lnTo>
                  <a:lnTo>
                    <a:pt x="627941" y="85567"/>
                  </a:lnTo>
                  <a:lnTo>
                    <a:pt x="627941" y="152835"/>
                  </a:lnTo>
                  <a:lnTo>
                    <a:pt x="517946" y="152835"/>
                  </a:lnTo>
                  <a:lnTo>
                    <a:pt x="517946" y="41150"/>
                  </a:lnTo>
                  <a:lnTo>
                    <a:pt x="371259" y="41150"/>
                  </a:lnTo>
                  <a:lnTo>
                    <a:pt x="371259" y="384571"/>
                  </a:lnTo>
                  <a:lnTo>
                    <a:pt x="320256" y="384571"/>
                  </a:lnTo>
                  <a:lnTo>
                    <a:pt x="320256" y="354231"/>
                  </a:lnTo>
                  <a:lnTo>
                    <a:pt x="246991" y="354231"/>
                  </a:lnTo>
                  <a:lnTo>
                    <a:pt x="246991" y="273227"/>
                  </a:lnTo>
                  <a:cubicBezTo>
                    <a:pt x="246991" y="262595"/>
                    <a:pt x="238375" y="253978"/>
                    <a:pt x="227742" y="253978"/>
                  </a:cubicBezTo>
                  <a:lnTo>
                    <a:pt x="172941" y="253978"/>
                  </a:lnTo>
                  <a:cubicBezTo>
                    <a:pt x="162308" y="253978"/>
                    <a:pt x="153692" y="262595"/>
                    <a:pt x="153692" y="273227"/>
                  </a:cubicBezTo>
                  <a:lnTo>
                    <a:pt x="153692" y="499175"/>
                  </a:lnTo>
                  <a:lnTo>
                    <a:pt x="-485" y="499175"/>
                  </a:lnTo>
                  <a:lnTo>
                    <a:pt x="-485" y="588154"/>
                  </a:lnTo>
                  <a:lnTo>
                    <a:pt x="2051815" y="588154"/>
                  </a:lnTo>
                  <a:lnTo>
                    <a:pt x="2051815" y="490454"/>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216" name="任意多边形: 形状 215">
              <a:extLst>
                <a:ext uri="{FF2B5EF4-FFF2-40B4-BE49-F238E27FC236}">
                  <a16:creationId xmlns:a16="http://schemas.microsoft.com/office/drawing/2014/main" id="{8D356AE0-1B13-C161-A0BF-43F93578C3AE}"/>
                </a:ext>
              </a:extLst>
            </p:cNvPr>
            <p:cNvSpPr/>
            <p:nvPr/>
          </p:nvSpPr>
          <p:spPr>
            <a:xfrm>
              <a:off x="7661684" y="3125203"/>
              <a:ext cx="823182" cy="580302"/>
            </a:xfrm>
            <a:custGeom>
              <a:avLst/>
              <a:gdLst>
                <a:gd name="connsiteX0" fmla="*/ 28900 w 823182"/>
                <a:gd name="connsiteY0" fmla="*/ 0 h 580302"/>
                <a:gd name="connsiteX1" fmla="*/ 821873 w 823182"/>
                <a:gd name="connsiteY1" fmla="*/ 0 h 580302"/>
                <a:gd name="connsiteX2" fmla="*/ 823183 w 823182"/>
                <a:gd name="connsiteY2" fmla="*/ 1309 h 580302"/>
                <a:gd name="connsiteX3" fmla="*/ 823183 w 823182"/>
                <a:gd name="connsiteY3" fmla="*/ 578993 h 580302"/>
                <a:gd name="connsiteX4" fmla="*/ 821873 w 823182"/>
                <a:gd name="connsiteY4" fmla="*/ 580303 h 580302"/>
                <a:gd name="connsiteX5" fmla="*/ 28900 w 823182"/>
                <a:gd name="connsiteY5" fmla="*/ 580303 h 580302"/>
                <a:gd name="connsiteX6" fmla="*/ 0 w 823182"/>
                <a:gd name="connsiteY6" fmla="*/ 551390 h 580302"/>
                <a:gd name="connsiteX7" fmla="*/ 0 w 823182"/>
                <a:gd name="connsiteY7" fmla="*/ 28913 h 580302"/>
                <a:gd name="connsiteX8" fmla="*/ 28900 w 823182"/>
                <a:gd name="connsiteY8" fmla="*/ 0 h 580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3182" h="580302">
                  <a:moveTo>
                    <a:pt x="28900" y="0"/>
                  </a:moveTo>
                  <a:lnTo>
                    <a:pt x="821873" y="0"/>
                  </a:lnTo>
                  <a:cubicBezTo>
                    <a:pt x="822593" y="0"/>
                    <a:pt x="823183" y="587"/>
                    <a:pt x="823183" y="1309"/>
                  </a:cubicBezTo>
                  <a:lnTo>
                    <a:pt x="823183" y="578993"/>
                  </a:lnTo>
                  <a:cubicBezTo>
                    <a:pt x="823183" y="579716"/>
                    <a:pt x="822593" y="580303"/>
                    <a:pt x="821873" y="580303"/>
                  </a:cubicBezTo>
                  <a:lnTo>
                    <a:pt x="28900" y="580303"/>
                  </a:lnTo>
                  <a:cubicBezTo>
                    <a:pt x="12951" y="580266"/>
                    <a:pt x="26" y="567341"/>
                    <a:pt x="0" y="551390"/>
                  </a:cubicBezTo>
                  <a:lnTo>
                    <a:pt x="0" y="28913"/>
                  </a:lnTo>
                  <a:cubicBezTo>
                    <a:pt x="26" y="12962"/>
                    <a:pt x="12951" y="37"/>
                    <a:pt x="28900" y="0"/>
                  </a:cubicBezTo>
                  <a:close/>
                </a:path>
              </a:pathLst>
            </a:custGeom>
            <a:solidFill>
              <a:srgbClr val="E4EFF2"/>
            </a:solidFill>
            <a:ln w="1309" cap="flat">
              <a:noFill/>
              <a:prstDash val="solid"/>
              <a:miter/>
            </a:ln>
          </p:spPr>
          <p:txBody>
            <a:bodyPr rtlCol="0" anchor="ctr"/>
            <a:lstStyle/>
            <a:p>
              <a:endParaRPr lang="zh-CN" altLang="en-US"/>
            </a:p>
          </p:txBody>
        </p:sp>
        <p:sp>
          <p:nvSpPr>
            <p:cNvPr id="217" name="任意多边形: 形状 216">
              <a:extLst>
                <a:ext uri="{FF2B5EF4-FFF2-40B4-BE49-F238E27FC236}">
                  <a16:creationId xmlns:a16="http://schemas.microsoft.com/office/drawing/2014/main" id="{E957AB46-DAFB-4F8A-2388-F79B897B2ABA}"/>
                </a:ext>
              </a:extLst>
            </p:cNvPr>
            <p:cNvSpPr/>
            <p:nvPr/>
          </p:nvSpPr>
          <p:spPr>
            <a:xfrm>
              <a:off x="8102097" y="3517113"/>
              <a:ext cx="220618" cy="16577"/>
            </a:xfrm>
            <a:custGeom>
              <a:avLst/>
              <a:gdLst>
                <a:gd name="connsiteX0" fmla="*/ 0 w 220618"/>
                <a:gd name="connsiteY0" fmla="*/ 0 h 16577"/>
                <a:gd name="connsiteX1" fmla="*/ 220619 w 220618"/>
                <a:gd name="connsiteY1" fmla="*/ 0 h 16577"/>
                <a:gd name="connsiteX2" fmla="*/ 220619 w 220618"/>
                <a:gd name="connsiteY2" fmla="*/ 16578 h 16577"/>
                <a:gd name="connsiteX3" fmla="*/ 0 w 220618"/>
                <a:gd name="connsiteY3" fmla="*/ 16578 h 16577"/>
              </a:gdLst>
              <a:ahLst/>
              <a:cxnLst>
                <a:cxn ang="0">
                  <a:pos x="connsiteX0" y="connsiteY0"/>
                </a:cxn>
                <a:cxn ang="0">
                  <a:pos x="connsiteX1" y="connsiteY1"/>
                </a:cxn>
                <a:cxn ang="0">
                  <a:pos x="connsiteX2" y="connsiteY2"/>
                </a:cxn>
                <a:cxn ang="0">
                  <a:pos x="connsiteX3" y="connsiteY3"/>
                </a:cxn>
              </a:cxnLst>
              <a:rect l="l" t="t" r="r" b="b"/>
              <a:pathLst>
                <a:path w="220618" h="16577">
                  <a:moveTo>
                    <a:pt x="0" y="0"/>
                  </a:moveTo>
                  <a:lnTo>
                    <a:pt x="220619" y="0"/>
                  </a:lnTo>
                  <a:lnTo>
                    <a:pt x="220619" y="16578"/>
                  </a:lnTo>
                  <a:lnTo>
                    <a:pt x="0" y="16578"/>
                  </a:lnTo>
                  <a:close/>
                </a:path>
              </a:pathLst>
            </a:custGeom>
            <a:solidFill>
              <a:srgbClr val="C7D5E0"/>
            </a:solidFill>
            <a:ln w="1309" cap="flat">
              <a:noFill/>
              <a:prstDash val="solid"/>
              <a:miter/>
            </a:ln>
          </p:spPr>
          <p:txBody>
            <a:bodyPr rtlCol="0" anchor="ctr"/>
            <a:lstStyle/>
            <a:p>
              <a:endParaRPr lang="zh-CN" altLang="en-US"/>
            </a:p>
          </p:txBody>
        </p:sp>
        <p:sp>
          <p:nvSpPr>
            <p:cNvPr id="218" name="任意多边形: 形状 217">
              <a:extLst>
                <a:ext uri="{FF2B5EF4-FFF2-40B4-BE49-F238E27FC236}">
                  <a16:creationId xmlns:a16="http://schemas.microsoft.com/office/drawing/2014/main" id="{66B032D6-E6CC-E06C-85CE-5568BC118DA4}"/>
                </a:ext>
              </a:extLst>
            </p:cNvPr>
            <p:cNvSpPr/>
            <p:nvPr/>
          </p:nvSpPr>
          <p:spPr>
            <a:xfrm>
              <a:off x="8102097" y="3554092"/>
              <a:ext cx="220618" cy="16577"/>
            </a:xfrm>
            <a:custGeom>
              <a:avLst/>
              <a:gdLst>
                <a:gd name="connsiteX0" fmla="*/ 0 w 220618"/>
                <a:gd name="connsiteY0" fmla="*/ 0 h 16577"/>
                <a:gd name="connsiteX1" fmla="*/ 220619 w 220618"/>
                <a:gd name="connsiteY1" fmla="*/ 0 h 16577"/>
                <a:gd name="connsiteX2" fmla="*/ 220619 w 220618"/>
                <a:gd name="connsiteY2" fmla="*/ 16578 h 16577"/>
                <a:gd name="connsiteX3" fmla="*/ 0 w 220618"/>
                <a:gd name="connsiteY3" fmla="*/ 16578 h 16577"/>
              </a:gdLst>
              <a:ahLst/>
              <a:cxnLst>
                <a:cxn ang="0">
                  <a:pos x="connsiteX0" y="connsiteY0"/>
                </a:cxn>
                <a:cxn ang="0">
                  <a:pos x="connsiteX1" y="connsiteY1"/>
                </a:cxn>
                <a:cxn ang="0">
                  <a:pos x="connsiteX2" y="connsiteY2"/>
                </a:cxn>
                <a:cxn ang="0">
                  <a:pos x="connsiteX3" y="connsiteY3"/>
                </a:cxn>
              </a:cxnLst>
              <a:rect l="l" t="t" r="r" b="b"/>
              <a:pathLst>
                <a:path w="220618" h="16577">
                  <a:moveTo>
                    <a:pt x="0" y="0"/>
                  </a:moveTo>
                  <a:lnTo>
                    <a:pt x="220619" y="0"/>
                  </a:lnTo>
                  <a:lnTo>
                    <a:pt x="220619" y="16578"/>
                  </a:lnTo>
                  <a:lnTo>
                    <a:pt x="0" y="16578"/>
                  </a:lnTo>
                  <a:close/>
                </a:path>
              </a:pathLst>
            </a:custGeom>
            <a:solidFill>
              <a:srgbClr val="C7D5E0"/>
            </a:solidFill>
            <a:ln w="1309" cap="flat">
              <a:noFill/>
              <a:prstDash val="solid"/>
              <a:miter/>
            </a:ln>
          </p:spPr>
          <p:txBody>
            <a:bodyPr rtlCol="0" anchor="ctr"/>
            <a:lstStyle/>
            <a:p>
              <a:endParaRPr lang="zh-CN" altLang="en-US"/>
            </a:p>
          </p:txBody>
        </p:sp>
        <p:sp>
          <p:nvSpPr>
            <p:cNvPr id="219" name="任意多边形: 形状 218">
              <a:extLst>
                <a:ext uri="{FF2B5EF4-FFF2-40B4-BE49-F238E27FC236}">
                  <a16:creationId xmlns:a16="http://schemas.microsoft.com/office/drawing/2014/main" id="{731C2CB6-CB6E-4F2E-D2E5-610E31865FA7}"/>
                </a:ext>
              </a:extLst>
            </p:cNvPr>
            <p:cNvSpPr/>
            <p:nvPr/>
          </p:nvSpPr>
          <p:spPr>
            <a:xfrm>
              <a:off x="8102097" y="3591059"/>
              <a:ext cx="220618" cy="16577"/>
            </a:xfrm>
            <a:custGeom>
              <a:avLst/>
              <a:gdLst>
                <a:gd name="connsiteX0" fmla="*/ 0 w 220618"/>
                <a:gd name="connsiteY0" fmla="*/ 0 h 16577"/>
                <a:gd name="connsiteX1" fmla="*/ 220619 w 220618"/>
                <a:gd name="connsiteY1" fmla="*/ 0 h 16577"/>
                <a:gd name="connsiteX2" fmla="*/ 220619 w 220618"/>
                <a:gd name="connsiteY2" fmla="*/ 16578 h 16577"/>
                <a:gd name="connsiteX3" fmla="*/ 0 w 220618"/>
                <a:gd name="connsiteY3" fmla="*/ 16578 h 16577"/>
              </a:gdLst>
              <a:ahLst/>
              <a:cxnLst>
                <a:cxn ang="0">
                  <a:pos x="connsiteX0" y="connsiteY0"/>
                </a:cxn>
                <a:cxn ang="0">
                  <a:pos x="connsiteX1" y="connsiteY1"/>
                </a:cxn>
                <a:cxn ang="0">
                  <a:pos x="connsiteX2" y="connsiteY2"/>
                </a:cxn>
                <a:cxn ang="0">
                  <a:pos x="connsiteX3" y="connsiteY3"/>
                </a:cxn>
              </a:cxnLst>
              <a:rect l="l" t="t" r="r" b="b"/>
              <a:pathLst>
                <a:path w="220618" h="16577">
                  <a:moveTo>
                    <a:pt x="0" y="0"/>
                  </a:moveTo>
                  <a:lnTo>
                    <a:pt x="220619" y="0"/>
                  </a:lnTo>
                  <a:lnTo>
                    <a:pt x="220619" y="16578"/>
                  </a:lnTo>
                  <a:lnTo>
                    <a:pt x="0" y="16578"/>
                  </a:lnTo>
                  <a:close/>
                </a:path>
              </a:pathLst>
            </a:custGeom>
            <a:solidFill>
              <a:srgbClr val="C7D5E0"/>
            </a:solidFill>
            <a:ln w="1309" cap="flat">
              <a:no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id="{CBB034E0-5243-3177-14BB-5739FF3EFE6B}"/>
                </a:ext>
              </a:extLst>
            </p:cNvPr>
            <p:cNvSpPr/>
            <p:nvPr/>
          </p:nvSpPr>
          <p:spPr>
            <a:xfrm>
              <a:off x="8102097" y="3628038"/>
              <a:ext cx="110309" cy="16577"/>
            </a:xfrm>
            <a:custGeom>
              <a:avLst/>
              <a:gdLst>
                <a:gd name="connsiteX0" fmla="*/ 0 w 110309"/>
                <a:gd name="connsiteY0" fmla="*/ 0 h 16577"/>
                <a:gd name="connsiteX1" fmla="*/ 110310 w 110309"/>
                <a:gd name="connsiteY1" fmla="*/ 0 h 16577"/>
                <a:gd name="connsiteX2" fmla="*/ 110310 w 110309"/>
                <a:gd name="connsiteY2" fmla="*/ 16578 h 16577"/>
                <a:gd name="connsiteX3" fmla="*/ 0 w 110309"/>
                <a:gd name="connsiteY3" fmla="*/ 16578 h 16577"/>
              </a:gdLst>
              <a:ahLst/>
              <a:cxnLst>
                <a:cxn ang="0">
                  <a:pos x="connsiteX0" y="connsiteY0"/>
                </a:cxn>
                <a:cxn ang="0">
                  <a:pos x="connsiteX1" y="connsiteY1"/>
                </a:cxn>
                <a:cxn ang="0">
                  <a:pos x="connsiteX2" y="connsiteY2"/>
                </a:cxn>
                <a:cxn ang="0">
                  <a:pos x="connsiteX3" y="connsiteY3"/>
                </a:cxn>
              </a:cxnLst>
              <a:rect l="l" t="t" r="r" b="b"/>
              <a:pathLst>
                <a:path w="110309" h="16577">
                  <a:moveTo>
                    <a:pt x="0" y="0"/>
                  </a:moveTo>
                  <a:lnTo>
                    <a:pt x="110310" y="0"/>
                  </a:lnTo>
                  <a:lnTo>
                    <a:pt x="110310" y="16578"/>
                  </a:lnTo>
                  <a:lnTo>
                    <a:pt x="0" y="16578"/>
                  </a:lnTo>
                  <a:close/>
                </a:path>
              </a:pathLst>
            </a:custGeom>
            <a:solidFill>
              <a:srgbClr val="C7D5E0"/>
            </a:solidFill>
            <a:ln w="1309" cap="flat">
              <a:no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id="{31FA8AC4-74A1-4CE6-3E9B-6EFC1F9B0266}"/>
                </a:ext>
              </a:extLst>
            </p:cNvPr>
            <p:cNvSpPr/>
            <p:nvPr/>
          </p:nvSpPr>
          <p:spPr>
            <a:xfrm>
              <a:off x="7661684" y="3125170"/>
              <a:ext cx="823315" cy="54506"/>
            </a:xfrm>
            <a:custGeom>
              <a:avLst/>
              <a:gdLst>
                <a:gd name="connsiteX0" fmla="*/ 821388 w 823315"/>
                <a:gd name="connsiteY0" fmla="*/ -52 h 54506"/>
                <a:gd name="connsiteX1" fmla="*/ 28428 w 823315"/>
                <a:gd name="connsiteY1" fmla="*/ -52 h 54506"/>
                <a:gd name="connsiteX2" fmla="*/ -485 w 823315"/>
                <a:gd name="connsiteY2" fmla="*/ 28913 h 54506"/>
                <a:gd name="connsiteX3" fmla="*/ -485 w 823315"/>
                <a:gd name="connsiteY3" fmla="*/ 54448 h 54506"/>
                <a:gd name="connsiteX4" fmla="*/ 822829 w 823315"/>
                <a:gd name="connsiteY4" fmla="*/ 54448 h 54506"/>
                <a:gd name="connsiteX5" fmla="*/ 822829 w 823315"/>
                <a:gd name="connsiteY5" fmla="*/ 1310 h 54506"/>
                <a:gd name="connsiteX6" fmla="*/ 821585 w 823315"/>
                <a:gd name="connsiteY6" fmla="*/ -57 h 54506"/>
                <a:gd name="connsiteX7" fmla="*/ 821388 w 823315"/>
                <a:gd name="connsiteY7" fmla="*/ -52 h 54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3315" h="54506">
                  <a:moveTo>
                    <a:pt x="821388" y="-52"/>
                  </a:moveTo>
                  <a:lnTo>
                    <a:pt x="28428" y="-52"/>
                  </a:lnTo>
                  <a:cubicBezTo>
                    <a:pt x="12479" y="26"/>
                    <a:pt x="-433" y="12957"/>
                    <a:pt x="-485" y="28913"/>
                  </a:cubicBezTo>
                  <a:lnTo>
                    <a:pt x="-485" y="54448"/>
                  </a:lnTo>
                  <a:lnTo>
                    <a:pt x="822829" y="54448"/>
                  </a:lnTo>
                  <a:lnTo>
                    <a:pt x="822829" y="1310"/>
                  </a:lnTo>
                  <a:cubicBezTo>
                    <a:pt x="822868" y="587"/>
                    <a:pt x="822305" y="-25"/>
                    <a:pt x="821585" y="-57"/>
                  </a:cubicBezTo>
                  <a:cubicBezTo>
                    <a:pt x="821519" y="-60"/>
                    <a:pt x="821454" y="-59"/>
                    <a:pt x="821388" y="-52"/>
                  </a:cubicBezTo>
                  <a:close/>
                </a:path>
              </a:pathLst>
            </a:custGeom>
            <a:solidFill>
              <a:srgbClr val="282A49"/>
            </a:solidFill>
            <a:ln w="1309" cap="flat">
              <a:noFill/>
              <a:prstDash val="solid"/>
              <a:miter/>
            </a:ln>
          </p:spPr>
          <p:txBody>
            <a:bodyPr rtlCol="0" anchor="ctr"/>
            <a:lstStyle/>
            <a:p>
              <a:endParaRPr lang="zh-CN" altLang="en-US"/>
            </a:p>
          </p:txBody>
        </p:sp>
        <p:sp>
          <p:nvSpPr>
            <p:cNvPr id="222" name="任意多边形: 形状 221">
              <a:extLst>
                <a:ext uri="{FF2B5EF4-FFF2-40B4-BE49-F238E27FC236}">
                  <a16:creationId xmlns:a16="http://schemas.microsoft.com/office/drawing/2014/main" id="{DE4AE63E-817D-64EF-E087-E3C81B0E84B4}"/>
                </a:ext>
              </a:extLst>
            </p:cNvPr>
            <p:cNvSpPr/>
            <p:nvPr/>
          </p:nvSpPr>
          <p:spPr>
            <a:xfrm>
              <a:off x="7661619" y="3179677"/>
              <a:ext cx="823300" cy="34347"/>
            </a:xfrm>
            <a:custGeom>
              <a:avLst/>
              <a:gdLst>
                <a:gd name="connsiteX0" fmla="*/ 0 w 823300"/>
                <a:gd name="connsiteY0" fmla="*/ 0 h 34347"/>
                <a:gd name="connsiteX1" fmla="*/ 823301 w 823300"/>
                <a:gd name="connsiteY1" fmla="*/ 0 h 34347"/>
                <a:gd name="connsiteX2" fmla="*/ 823301 w 823300"/>
                <a:gd name="connsiteY2" fmla="*/ 34347 h 34347"/>
                <a:gd name="connsiteX3" fmla="*/ 0 w 823300"/>
                <a:gd name="connsiteY3" fmla="*/ 34347 h 34347"/>
              </a:gdLst>
              <a:ahLst/>
              <a:cxnLst>
                <a:cxn ang="0">
                  <a:pos x="connsiteX0" y="connsiteY0"/>
                </a:cxn>
                <a:cxn ang="0">
                  <a:pos x="connsiteX1" y="connsiteY1"/>
                </a:cxn>
                <a:cxn ang="0">
                  <a:pos x="connsiteX2" y="connsiteY2"/>
                </a:cxn>
                <a:cxn ang="0">
                  <a:pos x="connsiteX3" y="connsiteY3"/>
                </a:cxn>
              </a:cxnLst>
              <a:rect l="l" t="t" r="r" b="b"/>
              <a:pathLst>
                <a:path w="823300" h="34347">
                  <a:moveTo>
                    <a:pt x="0" y="0"/>
                  </a:moveTo>
                  <a:lnTo>
                    <a:pt x="823301" y="0"/>
                  </a:lnTo>
                  <a:lnTo>
                    <a:pt x="823301" y="34347"/>
                  </a:lnTo>
                  <a:lnTo>
                    <a:pt x="0" y="34347"/>
                  </a:lnTo>
                  <a:close/>
                </a:path>
              </a:pathLst>
            </a:custGeom>
            <a:gradFill>
              <a:gsLst>
                <a:gs pos="0">
                  <a:srgbClr val="FFFFFF">
                    <a:alpha val="0"/>
                  </a:srgbClr>
                </a:gs>
                <a:gs pos="9000">
                  <a:srgbClr val="EAEAEA">
                    <a:alpha val="8627"/>
                  </a:srgbClr>
                </a:gs>
                <a:gs pos="100000">
                  <a:srgbClr val="000000"/>
                </a:gs>
              </a:gsLst>
              <a:lin ang="16200000" scaled="1"/>
            </a:gradFill>
            <a:ln w="1309" cap="flat">
              <a:noFill/>
              <a:prstDash val="solid"/>
              <a:miter/>
            </a:ln>
          </p:spPr>
          <p:txBody>
            <a:bodyPr rtlCol="0" anchor="ctr"/>
            <a:lstStyle/>
            <a:p>
              <a:endParaRPr lang="zh-CN" altLang="en-US"/>
            </a:p>
          </p:txBody>
        </p:sp>
        <p:sp>
          <p:nvSpPr>
            <p:cNvPr id="223" name="任意多边形: 形状 222">
              <a:extLst>
                <a:ext uri="{FF2B5EF4-FFF2-40B4-BE49-F238E27FC236}">
                  <a16:creationId xmlns:a16="http://schemas.microsoft.com/office/drawing/2014/main" id="{6214730F-A8F9-BE7C-C288-D7A5A157E60A}"/>
                </a:ext>
              </a:extLst>
            </p:cNvPr>
            <p:cNvSpPr/>
            <p:nvPr/>
          </p:nvSpPr>
          <p:spPr>
            <a:xfrm>
              <a:off x="7780230" y="3145578"/>
              <a:ext cx="13697" cy="13697"/>
            </a:xfrm>
            <a:custGeom>
              <a:avLst/>
              <a:gdLst>
                <a:gd name="connsiteX0" fmla="*/ 13697 w 13697"/>
                <a:gd name="connsiteY0" fmla="*/ 6848 h 13697"/>
                <a:gd name="connsiteX1" fmla="*/ 6849 w 13697"/>
                <a:gd name="connsiteY1" fmla="*/ 13697 h 13697"/>
                <a:gd name="connsiteX2" fmla="*/ 0 w 13697"/>
                <a:gd name="connsiteY2" fmla="*/ 6848 h 13697"/>
                <a:gd name="connsiteX3" fmla="*/ 6849 w 13697"/>
                <a:gd name="connsiteY3" fmla="*/ 0 h 13697"/>
                <a:gd name="connsiteX4" fmla="*/ 13697 w 13697"/>
                <a:gd name="connsiteY4" fmla="*/ 6848 h 13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97" h="13697">
                  <a:moveTo>
                    <a:pt x="13697" y="6848"/>
                  </a:moveTo>
                  <a:cubicBezTo>
                    <a:pt x="13697" y="10631"/>
                    <a:pt x="10631" y="13697"/>
                    <a:pt x="6849" y="13697"/>
                  </a:cubicBezTo>
                  <a:cubicBezTo>
                    <a:pt x="3066" y="13697"/>
                    <a:pt x="0" y="10631"/>
                    <a:pt x="0" y="6848"/>
                  </a:cubicBezTo>
                  <a:cubicBezTo>
                    <a:pt x="0" y="3066"/>
                    <a:pt x="3066" y="0"/>
                    <a:pt x="6849" y="0"/>
                  </a:cubicBezTo>
                  <a:cubicBezTo>
                    <a:pt x="10631" y="0"/>
                    <a:pt x="13697" y="3066"/>
                    <a:pt x="13697" y="6848"/>
                  </a:cubicBezTo>
                  <a:close/>
                </a:path>
              </a:pathLst>
            </a:custGeom>
            <a:solidFill>
              <a:srgbClr val="39CE9C"/>
            </a:solidFill>
            <a:ln w="1309" cap="flat">
              <a:noFill/>
              <a:prstDash val="solid"/>
              <a:miter/>
            </a:ln>
          </p:spPr>
          <p:txBody>
            <a:bodyPr rtlCol="0" anchor="ctr"/>
            <a:lstStyle/>
            <a:p>
              <a:endParaRPr lang="zh-CN" altLang="en-US"/>
            </a:p>
          </p:txBody>
        </p:sp>
        <p:sp>
          <p:nvSpPr>
            <p:cNvPr id="224" name="任意多边形: 形状 223">
              <a:extLst>
                <a:ext uri="{FF2B5EF4-FFF2-40B4-BE49-F238E27FC236}">
                  <a16:creationId xmlns:a16="http://schemas.microsoft.com/office/drawing/2014/main" id="{6F441E89-AFA9-EFA0-9F68-044F6DA71452}"/>
                </a:ext>
              </a:extLst>
            </p:cNvPr>
            <p:cNvSpPr/>
            <p:nvPr/>
          </p:nvSpPr>
          <p:spPr>
            <a:xfrm>
              <a:off x="7743120" y="3145578"/>
              <a:ext cx="13697" cy="13697"/>
            </a:xfrm>
            <a:custGeom>
              <a:avLst/>
              <a:gdLst>
                <a:gd name="connsiteX0" fmla="*/ 13697 w 13697"/>
                <a:gd name="connsiteY0" fmla="*/ 6848 h 13697"/>
                <a:gd name="connsiteX1" fmla="*/ 6848 w 13697"/>
                <a:gd name="connsiteY1" fmla="*/ 13697 h 13697"/>
                <a:gd name="connsiteX2" fmla="*/ 0 w 13697"/>
                <a:gd name="connsiteY2" fmla="*/ 6848 h 13697"/>
                <a:gd name="connsiteX3" fmla="*/ 6848 w 13697"/>
                <a:gd name="connsiteY3" fmla="*/ 0 h 13697"/>
                <a:gd name="connsiteX4" fmla="*/ 13697 w 13697"/>
                <a:gd name="connsiteY4" fmla="*/ 6848 h 13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97" h="13697">
                  <a:moveTo>
                    <a:pt x="13697" y="6848"/>
                  </a:moveTo>
                  <a:cubicBezTo>
                    <a:pt x="13697" y="10631"/>
                    <a:pt x="10631" y="13697"/>
                    <a:pt x="6848" y="13697"/>
                  </a:cubicBezTo>
                  <a:cubicBezTo>
                    <a:pt x="3066" y="13697"/>
                    <a:pt x="0" y="10631"/>
                    <a:pt x="0" y="6848"/>
                  </a:cubicBezTo>
                  <a:cubicBezTo>
                    <a:pt x="0" y="3066"/>
                    <a:pt x="3066" y="0"/>
                    <a:pt x="6848" y="0"/>
                  </a:cubicBezTo>
                  <a:cubicBezTo>
                    <a:pt x="10631" y="0"/>
                    <a:pt x="13697" y="3066"/>
                    <a:pt x="13697" y="6848"/>
                  </a:cubicBezTo>
                  <a:close/>
                </a:path>
              </a:pathLst>
            </a:custGeom>
            <a:solidFill>
              <a:srgbClr val="3D6FD3"/>
            </a:solidFill>
            <a:ln w="1309" cap="flat">
              <a:noFill/>
              <a:prstDash val="solid"/>
              <a:miter/>
            </a:ln>
          </p:spPr>
          <p:txBody>
            <a:bodyPr rtlCol="0" anchor="ctr"/>
            <a:lstStyle/>
            <a:p>
              <a:endParaRPr lang="zh-CN" altLang="en-US"/>
            </a:p>
          </p:txBody>
        </p:sp>
        <p:sp>
          <p:nvSpPr>
            <p:cNvPr id="225" name="任意多边形: 形状 224">
              <a:extLst>
                <a:ext uri="{FF2B5EF4-FFF2-40B4-BE49-F238E27FC236}">
                  <a16:creationId xmlns:a16="http://schemas.microsoft.com/office/drawing/2014/main" id="{A019FFF7-3EE2-5F48-45E6-66C860518E85}"/>
                </a:ext>
              </a:extLst>
            </p:cNvPr>
            <p:cNvSpPr/>
            <p:nvPr/>
          </p:nvSpPr>
          <p:spPr>
            <a:xfrm>
              <a:off x="7706010" y="3145565"/>
              <a:ext cx="13696" cy="13697"/>
            </a:xfrm>
            <a:custGeom>
              <a:avLst/>
              <a:gdLst>
                <a:gd name="connsiteX0" fmla="*/ -485 w 13696"/>
                <a:gd name="connsiteY0" fmla="*/ 6790 h 13697"/>
                <a:gd name="connsiteX1" fmla="*/ 6363 w 13696"/>
                <a:gd name="connsiteY1" fmla="*/ -59 h 13697"/>
                <a:gd name="connsiteX2" fmla="*/ 13212 w 13696"/>
                <a:gd name="connsiteY2" fmla="*/ 6790 h 13697"/>
                <a:gd name="connsiteX3" fmla="*/ 6363 w 13696"/>
                <a:gd name="connsiteY3" fmla="*/ 13638 h 13697"/>
                <a:gd name="connsiteX4" fmla="*/ -485 w 13696"/>
                <a:gd name="connsiteY4" fmla="*/ 6790 h 13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96" h="13697">
                  <a:moveTo>
                    <a:pt x="-485" y="6790"/>
                  </a:moveTo>
                  <a:cubicBezTo>
                    <a:pt x="-485" y="3008"/>
                    <a:pt x="2579" y="-59"/>
                    <a:pt x="6363" y="-59"/>
                  </a:cubicBezTo>
                  <a:cubicBezTo>
                    <a:pt x="10148" y="-59"/>
                    <a:pt x="13212" y="3008"/>
                    <a:pt x="13212" y="6790"/>
                  </a:cubicBezTo>
                  <a:cubicBezTo>
                    <a:pt x="13212" y="10572"/>
                    <a:pt x="10148" y="13638"/>
                    <a:pt x="6363" y="13638"/>
                  </a:cubicBezTo>
                  <a:cubicBezTo>
                    <a:pt x="2579" y="13638"/>
                    <a:pt x="-485" y="10572"/>
                    <a:pt x="-485" y="6790"/>
                  </a:cubicBezTo>
                  <a:close/>
                </a:path>
              </a:pathLst>
            </a:custGeom>
            <a:solidFill>
              <a:srgbClr val="EF513D"/>
            </a:solidFill>
            <a:ln w="1309" cap="flat">
              <a:noFill/>
              <a:prstDash val="solid"/>
              <a:miter/>
            </a:ln>
          </p:spPr>
          <p:txBody>
            <a:bodyPr rtlCol="0" anchor="ctr"/>
            <a:lstStyle/>
            <a:p>
              <a:endParaRPr lang="zh-CN" altLang="en-US"/>
            </a:p>
          </p:txBody>
        </p:sp>
        <p:sp>
          <p:nvSpPr>
            <p:cNvPr id="226" name="任意多边形: 形状 225">
              <a:extLst>
                <a:ext uri="{FF2B5EF4-FFF2-40B4-BE49-F238E27FC236}">
                  <a16:creationId xmlns:a16="http://schemas.microsoft.com/office/drawing/2014/main" id="{A45DF186-02E7-49B7-6972-A1694E85FAF6}"/>
                </a:ext>
              </a:extLst>
            </p:cNvPr>
            <p:cNvSpPr/>
            <p:nvPr/>
          </p:nvSpPr>
          <p:spPr>
            <a:xfrm>
              <a:off x="7706010" y="3336001"/>
              <a:ext cx="109432" cy="129480"/>
            </a:xfrm>
            <a:custGeom>
              <a:avLst/>
              <a:gdLst>
                <a:gd name="connsiteX0" fmla="*/ 104600 w 109432"/>
                <a:gd name="connsiteY0" fmla="*/ 0 h 129480"/>
                <a:gd name="connsiteX1" fmla="*/ 109432 w 109432"/>
                <a:gd name="connsiteY1" fmla="*/ 0 h 129480"/>
                <a:gd name="connsiteX2" fmla="*/ 109432 w 109432"/>
                <a:gd name="connsiteY2" fmla="*/ 129480 h 129480"/>
                <a:gd name="connsiteX3" fmla="*/ 104600 w 109432"/>
                <a:gd name="connsiteY3" fmla="*/ 129480 h 129480"/>
                <a:gd name="connsiteX4" fmla="*/ 4832 w 109432"/>
                <a:gd name="connsiteY4" fmla="*/ 129480 h 129480"/>
                <a:gd name="connsiteX5" fmla="*/ 0 w 109432"/>
                <a:gd name="connsiteY5" fmla="*/ 129480 h 129480"/>
                <a:gd name="connsiteX6" fmla="*/ 0 w 109432"/>
                <a:gd name="connsiteY6" fmla="*/ 0 h 129480"/>
                <a:gd name="connsiteX7" fmla="*/ 4832 w 109432"/>
                <a:gd name="connsiteY7" fmla="*/ 0 h 129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432" h="129480">
                  <a:moveTo>
                    <a:pt x="104600" y="0"/>
                  </a:moveTo>
                  <a:cubicBezTo>
                    <a:pt x="107269" y="0"/>
                    <a:pt x="109432" y="0"/>
                    <a:pt x="109432" y="0"/>
                  </a:cubicBezTo>
                  <a:lnTo>
                    <a:pt x="109432" y="129480"/>
                  </a:lnTo>
                  <a:cubicBezTo>
                    <a:pt x="109432" y="129480"/>
                    <a:pt x="107269" y="129480"/>
                    <a:pt x="104600" y="129480"/>
                  </a:cubicBezTo>
                  <a:lnTo>
                    <a:pt x="4832" y="129480"/>
                  </a:lnTo>
                  <a:cubicBezTo>
                    <a:pt x="2163" y="129480"/>
                    <a:pt x="0" y="129480"/>
                    <a:pt x="0" y="129480"/>
                  </a:cubicBezTo>
                  <a:lnTo>
                    <a:pt x="0" y="0"/>
                  </a:lnTo>
                  <a:cubicBezTo>
                    <a:pt x="0" y="0"/>
                    <a:pt x="2163" y="0"/>
                    <a:pt x="4832" y="0"/>
                  </a:cubicBezTo>
                  <a:close/>
                </a:path>
              </a:pathLst>
            </a:custGeom>
            <a:solidFill>
              <a:srgbClr val="C7D5E0"/>
            </a:solidFill>
            <a:ln w="1309" cap="flat">
              <a:noFill/>
              <a:prstDash val="solid"/>
              <a:miter/>
            </a:ln>
          </p:spPr>
          <p:txBody>
            <a:bodyPr rtlCol="0" anchor="ctr"/>
            <a:lstStyle/>
            <a:p>
              <a:endParaRPr lang="zh-CN" altLang="en-US"/>
            </a:p>
          </p:txBody>
        </p:sp>
        <p:sp>
          <p:nvSpPr>
            <p:cNvPr id="227" name="任意多边形: 形状 226">
              <a:extLst>
                <a:ext uri="{FF2B5EF4-FFF2-40B4-BE49-F238E27FC236}">
                  <a16:creationId xmlns:a16="http://schemas.microsoft.com/office/drawing/2014/main" id="{1BE318CE-26AE-D83A-7AA4-16AF66857447}"/>
                </a:ext>
              </a:extLst>
            </p:cNvPr>
            <p:cNvSpPr/>
            <p:nvPr/>
          </p:nvSpPr>
          <p:spPr>
            <a:xfrm>
              <a:off x="7840335" y="3336001"/>
              <a:ext cx="220618" cy="16577"/>
            </a:xfrm>
            <a:custGeom>
              <a:avLst/>
              <a:gdLst>
                <a:gd name="connsiteX0" fmla="*/ 0 w 220618"/>
                <a:gd name="connsiteY0" fmla="*/ 0 h 16577"/>
                <a:gd name="connsiteX1" fmla="*/ 220619 w 220618"/>
                <a:gd name="connsiteY1" fmla="*/ 0 h 16577"/>
                <a:gd name="connsiteX2" fmla="*/ 220619 w 220618"/>
                <a:gd name="connsiteY2" fmla="*/ 16578 h 16577"/>
                <a:gd name="connsiteX3" fmla="*/ 0 w 220618"/>
                <a:gd name="connsiteY3" fmla="*/ 16578 h 16577"/>
              </a:gdLst>
              <a:ahLst/>
              <a:cxnLst>
                <a:cxn ang="0">
                  <a:pos x="connsiteX0" y="connsiteY0"/>
                </a:cxn>
                <a:cxn ang="0">
                  <a:pos x="connsiteX1" y="connsiteY1"/>
                </a:cxn>
                <a:cxn ang="0">
                  <a:pos x="connsiteX2" y="connsiteY2"/>
                </a:cxn>
                <a:cxn ang="0">
                  <a:pos x="connsiteX3" y="connsiteY3"/>
                </a:cxn>
              </a:cxnLst>
              <a:rect l="l" t="t" r="r" b="b"/>
              <a:pathLst>
                <a:path w="220618" h="16577">
                  <a:moveTo>
                    <a:pt x="0" y="0"/>
                  </a:moveTo>
                  <a:lnTo>
                    <a:pt x="220619" y="0"/>
                  </a:lnTo>
                  <a:lnTo>
                    <a:pt x="220619" y="16578"/>
                  </a:lnTo>
                  <a:lnTo>
                    <a:pt x="0" y="16578"/>
                  </a:lnTo>
                  <a:close/>
                </a:path>
              </a:pathLst>
            </a:custGeom>
            <a:solidFill>
              <a:srgbClr val="C7D5E0"/>
            </a:solidFill>
            <a:ln w="1309" cap="flat">
              <a:noFill/>
              <a:prstDash val="solid"/>
              <a:miter/>
            </a:ln>
          </p:spPr>
          <p:txBody>
            <a:bodyPr rtlCol="0" anchor="ctr"/>
            <a:lstStyle/>
            <a:p>
              <a:endParaRPr lang="zh-CN" altLang="en-US"/>
            </a:p>
          </p:txBody>
        </p:sp>
        <p:sp>
          <p:nvSpPr>
            <p:cNvPr id="228" name="任意多边形: 形状 227">
              <a:extLst>
                <a:ext uri="{FF2B5EF4-FFF2-40B4-BE49-F238E27FC236}">
                  <a16:creationId xmlns:a16="http://schemas.microsoft.com/office/drawing/2014/main" id="{58DDC30E-57E9-9C45-0F9D-FA2F9F16C424}"/>
                </a:ext>
              </a:extLst>
            </p:cNvPr>
            <p:cNvSpPr/>
            <p:nvPr/>
          </p:nvSpPr>
          <p:spPr>
            <a:xfrm>
              <a:off x="7840335" y="3372980"/>
              <a:ext cx="220618" cy="16577"/>
            </a:xfrm>
            <a:custGeom>
              <a:avLst/>
              <a:gdLst>
                <a:gd name="connsiteX0" fmla="*/ 0 w 220618"/>
                <a:gd name="connsiteY0" fmla="*/ 0 h 16577"/>
                <a:gd name="connsiteX1" fmla="*/ 220619 w 220618"/>
                <a:gd name="connsiteY1" fmla="*/ 0 h 16577"/>
                <a:gd name="connsiteX2" fmla="*/ 220619 w 220618"/>
                <a:gd name="connsiteY2" fmla="*/ 16578 h 16577"/>
                <a:gd name="connsiteX3" fmla="*/ 0 w 220618"/>
                <a:gd name="connsiteY3" fmla="*/ 16578 h 16577"/>
              </a:gdLst>
              <a:ahLst/>
              <a:cxnLst>
                <a:cxn ang="0">
                  <a:pos x="connsiteX0" y="connsiteY0"/>
                </a:cxn>
                <a:cxn ang="0">
                  <a:pos x="connsiteX1" y="connsiteY1"/>
                </a:cxn>
                <a:cxn ang="0">
                  <a:pos x="connsiteX2" y="connsiteY2"/>
                </a:cxn>
                <a:cxn ang="0">
                  <a:pos x="connsiteX3" y="connsiteY3"/>
                </a:cxn>
              </a:cxnLst>
              <a:rect l="l" t="t" r="r" b="b"/>
              <a:pathLst>
                <a:path w="220618" h="16577">
                  <a:moveTo>
                    <a:pt x="0" y="0"/>
                  </a:moveTo>
                  <a:lnTo>
                    <a:pt x="220619" y="0"/>
                  </a:lnTo>
                  <a:lnTo>
                    <a:pt x="220619" y="16578"/>
                  </a:lnTo>
                  <a:lnTo>
                    <a:pt x="0" y="16578"/>
                  </a:lnTo>
                  <a:close/>
                </a:path>
              </a:pathLst>
            </a:custGeom>
            <a:solidFill>
              <a:srgbClr val="C7D5E0"/>
            </a:solidFill>
            <a:ln w="1309" cap="flat">
              <a:noFill/>
              <a:prstDash val="solid"/>
              <a:miter/>
            </a:ln>
          </p:spPr>
          <p:txBody>
            <a:bodyPr rtlCol="0" anchor="ctr"/>
            <a:lstStyle/>
            <a:p>
              <a:endParaRPr lang="zh-CN" altLang="en-US"/>
            </a:p>
          </p:txBody>
        </p:sp>
        <p:sp>
          <p:nvSpPr>
            <p:cNvPr id="229" name="任意多边形: 形状 228">
              <a:extLst>
                <a:ext uri="{FF2B5EF4-FFF2-40B4-BE49-F238E27FC236}">
                  <a16:creationId xmlns:a16="http://schemas.microsoft.com/office/drawing/2014/main" id="{8138F69E-58CF-9199-9AED-D4FF966F799A}"/>
                </a:ext>
              </a:extLst>
            </p:cNvPr>
            <p:cNvSpPr/>
            <p:nvPr/>
          </p:nvSpPr>
          <p:spPr>
            <a:xfrm>
              <a:off x="7840335" y="3409959"/>
              <a:ext cx="220618" cy="16577"/>
            </a:xfrm>
            <a:custGeom>
              <a:avLst/>
              <a:gdLst>
                <a:gd name="connsiteX0" fmla="*/ 0 w 220618"/>
                <a:gd name="connsiteY0" fmla="*/ 0 h 16577"/>
                <a:gd name="connsiteX1" fmla="*/ 220619 w 220618"/>
                <a:gd name="connsiteY1" fmla="*/ 0 h 16577"/>
                <a:gd name="connsiteX2" fmla="*/ 220619 w 220618"/>
                <a:gd name="connsiteY2" fmla="*/ 16578 h 16577"/>
                <a:gd name="connsiteX3" fmla="*/ 0 w 220618"/>
                <a:gd name="connsiteY3" fmla="*/ 16578 h 16577"/>
              </a:gdLst>
              <a:ahLst/>
              <a:cxnLst>
                <a:cxn ang="0">
                  <a:pos x="connsiteX0" y="connsiteY0"/>
                </a:cxn>
                <a:cxn ang="0">
                  <a:pos x="connsiteX1" y="connsiteY1"/>
                </a:cxn>
                <a:cxn ang="0">
                  <a:pos x="connsiteX2" y="connsiteY2"/>
                </a:cxn>
                <a:cxn ang="0">
                  <a:pos x="connsiteX3" y="connsiteY3"/>
                </a:cxn>
              </a:cxnLst>
              <a:rect l="l" t="t" r="r" b="b"/>
              <a:pathLst>
                <a:path w="220618" h="16577">
                  <a:moveTo>
                    <a:pt x="0" y="0"/>
                  </a:moveTo>
                  <a:lnTo>
                    <a:pt x="220619" y="0"/>
                  </a:lnTo>
                  <a:lnTo>
                    <a:pt x="220619" y="16578"/>
                  </a:lnTo>
                  <a:lnTo>
                    <a:pt x="0" y="16578"/>
                  </a:lnTo>
                  <a:close/>
                </a:path>
              </a:pathLst>
            </a:custGeom>
            <a:solidFill>
              <a:srgbClr val="C7D5E0"/>
            </a:solidFill>
            <a:ln w="1309" cap="flat">
              <a:noFill/>
              <a:prstDash val="solid"/>
              <a:miter/>
            </a:ln>
          </p:spPr>
          <p:txBody>
            <a:bodyPr rtlCol="0" anchor="ctr"/>
            <a:lstStyle/>
            <a:p>
              <a:endParaRPr lang="zh-CN" altLang="en-US"/>
            </a:p>
          </p:txBody>
        </p:sp>
        <p:sp>
          <p:nvSpPr>
            <p:cNvPr id="230" name="任意多边形: 形状 229">
              <a:extLst>
                <a:ext uri="{FF2B5EF4-FFF2-40B4-BE49-F238E27FC236}">
                  <a16:creationId xmlns:a16="http://schemas.microsoft.com/office/drawing/2014/main" id="{D79AB2B3-6F2D-E869-21B9-CD98A64A4842}"/>
                </a:ext>
              </a:extLst>
            </p:cNvPr>
            <p:cNvSpPr/>
            <p:nvPr/>
          </p:nvSpPr>
          <p:spPr>
            <a:xfrm>
              <a:off x="7840335" y="3446939"/>
              <a:ext cx="110309" cy="16577"/>
            </a:xfrm>
            <a:custGeom>
              <a:avLst/>
              <a:gdLst>
                <a:gd name="connsiteX0" fmla="*/ 0 w 110309"/>
                <a:gd name="connsiteY0" fmla="*/ 0 h 16577"/>
                <a:gd name="connsiteX1" fmla="*/ 110310 w 110309"/>
                <a:gd name="connsiteY1" fmla="*/ 0 h 16577"/>
                <a:gd name="connsiteX2" fmla="*/ 110310 w 110309"/>
                <a:gd name="connsiteY2" fmla="*/ 16578 h 16577"/>
                <a:gd name="connsiteX3" fmla="*/ 0 w 110309"/>
                <a:gd name="connsiteY3" fmla="*/ 16578 h 16577"/>
              </a:gdLst>
              <a:ahLst/>
              <a:cxnLst>
                <a:cxn ang="0">
                  <a:pos x="connsiteX0" y="connsiteY0"/>
                </a:cxn>
                <a:cxn ang="0">
                  <a:pos x="connsiteX1" y="connsiteY1"/>
                </a:cxn>
                <a:cxn ang="0">
                  <a:pos x="connsiteX2" y="connsiteY2"/>
                </a:cxn>
                <a:cxn ang="0">
                  <a:pos x="connsiteX3" y="connsiteY3"/>
                </a:cxn>
              </a:cxnLst>
              <a:rect l="l" t="t" r="r" b="b"/>
              <a:pathLst>
                <a:path w="110309" h="16577">
                  <a:moveTo>
                    <a:pt x="0" y="0"/>
                  </a:moveTo>
                  <a:lnTo>
                    <a:pt x="110310" y="0"/>
                  </a:lnTo>
                  <a:lnTo>
                    <a:pt x="110310" y="16578"/>
                  </a:lnTo>
                  <a:lnTo>
                    <a:pt x="0" y="16578"/>
                  </a:lnTo>
                  <a:close/>
                </a:path>
              </a:pathLst>
            </a:custGeom>
            <a:solidFill>
              <a:srgbClr val="C7D5E0"/>
            </a:solidFill>
            <a:ln w="1309" cap="flat">
              <a:noFill/>
              <a:prstDash val="solid"/>
              <a:miter/>
            </a:ln>
          </p:spPr>
          <p:txBody>
            <a:bodyPr rtlCol="0" anchor="ctr"/>
            <a:lstStyle/>
            <a:p>
              <a:endParaRPr lang="zh-CN" altLang="en-US"/>
            </a:p>
          </p:txBody>
        </p:sp>
        <p:sp>
          <p:nvSpPr>
            <p:cNvPr id="231" name="任意多边形: 形状 230">
              <a:extLst>
                <a:ext uri="{FF2B5EF4-FFF2-40B4-BE49-F238E27FC236}">
                  <a16:creationId xmlns:a16="http://schemas.microsoft.com/office/drawing/2014/main" id="{A64592BD-78AF-1253-D1CB-6B571925F292}"/>
                </a:ext>
              </a:extLst>
            </p:cNvPr>
            <p:cNvSpPr/>
            <p:nvPr/>
          </p:nvSpPr>
          <p:spPr>
            <a:xfrm>
              <a:off x="8102097" y="3336001"/>
              <a:ext cx="354943" cy="129480"/>
            </a:xfrm>
            <a:custGeom>
              <a:avLst/>
              <a:gdLst>
                <a:gd name="connsiteX0" fmla="*/ 346236 w 354943"/>
                <a:gd name="connsiteY0" fmla="*/ 0 h 129480"/>
                <a:gd name="connsiteX1" fmla="*/ 354944 w 354943"/>
                <a:gd name="connsiteY1" fmla="*/ 0 h 129480"/>
                <a:gd name="connsiteX2" fmla="*/ 354944 w 354943"/>
                <a:gd name="connsiteY2" fmla="*/ 129480 h 129480"/>
                <a:gd name="connsiteX3" fmla="*/ 346236 w 354943"/>
                <a:gd name="connsiteY3" fmla="*/ 129480 h 129480"/>
                <a:gd name="connsiteX4" fmla="*/ 8709 w 354943"/>
                <a:gd name="connsiteY4" fmla="*/ 129480 h 129480"/>
                <a:gd name="connsiteX5" fmla="*/ 1 w 354943"/>
                <a:gd name="connsiteY5" fmla="*/ 129480 h 129480"/>
                <a:gd name="connsiteX6" fmla="*/ 1 w 354943"/>
                <a:gd name="connsiteY6" fmla="*/ 0 h 129480"/>
                <a:gd name="connsiteX7" fmla="*/ 8709 w 354943"/>
                <a:gd name="connsiteY7" fmla="*/ 0 h 129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4943" h="129480">
                  <a:moveTo>
                    <a:pt x="346236" y="0"/>
                  </a:moveTo>
                  <a:cubicBezTo>
                    <a:pt x="351046" y="0"/>
                    <a:pt x="354944" y="0"/>
                    <a:pt x="354944" y="0"/>
                  </a:cubicBezTo>
                  <a:lnTo>
                    <a:pt x="354944" y="129480"/>
                  </a:lnTo>
                  <a:cubicBezTo>
                    <a:pt x="354944" y="129480"/>
                    <a:pt x="351045" y="129480"/>
                    <a:pt x="346236" y="129480"/>
                  </a:cubicBezTo>
                  <a:lnTo>
                    <a:pt x="8709" y="129480"/>
                  </a:lnTo>
                  <a:cubicBezTo>
                    <a:pt x="3899" y="129480"/>
                    <a:pt x="1" y="129480"/>
                    <a:pt x="1" y="129480"/>
                  </a:cubicBezTo>
                  <a:lnTo>
                    <a:pt x="1" y="0"/>
                  </a:lnTo>
                  <a:cubicBezTo>
                    <a:pt x="1" y="0"/>
                    <a:pt x="3900" y="0"/>
                    <a:pt x="8709" y="0"/>
                  </a:cubicBezTo>
                  <a:close/>
                </a:path>
              </a:pathLst>
            </a:custGeom>
            <a:solidFill>
              <a:srgbClr val="C7D5E0"/>
            </a:solidFill>
            <a:ln w="1309" cap="flat">
              <a:noFill/>
              <a:prstDash val="solid"/>
              <a:miter/>
            </a:ln>
          </p:spPr>
          <p:txBody>
            <a:bodyPr rtlCol="0" anchor="ctr"/>
            <a:lstStyle/>
            <a:p>
              <a:endParaRPr lang="zh-CN" altLang="en-US"/>
            </a:p>
          </p:txBody>
        </p:sp>
        <p:sp>
          <p:nvSpPr>
            <p:cNvPr id="232" name="任意多边形: 形状 231">
              <a:extLst>
                <a:ext uri="{FF2B5EF4-FFF2-40B4-BE49-F238E27FC236}">
                  <a16:creationId xmlns:a16="http://schemas.microsoft.com/office/drawing/2014/main" id="{D4F39A36-0D2A-2135-3A87-DA2C3473DF82}"/>
                </a:ext>
              </a:extLst>
            </p:cNvPr>
            <p:cNvSpPr/>
            <p:nvPr/>
          </p:nvSpPr>
          <p:spPr>
            <a:xfrm>
              <a:off x="7706010" y="3214639"/>
              <a:ext cx="751017" cy="93508"/>
            </a:xfrm>
            <a:custGeom>
              <a:avLst/>
              <a:gdLst>
                <a:gd name="connsiteX0" fmla="*/ 746907 w 751017"/>
                <a:gd name="connsiteY0" fmla="*/ 0 h 93508"/>
                <a:gd name="connsiteX1" fmla="*/ 751018 w 751017"/>
                <a:gd name="connsiteY1" fmla="*/ 0 h 93508"/>
                <a:gd name="connsiteX2" fmla="*/ 751018 w 751017"/>
                <a:gd name="connsiteY2" fmla="*/ 93509 h 93508"/>
                <a:gd name="connsiteX3" fmla="*/ 746907 w 751017"/>
                <a:gd name="connsiteY3" fmla="*/ 93509 h 93508"/>
                <a:gd name="connsiteX4" fmla="*/ 4112 w 751017"/>
                <a:gd name="connsiteY4" fmla="*/ 93509 h 93508"/>
                <a:gd name="connsiteX5" fmla="*/ 0 w 751017"/>
                <a:gd name="connsiteY5" fmla="*/ 93509 h 93508"/>
                <a:gd name="connsiteX6" fmla="*/ 0 w 751017"/>
                <a:gd name="connsiteY6" fmla="*/ 0 h 93508"/>
                <a:gd name="connsiteX7" fmla="*/ 4112 w 751017"/>
                <a:gd name="connsiteY7" fmla="*/ 0 h 9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1017" h="93508">
                  <a:moveTo>
                    <a:pt x="746907" y="0"/>
                  </a:moveTo>
                  <a:cubicBezTo>
                    <a:pt x="749178" y="0"/>
                    <a:pt x="751018" y="0"/>
                    <a:pt x="751018" y="0"/>
                  </a:cubicBezTo>
                  <a:lnTo>
                    <a:pt x="751018" y="93509"/>
                  </a:lnTo>
                  <a:cubicBezTo>
                    <a:pt x="751018" y="93509"/>
                    <a:pt x="749178" y="93509"/>
                    <a:pt x="746907" y="93509"/>
                  </a:cubicBezTo>
                  <a:lnTo>
                    <a:pt x="4112" y="93509"/>
                  </a:lnTo>
                  <a:cubicBezTo>
                    <a:pt x="1841" y="93509"/>
                    <a:pt x="0" y="93509"/>
                    <a:pt x="0" y="93509"/>
                  </a:cubicBezTo>
                  <a:lnTo>
                    <a:pt x="0" y="0"/>
                  </a:lnTo>
                  <a:cubicBezTo>
                    <a:pt x="0" y="0"/>
                    <a:pt x="1841" y="0"/>
                    <a:pt x="4112" y="0"/>
                  </a:cubicBezTo>
                  <a:close/>
                </a:path>
              </a:pathLst>
            </a:custGeom>
            <a:solidFill>
              <a:srgbClr val="C7D5E0"/>
            </a:solidFill>
            <a:ln w="1309" cap="flat">
              <a:noFill/>
              <a:prstDash val="solid"/>
              <a:miter/>
            </a:ln>
          </p:spPr>
          <p:txBody>
            <a:bodyPr rtlCol="0" anchor="ctr"/>
            <a:lstStyle/>
            <a:p>
              <a:endParaRPr lang="zh-CN" altLang="en-US"/>
            </a:p>
          </p:txBody>
        </p:sp>
        <p:sp>
          <p:nvSpPr>
            <p:cNvPr id="233" name="任意多边形: 形状 232">
              <a:extLst>
                <a:ext uri="{FF2B5EF4-FFF2-40B4-BE49-F238E27FC236}">
                  <a16:creationId xmlns:a16="http://schemas.microsoft.com/office/drawing/2014/main" id="{C0F1BF31-9587-8A32-1388-46BF9DFA34D0}"/>
                </a:ext>
              </a:extLst>
            </p:cNvPr>
            <p:cNvSpPr/>
            <p:nvPr/>
          </p:nvSpPr>
          <p:spPr>
            <a:xfrm>
              <a:off x="7706010" y="3494643"/>
              <a:ext cx="354956" cy="165621"/>
            </a:xfrm>
            <a:custGeom>
              <a:avLst/>
              <a:gdLst>
                <a:gd name="connsiteX0" fmla="*/ 10921 w 354956"/>
                <a:gd name="connsiteY0" fmla="*/ 0 h 165621"/>
                <a:gd name="connsiteX1" fmla="*/ 344036 w 354956"/>
                <a:gd name="connsiteY1" fmla="*/ 0 h 165621"/>
                <a:gd name="connsiteX2" fmla="*/ 354957 w 354956"/>
                <a:gd name="connsiteY2" fmla="*/ 10921 h 165621"/>
                <a:gd name="connsiteX3" fmla="*/ 354957 w 354956"/>
                <a:gd name="connsiteY3" fmla="*/ 154700 h 165621"/>
                <a:gd name="connsiteX4" fmla="*/ 344036 w 354956"/>
                <a:gd name="connsiteY4" fmla="*/ 165621 h 165621"/>
                <a:gd name="connsiteX5" fmla="*/ 27053 w 354956"/>
                <a:gd name="connsiteY5" fmla="*/ 165621 h 165621"/>
                <a:gd name="connsiteX6" fmla="*/ 0 w 354956"/>
                <a:gd name="connsiteY6" fmla="*/ 138568 h 165621"/>
                <a:gd name="connsiteX7" fmla="*/ 0 w 354956"/>
                <a:gd name="connsiteY7" fmla="*/ 10908 h 165621"/>
                <a:gd name="connsiteX8" fmla="*/ 10921 w 354956"/>
                <a:gd name="connsiteY8" fmla="*/ 0 h 165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956" h="165621">
                  <a:moveTo>
                    <a:pt x="10921" y="0"/>
                  </a:moveTo>
                  <a:lnTo>
                    <a:pt x="344036" y="0"/>
                  </a:lnTo>
                  <a:cubicBezTo>
                    <a:pt x="350072" y="0"/>
                    <a:pt x="354957" y="4890"/>
                    <a:pt x="354957" y="10921"/>
                  </a:cubicBezTo>
                  <a:lnTo>
                    <a:pt x="354957" y="154700"/>
                  </a:lnTo>
                  <a:cubicBezTo>
                    <a:pt x="354957" y="160732"/>
                    <a:pt x="350072" y="165621"/>
                    <a:pt x="344036" y="165621"/>
                  </a:cubicBezTo>
                  <a:lnTo>
                    <a:pt x="27053" y="165621"/>
                  </a:lnTo>
                  <a:cubicBezTo>
                    <a:pt x="12113" y="165621"/>
                    <a:pt x="0" y="153509"/>
                    <a:pt x="0" y="138568"/>
                  </a:cubicBezTo>
                  <a:lnTo>
                    <a:pt x="0" y="10908"/>
                  </a:lnTo>
                  <a:cubicBezTo>
                    <a:pt x="13" y="4882"/>
                    <a:pt x="4897" y="0"/>
                    <a:pt x="10921" y="0"/>
                  </a:cubicBezTo>
                  <a:close/>
                </a:path>
              </a:pathLst>
            </a:custGeom>
            <a:solidFill>
              <a:srgbClr val="C7D5E0"/>
            </a:solidFill>
            <a:ln w="1309" cap="flat">
              <a:noFill/>
              <a:prstDash val="solid"/>
              <a:miter/>
            </a:ln>
          </p:spPr>
          <p:txBody>
            <a:bodyPr rtlCol="0" anchor="ctr"/>
            <a:lstStyle/>
            <a:p>
              <a:endParaRPr lang="zh-CN" altLang="en-US"/>
            </a:p>
          </p:txBody>
        </p:sp>
        <p:sp>
          <p:nvSpPr>
            <p:cNvPr id="234" name="任意多边形: 形状 233">
              <a:extLst>
                <a:ext uri="{FF2B5EF4-FFF2-40B4-BE49-F238E27FC236}">
                  <a16:creationId xmlns:a16="http://schemas.microsoft.com/office/drawing/2014/main" id="{9AFCD0F6-DB4E-7006-A2E8-36131447EAF7}"/>
                </a:ext>
              </a:extLst>
            </p:cNvPr>
            <p:cNvSpPr/>
            <p:nvPr/>
          </p:nvSpPr>
          <p:spPr>
            <a:xfrm>
              <a:off x="7851007" y="3541849"/>
              <a:ext cx="64949" cy="64949"/>
            </a:xfrm>
            <a:custGeom>
              <a:avLst/>
              <a:gdLst>
                <a:gd name="connsiteX0" fmla="*/ 64950 w 64949"/>
                <a:gd name="connsiteY0" fmla="*/ 32475 h 64949"/>
                <a:gd name="connsiteX1" fmla="*/ 32475 w 64949"/>
                <a:gd name="connsiteY1" fmla="*/ 64950 h 64949"/>
                <a:gd name="connsiteX2" fmla="*/ 1 w 64949"/>
                <a:gd name="connsiteY2" fmla="*/ 32475 h 64949"/>
                <a:gd name="connsiteX3" fmla="*/ 32475 w 64949"/>
                <a:gd name="connsiteY3" fmla="*/ 0 h 64949"/>
                <a:gd name="connsiteX4" fmla="*/ 64950 w 64949"/>
                <a:gd name="connsiteY4" fmla="*/ 32475 h 649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949" h="64949">
                  <a:moveTo>
                    <a:pt x="64950" y="32475"/>
                  </a:moveTo>
                  <a:cubicBezTo>
                    <a:pt x="64950" y="50410"/>
                    <a:pt x="50410" y="64950"/>
                    <a:pt x="32475" y="64950"/>
                  </a:cubicBezTo>
                  <a:cubicBezTo>
                    <a:pt x="14540" y="64950"/>
                    <a:pt x="1" y="50410"/>
                    <a:pt x="1" y="32475"/>
                  </a:cubicBezTo>
                  <a:cubicBezTo>
                    <a:pt x="1" y="14539"/>
                    <a:pt x="14540" y="0"/>
                    <a:pt x="32475" y="0"/>
                  </a:cubicBezTo>
                  <a:cubicBezTo>
                    <a:pt x="50411" y="0"/>
                    <a:pt x="64950" y="14539"/>
                    <a:pt x="64950" y="32475"/>
                  </a:cubicBezTo>
                  <a:close/>
                </a:path>
              </a:pathLst>
            </a:custGeom>
            <a:solidFill>
              <a:srgbClr val="B6CAD8"/>
            </a:solidFill>
            <a:ln w="1309" cap="flat">
              <a:noFill/>
              <a:prstDash val="solid"/>
              <a:miter/>
            </a:ln>
          </p:spPr>
          <p:txBody>
            <a:bodyPr rtlCol="0" anchor="ctr"/>
            <a:lstStyle/>
            <a:p>
              <a:endParaRPr lang="zh-CN" altLang="en-US"/>
            </a:p>
          </p:txBody>
        </p:sp>
        <p:sp>
          <p:nvSpPr>
            <p:cNvPr id="235" name="任意多边形: 形状 234">
              <a:extLst>
                <a:ext uri="{FF2B5EF4-FFF2-40B4-BE49-F238E27FC236}">
                  <a16:creationId xmlns:a16="http://schemas.microsoft.com/office/drawing/2014/main" id="{0FDF4D86-5F4B-7118-CDFA-085209A96DB9}"/>
                </a:ext>
              </a:extLst>
            </p:cNvPr>
            <p:cNvSpPr/>
            <p:nvPr/>
          </p:nvSpPr>
          <p:spPr>
            <a:xfrm>
              <a:off x="7875952" y="3563446"/>
              <a:ext cx="19203" cy="21754"/>
            </a:xfrm>
            <a:custGeom>
              <a:avLst/>
              <a:gdLst>
                <a:gd name="connsiteX0" fmla="*/ -485 w 19203"/>
                <a:gd name="connsiteY0" fmla="*/ 4128 h 21754"/>
                <a:gd name="connsiteX1" fmla="*/ -485 w 19203"/>
                <a:gd name="connsiteY1" fmla="*/ 17511 h 21754"/>
                <a:gd name="connsiteX2" fmla="*/ 3706 w 19203"/>
                <a:gd name="connsiteY2" fmla="*/ 21696 h 21754"/>
                <a:gd name="connsiteX3" fmla="*/ 5905 w 19203"/>
                <a:gd name="connsiteY3" fmla="*/ 21072 h 21754"/>
                <a:gd name="connsiteX4" fmla="*/ 16734 w 19203"/>
                <a:gd name="connsiteY4" fmla="*/ 14381 h 21754"/>
                <a:gd name="connsiteX5" fmla="*/ 18083 w 19203"/>
                <a:gd name="connsiteY5" fmla="*/ 8611 h 21754"/>
                <a:gd name="connsiteX6" fmla="*/ 16734 w 19203"/>
                <a:gd name="connsiteY6" fmla="*/ 7257 h 21754"/>
                <a:gd name="connsiteX7" fmla="*/ 5905 w 19203"/>
                <a:gd name="connsiteY7" fmla="*/ 566 h 21754"/>
                <a:gd name="connsiteX8" fmla="*/ 144 w 19203"/>
                <a:gd name="connsiteY8" fmla="*/ 1933 h 21754"/>
                <a:gd name="connsiteX9" fmla="*/ -485 w 19203"/>
                <a:gd name="connsiteY9" fmla="*/ 4128 h 21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03" h="21754">
                  <a:moveTo>
                    <a:pt x="-485" y="4128"/>
                  </a:moveTo>
                  <a:lnTo>
                    <a:pt x="-485" y="17511"/>
                  </a:lnTo>
                  <a:cubicBezTo>
                    <a:pt x="-485" y="19824"/>
                    <a:pt x="1401" y="21698"/>
                    <a:pt x="3706" y="21696"/>
                  </a:cubicBezTo>
                  <a:cubicBezTo>
                    <a:pt x="4491" y="21696"/>
                    <a:pt x="5250" y="21480"/>
                    <a:pt x="5905" y="21072"/>
                  </a:cubicBezTo>
                  <a:lnTo>
                    <a:pt x="16734" y="14381"/>
                  </a:lnTo>
                  <a:cubicBezTo>
                    <a:pt x="18699" y="13162"/>
                    <a:pt x="19314" y="10580"/>
                    <a:pt x="18083" y="8611"/>
                  </a:cubicBezTo>
                  <a:cubicBezTo>
                    <a:pt x="17743" y="8061"/>
                    <a:pt x="17285" y="7598"/>
                    <a:pt x="16734" y="7257"/>
                  </a:cubicBezTo>
                  <a:lnTo>
                    <a:pt x="5905" y="566"/>
                  </a:lnTo>
                  <a:cubicBezTo>
                    <a:pt x="3941" y="-649"/>
                    <a:pt x="1348" y="-38"/>
                    <a:pt x="144" y="1933"/>
                  </a:cubicBezTo>
                  <a:cubicBezTo>
                    <a:pt x="-262" y="2593"/>
                    <a:pt x="-485" y="3353"/>
                    <a:pt x="-485" y="4128"/>
                  </a:cubicBezTo>
                  <a:close/>
                </a:path>
              </a:pathLst>
            </a:custGeom>
            <a:solidFill>
              <a:srgbClr val="C7D5E0"/>
            </a:solidFill>
            <a:ln w="1309" cap="flat">
              <a:noFill/>
              <a:prstDash val="solid"/>
              <a:miter/>
            </a:ln>
          </p:spPr>
          <p:txBody>
            <a:bodyPr rtlCol="0" anchor="ctr"/>
            <a:lstStyle/>
            <a:p>
              <a:endParaRPr lang="zh-CN" altLang="en-US"/>
            </a:p>
          </p:txBody>
        </p:sp>
        <p:sp>
          <p:nvSpPr>
            <p:cNvPr id="236" name="任意多边形: 形状 235">
              <a:extLst>
                <a:ext uri="{FF2B5EF4-FFF2-40B4-BE49-F238E27FC236}">
                  <a16:creationId xmlns:a16="http://schemas.microsoft.com/office/drawing/2014/main" id="{E529C2F4-315B-F35B-0556-ACE95F1F73F5}"/>
                </a:ext>
              </a:extLst>
            </p:cNvPr>
            <p:cNvSpPr/>
            <p:nvPr/>
          </p:nvSpPr>
          <p:spPr>
            <a:xfrm>
              <a:off x="8337369" y="2976657"/>
              <a:ext cx="522804" cy="220435"/>
            </a:xfrm>
            <a:custGeom>
              <a:avLst/>
              <a:gdLst>
                <a:gd name="connsiteX0" fmla="*/ 225568 w 522804"/>
                <a:gd name="connsiteY0" fmla="*/ 124105 h 220435"/>
                <a:gd name="connsiteX1" fmla="*/ 225568 w 522804"/>
                <a:gd name="connsiteY1" fmla="*/ 220377 h 220435"/>
                <a:gd name="connsiteX2" fmla="*/ 486479 w 522804"/>
                <a:gd name="connsiteY2" fmla="*/ 220377 h 220435"/>
                <a:gd name="connsiteX3" fmla="*/ 522319 w 522804"/>
                <a:gd name="connsiteY3" fmla="*/ 184563 h 220435"/>
                <a:gd name="connsiteX4" fmla="*/ 522319 w 522804"/>
                <a:gd name="connsiteY4" fmla="*/ 184537 h 220435"/>
                <a:gd name="connsiteX5" fmla="*/ 522319 w 522804"/>
                <a:gd name="connsiteY5" fmla="*/ 124105 h 220435"/>
                <a:gd name="connsiteX6" fmla="*/ 407244 w 522804"/>
                <a:gd name="connsiteY6" fmla="*/ 400 h 220435"/>
                <a:gd name="connsiteX7" fmla="*/ 407244 w 522804"/>
                <a:gd name="connsiteY7" fmla="*/ -59 h 220435"/>
                <a:gd name="connsiteX8" fmla="*/ -485 w 522804"/>
                <a:gd name="connsiteY8" fmla="*/ -59 h 220435"/>
                <a:gd name="connsiteX9" fmla="*/ 225568 w 522804"/>
                <a:gd name="connsiteY9" fmla="*/ 124105 h 220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2804" h="220435">
                  <a:moveTo>
                    <a:pt x="225568" y="124105"/>
                  </a:moveTo>
                  <a:lnTo>
                    <a:pt x="225568" y="220377"/>
                  </a:lnTo>
                  <a:lnTo>
                    <a:pt x="486479" y="220377"/>
                  </a:lnTo>
                  <a:cubicBezTo>
                    <a:pt x="506266" y="220385"/>
                    <a:pt x="522306" y="204350"/>
                    <a:pt x="522319" y="184563"/>
                  </a:cubicBezTo>
                  <a:cubicBezTo>
                    <a:pt x="522319" y="184554"/>
                    <a:pt x="522319" y="184546"/>
                    <a:pt x="522319" y="184537"/>
                  </a:cubicBezTo>
                  <a:lnTo>
                    <a:pt x="522319" y="124105"/>
                  </a:lnTo>
                  <a:cubicBezTo>
                    <a:pt x="522319" y="58880"/>
                    <a:pt x="471315" y="5114"/>
                    <a:pt x="407244" y="400"/>
                  </a:cubicBezTo>
                  <a:lnTo>
                    <a:pt x="407244" y="-59"/>
                  </a:lnTo>
                  <a:lnTo>
                    <a:pt x="-485" y="-59"/>
                  </a:lnTo>
                  <a:cubicBezTo>
                    <a:pt x="67830" y="-98"/>
                    <a:pt x="225568" y="55777"/>
                    <a:pt x="225568" y="124105"/>
                  </a:cubicBezTo>
                  <a:close/>
                </a:path>
              </a:pathLst>
            </a:custGeom>
            <a:solidFill>
              <a:srgbClr val="3D6FD3"/>
            </a:solidFill>
            <a:ln w="1309" cap="flat">
              <a:noFill/>
              <a:prstDash val="solid"/>
              <a:miter/>
            </a:ln>
          </p:spPr>
          <p:txBody>
            <a:bodyPr rtlCol="0" anchor="ctr"/>
            <a:lstStyle/>
            <a:p>
              <a:endParaRPr lang="zh-CN" altLang="en-US"/>
            </a:p>
          </p:txBody>
        </p:sp>
        <p:sp>
          <p:nvSpPr>
            <p:cNvPr id="237" name="任意多边形: 形状 236">
              <a:extLst>
                <a:ext uri="{FF2B5EF4-FFF2-40B4-BE49-F238E27FC236}">
                  <a16:creationId xmlns:a16="http://schemas.microsoft.com/office/drawing/2014/main" id="{5162F631-F86C-332A-9DA9-2F7AA8E80022}"/>
                </a:ext>
              </a:extLst>
            </p:cNvPr>
            <p:cNvSpPr/>
            <p:nvPr/>
          </p:nvSpPr>
          <p:spPr>
            <a:xfrm>
              <a:off x="8337369" y="2976657"/>
              <a:ext cx="522804" cy="220435"/>
            </a:xfrm>
            <a:custGeom>
              <a:avLst/>
              <a:gdLst>
                <a:gd name="connsiteX0" fmla="*/ 225568 w 522804"/>
                <a:gd name="connsiteY0" fmla="*/ 124105 h 220435"/>
                <a:gd name="connsiteX1" fmla="*/ 225568 w 522804"/>
                <a:gd name="connsiteY1" fmla="*/ 220377 h 220435"/>
                <a:gd name="connsiteX2" fmla="*/ 486479 w 522804"/>
                <a:gd name="connsiteY2" fmla="*/ 220377 h 220435"/>
                <a:gd name="connsiteX3" fmla="*/ 522319 w 522804"/>
                <a:gd name="connsiteY3" fmla="*/ 184563 h 220435"/>
                <a:gd name="connsiteX4" fmla="*/ 522319 w 522804"/>
                <a:gd name="connsiteY4" fmla="*/ 184537 h 220435"/>
                <a:gd name="connsiteX5" fmla="*/ 522319 w 522804"/>
                <a:gd name="connsiteY5" fmla="*/ 124105 h 220435"/>
                <a:gd name="connsiteX6" fmla="*/ 407244 w 522804"/>
                <a:gd name="connsiteY6" fmla="*/ 400 h 220435"/>
                <a:gd name="connsiteX7" fmla="*/ 407244 w 522804"/>
                <a:gd name="connsiteY7" fmla="*/ -59 h 220435"/>
                <a:gd name="connsiteX8" fmla="*/ -485 w 522804"/>
                <a:gd name="connsiteY8" fmla="*/ -59 h 220435"/>
                <a:gd name="connsiteX9" fmla="*/ 225568 w 522804"/>
                <a:gd name="connsiteY9" fmla="*/ 124105 h 220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2804" h="220435">
                  <a:moveTo>
                    <a:pt x="225568" y="124105"/>
                  </a:moveTo>
                  <a:lnTo>
                    <a:pt x="225568" y="220377"/>
                  </a:lnTo>
                  <a:lnTo>
                    <a:pt x="486479" y="220377"/>
                  </a:lnTo>
                  <a:cubicBezTo>
                    <a:pt x="506266" y="220385"/>
                    <a:pt x="522306" y="204350"/>
                    <a:pt x="522319" y="184563"/>
                  </a:cubicBezTo>
                  <a:cubicBezTo>
                    <a:pt x="522319" y="184554"/>
                    <a:pt x="522319" y="184546"/>
                    <a:pt x="522319" y="184537"/>
                  </a:cubicBezTo>
                  <a:lnTo>
                    <a:pt x="522319" y="124105"/>
                  </a:lnTo>
                  <a:cubicBezTo>
                    <a:pt x="522319" y="58880"/>
                    <a:pt x="471315" y="5114"/>
                    <a:pt x="407244" y="400"/>
                  </a:cubicBezTo>
                  <a:lnTo>
                    <a:pt x="407244" y="-59"/>
                  </a:lnTo>
                  <a:lnTo>
                    <a:pt x="-485" y="-59"/>
                  </a:lnTo>
                  <a:cubicBezTo>
                    <a:pt x="67830" y="-98"/>
                    <a:pt x="225568" y="55777"/>
                    <a:pt x="225568" y="124105"/>
                  </a:cubicBezTo>
                  <a:close/>
                </a:path>
              </a:pathLst>
            </a:custGeom>
            <a:gradFill>
              <a:gsLst>
                <a:gs pos="0">
                  <a:srgbClr val="FFFFFF">
                    <a:alpha val="0"/>
                  </a:srgbClr>
                </a:gs>
                <a:gs pos="50000">
                  <a:srgbClr val="7F7F7F">
                    <a:alpha val="49804"/>
                  </a:srgbClr>
                </a:gs>
                <a:gs pos="100000">
                  <a:srgbClr val="000000"/>
                </a:gs>
              </a:gsLst>
              <a:lin ang="15252677" scaled="1"/>
            </a:gradFill>
            <a:ln w="1309" cap="flat">
              <a:noFill/>
              <a:prstDash val="solid"/>
              <a:miter/>
            </a:ln>
          </p:spPr>
          <p:txBody>
            <a:bodyPr rtlCol="0" anchor="ctr"/>
            <a:lstStyle/>
            <a:p>
              <a:endParaRPr lang="zh-CN" altLang="en-US"/>
            </a:p>
          </p:txBody>
        </p:sp>
        <p:sp>
          <p:nvSpPr>
            <p:cNvPr id="238" name="任意多边形: 形状 237">
              <a:extLst>
                <a:ext uri="{FF2B5EF4-FFF2-40B4-BE49-F238E27FC236}">
                  <a16:creationId xmlns:a16="http://schemas.microsoft.com/office/drawing/2014/main" id="{17DADA5E-BE9E-A68E-2EF0-F63C6526CB5F}"/>
                </a:ext>
              </a:extLst>
            </p:cNvPr>
            <p:cNvSpPr/>
            <p:nvPr/>
          </p:nvSpPr>
          <p:spPr>
            <a:xfrm>
              <a:off x="8337369" y="3646266"/>
              <a:ext cx="522804" cy="165359"/>
            </a:xfrm>
            <a:custGeom>
              <a:avLst/>
              <a:gdLst>
                <a:gd name="connsiteX0" fmla="*/ 225568 w 522804"/>
                <a:gd name="connsiteY0" fmla="*/ 41137 h 165359"/>
                <a:gd name="connsiteX1" fmla="*/ 225568 w 522804"/>
                <a:gd name="connsiteY1" fmla="*/ -59 h 165359"/>
                <a:gd name="connsiteX2" fmla="*/ 486479 w 522804"/>
                <a:gd name="connsiteY2" fmla="*/ -59 h 165359"/>
                <a:gd name="connsiteX3" fmla="*/ 522319 w 522804"/>
                <a:gd name="connsiteY3" fmla="*/ 35755 h 165359"/>
                <a:gd name="connsiteX4" fmla="*/ 522319 w 522804"/>
                <a:gd name="connsiteY4" fmla="*/ 35768 h 165359"/>
                <a:gd name="connsiteX5" fmla="*/ 522319 w 522804"/>
                <a:gd name="connsiteY5" fmla="*/ 41137 h 165359"/>
                <a:gd name="connsiteX6" fmla="*/ 407244 w 522804"/>
                <a:gd name="connsiteY6" fmla="*/ 164842 h 165359"/>
                <a:gd name="connsiteX7" fmla="*/ 407244 w 522804"/>
                <a:gd name="connsiteY7" fmla="*/ 165301 h 165359"/>
                <a:gd name="connsiteX8" fmla="*/ -485 w 522804"/>
                <a:gd name="connsiteY8" fmla="*/ 165301 h 165359"/>
                <a:gd name="connsiteX9" fmla="*/ 225568 w 522804"/>
                <a:gd name="connsiteY9" fmla="*/ 41137 h 165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2804" h="165359">
                  <a:moveTo>
                    <a:pt x="225568" y="41137"/>
                  </a:moveTo>
                  <a:lnTo>
                    <a:pt x="225568" y="-59"/>
                  </a:lnTo>
                  <a:lnTo>
                    <a:pt x="486479" y="-59"/>
                  </a:lnTo>
                  <a:cubicBezTo>
                    <a:pt x="506266" y="-66"/>
                    <a:pt x="522306" y="15968"/>
                    <a:pt x="522319" y="35755"/>
                  </a:cubicBezTo>
                  <a:cubicBezTo>
                    <a:pt x="522319" y="35759"/>
                    <a:pt x="522319" y="35764"/>
                    <a:pt x="522319" y="35768"/>
                  </a:cubicBezTo>
                  <a:lnTo>
                    <a:pt x="522319" y="41137"/>
                  </a:lnTo>
                  <a:cubicBezTo>
                    <a:pt x="522319" y="106362"/>
                    <a:pt x="471315" y="160128"/>
                    <a:pt x="407244" y="164842"/>
                  </a:cubicBezTo>
                  <a:lnTo>
                    <a:pt x="407244" y="165301"/>
                  </a:lnTo>
                  <a:lnTo>
                    <a:pt x="-485" y="165301"/>
                  </a:lnTo>
                  <a:cubicBezTo>
                    <a:pt x="67830" y="165340"/>
                    <a:pt x="225568" y="109465"/>
                    <a:pt x="225568" y="41137"/>
                  </a:cubicBezTo>
                  <a:close/>
                </a:path>
              </a:pathLst>
            </a:custGeom>
            <a:solidFill>
              <a:srgbClr val="3D6FD3"/>
            </a:solidFill>
            <a:ln w="1309" cap="flat">
              <a:noFill/>
              <a:prstDash val="solid"/>
              <a:miter/>
            </a:ln>
          </p:spPr>
          <p:txBody>
            <a:bodyPr rtlCol="0" anchor="ctr"/>
            <a:lstStyle/>
            <a:p>
              <a:endParaRPr lang="zh-CN" altLang="en-US"/>
            </a:p>
          </p:txBody>
        </p:sp>
        <p:sp>
          <p:nvSpPr>
            <p:cNvPr id="239" name="任意多边形: 形状 238">
              <a:extLst>
                <a:ext uri="{FF2B5EF4-FFF2-40B4-BE49-F238E27FC236}">
                  <a16:creationId xmlns:a16="http://schemas.microsoft.com/office/drawing/2014/main" id="{45A5FA76-53EF-013F-14C0-DC0DB54C1D13}"/>
                </a:ext>
              </a:extLst>
            </p:cNvPr>
            <p:cNvSpPr/>
            <p:nvPr/>
          </p:nvSpPr>
          <p:spPr>
            <a:xfrm>
              <a:off x="8337369" y="3646266"/>
              <a:ext cx="522804" cy="165359"/>
            </a:xfrm>
            <a:custGeom>
              <a:avLst/>
              <a:gdLst>
                <a:gd name="connsiteX0" fmla="*/ 225568 w 522804"/>
                <a:gd name="connsiteY0" fmla="*/ 41137 h 165359"/>
                <a:gd name="connsiteX1" fmla="*/ 225568 w 522804"/>
                <a:gd name="connsiteY1" fmla="*/ -59 h 165359"/>
                <a:gd name="connsiteX2" fmla="*/ 486479 w 522804"/>
                <a:gd name="connsiteY2" fmla="*/ -59 h 165359"/>
                <a:gd name="connsiteX3" fmla="*/ 522319 w 522804"/>
                <a:gd name="connsiteY3" fmla="*/ 35755 h 165359"/>
                <a:gd name="connsiteX4" fmla="*/ 522319 w 522804"/>
                <a:gd name="connsiteY4" fmla="*/ 35768 h 165359"/>
                <a:gd name="connsiteX5" fmla="*/ 522319 w 522804"/>
                <a:gd name="connsiteY5" fmla="*/ 41137 h 165359"/>
                <a:gd name="connsiteX6" fmla="*/ 407244 w 522804"/>
                <a:gd name="connsiteY6" fmla="*/ 164842 h 165359"/>
                <a:gd name="connsiteX7" fmla="*/ 407244 w 522804"/>
                <a:gd name="connsiteY7" fmla="*/ 165301 h 165359"/>
                <a:gd name="connsiteX8" fmla="*/ -485 w 522804"/>
                <a:gd name="connsiteY8" fmla="*/ 165301 h 165359"/>
                <a:gd name="connsiteX9" fmla="*/ 225568 w 522804"/>
                <a:gd name="connsiteY9" fmla="*/ 41137 h 165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2804" h="165359">
                  <a:moveTo>
                    <a:pt x="225568" y="41137"/>
                  </a:moveTo>
                  <a:lnTo>
                    <a:pt x="225568" y="-59"/>
                  </a:lnTo>
                  <a:lnTo>
                    <a:pt x="486479" y="-59"/>
                  </a:lnTo>
                  <a:cubicBezTo>
                    <a:pt x="506266" y="-66"/>
                    <a:pt x="522306" y="15968"/>
                    <a:pt x="522319" y="35755"/>
                  </a:cubicBezTo>
                  <a:cubicBezTo>
                    <a:pt x="522319" y="35759"/>
                    <a:pt x="522319" y="35764"/>
                    <a:pt x="522319" y="35768"/>
                  </a:cubicBezTo>
                  <a:lnTo>
                    <a:pt x="522319" y="41137"/>
                  </a:lnTo>
                  <a:cubicBezTo>
                    <a:pt x="522319" y="106362"/>
                    <a:pt x="471315" y="160128"/>
                    <a:pt x="407244" y="164842"/>
                  </a:cubicBezTo>
                  <a:lnTo>
                    <a:pt x="407244" y="165301"/>
                  </a:lnTo>
                  <a:lnTo>
                    <a:pt x="-485" y="165301"/>
                  </a:lnTo>
                  <a:cubicBezTo>
                    <a:pt x="67830" y="165340"/>
                    <a:pt x="225568" y="109465"/>
                    <a:pt x="225568" y="41137"/>
                  </a:cubicBezTo>
                  <a:close/>
                </a:path>
              </a:pathLst>
            </a:custGeom>
            <a:gradFill>
              <a:gsLst>
                <a:gs pos="0">
                  <a:srgbClr val="FFFFFF">
                    <a:alpha val="0"/>
                  </a:srgbClr>
                </a:gs>
                <a:gs pos="50000">
                  <a:srgbClr val="7F7F7F">
                    <a:alpha val="49804"/>
                  </a:srgbClr>
                </a:gs>
                <a:gs pos="100000">
                  <a:srgbClr val="000000"/>
                </a:gs>
              </a:gsLst>
              <a:lin ang="7410300" scaled="1"/>
            </a:gradFill>
            <a:ln w="1309" cap="flat">
              <a:noFill/>
              <a:prstDash val="solid"/>
              <a:miter/>
            </a:ln>
          </p:spPr>
          <p:txBody>
            <a:bodyPr rtlCol="0" anchor="ctr"/>
            <a:lstStyle/>
            <a:p>
              <a:endParaRPr lang="zh-CN" altLang="en-US"/>
            </a:p>
          </p:txBody>
        </p:sp>
        <p:sp>
          <p:nvSpPr>
            <p:cNvPr id="240" name="任意多边形: 形状 239">
              <a:extLst>
                <a:ext uri="{FF2B5EF4-FFF2-40B4-BE49-F238E27FC236}">
                  <a16:creationId xmlns:a16="http://schemas.microsoft.com/office/drawing/2014/main" id="{E97C24DA-C803-265E-2C3C-E73F7275C944}"/>
                </a:ext>
              </a:extLst>
            </p:cNvPr>
            <p:cNvSpPr/>
            <p:nvPr/>
          </p:nvSpPr>
          <p:spPr>
            <a:xfrm>
              <a:off x="8183454" y="2976657"/>
              <a:ext cx="522765" cy="834967"/>
            </a:xfrm>
            <a:custGeom>
              <a:avLst/>
              <a:gdLst>
                <a:gd name="connsiteX0" fmla="*/ 398116 w 522765"/>
                <a:gd name="connsiteY0" fmla="*/ 710746 h 834967"/>
                <a:gd name="connsiteX1" fmla="*/ 398116 w 522765"/>
                <a:gd name="connsiteY1" fmla="*/ 124105 h 834967"/>
                <a:gd name="connsiteX2" fmla="*/ 522280 w 522765"/>
                <a:gd name="connsiteY2" fmla="*/ -59 h 834967"/>
                <a:gd name="connsiteX3" fmla="*/ 114578 w 522765"/>
                <a:gd name="connsiteY3" fmla="*/ -59 h 834967"/>
                <a:gd name="connsiteX4" fmla="*/ 114578 w 522765"/>
                <a:gd name="connsiteY4" fmla="*/ 400 h 834967"/>
                <a:gd name="connsiteX5" fmla="*/ -485 w 522765"/>
                <a:gd name="connsiteY5" fmla="*/ 124105 h 834967"/>
                <a:gd name="connsiteX6" fmla="*/ -485 w 522765"/>
                <a:gd name="connsiteY6" fmla="*/ 710746 h 834967"/>
                <a:gd name="connsiteX7" fmla="*/ 114578 w 522765"/>
                <a:gd name="connsiteY7" fmla="*/ 834451 h 834967"/>
                <a:gd name="connsiteX8" fmla="*/ 114578 w 522765"/>
                <a:gd name="connsiteY8" fmla="*/ 834909 h 834967"/>
                <a:gd name="connsiteX9" fmla="*/ 522280 w 522765"/>
                <a:gd name="connsiteY9" fmla="*/ 834909 h 834967"/>
                <a:gd name="connsiteX10" fmla="*/ 398116 w 522765"/>
                <a:gd name="connsiteY10" fmla="*/ 710746 h 834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2765" h="834967">
                  <a:moveTo>
                    <a:pt x="398116" y="710746"/>
                  </a:moveTo>
                  <a:lnTo>
                    <a:pt x="398116" y="124105"/>
                  </a:lnTo>
                  <a:cubicBezTo>
                    <a:pt x="398116" y="55816"/>
                    <a:pt x="453991" y="-59"/>
                    <a:pt x="522280" y="-59"/>
                  </a:cubicBezTo>
                  <a:lnTo>
                    <a:pt x="114578" y="-59"/>
                  </a:lnTo>
                  <a:lnTo>
                    <a:pt x="114578" y="400"/>
                  </a:lnTo>
                  <a:cubicBezTo>
                    <a:pt x="50506" y="5114"/>
                    <a:pt x="-485" y="58880"/>
                    <a:pt x="-485" y="124105"/>
                  </a:cubicBezTo>
                  <a:lnTo>
                    <a:pt x="-485" y="710746"/>
                  </a:lnTo>
                  <a:cubicBezTo>
                    <a:pt x="-485" y="775970"/>
                    <a:pt x="50506" y="829737"/>
                    <a:pt x="114578" y="834451"/>
                  </a:cubicBezTo>
                  <a:lnTo>
                    <a:pt x="114578" y="834909"/>
                  </a:lnTo>
                  <a:lnTo>
                    <a:pt x="522280" y="834909"/>
                  </a:lnTo>
                  <a:cubicBezTo>
                    <a:pt x="453991" y="834949"/>
                    <a:pt x="398116" y="779074"/>
                    <a:pt x="398116" y="710746"/>
                  </a:cubicBezTo>
                  <a:close/>
                </a:path>
              </a:pathLst>
            </a:custGeom>
            <a:solidFill>
              <a:srgbClr val="3D6FD3"/>
            </a:solidFill>
            <a:ln w="1309" cap="flat">
              <a:noFill/>
              <a:prstDash val="solid"/>
              <a:miter/>
            </a:ln>
          </p:spPr>
          <p:txBody>
            <a:bodyPr rtlCol="0" anchor="ctr"/>
            <a:lstStyle/>
            <a:p>
              <a:endParaRPr lang="zh-CN" altLang="en-US" dirty="0"/>
            </a:p>
          </p:txBody>
        </p:sp>
        <p:sp>
          <p:nvSpPr>
            <p:cNvPr id="241" name="任意多边形: 形状 240">
              <a:extLst>
                <a:ext uri="{FF2B5EF4-FFF2-40B4-BE49-F238E27FC236}">
                  <a16:creationId xmlns:a16="http://schemas.microsoft.com/office/drawing/2014/main" id="{7FDA30DB-A694-4D79-0432-F58FC8D41740}"/>
                </a:ext>
              </a:extLst>
            </p:cNvPr>
            <p:cNvSpPr/>
            <p:nvPr/>
          </p:nvSpPr>
          <p:spPr>
            <a:xfrm>
              <a:off x="8284322" y="3473992"/>
              <a:ext cx="193106" cy="193106"/>
            </a:xfrm>
            <a:custGeom>
              <a:avLst/>
              <a:gdLst>
                <a:gd name="connsiteX0" fmla="*/ 183705 w 193106"/>
                <a:gd name="connsiteY0" fmla="*/ 0 h 193106"/>
                <a:gd name="connsiteX1" fmla="*/ 193107 w 193106"/>
                <a:gd name="connsiteY1" fmla="*/ 0 h 193106"/>
                <a:gd name="connsiteX2" fmla="*/ 193107 w 193106"/>
                <a:gd name="connsiteY2" fmla="*/ 193107 h 193106"/>
                <a:gd name="connsiteX3" fmla="*/ 183705 w 193106"/>
                <a:gd name="connsiteY3" fmla="*/ 193107 h 193106"/>
                <a:gd name="connsiteX4" fmla="*/ 9402 w 193106"/>
                <a:gd name="connsiteY4" fmla="*/ 193107 h 193106"/>
                <a:gd name="connsiteX5" fmla="*/ 0 w 193106"/>
                <a:gd name="connsiteY5" fmla="*/ 193107 h 193106"/>
                <a:gd name="connsiteX6" fmla="*/ 0 w 193106"/>
                <a:gd name="connsiteY6" fmla="*/ 0 h 193106"/>
                <a:gd name="connsiteX7" fmla="*/ 9402 w 193106"/>
                <a:gd name="connsiteY7" fmla="*/ 0 h 193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3106" h="193106">
                  <a:moveTo>
                    <a:pt x="183705" y="0"/>
                  </a:moveTo>
                  <a:cubicBezTo>
                    <a:pt x="188897" y="0"/>
                    <a:pt x="193107" y="0"/>
                    <a:pt x="193107" y="0"/>
                  </a:cubicBezTo>
                  <a:lnTo>
                    <a:pt x="193107" y="193107"/>
                  </a:lnTo>
                  <a:cubicBezTo>
                    <a:pt x="193107" y="193107"/>
                    <a:pt x="188898" y="193107"/>
                    <a:pt x="183705" y="193107"/>
                  </a:cubicBezTo>
                  <a:lnTo>
                    <a:pt x="9402" y="193107"/>
                  </a:lnTo>
                  <a:cubicBezTo>
                    <a:pt x="4209" y="193107"/>
                    <a:pt x="0" y="193107"/>
                    <a:pt x="0" y="193107"/>
                  </a:cubicBezTo>
                  <a:lnTo>
                    <a:pt x="0" y="0"/>
                  </a:lnTo>
                  <a:cubicBezTo>
                    <a:pt x="0" y="0"/>
                    <a:pt x="4209" y="0"/>
                    <a:pt x="9402" y="0"/>
                  </a:cubicBezTo>
                  <a:close/>
                </a:path>
              </a:pathLst>
            </a:custGeom>
            <a:noFill/>
            <a:ln w="2619" cap="flat">
              <a:solidFill>
                <a:srgbClr val="8BB1F7"/>
              </a:solidFill>
              <a:prstDash val="solid"/>
              <a:miter/>
            </a:ln>
          </p:spPr>
          <p:txBody>
            <a:bodyPr rtlCol="0" anchor="ctr"/>
            <a:lstStyle/>
            <a:p>
              <a:endParaRPr lang="zh-CN" altLang="en-US"/>
            </a:p>
          </p:txBody>
        </p:sp>
        <p:sp>
          <p:nvSpPr>
            <p:cNvPr id="242" name="任意多边形: 形状 241">
              <a:extLst>
                <a:ext uri="{FF2B5EF4-FFF2-40B4-BE49-F238E27FC236}">
                  <a16:creationId xmlns:a16="http://schemas.microsoft.com/office/drawing/2014/main" id="{6D0A45AF-DE08-2295-FE30-159A9A254B28}"/>
                </a:ext>
              </a:extLst>
            </p:cNvPr>
            <p:cNvSpPr/>
            <p:nvPr/>
          </p:nvSpPr>
          <p:spPr>
            <a:xfrm>
              <a:off x="8307342" y="3497026"/>
              <a:ext cx="48554" cy="48555"/>
            </a:xfrm>
            <a:custGeom>
              <a:avLst/>
              <a:gdLst>
                <a:gd name="connsiteX0" fmla="*/ 0 w 48554"/>
                <a:gd name="connsiteY0" fmla="*/ 0 h 48555"/>
                <a:gd name="connsiteX1" fmla="*/ 48555 w 48554"/>
                <a:gd name="connsiteY1" fmla="*/ 0 h 48555"/>
                <a:gd name="connsiteX2" fmla="*/ 48555 w 48554"/>
                <a:gd name="connsiteY2" fmla="*/ 48555 h 48555"/>
                <a:gd name="connsiteX3" fmla="*/ 0 w 48554"/>
                <a:gd name="connsiteY3" fmla="*/ 48555 h 48555"/>
              </a:gdLst>
              <a:ahLst/>
              <a:cxnLst>
                <a:cxn ang="0">
                  <a:pos x="connsiteX0" y="connsiteY0"/>
                </a:cxn>
                <a:cxn ang="0">
                  <a:pos x="connsiteX1" y="connsiteY1"/>
                </a:cxn>
                <a:cxn ang="0">
                  <a:pos x="connsiteX2" y="connsiteY2"/>
                </a:cxn>
                <a:cxn ang="0">
                  <a:pos x="connsiteX3" y="connsiteY3"/>
                </a:cxn>
              </a:cxnLst>
              <a:rect l="l" t="t" r="r" b="b"/>
              <a:pathLst>
                <a:path w="48554" h="48555">
                  <a:moveTo>
                    <a:pt x="0" y="0"/>
                  </a:moveTo>
                  <a:lnTo>
                    <a:pt x="48555" y="0"/>
                  </a:lnTo>
                  <a:lnTo>
                    <a:pt x="48555" y="48555"/>
                  </a:lnTo>
                  <a:lnTo>
                    <a:pt x="0" y="48555"/>
                  </a:lnTo>
                  <a:close/>
                </a:path>
              </a:pathLst>
            </a:custGeom>
            <a:noFill/>
            <a:ln w="2619" cap="flat">
              <a:solidFill>
                <a:srgbClr val="8BB1F7"/>
              </a:solidFill>
              <a:prstDash val="solid"/>
              <a:miter/>
            </a:ln>
          </p:spPr>
          <p:txBody>
            <a:bodyPr rtlCol="0" anchor="ctr"/>
            <a:lstStyle/>
            <a:p>
              <a:endParaRPr lang="zh-CN" altLang="en-US"/>
            </a:p>
          </p:txBody>
        </p:sp>
        <p:sp>
          <p:nvSpPr>
            <p:cNvPr id="243" name="任意多边形: 形状 242">
              <a:extLst>
                <a:ext uri="{FF2B5EF4-FFF2-40B4-BE49-F238E27FC236}">
                  <a16:creationId xmlns:a16="http://schemas.microsoft.com/office/drawing/2014/main" id="{841C5D37-C777-6C77-9168-E5B21E69BEBD}"/>
                </a:ext>
              </a:extLst>
            </p:cNvPr>
            <p:cNvSpPr/>
            <p:nvPr/>
          </p:nvSpPr>
          <p:spPr>
            <a:xfrm>
              <a:off x="8443867" y="3633538"/>
              <a:ext cx="10540" cy="10541"/>
            </a:xfrm>
            <a:custGeom>
              <a:avLst/>
              <a:gdLst>
                <a:gd name="connsiteX0" fmla="*/ 10541 w 10540"/>
                <a:gd name="connsiteY0" fmla="*/ 0 h 10541"/>
                <a:gd name="connsiteX1" fmla="*/ 10541 w 10540"/>
                <a:gd name="connsiteY1" fmla="*/ 10541 h 10541"/>
                <a:gd name="connsiteX2" fmla="*/ 0 w 10540"/>
                <a:gd name="connsiteY2" fmla="*/ 10541 h 10541"/>
              </a:gdLst>
              <a:ahLst/>
              <a:cxnLst>
                <a:cxn ang="0">
                  <a:pos x="connsiteX0" y="connsiteY0"/>
                </a:cxn>
                <a:cxn ang="0">
                  <a:pos x="connsiteX1" y="connsiteY1"/>
                </a:cxn>
                <a:cxn ang="0">
                  <a:pos x="connsiteX2" y="connsiteY2"/>
                </a:cxn>
              </a:cxnLst>
              <a:rect l="l" t="t" r="r" b="b"/>
              <a:pathLst>
                <a:path w="10540" h="10541">
                  <a:moveTo>
                    <a:pt x="10541" y="0"/>
                  </a:moveTo>
                  <a:lnTo>
                    <a:pt x="10541" y="10541"/>
                  </a:lnTo>
                  <a:lnTo>
                    <a:pt x="0" y="10541"/>
                  </a:lnTo>
                </a:path>
              </a:pathLst>
            </a:custGeom>
            <a:noFill/>
            <a:ln w="2619" cap="flat">
              <a:solidFill>
                <a:srgbClr val="8BB1F7"/>
              </a:solidFill>
              <a:prstDash val="solid"/>
              <a:miter/>
            </a:ln>
          </p:spPr>
          <p:txBody>
            <a:bodyPr rtlCol="0" anchor="ctr"/>
            <a:lstStyle/>
            <a:p>
              <a:endParaRPr lang="zh-CN" altLang="en-US"/>
            </a:p>
          </p:txBody>
        </p:sp>
        <p:sp>
          <p:nvSpPr>
            <p:cNvPr id="244" name="任意多边形: 形状 243">
              <a:extLst>
                <a:ext uri="{FF2B5EF4-FFF2-40B4-BE49-F238E27FC236}">
                  <a16:creationId xmlns:a16="http://schemas.microsoft.com/office/drawing/2014/main" id="{A98679AD-953D-399F-7903-6D0B3AF00350}"/>
                </a:ext>
              </a:extLst>
            </p:cNvPr>
            <p:cNvSpPr/>
            <p:nvPr/>
          </p:nvSpPr>
          <p:spPr>
            <a:xfrm>
              <a:off x="8284322" y="3473992"/>
              <a:ext cx="193106" cy="193106"/>
            </a:xfrm>
            <a:custGeom>
              <a:avLst/>
              <a:gdLst>
                <a:gd name="connsiteX0" fmla="*/ 183705 w 193106"/>
                <a:gd name="connsiteY0" fmla="*/ 0 h 193106"/>
                <a:gd name="connsiteX1" fmla="*/ 193107 w 193106"/>
                <a:gd name="connsiteY1" fmla="*/ 0 h 193106"/>
                <a:gd name="connsiteX2" fmla="*/ 193107 w 193106"/>
                <a:gd name="connsiteY2" fmla="*/ 193107 h 193106"/>
                <a:gd name="connsiteX3" fmla="*/ 183705 w 193106"/>
                <a:gd name="connsiteY3" fmla="*/ 193107 h 193106"/>
                <a:gd name="connsiteX4" fmla="*/ 9402 w 193106"/>
                <a:gd name="connsiteY4" fmla="*/ 193107 h 193106"/>
                <a:gd name="connsiteX5" fmla="*/ 0 w 193106"/>
                <a:gd name="connsiteY5" fmla="*/ 193107 h 193106"/>
                <a:gd name="connsiteX6" fmla="*/ 0 w 193106"/>
                <a:gd name="connsiteY6" fmla="*/ 0 h 193106"/>
                <a:gd name="connsiteX7" fmla="*/ 9402 w 193106"/>
                <a:gd name="connsiteY7" fmla="*/ 0 h 193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3106" h="193106">
                  <a:moveTo>
                    <a:pt x="183705" y="0"/>
                  </a:moveTo>
                  <a:cubicBezTo>
                    <a:pt x="188897" y="0"/>
                    <a:pt x="193107" y="0"/>
                    <a:pt x="193107" y="0"/>
                  </a:cubicBezTo>
                  <a:lnTo>
                    <a:pt x="193107" y="193107"/>
                  </a:lnTo>
                  <a:cubicBezTo>
                    <a:pt x="193107" y="193107"/>
                    <a:pt x="188898" y="193107"/>
                    <a:pt x="183705" y="193107"/>
                  </a:cubicBezTo>
                  <a:lnTo>
                    <a:pt x="9402" y="193107"/>
                  </a:lnTo>
                  <a:cubicBezTo>
                    <a:pt x="4209" y="193107"/>
                    <a:pt x="0" y="193107"/>
                    <a:pt x="0" y="193107"/>
                  </a:cubicBezTo>
                  <a:lnTo>
                    <a:pt x="0" y="0"/>
                  </a:lnTo>
                  <a:cubicBezTo>
                    <a:pt x="0" y="0"/>
                    <a:pt x="4209" y="0"/>
                    <a:pt x="9402" y="0"/>
                  </a:cubicBezTo>
                  <a:close/>
                </a:path>
              </a:pathLst>
            </a:custGeom>
            <a:noFill/>
            <a:ln w="2619" cap="flat">
              <a:solidFill>
                <a:srgbClr val="8BB1F7"/>
              </a:solidFill>
              <a:prstDash val="solid"/>
              <a:miter/>
            </a:ln>
          </p:spPr>
          <p:txBody>
            <a:bodyPr rtlCol="0" anchor="ctr"/>
            <a:lstStyle/>
            <a:p>
              <a:endParaRPr lang="zh-CN" altLang="en-US"/>
            </a:p>
          </p:txBody>
        </p:sp>
        <p:sp>
          <p:nvSpPr>
            <p:cNvPr id="245" name="任意多边形: 形状 244">
              <a:extLst>
                <a:ext uri="{FF2B5EF4-FFF2-40B4-BE49-F238E27FC236}">
                  <a16:creationId xmlns:a16="http://schemas.microsoft.com/office/drawing/2014/main" id="{59DA551D-4A12-B127-896A-2A2A4BA2DEEB}"/>
                </a:ext>
              </a:extLst>
            </p:cNvPr>
            <p:cNvSpPr/>
            <p:nvPr/>
          </p:nvSpPr>
          <p:spPr>
            <a:xfrm>
              <a:off x="8307342" y="3497026"/>
              <a:ext cx="48554" cy="48555"/>
            </a:xfrm>
            <a:custGeom>
              <a:avLst/>
              <a:gdLst>
                <a:gd name="connsiteX0" fmla="*/ 0 w 48554"/>
                <a:gd name="connsiteY0" fmla="*/ 0 h 48555"/>
                <a:gd name="connsiteX1" fmla="*/ 48555 w 48554"/>
                <a:gd name="connsiteY1" fmla="*/ 0 h 48555"/>
                <a:gd name="connsiteX2" fmla="*/ 48555 w 48554"/>
                <a:gd name="connsiteY2" fmla="*/ 48555 h 48555"/>
                <a:gd name="connsiteX3" fmla="*/ 0 w 48554"/>
                <a:gd name="connsiteY3" fmla="*/ 48555 h 48555"/>
              </a:gdLst>
              <a:ahLst/>
              <a:cxnLst>
                <a:cxn ang="0">
                  <a:pos x="connsiteX0" y="connsiteY0"/>
                </a:cxn>
                <a:cxn ang="0">
                  <a:pos x="connsiteX1" y="connsiteY1"/>
                </a:cxn>
                <a:cxn ang="0">
                  <a:pos x="connsiteX2" y="connsiteY2"/>
                </a:cxn>
                <a:cxn ang="0">
                  <a:pos x="connsiteX3" y="connsiteY3"/>
                </a:cxn>
              </a:cxnLst>
              <a:rect l="l" t="t" r="r" b="b"/>
              <a:pathLst>
                <a:path w="48554" h="48555">
                  <a:moveTo>
                    <a:pt x="0" y="0"/>
                  </a:moveTo>
                  <a:lnTo>
                    <a:pt x="48555" y="0"/>
                  </a:lnTo>
                  <a:lnTo>
                    <a:pt x="48555" y="48555"/>
                  </a:lnTo>
                  <a:lnTo>
                    <a:pt x="0" y="48555"/>
                  </a:lnTo>
                  <a:close/>
                </a:path>
              </a:pathLst>
            </a:custGeom>
            <a:noFill/>
            <a:ln w="2619" cap="flat">
              <a:solidFill>
                <a:srgbClr val="8BB1F7"/>
              </a:solidFill>
              <a:prstDash val="solid"/>
              <a:miter/>
            </a:ln>
          </p:spPr>
          <p:txBody>
            <a:bodyPr rtlCol="0" anchor="ctr"/>
            <a:lstStyle/>
            <a:p>
              <a:endParaRPr lang="zh-CN" altLang="en-US"/>
            </a:p>
          </p:txBody>
        </p:sp>
        <p:sp>
          <p:nvSpPr>
            <p:cNvPr id="246" name="任意多边形: 形状 245">
              <a:extLst>
                <a:ext uri="{FF2B5EF4-FFF2-40B4-BE49-F238E27FC236}">
                  <a16:creationId xmlns:a16="http://schemas.microsoft.com/office/drawing/2014/main" id="{9BE54A06-2124-093D-DC6B-C1C9C540AAD1}"/>
                </a:ext>
              </a:extLst>
            </p:cNvPr>
            <p:cNvSpPr/>
            <p:nvPr/>
          </p:nvSpPr>
          <p:spPr>
            <a:xfrm>
              <a:off x="8443867" y="3633538"/>
              <a:ext cx="10540" cy="10541"/>
            </a:xfrm>
            <a:custGeom>
              <a:avLst/>
              <a:gdLst>
                <a:gd name="connsiteX0" fmla="*/ 10541 w 10540"/>
                <a:gd name="connsiteY0" fmla="*/ 0 h 10541"/>
                <a:gd name="connsiteX1" fmla="*/ 10541 w 10540"/>
                <a:gd name="connsiteY1" fmla="*/ 10541 h 10541"/>
                <a:gd name="connsiteX2" fmla="*/ 0 w 10540"/>
                <a:gd name="connsiteY2" fmla="*/ 10541 h 10541"/>
              </a:gdLst>
              <a:ahLst/>
              <a:cxnLst>
                <a:cxn ang="0">
                  <a:pos x="connsiteX0" y="connsiteY0"/>
                </a:cxn>
                <a:cxn ang="0">
                  <a:pos x="connsiteX1" y="connsiteY1"/>
                </a:cxn>
                <a:cxn ang="0">
                  <a:pos x="connsiteX2" y="connsiteY2"/>
                </a:cxn>
              </a:cxnLst>
              <a:rect l="l" t="t" r="r" b="b"/>
              <a:pathLst>
                <a:path w="10540" h="10541">
                  <a:moveTo>
                    <a:pt x="10541" y="0"/>
                  </a:moveTo>
                  <a:lnTo>
                    <a:pt x="10541" y="10541"/>
                  </a:lnTo>
                  <a:lnTo>
                    <a:pt x="0" y="10541"/>
                  </a:lnTo>
                </a:path>
              </a:pathLst>
            </a:custGeom>
            <a:noFill/>
            <a:ln w="2619" cap="flat">
              <a:solidFill>
                <a:srgbClr val="8BB1F7"/>
              </a:solidFill>
              <a:prstDash val="solid"/>
              <a:miter/>
            </a:ln>
          </p:spPr>
          <p:txBody>
            <a:bodyPr rtlCol="0" anchor="ctr"/>
            <a:lstStyle/>
            <a:p>
              <a:endParaRPr lang="zh-CN" altLang="en-US"/>
            </a:p>
          </p:txBody>
        </p:sp>
        <p:sp>
          <p:nvSpPr>
            <p:cNvPr id="247" name="任意多边形: 形状 246">
              <a:extLst>
                <a:ext uri="{FF2B5EF4-FFF2-40B4-BE49-F238E27FC236}">
                  <a16:creationId xmlns:a16="http://schemas.microsoft.com/office/drawing/2014/main" id="{F1795D10-3034-AE10-46D0-F1BC2FDD79CC}"/>
                </a:ext>
              </a:extLst>
            </p:cNvPr>
            <p:cNvSpPr/>
            <p:nvPr/>
          </p:nvSpPr>
          <p:spPr>
            <a:xfrm>
              <a:off x="8287111" y="3476781"/>
              <a:ext cx="187528" cy="187528"/>
            </a:xfrm>
            <a:custGeom>
              <a:avLst/>
              <a:gdLst>
                <a:gd name="connsiteX0" fmla="*/ 0 w 187528"/>
                <a:gd name="connsiteY0" fmla="*/ 187529 h 187528"/>
                <a:gd name="connsiteX1" fmla="*/ 187529 w 187528"/>
                <a:gd name="connsiteY1" fmla="*/ 0 h 187528"/>
              </a:gdLst>
              <a:ahLst/>
              <a:cxnLst>
                <a:cxn ang="0">
                  <a:pos x="connsiteX0" y="connsiteY0"/>
                </a:cxn>
                <a:cxn ang="0">
                  <a:pos x="connsiteX1" y="connsiteY1"/>
                </a:cxn>
              </a:cxnLst>
              <a:rect l="l" t="t" r="r" b="b"/>
              <a:pathLst>
                <a:path w="187528" h="187528">
                  <a:moveTo>
                    <a:pt x="0" y="187529"/>
                  </a:moveTo>
                  <a:lnTo>
                    <a:pt x="187529" y="0"/>
                  </a:lnTo>
                </a:path>
              </a:pathLst>
            </a:custGeom>
            <a:ln w="2619" cap="flat">
              <a:solidFill>
                <a:srgbClr val="8BB1F7"/>
              </a:solidFill>
              <a:prstDash val="solid"/>
              <a:miter/>
            </a:ln>
          </p:spPr>
          <p:txBody>
            <a:bodyPr rtlCol="0" anchor="ctr"/>
            <a:lstStyle/>
            <a:p>
              <a:endParaRPr lang="zh-CN" altLang="en-US"/>
            </a:p>
          </p:txBody>
        </p:sp>
        <p:sp>
          <p:nvSpPr>
            <p:cNvPr id="248" name="任意多边形: 形状 247">
              <a:extLst>
                <a:ext uri="{FF2B5EF4-FFF2-40B4-BE49-F238E27FC236}">
                  <a16:creationId xmlns:a16="http://schemas.microsoft.com/office/drawing/2014/main" id="{229452F8-CB24-8148-5B06-EE092BEB0B4A}"/>
                </a:ext>
              </a:extLst>
            </p:cNvPr>
            <p:cNvSpPr/>
            <p:nvPr/>
          </p:nvSpPr>
          <p:spPr>
            <a:xfrm>
              <a:off x="8413514" y="3569884"/>
              <a:ext cx="40894" cy="1309"/>
            </a:xfrm>
            <a:custGeom>
              <a:avLst/>
              <a:gdLst>
                <a:gd name="connsiteX0" fmla="*/ 40894 w 40894"/>
                <a:gd name="connsiteY0" fmla="*/ 0 h 1309"/>
                <a:gd name="connsiteX1" fmla="*/ 0 w 40894"/>
                <a:gd name="connsiteY1" fmla="*/ 0 h 1309"/>
              </a:gdLst>
              <a:ahLst/>
              <a:cxnLst>
                <a:cxn ang="0">
                  <a:pos x="connsiteX0" y="connsiteY0"/>
                </a:cxn>
                <a:cxn ang="0">
                  <a:pos x="connsiteX1" y="connsiteY1"/>
                </a:cxn>
              </a:cxnLst>
              <a:rect l="l" t="t" r="r" b="b"/>
              <a:pathLst>
                <a:path w="40894" h="1309">
                  <a:moveTo>
                    <a:pt x="40894" y="0"/>
                  </a:moveTo>
                  <a:lnTo>
                    <a:pt x="0" y="0"/>
                  </a:lnTo>
                </a:path>
              </a:pathLst>
            </a:custGeom>
            <a:ln w="2619" cap="flat">
              <a:solidFill>
                <a:srgbClr val="8BB1F7"/>
              </a:solidFill>
              <a:prstDash val="solid"/>
              <a:miter/>
            </a:ln>
          </p:spPr>
          <p:txBody>
            <a:bodyPr rtlCol="0" anchor="ctr"/>
            <a:lstStyle/>
            <a:p>
              <a:endParaRPr lang="zh-CN" altLang="en-US"/>
            </a:p>
          </p:txBody>
        </p:sp>
        <p:sp>
          <p:nvSpPr>
            <p:cNvPr id="249" name="任意多边形: 形状 248">
              <a:extLst>
                <a:ext uri="{FF2B5EF4-FFF2-40B4-BE49-F238E27FC236}">
                  <a16:creationId xmlns:a16="http://schemas.microsoft.com/office/drawing/2014/main" id="{F4D9E791-BDD6-220E-7962-1BC8ADCAA4BD}"/>
                </a:ext>
              </a:extLst>
            </p:cNvPr>
            <p:cNvSpPr/>
            <p:nvPr/>
          </p:nvSpPr>
          <p:spPr>
            <a:xfrm>
              <a:off x="8402279" y="3582102"/>
              <a:ext cx="52129" cy="1309"/>
            </a:xfrm>
            <a:custGeom>
              <a:avLst/>
              <a:gdLst>
                <a:gd name="connsiteX0" fmla="*/ 52130 w 52129"/>
                <a:gd name="connsiteY0" fmla="*/ 0 h 1309"/>
                <a:gd name="connsiteX1" fmla="*/ 0 w 52129"/>
                <a:gd name="connsiteY1" fmla="*/ 0 h 1309"/>
              </a:gdLst>
              <a:ahLst/>
              <a:cxnLst>
                <a:cxn ang="0">
                  <a:pos x="connsiteX0" y="connsiteY0"/>
                </a:cxn>
                <a:cxn ang="0">
                  <a:pos x="connsiteX1" y="connsiteY1"/>
                </a:cxn>
              </a:cxnLst>
              <a:rect l="l" t="t" r="r" b="b"/>
              <a:pathLst>
                <a:path w="52129" h="1309">
                  <a:moveTo>
                    <a:pt x="52130" y="0"/>
                  </a:moveTo>
                  <a:lnTo>
                    <a:pt x="0" y="0"/>
                  </a:lnTo>
                </a:path>
              </a:pathLst>
            </a:custGeom>
            <a:ln w="2619" cap="flat">
              <a:solidFill>
                <a:srgbClr val="8BB1F7"/>
              </a:solidFill>
              <a:prstDash val="solid"/>
              <a:miter/>
            </a:ln>
          </p:spPr>
          <p:txBody>
            <a:bodyPr rtlCol="0" anchor="ctr"/>
            <a:lstStyle/>
            <a:p>
              <a:endParaRPr lang="zh-CN" altLang="en-US"/>
            </a:p>
          </p:txBody>
        </p:sp>
        <p:sp>
          <p:nvSpPr>
            <p:cNvPr id="250" name="任意多边形: 形状 249">
              <a:extLst>
                <a:ext uri="{FF2B5EF4-FFF2-40B4-BE49-F238E27FC236}">
                  <a16:creationId xmlns:a16="http://schemas.microsoft.com/office/drawing/2014/main" id="{F68F552B-55D9-1B23-A8B4-F24F8C5CE99F}"/>
                </a:ext>
              </a:extLst>
            </p:cNvPr>
            <p:cNvSpPr/>
            <p:nvPr/>
          </p:nvSpPr>
          <p:spPr>
            <a:xfrm>
              <a:off x="8388202" y="3594306"/>
              <a:ext cx="66206" cy="1309"/>
            </a:xfrm>
            <a:custGeom>
              <a:avLst/>
              <a:gdLst>
                <a:gd name="connsiteX0" fmla="*/ 66206 w 66206"/>
                <a:gd name="connsiteY0" fmla="*/ 0 h 1309"/>
                <a:gd name="connsiteX1" fmla="*/ 0 w 66206"/>
                <a:gd name="connsiteY1" fmla="*/ 0 h 1309"/>
              </a:gdLst>
              <a:ahLst/>
              <a:cxnLst>
                <a:cxn ang="0">
                  <a:pos x="connsiteX0" y="connsiteY0"/>
                </a:cxn>
                <a:cxn ang="0">
                  <a:pos x="connsiteX1" y="connsiteY1"/>
                </a:cxn>
              </a:cxnLst>
              <a:rect l="l" t="t" r="r" b="b"/>
              <a:pathLst>
                <a:path w="66206" h="1309">
                  <a:moveTo>
                    <a:pt x="66206" y="0"/>
                  </a:moveTo>
                  <a:lnTo>
                    <a:pt x="0" y="0"/>
                  </a:lnTo>
                </a:path>
              </a:pathLst>
            </a:custGeom>
            <a:ln w="2619" cap="flat">
              <a:solidFill>
                <a:srgbClr val="8BB1F7"/>
              </a:solidFill>
              <a:prstDash val="solid"/>
              <a:miter/>
            </a:ln>
          </p:spPr>
          <p:txBody>
            <a:bodyPr rtlCol="0" anchor="ctr"/>
            <a:lstStyle/>
            <a:p>
              <a:endParaRPr lang="zh-CN" altLang="en-US"/>
            </a:p>
          </p:txBody>
        </p:sp>
        <p:sp>
          <p:nvSpPr>
            <p:cNvPr id="251" name="任意多边形: 形状 250">
              <a:extLst>
                <a:ext uri="{FF2B5EF4-FFF2-40B4-BE49-F238E27FC236}">
                  <a16:creationId xmlns:a16="http://schemas.microsoft.com/office/drawing/2014/main" id="{6531C2B5-D7BF-33DA-7613-AFFFD8F4F1DE}"/>
                </a:ext>
              </a:extLst>
            </p:cNvPr>
            <p:cNvSpPr/>
            <p:nvPr/>
          </p:nvSpPr>
          <p:spPr>
            <a:xfrm>
              <a:off x="8376888" y="3606523"/>
              <a:ext cx="77520" cy="1309"/>
            </a:xfrm>
            <a:custGeom>
              <a:avLst/>
              <a:gdLst>
                <a:gd name="connsiteX0" fmla="*/ 77520 w 77520"/>
                <a:gd name="connsiteY0" fmla="*/ 0 h 1309"/>
                <a:gd name="connsiteX1" fmla="*/ 0 w 77520"/>
                <a:gd name="connsiteY1" fmla="*/ 0 h 1309"/>
              </a:gdLst>
              <a:ahLst/>
              <a:cxnLst>
                <a:cxn ang="0">
                  <a:pos x="connsiteX0" y="connsiteY0"/>
                </a:cxn>
                <a:cxn ang="0">
                  <a:pos x="connsiteX1" y="connsiteY1"/>
                </a:cxn>
              </a:cxnLst>
              <a:rect l="l" t="t" r="r" b="b"/>
              <a:pathLst>
                <a:path w="77520" h="1309">
                  <a:moveTo>
                    <a:pt x="77520" y="0"/>
                  </a:moveTo>
                  <a:lnTo>
                    <a:pt x="0" y="0"/>
                  </a:lnTo>
                </a:path>
              </a:pathLst>
            </a:custGeom>
            <a:ln w="2619" cap="flat">
              <a:solidFill>
                <a:srgbClr val="8BB1F7"/>
              </a:solidFill>
              <a:prstDash val="solid"/>
              <a:miter/>
            </a:ln>
          </p:spPr>
          <p:txBody>
            <a:bodyPr rtlCol="0" anchor="ctr"/>
            <a:lstStyle/>
            <a:p>
              <a:endParaRPr lang="zh-CN" altLang="en-US"/>
            </a:p>
          </p:txBody>
        </p:sp>
        <p:sp>
          <p:nvSpPr>
            <p:cNvPr id="252" name="任意多边形: 形状 251">
              <a:extLst>
                <a:ext uri="{FF2B5EF4-FFF2-40B4-BE49-F238E27FC236}">
                  <a16:creationId xmlns:a16="http://schemas.microsoft.com/office/drawing/2014/main" id="{294907D1-73C3-0B33-AF23-3547E0C25293}"/>
                </a:ext>
              </a:extLst>
            </p:cNvPr>
            <p:cNvSpPr/>
            <p:nvPr/>
          </p:nvSpPr>
          <p:spPr>
            <a:xfrm>
              <a:off x="8365470" y="3618728"/>
              <a:ext cx="88938" cy="1309"/>
            </a:xfrm>
            <a:custGeom>
              <a:avLst/>
              <a:gdLst>
                <a:gd name="connsiteX0" fmla="*/ 88939 w 88938"/>
                <a:gd name="connsiteY0" fmla="*/ 0 h 1309"/>
                <a:gd name="connsiteX1" fmla="*/ 0 w 88938"/>
                <a:gd name="connsiteY1" fmla="*/ 0 h 1309"/>
              </a:gdLst>
              <a:ahLst/>
              <a:cxnLst>
                <a:cxn ang="0">
                  <a:pos x="connsiteX0" y="connsiteY0"/>
                </a:cxn>
                <a:cxn ang="0">
                  <a:pos x="connsiteX1" y="connsiteY1"/>
                </a:cxn>
              </a:cxnLst>
              <a:rect l="l" t="t" r="r" b="b"/>
              <a:pathLst>
                <a:path w="88938" h="1309">
                  <a:moveTo>
                    <a:pt x="88939" y="0"/>
                  </a:moveTo>
                  <a:lnTo>
                    <a:pt x="0" y="0"/>
                  </a:lnTo>
                </a:path>
              </a:pathLst>
            </a:custGeom>
            <a:ln w="2619" cap="flat">
              <a:solidFill>
                <a:srgbClr val="8BB1F7"/>
              </a:solidFill>
              <a:prstDash val="solid"/>
              <a:miter/>
            </a:ln>
          </p:spPr>
          <p:txBody>
            <a:bodyPr rtlCol="0" anchor="ctr"/>
            <a:lstStyle/>
            <a:p>
              <a:endParaRPr lang="zh-CN" altLang="en-US"/>
            </a:p>
          </p:txBody>
        </p:sp>
        <p:sp>
          <p:nvSpPr>
            <p:cNvPr id="253" name="任意多边形: 形状 252">
              <a:extLst>
                <a:ext uri="{FF2B5EF4-FFF2-40B4-BE49-F238E27FC236}">
                  <a16:creationId xmlns:a16="http://schemas.microsoft.com/office/drawing/2014/main" id="{06DAAF38-701E-16D6-B226-9A6B4FED535D}"/>
                </a:ext>
              </a:extLst>
            </p:cNvPr>
            <p:cNvSpPr/>
            <p:nvPr/>
          </p:nvSpPr>
          <p:spPr>
            <a:xfrm>
              <a:off x="8307342" y="3606523"/>
              <a:ext cx="1859" cy="1309"/>
            </a:xfrm>
            <a:custGeom>
              <a:avLst/>
              <a:gdLst>
                <a:gd name="connsiteX0" fmla="*/ 0 w 1859"/>
                <a:gd name="connsiteY0" fmla="*/ 0 h 1309"/>
                <a:gd name="connsiteX1" fmla="*/ 1860 w 1859"/>
                <a:gd name="connsiteY1" fmla="*/ 0 h 1309"/>
              </a:gdLst>
              <a:ahLst/>
              <a:cxnLst>
                <a:cxn ang="0">
                  <a:pos x="connsiteX0" y="connsiteY0"/>
                </a:cxn>
                <a:cxn ang="0">
                  <a:pos x="connsiteX1" y="connsiteY1"/>
                </a:cxn>
              </a:cxnLst>
              <a:rect l="l" t="t" r="r" b="b"/>
              <a:pathLst>
                <a:path w="1859" h="1309">
                  <a:moveTo>
                    <a:pt x="0" y="0"/>
                  </a:moveTo>
                  <a:lnTo>
                    <a:pt x="1860" y="0"/>
                  </a:lnTo>
                </a:path>
              </a:pathLst>
            </a:custGeom>
            <a:ln w="2619" cap="flat">
              <a:solidFill>
                <a:srgbClr val="8BB1F7"/>
              </a:solidFill>
              <a:prstDash val="solid"/>
              <a:miter/>
            </a:ln>
          </p:spPr>
          <p:txBody>
            <a:bodyPr rtlCol="0" anchor="ctr"/>
            <a:lstStyle/>
            <a:p>
              <a:endParaRPr lang="zh-CN" altLang="en-US"/>
            </a:p>
          </p:txBody>
        </p:sp>
        <p:sp>
          <p:nvSpPr>
            <p:cNvPr id="254" name="任意多边形: 形状 253">
              <a:extLst>
                <a:ext uri="{FF2B5EF4-FFF2-40B4-BE49-F238E27FC236}">
                  <a16:creationId xmlns:a16="http://schemas.microsoft.com/office/drawing/2014/main" id="{C6A75903-88CD-121E-87F5-CAC75B85F602}"/>
                </a:ext>
              </a:extLst>
            </p:cNvPr>
            <p:cNvSpPr/>
            <p:nvPr/>
          </p:nvSpPr>
          <p:spPr>
            <a:xfrm>
              <a:off x="8307342" y="3594306"/>
              <a:ext cx="15936" cy="1309"/>
            </a:xfrm>
            <a:custGeom>
              <a:avLst/>
              <a:gdLst>
                <a:gd name="connsiteX0" fmla="*/ 0 w 15936"/>
                <a:gd name="connsiteY0" fmla="*/ 0 h 1309"/>
                <a:gd name="connsiteX1" fmla="*/ 15937 w 15936"/>
                <a:gd name="connsiteY1" fmla="*/ 0 h 1309"/>
              </a:gdLst>
              <a:ahLst/>
              <a:cxnLst>
                <a:cxn ang="0">
                  <a:pos x="connsiteX0" y="connsiteY0"/>
                </a:cxn>
                <a:cxn ang="0">
                  <a:pos x="connsiteX1" y="connsiteY1"/>
                </a:cxn>
              </a:cxnLst>
              <a:rect l="l" t="t" r="r" b="b"/>
              <a:pathLst>
                <a:path w="15936" h="1309">
                  <a:moveTo>
                    <a:pt x="0" y="0"/>
                  </a:moveTo>
                  <a:lnTo>
                    <a:pt x="15937" y="0"/>
                  </a:lnTo>
                </a:path>
              </a:pathLst>
            </a:custGeom>
            <a:ln w="2619" cap="flat">
              <a:solidFill>
                <a:srgbClr val="8BB1F7"/>
              </a:solidFill>
              <a:prstDash val="solid"/>
              <a:miter/>
            </a:ln>
          </p:spPr>
          <p:txBody>
            <a:bodyPr rtlCol="0" anchor="ctr"/>
            <a:lstStyle/>
            <a:p>
              <a:endParaRPr lang="zh-CN" altLang="en-US"/>
            </a:p>
          </p:txBody>
        </p:sp>
        <p:sp>
          <p:nvSpPr>
            <p:cNvPr id="255" name="任意多边形: 形状 254">
              <a:extLst>
                <a:ext uri="{FF2B5EF4-FFF2-40B4-BE49-F238E27FC236}">
                  <a16:creationId xmlns:a16="http://schemas.microsoft.com/office/drawing/2014/main" id="{97A15CB1-ACD3-8A91-32EB-A5F316BB2932}"/>
                </a:ext>
              </a:extLst>
            </p:cNvPr>
            <p:cNvSpPr/>
            <p:nvPr/>
          </p:nvSpPr>
          <p:spPr>
            <a:xfrm>
              <a:off x="8307342" y="3582102"/>
              <a:ext cx="27249" cy="1309"/>
            </a:xfrm>
            <a:custGeom>
              <a:avLst/>
              <a:gdLst>
                <a:gd name="connsiteX0" fmla="*/ 0 w 27249"/>
                <a:gd name="connsiteY0" fmla="*/ 0 h 1309"/>
                <a:gd name="connsiteX1" fmla="*/ 27250 w 27249"/>
                <a:gd name="connsiteY1" fmla="*/ 0 h 1309"/>
              </a:gdLst>
              <a:ahLst/>
              <a:cxnLst>
                <a:cxn ang="0">
                  <a:pos x="connsiteX0" y="connsiteY0"/>
                </a:cxn>
                <a:cxn ang="0">
                  <a:pos x="connsiteX1" y="connsiteY1"/>
                </a:cxn>
              </a:cxnLst>
              <a:rect l="l" t="t" r="r" b="b"/>
              <a:pathLst>
                <a:path w="27249" h="1309">
                  <a:moveTo>
                    <a:pt x="0" y="0"/>
                  </a:moveTo>
                  <a:lnTo>
                    <a:pt x="27250" y="0"/>
                  </a:lnTo>
                </a:path>
              </a:pathLst>
            </a:custGeom>
            <a:ln w="2619" cap="flat">
              <a:solidFill>
                <a:srgbClr val="8BB1F7"/>
              </a:solidFill>
              <a:prstDash val="solid"/>
              <a:miter/>
            </a:ln>
          </p:spPr>
          <p:txBody>
            <a:bodyPr rtlCol="0" anchor="ctr"/>
            <a:lstStyle/>
            <a:p>
              <a:endParaRPr lang="zh-CN" altLang="en-US"/>
            </a:p>
          </p:txBody>
        </p:sp>
        <p:sp>
          <p:nvSpPr>
            <p:cNvPr id="256" name="任意多边形: 形状 255">
              <a:extLst>
                <a:ext uri="{FF2B5EF4-FFF2-40B4-BE49-F238E27FC236}">
                  <a16:creationId xmlns:a16="http://schemas.microsoft.com/office/drawing/2014/main" id="{A5120A54-6A7B-C9F8-D48A-72EE383BF5E7}"/>
                </a:ext>
              </a:extLst>
            </p:cNvPr>
            <p:cNvSpPr/>
            <p:nvPr/>
          </p:nvSpPr>
          <p:spPr>
            <a:xfrm>
              <a:off x="8307342" y="3569884"/>
              <a:ext cx="38655" cy="1309"/>
            </a:xfrm>
            <a:custGeom>
              <a:avLst/>
              <a:gdLst>
                <a:gd name="connsiteX0" fmla="*/ 0 w 38655"/>
                <a:gd name="connsiteY0" fmla="*/ 0 h 1309"/>
                <a:gd name="connsiteX1" fmla="*/ 38655 w 38655"/>
                <a:gd name="connsiteY1" fmla="*/ 0 h 1309"/>
              </a:gdLst>
              <a:ahLst/>
              <a:cxnLst>
                <a:cxn ang="0">
                  <a:pos x="connsiteX0" y="connsiteY0"/>
                </a:cxn>
                <a:cxn ang="0">
                  <a:pos x="connsiteX1" y="connsiteY1"/>
                </a:cxn>
              </a:cxnLst>
              <a:rect l="l" t="t" r="r" b="b"/>
              <a:pathLst>
                <a:path w="38655" h="1309">
                  <a:moveTo>
                    <a:pt x="0" y="0"/>
                  </a:moveTo>
                  <a:lnTo>
                    <a:pt x="38655" y="0"/>
                  </a:lnTo>
                </a:path>
              </a:pathLst>
            </a:custGeom>
            <a:ln w="2619" cap="flat">
              <a:solidFill>
                <a:srgbClr val="8BB1F7"/>
              </a:solidFill>
              <a:prstDash val="solid"/>
              <a:miter/>
            </a:ln>
          </p:spPr>
          <p:txBody>
            <a:bodyPr rtlCol="0" anchor="ctr"/>
            <a:lstStyle/>
            <a:p>
              <a:endParaRPr lang="zh-CN" altLang="en-US"/>
            </a:p>
          </p:txBody>
        </p:sp>
        <p:sp>
          <p:nvSpPr>
            <p:cNvPr id="257" name="任意多边形: 形状 256">
              <a:extLst>
                <a:ext uri="{FF2B5EF4-FFF2-40B4-BE49-F238E27FC236}">
                  <a16:creationId xmlns:a16="http://schemas.microsoft.com/office/drawing/2014/main" id="{CDD13CEE-60A8-20F1-7F97-4417E26E7046}"/>
                </a:ext>
              </a:extLst>
            </p:cNvPr>
            <p:cNvSpPr/>
            <p:nvPr/>
          </p:nvSpPr>
          <p:spPr>
            <a:xfrm>
              <a:off x="8307342" y="3510160"/>
              <a:ext cx="48568" cy="35421"/>
            </a:xfrm>
            <a:custGeom>
              <a:avLst/>
              <a:gdLst>
                <a:gd name="connsiteX0" fmla="*/ 48058 w 48568"/>
                <a:gd name="connsiteY0" fmla="*/ 6691 h 35421"/>
                <a:gd name="connsiteX1" fmla="*/ 41379 w 48568"/>
                <a:gd name="connsiteY1" fmla="*/ 0 h 35421"/>
                <a:gd name="connsiteX2" fmla="*/ 23872 w 48568"/>
                <a:gd name="connsiteY2" fmla="*/ 17508 h 35421"/>
                <a:gd name="connsiteX3" fmla="*/ 13239 w 48568"/>
                <a:gd name="connsiteY3" fmla="*/ 6875 h 35421"/>
                <a:gd name="connsiteX4" fmla="*/ 0 w 48568"/>
                <a:gd name="connsiteY4" fmla="*/ 20113 h 35421"/>
                <a:gd name="connsiteX5" fmla="*/ 0 w 48568"/>
                <a:gd name="connsiteY5" fmla="*/ 35421 h 35421"/>
                <a:gd name="connsiteX6" fmla="*/ 48569 w 48568"/>
                <a:gd name="connsiteY6" fmla="*/ 35421 h 35421"/>
                <a:gd name="connsiteX7" fmla="*/ 48569 w 48568"/>
                <a:gd name="connsiteY7" fmla="*/ 7451 h 35421"/>
                <a:gd name="connsiteX8" fmla="*/ 48058 w 48568"/>
                <a:gd name="connsiteY8" fmla="*/ 6691 h 35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568" h="35421">
                  <a:moveTo>
                    <a:pt x="48058" y="6691"/>
                  </a:moveTo>
                  <a:lnTo>
                    <a:pt x="41379" y="0"/>
                  </a:lnTo>
                  <a:lnTo>
                    <a:pt x="23872" y="17508"/>
                  </a:lnTo>
                  <a:lnTo>
                    <a:pt x="13239" y="6875"/>
                  </a:lnTo>
                  <a:lnTo>
                    <a:pt x="0" y="20113"/>
                  </a:lnTo>
                  <a:lnTo>
                    <a:pt x="0" y="35421"/>
                  </a:lnTo>
                  <a:lnTo>
                    <a:pt x="48569" y="35421"/>
                  </a:lnTo>
                  <a:lnTo>
                    <a:pt x="48569" y="7451"/>
                  </a:lnTo>
                  <a:lnTo>
                    <a:pt x="48058" y="6691"/>
                  </a:lnTo>
                  <a:close/>
                </a:path>
              </a:pathLst>
            </a:custGeom>
            <a:noFill/>
            <a:ln w="2619" cap="flat">
              <a:solidFill>
                <a:srgbClr val="8BB1F7"/>
              </a:solidFill>
              <a:prstDash val="solid"/>
              <a:miter/>
            </a:ln>
          </p:spPr>
          <p:txBody>
            <a:bodyPr rtlCol="0" anchor="ctr"/>
            <a:lstStyle/>
            <a:p>
              <a:endParaRPr lang="zh-CN" altLang="en-US"/>
            </a:p>
          </p:txBody>
        </p:sp>
        <p:sp>
          <p:nvSpPr>
            <p:cNvPr id="258" name="任意多边形: 形状 257">
              <a:extLst>
                <a:ext uri="{FF2B5EF4-FFF2-40B4-BE49-F238E27FC236}">
                  <a16:creationId xmlns:a16="http://schemas.microsoft.com/office/drawing/2014/main" id="{74BAEC18-4D9E-C039-FC73-5FBCA8C3D348}"/>
                </a:ext>
              </a:extLst>
            </p:cNvPr>
            <p:cNvSpPr/>
            <p:nvPr/>
          </p:nvSpPr>
          <p:spPr>
            <a:xfrm>
              <a:off x="8307342" y="3510160"/>
              <a:ext cx="48568" cy="35421"/>
            </a:xfrm>
            <a:custGeom>
              <a:avLst/>
              <a:gdLst>
                <a:gd name="connsiteX0" fmla="*/ 48058 w 48568"/>
                <a:gd name="connsiteY0" fmla="*/ 6691 h 35421"/>
                <a:gd name="connsiteX1" fmla="*/ 41379 w 48568"/>
                <a:gd name="connsiteY1" fmla="*/ 0 h 35421"/>
                <a:gd name="connsiteX2" fmla="*/ 23872 w 48568"/>
                <a:gd name="connsiteY2" fmla="*/ 17508 h 35421"/>
                <a:gd name="connsiteX3" fmla="*/ 13239 w 48568"/>
                <a:gd name="connsiteY3" fmla="*/ 6875 h 35421"/>
                <a:gd name="connsiteX4" fmla="*/ 0 w 48568"/>
                <a:gd name="connsiteY4" fmla="*/ 20113 h 35421"/>
                <a:gd name="connsiteX5" fmla="*/ 0 w 48568"/>
                <a:gd name="connsiteY5" fmla="*/ 35421 h 35421"/>
                <a:gd name="connsiteX6" fmla="*/ 48569 w 48568"/>
                <a:gd name="connsiteY6" fmla="*/ 35421 h 35421"/>
                <a:gd name="connsiteX7" fmla="*/ 48569 w 48568"/>
                <a:gd name="connsiteY7" fmla="*/ 7451 h 35421"/>
                <a:gd name="connsiteX8" fmla="*/ 48058 w 48568"/>
                <a:gd name="connsiteY8" fmla="*/ 6691 h 35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568" h="35421">
                  <a:moveTo>
                    <a:pt x="48058" y="6691"/>
                  </a:moveTo>
                  <a:lnTo>
                    <a:pt x="41379" y="0"/>
                  </a:lnTo>
                  <a:lnTo>
                    <a:pt x="23872" y="17508"/>
                  </a:lnTo>
                  <a:lnTo>
                    <a:pt x="13239" y="6875"/>
                  </a:lnTo>
                  <a:lnTo>
                    <a:pt x="0" y="20113"/>
                  </a:lnTo>
                  <a:lnTo>
                    <a:pt x="0" y="35421"/>
                  </a:lnTo>
                  <a:lnTo>
                    <a:pt x="48569" y="35421"/>
                  </a:lnTo>
                  <a:lnTo>
                    <a:pt x="48569" y="7451"/>
                  </a:lnTo>
                  <a:lnTo>
                    <a:pt x="48058" y="6691"/>
                  </a:lnTo>
                  <a:close/>
                </a:path>
              </a:pathLst>
            </a:custGeom>
            <a:noFill/>
            <a:ln w="2619" cap="flat">
              <a:solidFill>
                <a:srgbClr val="8BB1F7"/>
              </a:solidFill>
              <a:prstDash val="solid"/>
              <a:miter/>
            </a:ln>
          </p:spPr>
          <p:txBody>
            <a:bodyPr rtlCol="0" anchor="ctr"/>
            <a:lstStyle/>
            <a:p>
              <a:endParaRPr lang="zh-CN" altLang="en-US"/>
            </a:p>
          </p:txBody>
        </p:sp>
        <p:sp>
          <p:nvSpPr>
            <p:cNvPr id="259" name="任意多边形: 形状 258">
              <a:extLst>
                <a:ext uri="{FF2B5EF4-FFF2-40B4-BE49-F238E27FC236}">
                  <a16:creationId xmlns:a16="http://schemas.microsoft.com/office/drawing/2014/main" id="{4920E917-E9FC-180A-84C3-001BBEB58D35}"/>
                </a:ext>
              </a:extLst>
            </p:cNvPr>
            <p:cNvSpPr/>
            <p:nvPr/>
          </p:nvSpPr>
          <p:spPr>
            <a:xfrm>
              <a:off x="8432462" y="3535956"/>
              <a:ext cx="2789" cy="2789"/>
            </a:xfrm>
            <a:custGeom>
              <a:avLst/>
              <a:gdLst>
                <a:gd name="connsiteX0" fmla="*/ 0 w 2789"/>
                <a:gd name="connsiteY0" fmla="*/ 0 h 2789"/>
                <a:gd name="connsiteX1" fmla="*/ 2789 w 2789"/>
                <a:gd name="connsiteY1" fmla="*/ 0 h 2789"/>
                <a:gd name="connsiteX2" fmla="*/ 2789 w 2789"/>
                <a:gd name="connsiteY2" fmla="*/ 2789 h 2789"/>
                <a:gd name="connsiteX3" fmla="*/ 0 w 2789"/>
                <a:gd name="connsiteY3" fmla="*/ 2789 h 2789"/>
              </a:gdLst>
              <a:ahLst/>
              <a:cxnLst>
                <a:cxn ang="0">
                  <a:pos x="connsiteX0" y="connsiteY0"/>
                </a:cxn>
                <a:cxn ang="0">
                  <a:pos x="connsiteX1" y="connsiteY1"/>
                </a:cxn>
                <a:cxn ang="0">
                  <a:pos x="connsiteX2" y="connsiteY2"/>
                </a:cxn>
                <a:cxn ang="0">
                  <a:pos x="connsiteX3" y="connsiteY3"/>
                </a:cxn>
              </a:cxnLst>
              <a:rect l="l" t="t" r="r" b="b"/>
              <a:pathLst>
                <a:path w="2789" h="2789">
                  <a:moveTo>
                    <a:pt x="0" y="0"/>
                  </a:moveTo>
                  <a:lnTo>
                    <a:pt x="2789" y="0"/>
                  </a:lnTo>
                  <a:lnTo>
                    <a:pt x="2789" y="2789"/>
                  </a:lnTo>
                  <a:lnTo>
                    <a:pt x="0" y="2789"/>
                  </a:lnTo>
                  <a:close/>
                </a:path>
              </a:pathLst>
            </a:custGeom>
            <a:noFill/>
            <a:ln w="2619" cap="flat">
              <a:solidFill>
                <a:srgbClr val="8BB1F7"/>
              </a:solidFill>
              <a:prstDash val="solid"/>
              <a:miter/>
            </a:ln>
          </p:spPr>
          <p:txBody>
            <a:bodyPr rtlCol="0" anchor="ctr"/>
            <a:lstStyle/>
            <a:p>
              <a:endParaRPr lang="zh-CN" altLang="en-US"/>
            </a:p>
          </p:txBody>
        </p:sp>
        <p:sp>
          <p:nvSpPr>
            <p:cNvPr id="260" name="任意多边形: 形状 259">
              <a:extLst>
                <a:ext uri="{FF2B5EF4-FFF2-40B4-BE49-F238E27FC236}">
                  <a16:creationId xmlns:a16="http://schemas.microsoft.com/office/drawing/2014/main" id="{B2256B85-09B9-BB3D-534D-37966E95BFEF}"/>
                </a:ext>
              </a:extLst>
            </p:cNvPr>
            <p:cNvSpPr/>
            <p:nvPr/>
          </p:nvSpPr>
          <p:spPr>
            <a:xfrm>
              <a:off x="8451619" y="3535956"/>
              <a:ext cx="2789" cy="2789"/>
            </a:xfrm>
            <a:custGeom>
              <a:avLst/>
              <a:gdLst>
                <a:gd name="connsiteX0" fmla="*/ 0 w 2789"/>
                <a:gd name="connsiteY0" fmla="*/ 0 h 2789"/>
                <a:gd name="connsiteX1" fmla="*/ 2789 w 2789"/>
                <a:gd name="connsiteY1" fmla="*/ 0 h 2789"/>
                <a:gd name="connsiteX2" fmla="*/ 2789 w 2789"/>
                <a:gd name="connsiteY2" fmla="*/ 2789 h 2789"/>
                <a:gd name="connsiteX3" fmla="*/ 0 w 2789"/>
                <a:gd name="connsiteY3" fmla="*/ 2789 h 2789"/>
              </a:gdLst>
              <a:ahLst/>
              <a:cxnLst>
                <a:cxn ang="0">
                  <a:pos x="connsiteX0" y="connsiteY0"/>
                </a:cxn>
                <a:cxn ang="0">
                  <a:pos x="connsiteX1" y="connsiteY1"/>
                </a:cxn>
                <a:cxn ang="0">
                  <a:pos x="connsiteX2" y="connsiteY2"/>
                </a:cxn>
                <a:cxn ang="0">
                  <a:pos x="connsiteX3" y="connsiteY3"/>
                </a:cxn>
              </a:cxnLst>
              <a:rect l="l" t="t" r="r" b="b"/>
              <a:pathLst>
                <a:path w="2789" h="2789">
                  <a:moveTo>
                    <a:pt x="0" y="0"/>
                  </a:moveTo>
                  <a:lnTo>
                    <a:pt x="2789" y="0"/>
                  </a:lnTo>
                  <a:lnTo>
                    <a:pt x="2789" y="2789"/>
                  </a:lnTo>
                  <a:lnTo>
                    <a:pt x="0" y="2789"/>
                  </a:lnTo>
                  <a:close/>
                </a:path>
              </a:pathLst>
            </a:custGeom>
            <a:noFill/>
            <a:ln w="2619" cap="flat">
              <a:solidFill>
                <a:srgbClr val="8BB1F7"/>
              </a:solidFill>
              <a:prstDash val="solid"/>
              <a:miter/>
            </a:ln>
          </p:spPr>
          <p:txBody>
            <a:bodyPr rtlCol="0" anchor="ctr"/>
            <a:lstStyle/>
            <a:p>
              <a:endParaRPr lang="zh-CN" altLang="en-US"/>
            </a:p>
          </p:txBody>
        </p:sp>
        <p:sp>
          <p:nvSpPr>
            <p:cNvPr id="261" name="任意多边形: 形状 260">
              <a:extLst>
                <a:ext uri="{FF2B5EF4-FFF2-40B4-BE49-F238E27FC236}">
                  <a16:creationId xmlns:a16="http://schemas.microsoft.com/office/drawing/2014/main" id="{7910B22D-656E-8801-515B-CC07C40CDF90}"/>
                </a:ext>
              </a:extLst>
            </p:cNvPr>
            <p:cNvSpPr/>
            <p:nvPr/>
          </p:nvSpPr>
          <p:spPr>
            <a:xfrm>
              <a:off x="8432462" y="3555114"/>
              <a:ext cx="2789" cy="2789"/>
            </a:xfrm>
            <a:custGeom>
              <a:avLst/>
              <a:gdLst>
                <a:gd name="connsiteX0" fmla="*/ 0 w 2789"/>
                <a:gd name="connsiteY0" fmla="*/ 0 h 2789"/>
                <a:gd name="connsiteX1" fmla="*/ 2789 w 2789"/>
                <a:gd name="connsiteY1" fmla="*/ 0 h 2789"/>
                <a:gd name="connsiteX2" fmla="*/ 2789 w 2789"/>
                <a:gd name="connsiteY2" fmla="*/ 2789 h 2789"/>
                <a:gd name="connsiteX3" fmla="*/ 0 w 2789"/>
                <a:gd name="connsiteY3" fmla="*/ 2789 h 2789"/>
              </a:gdLst>
              <a:ahLst/>
              <a:cxnLst>
                <a:cxn ang="0">
                  <a:pos x="connsiteX0" y="connsiteY0"/>
                </a:cxn>
                <a:cxn ang="0">
                  <a:pos x="connsiteX1" y="connsiteY1"/>
                </a:cxn>
                <a:cxn ang="0">
                  <a:pos x="connsiteX2" y="connsiteY2"/>
                </a:cxn>
                <a:cxn ang="0">
                  <a:pos x="connsiteX3" y="connsiteY3"/>
                </a:cxn>
              </a:cxnLst>
              <a:rect l="l" t="t" r="r" b="b"/>
              <a:pathLst>
                <a:path w="2789" h="2789">
                  <a:moveTo>
                    <a:pt x="0" y="0"/>
                  </a:moveTo>
                  <a:lnTo>
                    <a:pt x="2789" y="0"/>
                  </a:lnTo>
                  <a:lnTo>
                    <a:pt x="2789" y="2789"/>
                  </a:lnTo>
                  <a:lnTo>
                    <a:pt x="0" y="2789"/>
                  </a:lnTo>
                  <a:close/>
                </a:path>
              </a:pathLst>
            </a:custGeom>
            <a:noFill/>
            <a:ln w="2619" cap="flat">
              <a:solidFill>
                <a:srgbClr val="8BB1F7"/>
              </a:solidFill>
              <a:prstDash val="solid"/>
              <a:miter/>
            </a:ln>
          </p:spPr>
          <p:txBody>
            <a:bodyPr rtlCol="0" anchor="ctr"/>
            <a:lstStyle/>
            <a:p>
              <a:endParaRPr lang="zh-CN" altLang="en-US"/>
            </a:p>
          </p:txBody>
        </p:sp>
        <p:sp>
          <p:nvSpPr>
            <p:cNvPr id="262" name="任意多边形: 形状 261">
              <a:extLst>
                <a:ext uri="{FF2B5EF4-FFF2-40B4-BE49-F238E27FC236}">
                  <a16:creationId xmlns:a16="http://schemas.microsoft.com/office/drawing/2014/main" id="{B0570F55-1691-50FE-087E-C1D6F6CC9899}"/>
                </a:ext>
              </a:extLst>
            </p:cNvPr>
            <p:cNvSpPr/>
            <p:nvPr/>
          </p:nvSpPr>
          <p:spPr>
            <a:xfrm>
              <a:off x="8451619" y="3555114"/>
              <a:ext cx="2789" cy="2789"/>
            </a:xfrm>
            <a:custGeom>
              <a:avLst/>
              <a:gdLst>
                <a:gd name="connsiteX0" fmla="*/ 0 w 2789"/>
                <a:gd name="connsiteY0" fmla="*/ 0 h 2789"/>
                <a:gd name="connsiteX1" fmla="*/ 2789 w 2789"/>
                <a:gd name="connsiteY1" fmla="*/ 0 h 2789"/>
                <a:gd name="connsiteX2" fmla="*/ 2789 w 2789"/>
                <a:gd name="connsiteY2" fmla="*/ 2789 h 2789"/>
                <a:gd name="connsiteX3" fmla="*/ 0 w 2789"/>
                <a:gd name="connsiteY3" fmla="*/ 2789 h 2789"/>
              </a:gdLst>
              <a:ahLst/>
              <a:cxnLst>
                <a:cxn ang="0">
                  <a:pos x="connsiteX0" y="connsiteY0"/>
                </a:cxn>
                <a:cxn ang="0">
                  <a:pos x="connsiteX1" y="connsiteY1"/>
                </a:cxn>
                <a:cxn ang="0">
                  <a:pos x="connsiteX2" y="connsiteY2"/>
                </a:cxn>
                <a:cxn ang="0">
                  <a:pos x="connsiteX3" y="connsiteY3"/>
                </a:cxn>
              </a:cxnLst>
              <a:rect l="l" t="t" r="r" b="b"/>
              <a:pathLst>
                <a:path w="2789" h="2789">
                  <a:moveTo>
                    <a:pt x="0" y="0"/>
                  </a:moveTo>
                  <a:lnTo>
                    <a:pt x="2789" y="0"/>
                  </a:lnTo>
                  <a:lnTo>
                    <a:pt x="2789" y="2789"/>
                  </a:lnTo>
                  <a:lnTo>
                    <a:pt x="0" y="2789"/>
                  </a:lnTo>
                  <a:close/>
                </a:path>
              </a:pathLst>
            </a:custGeom>
            <a:noFill/>
            <a:ln w="2619" cap="flat">
              <a:solidFill>
                <a:srgbClr val="8BB1F7"/>
              </a:solidFill>
              <a:prstDash val="solid"/>
              <a:miter/>
            </a:ln>
          </p:spPr>
          <p:txBody>
            <a:bodyPr rtlCol="0" anchor="ctr"/>
            <a:lstStyle/>
            <a:p>
              <a:endParaRPr lang="zh-CN" altLang="en-US"/>
            </a:p>
          </p:txBody>
        </p:sp>
        <p:sp>
          <p:nvSpPr>
            <p:cNvPr id="263" name="任意多边形: 形状 262">
              <a:extLst>
                <a:ext uri="{FF2B5EF4-FFF2-40B4-BE49-F238E27FC236}">
                  <a16:creationId xmlns:a16="http://schemas.microsoft.com/office/drawing/2014/main" id="{20FDED50-239F-501F-3B9F-EFB42B084019}"/>
                </a:ext>
              </a:extLst>
            </p:cNvPr>
            <p:cNvSpPr/>
            <p:nvPr/>
          </p:nvSpPr>
          <p:spPr>
            <a:xfrm>
              <a:off x="8433850" y="3537357"/>
              <a:ext cx="19157" cy="19144"/>
            </a:xfrm>
            <a:custGeom>
              <a:avLst/>
              <a:gdLst>
                <a:gd name="connsiteX0" fmla="*/ 1401 w 19157"/>
                <a:gd name="connsiteY0" fmla="*/ 0 h 19144"/>
                <a:gd name="connsiteX1" fmla="*/ 1401 w 19157"/>
                <a:gd name="connsiteY1" fmla="*/ 1388 h 19144"/>
                <a:gd name="connsiteX2" fmla="*/ 0 w 19157"/>
                <a:gd name="connsiteY2" fmla="*/ 1388 h 19144"/>
                <a:gd name="connsiteX3" fmla="*/ 0 w 19157"/>
                <a:gd name="connsiteY3" fmla="*/ 17756 h 19144"/>
                <a:gd name="connsiteX4" fmla="*/ 1401 w 19157"/>
                <a:gd name="connsiteY4" fmla="*/ 17756 h 19144"/>
                <a:gd name="connsiteX5" fmla="*/ 1401 w 19157"/>
                <a:gd name="connsiteY5" fmla="*/ 19144 h 19144"/>
                <a:gd name="connsiteX6" fmla="*/ 17769 w 19157"/>
                <a:gd name="connsiteY6" fmla="*/ 19144 h 19144"/>
                <a:gd name="connsiteX7" fmla="*/ 17769 w 19157"/>
                <a:gd name="connsiteY7" fmla="*/ 17756 h 19144"/>
                <a:gd name="connsiteX8" fmla="*/ 19157 w 19157"/>
                <a:gd name="connsiteY8" fmla="*/ 17756 h 19144"/>
                <a:gd name="connsiteX9" fmla="*/ 19157 w 19157"/>
                <a:gd name="connsiteY9" fmla="*/ 1388 h 19144"/>
                <a:gd name="connsiteX10" fmla="*/ 17769 w 19157"/>
                <a:gd name="connsiteY10" fmla="*/ 1388 h 19144"/>
                <a:gd name="connsiteX11" fmla="*/ 17769 w 19157"/>
                <a:gd name="connsiteY11" fmla="*/ 0 h 19144"/>
                <a:gd name="connsiteX12" fmla="*/ 1401 w 19157"/>
                <a:gd name="connsiteY12" fmla="*/ 0 h 19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157" h="19144">
                  <a:moveTo>
                    <a:pt x="1401" y="0"/>
                  </a:moveTo>
                  <a:lnTo>
                    <a:pt x="1401" y="1388"/>
                  </a:lnTo>
                  <a:lnTo>
                    <a:pt x="0" y="1388"/>
                  </a:lnTo>
                  <a:lnTo>
                    <a:pt x="0" y="17756"/>
                  </a:lnTo>
                  <a:lnTo>
                    <a:pt x="1401" y="17756"/>
                  </a:lnTo>
                  <a:lnTo>
                    <a:pt x="1401" y="19144"/>
                  </a:lnTo>
                  <a:lnTo>
                    <a:pt x="17769" y="19144"/>
                  </a:lnTo>
                  <a:lnTo>
                    <a:pt x="17769" y="17756"/>
                  </a:lnTo>
                  <a:lnTo>
                    <a:pt x="19157" y="17756"/>
                  </a:lnTo>
                  <a:lnTo>
                    <a:pt x="19157" y="1388"/>
                  </a:lnTo>
                  <a:lnTo>
                    <a:pt x="17769" y="1388"/>
                  </a:lnTo>
                  <a:lnTo>
                    <a:pt x="17769" y="0"/>
                  </a:lnTo>
                  <a:lnTo>
                    <a:pt x="1401" y="0"/>
                  </a:lnTo>
                  <a:close/>
                </a:path>
              </a:pathLst>
            </a:custGeom>
            <a:noFill/>
            <a:ln w="2619" cap="flat">
              <a:solidFill>
                <a:srgbClr val="8BB1F7"/>
              </a:solidFill>
              <a:prstDash val="solid"/>
              <a:miter/>
            </a:ln>
          </p:spPr>
          <p:txBody>
            <a:bodyPr rtlCol="0" anchor="ctr"/>
            <a:lstStyle/>
            <a:p>
              <a:endParaRPr lang="zh-CN" altLang="en-US"/>
            </a:p>
          </p:txBody>
        </p:sp>
        <p:sp>
          <p:nvSpPr>
            <p:cNvPr id="264" name="任意多边形: 形状 263">
              <a:extLst>
                <a:ext uri="{FF2B5EF4-FFF2-40B4-BE49-F238E27FC236}">
                  <a16:creationId xmlns:a16="http://schemas.microsoft.com/office/drawing/2014/main" id="{59E99AE6-2223-ED53-8BD6-31B5E5D23C7E}"/>
                </a:ext>
              </a:extLst>
            </p:cNvPr>
            <p:cNvSpPr/>
            <p:nvPr/>
          </p:nvSpPr>
          <p:spPr>
            <a:xfrm>
              <a:off x="8223353" y="3283504"/>
              <a:ext cx="27433" cy="27433"/>
            </a:xfrm>
            <a:custGeom>
              <a:avLst/>
              <a:gdLst>
                <a:gd name="connsiteX0" fmla="*/ 0 w 27433"/>
                <a:gd name="connsiteY0" fmla="*/ 0 h 27433"/>
                <a:gd name="connsiteX1" fmla="*/ 27434 w 27433"/>
                <a:gd name="connsiteY1" fmla="*/ 0 h 27433"/>
                <a:gd name="connsiteX2" fmla="*/ 27434 w 27433"/>
                <a:gd name="connsiteY2" fmla="*/ 27433 h 27433"/>
                <a:gd name="connsiteX3" fmla="*/ 0 w 27433"/>
                <a:gd name="connsiteY3" fmla="*/ 27433 h 27433"/>
              </a:gdLst>
              <a:ahLst/>
              <a:cxnLst>
                <a:cxn ang="0">
                  <a:pos x="connsiteX0" y="connsiteY0"/>
                </a:cxn>
                <a:cxn ang="0">
                  <a:pos x="connsiteX1" y="connsiteY1"/>
                </a:cxn>
                <a:cxn ang="0">
                  <a:pos x="connsiteX2" y="connsiteY2"/>
                </a:cxn>
                <a:cxn ang="0">
                  <a:pos x="connsiteX3" y="connsiteY3"/>
                </a:cxn>
              </a:cxnLst>
              <a:rect l="l" t="t" r="r" b="b"/>
              <a:pathLst>
                <a:path w="27433" h="27433">
                  <a:moveTo>
                    <a:pt x="0" y="0"/>
                  </a:moveTo>
                  <a:lnTo>
                    <a:pt x="27434" y="0"/>
                  </a:lnTo>
                  <a:lnTo>
                    <a:pt x="27434" y="27433"/>
                  </a:lnTo>
                  <a:lnTo>
                    <a:pt x="0" y="27433"/>
                  </a:lnTo>
                  <a:close/>
                </a:path>
              </a:pathLst>
            </a:custGeom>
            <a:noFill/>
            <a:ln w="2619" cap="flat">
              <a:solidFill>
                <a:srgbClr val="8BB1F7"/>
              </a:solidFill>
              <a:prstDash val="solid"/>
              <a:miter/>
            </a:ln>
          </p:spPr>
          <p:txBody>
            <a:bodyPr rtlCol="0" anchor="ctr"/>
            <a:lstStyle/>
            <a:p>
              <a:endParaRPr lang="zh-CN" altLang="en-US"/>
            </a:p>
          </p:txBody>
        </p:sp>
        <p:sp>
          <p:nvSpPr>
            <p:cNvPr id="265" name="任意多边形: 形状 264">
              <a:extLst>
                <a:ext uri="{FF2B5EF4-FFF2-40B4-BE49-F238E27FC236}">
                  <a16:creationId xmlns:a16="http://schemas.microsoft.com/office/drawing/2014/main" id="{68EE5598-14E2-BFD0-A2E0-44B1642DB7CF}"/>
                </a:ext>
              </a:extLst>
            </p:cNvPr>
            <p:cNvSpPr/>
            <p:nvPr/>
          </p:nvSpPr>
          <p:spPr>
            <a:xfrm>
              <a:off x="8510964" y="3283504"/>
              <a:ext cx="27433" cy="27433"/>
            </a:xfrm>
            <a:custGeom>
              <a:avLst/>
              <a:gdLst>
                <a:gd name="connsiteX0" fmla="*/ 0 w 27433"/>
                <a:gd name="connsiteY0" fmla="*/ 0 h 27433"/>
                <a:gd name="connsiteX1" fmla="*/ 27433 w 27433"/>
                <a:gd name="connsiteY1" fmla="*/ 0 h 27433"/>
                <a:gd name="connsiteX2" fmla="*/ 27433 w 27433"/>
                <a:gd name="connsiteY2" fmla="*/ 27433 h 27433"/>
                <a:gd name="connsiteX3" fmla="*/ 0 w 27433"/>
                <a:gd name="connsiteY3" fmla="*/ 27433 h 27433"/>
              </a:gdLst>
              <a:ahLst/>
              <a:cxnLst>
                <a:cxn ang="0">
                  <a:pos x="connsiteX0" y="connsiteY0"/>
                </a:cxn>
                <a:cxn ang="0">
                  <a:pos x="connsiteX1" y="connsiteY1"/>
                </a:cxn>
                <a:cxn ang="0">
                  <a:pos x="connsiteX2" y="connsiteY2"/>
                </a:cxn>
                <a:cxn ang="0">
                  <a:pos x="connsiteX3" y="connsiteY3"/>
                </a:cxn>
              </a:cxnLst>
              <a:rect l="l" t="t" r="r" b="b"/>
              <a:pathLst>
                <a:path w="27433" h="27433">
                  <a:moveTo>
                    <a:pt x="0" y="0"/>
                  </a:moveTo>
                  <a:lnTo>
                    <a:pt x="27433" y="0"/>
                  </a:lnTo>
                  <a:lnTo>
                    <a:pt x="27433" y="27433"/>
                  </a:lnTo>
                  <a:lnTo>
                    <a:pt x="0" y="27433"/>
                  </a:lnTo>
                  <a:close/>
                </a:path>
              </a:pathLst>
            </a:custGeom>
            <a:noFill/>
            <a:ln w="2619" cap="flat">
              <a:solidFill>
                <a:srgbClr val="8BB1F7"/>
              </a:solidFill>
              <a:prstDash val="solid"/>
              <a:miter/>
            </a:ln>
          </p:spPr>
          <p:txBody>
            <a:bodyPr rtlCol="0" anchor="ctr"/>
            <a:lstStyle/>
            <a:p>
              <a:endParaRPr lang="zh-CN" altLang="en-US"/>
            </a:p>
          </p:txBody>
        </p:sp>
        <p:sp>
          <p:nvSpPr>
            <p:cNvPr id="266" name="任意多边形: 形状 265">
              <a:extLst>
                <a:ext uri="{FF2B5EF4-FFF2-40B4-BE49-F238E27FC236}">
                  <a16:creationId xmlns:a16="http://schemas.microsoft.com/office/drawing/2014/main" id="{B1280BED-9C7B-1C44-37E0-9D36593E360C}"/>
                </a:ext>
              </a:extLst>
            </p:cNvPr>
            <p:cNvSpPr/>
            <p:nvPr/>
          </p:nvSpPr>
          <p:spPr>
            <a:xfrm>
              <a:off x="8223353" y="3692005"/>
              <a:ext cx="27433" cy="27433"/>
            </a:xfrm>
            <a:custGeom>
              <a:avLst/>
              <a:gdLst>
                <a:gd name="connsiteX0" fmla="*/ 0 w 27433"/>
                <a:gd name="connsiteY0" fmla="*/ 0 h 27433"/>
                <a:gd name="connsiteX1" fmla="*/ 27434 w 27433"/>
                <a:gd name="connsiteY1" fmla="*/ 0 h 27433"/>
                <a:gd name="connsiteX2" fmla="*/ 27434 w 27433"/>
                <a:gd name="connsiteY2" fmla="*/ 27433 h 27433"/>
                <a:gd name="connsiteX3" fmla="*/ 0 w 27433"/>
                <a:gd name="connsiteY3" fmla="*/ 27433 h 27433"/>
              </a:gdLst>
              <a:ahLst/>
              <a:cxnLst>
                <a:cxn ang="0">
                  <a:pos x="connsiteX0" y="connsiteY0"/>
                </a:cxn>
                <a:cxn ang="0">
                  <a:pos x="connsiteX1" y="connsiteY1"/>
                </a:cxn>
                <a:cxn ang="0">
                  <a:pos x="connsiteX2" y="connsiteY2"/>
                </a:cxn>
                <a:cxn ang="0">
                  <a:pos x="connsiteX3" y="connsiteY3"/>
                </a:cxn>
              </a:cxnLst>
              <a:rect l="l" t="t" r="r" b="b"/>
              <a:pathLst>
                <a:path w="27433" h="27433">
                  <a:moveTo>
                    <a:pt x="0" y="0"/>
                  </a:moveTo>
                  <a:lnTo>
                    <a:pt x="27434" y="0"/>
                  </a:lnTo>
                  <a:lnTo>
                    <a:pt x="27434" y="27433"/>
                  </a:lnTo>
                  <a:lnTo>
                    <a:pt x="0" y="27433"/>
                  </a:lnTo>
                  <a:close/>
                </a:path>
              </a:pathLst>
            </a:custGeom>
            <a:noFill/>
            <a:ln w="2619" cap="flat">
              <a:solidFill>
                <a:srgbClr val="8BB1F7"/>
              </a:solidFill>
              <a:prstDash val="solid"/>
              <a:miter/>
            </a:ln>
          </p:spPr>
          <p:txBody>
            <a:bodyPr rtlCol="0" anchor="ctr"/>
            <a:lstStyle/>
            <a:p>
              <a:endParaRPr lang="zh-CN" altLang="en-US"/>
            </a:p>
          </p:txBody>
        </p:sp>
        <p:sp>
          <p:nvSpPr>
            <p:cNvPr id="267" name="任意多边形: 形状 266">
              <a:extLst>
                <a:ext uri="{FF2B5EF4-FFF2-40B4-BE49-F238E27FC236}">
                  <a16:creationId xmlns:a16="http://schemas.microsoft.com/office/drawing/2014/main" id="{27E98F9E-D4A5-2D98-4B8F-039BD98B60E9}"/>
                </a:ext>
              </a:extLst>
            </p:cNvPr>
            <p:cNvSpPr/>
            <p:nvPr/>
          </p:nvSpPr>
          <p:spPr>
            <a:xfrm>
              <a:off x="8510964" y="3692005"/>
              <a:ext cx="27433" cy="27433"/>
            </a:xfrm>
            <a:custGeom>
              <a:avLst/>
              <a:gdLst>
                <a:gd name="connsiteX0" fmla="*/ 0 w 27433"/>
                <a:gd name="connsiteY0" fmla="*/ 0 h 27433"/>
                <a:gd name="connsiteX1" fmla="*/ 27433 w 27433"/>
                <a:gd name="connsiteY1" fmla="*/ 0 h 27433"/>
                <a:gd name="connsiteX2" fmla="*/ 27433 w 27433"/>
                <a:gd name="connsiteY2" fmla="*/ 27433 h 27433"/>
                <a:gd name="connsiteX3" fmla="*/ 0 w 27433"/>
                <a:gd name="connsiteY3" fmla="*/ 27433 h 27433"/>
              </a:gdLst>
              <a:ahLst/>
              <a:cxnLst>
                <a:cxn ang="0">
                  <a:pos x="connsiteX0" y="connsiteY0"/>
                </a:cxn>
                <a:cxn ang="0">
                  <a:pos x="connsiteX1" y="connsiteY1"/>
                </a:cxn>
                <a:cxn ang="0">
                  <a:pos x="connsiteX2" y="connsiteY2"/>
                </a:cxn>
                <a:cxn ang="0">
                  <a:pos x="connsiteX3" y="connsiteY3"/>
                </a:cxn>
              </a:cxnLst>
              <a:rect l="l" t="t" r="r" b="b"/>
              <a:pathLst>
                <a:path w="27433" h="27433">
                  <a:moveTo>
                    <a:pt x="0" y="0"/>
                  </a:moveTo>
                  <a:lnTo>
                    <a:pt x="27433" y="0"/>
                  </a:lnTo>
                  <a:lnTo>
                    <a:pt x="27433" y="27433"/>
                  </a:lnTo>
                  <a:lnTo>
                    <a:pt x="0" y="27433"/>
                  </a:lnTo>
                  <a:close/>
                </a:path>
              </a:pathLst>
            </a:custGeom>
            <a:noFill/>
            <a:ln w="2619" cap="flat">
              <a:solidFill>
                <a:srgbClr val="8BB1F7"/>
              </a:solidFill>
              <a:prstDash val="solid"/>
              <a:miter/>
            </a:ln>
          </p:spPr>
          <p:txBody>
            <a:bodyPr rtlCol="0" anchor="ctr"/>
            <a:lstStyle/>
            <a:p>
              <a:endParaRPr lang="zh-CN" altLang="en-US"/>
            </a:p>
          </p:txBody>
        </p:sp>
        <p:sp>
          <p:nvSpPr>
            <p:cNvPr id="268" name="任意多边形: 形状 267">
              <a:extLst>
                <a:ext uri="{FF2B5EF4-FFF2-40B4-BE49-F238E27FC236}">
                  <a16:creationId xmlns:a16="http://schemas.microsoft.com/office/drawing/2014/main" id="{2F160F0D-756A-0556-8245-97F52B1433E7}"/>
                </a:ext>
              </a:extLst>
            </p:cNvPr>
            <p:cNvSpPr/>
            <p:nvPr/>
          </p:nvSpPr>
          <p:spPr>
            <a:xfrm>
              <a:off x="8237063" y="3297227"/>
              <a:ext cx="287624" cy="408501"/>
            </a:xfrm>
            <a:custGeom>
              <a:avLst/>
              <a:gdLst>
                <a:gd name="connsiteX0" fmla="*/ 98747 w 287624"/>
                <a:gd name="connsiteY0" fmla="*/ 0 h 408501"/>
                <a:gd name="connsiteX1" fmla="*/ 13723 w 287624"/>
                <a:gd name="connsiteY1" fmla="*/ 0 h 408501"/>
                <a:gd name="connsiteX2" fmla="*/ 13723 w 287624"/>
                <a:gd name="connsiteY2" fmla="*/ 13710 h 408501"/>
                <a:gd name="connsiteX3" fmla="*/ 0 w 287624"/>
                <a:gd name="connsiteY3" fmla="*/ 13710 h 408501"/>
                <a:gd name="connsiteX4" fmla="*/ 0 w 287624"/>
                <a:gd name="connsiteY4" fmla="*/ 394778 h 408501"/>
                <a:gd name="connsiteX5" fmla="*/ 13723 w 287624"/>
                <a:gd name="connsiteY5" fmla="*/ 394778 h 408501"/>
                <a:gd name="connsiteX6" fmla="*/ 13723 w 287624"/>
                <a:gd name="connsiteY6" fmla="*/ 408501 h 408501"/>
                <a:gd name="connsiteX7" fmla="*/ 273901 w 287624"/>
                <a:gd name="connsiteY7" fmla="*/ 408501 h 408501"/>
                <a:gd name="connsiteX8" fmla="*/ 273901 w 287624"/>
                <a:gd name="connsiteY8" fmla="*/ 394778 h 408501"/>
                <a:gd name="connsiteX9" fmla="*/ 287624 w 287624"/>
                <a:gd name="connsiteY9" fmla="*/ 394778 h 408501"/>
                <a:gd name="connsiteX10" fmla="*/ 287624 w 287624"/>
                <a:gd name="connsiteY10" fmla="*/ 13710 h 408501"/>
                <a:gd name="connsiteX11" fmla="*/ 273901 w 287624"/>
                <a:gd name="connsiteY11" fmla="*/ 13710 h 408501"/>
                <a:gd name="connsiteX12" fmla="*/ 273901 w 287624"/>
                <a:gd name="connsiteY12" fmla="*/ 0 h 408501"/>
                <a:gd name="connsiteX13" fmla="*/ 188878 w 287624"/>
                <a:gd name="connsiteY13" fmla="*/ 0 h 408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7624" h="408501">
                  <a:moveTo>
                    <a:pt x="98747" y="0"/>
                  </a:moveTo>
                  <a:lnTo>
                    <a:pt x="13723" y="0"/>
                  </a:lnTo>
                  <a:lnTo>
                    <a:pt x="13723" y="13710"/>
                  </a:lnTo>
                  <a:lnTo>
                    <a:pt x="0" y="13710"/>
                  </a:lnTo>
                  <a:lnTo>
                    <a:pt x="0" y="394778"/>
                  </a:lnTo>
                  <a:lnTo>
                    <a:pt x="13723" y="394778"/>
                  </a:lnTo>
                  <a:lnTo>
                    <a:pt x="13723" y="408501"/>
                  </a:lnTo>
                  <a:lnTo>
                    <a:pt x="273901" y="408501"/>
                  </a:lnTo>
                  <a:lnTo>
                    <a:pt x="273901" y="394778"/>
                  </a:lnTo>
                  <a:lnTo>
                    <a:pt x="287624" y="394778"/>
                  </a:lnTo>
                  <a:lnTo>
                    <a:pt x="287624" y="13710"/>
                  </a:lnTo>
                  <a:lnTo>
                    <a:pt x="273901" y="13710"/>
                  </a:lnTo>
                  <a:lnTo>
                    <a:pt x="273901" y="0"/>
                  </a:lnTo>
                  <a:lnTo>
                    <a:pt x="188878" y="0"/>
                  </a:lnTo>
                </a:path>
              </a:pathLst>
            </a:custGeom>
            <a:noFill/>
            <a:ln w="2619" cap="flat">
              <a:solidFill>
                <a:srgbClr val="8BB1F7"/>
              </a:solidFill>
              <a:custDash>
                <a:ds d="300000" sp="300000"/>
              </a:custDash>
              <a:miter/>
            </a:ln>
          </p:spPr>
          <p:txBody>
            <a:bodyPr rtlCol="0" anchor="ctr"/>
            <a:lstStyle/>
            <a:p>
              <a:endParaRPr lang="zh-CN" altLang="en-US"/>
            </a:p>
          </p:txBody>
        </p:sp>
        <p:sp>
          <p:nvSpPr>
            <p:cNvPr id="269" name="任意多边形: 形状 268">
              <a:extLst>
                <a:ext uri="{FF2B5EF4-FFF2-40B4-BE49-F238E27FC236}">
                  <a16:creationId xmlns:a16="http://schemas.microsoft.com/office/drawing/2014/main" id="{F9962106-F552-F8CC-C598-D1CA3E8BCBCD}"/>
                </a:ext>
              </a:extLst>
            </p:cNvPr>
            <p:cNvSpPr/>
            <p:nvPr/>
          </p:nvSpPr>
          <p:spPr>
            <a:xfrm>
              <a:off x="8237364" y="3231767"/>
              <a:ext cx="143517" cy="143530"/>
            </a:xfrm>
            <a:custGeom>
              <a:avLst/>
              <a:gdLst>
                <a:gd name="connsiteX0" fmla="*/ 143033 w 143517"/>
                <a:gd name="connsiteY0" fmla="*/ 143472 h 143530"/>
                <a:gd name="connsiteX1" fmla="*/ -485 w 143517"/>
                <a:gd name="connsiteY1" fmla="*/ -59 h 143530"/>
              </a:gdLst>
              <a:ahLst/>
              <a:cxnLst>
                <a:cxn ang="0">
                  <a:pos x="connsiteX0" y="connsiteY0"/>
                </a:cxn>
                <a:cxn ang="0">
                  <a:pos x="connsiteX1" y="connsiteY1"/>
                </a:cxn>
              </a:cxnLst>
              <a:rect l="l" t="t" r="r" b="b"/>
              <a:pathLst>
                <a:path w="143517" h="143530">
                  <a:moveTo>
                    <a:pt x="143033" y="143472"/>
                  </a:moveTo>
                  <a:cubicBezTo>
                    <a:pt x="63771" y="143464"/>
                    <a:pt x="-485" y="79206"/>
                    <a:pt x="-485" y="-59"/>
                  </a:cubicBezTo>
                </a:path>
              </a:pathLst>
            </a:custGeom>
            <a:noFill/>
            <a:ln w="2619" cap="flat">
              <a:solidFill>
                <a:srgbClr val="8BB1F7"/>
              </a:solidFill>
              <a:prstDash val="solid"/>
              <a:miter/>
            </a:ln>
          </p:spPr>
          <p:txBody>
            <a:bodyPr rtlCol="0" anchor="ctr"/>
            <a:lstStyle/>
            <a:p>
              <a:endParaRPr lang="zh-CN" altLang="en-US"/>
            </a:p>
          </p:txBody>
        </p:sp>
        <p:sp>
          <p:nvSpPr>
            <p:cNvPr id="270" name="任意多边形: 形状 269">
              <a:extLst>
                <a:ext uri="{FF2B5EF4-FFF2-40B4-BE49-F238E27FC236}">
                  <a16:creationId xmlns:a16="http://schemas.microsoft.com/office/drawing/2014/main" id="{C10C2CF1-23CD-7477-EEF5-7F708F6B9634}"/>
                </a:ext>
              </a:extLst>
            </p:cNvPr>
            <p:cNvSpPr/>
            <p:nvPr/>
          </p:nvSpPr>
          <p:spPr>
            <a:xfrm>
              <a:off x="8380882" y="3088250"/>
              <a:ext cx="143504" cy="143517"/>
            </a:xfrm>
            <a:custGeom>
              <a:avLst/>
              <a:gdLst>
                <a:gd name="connsiteX0" fmla="*/ -485 w 143504"/>
                <a:gd name="connsiteY0" fmla="*/ -59 h 143517"/>
                <a:gd name="connsiteX1" fmla="*/ 143019 w 143504"/>
                <a:gd name="connsiteY1" fmla="*/ 143446 h 143517"/>
                <a:gd name="connsiteX2" fmla="*/ 143019 w 143504"/>
                <a:gd name="connsiteY2" fmla="*/ 143459 h 143517"/>
              </a:gdLst>
              <a:ahLst/>
              <a:cxnLst>
                <a:cxn ang="0">
                  <a:pos x="connsiteX0" y="connsiteY0"/>
                </a:cxn>
                <a:cxn ang="0">
                  <a:pos x="connsiteX1" y="connsiteY1"/>
                </a:cxn>
                <a:cxn ang="0">
                  <a:pos x="connsiteX2" y="connsiteY2"/>
                </a:cxn>
              </a:cxnLst>
              <a:rect l="l" t="t" r="r" b="b"/>
              <a:pathLst>
                <a:path w="143504" h="143517">
                  <a:moveTo>
                    <a:pt x="-485" y="-59"/>
                  </a:moveTo>
                  <a:cubicBezTo>
                    <a:pt x="78764" y="-59"/>
                    <a:pt x="143019" y="64190"/>
                    <a:pt x="143019" y="143446"/>
                  </a:cubicBezTo>
                  <a:cubicBezTo>
                    <a:pt x="143019" y="143450"/>
                    <a:pt x="143019" y="143455"/>
                    <a:pt x="143019" y="143459"/>
                  </a:cubicBezTo>
                </a:path>
              </a:pathLst>
            </a:custGeom>
            <a:noFill/>
            <a:ln w="2619" cap="flat">
              <a:solidFill>
                <a:srgbClr val="8BB1F7"/>
              </a:solidFill>
              <a:prstDash val="solid"/>
              <a:miter/>
            </a:ln>
          </p:spPr>
          <p:txBody>
            <a:bodyPr rtlCol="0" anchor="ctr"/>
            <a:lstStyle/>
            <a:p>
              <a:endParaRPr lang="zh-CN" altLang="en-US"/>
            </a:p>
          </p:txBody>
        </p:sp>
        <p:sp>
          <p:nvSpPr>
            <p:cNvPr id="271" name="任意多边形: 形状 270">
              <a:extLst>
                <a:ext uri="{FF2B5EF4-FFF2-40B4-BE49-F238E27FC236}">
                  <a16:creationId xmlns:a16="http://schemas.microsoft.com/office/drawing/2014/main" id="{407C6E83-4F5B-9DFC-2312-019E42ABE919}"/>
                </a:ext>
              </a:extLst>
            </p:cNvPr>
            <p:cNvSpPr/>
            <p:nvPr/>
          </p:nvSpPr>
          <p:spPr>
            <a:xfrm>
              <a:off x="8380882" y="3231767"/>
              <a:ext cx="143504" cy="143517"/>
            </a:xfrm>
            <a:custGeom>
              <a:avLst/>
              <a:gdLst>
                <a:gd name="connsiteX0" fmla="*/ 143019 w 143504"/>
                <a:gd name="connsiteY0" fmla="*/ -59 h 143517"/>
                <a:gd name="connsiteX1" fmla="*/ -472 w 143504"/>
                <a:gd name="connsiteY1" fmla="*/ 143459 h 143517"/>
                <a:gd name="connsiteX2" fmla="*/ -485 w 143504"/>
                <a:gd name="connsiteY2" fmla="*/ 143459 h 143517"/>
              </a:gdLst>
              <a:ahLst/>
              <a:cxnLst>
                <a:cxn ang="0">
                  <a:pos x="connsiteX0" y="connsiteY0"/>
                </a:cxn>
                <a:cxn ang="0">
                  <a:pos x="connsiteX1" y="connsiteY1"/>
                </a:cxn>
                <a:cxn ang="0">
                  <a:pos x="connsiteX2" y="connsiteY2"/>
                </a:cxn>
              </a:cxnLst>
              <a:rect l="l" t="t" r="r" b="b"/>
              <a:pathLst>
                <a:path w="143504" h="143517">
                  <a:moveTo>
                    <a:pt x="143019" y="-59"/>
                  </a:moveTo>
                  <a:cubicBezTo>
                    <a:pt x="143033" y="79197"/>
                    <a:pt x="78777" y="143451"/>
                    <a:pt x="-472" y="143459"/>
                  </a:cubicBezTo>
                  <a:cubicBezTo>
                    <a:pt x="-472" y="143459"/>
                    <a:pt x="-485" y="143459"/>
                    <a:pt x="-485" y="143459"/>
                  </a:cubicBezTo>
                </a:path>
              </a:pathLst>
            </a:custGeom>
            <a:noFill/>
            <a:ln w="2619" cap="flat">
              <a:solidFill>
                <a:srgbClr val="8BB1F7"/>
              </a:solidFill>
              <a:custDash>
                <a:ds d="300000" sp="300000"/>
              </a:custDash>
              <a:miter/>
            </a:ln>
          </p:spPr>
          <p:txBody>
            <a:bodyPr rtlCol="0" anchor="ctr"/>
            <a:lstStyle/>
            <a:p>
              <a:endParaRPr lang="zh-CN" altLang="en-US"/>
            </a:p>
          </p:txBody>
        </p:sp>
        <p:sp>
          <p:nvSpPr>
            <p:cNvPr id="272" name="任意多边形: 形状 271">
              <a:extLst>
                <a:ext uri="{FF2B5EF4-FFF2-40B4-BE49-F238E27FC236}">
                  <a16:creationId xmlns:a16="http://schemas.microsoft.com/office/drawing/2014/main" id="{8DB276D0-C5B3-ADDB-0235-BD4ABBE406C5}"/>
                </a:ext>
              </a:extLst>
            </p:cNvPr>
            <p:cNvSpPr/>
            <p:nvPr/>
          </p:nvSpPr>
          <p:spPr>
            <a:xfrm>
              <a:off x="8237364" y="3088237"/>
              <a:ext cx="143517" cy="143530"/>
            </a:xfrm>
            <a:custGeom>
              <a:avLst/>
              <a:gdLst>
                <a:gd name="connsiteX0" fmla="*/ -485 w 143517"/>
                <a:gd name="connsiteY0" fmla="*/ 143472 h 143530"/>
                <a:gd name="connsiteX1" fmla="*/ 143033 w 143517"/>
                <a:gd name="connsiteY1" fmla="*/ -59 h 143530"/>
              </a:gdLst>
              <a:ahLst/>
              <a:cxnLst>
                <a:cxn ang="0">
                  <a:pos x="connsiteX0" y="connsiteY0"/>
                </a:cxn>
                <a:cxn ang="0">
                  <a:pos x="connsiteX1" y="connsiteY1"/>
                </a:cxn>
              </a:cxnLst>
              <a:rect l="l" t="t" r="r" b="b"/>
              <a:pathLst>
                <a:path w="143517" h="143530">
                  <a:moveTo>
                    <a:pt x="-485" y="143472"/>
                  </a:moveTo>
                  <a:cubicBezTo>
                    <a:pt x="-485" y="64207"/>
                    <a:pt x="63771" y="-51"/>
                    <a:pt x="143033" y="-59"/>
                  </a:cubicBezTo>
                </a:path>
              </a:pathLst>
            </a:custGeom>
            <a:noFill/>
            <a:ln w="2619" cap="flat">
              <a:solidFill>
                <a:srgbClr val="8BB1F7"/>
              </a:solidFill>
              <a:custDash>
                <a:ds d="300000" sp="300000"/>
              </a:custDash>
              <a:miter/>
            </a:ln>
          </p:spPr>
          <p:txBody>
            <a:bodyPr rtlCol="0" anchor="ctr"/>
            <a:lstStyle/>
            <a:p>
              <a:endParaRPr lang="zh-CN" altLang="en-US"/>
            </a:p>
          </p:txBody>
        </p:sp>
        <p:sp>
          <p:nvSpPr>
            <p:cNvPr id="273" name="任意多边形: 形状 272">
              <a:extLst>
                <a:ext uri="{FF2B5EF4-FFF2-40B4-BE49-F238E27FC236}">
                  <a16:creationId xmlns:a16="http://schemas.microsoft.com/office/drawing/2014/main" id="{5B8FCAE4-780F-3B6E-FF1A-CCBF2BEA607F}"/>
                </a:ext>
              </a:extLst>
            </p:cNvPr>
            <p:cNvSpPr/>
            <p:nvPr/>
          </p:nvSpPr>
          <p:spPr>
            <a:xfrm>
              <a:off x="8302183" y="3088237"/>
              <a:ext cx="78712" cy="143530"/>
            </a:xfrm>
            <a:custGeom>
              <a:avLst/>
              <a:gdLst>
                <a:gd name="connsiteX0" fmla="*/ -485 w 78712"/>
                <a:gd name="connsiteY0" fmla="*/ 143472 h 143530"/>
                <a:gd name="connsiteX1" fmla="*/ 78227 w 78712"/>
                <a:gd name="connsiteY1" fmla="*/ -59 h 143530"/>
              </a:gdLst>
              <a:ahLst/>
              <a:cxnLst>
                <a:cxn ang="0">
                  <a:pos x="connsiteX0" y="connsiteY0"/>
                </a:cxn>
                <a:cxn ang="0">
                  <a:pos x="connsiteX1" y="connsiteY1"/>
                </a:cxn>
              </a:cxnLst>
              <a:rect l="l" t="t" r="r" b="b"/>
              <a:pathLst>
                <a:path w="78712" h="143530">
                  <a:moveTo>
                    <a:pt x="-485" y="143472"/>
                  </a:moveTo>
                  <a:cubicBezTo>
                    <a:pt x="-485" y="64210"/>
                    <a:pt x="34766" y="-59"/>
                    <a:pt x="78227" y="-59"/>
                  </a:cubicBezTo>
                </a:path>
              </a:pathLst>
            </a:custGeom>
            <a:noFill/>
            <a:ln w="2619" cap="flat">
              <a:solidFill>
                <a:srgbClr val="8BB1F7"/>
              </a:solidFill>
              <a:prstDash val="solid"/>
              <a:miter/>
            </a:ln>
          </p:spPr>
          <p:txBody>
            <a:bodyPr rtlCol="0" anchor="ctr"/>
            <a:lstStyle/>
            <a:p>
              <a:endParaRPr lang="zh-CN" altLang="en-US"/>
            </a:p>
          </p:txBody>
        </p:sp>
        <p:sp>
          <p:nvSpPr>
            <p:cNvPr id="274" name="任意多边形: 形状 273">
              <a:extLst>
                <a:ext uri="{FF2B5EF4-FFF2-40B4-BE49-F238E27FC236}">
                  <a16:creationId xmlns:a16="http://schemas.microsoft.com/office/drawing/2014/main" id="{221D741A-9226-3DC8-B491-85D42C15F034}"/>
                </a:ext>
              </a:extLst>
            </p:cNvPr>
            <p:cNvSpPr/>
            <p:nvPr/>
          </p:nvSpPr>
          <p:spPr>
            <a:xfrm>
              <a:off x="8380895" y="3231767"/>
              <a:ext cx="78685" cy="143517"/>
            </a:xfrm>
            <a:custGeom>
              <a:avLst/>
              <a:gdLst>
                <a:gd name="connsiteX0" fmla="*/ 78201 w 78685"/>
                <a:gd name="connsiteY0" fmla="*/ -59 h 143517"/>
                <a:gd name="connsiteX1" fmla="*/ -485 w 78685"/>
                <a:gd name="connsiteY1" fmla="*/ 143459 h 143517"/>
              </a:gdLst>
              <a:ahLst/>
              <a:cxnLst>
                <a:cxn ang="0">
                  <a:pos x="connsiteX0" y="connsiteY0"/>
                </a:cxn>
                <a:cxn ang="0">
                  <a:pos x="connsiteX1" y="connsiteY1"/>
                </a:cxn>
              </a:cxnLst>
              <a:rect l="l" t="t" r="r" b="b"/>
              <a:pathLst>
                <a:path w="78685" h="143517">
                  <a:moveTo>
                    <a:pt x="78201" y="-59"/>
                  </a:moveTo>
                  <a:cubicBezTo>
                    <a:pt x="78201" y="79190"/>
                    <a:pt x="42976" y="143459"/>
                    <a:pt x="-485" y="143459"/>
                  </a:cubicBezTo>
                </a:path>
              </a:pathLst>
            </a:custGeom>
            <a:noFill/>
            <a:ln w="2619" cap="flat">
              <a:solidFill>
                <a:srgbClr val="8BB1F7"/>
              </a:solidFill>
              <a:prstDash val="solid"/>
              <a:miter/>
            </a:ln>
          </p:spPr>
          <p:txBody>
            <a:bodyPr rtlCol="0" anchor="ctr"/>
            <a:lstStyle/>
            <a:p>
              <a:endParaRPr lang="zh-CN" altLang="en-US"/>
            </a:p>
          </p:txBody>
        </p:sp>
        <p:sp>
          <p:nvSpPr>
            <p:cNvPr id="275" name="任意多边形: 形状 274">
              <a:extLst>
                <a:ext uri="{FF2B5EF4-FFF2-40B4-BE49-F238E27FC236}">
                  <a16:creationId xmlns:a16="http://schemas.microsoft.com/office/drawing/2014/main" id="{30ABF09A-117A-46E4-83E0-88C38CCECBA4}"/>
                </a:ext>
              </a:extLst>
            </p:cNvPr>
            <p:cNvSpPr/>
            <p:nvPr/>
          </p:nvSpPr>
          <p:spPr>
            <a:xfrm>
              <a:off x="8380895" y="3088250"/>
              <a:ext cx="78685" cy="143530"/>
            </a:xfrm>
            <a:custGeom>
              <a:avLst/>
              <a:gdLst>
                <a:gd name="connsiteX0" fmla="*/ -485 w 78685"/>
                <a:gd name="connsiteY0" fmla="*/ -59 h 143530"/>
                <a:gd name="connsiteX1" fmla="*/ 78201 w 78685"/>
                <a:gd name="connsiteY1" fmla="*/ 143472 h 143530"/>
              </a:gdLst>
              <a:ahLst/>
              <a:cxnLst>
                <a:cxn ang="0">
                  <a:pos x="connsiteX0" y="connsiteY0"/>
                </a:cxn>
                <a:cxn ang="0">
                  <a:pos x="connsiteX1" y="connsiteY1"/>
                </a:cxn>
              </a:cxnLst>
              <a:rect l="l" t="t" r="r" b="b"/>
              <a:pathLst>
                <a:path w="78685" h="143530">
                  <a:moveTo>
                    <a:pt x="-485" y="-59"/>
                  </a:moveTo>
                  <a:cubicBezTo>
                    <a:pt x="42976" y="-59"/>
                    <a:pt x="78201" y="64210"/>
                    <a:pt x="78201" y="143472"/>
                  </a:cubicBezTo>
                </a:path>
              </a:pathLst>
            </a:custGeom>
            <a:noFill/>
            <a:ln w="2619" cap="flat">
              <a:solidFill>
                <a:srgbClr val="8BB1F7"/>
              </a:solidFill>
              <a:custDash>
                <a:ds d="300000" sp="300000"/>
              </a:custDash>
              <a:miter/>
            </a:ln>
          </p:spPr>
          <p:txBody>
            <a:bodyPr rtlCol="0" anchor="ctr"/>
            <a:lstStyle/>
            <a:p>
              <a:endParaRPr lang="zh-CN" altLang="en-US"/>
            </a:p>
          </p:txBody>
        </p:sp>
        <p:sp>
          <p:nvSpPr>
            <p:cNvPr id="276" name="任意多边形: 形状 275">
              <a:extLst>
                <a:ext uri="{FF2B5EF4-FFF2-40B4-BE49-F238E27FC236}">
                  <a16:creationId xmlns:a16="http://schemas.microsoft.com/office/drawing/2014/main" id="{A2CCCCD4-AEAD-AE84-33CC-C3CFC969FF3B}"/>
                </a:ext>
              </a:extLst>
            </p:cNvPr>
            <p:cNvSpPr/>
            <p:nvPr/>
          </p:nvSpPr>
          <p:spPr>
            <a:xfrm>
              <a:off x="8277277" y="3088250"/>
              <a:ext cx="207249" cy="79602"/>
            </a:xfrm>
            <a:custGeom>
              <a:avLst/>
              <a:gdLst>
                <a:gd name="connsiteX0" fmla="*/ 154765 w 207249"/>
                <a:gd name="connsiteY0" fmla="*/ 79544 h 79602"/>
                <a:gd name="connsiteX1" fmla="*/ 206764 w 207249"/>
                <a:gd name="connsiteY1" fmla="*/ 44555 h 79602"/>
                <a:gd name="connsiteX2" fmla="*/ 5094 w 207249"/>
                <a:gd name="connsiteY2" fmla="*/ 38970 h 79602"/>
                <a:gd name="connsiteX3" fmla="*/ -485 w 207249"/>
                <a:gd name="connsiteY3" fmla="*/ 44555 h 79602"/>
                <a:gd name="connsiteX4" fmla="*/ 51461 w 207249"/>
                <a:gd name="connsiteY4" fmla="*/ 79544 h 79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249" h="79602">
                  <a:moveTo>
                    <a:pt x="154765" y="79544"/>
                  </a:moveTo>
                  <a:cubicBezTo>
                    <a:pt x="174447" y="71824"/>
                    <a:pt x="192203" y="59881"/>
                    <a:pt x="206764" y="44555"/>
                  </a:cubicBezTo>
                  <a:cubicBezTo>
                    <a:pt x="152618" y="-12676"/>
                    <a:pt x="62330" y="-15175"/>
                    <a:pt x="5094" y="38970"/>
                  </a:cubicBezTo>
                  <a:cubicBezTo>
                    <a:pt x="3182" y="40779"/>
                    <a:pt x="1323" y="42641"/>
                    <a:pt x="-485" y="44555"/>
                  </a:cubicBezTo>
                  <a:cubicBezTo>
                    <a:pt x="14064" y="59878"/>
                    <a:pt x="31793" y="71822"/>
                    <a:pt x="51461" y="79544"/>
                  </a:cubicBezTo>
                </a:path>
              </a:pathLst>
            </a:custGeom>
            <a:noFill/>
            <a:ln w="2619" cap="flat">
              <a:solidFill>
                <a:srgbClr val="8BB1F7"/>
              </a:solidFill>
              <a:prstDash val="solid"/>
              <a:miter/>
            </a:ln>
          </p:spPr>
          <p:txBody>
            <a:bodyPr rtlCol="0" anchor="ctr"/>
            <a:lstStyle/>
            <a:p>
              <a:endParaRPr lang="zh-CN" altLang="en-US"/>
            </a:p>
          </p:txBody>
        </p:sp>
        <p:sp>
          <p:nvSpPr>
            <p:cNvPr id="277" name="任意多边形: 形状 276">
              <a:extLst>
                <a:ext uri="{FF2B5EF4-FFF2-40B4-BE49-F238E27FC236}">
                  <a16:creationId xmlns:a16="http://schemas.microsoft.com/office/drawing/2014/main" id="{0356E6D1-99F7-FF58-8578-22467DE1D5AD}"/>
                </a:ext>
              </a:extLst>
            </p:cNvPr>
            <p:cNvSpPr/>
            <p:nvPr/>
          </p:nvSpPr>
          <p:spPr>
            <a:xfrm>
              <a:off x="8279124" y="3290536"/>
              <a:ext cx="203543" cy="84761"/>
            </a:xfrm>
            <a:custGeom>
              <a:avLst/>
              <a:gdLst>
                <a:gd name="connsiteX0" fmla="*/ 101274 w 203543"/>
                <a:gd name="connsiteY0" fmla="*/ -59 h 84761"/>
                <a:gd name="connsiteX1" fmla="*/ -485 w 203543"/>
                <a:gd name="connsiteY1" fmla="*/ 42355 h 84761"/>
                <a:gd name="connsiteX2" fmla="*/ 202404 w 203543"/>
                <a:gd name="connsiteY2" fmla="*/ 43010 h 84761"/>
                <a:gd name="connsiteX3" fmla="*/ 203058 w 203543"/>
                <a:gd name="connsiteY3" fmla="*/ 42355 h 84761"/>
                <a:gd name="connsiteX4" fmla="*/ 101274 w 203543"/>
                <a:gd name="connsiteY4" fmla="*/ -59 h 84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543" h="84761">
                  <a:moveTo>
                    <a:pt x="101274" y="-59"/>
                  </a:moveTo>
                  <a:cubicBezTo>
                    <a:pt x="63050" y="-100"/>
                    <a:pt x="26398" y="15176"/>
                    <a:pt x="-485" y="42355"/>
                  </a:cubicBezTo>
                  <a:cubicBezTo>
                    <a:pt x="55364" y="98563"/>
                    <a:pt x="146201" y="98855"/>
                    <a:pt x="202404" y="43010"/>
                  </a:cubicBezTo>
                  <a:cubicBezTo>
                    <a:pt x="202626" y="42792"/>
                    <a:pt x="202836" y="42574"/>
                    <a:pt x="203058" y="42355"/>
                  </a:cubicBezTo>
                  <a:cubicBezTo>
                    <a:pt x="176162" y="15173"/>
                    <a:pt x="139510" y="-103"/>
                    <a:pt x="101274" y="-59"/>
                  </a:cubicBezTo>
                  <a:close/>
                </a:path>
              </a:pathLst>
            </a:custGeom>
            <a:noFill/>
            <a:ln w="2619" cap="flat">
              <a:solidFill>
                <a:srgbClr val="8BB1F7"/>
              </a:solidFill>
              <a:prstDash val="solid"/>
              <a:miter/>
            </a:ln>
          </p:spPr>
          <p:txBody>
            <a:bodyPr rtlCol="0" anchor="ctr"/>
            <a:lstStyle/>
            <a:p>
              <a:endParaRPr lang="zh-CN" altLang="en-US"/>
            </a:p>
          </p:txBody>
        </p:sp>
        <p:sp>
          <p:nvSpPr>
            <p:cNvPr id="278" name="任意多边形: 形状 277">
              <a:extLst>
                <a:ext uri="{FF2B5EF4-FFF2-40B4-BE49-F238E27FC236}">
                  <a16:creationId xmlns:a16="http://schemas.microsoft.com/office/drawing/2014/main" id="{4898E417-60D0-4D3F-2A1B-70A60E988366}"/>
                </a:ext>
              </a:extLst>
            </p:cNvPr>
            <p:cNvSpPr/>
            <p:nvPr/>
          </p:nvSpPr>
          <p:spPr>
            <a:xfrm>
              <a:off x="8237365" y="3231780"/>
              <a:ext cx="115468" cy="1309"/>
            </a:xfrm>
            <a:custGeom>
              <a:avLst/>
              <a:gdLst>
                <a:gd name="connsiteX0" fmla="*/ 0 w 115468"/>
                <a:gd name="connsiteY0" fmla="*/ 0 h 1309"/>
                <a:gd name="connsiteX1" fmla="*/ 115469 w 115468"/>
                <a:gd name="connsiteY1" fmla="*/ 0 h 1309"/>
              </a:gdLst>
              <a:ahLst/>
              <a:cxnLst>
                <a:cxn ang="0">
                  <a:pos x="connsiteX0" y="connsiteY0"/>
                </a:cxn>
                <a:cxn ang="0">
                  <a:pos x="connsiteX1" y="connsiteY1"/>
                </a:cxn>
              </a:cxnLst>
              <a:rect l="l" t="t" r="r" b="b"/>
              <a:pathLst>
                <a:path w="115468" h="1309">
                  <a:moveTo>
                    <a:pt x="0" y="0"/>
                  </a:moveTo>
                  <a:lnTo>
                    <a:pt x="115469" y="0"/>
                  </a:lnTo>
                </a:path>
              </a:pathLst>
            </a:custGeom>
            <a:ln w="2619" cap="flat">
              <a:solidFill>
                <a:srgbClr val="8BB1F7"/>
              </a:solidFill>
              <a:prstDash val="solid"/>
              <a:miter/>
            </a:ln>
          </p:spPr>
          <p:txBody>
            <a:bodyPr rtlCol="0" anchor="ctr"/>
            <a:lstStyle/>
            <a:p>
              <a:endParaRPr lang="zh-CN" altLang="en-US"/>
            </a:p>
          </p:txBody>
        </p:sp>
        <p:sp>
          <p:nvSpPr>
            <p:cNvPr id="279" name="任意多边形: 形状 278">
              <a:extLst>
                <a:ext uri="{FF2B5EF4-FFF2-40B4-BE49-F238E27FC236}">
                  <a16:creationId xmlns:a16="http://schemas.microsoft.com/office/drawing/2014/main" id="{53A9C0E2-A44B-91A1-6B02-417AB9C13A56}"/>
                </a:ext>
              </a:extLst>
            </p:cNvPr>
            <p:cNvSpPr/>
            <p:nvPr/>
          </p:nvSpPr>
          <p:spPr>
            <a:xfrm>
              <a:off x="8408708" y="3231780"/>
              <a:ext cx="115678" cy="1309"/>
            </a:xfrm>
            <a:custGeom>
              <a:avLst/>
              <a:gdLst>
                <a:gd name="connsiteX0" fmla="*/ 0 w 115678"/>
                <a:gd name="connsiteY0" fmla="*/ 0 h 1309"/>
                <a:gd name="connsiteX1" fmla="*/ 115678 w 115678"/>
                <a:gd name="connsiteY1" fmla="*/ 0 h 1309"/>
              </a:gdLst>
              <a:ahLst/>
              <a:cxnLst>
                <a:cxn ang="0">
                  <a:pos x="connsiteX0" y="connsiteY0"/>
                </a:cxn>
                <a:cxn ang="0">
                  <a:pos x="connsiteX1" y="connsiteY1"/>
                </a:cxn>
              </a:cxnLst>
              <a:rect l="l" t="t" r="r" b="b"/>
              <a:pathLst>
                <a:path w="115678" h="1309">
                  <a:moveTo>
                    <a:pt x="0" y="0"/>
                  </a:moveTo>
                  <a:lnTo>
                    <a:pt x="115678" y="0"/>
                  </a:lnTo>
                </a:path>
              </a:pathLst>
            </a:custGeom>
            <a:ln w="2619" cap="flat">
              <a:solidFill>
                <a:srgbClr val="8BB1F7"/>
              </a:solidFill>
              <a:prstDash val="solid"/>
              <a:miter/>
            </a:ln>
          </p:spPr>
          <p:txBody>
            <a:bodyPr rtlCol="0" anchor="ctr"/>
            <a:lstStyle/>
            <a:p>
              <a:endParaRPr lang="zh-CN" altLang="en-US"/>
            </a:p>
          </p:txBody>
        </p:sp>
        <p:sp>
          <p:nvSpPr>
            <p:cNvPr id="280" name="任意多边形: 形状 279">
              <a:extLst>
                <a:ext uri="{FF2B5EF4-FFF2-40B4-BE49-F238E27FC236}">
                  <a16:creationId xmlns:a16="http://schemas.microsoft.com/office/drawing/2014/main" id="{BE3144BD-138E-5240-0FB7-8E26D1AE2171}"/>
                </a:ext>
              </a:extLst>
            </p:cNvPr>
            <p:cNvSpPr/>
            <p:nvPr/>
          </p:nvSpPr>
          <p:spPr>
            <a:xfrm>
              <a:off x="8380882" y="3290693"/>
              <a:ext cx="1309" cy="84617"/>
            </a:xfrm>
            <a:custGeom>
              <a:avLst/>
              <a:gdLst>
                <a:gd name="connsiteX0" fmla="*/ 0 w 1309"/>
                <a:gd name="connsiteY0" fmla="*/ 0 h 84617"/>
                <a:gd name="connsiteX1" fmla="*/ 0 w 1309"/>
                <a:gd name="connsiteY1" fmla="*/ 84618 h 84617"/>
              </a:gdLst>
              <a:ahLst/>
              <a:cxnLst>
                <a:cxn ang="0">
                  <a:pos x="connsiteX0" y="connsiteY0"/>
                </a:cxn>
                <a:cxn ang="0">
                  <a:pos x="connsiteX1" y="connsiteY1"/>
                </a:cxn>
              </a:cxnLst>
              <a:rect l="l" t="t" r="r" b="b"/>
              <a:pathLst>
                <a:path w="1309" h="84617">
                  <a:moveTo>
                    <a:pt x="0" y="0"/>
                  </a:moveTo>
                  <a:lnTo>
                    <a:pt x="0" y="84618"/>
                  </a:lnTo>
                </a:path>
              </a:pathLst>
            </a:custGeom>
            <a:ln w="2619" cap="flat">
              <a:solidFill>
                <a:srgbClr val="8BB1F7"/>
              </a:solidFill>
              <a:prstDash val="solid"/>
              <a:miter/>
            </a:ln>
          </p:spPr>
          <p:txBody>
            <a:bodyPr rtlCol="0" anchor="ctr"/>
            <a:lstStyle/>
            <a:p>
              <a:endParaRPr lang="zh-CN" altLang="en-US"/>
            </a:p>
          </p:txBody>
        </p:sp>
        <p:sp>
          <p:nvSpPr>
            <p:cNvPr id="281" name="任意多边形: 形状 280">
              <a:extLst>
                <a:ext uri="{FF2B5EF4-FFF2-40B4-BE49-F238E27FC236}">
                  <a16:creationId xmlns:a16="http://schemas.microsoft.com/office/drawing/2014/main" id="{1E55AB9A-329B-241A-3A18-AD7EF60CDF51}"/>
                </a:ext>
              </a:extLst>
            </p:cNvPr>
            <p:cNvSpPr/>
            <p:nvPr/>
          </p:nvSpPr>
          <p:spPr>
            <a:xfrm>
              <a:off x="8302183" y="3231780"/>
              <a:ext cx="78712" cy="143517"/>
            </a:xfrm>
            <a:custGeom>
              <a:avLst/>
              <a:gdLst>
                <a:gd name="connsiteX0" fmla="*/ 78227 w 78712"/>
                <a:gd name="connsiteY0" fmla="*/ 143459 h 143517"/>
                <a:gd name="connsiteX1" fmla="*/ -485 w 78712"/>
                <a:gd name="connsiteY1" fmla="*/ -59 h 143517"/>
              </a:gdLst>
              <a:ahLst/>
              <a:cxnLst>
                <a:cxn ang="0">
                  <a:pos x="connsiteX0" y="connsiteY0"/>
                </a:cxn>
                <a:cxn ang="0">
                  <a:pos x="connsiteX1" y="connsiteY1"/>
                </a:cxn>
              </a:cxnLst>
              <a:rect l="l" t="t" r="r" b="b"/>
              <a:pathLst>
                <a:path w="78712" h="143517">
                  <a:moveTo>
                    <a:pt x="78227" y="143459"/>
                  </a:moveTo>
                  <a:cubicBezTo>
                    <a:pt x="34766" y="143459"/>
                    <a:pt x="-485" y="79190"/>
                    <a:pt x="-485" y="-59"/>
                  </a:cubicBezTo>
                </a:path>
              </a:pathLst>
            </a:custGeom>
            <a:noFill/>
            <a:ln w="2619" cap="flat">
              <a:solidFill>
                <a:srgbClr val="8BB1F7"/>
              </a:solidFill>
              <a:custDash>
                <a:ds d="300000" sp="300000"/>
              </a:custDash>
              <a:miter/>
            </a:ln>
          </p:spPr>
          <p:txBody>
            <a:bodyPr rtlCol="0" anchor="ctr"/>
            <a:lstStyle/>
            <a:p>
              <a:endParaRPr lang="zh-CN" altLang="en-US"/>
            </a:p>
          </p:txBody>
        </p:sp>
        <p:sp>
          <p:nvSpPr>
            <p:cNvPr id="282" name="任意多边形: 形状 281">
              <a:extLst>
                <a:ext uri="{FF2B5EF4-FFF2-40B4-BE49-F238E27FC236}">
                  <a16:creationId xmlns:a16="http://schemas.microsoft.com/office/drawing/2014/main" id="{6D0F2779-9F44-83ED-2C6B-85B19BA9B4B5}"/>
                </a:ext>
              </a:extLst>
            </p:cNvPr>
            <p:cNvSpPr/>
            <p:nvPr/>
          </p:nvSpPr>
          <p:spPr>
            <a:xfrm>
              <a:off x="8380882" y="3088263"/>
              <a:ext cx="1309" cy="40986"/>
            </a:xfrm>
            <a:custGeom>
              <a:avLst/>
              <a:gdLst>
                <a:gd name="connsiteX0" fmla="*/ 0 w 1309"/>
                <a:gd name="connsiteY0" fmla="*/ 0 h 40986"/>
                <a:gd name="connsiteX1" fmla="*/ 0 w 1309"/>
                <a:gd name="connsiteY1" fmla="*/ 40986 h 40986"/>
              </a:gdLst>
              <a:ahLst/>
              <a:cxnLst>
                <a:cxn ang="0">
                  <a:pos x="connsiteX0" y="connsiteY0"/>
                </a:cxn>
                <a:cxn ang="0">
                  <a:pos x="connsiteX1" y="connsiteY1"/>
                </a:cxn>
              </a:cxnLst>
              <a:rect l="l" t="t" r="r" b="b"/>
              <a:pathLst>
                <a:path w="1309" h="40986">
                  <a:moveTo>
                    <a:pt x="0" y="0"/>
                  </a:moveTo>
                  <a:lnTo>
                    <a:pt x="0" y="40986"/>
                  </a:lnTo>
                </a:path>
              </a:pathLst>
            </a:custGeom>
            <a:ln w="2619" cap="flat">
              <a:solidFill>
                <a:srgbClr val="8BB1F7"/>
              </a:solidFill>
              <a:prstDash val="solid"/>
              <a:miter/>
            </a:ln>
          </p:spPr>
          <p:txBody>
            <a:bodyPr rtlCol="0" anchor="ctr"/>
            <a:lstStyle/>
            <a:p>
              <a:endParaRPr lang="zh-CN" altLang="en-US"/>
            </a:p>
          </p:txBody>
        </p:sp>
        <p:sp>
          <p:nvSpPr>
            <p:cNvPr id="283" name="任意多边形: 形状 282">
              <a:extLst>
                <a:ext uri="{FF2B5EF4-FFF2-40B4-BE49-F238E27FC236}">
                  <a16:creationId xmlns:a16="http://schemas.microsoft.com/office/drawing/2014/main" id="{C91D0DAD-358F-0CC5-516D-F69CB9C8FA5C}"/>
                </a:ext>
              </a:extLst>
            </p:cNvPr>
            <p:cNvSpPr/>
            <p:nvPr/>
          </p:nvSpPr>
          <p:spPr>
            <a:xfrm>
              <a:off x="8329211" y="3129163"/>
              <a:ext cx="103316" cy="123189"/>
            </a:xfrm>
            <a:custGeom>
              <a:avLst/>
              <a:gdLst>
                <a:gd name="connsiteX0" fmla="*/ 102832 w 103316"/>
                <a:gd name="connsiteY0" fmla="*/ 51686 h 123189"/>
                <a:gd name="connsiteX1" fmla="*/ 51265 w 103316"/>
                <a:gd name="connsiteY1" fmla="*/ -59 h 123189"/>
                <a:gd name="connsiteX2" fmla="*/ -485 w 103316"/>
                <a:gd name="connsiteY2" fmla="*/ 51512 h 123189"/>
                <a:gd name="connsiteX3" fmla="*/ 15098 w 103316"/>
                <a:gd name="connsiteY3" fmla="*/ 88574 h 123189"/>
                <a:gd name="connsiteX4" fmla="*/ 28362 w 103316"/>
                <a:gd name="connsiteY4" fmla="*/ 123131 h 123189"/>
                <a:gd name="connsiteX5" fmla="*/ 74063 w 103316"/>
                <a:gd name="connsiteY5" fmla="*/ 123131 h 123189"/>
                <a:gd name="connsiteX6" fmla="*/ 87341 w 103316"/>
                <a:gd name="connsiteY6" fmla="*/ 88574 h 123189"/>
                <a:gd name="connsiteX7" fmla="*/ 102832 w 103316"/>
                <a:gd name="connsiteY7" fmla="*/ 51686 h 123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316" h="123189">
                  <a:moveTo>
                    <a:pt x="102832" y="51686"/>
                  </a:moveTo>
                  <a:cubicBezTo>
                    <a:pt x="102884" y="23156"/>
                    <a:pt x="79785" y="-11"/>
                    <a:pt x="51265" y="-59"/>
                  </a:cubicBezTo>
                  <a:cubicBezTo>
                    <a:pt x="22732" y="-107"/>
                    <a:pt x="-432" y="22983"/>
                    <a:pt x="-485" y="51512"/>
                  </a:cubicBezTo>
                  <a:cubicBezTo>
                    <a:pt x="-511" y="65463"/>
                    <a:pt x="5107" y="78832"/>
                    <a:pt x="15098" y="88574"/>
                  </a:cubicBezTo>
                  <a:cubicBezTo>
                    <a:pt x="23649" y="98052"/>
                    <a:pt x="28376" y="110366"/>
                    <a:pt x="28362" y="123131"/>
                  </a:cubicBezTo>
                  <a:lnTo>
                    <a:pt x="74063" y="123131"/>
                  </a:lnTo>
                  <a:cubicBezTo>
                    <a:pt x="74050" y="110362"/>
                    <a:pt x="78777" y="98044"/>
                    <a:pt x="87341" y="88574"/>
                  </a:cubicBezTo>
                  <a:cubicBezTo>
                    <a:pt x="97267" y="78870"/>
                    <a:pt x="102858" y="65568"/>
                    <a:pt x="102832" y="51686"/>
                  </a:cubicBezTo>
                  <a:close/>
                </a:path>
              </a:pathLst>
            </a:custGeom>
            <a:noFill/>
            <a:ln w="2619" cap="rnd">
              <a:solidFill>
                <a:srgbClr val="8BB1F7"/>
              </a:solidFill>
              <a:prstDash val="solid"/>
              <a:round/>
            </a:ln>
          </p:spPr>
          <p:txBody>
            <a:bodyPr rtlCol="0" anchor="ctr"/>
            <a:lstStyle/>
            <a:p>
              <a:endParaRPr lang="zh-CN" altLang="en-US"/>
            </a:p>
          </p:txBody>
        </p:sp>
        <p:sp>
          <p:nvSpPr>
            <p:cNvPr id="284" name="任意多边形: 形状 283">
              <a:extLst>
                <a:ext uri="{FF2B5EF4-FFF2-40B4-BE49-F238E27FC236}">
                  <a16:creationId xmlns:a16="http://schemas.microsoft.com/office/drawing/2014/main" id="{AB5C76CD-1FF7-A14E-B864-7ACCA4FAAA47}"/>
                </a:ext>
              </a:extLst>
            </p:cNvPr>
            <p:cNvSpPr/>
            <p:nvPr/>
          </p:nvSpPr>
          <p:spPr>
            <a:xfrm>
              <a:off x="8358005" y="3251632"/>
              <a:ext cx="45713" cy="38891"/>
            </a:xfrm>
            <a:custGeom>
              <a:avLst/>
              <a:gdLst>
                <a:gd name="connsiteX0" fmla="*/ -485 w 45713"/>
                <a:gd name="connsiteY0" fmla="*/ -59 h 38891"/>
                <a:gd name="connsiteX1" fmla="*/ -485 w 45713"/>
                <a:gd name="connsiteY1" fmla="*/ 17881 h 38891"/>
                <a:gd name="connsiteX2" fmla="*/ 20466 w 45713"/>
                <a:gd name="connsiteY2" fmla="*/ 38832 h 38891"/>
                <a:gd name="connsiteX3" fmla="*/ 24277 w 45713"/>
                <a:gd name="connsiteY3" fmla="*/ 38832 h 38891"/>
                <a:gd name="connsiteX4" fmla="*/ 45229 w 45713"/>
                <a:gd name="connsiteY4" fmla="*/ 17881 h 38891"/>
                <a:gd name="connsiteX5" fmla="*/ 45229 w 45713"/>
                <a:gd name="connsiteY5" fmla="*/ 662 h 38891"/>
                <a:gd name="connsiteX6" fmla="*/ -472 w 45713"/>
                <a:gd name="connsiteY6" fmla="*/ 662 h 38891"/>
                <a:gd name="connsiteX7" fmla="*/ -485 w 45713"/>
                <a:gd name="connsiteY7" fmla="*/ -59 h 38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713" h="38891">
                  <a:moveTo>
                    <a:pt x="-485" y="-59"/>
                  </a:moveTo>
                  <a:lnTo>
                    <a:pt x="-485" y="17881"/>
                  </a:lnTo>
                  <a:cubicBezTo>
                    <a:pt x="-485" y="29453"/>
                    <a:pt x="8891" y="38832"/>
                    <a:pt x="20466" y="38832"/>
                  </a:cubicBezTo>
                  <a:lnTo>
                    <a:pt x="24277" y="38832"/>
                  </a:lnTo>
                  <a:cubicBezTo>
                    <a:pt x="35853" y="38832"/>
                    <a:pt x="45229" y="29453"/>
                    <a:pt x="45229" y="17881"/>
                  </a:cubicBezTo>
                  <a:lnTo>
                    <a:pt x="45229" y="662"/>
                  </a:lnTo>
                  <a:lnTo>
                    <a:pt x="-472" y="662"/>
                  </a:lnTo>
                  <a:cubicBezTo>
                    <a:pt x="-445" y="413"/>
                    <a:pt x="-485" y="177"/>
                    <a:pt x="-485" y="-59"/>
                  </a:cubicBezTo>
                  <a:close/>
                </a:path>
              </a:pathLst>
            </a:custGeom>
            <a:noFill/>
            <a:ln w="2619" cap="rnd">
              <a:solidFill>
                <a:srgbClr val="8BB1F7"/>
              </a:solidFill>
              <a:prstDash val="solid"/>
              <a:round/>
            </a:ln>
          </p:spPr>
          <p:txBody>
            <a:bodyPr rtlCol="0" anchor="ctr"/>
            <a:lstStyle/>
            <a:p>
              <a:endParaRPr lang="zh-CN" altLang="en-US"/>
            </a:p>
          </p:txBody>
        </p:sp>
        <p:sp>
          <p:nvSpPr>
            <p:cNvPr id="285" name="任意多边形: 形状 284">
              <a:extLst>
                <a:ext uri="{FF2B5EF4-FFF2-40B4-BE49-F238E27FC236}">
                  <a16:creationId xmlns:a16="http://schemas.microsoft.com/office/drawing/2014/main" id="{BB948456-738D-AF22-6035-C5E91B695022}"/>
                </a:ext>
              </a:extLst>
            </p:cNvPr>
            <p:cNvSpPr/>
            <p:nvPr/>
          </p:nvSpPr>
          <p:spPr>
            <a:xfrm>
              <a:off x="8358006" y="3262199"/>
              <a:ext cx="45739" cy="1309"/>
            </a:xfrm>
            <a:custGeom>
              <a:avLst/>
              <a:gdLst>
                <a:gd name="connsiteX0" fmla="*/ 0 w 45739"/>
                <a:gd name="connsiteY0" fmla="*/ 0 h 1309"/>
                <a:gd name="connsiteX1" fmla="*/ 45740 w 45739"/>
                <a:gd name="connsiteY1" fmla="*/ 0 h 1309"/>
              </a:gdLst>
              <a:ahLst/>
              <a:cxnLst>
                <a:cxn ang="0">
                  <a:pos x="connsiteX0" y="connsiteY0"/>
                </a:cxn>
                <a:cxn ang="0">
                  <a:pos x="connsiteX1" y="connsiteY1"/>
                </a:cxn>
              </a:cxnLst>
              <a:rect l="l" t="t" r="r" b="b"/>
              <a:pathLst>
                <a:path w="45739" h="1309">
                  <a:moveTo>
                    <a:pt x="0" y="0"/>
                  </a:moveTo>
                  <a:lnTo>
                    <a:pt x="45740" y="0"/>
                  </a:lnTo>
                </a:path>
              </a:pathLst>
            </a:custGeom>
            <a:ln w="2619" cap="rnd">
              <a:solidFill>
                <a:srgbClr val="8BB1F7"/>
              </a:solidFill>
              <a:prstDash val="solid"/>
              <a:round/>
            </a:ln>
          </p:spPr>
          <p:txBody>
            <a:bodyPr rtlCol="0" anchor="ctr"/>
            <a:lstStyle/>
            <a:p>
              <a:endParaRPr lang="zh-CN" altLang="en-US"/>
            </a:p>
          </p:txBody>
        </p:sp>
        <p:sp>
          <p:nvSpPr>
            <p:cNvPr id="286" name="任意多边形: 形状 285">
              <a:extLst>
                <a:ext uri="{FF2B5EF4-FFF2-40B4-BE49-F238E27FC236}">
                  <a16:creationId xmlns:a16="http://schemas.microsoft.com/office/drawing/2014/main" id="{F0E2E891-B7A9-C29A-A102-8C3AD46DD01C}"/>
                </a:ext>
              </a:extLst>
            </p:cNvPr>
            <p:cNvSpPr/>
            <p:nvPr/>
          </p:nvSpPr>
          <p:spPr>
            <a:xfrm>
              <a:off x="8358006" y="3270279"/>
              <a:ext cx="45739" cy="1309"/>
            </a:xfrm>
            <a:custGeom>
              <a:avLst/>
              <a:gdLst>
                <a:gd name="connsiteX0" fmla="*/ 0 w 45739"/>
                <a:gd name="connsiteY0" fmla="*/ 0 h 1309"/>
                <a:gd name="connsiteX1" fmla="*/ 45740 w 45739"/>
                <a:gd name="connsiteY1" fmla="*/ 0 h 1309"/>
              </a:gdLst>
              <a:ahLst/>
              <a:cxnLst>
                <a:cxn ang="0">
                  <a:pos x="connsiteX0" y="connsiteY0"/>
                </a:cxn>
                <a:cxn ang="0">
                  <a:pos x="connsiteX1" y="connsiteY1"/>
                </a:cxn>
              </a:cxnLst>
              <a:rect l="l" t="t" r="r" b="b"/>
              <a:pathLst>
                <a:path w="45739" h="1309">
                  <a:moveTo>
                    <a:pt x="0" y="0"/>
                  </a:moveTo>
                  <a:lnTo>
                    <a:pt x="45740" y="0"/>
                  </a:lnTo>
                </a:path>
              </a:pathLst>
            </a:custGeom>
            <a:ln w="2619" cap="rnd">
              <a:solidFill>
                <a:srgbClr val="8BB1F7"/>
              </a:solidFill>
              <a:prstDash val="solid"/>
              <a:round/>
            </a:ln>
          </p:spPr>
          <p:txBody>
            <a:bodyPr rtlCol="0" anchor="ctr"/>
            <a:lstStyle/>
            <a:p>
              <a:endParaRPr lang="zh-CN" altLang="en-US"/>
            </a:p>
          </p:txBody>
        </p:sp>
        <p:sp>
          <p:nvSpPr>
            <p:cNvPr id="287" name="任意多边形: 形状 286">
              <a:extLst>
                <a:ext uri="{FF2B5EF4-FFF2-40B4-BE49-F238E27FC236}">
                  <a16:creationId xmlns:a16="http://schemas.microsoft.com/office/drawing/2014/main" id="{FAB1C4E2-A5ED-97FA-9516-F984A0574A43}"/>
                </a:ext>
              </a:extLst>
            </p:cNvPr>
            <p:cNvSpPr/>
            <p:nvPr/>
          </p:nvSpPr>
          <p:spPr>
            <a:xfrm>
              <a:off x="8360703" y="3278358"/>
              <a:ext cx="40344" cy="1309"/>
            </a:xfrm>
            <a:custGeom>
              <a:avLst/>
              <a:gdLst>
                <a:gd name="connsiteX0" fmla="*/ 0 w 40344"/>
                <a:gd name="connsiteY0" fmla="*/ 0 h 1309"/>
                <a:gd name="connsiteX1" fmla="*/ 40344 w 40344"/>
                <a:gd name="connsiteY1" fmla="*/ 0 h 1309"/>
              </a:gdLst>
              <a:ahLst/>
              <a:cxnLst>
                <a:cxn ang="0">
                  <a:pos x="connsiteX0" y="connsiteY0"/>
                </a:cxn>
                <a:cxn ang="0">
                  <a:pos x="connsiteX1" y="connsiteY1"/>
                </a:cxn>
              </a:cxnLst>
              <a:rect l="l" t="t" r="r" b="b"/>
              <a:pathLst>
                <a:path w="40344" h="1309">
                  <a:moveTo>
                    <a:pt x="0" y="0"/>
                  </a:moveTo>
                  <a:lnTo>
                    <a:pt x="40344" y="0"/>
                  </a:lnTo>
                </a:path>
              </a:pathLst>
            </a:custGeom>
            <a:ln w="2619" cap="rnd">
              <a:solidFill>
                <a:srgbClr val="8BB1F7"/>
              </a:solidFill>
              <a:prstDash val="solid"/>
              <a:round/>
            </a:ln>
          </p:spPr>
          <p:txBody>
            <a:bodyPr rtlCol="0" anchor="ctr"/>
            <a:lstStyle/>
            <a:p>
              <a:endParaRPr lang="zh-CN" altLang="en-US"/>
            </a:p>
          </p:txBody>
        </p:sp>
        <p:sp>
          <p:nvSpPr>
            <p:cNvPr id="288" name="任意多边形: 形状 287">
              <a:extLst>
                <a:ext uri="{FF2B5EF4-FFF2-40B4-BE49-F238E27FC236}">
                  <a16:creationId xmlns:a16="http://schemas.microsoft.com/office/drawing/2014/main" id="{4A9AA0A0-ADCA-FC96-5AB7-23EB087BAEB9}"/>
                </a:ext>
              </a:extLst>
            </p:cNvPr>
            <p:cNvSpPr/>
            <p:nvPr/>
          </p:nvSpPr>
          <p:spPr>
            <a:xfrm>
              <a:off x="8380882" y="3146744"/>
              <a:ext cx="35525" cy="35525"/>
            </a:xfrm>
            <a:custGeom>
              <a:avLst/>
              <a:gdLst>
                <a:gd name="connsiteX0" fmla="*/ -485 w 35525"/>
                <a:gd name="connsiteY0" fmla="*/ -59 h 35525"/>
                <a:gd name="connsiteX1" fmla="*/ 35041 w 35525"/>
                <a:gd name="connsiteY1" fmla="*/ 35467 h 35525"/>
              </a:gdLst>
              <a:ahLst/>
              <a:cxnLst>
                <a:cxn ang="0">
                  <a:pos x="connsiteX0" y="connsiteY0"/>
                </a:cxn>
                <a:cxn ang="0">
                  <a:pos x="connsiteX1" y="connsiteY1"/>
                </a:cxn>
              </a:cxnLst>
              <a:rect l="l" t="t" r="r" b="b"/>
              <a:pathLst>
                <a:path w="35525" h="35525">
                  <a:moveTo>
                    <a:pt x="-485" y="-59"/>
                  </a:moveTo>
                  <a:cubicBezTo>
                    <a:pt x="19131" y="-59"/>
                    <a:pt x="35041" y="15847"/>
                    <a:pt x="35041" y="35467"/>
                  </a:cubicBezTo>
                </a:path>
              </a:pathLst>
            </a:custGeom>
            <a:noFill/>
            <a:ln w="2619" cap="rnd">
              <a:solidFill>
                <a:srgbClr val="8BB1F7"/>
              </a:solidFill>
              <a:custDash>
                <a:ds d="300000" sp="450000"/>
              </a:custDash>
              <a:round/>
            </a:ln>
          </p:spPr>
          <p:txBody>
            <a:bodyPr rtlCol="0" anchor="ctr"/>
            <a:lstStyle/>
            <a:p>
              <a:endParaRPr lang="zh-CN" altLang="en-US"/>
            </a:p>
          </p:txBody>
        </p:sp>
        <p:sp>
          <p:nvSpPr>
            <p:cNvPr id="289" name="任意多边形: 形状 288">
              <a:extLst>
                <a:ext uri="{FF2B5EF4-FFF2-40B4-BE49-F238E27FC236}">
                  <a16:creationId xmlns:a16="http://schemas.microsoft.com/office/drawing/2014/main" id="{92B8AEA1-3037-E7F0-6B8A-3DBE49E98A0A}"/>
                </a:ext>
              </a:extLst>
            </p:cNvPr>
            <p:cNvSpPr/>
            <p:nvPr/>
          </p:nvSpPr>
          <p:spPr>
            <a:xfrm>
              <a:off x="8345356" y="3182269"/>
              <a:ext cx="35525" cy="35525"/>
            </a:xfrm>
            <a:custGeom>
              <a:avLst/>
              <a:gdLst>
                <a:gd name="connsiteX0" fmla="*/ 35041 w 35525"/>
                <a:gd name="connsiteY0" fmla="*/ 35467 h 35525"/>
                <a:gd name="connsiteX1" fmla="*/ -485 w 35525"/>
                <a:gd name="connsiteY1" fmla="*/ -59 h 35525"/>
              </a:gdLst>
              <a:ahLst/>
              <a:cxnLst>
                <a:cxn ang="0">
                  <a:pos x="connsiteX0" y="connsiteY0"/>
                </a:cxn>
                <a:cxn ang="0">
                  <a:pos x="connsiteX1" y="connsiteY1"/>
                </a:cxn>
              </a:cxnLst>
              <a:rect l="l" t="t" r="r" b="b"/>
              <a:pathLst>
                <a:path w="35525" h="35525">
                  <a:moveTo>
                    <a:pt x="35041" y="35467"/>
                  </a:moveTo>
                  <a:cubicBezTo>
                    <a:pt x="15425" y="35467"/>
                    <a:pt x="-485" y="19561"/>
                    <a:pt x="-485" y="-59"/>
                  </a:cubicBezTo>
                </a:path>
              </a:pathLst>
            </a:custGeom>
            <a:noFill/>
            <a:ln w="2619" cap="rnd">
              <a:solidFill>
                <a:srgbClr val="8BB1F7"/>
              </a:solidFill>
              <a:custDash>
                <a:ds d="300000" sp="450000"/>
              </a:custDash>
              <a:round/>
            </a:ln>
          </p:spPr>
          <p:txBody>
            <a:bodyPr rtlCol="0" anchor="ctr"/>
            <a:lstStyle/>
            <a:p>
              <a:endParaRPr lang="zh-CN" altLang="en-US"/>
            </a:p>
          </p:txBody>
        </p:sp>
        <p:sp>
          <p:nvSpPr>
            <p:cNvPr id="290" name="任意多边形: 形状 289">
              <a:extLst>
                <a:ext uri="{FF2B5EF4-FFF2-40B4-BE49-F238E27FC236}">
                  <a16:creationId xmlns:a16="http://schemas.microsoft.com/office/drawing/2014/main" id="{762E5D7B-FB1E-06DD-25EA-6643A6670B61}"/>
                </a:ext>
              </a:extLst>
            </p:cNvPr>
            <p:cNvSpPr/>
            <p:nvPr/>
          </p:nvSpPr>
          <p:spPr>
            <a:xfrm>
              <a:off x="8345356" y="3146744"/>
              <a:ext cx="35525" cy="35525"/>
            </a:xfrm>
            <a:custGeom>
              <a:avLst/>
              <a:gdLst>
                <a:gd name="connsiteX0" fmla="*/ -485 w 35525"/>
                <a:gd name="connsiteY0" fmla="*/ 35467 h 35525"/>
                <a:gd name="connsiteX1" fmla="*/ 35041 w 35525"/>
                <a:gd name="connsiteY1" fmla="*/ -59 h 35525"/>
              </a:gdLst>
              <a:ahLst/>
              <a:cxnLst>
                <a:cxn ang="0">
                  <a:pos x="connsiteX0" y="connsiteY0"/>
                </a:cxn>
                <a:cxn ang="0">
                  <a:pos x="connsiteX1" y="connsiteY1"/>
                </a:cxn>
              </a:cxnLst>
              <a:rect l="l" t="t" r="r" b="b"/>
              <a:pathLst>
                <a:path w="35525" h="35525">
                  <a:moveTo>
                    <a:pt x="-485" y="35467"/>
                  </a:moveTo>
                  <a:cubicBezTo>
                    <a:pt x="-485" y="15847"/>
                    <a:pt x="15425" y="-59"/>
                    <a:pt x="35041" y="-59"/>
                  </a:cubicBezTo>
                </a:path>
              </a:pathLst>
            </a:custGeom>
            <a:noFill/>
            <a:ln w="2619" cap="rnd">
              <a:solidFill>
                <a:srgbClr val="8BB1F7"/>
              </a:solidFill>
              <a:prstDash val="solid"/>
              <a:round/>
            </a:ln>
          </p:spPr>
          <p:txBody>
            <a:bodyPr rtlCol="0" anchor="ctr"/>
            <a:lstStyle/>
            <a:p>
              <a:endParaRPr lang="zh-CN" altLang="en-US"/>
            </a:p>
          </p:txBody>
        </p:sp>
        <p:sp>
          <p:nvSpPr>
            <p:cNvPr id="291" name="任意多边形: 形状 290">
              <a:extLst>
                <a:ext uri="{FF2B5EF4-FFF2-40B4-BE49-F238E27FC236}">
                  <a16:creationId xmlns:a16="http://schemas.microsoft.com/office/drawing/2014/main" id="{96FFD692-240F-11FF-8B08-73161CC0A415}"/>
                </a:ext>
              </a:extLst>
            </p:cNvPr>
            <p:cNvSpPr/>
            <p:nvPr/>
          </p:nvSpPr>
          <p:spPr>
            <a:xfrm>
              <a:off x="8380882" y="3182269"/>
              <a:ext cx="35525" cy="35525"/>
            </a:xfrm>
            <a:custGeom>
              <a:avLst/>
              <a:gdLst>
                <a:gd name="connsiteX0" fmla="*/ 35041 w 35525"/>
                <a:gd name="connsiteY0" fmla="*/ -59 h 35525"/>
                <a:gd name="connsiteX1" fmla="*/ -485 w 35525"/>
                <a:gd name="connsiteY1" fmla="*/ 35467 h 35525"/>
              </a:gdLst>
              <a:ahLst/>
              <a:cxnLst>
                <a:cxn ang="0">
                  <a:pos x="connsiteX0" y="connsiteY0"/>
                </a:cxn>
                <a:cxn ang="0">
                  <a:pos x="connsiteX1" y="connsiteY1"/>
                </a:cxn>
              </a:cxnLst>
              <a:rect l="l" t="t" r="r" b="b"/>
              <a:pathLst>
                <a:path w="35525" h="35525">
                  <a:moveTo>
                    <a:pt x="35041" y="-59"/>
                  </a:moveTo>
                  <a:cubicBezTo>
                    <a:pt x="35041" y="19561"/>
                    <a:pt x="19131" y="35467"/>
                    <a:pt x="-485" y="35467"/>
                  </a:cubicBezTo>
                </a:path>
              </a:pathLst>
            </a:custGeom>
            <a:noFill/>
            <a:ln w="2619" cap="rnd">
              <a:solidFill>
                <a:srgbClr val="8BB1F7"/>
              </a:solidFill>
              <a:prstDash val="solid"/>
              <a:round/>
            </a:ln>
          </p:spPr>
          <p:txBody>
            <a:bodyPr rtlCol="0" anchor="ctr"/>
            <a:lstStyle/>
            <a:p>
              <a:endParaRPr lang="zh-CN" altLang="en-US"/>
            </a:p>
          </p:txBody>
        </p:sp>
        <p:sp>
          <p:nvSpPr>
            <p:cNvPr id="292" name="任意多边形: 形状 291">
              <a:extLst>
                <a:ext uri="{FF2B5EF4-FFF2-40B4-BE49-F238E27FC236}">
                  <a16:creationId xmlns:a16="http://schemas.microsoft.com/office/drawing/2014/main" id="{82143927-8384-E4BF-7697-03E0EB1EB8A5}"/>
                </a:ext>
              </a:extLst>
            </p:cNvPr>
            <p:cNvSpPr/>
            <p:nvPr/>
          </p:nvSpPr>
          <p:spPr>
            <a:xfrm>
              <a:off x="8284309" y="3419113"/>
              <a:ext cx="9559" cy="34713"/>
            </a:xfrm>
            <a:custGeom>
              <a:avLst/>
              <a:gdLst>
                <a:gd name="connsiteX0" fmla="*/ 0 w 9559"/>
                <a:gd name="connsiteY0" fmla="*/ 0 h 34713"/>
                <a:gd name="connsiteX1" fmla="*/ 9559 w 9559"/>
                <a:gd name="connsiteY1" fmla="*/ 0 h 34713"/>
                <a:gd name="connsiteX2" fmla="*/ 9559 w 9559"/>
                <a:gd name="connsiteY2" fmla="*/ 34714 h 34713"/>
                <a:gd name="connsiteX3" fmla="*/ 0 w 9559"/>
                <a:gd name="connsiteY3" fmla="*/ 34714 h 34713"/>
              </a:gdLst>
              <a:ahLst/>
              <a:cxnLst>
                <a:cxn ang="0">
                  <a:pos x="connsiteX0" y="connsiteY0"/>
                </a:cxn>
                <a:cxn ang="0">
                  <a:pos x="connsiteX1" y="connsiteY1"/>
                </a:cxn>
                <a:cxn ang="0">
                  <a:pos x="connsiteX2" y="connsiteY2"/>
                </a:cxn>
                <a:cxn ang="0">
                  <a:pos x="connsiteX3" y="connsiteY3"/>
                </a:cxn>
              </a:cxnLst>
              <a:rect l="l" t="t" r="r" b="b"/>
              <a:pathLst>
                <a:path w="9559" h="34713">
                  <a:moveTo>
                    <a:pt x="0" y="0"/>
                  </a:moveTo>
                  <a:lnTo>
                    <a:pt x="9559" y="0"/>
                  </a:lnTo>
                  <a:lnTo>
                    <a:pt x="9559" y="34714"/>
                  </a:lnTo>
                  <a:lnTo>
                    <a:pt x="0" y="34714"/>
                  </a:lnTo>
                  <a:close/>
                </a:path>
              </a:pathLst>
            </a:custGeom>
            <a:solidFill>
              <a:srgbClr val="8BB1F7"/>
            </a:solidFill>
            <a:ln w="1309" cap="flat">
              <a:noFill/>
              <a:prstDash val="solid"/>
              <a:miter/>
            </a:ln>
          </p:spPr>
          <p:txBody>
            <a:bodyPr rtlCol="0" anchor="ctr"/>
            <a:lstStyle/>
            <a:p>
              <a:endParaRPr lang="zh-CN" altLang="en-US"/>
            </a:p>
          </p:txBody>
        </p:sp>
        <p:sp>
          <p:nvSpPr>
            <p:cNvPr id="293" name="任意多边形: 形状 292">
              <a:extLst>
                <a:ext uri="{FF2B5EF4-FFF2-40B4-BE49-F238E27FC236}">
                  <a16:creationId xmlns:a16="http://schemas.microsoft.com/office/drawing/2014/main" id="{8D5B2B29-1D51-585D-CF30-8104A057697C}"/>
                </a:ext>
              </a:extLst>
            </p:cNvPr>
            <p:cNvSpPr/>
            <p:nvPr/>
          </p:nvSpPr>
          <p:spPr>
            <a:xfrm>
              <a:off x="8302589" y="3430872"/>
              <a:ext cx="9559" cy="22954"/>
            </a:xfrm>
            <a:custGeom>
              <a:avLst/>
              <a:gdLst>
                <a:gd name="connsiteX0" fmla="*/ 0 w 9559"/>
                <a:gd name="connsiteY0" fmla="*/ 0 h 22954"/>
                <a:gd name="connsiteX1" fmla="*/ 9559 w 9559"/>
                <a:gd name="connsiteY1" fmla="*/ 0 h 22954"/>
                <a:gd name="connsiteX2" fmla="*/ 9559 w 9559"/>
                <a:gd name="connsiteY2" fmla="*/ 22955 h 22954"/>
                <a:gd name="connsiteX3" fmla="*/ 0 w 9559"/>
                <a:gd name="connsiteY3" fmla="*/ 22955 h 22954"/>
              </a:gdLst>
              <a:ahLst/>
              <a:cxnLst>
                <a:cxn ang="0">
                  <a:pos x="connsiteX0" y="connsiteY0"/>
                </a:cxn>
                <a:cxn ang="0">
                  <a:pos x="connsiteX1" y="connsiteY1"/>
                </a:cxn>
                <a:cxn ang="0">
                  <a:pos x="connsiteX2" y="connsiteY2"/>
                </a:cxn>
                <a:cxn ang="0">
                  <a:pos x="connsiteX3" y="connsiteY3"/>
                </a:cxn>
              </a:cxnLst>
              <a:rect l="l" t="t" r="r" b="b"/>
              <a:pathLst>
                <a:path w="9559" h="22954">
                  <a:moveTo>
                    <a:pt x="0" y="0"/>
                  </a:moveTo>
                  <a:lnTo>
                    <a:pt x="9559" y="0"/>
                  </a:lnTo>
                  <a:lnTo>
                    <a:pt x="9559" y="22955"/>
                  </a:lnTo>
                  <a:lnTo>
                    <a:pt x="0" y="22955"/>
                  </a:lnTo>
                  <a:close/>
                </a:path>
              </a:pathLst>
            </a:custGeom>
            <a:solidFill>
              <a:srgbClr val="8BB1F7"/>
            </a:solidFill>
            <a:ln w="1309" cap="flat">
              <a:noFill/>
              <a:prstDash val="solid"/>
              <a:miter/>
            </a:ln>
          </p:spPr>
          <p:txBody>
            <a:bodyPr rtlCol="0" anchor="ctr"/>
            <a:lstStyle/>
            <a:p>
              <a:endParaRPr lang="zh-CN" altLang="en-US"/>
            </a:p>
          </p:txBody>
        </p:sp>
        <p:sp>
          <p:nvSpPr>
            <p:cNvPr id="294" name="任意多边形: 形状 293">
              <a:extLst>
                <a:ext uri="{FF2B5EF4-FFF2-40B4-BE49-F238E27FC236}">
                  <a16:creationId xmlns:a16="http://schemas.microsoft.com/office/drawing/2014/main" id="{C363DDEC-3654-58F5-9F7A-234934BB16A9}"/>
                </a:ext>
              </a:extLst>
            </p:cNvPr>
            <p:cNvSpPr/>
            <p:nvPr/>
          </p:nvSpPr>
          <p:spPr>
            <a:xfrm>
              <a:off x="8320882" y="3443128"/>
              <a:ext cx="9559" cy="10685"/>
            </a:xfrm>
            <a:custGeom>
              <a:avLst/>
              <a:gdLst>
                <a:gd name="connsiteX0" fmla="*/ 0 w 9559"/>
                <a:gd name="connsiteY0" fmla="*/ 0 h 10685"/>
                <a:gd name="connsiteX1" fmla="*/ 9559 w 9559"/>
                <a:gd name="connsiteY1" fmla="*/ 0 h 10685"/>
                <a:gd name="connsiteX2" fmla="*/ 9559 w 9559"/>
                <a:gd name="connsiteY2" fmla="*/ 10685 h 10685"/>
                <a:gd name="connsiteX3" fmla="*/ 0 w 9559"/>
                <a:gd name="connsiteY3" fmla="*/ 10685 h 10685"/>
              </a:gdLst>
              <a:ahLst/>
              <a:cxnLst>
                <a:cxn ang="0">
                  <a:pos x="connsiteX0" y="connsiteY0"/>
                </a:cxn>
                <a:cxn ang="0">
                  <a:pos x="connsiteX1" y="connsiteY1"/>
                </a:cxn>
                <a:cxn ang="0">
                  <a:pos x="connsiteX2" y="connsiteY2"/>
                </a:cxn>
                <a:cxn ang="0">
                  <a:pos x="connsiteX3" y="connsiteY3"/>
                </a:cxn>
              </a:cxnLst>
              <a:rect l="l" t="t" r="r" b="b"/>
              <a:pathLst>
                <a:path w="9559" h="10685">
                  <a:moveTo>
                    <a:pt x="0" y="0"/>
                  </a:moveTo>
                  <a:lnTo>
                    <a:pt x="9559" y="0"/>
                  </a:lnTo>
                  <a:lnTo>
                    <a:pt x="9559" y="10685"/>
                  </a:lnTo>
                  <a:lnTo>
                    <a:pt x="0" y="10685"/>
                  </a:lnTo>
                  <a:close/>
                </a:path>
              </a:pathLst>
            </a:custGeom>
            <a:solidFill>
              <a:srgbClr val="8BB1F7"/>
            </a:solidFill>
            <a:ln w="1309" cap="flat">
              <a:noFill/>
              <a:prstDash val="solid"/>
              <a:miter/>
            </a:ln>
          </p:spPr>
          <p:txBody>
            <a:bodyPr rtlCol="0" anchor="ctr"/>
            <a:lstStyle/>
            <a:p>
              <a:endParaRPr lang="zh-CN" altLang="en-US"/>
            </a:p>
          </p:txBody>
        </p:sp>
        <p:sp>
          <p:nvSpPr>
            <p:cNvPr id="295" name="任意多边形: 形状 294">
              <a:extLst>
                <a:ext uri="{FF2B5EF4-FFF2-40B4-BE49-F238E27FC236}">
                  <a16:creationId xmlns:a16="http://schemas.microsoft.com/office/drawing/2014/main" id="{32FF9995-7252-592C-4B38-1ADEC55FA261}"/>
                </a:ext>
              </a:extLst>
            </p:cNvPr>
            <p:cNvSpPr/>
            <p:nvPr/>
          </p:nvSpPr>
          <p:spPr>
            <a:xfrm>
              <a:off x="8339163" y="3407236"/>
              <a:ext cx="9559" cy="46590"/>
            </a:xfrm>
            <a:custGeom>
              <a:avLst/>
              <a:gdLst>
                <a:gd name="connsiteX0" fmla="*/ 0 w 9559"/>
                <a:gd name="connsiteY0" fmla="*/ 0 h 46590"/>
                <a:gd name="connsiteX1" fmla="*/ 9559 w 9559"/>
                <a:gd name="connsiteY1" fmla="*/ 0 h 46590"/>
                <a:gd name="connsiteX2" fmla="*/ 9559 w 9559"/>
                <a:gd name="connsiteY2" fmla="*/ 46591 h 46590"/>
                <a:gd name="connsiteX3" fmla="*/ 0 w 9559"/>
                <a:gd name="connsiteY3" fmla="*/ 46591 h 46590"/>
              </a:gdLst>
              <a:ahLst/>
              <a:cxnLst>
                <a:cxn ang="0">
                  <a:pos x="connsiteX0" y="connsiteY0"/>
                </a:cxn>
                <a:cxn ang="0">
                  <a:pos x="connsiteX1" y="connsiteY1"/>
                </a:cxn>
                <a:cxn ang="0">
                  <a:pos x="connsiteX2" y="connsiteY2"/>
                </a:cxn>
                <a:cxn ang="0">
                  <a:pos x="connsiteX3" y="connsiteY3"/>
                </a:cxn>
              </a:cxnLst>
              <a:rect l="l" t="t" r="r" b="b"/>
              <a:pathLst>
                <a:path w="9559" h="46590">
                  <a:moveTo>
                    <a:pt x="0" y="0"/>
                  </a:moveTo>
                  <a:lnTo>
                    <a:pt x="9559" y="0"/>
                  </a:lnTo>
                  <a:lnTo>
                    <a:pt x="9559" y="46591"/>
                  </a:lnTo>
                  <a:lnTo>
                    <a:pt x="0" y="46591"/>
                  </a:lnTo>
                  <a:close/>
                </a:path>
              </a:pathLst>
            </a:custGeom>
            <a:solidFill>
              <a:srgbClr val="8BB1F7"/>
            </a:solidFill>
            <a:ln w="1309" cap="flat">
              <a:noFill/>
              <a:prstDash val="solid"/>
              <a:miter/>
            </a:ln>
          </p:spPr>
          <p:txBody>
            <a:bodyPr rtlCol="0" anchor="ctr"/>
            <a:lstStyle/>
            <a:p>
              <a:endParaRPr lang="zh-CN" altLang="en-US"/>
            </a:p>
          </p:txBody>
        </p:sp>
        <p:sp>
          <p:nvSpPr>
            <p:cNvPr id="296" name="任意多边形: 形状 295">
              <a:extLst>
                <a:ext uri="{FF2B5EF4-FFF2-40B4-BE49-F238E27FC236}">
                  <a16:creationId xmlns:a16="http://schemas.microsoft.com/office/drawing/2014/main" id="{9494AB0B-72CF-3A5C-FB9D-4341EF79C282}"/>
                </a:ext>
              </a:extLst>
            </p:cNvPr>
            <p:cNvSpPr/>
            <p:nvPr/>
          </p:nvSpPr>
          <p:spPr>
            <a:xfrm>
              <a:off x="8357456" y="3436463"/>
              <a:ext cx="9559" cy="17350"/>
            </a:xfrm>
            <a:custGeom>
              <a:avLst/>
              <a:gdLst>
                <a:gd name="connsiteX0" fmla="*/ 0 w 9559"/>
                <a:gd name="connsiteY0" fmla="*/ 0 h 17350"/>
                <a:gd name="connsiteX1" fmla="*/ 9559 w 9559"/>
                <a:gd name="connsiteY1" fmla="*/ 0 h 17350"/>
                <a:gd name="connsiteX2" fmla="*/ 9559 w 9559"/>
                <a:gd name="connsiteY2" fmla="*/ 17350 h 17350"/>
                <a:gd name="connsiteX3" fmla="*/ 0 w 9559"/>
                <a:gd name="connsiteY3" fmla="*/ 17350 h 17350"/>
              </a:gdLst>
              <a:ahLst/>
              <a:cxnLst>
                <a:cxn ang="0">
                  <a:pos x="connsiteX0" y="connsiteY0"/>
                </a:cxn>
                <a:cxn ang="0">
                  <a:pos x="connsiteX1" y="connsiteY1"/>
                </a:cxn>
                <a:cxn ang="0">
                  <a:pos x="connsiteX2" y="connsiteY2"/>
                </a:cxn>
                <a:cxn ang="0">
                  <a:pos x="connsiteX3" y="connsiteY3"/>
                </a:cxn>
              </a:cxnLst>
              <a:rect l="l" t="t" r="r" b="b"/>
              <a:pathLst>
                <a:path w="9559" h="17350">
                  <a:moveTo>
                    <a:pt x="0" y="0"/>
                  </a:moveTo>
                  <a:lnTo>
                    <a:pt x="9559" y="0"/>
                  </a:lnTo>
                  <a:lnTo>
                    <a:pt x="9559" y="17350"/>
                  </a:lnTo>
                  <a:lnTo>
                    <a:pt x="0" y="17350"/>
                  </a:lnTo>
                  <a:close/>
                </a:path>
              </a:pathLst>
            </a:custGeom>
            <a:solidFill>
              <a:srgbClr val="8BB1F7"/>
            </a:solidFill>
            <a:ln w="1309" cap="flat">
              <a:noFill/>
              <a:prstDash val="solid"/>
              <a:miter/>
            </a:ln>
          </p:spPr>
          <p:txBody>
            <a:bodyPr rtlCol="0" anchor="ctr"/>
            <a:lstStyle/>
            <a:p>
              <a:endParaRPr lang="zh-CN" altLang="en-US"/>
            </a:p>
          </p:txBody>
        </p:sp>
        <p:sp>
          <p:nvSpPr>
            <p:cNvPr id="297" name="任意多边形: 形状 296">
              <a:extLst>
                <a:ext uri="{FF2B5EF4-FFF2-40B4-BE49-F238E27FC236}">
                  <a16:creationId xmlns:a16="http://schemas.microsoft.com/office/drawing/2014/main" id="{18900F91-C3EE-EBC4-3576-E65118E3DD8F}"/>
                </a:ext>
              </a:extLst>
            </p:cNvPr>
            <p:cNvSpPr/>
            <p:nvPr/>
          </p:nvSpPr>
          <p:spPr>
            <a:xfrm>
              <a:off x="8387482" y="3399981"/>
              <a:ext cx="4308" cy="3378"/>
            </a:xfrm>
            <a:custGeom>
              <a:avLst/>
              <a:gdLst>
                <a:gd name="connsiteX0" fmla="*/ 0 w 4308"/>
                <a:gd name="connsiteY0" fmla="*/ 0 h 3378"/>
                <a:gd name="connsiteX1" fmla="*/ 4308 w 4308"/>
                <a:gd name="connsiteY1" fmla="*/ 0 h 3378"/>
                <a:gd name="connsiteX2" fmla="*/ 4308 w 4308"/>
                <a:gd name="connsiteY2" fmla="*/ 3378 h 3378"/>
                <a:gd name="connsiteX3" fmla="*/ 0 w 4308"/>
                <a:gd name="connsiteY3" fmla="*/ 3378 h 3378"/>
              </a:gdLst>
              <a:ahLst/>
              <a:cxnLst>
                <a:cxn ang="0">
                  <a:pos x="connsiteX0" y="connsiteY0"/>
                </a:cxn>
                <a:cxn ang="0">
                  <a:pos x="connsiteX1" y="connsiteY1"/>
                </a:cxn>
                <a:cxn ang="0">
                  <a:pos x="connsiteX2" y="connsiteY2"/>
                </a:cxn>
                <a:cxn ang="0">
                  <a:pos x="connsiteX3" y="connsiteY3"/>
                </a:cxn>
              </a:cxnLst>
              <a:rect l="l" t="t" r="r" b="b"/>
              <a:pathLst>
                <a:path w="4308" h="3378">
                  <a:moveTo>
                    <a:pt x="0" y="0"/>
                  </a:moveTo>
                  <a:lnTo>
                    <a:pt x="4308" y="0"/>
                  </a:lnTo>
                  <a:lnTo>
                    <a:pt x="4308" y="3378"/>
                  </a:lnTo>
                  <a:lnTo>
                    <a:pt x="0" y="3378"/>
                  </a:lnTo>
                  <a:close/>
                </a:path>
              </a:pathLst>
            </a:custGeom>
            <a:noFill/>
            <a:ln w="2619" cap="flat">
              <a:solidFill>
                <a:srgbClr val="8BB1F7"/>
              </a:solidFill>
              <a:prstDash val="solid"/>
              <a:miter/>
            </a:ln>
          </p:spPr>
          <p:txBody>
            <a:bodyPr rtlCol="0" anchor="ctr"/>
            <a:lstStyle/>
            <a:p>
              <a:endParaRPr lang="zh-CN" altLang="en-US"/>
            </a:p>
          </p:txBody>
        </p:sp>
        <p:sp>
          <p:nvSpPr>
            <p:cNvPr id="298" name="任意多边形: 形状 297">
              <a:extLst>
                <a:ext uri="{FF2B5EF4-FFF2-40B4-BE49-F238E27FC236}">
                  <a16:creationId xmlns:a16="http://schemas.microsoft.com/office/drawing/2014/main" id="{80341F1F-700C-B9E4-CED2-98458D9E743E}"/>
                </a:ext>
              </a:extLst>
            </p:cNvPr>
            <p:cNvSpPr/>
            <p:nvPr/>
          </p:nvSpPr>
          <p:spPr>
            <a:xfrm>
              <a:off x="8404950" y="3401670"/>
              <a:ext cx="72478" cy="1309"/>
            </a:xfrm>
            <a:custGeom>
              <a:avLst/>
              <a:gdLst>
                <a:gd name="connsiteX0" fmla="*/ 0 w 72478"/>
                <a:gd name="connsiteY0" fmla="*/ 0 h 1309"/>
                <a:gd name="connsiteX1" fmla="*/ 72479 w 72478"/>
                <a:gd name="connsiteY1" fmla="*/ 0 h 1309"/>
              </a:gdLst>
              <a:ahLst/>
              <a:cxnLst>
                <a:cxn ang="0">
                  <a:pos x="connsiteX0" y="connsiteY0"/>
                </a:cxn>
                <a:cxn ang="0">
                  <a:pos x="connsiteX1" y="connsiteY1"/>
                </a:cxn>
              </a:cxnLst>
              <a:rect l="l" t="t" r="r" b="b"/>
              <a:pathLst>
                <a:path w="72478" h="1309">
                  <a:moveTo>
                    <a:pt x="0" y="0"/>
                  </a:moveTo>
                  <a:lnTo>
                    <a:pt x="72479" y="0"/>
                  </a:lnTo>
                </a:path>
              </a:pathLst>
            </a:custGeom>
            <a:ln w="2619" cap="flat">
              <a:solidFill>
                <a:srgbClr val="8BB1F7"/>
              </a:solidFill>
              <a:prstDash val="solid"/>
              <a:miter/>
            </a:ln>
          </p:spPr>
          <p:txBody>
            <a:bodyPr rtlCol="0" anchor="ctr"/>
            <a:lstStyle/>
            <a:p>
              <a:endParaRPr lang="zh-CN" altLang="en-US"/>
            </a:p>
          </p:txBody>
        </p:sp>
        <p:sp>
          <p:nvSpPr>
            <p:cNvPr id="299" name="任意多边形: 形状 298">
              <a:extLst>
                <a:ext uri="{FF2B5EF4-FFF2-40B4-BE49-F238E27FC236}">
                  <a16:creationId xmlns:a16="http://schemas.microsoft.com/office/drawing/2014/main" id="{FBF1DBB3-C6EC-FA55-A1B3-D48F48A5A361}"/>
                </a:ext>
              </a:extLst>
            </p:cNvPr>
            <p:cNvSpPr/>
            <p:nvPr/>
          </p:nvSpPr>
          <p:spPr>
            <a:xfrm>
              <a:off x="8387482" y="3416808"/>
              <a:ext cx="4308" cy="3378"/>
            </a:xfrm>
            <a:custGeom>
              <a:avLst/>
              <a:gdLst>
                <a:gd name="connsiteX0" fmla="*/ 0 w 4308"/>
                <a:gd name="connsiteY0" fmla="*/ 0 h 3378"/>
                <a:gd name="connsiteX1" fmla="*/ 4308 w 4308"/>
                <a:gd name="connsiteY1" fmla="*/ 0 h 3378"/>
                <a:gd name="connsiteX2" fmla="*/ 4308 w 4308"/>
                <a:gd name="connsiteY2" fmla="*/ 3378 h 3378"/>
                <a:gd name="connsiteX3" fmla="*/ 0 w 4308"/>
                <a:gd name="connsiteY3" fmla="*/ 3378 h 3378"/>
              </a:gdLst>
              <a:ahLst/>
              <a:cxnLst>
                <a:cxn ang="0">
                  <a:pos x="connsiteX0" y="connsiteY0"/>
                </a:cxn>
                <a:cxn ang="0">
                  <a:pos x="connsiteX1" y="connsiteY1"/>
                </a:cxn>
                <a:cxn ang="0">
                  <a:pos x="connsiteX2" y="connsiteY2"/>
                </a:cxn>
                <a:cxn ang="0">
                  <a:pos x="connsiteX3" y="connsiteY3"/>
                </a:cxn>
              </a:cxnLst>
              <a:rect l="l" t="t" r="r" b="b"/>
              <a:pathLst>
                <a:path w="4308" h="3378">
                  <a:moveTo>
                    <a:pt x="0" y="0"/>
                  </a:moveTo>
                  <a:lnTo>
                    <a:pt x="4308" y="0"/>
                  </a:lnTo>
                  <a:lnTo>
                    <a:pt x="4308" y="3378"/>
                  </a:lnTo>
                  <a:lnTo>
                    <a:pt x="0" y="3378"/>
                  </a:lnTo>
                  <a:close/>
                </a:path>
              </a:pathLst>
            </a:custGeom>
            <a:noFill/>
            <a:ln w="2619" cap="flat">
              <a:solidFill>
                <a:srgbClr val="8BB1F7"/>
              </a:solidFill>
              <a:prstDash val="solid"/>
              <a:miter/>
            </a:ln>
          </p:spPr>
          <p:txBody>
            <a:bodyPr rtlCol="0" anchor="ctr"/>
            <a:lstStyle/>
            <a:p>
              <a:endParaRPr lang="zh-CN" altLang="en-US"/>
            </a:p>
          </p:txBody>
        </p:sp>
        <p:sp>
          <p:nvSpPr>
            <p:cNvPr id="300" name="任意多边形: 形状 299">
              <a:extLst>
                <a:ext uri="{FF2B5EF4-FFF2-40B4-BE49-F238E27FC236}">
                  <a16:creationId xmlns:a16="http://schemas.microsoft.com/office/drawing/2014/main" id="{9173F107-D6E7-2CA6-8B2B-0EACC680509C}"/>
                </a:ext>
              </a:extLst>
            </p:cNvPr>
            <p:cNvSpPr/>
            <p:nvPr/>
          </p:nvSpPr>
          <p:spPr>
            <a:xfrm>
              <a:off x="8404950" y="3418484"/>
              <a:ext cx="72478" cy="1309"/>
            </a:xfrm>
            <a:custGeom>
              <a:avLst/>
              <a:gdLst>
                <a:gd name="connsiteX0" fmla="*/ 0 w 72478"/>
                <a:gd name="connsiteY0" fmla="*/ 0 h 1309"/>
                <a:gd name="connsiteX1" fmla="*/ 72479 w 72478"/>
                <a:gd name="connsiteY1" fmla="*/ 0 h 1309"/>
              </a:gdLst>
              <a:ahLst/>
              <a:cxnLst>
                <a:cxn ang="0">
                  <a:pos x="connsiteX0" y="connsiteY0"/>
                </a:cxn>
                <a:cxn ang="0">
                  <a:pos x="connsiteX1" y="connsiteY1"/>
                </a:cxn>
              </a:cxnLst>
              <a:rect l="l" t="t" r="r" b="b"/>
              <a:pathLst>
                <a:path w="72478" h="1309">
                  <a:moveTo>
                    <a:pt x="0" y="0"/>
                  </a:moveTo>
                  <a:lnTo>
                    <a:pt x="72479" y="0"/>
                  </a:lnTo>
                </a:path>
              </a:pathLst>
            </a:custGeom>
            <a:ln w="2619" cap="flat">
              <a:solidFill>
                <a:srgbClr val="8BB1F7"/>
              </a:solidFill>
              <a:prstDash val="solid"/>
              <a:miter/>
            </a:ln>
          </p:spPr>
          <p:txBody>
            <a:bodyPr rtlCol="0" anchor="ctr"/>
            <a:lstStyle/>
            <a:p>
              <a:endParaRPr lang="zh-CN" altLang="en-US"/>
            </a:p>
          </p:txBody>
        </p:sp>
        <p:sp>
          <p:nvSpPr>
            <p:cNvPr id="301" name="任意多边形: 形状 300">
              <a:extLst>
                <a:ext uri="{FF2B5EF4-FFF2-40B4-BE49-F238E27FC236}">
                  <a16:creationId xmlns:a16="http://schemas.microsoft.com/office/drawing/2014/main" id="{1E88A2CC-7C5B-7BE0-D2A6-F48A95AC058A}"/>
                </a:ext>
              </a:extLst>
            </p:cNvPr>
            <p:cNvSpPr/>
            <p:nvPr/>
          </p:nvSpPr>
          <p:spPr>
            <a:xfrm>
              <a:off x="8387482" y="3433621"/>
              <a:ext cx="4308" cy="3378"/>
            </a:xfrm>
            <a:custGeom>
              <a:avLst/>
              <a:gdLst>
                <a:gd name="connsiteX0" fmla="*/ 0 w 4308"/>
                <a:gd name="connsiteY0" fmla="*/ 0 h 3378"/>
                <a:gd name="connsiteX1" fmla="*/ 4308 w 4308"/>
                <a:gd name="connsiteY1" fmla="*/ 0 h 3378"/>
                <a:gd name="connsiteX2" fmla="*/ 4308 w 4308"/>
                <a:gd name="connsiteY2" fmla="*/ 3378 h 3378"/>
                <a:gd name="connsiteX3" fmla="*/ 0 w 4308"/>
                <a:gd name="connsiteY3" fmla="*/ 3378 h 3378"/>
              </a:gdLst>
              <a:ahLst/>
              <a:cxnLst>
                <a:cxn ang="0">
                  <a:pos x="connsiteX0" y="connsiteY0"/>
                </a:cxn>
                <a:cxn ang="0">
                  <a:pos x="connsiteX1" y="connsiteY1"/>
                </a:cxn>
                <a:cxn ang="0">
                  <a:pos x="connsiteX2" y="connsiteY2"/>
                </a:cxn>
                <a:cxn ang="0">
                  <a:pos x="connsiteX3" y="connsiteY3"/>
                </a:cxn>
              </a:cxnLst>
              <a:rect l="l" t="t" r="r" b="b"/>
              <a:pathLst>
                <a:path w="4308" h="3378">
                  <a:moveTo>
                    <a:pt x="0" y="0"/>
                  </a:moveTo>
                  <a:lnTo>
                    <a:pt x="4308" y="0"/>
                  </a:lnTo>
                  <a:lnTo>
                    <a:pt x="4308" y="3378"/>
                  </a:lnTo>
                  <a:lnTo>
                    <a:pt x="0" y="3378"/>
                  </a:lnTo>
                  <a:close/>
                </a:path>
              </a:pathLst>
            </a:custGeom>
            <a:noFill/>
            <a:ln w="2619" cap="flat">
              <a:solidFill>
                <a:srgbClr val="8BB1F7"/>
              </a:solidFill>
              <a:prstDash val="solid"/>
              <a:miter/>
            </a:ln>
          </p:spPr>
          <p:txBody>
            <a:bodyPr rtlCol="0" anchor="ctr"/>
            <a:lstStyle/>
            <a:p>
              <a:endParaRPr lang="zh-CN" altLang="en-US"/>
            </a:p>
          </p:txBody>
        </p:sp>
        <p:sp>
          <p:nvSpPr>
            <p:cNvPr id="302" name="任意多边形: 形状 301">
              <a:extLst>
                <a:ext uri="{FF2B5EF4-FFF2-40B4-BE49-F238E27FC236}">
                  <a16:creationId xmlns:a16="http://schemas.microsoft.com/office/drawing/2014/main" id="{AC279C5F-9C28-D503-A2BF-51DBB6FDE0E7}"/>
                </a:ext>
              </a:extLst>
            </p:cNvPr>
            <p:cNvSpPr/>
            <p:nvPr/>
          </p:nvSpPr>
          <p:spPr>
            <a:xfrm>
              <a:off x="8404950" y="3435311"/>
              <a:ext cx="72478" cy="1309"/>
            </a:xfrm>
            <a:custGeom>
              <a:avLst/>
              <a:gdLst>
                <a:gd name="connsiteX0" fmla="*/ 0 w 72478"/>
                <a:gd name="connsiteY0" fmla="*/ 0 h 1309"/>
                <a:gd name="connsiteX1" fmla="*/ 72479 w 72478"/>
                <a:gd name="connsiteY1" fmla="*/ 0 h 1309"/>
              </a:gdLst>
              <a:ahLst/>
              <a:cxnLst>
                <a:cxn ang="0">
                  <a:pos x="connsiteX0" y="connsiteY0"/>
                </a:cxn>
                <a:cxn ang="0">
                  <a:pos x="connsiteX1" y="connsiteY1"/>
                </a:cxn>
              </a:cxnLst>
              <a:rect l="l" t="t" r="r" b="b"/>
              <a:pathLst>
                <a:path w="72478" h="1309">
                  <a:moveTo>
                    <a:pt x="0" y="0"/>
                  </a:moveTo>
                  <a:lnTo>
                    <a:pt x="72479" y="0"/>
                  </a:lnTo>
                </a:path>
              </a:pathLst>
            </a:custGeom>
            <a:ln w="2619" cap="flat">
              <a:solidFill>
                <a:srgbClr val="8BB1F7"/>
              </a:solidFill>
              <a:prstDash val="solid"/>
              <a:miter/>
            </a:ln>
          </p:spPr>
          <p:txBody>
            <a:bodyPr rtlCol="0" anchor="ctr"/>
            <a:lstStyle/>
            <a:p>
              <a:endParaRPr lang="zh-CN" altLang="en-US"/>
            </a:p>
          </p:txBody>
        </p:sp>
        <p:sp>
          <p:nvSpPr>
            <p:cNvPr id="303" name="任意多边形: 形状 302">
              <a:extLst>
                <a:ext uri="{FF2B5EF4-FFF2-40B4-BE49-F238E27FC236}">
                  <a16:creationId xmlns:a16="http://schemas.microsoft.com/office/drawing/2014/main" id="{11CB7F11-CB62-75D3-09E3-F55C104618B8}"/>
                </a:ext>
              </a:extLst>
            </p:cNvPr>
            <p:cNvSpPr/>
            <p:nvPr/>
          </p:nvSpPr>
          <p:spPr>
            <a:xfrm>
              <a:off x="8387482" y="3450448"/>
              <a:ext cx="4308" cy="3378"/>
            </a:xfrm>
            <a:custGeom>
              <a:avLst/>
              <a:gdLst>
                <a:gd name="connsiteX0" fmla="*/ 0 w 4308"/>
                <a:gd name="connsiteY0" fmla="*/ 0 h 3378"/>
                <a:gd name="connsiteX1" fmla="*/ 4308 w 4308"/>
                <a:gd name="connsiteY1" fmla="*/ 0 h 3378"/>
                <a:gd name="connsiteX2" fmla="*/ 4308 w 4308"/>
                <a:gd name="connsiteY2" fmla="*/ 3378 h 3378"/>
                <a:gd name="connsiteX3" fmla="*/ 0 w 4308"/>
                <a:gd name="connsiteY3" fmla="*/ 3378 h 3378"/>
              </a:gdLst>
              <a:ahLst/>
              <a:cxnLst>
                <a:cxn ang="0">
                  <a:pos x="connsiteX0" y="connsiteY0"/>
                </a:cxn>
                <a:cxn ang="0">
                  <a:pos x="connsiteX1" y="connsiteY1"/>
                </a:cxn>
                <a:cxn ang="0">
                  <a:pos x="connsiteX2" y="connsiteY2"/>
                </a:cxn>
                <a:cxn ang="0">
                  <a:pos x="connsiteX3" y="connsiteY3"/>
                </a:cxn>
              </a:cxnLst>
              <a:rect l="l" t="t" r="r" b="b"/>
              <a:pathLst>
                <a:path w="4308" h="3378">
                  <a:moveTo>
                    <a:pt x="0" y="0"/>
                  </a:moveTo>
                  <a:lnTo>
                    <a:pt x="4308" y="0"/>
                  </a:lnTo>
                  <a:lnTo>
                    <a:pt x="4308" y="3378"/>
                  </a:lnTo>
                  <a:lnTo>
                    <a:pt x="0" y="3378"/>
                  </a:lnTo>
                  <a:close/>
                </a:path>
              </a:pathLst>
            </a:custGeom>
            <a:noFill/>
            <a:ln w="2619" cap="flat">
              <a:solidFill>
                <a:srgbClr val="8BB1F7"/>
              </a:solidFill>
              <a:prstDash val="solid"/>
              <a:miter/>
            </a:ln>
          </p:spPr>
          <p:txBody>
            <a:bodyPr rtlCol="0" anchor="ctr"/>
            <a:lstStyle/>
            <a:p>
              <a:endParaRPr lang="zh-CN" altLang="en-US"/>
            </a:p>
          </p:txBody>
        </p:sp>
        <p:sp>
          <p:nvSpPr>
            <p:cNvPr id="304" name="任意多边形: 形状 303">
              <a:extLst>
                <a:ext uri="{FF2B5EF4-FFF2-40B4-BE49-F238E27FC236}">
                  <a16:creationId xmlns:a16="http://schemas.microsoft.com/office/drawing/2014/main" id="{D41B3087-8AC5-99E8-810C-415347E0D7C3}"/>
                </a:ext>
              </a:extLst>
            </p:cNvPr>
            <p:cNvSpPr/>
            <p:nvPr/>
          </p:nvSpPr>
          <p:spPr>
            <a:xfrm>
              <a:off x="8404950" y="3452137"/>
              <a:ext cx="72478" cy="1309"/>
            </a:xfrm>
            <a:custGeom>
              <a:avLst/>
              <a:gdLst>
                <a:gd name="connsiteX0" fmla="*/ 0 w 72478"/>
                <a:gd name="connsiteY0" fmla="*/ 0 h 1309"/>
                <a:gd name="connsiteX1" fmla="*/ 72479 w 72478"/>
                <a:gd name="connsiteY1" fmla="*/ 0 h 1309"/>
              </a:gdLst>
              <a:ahLst/>
              <a:cxnLst>
                <a:cxn ang="0">
                  <a:pos x="connsiteX0" y="connsiteY0"/>
                </a:cxn>
                <a:cxn ang="0">
                  <a:pos x="connsiteX1" y="connsiteY1"/>
                </a:cxn>
              </a:cxnLst>
              <a:rect l="l" t="t" r="r" b="b"/>
              <a:pathLst>
                <a:path w="72478" h="1309">
                  <a:moveTo>
                    <a:pt x="0" y="0"/>
                  </a:moveTo>
                  <a:lnTo>
                    <a:pt x="72479" y="0"/>
                  </a:lnTo>
                </a:path>
              </a:pathLst>
            </a:custGeom>
            <a:ln w="2619" cap="flat">
              <a:solidFill>
                <a:srgbClr val="8BB1F7"/>
              </a:solidFill>
              <a:prstDash val="solid"/>
              <a:miter/>
            </a:ln>
          </p:spPr>
          <p:txBody>
            <a:bodyPr rtlCol="0" anchor="ctr"/>
            <a:lstStyle/>
            <a:p>
              <a:endParaRPr lang="zh-CN" altLang="en-US"/>
            </a:p>
          </p:txBody>
        </p:sp>
        <p:sp>
          <p:nvSpPr>
            <p:cNvPr id="305" name="任意多边形: 形状 304">
              <a:extLst>
                <a:ext uri="{FF2B5EF4-FFF2-40B4-BE49-F238E27FC236}">
                  <a16:creationId xmlns:a16="http://schemas.microsoft.com/office/drawing/2014/main" id="{8DA74A62-7BE2-E434-3A20-6E36947291A1}"/>
                </a:ext>
              </a:extLst>
            </p:cNvPr>
            <p:cNvSpPr/>
            <p:nvPr/>
          </p:nvSpPr>
          <p:spPr>
            <a:xfrm>
              <a:off x="8050560" y="3467838"/>
              <a:ext cx="47119" cy="148693"/>
            </a:xfrm>
            <a:custGeom>
              <a:avLst/>
              <a:gdLst>
                <a:gd name="connsiteX0" fmla="*/ 46600 w 47119"/>
                <a:gd name="connsiteY0" fmla="*/ 142673 h 148693"/>
                <a:gd name="connsiteX1" fmla="*/ 28948 w 47119"/>
                <a:gd name="connsiteY1" fmla="*/ -59 h 148693"/>
                <a:gd name="connsiteX2" fmla="*/ -292 w 47119"/>
                <a:gd name="connsiteY2" fmla="*/ -59 h 148693"/>
                <a:gd name="connsiteX3" fmla="*/ 39804 w 47119"/>
                <a:gd name="connsiteY3" fmla="*/ 148422 h 148693"/>
                <a:gd name="connsiteX4" fmla="*/ 46429 w 47119"/>
                <a:gd name="connsiteY4" fmla="*/ 144780 h 148693"/>
                <a:gd name="connsiteX5" fmla="*/ 46600 w 47119"/>
                <a:gd name="connsiteY5" fmla="*/ 142673 h 148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119" h="148693">
                  <a:moveTo>
                    <a:pt x="46600" y="142673"/>
                  </a:moveTo>
                  <a:lnTo>
                    <a:pt x="28948" y="-59"/>
                  </a:lnTo>
                  <a:lnTo>
                    <a:pt x="-292" y="-59"/>
                  </a:lnTo>
                  <a:cubicBezTo>
                    <a:pt x="-292" y="-59"/>
                    <a:pt x="-5622" y="134816"/>
                    <a:pt x="39804" y="148422"/>
                  </a:cubicBezTo>
                  <a:cubicBezTo>
                    <a:pt x="42632" y="149244"/>
                    <a:pt x="45604" y="147614"/>
                    <a:pt x="46429" y="144780"/>
                  </a:cubicBezTo>
                  <a:cubicBezTo>
                    <a:pt x="46626" y="144097"/>
                    <a:pt x="46678" y="143380"/>
                    <a:pt x="46600" y="142673"/>
                  </a:cubicBezTo>
                  <a:close/>
                </a:path>
              </a:pathLst>
            </a:custGeom>
            <a:solidFill>
              <a:srgbClr val="0A3147"/>
            </a:solidFill>
            <a:ln w="1309" cap="flat">
              <a:noFill/>
              <a:prstDash val="solid"/>
              <a:miter/>
            </a:ln>
          </p:spPr>
          <p:txBody>
            <a:bodyPr rtlCol="0" anchor="ctr"/>
            <a:lstStyle/>
            <a:p>
              <a:endParaRPr lang="zh-CN" altLang="en-US"/>
            </a:p>
          </p:txBody>
        </p:sp>
        <p:sp>
          <p:nvSpPr>
            <p:cNvPr id="306" name="任意多边形: 形状 305">
              <a:extLst>
                <a:ext uri="{FF2B5EF4-FFF2-40B4-BE49-F238E27FC236}">
                  <a16:creationId xmlns:a16="http://schemas.microsoft.com/office/drawing/2014/main" id="{00A8CC1D-A245-B2E8-6FDD-2600D6C4A490}"/>
                </a:ext>
              </a:extLst>
            </p:cNvPr>
            <p:cNvSpPr/>
            <p:nvPr/>
          </p:nvSpPr>
          <p:spPr>
            <a:xfrm>
              <a:off x="8007933" y="3589959"/>
              <a:ext cx="111910" cy="202260"/>
            </a:xfrm>
            <a:custGeom>
              <a:avLst/>
              <a:gdLst>
                <a:gd name="connsiteX0" fmla="*/ -485 w 111910"/>
                <a:gd name="connsiteY0" fmla="*/ 8204 h 202260"/>
                <a:gd name="connsiteX1" fmla="*/ 72348 w 111910"/>
                <a:gd name="connsiteY1" fmla="*/ 96305 h 202260"/>
                <a:gd name="connsiteX2" fmla="*/ 90903 w 111910"/>
                <a:gd name="connsiteY2" fmla="*/ 202202 h 202260"/>
                <a:gd name="connsiteX3" fmla="*/ 100187 w 111910"/>
                <a:gd name="connsiteY3" fmla="*/ 202202 h 202260"/>
                <a:gd name="connsiteX4" fmla="*/ 111121 w 111910"/>
                <a:gd name="connsiteY4" fmla="*/ 87807 h 202260"/>
                <a:gd name="connsiteX5" fmla="*/ 68511 w 111910"/>
                <a:gd name="connsiteY5" fmla="*/ -59 h 20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910" h="202260">
                  <a:moveTo>
                    <a:pt x="-485" y="8204"/>
                  </a:moveTo>
                  <a:cubicBezTo>
                    <a:pt x="-485" y="8204"/>
                    <a:pt x="11300" y="-72"/>
                    <a:pt x="72348" y="96305"/>
                  </a:cubicBezTo>
                  <a:lnTo>
                    <a:pt x="90903" y="202202"/>
                  </a:lnTo>
                  <a:lnTo>
                    <a:pt x="100187" y="202202"/>
                  </a:lnTo>
                  <a:cubicBezTo>
                    <a:pt x="100187" y="202202"/>
                    <a:pt x="113596" y="116432"/>
                    <a:pt x="111121" y="87807"/>
                  </a:cubicBezTo>
                  <a:cubicBezTo>
                    <a:pt x="109170" y="65114"/>
                    <a:pt x="68511" y="-59"/>
                    <a:pt x="68511" y="-59"/>
                  </a:cubicBezTo>
                  <a:close/>
                </a:path>
              </a:pathLst>
            </a:custGeom>
            <a:gradFill>
              <a:gsLst>
                <a:gs pos="0">
                  <a:srgbClr val="00598A"/>
                </a:gs>
                <a:gs pos="50000">
                  <a:srgbClr val="034E79"/>
                </a:gs>
                <a:gs pos="100000">
                  <a:srgbClr val="074469"/>
                </a:gs>
              </a:gsLst>
              <a:lin ang="12009935" scaled="1"/>
            </a:gradFill>
            <a:ln w="1309" cap="flat">
              <a:noFill/>
              <a:prstDash val="solid"/>
              <a:miter/>
            </a:ln>
          </p:spPr>
          <p:txBody>
            <a:bodyPr rtlCol="0" anchor="ctr"/>
            <a:lstStyle/>
            <a:p>
              <a:endParaRPr lang="zh-CN" altLang="en-US"/>
            </a:p>
          </p:txBody>
        </p:sp>
        <p:sp>
          <p:nvSpPr>
            <p:cNvPr id="307" name="任意多边形: 形状 306">
              <a:extLst>
                <a:ext uri="{FF2B5EF4-FFF2-40B4-BE49-F238E27FC236}">
                  <a16:creationId xmlns:a16="http://schemas.microsoft.com/office/drawing/2014/main" id="{54E0DCAD-55AA-9B4F-B600-A41C7982E904}"/>
                </a:ext>
              </a:extLst>
            </p:cNvPr>
            <p:cNvSpPr/>
            <p:nvPr/>
          </p:nvSpPr>
          <p:spPr>
            <a:xfrm>
              <a:off x="8003099" y="3569400"/>
              <a:ext cx="67834" cy="222818"/>
            </a:xfrm>
            <a:custGeom>
              <a:avLst/>
              <a:gdLst>
                <a:gd name="connsiteX0" fmla="*/ 64179 w 67834"/>
                <a:gd name="connsiteY0" fmla="*/ 20487 h 222818"/>
                <a:gd name="connsiteX1" fmla="*/ 26361 w 67834"/>
                <a:gd name="connsiteY1" fmla="*/ 19662 h 222818"/>
                <a:gd name="connsiteX2" fmla="*/ 26794 w 67834"/>
                <a:gd name="connsiteY2" fmla="*/ 4315 h 222818"/>
                <a:gd name="connsiteX3" fmla="*/ 16122 w 67834"/>
                <a:gd name="connsiteY3" fmla="*/ -59 h 222818"/>
                <a:gd name="connsiteX4" fmla="*/ 10255 w 67834"/>
                <a:gd name="connsiteY4" fmla="*/ 66122 h 222818"/>
                <a:gd name="connsiteX5" fmla="*/ 26361 w 67834"/>
                <a:gd name="connsiteY5" fmla="*/ 119168 h 222818"/>
                <a:gd name="connsiteX6" fmla="*/ 11486 w 67834"/>
                <a:gd name="connsiteY6" fmla="*/ 222760 h 222818"/>
                <a:gd name="connsiteX7" fmla="*/ 20822 w 67834"/>
                <a:gd name="connsiteY7" fmla="*/ 222760 h 222818"/>
                <a:gd name="connsiteX8" fmla="*/ 66117 w 67834"/>
                <a:gd name="connsiteY8" fmla="*/ 121630 h 222818"/>
                <a:gd name="connsiteX9" fmla="*/ 64179 w 67834"/>
                <a:gd name="connsiteY9" fmla="*/ 20487 h 222818"/>
                <a:gd name="connsiteX10" fmla="*/ 26466 w 67834"/>
                <a:gd name="connsiteY10" fmla="*/ 118448 h 222818"/>
                <a:gd name="connsiteX11" fmla="*/ 26794 w 67834"/>
                <a:gd name="connsiteY11" fmla="*/ 116196 h 222818"/>
                <a:gd name="connsiteX12" fmla="*/ 26794 w 67834"/>
                <a:gd name="connsiteY12" fmla="*/ 116196 h 2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7834" h="222818">
                  <a:moveTo>
                    <a:pt x="64179" y="20487"/>
                  </a:moveTo>
                  <a:lnTo>
                    <a:pt x="26361" y="19662"/>
                  </a:lnTo>
                  <a:cubicBezTo>
                    <a:pt x="27081" y="11046"/>
                    <a:pt x="27370" y="4786"/>
                    <a:pt x="26794" y="4315"/>
                  </a:cubicBezTo>
                  <a:cubicBezTo>
                    <a:pt x="24790" y="2730"/>
                    <a:pt x="16122" y="-59"/>
                    <a:pt x="16122" y="-59"/>
                  </a:cubicBezTo>
                  <a:cubicBezTo>
                    <a:pt x="-10160" y="31264"/>
                    <a:pt x="211" y="54193"/>
                    <a:pt x="10255" y="66122"/>
                  </a:cubicBezTo>
                  <a:cubicBezTo>
                    <a:pt x="13895" y="71360"/>
                    <a:pt x="21896" y="86130"/>
                    <a:pt x="26361" y="119168"/>
                  </a:cubicBezTo>
                  <a:lnTo>
                    <a:pt x="11486" y="222760"/>
                  </a:lnTo>
                  <a:lnTo>
                    <a:pt x="20822" y="222760"/>
                  </a:lnTo>
                  <a:cubicBezTo>
                    <a:pt x="20822" y="222760"/>
                    <a:pt x="60971" y="152403"/>
                    <a:pt x="66117" y="121630"/>
                  </a:cubicBezTo>
                  <a:cubicBezTo>
                    <a:pt x="69757" y="99435"/>
                    <a:pt x="64179" y="20487"/>
                    <a:pt x="64179" y="20487"/>
                  </a:cubicBezTo>
                  <a:close/>
                  <a:moveTo>
                    <a:pt x="26466" y="118448"/>
                  </a:moveTo>
                  <a:cubicBezTo>
                    <a:pt x="26545" y="117937"/>
                    <a:pt x="26650" y="117139"/>
                    <a:pt x="26794" y="116196"/>
                  </a:cubicBezTo>
                  <a:lnTo>
                    <a:pt x="26794" y="116196"/>
                  </a:lnTo>
                  <a:close/>
                </a:path>
              </a:pathLst>
            </a:custGeom>
            <a:solidFill>
              <a:srgbClr val="00598A"/>
            </a:solidFill>
            <a:ln w="1309" cap="flat">
              <a:noFill/>
              <a:prstDash val="solid"/>
              <a:miter/>
            </a:ln>
          </p:spPr>
          <p:txBody>
            <a:bodyPr rtlCol="0" anchor="ctr"/>
            <a:lstStyle/>
            <a:p>
              <a:endParaRPr lang="zh-CN" altLang="en-US"/>
            </a:p>
          </p:txBody>
        </p:sp>
        <p:sp>
          <p:nvSpPr>
            <p:cNvPr id="308" name="任意多边形: 形状 307">
              <a:extLst>
                <a:ext uri="{FF2B5EF4-FFF2-40B4-BE49-F238E27FC236}">
                  <a16:creationId xmlns:a16="http://schemas.microsoft.com/office/drawing/2014/main" id="{67BDA2D4-D8EC-FC8B-0E2D-BBF6AE0588C3}"/>
                </a:ext>
              </a:extLst>
            </p:cNvPr>
            <p:cNvSpPr/>
            <p:nvPr/>
          </p:nvSpPr>
          <p:spPr>
            <a:xfrm>
              <a:off x="8003107" y="3584695"/>
              <a:ext cx="65978" cy="106773"/>
            </a:xfrm>
            <a:custGeom>
              <a:avLst/>
              <a:gdLst>
                <a:gd name="connsiteX0" fmla="*/ 65493 w 65978"/>
                <a:gd name="connsiteY0" fmla="*/ 26759 h 106773"/>
                <a:gd name="connsiteX1" fmla="*/ 5676 w 65978"/>
                <a:gd name="connsiteY1" fmla="*/ -59 h 106773"/>
                <a:gd name="connsiteX2" fmla="*/ 10247 w 65978"/>
                <a:gd name="connsiteY2" fmla="*/ 50814 h 106773"/>
                <a:gd name="connsiteX3" fmla="*/ 26353 w 65978"/>
                <a:gd name="connsiteY3" fmla="*/ 103861 h 106773"/>
                <a:gd name="connsiteX4" fmla="*/ 25947 w 65978"/>
                <a:gd name="connsiteY4" fmla="*/ 106715 h 106773"/>
                <a:gd name="connsiteX5" fmla="*/ 29456 w 65978"/>
                <a:gd name="connsiteY5" fmla="*/ 81953 h 106773"/>
                <a:gd name="connsiteX6" fmla="*/ 65493 w 65978"/>
                <a:gd name="connsiteY6" fmla="*/ 26759 h 106773"/>
                <a:gd name="connsiteX7" fmla="*/ 26458 w 65978"/>
                <a:gd name="connsiteY7" fmla="*/ 103140 h 106773"/>
                <a:gd name="connsiteX8" fmla="*/ 26785 w 65978"/>
                <a:gd name="connsiteY8" fmla="*/ 100888 h 106773"/>
                <a:gd name="connsiteX9" fmla="*/ 26785 w 65978"/>
                <a:gd name="connsiteY9" fmla="*/ 100888 h 10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978" h="106773">
                  <a:moveTo>
                    <a:pt x="65493" y="26759"/>
                  </a:moveTo>
                  <a:lnTo>
                    <a:pt x="5676" y="-59"/>
                  </a:lnTo>
                  <a:cubicBezTo>
                    <a:pt x="-6620" y="23512"/>
                    <a:pt x="1918" y="40928"/>
                    <a:pt x="10247" y="50814"/>
                  </a:cubicBezTo>
                  <a:cubicBezTo>
                    <a:pt x="13887" y="56052"/>
                    <a:pt x="21887" y="70823"/>
                    <a:pt x="26353" y="103861"/>
                  </a:cubicBezTo>
                  <a:lnTo>
                    <a:pt x="25947" y="106715"/>
                  </a:lnTo>
                  <a:cubicBezTo>
                    <a:pt x="28186" y="98648"/>
                    <a:pt x="29364" y="90325"/>
                    <a:pt x="29456" y="81953"/>
                  </a:cubicBezTo>
                  <a:cubicBezTo>
                    <a:pt x="29535" y="54729"/>
                    <a:pt x="65493" y="26759"/>
                    <a:pt x="65493" y="26759"/>
                  </a:cubicBezTo>
                  <a:close/>
                  <a:moveTo>
                    <a:pt x="26458" y="103140"/>
                  </a:moveTo>
                  <a:cubicBezTo>
                    <a:pt x="26536" y="102630"/>
                    <a:pt x="26641" y="101831"/>
                    <a:pt x="26785" y="100888"/>
                  </a:cubicBezTo>
                  <a:lnTo>
                    <a:pt x="26785" y="100888"/>
                  </a:lnTo>
                  <a:close/>
                </a:path>
              </a:pathLst>
            </a:custGeom>
            <a:gradFill>
              <a:gsLst>
                <a:gs pos="0">
                  <a:srgbClr val="FFFFFF">
                    <a:alpha val="0"/>
                  </a:srgbClr>
                </a:gs>
                <a:gs pos="50000">
                  <a:srgbClr val="7F7F7F">
                    <a:alpha val="49804"/>
                  </a:srgbClr>
                </a:gs>
                <a:gs pos="100000">
                  <a:srgbClr val="000000"/>
                </a:gs>
              </a:gsLst>
              <a:lin ang="15886425" scaled="1"/>
            </a:gradFill>
            <a:ln w="1309" cap="flat">
              <a:noFill/>
              <a:prstDash val="solid"/>
              <a:miter/>
            </a:ln>
          </p:spPr>
          <p:txBody>
            <a:bodyPr rtlCol="0" anchor="ctr"/>
            <a:lstStyle/>
            <a:p>
              <a:endParaRPr lang="zh-CN" altLang="en-US"/>
            </a:p>
          </p:txBody>
        </p:sp>
        <p:sp>
          <p:nvSpPr>
            <p:cNvPr id="309" name="任意多边形: 形状 308">
              <a:extLst>
                <a:ext uri="{FF2B5EF4-FFF2-40B4-BE49-F238E27FC236}">
                  <a16:creationId xmlns:a16="http://schemas.microsoft.com/office/drawing/2014/main" id="{D41948B8-A04E-BFF7-ACB9-5C06547F3518}"/>
                </a:ext>
              </a:extLst>
            </p:cNvPr>
            <p:cNvSpPr/>
            <p:nvPr/>
          </p:nvSpPr>
          <p:spPr>
            <a:xfrm>
              <a:off x="8070879" y="3453316"/>
              <a:ext cx="103381" cy="104169"/>
            </a:xfrm>
            <a:custGeom>
              <a:avLst/>
              <a:gdLst>
                <a:gd name="connsiteX0" fmla="*/ 5420 w 103381"/>
                <a:gd name="connsiteY0" fmla="*/ -59 h 104169"/>
                <a:gd name="connsiteX1" fmla="*/ 102897 w 103381"/>
                <a:gd name="connsiteY1" fmla="*/ 80853 h 104169"/>
                <a:gd name="connsiteX2" fmla="*/ 102897 w 103381"/>
                <a:gd name="connsiteY2" fmla="*/ 89260 h 104169"/>
                <a:gd name="connsiteX3" fmla="*/ -485 w 103381"/>
                <a:gd name="connsiteY3" fmla="*/ 59810 h 104169"/>
                <a:gd name="connsiteX4" fmla="*/ 5420 w 103381"/>
                <a:gd name="connsiteY4" fmla="*/ -59 h 1041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81" h="104169">
                  <a:moveTo>
                    <a:pt x="5420" y="-59"/>
                  </a:moveTo>
                  <a:cubicBezTo>
                    <a:pt x="5420" y="-59"/>
                    <a:pt x="31020" y="52451"/>
                    <a:pt x="102897" y="80853"/>
                  </a:cubicBezTo>
                  <a:lnTo>
                    <a:pt x="102897" y="89260"/>
                  </a:lnTo>
                  <a:cubicBezTo>
                    <a:pt x="102897" y="89260"/>
                    <a:pt x="-485" y="137619"/>
                    <a:pt x="-485" y="59810"/>
                  </a:cubicBezTo>
                  <a:cubicBezTo>
                    <a:pt x="-459" y="40456"/>
                    <a:pt x="5420" y="37955"/>
                    <a:pt x="5420" y="-59"/>
                  </a:cubicBezTo>
                  <a:close/>
                </a:path>
              </a:pathLst>
            </a:custGeom>
            <a:gradFill>
              <a:gsLst>
                <a:gs pos="0">
                  <a:srgbClr val="2F5C63"/>
                </a:gs>
                <a:gs pos="37000">
                  <a:srgbClr val="2E5A61"/>
                </a:gs>
                <a:gs pos="58000">
                  <a:srgbClr val="2A5259"/>
                </a:gs>
                <a:gs pos="75000">
                  <a:srgbClr val="24454B"/>
                </a:gs>
                <a:gs pos="90000">
                  <a:srgbClr val="1B3337"/>
                </a:gs>
                <a:gs pos="100000">
                  <a:srgbClr val="122124"/>
                </a:gs>
              </a:gsLst>
              <a:lin ang="10800000" scaled="1"/>
            </a:gradFill>
            <a:ln w="1309" cap="flat">
              <a:noFill/>
              <a:prstDash val="solid"/>
              <a:miter/>
            </a:ln>
          </p:spPr>
          <p:txBody>
            <a:bodyPr rtlCol="0" anchor="ctr"/>
            <a:lstStyle/>
            <a:p>
              <a:endParaRPr lang="zh-CN" altLang="en-US"/>
            </a:p>
          </p:txBody>
        </p:sp>
        <p:sp>
          <p:nvSpPr>
            <p:cNvPr id="310" name="任意多边形: 形状 309">
              <a:extLst>
                <a:ext uri="{FF2B5EF4-FFF2-40B4-BE49-F238E27FC236}">
                  <a16:creationId xmlns:a16="http://schemas.microsoft.com/office/drawing/2014/main" id="{4B087FBE-FB07-DAAF-5499-5D52A69DDC34}"/>
                </a:ext>
              </a:extLst>
            </p:cNvPr>
            <p:cNvSpPr/>
            <p:nvPr/>
          </p:nvSpPr>
          <p:spPr>
            <a:xfrm>
              <a:off x="8070905" y="3453316"/>
              <a:ext cx="57433" cy="104146"/>
            </a:xfrm>
            <a:custGeom>
              <a:avLst/>
              <a:gdLst>
                <a:gd name="connsiteX0" fmla="*/ 28494 w 57433"/>
                <a:gd name="connsiteY0" fmla="*/ 31120 h 104146"/>
                <a:gd name="connsiteX1" fmla="*/ 28494 w 57433"/>
                <a:gd name="connsiteY1" fmla="*/ 31120 h 104146"/>
                <a:gd name="connsiteX2" fmla="*/ 5421 w 57433"/>
                <a:gd name="connsiteY2" fmla="*/ -59 h 104146"/>
                <a:gd name="connsiteX3" fmla="*/ -485 w 57433"/>
                <a:gd name="connsiteY3" fmla="*/ 59810 h 104146"/>
                <a:gd name="connsiteX4" fmla="*/ 56949 w 57433"/>
                <a:gd name="connsiteY4" fmla="*/ 103023 h 104146"/>
                <a:gd name="connsiteX5" fmla="*/ 38773 w 57433"/>
                <a:gd name="connsiteY5" fmla="*/ 57938 h 104146"/>
                <a:gd name="connsiteX6" fmla="*/ 28494 w 57433"/>
                <a:gd name="connsiteY6" fmla="*/ 31120 h 104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3" h="104146">
                  <a:moveTo>
                    <a:pt x="28494" y="31120"/>
                  </a:moveTo>
                  <a:lnTo>
                    <a:pt x="28494" y="31120"/>
                  </a:lnTo>
                  <a:cubicBezTo>
                    <a:pt x="12178" y="13796"/>
                    <a:pt x="5421" y="-59"/>
                    <a:pt x="5421" y="-59"/>
                  </a:cubicBezTo>
                  <a:cubicBezTo>
                    <a:pt x="5421" y="37916"/>
                    <a:pt x="-485" y="40456"/>
                    <a:pt x="-485" y="59810"/>
                  </a:cubicBezTo>
                  <a:cubicBezTo>
                    <a:pt x="-485" y="101595"/>
                    <a:pt x="29332" y="106951"/>
                    <a:pt x="56949" y="103023"/>
                  </a:cubicBezTo>
                  <a:cubicBezTo>
                    <a:pt x="13160" y="101530"/>
                    <a:pt x="32867" y="66619"/>
                    <a:pt x="38773" y="57938"/>
                  </a:cubicBezTo>
                  <a:cubicBezTo>
                    <a:pt x="44679" y="49256"/>
                    <a:pt x="28494" y="31120"/>
                    <a:pt x="28494" y="31120"/>
                  </a:cubicBezTo>
                  <a:close/>
                </a:path>
              </a:pathLst>
            </a:custGeom>
            <a:gradFill>
              <a:gsLst>
                <a:gs pos="0">
                  <a:srgbClr val="FFFFFF">
                    <a:alpha val="0"/>
                  </a:srgbClr>
                </a:gs>
                <a:gs pos="50000">
                  <a:srgbClr val="7F7F7F">
                    <a:alpha val="49804"/>
                  </a:srgbClr>
                </a:gs>
                <a:gs pos="100000">
                  <a:srgbClr val="000000"/>
                </a:gs>
              </a:gsLst>
              <a:lin ang="10800000" scaled="1"/>
            </a:gradFill>
            <a:ln w="1309" cap="flat">
              <a:noFill/>
              <a:prstDash val="solid"/>
              <a:miter/>
            </a:ln>
          </p:spPr>
          <p:txBody>
            <a:bodyPr rtlCol="0" anchor="ctr"/>
            <a:lstStyle/>
            <a:p>
              <a:endParaRPr lang="zh-CN" altLang="en-US"/>
            </a:p>
          </p:txBody>
        </p:sp>
        <p:sp>
          <p:nvSpPr>
            <p:cNvPr id="311" name="任意多边形: 形状 310">
              <a:extLst>
                <a:ext uri="{FF2B5EF4-FFF2-40B4-BE49-F238E27FC236}">
                  <a16:creationId xmlns:a16="http://schemas.microsoft.com/office/drawing/2014/main" id="{58801779-7F35-7CBA-ABA4-3A9F891DB088}"/>
                </a:ext>
              </a:extLst>
            </p:cNvPr>
            <p:cNvSpPr/>
            <p:nvPr/>
          </p:nvSpPr>
          <p:spPr>
            <a:xfrm>
              <a:off x="8004764" y="3446074"/>
              <a:ext cx="93510" cy="167962"/>
            </a:xfrm>
            <a:custGeom>
              <a:avLst/>
              <a:gdLst>
                <a:gd name="connsiteX0" fmla="*/ 38079 w 93510"/>
                <a:gd name="connsiteY0" fmla="*/ -59 h 167962"/>
                <a:gd name="connsiteX1" fmla="*/ -485 w 93510"/>
                <a:gd name="connsiteY1" fmla="*/ 149980 h 167962"/>
                <a:gd name="connsiteX2" fmla="*/ 91453 w 93510"/>
                <a:gd name="connsiteY2" fmla="*/ 155349 h 167962"/>
                <a:gd name="connsiteX3" fmla="*/ 92998 w 93510"/>
                <a:gd name="connsiteY3" fmla="*/ 152455 h 167962"/>
                <a:gd name="connsiteX4" fmla="*/ 74770 w 93510"/>
                <a:gd name="connsiteY4" fmla="*/ 21757 h 1679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510" h="167962">
                  <a:moveTo>
                    <a:pt x="38079" y="-59"/>
                  </a:moveTo>
                  <a:cubicBezTo>
                    <a:pt x="38079" y="-59"/>
                    <a:pt x="-485" y="74476"/>
                    <a:pt x="-485" y="149980"/>
                  </a:cubicBezTo>
                  <a:cubicBezTo>
                    <a:pt x="-485" y="149980"/>
                    <a:pt x="27014" y="186449"/>
                    <a:pt x="91453" y="155349"/>
                  </a:cubicBezTo>
                  <a:cubicBezTo>
                    <a:pt x="92540" y="154821"/>
                    <a:pt x="93168" y="153653"/>
                    <a:pt x="92998" y="152455"/>
                  </a:cubicBezTo>
                  <a:lnTo>
                    <a:pt x="74770" y="21757"/>
                  </a:lnTo>
                  <a:close/>
                </a:path>
              </a:pathLst>
            </a:custGeom>
            <a:solidFill>
              <a:srgbClr val="DFDFDF"/>
            </a:solidFill>
            <a:ln w="1309" cap="flat">
              <a:noFill/>
              <a:prstDash val="solid"/>
              <a:miter/>
            </a:ln>
          </p:spPr>
          <p:txBody>
            <a:bodyPr rtlCol="0" anchor="ctr"/>
            <a:lstStyle/>
            <a:p>
              <a:endParaRPr lang="zh-CN" altLang="en-US"/>
            </a:p>
          </p:txBody>
        </p:sp>
        <p:sp>
          <p:nvSpPr>
            <p:cNvPr id="312" name="任意多边形: 形状 311">
              <a:extLst>
                <a:ext uri="{FF2B5EF4-FFF2-40B4-BE49-F238E27FC236}">
                  <a16:creationId xmlns:a16="http://schemas.microsoft.com/office/drawing/2014/main" id="{8E442ABA-CE1A-F47B-A799-374C048443FA}"/>
                </a:ext>
              </a:extLst>
            </p:cNvPr>
            <p:cNvSpPr/>
            <p:nvPr/>
          </p:nvSpPr>
          <p:spPr>
            <a:xfrm>
              <a:off x="7990098" y="3459706"/>
              <a:ext cx="67883" cy="170334"/>
            </a:xfrm>
            <a:custGeom>
              <a:avLst/>
              <a:gdLst>
                <a:gd name="connsiteX0" fmla="*/ 67398 w 67883"/>
                <a:gd name="connsiteY0" fmla="*/ -59 h 170334"/>
                <a:gd name="connsiteX1" fmla="*/ 67398 w 67883"/>
                <a:gd name="connsiteY1" fmla="*/ 153398 h 170334"/>
                <a:gd name="connsiteX2" fmla="*/ 50388 w 67883"/>
                <a:gd name="connsiteY2" fmla="*/ 170275 h 170334"/>
                <a:gd name="connsiteX3" fmla="*/ 43474 w 67883"/>
                <a:gd name="connsiteY3" fmla="*/ 168771 h 170334"/>
                <a:gd name="connsiteX4" fmla="*/ -485 w 67883"/>
                <a:gd name="connsiteY4" fmla="*/ 86811 h 170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83" h="170334">
                  <a:moveTo>
                    <a:pt x="67398" y="-59"/>
                  </a:moveTo>
                  <a:lnTo>
                    <a:pt x="67398" y="153398"/>
                  </a:lnTo>
                  <a:cubicBezTo>
                    <a:pt x="67359" y="162755"/>
                    <a:pt x="59750" y="170312"/>
                    <a:pt x="50388" y="170275"/>
                  </a:cubicBezTo>
                  <a:cubicBezTo>
                    <a:pt x="48005" y="170265"/>
                    <a:pt x="45647" y="169753"/>
                    <a:pt x="43474" y="168771"/>
                  </a:cubicBezTo>
                  <a:cubicBezTo>
                    <a:pt x="23937" y="159971"/>
                    <a:pt x="-485" y="138653"/>
                    <a:pt x="-485" y="86811"/>
                  </a:cubicBezTo>
                  <a:close/>
                </a:path>
              </a:pathLst>
            </a:custGeom>
            <a:solidFill>
              <a:srgbClr val="0A4166"/>
            </a:solidFill>
            <a:ln w="1309" cap="flat">
              <a:noFill/>
              <a:prstDash val="solid"/>
              <a:miter/>
            </a:ln>
          </p:spPr>
          <p:txBody>
            <a:bodyPr rtlCol="0" anchor="ctr"/>
            <a:lstStyle/>
            <a:p>
              <a:endParaRPr lang="zh-CN" altLang="en-US"/>
            </a:p>
          </p:txBody>
        </p:sp>
        <p:sp>
          <p:nvSpPr>
            <p:cNvPr id="313" name="任意多边形: 形状 312">
              <a:extLst>
                <a:ext uri="{FF2B5EF4-FFF2-40B4-BE49-F238E27FC236}">
                  <a16:creationId xmlns:a16="http://schemas.microsoft.com/office/drawing/2014/main" id="{94051142-1949-6962-D6FA-0D94244DE0FA}"/>
                </a:ext>
              </a:extLst>
            </p:cNvPr>
            <p:cNvSpPr/>
            <p:nvPr/>
          </p:nvSpPr>
          <p:spPr>
            <a:xfrm>
              <a:off x="8231446" y="3528114"/>
              <a:ext cx="87188" cy="27496"/>
            </a:xfrm>
            <a:custGeom>
              <a:avLst/>
              <a:gdLst>
                <a:gd name="connsiteX0" fmla="*/ 53059 w 87188"/>
                <a:gd name="connsiteY0" fmla="*/ 345 h 27496"/>
                <a:gd name="connsiteX1" fmla="*/ 45451 w 87188"/>
                <a:gd name="connsiteY1" fmla="*/ 5177 h 27496"/>
                <a:gd name="connsiteX2" fmla="*/ 40803 w 87188"/>
                <a:gd name="connsiteY2" fmla="*/ 6749 h 27496"/>
                <a:gd name="connsiteX3" fmla="*/ 17049 w 87188"/>
                <a:gd name="connsiteY3" fmla="*/ 8778 h 27496"/>
                <a:gd name="connsiteX4" fmla="*/ -485 w 87188"/>
                <a:gd name="connsiteY4" fmla="*/ 27438 h 27496"/>
                <a:gd name="connsiteX5" fmla="*/ 43422 w 87188"/>
                <a:gd name="connsiteY5" fmla="*/ 16295 h 27496"/>
                <a:gd name="connsiteX6" fmla="*/ 48411 w 87188"/>
                <a:gd name="connsiteY6" fmla="*/ 16295 h 27496"/>
                <a:gd name="connsiteX7" fmla="*/ 56006 w 87188"/>
                <a:gd name="connsiteY7" fmla="*/ 18154 h 27496"/>
                <a:gd name="connsiteX8" fmla="*/ 57800 w 87188"/>
                <a:gd name="connsiteY8" fmla="*/ 18010 h 27496"/>
                <a:gd name="connsiteX9" fmla="*/ 86307 w 87188"/>
                <a:gd name="connsiteY9" fmla="*/ 5662 h 27496"/>
                <a:gd name="connsiteX10" fmla="*/ 86634 w 87188"/>
                <a:gd name="connsiteY10" fmla="*/ 4736 h 27496"/>
                <a:gd name="connsiteX11" fmla="*/ 86123 w 87188"/>
                <a:gd name="connsiteY11" fmla="*/ 4352 h 27496"/>
                <a:gd name="connsiteX12" fmla="*/ 54958 w 87188"/>
                <a:gd name="connsiteY12" fmla="*/ -21 h 27496"/>
                <a:gd name="connsiteX13" fmla="*/ 53059 w 87188"/>
                <a:gd name="connsiteY13" fmla="*/ 345 h 27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7188" h="27496">
                  <a:moveTo>
                    <a:pt x="53059" y="345"/>
                  </a:moveTo>
                  <a:lnTo>
                    <a:pt x="45451" y="5177"/>
                  </a:lnTo>
                  <a:cubicBezTo>
                    <a:pt x="44050" y="6067"/>
                    <a:pt x="42452" y="6606"/>
                    <a:pt x="40803" y="6749"/>
                  </a:cubicBezTo>
                  <a:lnTo>
                    <a:pt x="17049" y="8778"/>
                  </a:lnTo>
                  <a:lnTo>
                    <a:pt x="-485" y="27438"/>
                  </a:lnTo>
                  <a:lnTo>
                    <a:pt x="43422" y="16295"/>
                  </a:lnTo>
                  <a:cubicBezTo>
                    <a:pt x="45059" y="15882"/>
                    <a:pt x="46774" y="15882"/>
                    <a:pt x="48411" y="16295"/>
                  </a:cubicBezTo>
                  <a:lnTo>
                    <a:pt x="56006" y="18154"/>
                  </a:lnTo>
                  <a:cubicBezTo>
                    <a:pt x="56608" y="18311"/>
                    <a:pt x="57236" y="18260"/>
                    <a:pt x="57800" y="18010"/>
                  </a:cubicBezTo>
                  <a:lnTo>
                    <a:pt x="86307" y="5662"/>
                  </a:lnTo>
                  <a:cubicBezTo>
                    <a:pt x="86647" y="5496"/>
                    <a:pt x="86804" y="5081"/>
                    <a:pt x="86634" y="4736"/>
                  </a:cubicBezTo>
                  <a:cubicBezTo>
                    <a:pt x="86529" y="4533"/>
                    <a:pt x="86346" y="4390"/>
                    <a:pt x="86123" y="4352"/>
                  </a:cubicBezTo>
                  <a:lnTo>
                    <a:pt x="54958" y="-21"/>
                  </a:lnTo>
                  <a:cubicBezTo>
                    <a:pt x="54303" y="-130"/>
                    <a:pt x="53623" y="0"/>
                    <a:pt x="53059" y="345"/>
                  </a:cubicBezTo>
                  <a:close/>
                </a:path>
              </a:pathLst>
            </a:custGeom>
            <a:solidFill>
              <a:srgbClr val="C0D0D8"/>
            </a:solidFill>
            <a:ln w="1309" cap="flat">
              <a:noFill/>
              <a:prstDash val="solid"/>
              <a:miter/>
            </a:ln>
          </p:spPr>
          <p:txBody>
            <a:bodyPr rtlCol="0" anchor="ctr"/>
            <a:lstStyle/>
            <a:p>
              <a:endParaRPr lang="zh-CN" altLang="en-US"/>
            </a:p>
          </p:txBody>
        </p:sp>
        <p:sp>
          <p:nvSpPr>
            <p:cNvPr id="314" name="任意多边形: 形状 313">
              <a:extLst>
                <a:ext uri="{FF2B5EF4-FFF2-40B4-BE49-F238E27FC236}">
                  <a16:creationId xmlns:a16="http://schemas.microsoft.com/office/drawing/2014/main" id="{8EB1CB3A-6F43-A0D9-6F80-20341DB0C61E}"/>
                </a:ext>
              </a:extLst>
            </p:cNvPr>
            <p:cNvSpPr/>
            <p:nvPr/>
          </p:nvSpPr>
          <p:spPr>
            <a:xfrm>
              <a:off x="8231407" y="3532093"/>
              <a:ext cx="86110" cy="23478"/>
            </a:xfrm>
            <a:custGeom>
              <a:avLst/>
              <a:gdLst>
                <a:gd name="connsiteX0" fmla="*/ 59449 w 86110"/>
                <a:gd name="connsiteY0" fmla="*/ -59 h 23478"/>
                <a:gd name="connsiteX1" fmla="*/ 49380 w 86110"/>
                <a:gd name="connsiteY1" fmla="*/ 8780 h 23478"/>
                <a:gd name="connsiteX2" fmla="*/ 32814 w 86110"/>
                <a:gd name="connsiteY2" fmla="*/ 11491 h 23478"/>
                <a:gd name="connsiteX3" fmla="*/ 25429 w 86110"/>
                <a:gd name="connsiteY3" fmla="*/ 6083 h 23478"/>
                <a:gd name="connsiteX4" fmla="*/ 10881 w 86110"/>
                <a:gd name="connsiteY4" fmla="*/ 11321 h 23478"/>
                <a:gd name="connsiteX5" fmla="*/ -485 w 86110"/>
                <a:gd name="connsiteY5" fmla="*/ 23420 h 23478"/>
                <a:gd name="connsiteX6" fmla="*/ 43421 w 86110"/>
                <a:gd name="connsiteY6" fmla="*/ 12277 h 23478"/>
                <a:gd name="connsiteX7" fmla="*/ 48410 w 86110"/>
                <a:gd name="connsiteY7" fmla="*/ 12277 h 23478"/>
                <a:gd name="connsiteX8" fmla="*/ 56006 w 86110"/>
                <a:gd name="connsiteY8" fmla="*/ 14136 h 23478"/>
                <a:gd name="connsiteX9" fmla="*/ 57799 w 86110"/>
                <a:gd name="connsiteY9" fmla="*/ 13992 h 23478"/>
                <a:gd name="connsiteX10" fmla="*/ 85625 w 86110"/>
                <a:gd name="connsiteY10" fmla="*/ 1945 h 23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6110" h="23478">
                  <a:moveTo>
                    <a:pt x="59449" y="-59"/>
                  </a:moveTo>
                  <a:lnTo>
                    <a:pt x="49380" y="8780"/>
                  </a:lnTo>
                  <a:lnTo>
                    <a:pt x="32814" y="11491"/>
                  </a:lnTo>
                  <a:lnTo>
                    <a:pt x="25429" y="6083"/>
                  </a:lnTo>
                  <a:lnTo>
                    <a:pt x="10881" y="11321"/>
                  </a:lnTo>
                  <a:lnTo>
                    <a:pt x="-485" y="23420"/>
                  </a:lnTo>
                  <a:lnTo>
                    <a:pt x="43421" y="12277"/>
                  </a:lnTo>
                  <a:cubicBezTo>
                    <a:pt x="45058" y="11864"/>
                    <a:pt x="46773" y="11864"/>
                    <a:pt x="48410" y="12277"/>
                  </a:cubicBezTo>
                  <a:lnTo>
                    <a:pt x="56006" y="14136"/>
                  </a:lnTo>
                  <a:cubicBezTo>
                    <a:pt x="56608" y="14293"/>
                    <a:pt x="57236" y="14242"/>
                    <a:pt x="57799" y="13992"/>
                  </a:cubicBezTo>
                  <a:lnTo>
                    <a:pt x="85625" y="1945"/>
                  </a:lnTo>
                  <a:close/>
                </a:path>
              </a:pathLst>
            </a:custGeom>
            <a:gradFill>
              <a:gsLst>
                <a:gs pos="0">
                  <a:srgbClr val="FFFFFF">
                    <a:alpha val="0"/>
                  </a:srgbClr>
                </a:gs>
                <a:gs pos="50000">
                  <a:srgbClr val="7F7F7F">
                    <a:alpha val="49804"/>
                  </a:srgbClr>
                </a:gs>
                <a:gs pos="100000">
                  <a:srgbClr val="000000"/>
                </a:gs>
              </a:gsLst>
              <a:lin ang="16791537" scaled="1"/>
            </a:gradFill>
            <a:ln w="1309" cap="flat">
              <a:noFill/>
              <a:prstDash val="solid"/>
              <a:miter/>
            </a:ln>
          </p:spPr>
          <p:txBody>
            <a:bodyPr rtlCol="0" anchor="ctr"/>
            <a:lstStyle/>
            <a:p>
              <a:endParaRPr lang="zh-CN" altLang="en-US"/>
            </a:p>
          </p:txBody>
        </p:sp>
        <p:sp>
          <p:nvSpPr>
            <p:cNvPr id="315" name="任意多边形: 形状 314">
              <a:extLst>
                <a:ext uri="{FF2B5EF4-FFF2-40B4-BE49-F238E27FC236}">
                  <a16:creationId xmlns:a16="http://schemas.microsoft.com/office/drawing/2014/main" id="{EC081F3E-8233-CF0E-BD4D-595EE4C0CA89}"/>
                </a:ext>
              </a:extLst>
            </p:cNvPr>
            <p:cNvSpPr/>
            <p:nvPr/>
          </p:nvSpPr>
          <p:spPr>
            <a:xfrm>
              <a:off x="7971740" y="3535443"/>
              <a:ext cx="286539" cy="67354"/>
            </a:xfrm>
            <a:custGeom>
              <a:avLst/>
              <a:gdLst>
                <a:gd name="connsiteX0" fmla="*/ 206279 w 286539"/>
                <a:gd name="connsiteY0" fmla="*/ 7120 h 67354"/>
                <a:gd name="connsiteX1" fmla="*/ 23163 w 286539"/>
                <a:gd name="connsiteY1" fmla="*/ 23934 h 67354"/>
                <a:gd name="connsiteX2" fmla="*/ 33181 w 286539"/>
                <a:gd name="connsiteY2" fmla="*/ 67290 h 67354"/>
                <a:gd name="connsiteX3" fmla="*/ 277094 w 286539"/>
                <a:gd name="connsiteY3" fmla="*/ 16967 h 67354"/>
                <a:gd name="connsiteX4" fmla="*/ 286038 w 286539"/>
                <a:gd name="connsiteY4" fmla="*/ 6059 h 67354"/>
                <a:gd name="connsiteX5" fmla="*/ 279766 w 286539"/>
                <a:gd name="connsiteY5" fmla="*/ -56 h 67354"/>
                <a:gd name="connsiteX6" fmla="*/ 206279 w 286539"/>
                <a:gd name="connsiteY6" fmla="*/ 7120 h 67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6539" h="67354">
                  <a:moveTo>
                    <a:pt x="206279" y="7120"/>
                  </a:moveTo>
                  <a:cubicBezTo>
                    <a:pt x="206279" y="7120"/>
                    <a:pt x="41862" y="21144"/>
                    <a:pt x="23163" y="23934"/>
                  </a:cubicBezTo>
                  <a:cubicBezTo>
                    <a:pt x="-4113" y="28006"/>
                    <a:pt x="-15950" y="67853"/>
                    <a:pt x="33181" y="67290"/>
                  </a:cubicBezTo>
                  <a:cubicBezTo>
                    <a:pt x="67004" y="66897"/>
                    <a:pt x="242027" y="26998"/>
                    <a:pt x="277094" y="16967"/>
                  </a:cubicBezTo>
                  <a:cubicBezTo>
                    <a:pt x="282097" y="15604"/>
                    <a:pt x="285685" y="11228"/>
                    <a:pt x="286038" y="6059"/>
                  </a:cubicBezTo>
                  <a:cubicBezTo>
                    <a:pt x="286222" y="2759"/>
                    <a:pt x="284926" y="-161"/>
                    <a:pt x="279766" y="-56"/>
                  </a:cubicBezTo>
                  <a:cubicBezTo>
                    <a:pt x="267994" y="167"/>
                    <a:pt x="206279" y="7120"/>
                    <a:pt x="206279" y="7120"/>
                  </a:cubicBezTo>
                  <a:close/>
                </a:path>
              </a:pathLst>
            </a:custGeom>
            <a:solidFill>
              <a:srgbClr val="39CE9C"/>
            </a:solidFill>
            <a:ln w="1309" cap="flat">
              <a:noFill/>
              <a:prstDash val="solid"/>
              <a:miter/>
            </a:ln>
          </p:spPr>
          <p:txBody>
            <a:bodyPr rtlCol="0" anchor="ctr"/>
            <a:lstStyle/>
            <a:p>
              <a:endParaRPr lang="zh-CN" altLang="en-US"/>
            </a:p>
          </p:txBody>
        </p:sp>
        <p:grpSp>
          <p:nvGrpSpPr>
            <p:cNvPr id="316" name="图形 6">
              <a:extLst>
                <a:ext uri="{FF2B5EF4-FFF2-40B4-BE49-F238E27FC236}">
                  <a16:creationId xmlns:a16="http://schemas.microsoft.com/office/drawing/2014/main" id="{82796D5C-85A8-859E-EAE7-C86381CDB6A3}"/>
                </a:ext>
              </a:extLst>
            </p:cNvPr>
            <p:cNvGrpSpPr/>
            <p:nvPr/>
          </p:nvGrpSpPr>
          <p:grpSpPr>
            <a:xfrm>
              <a:off x="7971753" y="3553254"/>
              <a:ext cx="85900" cy="49543"/>
              <a:chOff x="7971753" y="3553254"/>
              <a:chExt cx="85900" cy="49543"/>
            </a:xfrm>
          </p:grpSpPr>
          <p:sp>
            <p:nvSpPr>
              <p:cNvPr id="418" name="任意多边形: 形状 417">
                <a:extLst>
                  <a:ext uri="{FF2B5EF4-FFF2-40B4-BE49-F238E27FC236}">
                    <a16:creationId xmlns:a16="http://schemas.microsoft.com/office/drawing/2014/main" id="{8C1F54BE-ACB7-8943-F67B-6F67411F1397}"/>
                  </a:ext>
                </a:extLst>
              </p:cNvPr>
              <p:cNvSpPr/>
              <p:nvPr/>
            </p:nvSpPr>
            <p:spPr>
              <a:xfrm>
                <a:off x="7971753" y="3553424"/>
                <a:ext cx="83883" cy="49372"/>
              </a:xfrm>
              <a:custGeom>
                <a:avLst/>
                <a:gdLst>
                  <a:gd name="connsiteX0" fmla="*/ 62565 w 83883"/>
                  <a:gd name="connsiteY0" fmla="*/ 15917 h 49372"/>
                  <a:gd name="connsiteX1" fmla="*/ 83399 w 83883"/>
                  <a:gd name="connsiteY1" fmla="*/ -59 h 49372"/>
                  <a:gd name="connsiteX2" fmla="*/ 23163 w 83883"/>
                  <a:gd name="connsiteY2" fmla="*/ 5952 h 49372"/>
                  <a:gd name="connsiteX3" fmla="*/ 33180 w 83883"/>
                  <a:gd name="connsiteY3" fmla="*/ 49308 h 49372"/>
                  <a:gd name="connsiteX4" fmla="*/ 51016 w 83883"/>
                  <a:gd name="connsiteY4" fmla="*/ 47567 h 49372"/>
                  <a:gd name="connsiteX5" fmla="*/ 65943 w 83883"/>
                  <a:gd name="connsiteY5" fmla="*/ 37942 h 49372"/>
                  <a:gd name="connsiteX6" fmla="*/ 62565 w 83883"/>
                  <a:gd name="connsiteY6" fmla="*/ 15917 h 4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883" h="49372">
                    <a:moveTo>
                      <a:pt x="62565" y="15917"/>
                    </a:moveTo>
                    <a:cubicBezTo>
                      <a:pt x="59789" y="3686"/>
                      <a:pt x="77349" y="635"/>
                      <a:pt x="83399" y="-59"/>
                    </a:cubicBezTo>
                    <a:cubicBezTo>
                      <a:pt x="54302" y="2560"/>
                      <a:pt x="29711" y="4970"/>
                      <a:pt x="23163" y="5952"/>
                    </a:cubicBezTo>
                    <a:cubicBezTo>
                      <a:pt x="-4113" y="10024"/>
                      <a:pt x="-15951" y="49871"/>
                      <a:pt x="33180" y="49308"/>
                    </a:cubicBezTo>
                    <a:cubicBezTo>
                      <a:pt x="39152" y="49075"/>
                      <a:pt x="45110" y="48494"/>
                      <a:pt x="51016" y="47567"/>
                    </a:cubicBezTo>
                    <a:lnTo>
                      <a:pt x="65943" y="37942"/>
                    </a:lnTo>
                    <a:cubicBezTo>
                      <a:pt x="65943" y="37942"/>
                      <a:pt x="65917" y="30648"/>
                      <a:pt x="62565" y="15917"/>
                    </a:cubicBezTo>
                    <a:close/>
                  </a:path>
                </a:pathLst>
              </a:custGeom>
              <a:gradFill>
                <a:gsLst>
                  <a:gs pos="0">
                    <a:srgbClr val="FFFFFF">
                      <a:alpha val="0"/>
                    </a:srgbClr>
                  </a:gs>
                  <a:gs pos="50000">
                    <a:srgbClr val="7F7F7F">
                      <a:alpha val="49804"/>
                    </a:srgbClr>
                  </a:gs>
                  <a:gs pos="100000">
                    <a:srgbClr val="000000"/>
                  </a:gs>
                </a:gsLst>
                <a:lin ang="40132" scaled="1"/>
              </a:gradFill>
              <a:ln w="1309" cap="flat">
                <a:noFill/>
                <a:prstDash val="solid"/>
                <a:miter/>
              </a:ln>
            </p:spPr>
            <p:txBody>
              <a:bodyPr rtlCol="0" anchor="ctr"/>
              <a:lstStyle/>
              <a:p>
                <a:endParaRPr lang="zh-CN" altLang="en-US"/>
              </a:p>
            </p:txBody>
          </p:sp>
          <p:sp>
            <p:nvSpPr>
              <p:cNvPr id="419" name="任意多边形: 形状 418">
                <a:extLst>
                  <a:ext uri="{FF2B5EF4-FFF2-40B4-BE49-F238E27FC236}">
                    <a16:creationId xmlns:a16="http://schemas.microsoft.com/office/drawing/2014/main" id="{0CA3468C-0AC4-6E84-2AF8-8E3799AC1573}"/>
                  </a:ext>
                </a:extLst>
              </p:cNvPr>
              <p:cNvSpPr/>
              <p:nvPr/>
            </p:nvSpPr>
            <p:spPr>
              <a:xfrm>
                <a:off x="8057654" y="3553254"/>
                <a:ext cx="1309" cy="1309"/>
              </a:xfrm>
              <a:custGeom>
                <a:avLst/>
                <a:gdLst>
                  <a:gd name="connsiteX0" fmla="*/ 0 w 1309"/>
                  <a:gd name="connsiteY0" fmla="*/ 0 h 1309"/>
                  <a:gd name="connsiteX1" fmla="*/ 0 w 1309"/>
                  <a:gd name="connsiteY1" fmla="*/ 0 h 1309"/>
                  <a:gd name="connsiteX2" fmla="*/ 0 w 1309"/>
                  <a:gd name="connsiteY2" fmla="*/ 0 h 1309"/>
                  <a:gd name="connsiteX3" fmla="*/ 0 w 1309"/>
                  <a:gd name="connsiteY3" fmla="*/ 0 h 1309"/>
                </a:gdLst>
                <a:ahLst/>
                <a:cxnLst>
                  <a:cxn ang="0">
                    <a:pos x="connsiteX0" y="connsiteY0"/>
                  </a:cxn>
                  <a:cxn ang="0">
                    <a:pos x="connsiteX1" y="connsiteY1"/>
                  </a:cxn>
                  <a:cxn ang="0">
                    <a:pos x="connsiteX2" y="connsiteY2"/>
                  </a:cxn>
                  <a:cxn ang="0">
                    <a:pos x="connsiteX3" y="connsiteY3"/>
                  </a:cxn>
                </a:cxnLst>
                <a:rect l="l" t="t" r="r" b="b"/>
                <a:pathLst>
                  <a:path w="1309" h="1309">
                    <a:moveTo>
                      <a:pt x="0" y="0"/>
                    </a:moveTo>
                    <a:lnTo>
                      <a:pt x="0" y="0"/>
                    </a:lnTo>
                    <a:lnTo>
                      <a:pt x="0" y="0"/>
                    </a:lnTo>
                    <a:lnTo>
                      <a:pt x="0" y="0"/>
                    </a:lnTo>
                    <a:close/>
                  </a:path>
                </a:pathLst>
              </a:custGeom>
              <a:gradFill>
                <a:gsLst>
                  <a:gs pos="0">
                    <a:srgbClr val="FFFFFF">
                      <a:alpha val="0"/>
                    </a:srgbClr>
                  </a:gs>
                  <a:gs pos="50000">
                    <a:srgbClr val="7F7F7F">
                      <a:alpha val="49804"/>
                    </a:srgbClr>
                  </a:gs>
                  <a:gs pos="100000">
                    <a:srgbClr val="000000"/>
                  </a:gs>
                </a:gsLst>
                <a:lin ang="42970" scaled="1"/>
              </a:gradFill>
              <a:ln w="1309" cap="flat">
                <a:noFill/>
                <a:prstDash val="solid"/>
                <a:miter/>
              </a:ln>
            </p:spPr>
            <p:txBody>
              <a:bodyPr rtlCol="0" anchor="ctr"/>
              <a:lstStyle/>
              <a:p>
                <a:endParaRPr lang="zh-CN" altLang="en-US"/>
              </a:p>
            </p:txBody>
          </p:sp>
        </p:grpSp>
        <p:sp>
          <p:nvSpPr>
            <p:cNvPr id="317" name="任意多边形: 形状 316">
              <a:extLst>
                <a:ext uri="{FF2B5EF4-FFF2-40B4-BE49-F238E27FC236}">
                  <a16:creationId xmlns:a16="http://schemas.microsoft.com/office/drawing/2014/main" id="{F75AF083-BE43-3772-9380-0D2623F64873}"/>
                </a:ext>
              </a:extLst>
            </p:cNvPr>
            <p:cNvSpPr/>
            <p:nvPr/>
          </p:nvSpPr>
          <p:spPr>
            <a:xfrm>
              <a:off x="8099688" y="3539806"/>
              <a:ext cx="104599" cy="47206"/>
            </a:xfrm>
            <a:custGeom>
              <a:avLst/>
              <a:gdLst>
                <a:gd name="connsiteX0" fmla="*/ 32919 w 104599"/>
                <a:gd name="connsiteY0" fmla="*/ 6685 h 47206"/>
                <a:gd name="connsiteX1" fmla="*/ -485 w 104599"/>
                <a:gd name="connsiteY1" fmla="*/ 47148 h 47206"/>
                <a:gd name="connsiteX2" fmla="*/ 85940 w 104599"/>
                <a:gd name="connsiteY2" fmla="*/ 28160 h 47206"/>
                <a:gd name="connsiteX3" fmla="*/ 60733 w 104599"/>
                <a:gd name="connsiteY3" fmla="*/ 23551 h 47206"/>
                <a:gd name="connsiteX4" fmla="*/ 104115 w 104599"/>
                <a:gd name="connsiteY4" fmla="*/ 2023 h 47206"/>
                <a:gd name="connsiteX5" fmla="*/ 104115 w 104599"/>
                <a:gd name="connsiteY5" fmla="*/ -59 h 47206"/>
                <a:gd name="connsiteX6" fmla="*/ 78371 w 104599"/>
                <a:gd name="connsiteY6" fmla="*/ 2757 h 47206"/>
                <a:gd name="connsiteX7" fmla="*/ 32919 w 104599"/>
                <a:gd name="connsiteY7" fmla="*/ 6685 h 47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599" h="47206">
                  <a:moveTo>
                    <a:pt x="32919" y="6685"/>
                  </a:moveTo>
                  <a:cubicBezTo>
                    <a:pt x="1348" y="12106"/>
                    <a:pt x="-485" y="47121"/>
                    <a:pt x="-485" y="47148"/>
                  </a:cubicBezTo>
                  <a:cubicBezTo>
                    <a:pt x="28441" y="41163"/>
                    <a:pt x="59357" y="34315"/>
                    <a:pt x="85940" y="28160"/>
                  </a:cubicBezTo>
                  <a:cubicBezTo>
                    <a:pt x="85743" y="28160"/>
                    <a:pt x="61321" y="32390"/>
                    <a:pt x="60733" y="23551"/>
                  </a:cubicBezTo>
                  <a:cubicBezTo>
                    <a:pt x="60143" y="14712"/>
                    <a:pt x="104115" y="2023"/>
                    <a:pt x="104115" y="2023"/>
                  </a:cubicBezTo>
                  <a:lnTo>
                    <a:pt x="104115" y="-59"/>
                  </a:lnTo>
                  <a:cubicBezTo>
                    <a:pt x="89999" y="1447"/>
                    <a:pt x="78371" y="2757"/>
                    <a:pt x="78371" y="2757"/>
                  </a:cubicBezTo>
                  <a:cubicBezTo>
                    <a:pt x="78371" y="2757"/>
                    <a:pt x="59004" y="4407"/>
                    <a:pt x="32919" y="6685"/>
                  </a:cubicBezTo>
                  <a:close/>
                </a:path>
              </a:pathLst>
            </a:custGeom>
            <a:gradFill>
              <a:gsLst>
                <a:gs pos="0">
                  <a:srgbClr val="FFFFFF">
                    <a:alpha val="0"/>
                  </a:srgbClr>
                </a:gs>
                <a:gs pos="50000">
                  <a:srgbClr val="7F7F7F">
                    <a:alpha val="49804"/>
                  </a:srgbClr>
                </a:gs>
                <a:gs pos="100000">
                  <a:srgbClr val="000000"/>
                </a:gs>
              </a:gsLst>
              <a:lin ang="17233535" scaled="1"/>
            </a:gradFill>
            <a:ln w="1309" cap="flat">
              <a:noFill/>
              <a:prstDash val="solid"/>
              <a:miter/>
            </a:ln>
          </p:spPr>
          <p:txBody>
            <a:bodyPr rtlCol="0" anchor="ctr"/>
            <a:lstStyle/>
            <a:p>
              <a:endParaRPr lang="zh-CN" altLang="en-US"/>
            </a:p>
          </p:txBody>
        </p:sp>
        <p:sp>
          <p:nvSpPr>
            <p:cNvPr id="318" name="任意多边形: 形状 317">
              <a:extLst>
                <a:ext uri="{FF2B5EF4-FFF2-40B4-BE49-F238E27FC236}">
                  <a16:creationId xmlns:a16="http://schemas.microsoft.com/office/drawing/2014/main" id="{88B2F5C6-3823-6C4A-A79C-E49E3113AA40}"/>
                </a:ext>
              </a:extLst>
            </p:cNvPr>
            <p:cNvSpPr/>
            <p:nvPr/>
          </p:nvSpPr>
          <p:spPr>
            <a:xfrm>
              <a:off x="8022606" y="3569400"/>
              <a:ext cx="15574" cy="34960"/>
            </a:xfrm>
            <a:custGeom>
              <a:avLst/>
              <a:gdLst>
                <a:gd name="connsiteX0" fmla="*/ 5112 w 15574"/>
                <a:gd name="connsiteY0" fmla="*/ -59 h 34960"/>
                <a:gd name="connsiteX1" fmla="*/ 14724 w 15574"/>
                <a:gd name="connsiteY1" fmla="*/ 19282 h 34960"/>
                <a:gd name="connsiteX2" fmla="*/ 14069 w 15574"/>
                <a:gd name="connsiteY2" fmla="*/ 23315 h 34960"/>
                <a:gd name="connsiteX3" fmla="*/ 3109 w 15574"/>
                <a:gd name="connsiteY3" fmla="*/ 34289 h 34960"/>
                <a:gd name="connsiteX4" fmla="*/ 123 w 15574"/>
                <a:gd name="connsiteY4" fmla="*/ 34279 h 34960"/>
                <a:gd name="connsiteX5" fmla="*/ -427 w 15574"/>
                <a:gd name="connsiteY5" fmla="*/ 32298 h 34960"/>
                <a:gd name="connsiteX6" fmla="*/ 2519 w 15574"/>
                <a:gd name="connsiteY6" fmla="*/ 25188 h 34960"/>
                <a:gd name="connsiteX7" fmla="*/ 4287 w 15574"/>
                <a:gd name="connsiteY7" fmla="*/ 16022 h 34960"/>
                <a:gd name="connsiteX8" fmla="*/ 3659 w 15574"/>
                <a:gd name="connsiteY8" fmla="*/ 12905 h 34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74" h="34960">
                  <a:moveTo>
                    <a:pt x="5112" y="-59"/>
                  </a:moveTo>
                  <a:lnTo>
                    <a:pt x="14724" y="19282"/>
                  </a:lnTo>
                  <a:cubicBezTo>
                    <a:pt x="15391" y="20628"/>
                    <a:pt x="15129" y="22248"/>
                    <a:pt x="14069" y="23315"/>
                  </a:cubicBezTo>
                  <a:lnTo>
                    <a:pt x="3109" y="34289"/>
                  </a:lnTo>
                  <a:cubicBezTo>
                    <a:pt x="2284" y="35110"/>
                    <a:pt x="948" y="35106"/>
                    <a:pt x="123" y="34279"/>
                  </a:cubicBezTo>
                  <a:cubicBezTo>
                    <a:pt x="-387" y="33761"/>
                    <a:pt x="-597" y="33011"/>
                    <a:pt x="-427" y="32298"/>
                  </a:cubicBezTo>
                  <a:cubicBezTo>
                    <a:pt x="189" y="29791"/>
                    <a:pt x="1171" y="27392"/>
                    <a:pt x="2519" y="25188"/>
                  </a:cubicBezTo>
                  <a:cubicBezTo>
                    <a:pt x="4261" y="22469"/>
                    <a:pt x="4890" y="19190"/>
                    <a:pt x="4287" y="16022"/>
                  </a:cubicBezTo>
                  <a:lnTo>
                    <a:pt x="3659" y="12905"/>
                  </a:lnTo>
                  <a:close/>
                </a:path>
              </a:pathLst>
            </a:custGeom>
            <a:solidFill>
              <a:srgbClr val="F9AA8F"/>
            </a:solidFill>
            <a:ln w="1309" cap="flat">
              <a:noFill/>
              <a:prstDash val="solid"/>
              <a:miter/>
            </a:ln>
          </p:spPr>
          <p:txBody>
            <a:bodyPr rtlCol="0" anchor="ctr"/>
            <a:lstStyle/>
            <a:p>
              <a:endParaRPr lang="zh-CN" altLang="en-US"/>
            </a:p>
          </p:txBody>
        </p:sp>
        <p:sp>
          <p:nvSpPr>
            <p:cNvPr id="319" name="任意多边形: 形状 318">
              <a:extLst>
                <a:ext uri="{FF2B5EF4-FFF2-40B4-BE49-F238E27FC236}">
                  <a16:creationId xmlns:a16="http://schemas.microsoft.com/office/drawing/2014/main" id="{42353BF4-28DC-20DD-E326-5E490B368BB2}"/>
                </a:ext>
              </a:extLst>
            </p:cNvPr>
            <p:cNvSpPr/>
            <p:nvPr/>
          </p:nvSpPr>
          <p:spPr>
            <a:xfrm>
              <a:off x="8174288" y="3525068"/>
              <a:ext cx="31414" cy="17907"/>
            </a:xfrm>
            <a:custGeom>
              <a:avLst/>
              <a:gdLst>
                <a:gd name="connsiteX0" fmla="*/ -380 w 31414"/>
                <a:gd name="connsiteY0" fmla="*/ 9127 h 17907"/>
                <a:gd name="connsiteX1" fmla="*/ 12977 w 31414"/>
                <a:gd name="connsiteY1" fmla="*/ 458 h 17907"/>
                <a:gd name="connsiteX2" fmla="*/ 15386 w 31414"/>
                <a:gd name="connsiteY2" fmla="*/ 367 h 17907"/>
                <a:gd name="connsiteX3" fmla="*/ 30929 w 31414"/>
                <a:gd name="connsiteY3" fmla="*/ 13776 h 17907"/>
                <a:gd name="connsiteX4" fmla="*/ 28036 w 31414"/>
                <a:gd name="connsiteY4" fmla="*/ 16670 h 17907"/>
                <a:gd name="connsiteX5" fmla="*/ 18528 w 31414"/>
                <a:gd name="connsiteY5" fmla="*/ 12741 h 17907"/>
                <a:gd name="connsiteX6" fmla="*/ 12479 w 31414"/>
                <a:gd name="connsiteY6" fmla="*/ 13239 h 17907"/>
                <a:gd name="connsiteX7" fmla="*/ -485 w 31414"/>
                <a:gd name="connsiteY7" fmla="*/ 17482 h 17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414" h="17907">
                  <a:moveTo>
                    <a:pt x="-380" y="9127"/>
                  </a:moveTo>
                  <a:cubicBezTo>
                    <a:pt x="-380" y="9127"/>
                    <a:pt x="3902" y="9664"/>
                    <a:pt x="12977" y="458"/>
                  </a:cubicBezTo>
                  <a:cubicBezTo>
                    <a:pt x="13631" y="-194"/>
                    <a:pt x="14679" y="-234"/>
                    <a:pt x="15386" y="367"/>
                  </a:cubicBezTo>
                  <a:lnTo>
                    <a:pt x="30929" y="13776"/>
                  </a:lnTo>
                  <a:cubicBezTo>
                    <a:pt x="30929" y="13776"/>
                    <a:pt x="30929" y="17822"/>
                    <a:pt x="28036" y="16670"/>
                  </a:cubicBezTo>
                  <a:lnTo>
                    <a:pt x="18528" y="12741"/>
                  </a:lnTo>
                  <a:cubicBezTo>
                    <a:pt x="16551" y="11922"/>
                    <a:pt x="14299" y="12107"/>
                    <a:pt x="12479" y="13239"/>
                  </a:cubicBezTo>
                  <a:cubicBezTo>
                    <a:pt x="8786" y="15530"/>
                    <a:pt x="2409" y="18987"/>
                    <a:pt x="-485" y="17482"/>
                  </a:cubicBezTo>
                  <a:close/>
                </a:path>
              </a:pathLst>
            </a:custGeom>
            <a:solidFill>
              <a:srgbClr val="F9AA8F"/>
            </a:solidFill>
            <a:ln w="1309" cap="flat">
              <a:noFill/>
              <a:prstDash val="solid"/>
              <a:miter/>
            </a:ln>
          </p:spPr>
          <p:txBody>
            <a:bodyPr rtlCol="0" anchor="ctr"/>
            <a:lstStyle/>
            <a:p>
              <a:endParaRPr lang="zh-CN" altLang="en-US"/>
            </a:p>
          </p:txBody>
        </p:sp>
        <p:sp>
          <p:nvSpPr>
            <p:cNvPr id="320" name="任意多边形: 形状 319">
              <a:extLst>
                <a:ext uri="{FF2B5EF4-FFF2-40B4-BE49-F238E27FC236}">
                  <a16:creationId xmlns:a16="http://schemas.microsoft.com/office/drawing/2014/main" id="{1ED152D1-483E-8C53-6D17-F25CA6EA0F3B}"/>
                </a:ext>
              </a:extLst>
            </p:cNvPr>
            <p:cNvSpPr/>
            <p:nvPr/>
          </p:nvSpPr>
          <p:spPr>
            <a:xfrm>
              <a:off x="8043328" y="3421195"/>
              <a:ext cx="33600" cy="44875"/>
            </a:xfrm>
            <a:custGeom>
              <a:avLst/>
              <a:gdLst>
                <a:gd name="connsiteX0" fmla="*/ 0 w 33600"/>
                <a:gd name="connsiteY0" fmla="*/ 24880 h 44875"/>
                <a:gd name="connsiteX1" fmla="*/ 19655 w 33600"/>
                <a:gd name="connsiteY1" fmla="*/ 0 h 44875"/>
                <a:gd name="connsiteX2" fmla="*/ 33561 w 33600"/>
                <a:gd name="connsiteY2" fmla="*/ 0 h 44875"/>
                <a:gd name="connsiteX3" fmla="*/ 33600 w 33600"/>
                <a:gd name="connsiteY3" fmla="*/ 44875 h 44875"/>
                <a:gd name="connsiteX4" fmla="*/ 0 w 33600"/>
                <a:gd name="connsiteY4" fmla="*/ 24880 h 44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600" h="44875">
                  <a:moveTo>
                    <a:pt x="0" y="24880"/>
                  </a:moveTo>
                  <a:lnTo>
                    <a:pt x="19655" y="0"/>
                  </a:lnTo>
                  <a:lnTo>
                    <a:pt x="33561" y="0"/>
                  </a:lnTo>
                  <a:lnTo>
                    <a:pt x="33600" y="44875"/>
                  </a:lnTo>
                  <a:lnTo>
                    <a:pt x="0" y="24880"/>
                  </a:lnTo>
                  <a:close/>
                </a:path>
              </a:pathLst>
            </a:custGeom>
            <a:solidFill>
              <a:srgbClr val="F9AA8F"/>
            </a:solidFill>
            <a:ln w="1309" cap="flat">
              <a:noFill/>
              <a:prstDash val="solid"/>
              <a:miter/>
            </a:ln>
          </p:spPr>
          <p:txBody>
            <a:bodyPr rtlCol="0" anchor="ctr"/>
            <a:lstStyle/>
            <a:p>
              <a:endParaRPr lang="zh-CN" altLang="en-US"/>
            </a:p>
          </p:txBody>
        </p:sp>
        <p:sp>
          <p:nvSpPr>
            <p:cNvPr id="321" name="任意多边形: 形状 320">
              <a:extLst>
                <a:ext uri="{FF2B5EF4-FFF2-40B4-BE49-F238E27FC236}">
                  <a16:creationId xmlns:a16="http://schemas.microsoft.com/office/drawing/2014/main" id="{266DAC6E-D893-00FD-0329-F5D43B01B8EC}"/>
                </a:ext>
              </a:extLst>
            </p:cNvPr>
            <p:cNvSpPr/>
            <p:nvPr/>
          </p:nvSpPr>
          <p:spPr>
            <a:xfrm>
              <a:off x="8048369" y="3433176"/>
              <a:ext cx="28533" cy="22496"/>
            </a:xfrm>
            <a:custGeom>
              <a:avLst/>
              <a:gdLst>
                <a:gd name="connsiteX0" fmla="*/ 28048 w 28533"/>
                <a:gd name="connsiteY0" fmla="*/ 5009 h 22496"/>
                <a:gd name="connsiteX1" fmla="*/ 18528 w 28533"/>
                <a:gd name="connsiteY1" fmla="*/ 12080 h 22496"/>
                <a:gd name="connsiteX2" fmla="*/ 14129 w 28533"/>
                <a:gd name="connsiteY2" fmla="*/ 22438 h 22496"/>
                <a:gd name="connsiteX3" fmla="*/ -485 w 28533"/>
                <a:gd name="connsiteY3" fmla="*/ 9042 h 22496"/>
                <a:gd name="connsiteX4" fmla="*/ 6403 w 28533"/>
                <a:gd name="connsiteY4" fmla="*/ -59 h 22496"/>
                <a:gd name="connsiteX5" fmla="*/ 28048 w 28533"/>
                <a:gd name="connsiteY5" fmla="*/ 5009 h 22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33" h="22496">
                  <a:moveTo>
                    <a:pt x="28048" y="5009"/>
                  </a:moveTo>
                  <a:cubicBezTo>
                    <a:pt x="28048" y="5009"/>
                    <a:pt x="18607" y="4158"/>
                    <a:pt x="18528" y="12080"/>
                  </a:cubicBezTo>
                  <a:cubicBezTo>
                    <a:pt x="18450" y="20002"/>
                    <a:pt x="14129" y="22438"/>
                    <a:pt x="14129" y="22438"/>
                  </a:cubicBezTo>
                  <a:lnTo>
                    <a:pt x="-485" y="9042"/>
                  </a:lnTo>
                  <a:lnTo>
                    <a:pt x="6403" y="-59"/>
                  </a:lnTo>
                  <a:cubicBezTo>
                    <a:pt x="13291" y="2795"/>
                    <a:pt x="20611" y="4506"/>
                    <a:pt x="28048" y="5009"/>
                  </a:cubicBezTo>
                  <a:close/>
                </a:path>
              </a:pathLst>
            </a:custGeom>
            <a:gradFill>
              <a:gsLst>
                <a:gs pos="0">
                  <a:srgbClr val="FFFFFF">
                    <a:alpha val="0"/>
                  </a:srgbClr>
                </a:gs>
                <a:gs pos="50000">
                  <a:srgbClr val="7F7F7F">
                    <a:alpha val="49804"/>
                  </a:srgbClr>
                </a:gs>
                <a:gs pos="100000">
                  <a:srgbClr val="000000"/>
                </a:gs>
              </a:gsLst>
              <a:lin ang="1439668" scaled="1"/>
            </a:gradFill>
            <a:ln w="1309" cap="flat">
              <a:noFill/>
              <a:prstDash val="solid"/>
              <a:miter/>
            </a:ln>
          </p:spPr>
          <p:txBody>
            <a:bodyPr rtlCol="0" anchor="ctr"/>
            <a:lstStyle/>
            <a:p>
              <a:endParaRPr lang="zh-CN" altLang="en-US"/>
            </a:p>
          </p:txBody>
        </p:sp>
        <p:sp>
          <p:nvSpPr>
            <p:cNvPr id="322" name="任意多边形: 形状 321">
              <a:extLst>
                <a:ext uri="{FF2B5EF4-FFF2-40B4-BE49-F238E27FC236}">
                  <a16:creationId xmlns:a16="http://schemas.microsoft.com/office/drawing/2014/main" id="{881D3912-84B4-3F6A-017F-1EC21B967545}"/>
                </a:ext>
              </a:extLst>
            </p:cNvPr>
            <p:cNvSpPr/>
            <p:nvPr/>
          </p:nvSpPr>
          <p:spPr>
            <a:xfrm>
              <a:off x="8042306" y="3441779"/>
              <a:ext cx="34622" cy="24290"/>
            </a:xfrm>
            <a:custGeom>
              <a:avLst/>
              <a:gdLst>
                <a:gd name="connsiteX0" fmla="*/ 34137 w 34622"/>
                <a:gd name="connsiteY0" fmla="*/ 24232 h 24290"/>
                <a:gd name="connsiteX1" fmla="*/ 19484 w 34622"/>
                <a:gd name="connsiteY1" fmla="*/ 9618 h 24290"/>
                <a:gd name="connsiteX2" fmla="*/ 3928 w 34622"/>
                <a:gd name="connsiteY2" fmla="*/ -59 h 24290"/>
                <a:gd name="connsiteX3" fmla="*/ -485 w 34622"/>
                <a:gd name="connsiteY3" fmla="*/ 5336 h 24290"/>
                <a:gd name="connsiteX4" fmla="*/ 14378 w 34622"/>
                <a:gd name="connsiteY4" fmla="*/ 16611 h 24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22" h="24290">
                  <a:moveTo>
                    <a:pt x="34137" y="24232"/>
                  </a:moveTo>
                  <a:cubicBezTo>
                    <a:pt x="34137" y="24232"/>
                    <a:pt x="23780" y="19086"/>
                    <a:pt x="19484" y="9618"/>
                  </a:cubicBezTo>
                  <a:cubicBezTo>
                    <a:pt x="15190" y="151"/>
                    <a:pt x="3928" y="-59"/>
                    <a:pt x="3928" y="-59"/>
                  </a:cubicBezTo>
                  <a:lnTo>
                    <a:pt x="-485" y="5336"/>
                  </a:lnTo>
                  <a:lnTo>
                    <a:pt x="14378" y="16611"/>
                  </a:lnTo>
                </a:path>
              </a:pathLst>
            </a:custGeom>
            <a:solidFill>
              <a:srgbClr val="DFDFDF"/>
            </a:solidFill>
            <a:ln w="1309" cap="flat">
              <a:noFill/>
              <a:prstDash val="solid"/>
              <a:miter/>
            </a:ln>
          </p:spPr>
          <p:txBody>
            <a:bodyPr rtlCol="0" anchor="ctr"/>
            <a:lstStyle/>
            <a:p>
              <a:endParaRPr lang="zh-CN" altLang="en-US"/>
            </a:p>
          </p:txBody>
        </p:sp>
        <p:sp>
          <p:nvSpPr>
            <p:cNvPr id="323" name="任意多边形: 形状 322">
              <a:extLst>
                <a:ext uri="{FF2B5EF4-FFF2-40B4-BE49-F238E27FC236}">
                  <a16:creationId xmlns:a16="http://schemas.microsoft.com/office/drawing/2014/main" id="{F4A27CD6-A393-D4AB-E3D8-A8B3E4888846}"/>
                </a:ext>
              </a:extLst>
            </p:cNvPr>
            <p:cNvSpPr/>
            <p:nvPr/>
          </p:nvSpPr>
          <p:spPr>
            <a:xfrm>
              <a:off x="7955299" y="3446048"/>
              <a:ext cx="102671" cy="143990"/>
            </a:xfrm>
            <a:custGeom>
              <a:avLst/>
              <a:gdLst>
                <a:gd name="connsiteX0" fmla="*/ 59901 w 102671"/>
                <a:gd name="connsiteY0" fmla="*/ 93909 h 143990"/>
                <a:gd name="connsiteX1" fmla="*/ 72420 w 102671"/>
                <a:gd name="connsiteY1" fmla="*/ 123306 h 143990"/>
                <a:gd name="connsiteX2" fmla="*/ 70967 w 102671"/>
                <a:gd name="connsiteY2" fmla="*/ 136257 h 143990"/>
                <a:gd name="connsiteX3" fmla="*/ 33463 w 102671"/>
                <a:gd name="connsiteY3" fmla="*/ 140932 h 143990"/>
                <a:gd name="connsiteX4" fmla="*/ 33188 w 102671"/>
                <a:gd name="connsiteY4" fmla="*/ 140748 h 143990"/>
                <a:gd name="connsiteX5" fmla="*/ 2115 w 102671"/>
                <a:gd name="connsiteY5" fmla="*/ 93909 h 143990"/>
                <a:gd name="connsiteX6" fmla="*/ 87545 w 102671"/>
                <a:gd name="connsiteY6" fmla="*/ -59 h 143990"/>
                <a:gd name="connsiteX7" fmla="*/ 99133 w 102671"/>
                <a:gd name="connsiteY7" fmla="*/ 3935 h 143990"/>
                <a:gd name="connsiteX8" fmla="*/ 62219 w 102671"/>
                <a:gd name="connsiteY8" fmla="*/ 90844 h 143990"/>
                <a:gd name="connsiteX9" fmla="*/ 59901 w 102671"/>
                <a:gd name="connsiteY9" fmla="*/ 93909 h 143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2671" h="143990">
                  <a:moveTo>
                    <a:pt x="59901" y="93909"/>
                  </a:moveTo>
                  <a:lnTo>
                    <a:pt x="72420" y="123306"/>
                  </a:lnTo>
                  <a:lnTo>
                    <a:pt x="70967" y="136257"/>
                  </a:lnTo>
                  <a:cubicBezTo>
                    <a:pt x="55672" y="145161"/>
                    <a:pt x="43206" y="145750"/>
                    <a:pt x="33463" y="140932"/>
                  </a:cubicBezTo>
                  <a:cubicBezTo>
                    <a:pt x="33372" y="140932"/>
                    <a:pt x="33280" y="140932"/>
                    <a:pt x="33188" y="140748"/>
                  </a:cubicBezTo>
                  <a:cubicBezTo>
                    <a:pt x="10640" y="129434"/>
                    <a:pt x="-7405" y="104306"/>
                    <a:pt x="2115" y="93909"/>
                  </a:cubicBezTo>
                  <a:lnTo>
                    <a:pt x="87545" y="-59"/>
                  </a:lnTo>
                  <a:cubicBezTo>
                    <a:pt x="93110" y="-59"/>
                    <a:pt x="96907" y="1421"/>
                    <a:pt x="99133" y="3935"/>
                  </a:cubicBezTo>
                  <a:cubicBezTo>
                    <a:pt x="113603" y="19649"/>
                    <a:pt x="72512" y="77017"/>
                    <a:pt x="62219" y="90844"/>
                  </a:cubicBezTo>
                  <a:cubicBezTo>
                    <a:pt x="60766" y="92796"/>
                    <a:pt x="59901" y="93909"/>
                    <a:pt x="59901" y="93909"/>
                  </a:cubicBezTo>
                  <a:close/>
                </a:path>
              </a:pathLst>
            </a:custGeom>
            <a:solidFill>
              <a:srgbClr val="2F5C63"/>
            </a:solidFill>
            <a:ln w="1309" cap="flat">
              <a:noFill/>
              <a:prstDash val="solid"/>
              <a:miter/>
            </a:ln>
          </p:spPr>
          <p:txBody>
            <a:bodyPr rtlCol="0" anchor="ctr"/>
            <a:lstStyle/>
            <a:p>
              <a:endParaRPr lang="zh-CN" altLang="en-US"/>
            </a:p>
          </p:txBody>
        </p:sp>
        <p:sp>
          <p:nvSpPr>
            <p:cNvPr id="324" name="任意多边形: 形状 323">
              <a:extLst>
                <a:ext uri="{FF2B5EF4-FFF2-40B4-BE49-F238E27FC236}">
                  <a16:creationId xmlns:a16="http://schemas.microsoft.com/office/drawing/2014/main" id="{0B64ED1C-0C96-06C0-E28E-C3668F168CFE}"/>
                </a:ext>
              </a:extLst>
            </p:cNvPr>
            <p:cNvSpPr/>
            <p:nvPr/>
          </p:nvSpPr>
          <p:spPr>
            <a:xfrm>
              <a:off x="8062996" y="3379423"/>
              <a:ext cx="50184" cy="58808"/>
            </a:xfrm>
            <a:custGeom>
              <a:avLst/>
              <a:gdLst>
                <a:gd name="connsiteX0" fmla="*/ 49248 w 50184"/>
                <a:gd name="connsiteY0" fmla="*/ 31683 h 58808"/>
                <a:gd name="connsiteX1" fmla="*/ 47507 w 50184"/>
                <a:gd name="connsiteY1" fmla="*/ 29535 h 58808"/>
                <a:gd name="connsiteX2" fmla="*/ 45163 w 50184"/>
                <a:gd name="connsiteY2" fmla="*/ 22202 h 58808"/>
                <a:gd name="connsiteX3" fmla="*/ 46656 w 50184"/>
                <a:gd name="connsiteY3" fmla="*/ -59 h 58808"/>
                <a:gd name="connsiteX4" fmla="*/ -485 w 50184"/>
                <a:gd name="connsiteY4" fmla="*/ 46310 h 58808"/>
                <a:gd name="connsiteX5" fmla="*/ 13434 w 50184"/>
                <a:gd name="connsiteY5" fmla="*/ 58750 h 58808"/>
                <a:gd name="connsiteX6" fmla="*/ 45346 w 50184"/>
                <a:gd name="connsiteY6" fmla="*/ 36685 h 58808"/>
                <a:gd name="connsiteX7" fmla="*/ 49562 w 50184"/>
                <a:gd name="connsiteY7" fmla="*/ 33647 h 58808"/>
                <a:gd name="connsiteX8" fmla="*/ 49248 w 50184"/>
                <a:gd name="connsiteY8" fmla="*/ 31683 h 58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184" h="58808">
                  <a:moveTo>
                    <a:pt x="49248" y="31683"/>
                  </a:moveTo>
                  <a:lnTo>
                    <a:pt x="47507" y="29535"/>
                  </a:lnTo>
                  <a:cubicBezTo>
                    <a:pt x="45830" y="27472"/>
                    <a:pt x="44993" y="24854"/>
                    <a:pt x="45163" y="22202"/>
                  </a:cubicBezTo>
                  <a:lnTo>
                    <a:pt x="46656" y="-59"/>
                  </a:lnTo>
                  <a:cubicBezTo>
                    <a:pt x="8785" y="-59"/>
                    <a:pt x="-485" y="46310"/>
                    <a:pt x="-485" y="46310"/>
                  </a:cubicBezTo>
                  <a:lnTo>
                    <a:pt x="13434" y="58750"/>
                  </a:lnTo>
                  <a:cubicBezTo>
                    <a:pt x="42976" y="58750"/>
                    <a:pt x="45883" y="44345"/>
                    <a:pt x="45346" y="36685"/>
                  </a:cubicBezTo>
                  <a:cubicBezTo>
                    <a:pt x="47258" y="36675"/>
                    <a:pt x="48947" y="35455"/>
                    <a:pt x="49562" y="33647"/>
                  </a:cubicBezTo>
                  <a:cubicBezTo>
                    <a:pt x="49825" y="32984"/>
                    <a:pt x="49706" y="32231"/>
                    <a:pt x="49248" y="31683"/>
                  </a:cubicBezTo>
                  <a:close/>
                </a:path>
              </a:pathLst>
            </a:custGeom>
            <a:solidFill>
              <a:srgbClr val="F9AA8F"/>
            </a:solidFill>
            <a:ln w="1309" cap="flat">
              <a:noFill/>
              <a:prstDash val="solid"/>
              <a:miter/>
            </a:ln>
          </p:spPr>
          <p:txBody>
            <a:bodyPr rtlCol="0" anchor="ctr"/>
            <a:lstStyle/>
            <a:p>
              <a:endParaRPr lang="zh-CN" altLang="en-US"/>
            </a:p>
          </p:txBody>
        </p:sp>
        <p:sp>
          <p:nvSpPr>
            <p:cNvPr id="325" name="任意多边形: 形状 324">
              <a:extLst>
                <a:ext uri="{FF2B5EF4-FFF2-40B4-BE49-F238E27FC236}">
                  <a16:creationId xmlns:a16="http://schemas.microsoft.com/office/drawing/2014/main" id="{34F0621B-354E-93D6-820F-4C3BA77F7EC6}"/>
                </a:ext>
              </a:extLst>
            </p:cNvPr>
            <p:cNvSpPr/>
            <p:nvPr/>
          </p:nvSpPr>
          <p:spPr>
            <a:xfrm>
              <a:off x="8084249" y="3383390"/>
              <a:ext cx="25036" cy="54513"/>
            </a:xfrm>
            <a:custGeom>
              <a:avLst/>
              <a:gdLst>
                <a:gd name="connsiteX0" fmla="*/ 16761 w 25036"/>
                <a:gd name="connsiteY0" fmla="*/ -59 h 54513"/>
                <a:gd name="connsiteX1" fmla="*/ 3666 w 25036"/>
                <a:gd name="connsiteY1" fmla="*/ 2167 h 54513"/>
                <a:gd name="connsiteX2" fmla="*/ 1623 w 25036"/>
                <a:gd name="connsiteY2" fmla="*/ 3542 h 54513"/>
                <a:gd name="connsiteX3" fmla="*/ -485 w 25036"/>
                <a:gd name="connsiteY3" fmla="*/ 54454 h 54513"/>
                <a:gd name="connsiteX4" fmla="*/ 9362 w 25036"/>
                <a:gd name="connsiteY4" fmla="*/ 52516 h 54513"/>
                <a:gd name="connsiteX5" fmla="*/ 14194 w 25036"/>
                <a:gd name="connsiteY5" fmla="*/ 21089 h 54513"/>
                <a:gd name="connsiteX6" fmla="*/ 24552 w 25036"/>
                <a:gd name="connsiteY6" fmla="*/ 8597 h 54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036" h="54513">
                  <a:moveTo>
                    <a:pt x="16761" y="-59"/>
                  </a:moveTo>
                  <a:lnTo>
                    <a:pt x="3666" y="2167"/>
                  </a:lnTo>
                  <a:cubicBezTo>
                    <a:pt x="2972" y="2613"/>
                    <a:pt x="2291" y="3071"/>
                    <a:pt x="1623" y="3542"/>
                  </a:cubicBezTo>
                  <a:lnTo>
                    <a:pt x="-485" y="54454"/>
                  </a:lnTo>
                  <a:cubicBezTo>
                    <a:pt x="2854" y="54166"/>
                    <a:pt x="6154" y="53517"/>
                    <a:pt x="9362" y="52516"/>
                  </a:cubicBezTo>
                  <a:cubicBezTo>
                    <a:pt x="10004" y="47540"/>
                    <a:pt x="6651" y="24180"/>
                    <a:pt x="14194" y="21089"/>
                  </a:cubicBezTo>
                  <a:cubicBezTo>
                    <a:pt x="22286" y="17842"/>
                    <a:pt x="24552" y="8597"/>
                    <a:pt x="24552" y="8597"/>
                  </a:cubicBezTo>
                  <a:close/>
                </a:path>
              </a:pathLst>
            </a:custGeom>
            <a:gradFill>
              <a:gsLst>
                <a:gs pos="0">
                  <a:srgbClr val="FFFFFF">
                    <a:alpha val="0"/>
                  </a:srgbClr>
                </a:gs>
                <a:gs pos="80000">
                  <a:srgbClr val="000000"/>
                </a:gs>
              </a:gsLst>
              <a:lin ang="12233225" scaled="1"/>
            </a:gradFill>
            <a:ln w="1309" cap="flat">
              <a:noFill/>
              <a:prstDash val="solid"/>
              <a:miter/>
            </a:ln>
          </p:spPr>
          <p:txBody>
            <a:bodyPr rtlCol="0" anchor="ctr"/>
            <a:lstStyle/>
            <a:p>
              <a:endParaRPr lang="zh-CN" altLang="en-US"/>
            </a:p>
          </p:txBody>
        </p:sp>
        <p:sp>
          <p:nvSpPr>
            <p:cNvPr id="326" name="任意多边形: 形状 325">
              <a:extLst>
                <a:ext uri="{FF2B5EF4-FFF2-40B4-BE49-F238E27FC236}">
                  <a16:creationId xmlns:a16="http://schemas.microsoft.com/office/drawing/2014/main" id="{98E559C2-CC52-7E29-9C56-E11842B8B08A}"/>
                </a:ext>
              </a:extLst>
            </p:cNvPr>
            <p:cNvSpPr/>
            <p:nvPr/>
          </p:nvSpPr>
          <p:spPr>
            <a:xfrm>
              <a:off x="8010932" y="3781324"/>
              <a:ext cx="32605" cy="30340"/>
            </a:xfrm>
            <a:custGeom>
              <a:avLst/>
              <a:gdLst>
                <a:gd name="connsiteX0" fmla="*/ 0 w 32605"/>
                <a:gd name="connsiteY0" fmla="*/ 30340 h 30340"/>
                <a:gd name="connsiteX1" fmla="*/ 32606 w 32605"/>
                <a:gd name="connsiteY1" fmla="*/ 30340 h 30340"/>
                <a:gd name="connsiteX2" fmla="*/ 13409 w 32605"/>
                <a:gd name="connsiteY2" fmla="*/ 18752 h 30340"/>
                <a:gd name="connsiteX3" fmla="*/ 19446 w 32605"/>
                <a:gd name="connsiteY3" fmla="*/ 0 h 30340"/>
                <a:gd name="connsiteX4" fmla="*/ 3156 w 32605"/>
                <a:gd name="connsiteY4" fmla="*/ 0 h 30340"/>
                <a:gd name="connsiteX5" fmla="*/ 0 w 32605"/>
                <a:gd name="connsiteY5" fmla="*/ 30340 h 30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05" h="30340">
                  <a:moveTo>
                    <a:pt x="0" y="30340"/>
                  </a:moveTo>
                  <a:lnTo>
                    <a:pt x="32606" y="30340"/>
                  </a:lnTo>
                  <a:lnTo>
                    <a:pt x="13409" y="18752"/>
                  </a:lnTo>
                  <a:lnTo>
                    <a:pt x="19446" y="0"/>
                  </a:lnTo>
                  <a:lnTo>
                    <a:pt x="3156" y="0"/>
                  </a:lnTo>
                  <a:lnTo>
                    <a:pt x="0" y="30340"/>
                  </a:lnTo>
                  <a:close/>
                </a:path>
              </a:pathLst>
            </a:custGeom>
            <a:solidFill>
              <a:srgbClr val="142B2E"/>
            </a:solidFill>
            <a:ln w="1309" cap="flat">
              <a:noFill/>
              <a:prstDash val="solid"/>
              <a:miter/>
            </a:ln>
          </p:spPr>
          <p:txBody>
            <a:bodyPr rtlCol="0" anchor="ctr"/>
            <a:lstStyle/>
            <a:p>
              <a:endParaRPr lang="zh-CN" altLang="en-US"/>
            </a:p>
          </p:txBody>
        </p:sp>
        <p:sp>
          <p:nvSpPr>
            <p:cNvPr id="327" name="任意多边形: 形状 326">
              <a:extLst>
                <a:ext uri="{FF2B5EF4-FFF2-40B4-BE49-F238E27FC236}">
                  <a16:creationId xmlns:a16="http://schemas.microsoft.com/office/drawing/2014/main" id="{1620DF86-3CED-63A4-CE21-115D7220E12D}"/>
                </a:ext>
              </a:extLst>
            </p:cNvPr>
            <p:cNvSpPr/>
            <p:nvPr/>
          </p:nvSpPr>
          <p:spPr>
            <a:xfrm>
              <a:off x="8096138" y="3780722"/>
              <a:ext cx="36351" cy="30942"/>
            </a:xfrm>
            <a:custGeom>
              <a:avLst/>
              <a:gdLst>
                <a:gd name="connsiteX0" fmla="*/ 1899 w 36351"/>
                <a:gd name="connsiteY0" fmla="*/ 30943 h 30942"/>
                <a:gd name="connsiteX1" fmla="*/ 36351 w 36351"/>
                <a:gd name="connsiteY1" fmla="*/ 30943 h 30942"/>
                <a:gd name="connsiteX2" fmla="*/ 13239 w 36351"/>
                <a:gd name="connsiteY2" fmla="*/ 17377 h 30942"/>
                <a:gd name="connsiteX3" fmla="*/ 14169 w 36351"/>
                <a:gd name="connsiteY3" fmla="*/ 0 h 30942"/>
                <a:gd name="connsiteX4" fmla="*/ 0 w 36351"/>
                <a:gd name="connsiteY4" fmla="*/ 602 h 30942"/>
                <a:gd name="connsiteX5" fmla="*/ 1899 w 36351"/>
                <a:gd name="connsiteY5" fmla="*/ 30943 h 30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351" h="30942">
                  <a:moveTo>
                    <a:pt x="1899" y="30943"/>
                  </a:moveTo>
                  <a:lnTo>
                    <a:pt x="36351" y="30943"/>
                  </a:lnTo>
                  <a:lnTo>
                    <a:pt x="13239" y="17377"/>
                  </a:lnTo>
                  <a:lnTo>
                    <a:pt x="14169" y="0"/>
                  </a:lnTo>
                  <a:lnTo>
                    <a:pt x="0" y="602"/>
                  </a:lnTo>
                  <a:lnTo>
                    <a:pt x="1899" y="30943"/>
                  </a:lnTo>
                  <a:close/>
                </a:path>
              </a:pathLst>
            </a:custGeom>
            <a:solidFill>
              <a:srgbClr val="142B2E"/>
            </a:solidFill>
            <a:ln w="1309" cap="flat">
              <a:noFill/>
              <a:prstDash val="solid"/>
              <a:miter/>
            </a:ln>
          </p:spPr>
          <p:txBody>
            <a:bodyPr rtlCol="0" anchor="ctr"/>
            <a:lstStyle/>
            <a:p>
              <a:endParaRPr lang="zh-CN" altLang="en-US"/>
            </a:p>
          </p:txBody>
        </p:sp>
        <p:sp>
          <p:nvSpPr>
            <p:cNvPr id="328" name="任意多边形: 形状 327">
              <a:extLst>
                <a:ext uri="{FF2B5EF4-FFF2-40B4-BE49-F238E27FC236}">
                  <a16:creationId xmlns:a16="http://schemas.microsoft.com/office/drawing/2014/main" id="{772251CD-1D4E-D11B-A588-D7FEB4F3D50E}"/>
                </a:ext>
              </a:extLst>
            </p:cNvPr>
            <p:cNvSpPr/>
            <p:nvPr/>
          </p:nvSpPr>
          <p:spPr>
            <a:xfrm>
              <a:off x="8062276" y="3467456"/>
              <a:ext cx="32486" cy="54357"/>
            </a:xfrm>
            <a:custGeom>
              <a:avLst/>
              <a:gdLst>
                <a:gd name="connsiteX0" fmla="*/ 30732 w 32486"/>
                <a:gd name="connsiteY0" fmla="*/ 34422 h 54357"/>
                <a:gd name="connsiteX1" fmla="*/ 17245 w 32486"/>
                <a:gd name="connsiteY1" fmla="*/ 1423 h 54357"/>
                <a:gd name="connsiteX2" fmla="*/ -485 w 32486"/>
                <a:gd name="connsiteY2" fmla="*/ 34422 h 54357"/>
                <a:gd name="connsiteX3" fmla="*/ 15111 w 32486"/>
                <a:gd name="connsiteY3" fmla="*/ 54299 h 54357"/>
                <a:gd name="connsiteX4" fmla="*/ 30732 w 32486"/>
                <a:gd name="connsiteY4" fmla="*/ 34422 h 54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86" h="54357">
                  <a:moveTo>
                    <a:pt x="30732" y="34422"/>
                  </a:moveTo>
                  <a:cubicBezTo>
                    <a:pt x="17730" y="10668"/>
                    <a:pt x="18424" y="9948"/>
                    <a:pt x="17245" y="1423"/>
                  </a:cubicBezTo>
                  <a:cubicBezTo>
                    <a:pt x="16067" y="-7102"/>
                    <a:pt x="-485" y="23461"/>
                    <a:pt x="-485" y="34422"/>
                  </a:cubicBezTo>
                  <a:cubicBezTo>
                    <a:pt x="-485" y="45382"/>
                    <a:pt x="6495" y="54299"/>
                    <a:pt x="15111" y="54299"/>
                  </a:cubicBezTo>
                  <a:cubicBezTo>
                    <a:pt x="23727" y="54299"/>
                    <a:pt x="35997" y="44059"/>
                    <a:pt x="30732" y="34422"/>
                  </a:cubicBezTo>
                  <a:close/>
                </a:path>
              </a:pathLst>
            </a:custGeom>
            <a:solidFill>
              <a:srgbClr val="DFDFDF"/>
            </a:solidFill>
            <a:ln w="1309" cap="flat">
              <a:noFill/>
              <a:prstDash val="solid"/>
              <a:miter/>
            </a:ln>
          </p:spPr>
          <p:txBody>
            <a:bodyPr rtlCol="0" anchor="ctr"/>
            <a:lstStyle/>
            <a:p>
              <a:endParaRPr lang="zh-CN" altLang="en-US"/>
            </a:p>
          </p:txBody>
        </p:sp>
        <p:sp>
          <p:nvSpPr>
            <p:cNvPr id="329" name="任意多边形: 形状 328">
              <a:extLst>
                <a:ext uri="{FF2B5EF4-FFF2-40B4-BE49-F238E27FC236}">
                  <a16:creationId xmlns:a16="http://schemas.microsoft.com/office/drawing/2014/main" id="{02B4E0DF-FC37-F347-9139-C575C8799E9F}"/>
                </a:ext>
              </a:extLst>
            </p:cNvPr>
            <p:cNvSpPr/>
            <p:nvPr/>
          </p:nvSpPr>
          <p:spPr>
            <a:xfrm>
              <a:off x="8043328" y="3363512"/>
              <a:ext cx="74720" cy="80393"/>
            </a:xfrm>
            <a:custGeom>
              <a:avLst/>
              <a:gdLst>
                <a:gd name="connsiteX0" fmla="*/ 73146 w 74720"/>
                <a:gd name="connsiteY0" fmla="*/ 19074 h 80393"/>
                <a:gd name="connsiteX1" fmla="*/ 73250 w 74720"/>
                <a:gd name="connsiteY1" fmla="*/ 24073 h 80393"/>
                <a:gd name="connsiteX2" fmla="*/ 72819 w 74720"/>
                <a:gd name="connsiteY2" fmla="*/ 24456 h 80393"/>
                <a:gd name="connsiteX3" fmla="*/ 50951 w 74720"/>
                <a:gd name="connsiteY3" fmla="*/ 33727 h 80393"/>
                <a:gd name="connsiteX4" fmla="*/ 42151 w 74720"/>
                <a:gd name="connsiteY4" fmla="*/ 79270 h 80393"/>
                <a:gd name="connsiteX5" fmla="*/ -485 w 74720"/>
                <a:gd name="connsiteY5" fmla="*/ 56655 h 80393"/>
                <a:gd name="connsiteX6" fmla="*/ 8904 w 74720"/>
                <a:gd name="connsiteY6" fmla="*/ 33268 h 80393"/>
                <a:gd name="connsiteX7" fmla="*/ 73146 w 74720"/>
                <a:gd name="connsiteY7" fmla="*/ 19074 h 80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720" h="80393">
                  <a:moveTo>
                    <a:pt x="73146" y="19074"/>
                  </a:moveTo>
                  <a:cubicBezTo>
                    <a:pt x="74560" y="20425"/>
                    <a:pt x="74600" y="22663"/>
                    <a:pt x="73250" y="24073"/>
                  </a:cubicBezTo>
                  <a:cubicBezTo>
                    <a:pt x="73120" y="24212"/>
                    <a:pt x="72976" y="24340"/>
                    <a:pt x="72819" y="24456"/>
                  </a:cubicBezTo>
                  <a:cubicBezTo>
                    <a:pt x="67908" y="28122"/>
                    <a:pt x="60640" y="30571"/>
                    <a:pt x="50951" y="33727"/>
                  </a:cubicBezTo>
                  <a:cubicBezTo>
                    <a:pt x="40475" y="37144"/>
                    <a:pt x="51186" y="88292"/>
                    <a:pt x="42151" y="79270"/>
                  </a:cubicBezTo>
                  <a:cubicBezTo>
                    <a:pt x="18410" y="55529"/>
                    <a:pt x="19537" y="76651"/>
                    <a:pt x="-485" y="56655"/>
                  </a:cubicBezTo>
                  <a:cubicBezTo>
                    <a:pt x="-485" y="56655"/>
                    <a:pt x="8904" y="45276"/>
                    <a:pt x="8904" y="33268"/>
                  </a:cubicBezTo>
                  <a:cubicBezTo>
                    <a:pt x="8904" y="4630"/>
                    <a:pt x="34281" y="-17500"/>
                    <a:pt x="73146" y="19074"/>
                  </a:cubicBezTo>
                  <a:close/>
                </a:path>
              </a:pathLst>
            </a:custGeom>
            <a:solidFill>
              <a:srgbClr val="071C2A"/>
            </a:solidFill>
            <a:ln w="1309" cap="flat">
              <a:noFill/>
              <a:prstDash val="solid"/>
              <a:miter/>
            </a:ln>
          </p:spPr>
          <p:txBody>
            <a:bodyPr rtlCol="0" anchor="ctr"/>
            <a:lstStyle/>
            <a:p>
              <a:endParaRPr lang="zh-CN" altLang="en-US"/>
            </a:p>
          </p:txBody>
        </p:sp>
        <p:sp>
          <p:nvSpPr>
            <p:cNvPr id="330" name="任意多边形: 形状 329">
              <a:extLst>
                <a:ext uri="{FF2B5EF4-FFF2-40B4-BE49-F238E27FC236}">
                  <a16:creationId xmlns:a16="http://schemas.microsoft.com/office/drawing/2014/main" id="{EC7E022A-7F73-C6D7-CE99-1580C05D25BC}"/>
                </a:ext>
              </a:extLst>
            </p:cNvPr>
            <p:cNvSpPr/>
            <p:nvPr/>
          </p:nvSpPr>
          <p:spPr>
            <a:xfrm>
              <a:off x="8107726" y="3413644"/>
              <a:ext cx="4885" cy="2653"/>
            </a:xfrm>
            <a:custGeom>
              <a:avLst/>
              <a:gdLst>
                <a:gd name="connsiteX0" fmla="*/ 603 w 4885"/>
                <a:gd name="connsiteY0" fmla="*/ 2477 h 2653"/>
                <a:gd name="connsiteX1" fmla="*/ 4401 w 4885"/>
                <a:gd name="connsiteY1" fmla="*/ 264 h 2653"/>
                <a:gd name="connsiteX2" fmla="*/ 682 w 4885"/>
                <a:gd name="connsiteY2" fmla="*/ 264 h 2653"/>
                <a:gd name="connsiteX3" fmla="*/ 617 w 4885"/>
                <a:gd name="connsiteY3" fmla="*/ 2595 h 2653"/>
                <a:gd name="connsiteX4" fmla="*/ 603 w 4885"/>
                <a:gd name="connsiteY4" fmla="*/ 2477 h 2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85" h="2653">
                  <a:moveTo>
                    <a:pt x="603" y="2477"/>
                  </a:moveTo>
                  <a:cubicBezTo>
                    <a:pt x="2188" y="2503"/>
                    <a:pt x="3641" y="1651"/>
                    <a:pt x="4401" y="264"/>
                  </a:cubicBezTo>
                  <a:cubicBezTo>
                    <a:pt x="3275" y="1037"/>
                    <a:pt x="1795" y="1037"/>
                    <a:pt x="682" y="264"/>
                  </a:cubicBezTo>
                  <a:cubicBezTo>
                    <a:pt x="-1086" y="-927"/>
                    <a:pt x="-628" y="1482"/>
                    <a:pt x="617" y="2595"/>
                  </a:cubicBezTo>
                  <a:cubicBezTo>
                    <a:pt x="603" y="2557"/>
                    <a:pt x="603" y="2516"/>
                    <a:pt x="603" y="2477"/>
                  </a:cubicBezTo>
                  <a:close/>
                </a:path>
              </a:pathLst>
            </a:custGeom>
            <a:gradFill>
              <a:gsLst>
                <a:gs pos="0">
                  <a:srgbClr val="FFFFFF">
                    <a:alpha val="0"/>
                  </a:srgbClr>
                </a:gs>
                <a:gs pos="50000">
                  <a:srgbClr val="7F7F7F">
                    <a:alpha val="49804"/>
                  </a:srgbClr>
                </a:gs>
                <a:gs pos="100000">
                  <a:srgbClr val="000000"/>
                </a:gs>
              </a:gsLst>
              <a:lin ang="12234437" scaled="1"/>
            </a:gradFill>
            <a:ln w="1309" cap="flat">
              <a:noFill/>
              <a:prstDash val="solid"/>
              <a:miter/>
            </a:ln>
          </p:spPr>
          <p:txBody>
            <a:bodyPr rtlCol="0" anchor="ctr"/>
            <a:lstStyle/>
            <a:p>
              <a:endParaRPr lang="zh-CN" altLang="en-US"/>
            </a:p>
          </p:txBody>
        </p:sp>
        <p:sp>
          <p:nvSpPr>
            <p:cNvPr id="331" name="任意多边形: 形状 330">
              <a:extLst>
                <a:ext uri="{FF2B5EF4-FFF2-40B4-BE49-F238E27FC236}">
                  <a16:creationId xmlns:a16="http://schemas.microsoft.com/office/drawing/2014/main" id="{0FC1DBEF-D1FE-F566-253B-EA21C1DA4C25}"/>
                </a:ext>
              </a:extLst>
            </p:cNvPr>
            <p:cNvSpPr/>
            <p:nvPr/>
          </p:nvSpPr>
          <p:spPr>
            <a:xfrm>
              <a:off x="8057642" y="3518697"/>
              <a:ext cx="31895" cy="62160"/>
            </a:xfrm>
            <a:custGeom>
              <a:avLst/>
              <a:gdLst>
                <a:gd name="connsiteX0" fmla="*/ 14651 w 31895"/>
                <a:gd name="connsiteY0" fmla="*/ 4158 h 62160"/>
                <a:gd name="connsiteX1" fmla="*/ -159 w 31895"/>
                <a:gd name="connsiteY1" fmla="*/ 21665 h 62160"/>
                <a:gd name="connsiteX2" fmla="*/ -159 w 31895"/>
                <a:gd name="connsiteY2" fmla="*/ 62102 h 62160"/>
                <a:gd name="connsiteX3" fmla="*/ 17715 w 31895"/>
                <a:gd name="connsiteY3" fmla="*/ 34302 h 62160"/>
                <a:gd name="connsiteX4" fmla="*/ 31373 w 31895"/>
                <a:gd name="connsiteY4" fmla="*/ 17279 h 62160"/>
                <a:gd name="connsiteX5" fmla="*/ 28950 w 31895"/>
                <a:gd name="connsiteY5" fmla="*/ -59 h 62160"/>
                <a:gd name="connsiteX6" fmla="*/ 14651 w 31895"/>
                <a:gd name="connsiteY6" fmla="*/ 4158 h 62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895" h="62160">
                  <a:moveTo>
                    <a:pt x="14651" y="4158"/>
                  </a:moveTo>
                  <a:cubicBezTo>
                    <a:pt x="-146" y="7576"/>
                    <a:pt x="574" y="16428"/>
                    <a:pt x="-159" y="21665"/>
                  </a:cubicBezTo>
                  <a:cubicBezTo>
                    <a:pt x="-892" y="26903"/>
                    <a:pt x="-159" y="62102"/>
                    <a:pt x="-159" y="62102"/>
                  </a:cubicBezTo>
                  <a:cubicBezTo>
                    <a:pt x="-159" y="62102"/>
                    <a:pt x="744" y="39356"/>
                    <a:pt x="17715" y="34302"/>
                  </a:cubicBezTo>
                  <a:cubicBezTo>
                    <a:pt x="30718" y="30373"/>
                    <a:pt x="31648" y="21312"/>
                    <a:pt x="31373" y="17279"/>
                  </a:cubicBezTo>
                  <a:lnTo>
                    <a:pt x="28950" y="-59"/>
                  </a:lnTo>
                  <a:cubicBezTo>
                    <a:pt x="27510" y="662"/>
                    <a:pt x="23896" y="2010"/>
                    <a:pt x="14651" y="4158"/>
                  </a:cubicBezTo>
                  <a:close/>
                </a:path>
              </a:pathLst>
            </a:custGeom>
            <a:gradFill>
              <a:gsLst>
                <a:gs pos="0">
                  <a:srgbClr val="FFFFFF">
                    <a:alpha val="0"/>
                  </a:srgbClr>
                </a:gs>
                <a:gs pos="50000">
                  <a:srgbClr val="7F7F7F">
                    <a:alpha val="49804"/>
                  </a:srgbClr>
                </a:gs>
                <a:gs pos="100000">
                  <a:srgbClr val="000000"/>
                </a:gs>
              </a:gsLst>
              <a:lin ang="16287096" scaled="1"/>
            </a:gradFill>
            <a:ln w="1309" cap="flat">
              <a:noFill/>
              <a:prstDash val="solid"/>
              <a:miter/>
            </a:ln>
          </p:spPr>
          <p:txBody>
            <a:bodyPr rtlCol="0" anchor="ctr"/>
            <a:lstStyle/>
            <a:p>
              <a:endParaRPr lang="zh-CN" altLang="en-US"/>
            </a:p>
          </p:txBody>
        </p:sp>
        <p:sp>
          <p:nvSpPr>
            <p:cNvPr id="332" name="任意多边形: 形状 331">
              <a:extLst>
                <a:ext uri="{FF2B5EF4-FFF2-40B4-BE49-F238E27FC236}">
                  <a16:creationId xmlns:a16="http://schemas.microsoft.com/office/drawing/2014/main" id="{5E27E598-39AD-5065-086E-926F9F5312D9}"/>
                </a:ext>
              </a:extLst>
            </p:cNvPr>
            <p:cNvSpPr/>
            <p:nvPr/>
          </p:nvSpPr>
          <p:spPr>
            <a:xfrm>
              <a:off x="7980015" y="3540029"/>
              <a:ext cx="48188" cy="48895"/>
            </a:xfrm>
            <a:custGeom>
              <a:avLst/>
              <a:gdLst>
                <a:gd name="connsiteX0" fmla="*/ 30654 w 48188"/>
                <a:gd name="connsiteY0" fmla="*/ 48837 h 48895"/>
                <a:gd name="connsiteX1" fmla="*/ 46250 w 48188"/>
                <a:gd name="connsiteY1" fmla="*/ 42290 h 48895"/>
                <a:gd name="connsiteX2" fmla="*/ 47703 w 48188"/>
                <a:gd name="connsiteY2" fmla="*/ 29339 h 48895"/>
                <a:gd name="connsiteX3" fmla="*/ 35185 w 48188"/>
                <a:gd name="connsiteY3" fmla="*/ -59 h 48895"/>
                <a:gd name="connsiteX4" fmla="*/ -485 w 48188"/>
                <a:gd name="connsiteY4" fmla="*/ 17410 h 48895"/>
                <a:gd name="connsiteX5" fmla="*/ 15791 w 48188"/>
                <a:gd name="connsiteY5" fmla="*/ 32560 h 48895"/>
                <a:gd name="connsiteX6" fmla="*/ 30654 w 48188"/>
                <a:gd name="connsiteY6" fmla="*/ 48837 h 48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88" h="48895">
                  <a:moveTo>
                    <a:pt x="30654" y="48837"/>
                  </a:moveTo>
                  <a:cubicBezTo>
                    <a:pt x="36140" y="47415"/>
                    <a:pt x="41392" y="45210"/>
                    <a:pt x="46250" y="42290"/>
                  </a:cubicBezTo>
                  <a:lnTo>
                    <a:pt x="47703" y="29339"/>
                  </a:lnTo>
                  <a:lnTo>
                    <a:pt x="35185" y="-59"/>
                  </a:lnTo>
                  <a:cubicBezTo>
                    <a:pt x="35185" y="-59"/>
                    <a:pt x="23478" y="22805"/>
                    <a:pt x="-485" y="17410"/>
                  </a:cubicBezTo>
                  <a:cubicBezTo>
                    <a:pt x="-485" y="17410"/>
                    <a:pt x="-642" y="31526"/>
                    <a:pt x="15791" y="32560"/>
                  </a:cubicBezTo>
                  <a:cubicBezTo>
                    <a:pt x="32225" y="33595"/>
                    <a:pt x="38983" y="46139"/>
                    <a:pt x="30654" y="48837"/>
                  </a:cubicBezTo>
                  <a:close/>
                </a:path>
              </a:pathLst>
            </a:custGeom>
            <a:gradFill>
              <a:gsLst>
                <a:gs pos="0">
                  <a:srgbClr val="FFFFFF">
                    <a:alpha val="0"/>
                  </a:srgbClr>
                </a:gs>
                <a:gs pos="50000">
                  <a:srgbClr val="7F7F7F">
                    <a:alpha val="49804"/>
                  </a:srgbClr>
                </a:gs>
                <a:gs pos="100000">
                  <a:srgbClr val="000000"/>
                </a:gs>
              </a:gsLst>
              <a:lin ang="17092593" scaled="1"/>
            </a:gradFill>
            <a:ln w="1309" cap="flat">
              <a:noFill/>
              <a:prstDash val="solid"/>
              <a:miter/>
            </a:ln>
          </p:spPr>
          <p:txBody>
            <a:bodyPr rtlCol="0" anchor="ctr"/>
            <a:lstStyle/>
            <a:p>
              <a:endParaRPr lang="zh-CN" altLang="en-US"/>
            </a:p>
          </p:txBody>
        </p:sp>
        <p:sp>
          <p:nvSpPr>
            <p:cNvPr id="333" name="任意多边形: 形状 332">
              <a:extLst>
                <a:ext uri="{FF2B5EF4-FFF2-40B4-BE49-F238E27FC236}">
                  <a16:creationId xmlns:a16="http://schemas.microsoft.com/office/drawing/2014/main" id="{C5060A02-3759-75E3-8160-F7B0CF641AB0}"/>
                </a:ext>
              </a:extLst>
            </p:cNvPr>
            <p:cNvSpPr/>
            <p:nvPr/>
          </p:nvSpPr>
          <p:spPr>
            <a:xfrm>
              <a:off x="8477033" y="3390015"/>
              <a:ext cx="57436" cy="22526"/>
            </a:xfrm>
            <a:custGeom>
              <a:avLst/>
              <a:gdLst>
                <a:gd name="connsiteX0" fmla="*/ 49305 w 57436"/>
                <a:gd name="connsiteY0" fmla="*/ 5940 h 22526"/>
                <a:gd name="connsiteX1" fmla="*/ 26572 w 57436"/>
                <a:gd name="connsiteY1" fmla="*/ 2863 h 22526"/>
                <a:gd name="connsiteX2" fmla="*/ 645 w 57436"/>
                <a:gd name="connsiteY2" fmla="*/ 2457 h 22526"/>
                <a:gd name="connsiteX3" fmla="*/ 16437 w 57436"/>
                <a:gd name="connsiteY3" fmla="*/ 8729 h 22526"/>
                <a:gd name="connsiteX4" fmla="*/ 42063 w 57436"/>
                <a:gd name="connsiteY4" fmla="*/ 21745 h 22526"/>
                <a:gd name="connsiteX5" fmla="*/ 56952 w 57436"/>
                <a:gd name="connsiteY5" fmla="*/ 15970 h 2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436" h="22526">
                  <a:moveTo>
                    <a:pt x="49305" y="5940"/>
                  </a:moveTo>
                  <a:cubicBezTo>
                    <a:pt x="49305" y="5940"/>
                    <a:pt x="43255" y="1069"/>
                    <a:pt x="26572" y="2863"/>
                  </a:cubicBezTo>
                  <a:cubicBezTo>
                    <a:pt x="9890" y="4657"/>
                    <a:pt x="-4724" y="-4195"/>
                    <a:pt x="645" y="2457"/>
                  </a:cubicBezTo>
                  <a:cubicBezTo>
                    <a:pt x="6014" y="9109"/>
                    <a:pt x="16437" y="8729"/>
                    <a:pt x="16437" y="8729"/>
                  </a:cubicBezTo>
                  <a:cubicBezTo>
                    <a:pt x="16437" y="8729"/>
                    <a:pt x="28458" y="26184"/>
                    <a:pt x="42063" y="21745"/>
                  </a:cubicBezTo>
                  <a:cubicBezTo>
                    <a:pt x="55669" y="17306"/>
                    <a:pt x="56952" y="15970"/>
                    <a:pt x="56952" y="15970"/>
                  </a:cubicBezTo>
                </a:path>
              </a:pathLst>
            </a:custGeom>
            <a:solidFill>
              <a:srgbClr val="C17768"/>
            </a:solidFill>
            <a:ln w="1309" cap="flat">
              <a:noFill/>
              <a:prstDash val="solid"/>
              <a:miter/>
            </a:ln>
          </p:spPr>
          <p:txBody>
            <a:bodyPr rtlCol="0" anchor="ctr"/>
            <a:lstStyle/>
            <a:p>
              <a:endParaRPr lang="zh-CN" altLang="en-US"/>
            </a:p>
          </p:txBody>
        </p:sp>
        <p:sp>
          <p:nvSpPr>
            <p:cNvPr id="334" name="任意多边形: 形状 333">
              <a:extLst>
                <a:ext uri="{FF2B5EF4-FFF2-40B4-BE49-F238E27FC236}">
                  <a16:creationId xmlns:a16="http://schemas.microsoft.com/office/drawing/2014/main" id="{3713A6D2-2B6E-4AB6-5B1A-DF6B264E7540}"/>
                </a:ext>
              </a:extLst>
            </p:cNvPr>
            <p:cNvSpPr/>
            <p:nvPr/>
          </p:nvSpPr>
          <p:spPr>
            <a:xfrm>
              <a:off x="8521804" y="3395826"/>
              <a:ext cx="176871" cy="65286"/>
            </a:xfrm>
            <a:custGeom>
              <a:avLst/>
              <a:gdLst>
                <a:gd name="connsiteX0" fmla="*/ 176387 w 176871"/>
                <a:gd name="connsiteY0" fmla="*/ 15934 h 65286"/>
                <a:gd name="connsiteX1" fmla="*/ 53402 w 176871"/>
                <a:gd name="connsiteY1" fmla="*/ 10159 h 65286"/>
                <a:gd name="connsiteX2" fmla="*/ 4533 w 176871"/>
                <a:gd name="connsiteY2" fmla="*/ 129 h 65286"/>
                <a:gd name="connsiteX3" fmla="*/ 4939 w 176871"/>
                <a:gd name="connsiteY3" fmla="*/ 11482 h 65286"/>
                <a:gd name="connsiteX4" fmla="*/ 164183 w 176871"/>
                <a:gd name="connsiteY4" fmla="*/ 64882 h 652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871" h="65286">
                  <a:moveTo>
                    <a:pt x="176387" y="15934"/>
                  </a:moveTo>
                  <a:cubicBezTo>
                    <a:pt x="176387" y="15934"/>
                    <a:pt x="145588" y="32106"/>
                    <a:pt x="53402" y="10159"/>
                  </a:cubicBezTo>
                  <a:cubicBezTo>
                    <a:pt x="53402" y="10159"/>
                    <a:pt x="10897" y="1713"/>
                    <a:pt x="4533" y="129"/>
                  </a:cubicBezTo>
                  <a:cubicBezTo>
                    <a:pt x="-1831" y="-1456"/>
                    <a:pt x="-2617" y="7422"/>
                    <a:pt x="4939" y="11482"/>
                  </a:cubicBezTo>
                  <a:cubicBezTo>
                    <a:pt x="12494" y="15541"/>
                    <a:pt x="112446" y="70054"/>
                    <a:pt x="164183" y="64882"/>
                  </a:cubicBezTo>
                </a:path>
              </a:pathLst>
            </a:custGeom>
            <a:solidFill>
              <a:srgbClr val="633A30"/>
            </a:solidFill>
            <a:ln w="1309" cap="flat">
              <a:noFill/>
              <a:prstDash val="solid"/>
              <a:miter/>
            </a:ln>
          </p:spPr>
          <p:txBody>
            <a:bodyPr rtlCol="0" anchor="ctr"/>
            <a:lstStyle/>
            <a:p>
              <a:endParaRPr lang="zh-CN" altLang="en-US"/>
            </a:p>
          </p:txBody>
        </p:sp>
        <p:sp>
          <p:nvSpPr>
            <p:cNvPr id="335" name="任意多边形: 形状 334">
              <a:extLst>
                <a:ext uri="{FF2B5EF4-FFF2-40B4-BE49-F238E27FC236}">
                  <a16:creationId xmlns:a16="http://schemas.microsoft.com/office/drawing/2014/main" id="{2AE845C4-B150-A590-00C8-EBAD11BC2FDE}"/>
                </a:ext>
              </a:extLst>
            </p:cNvPr>
            <p:cNvSpPr/>
            <p:nvPr/>
          </p:nvSpPr>
          <p:spPr>
            <a:xfrm>
              <a:off x="8586822" y="3408545"/>
              <a:ext cx="111854" cy="52540"/>
            </a:xfrm>
            <a:custGeom>
              <a:avLst/>
              <a:gdLst>
                <a:gd name="connsiteX0" fmla="*/ 36560 w 111854"/>
                <a:gd name="connsiteY0" fmla="*/ 21875 h 52540"/>
                <a:gd name="connsiteX1" fmla="*/ -485 w 111854"/>
                <a:gd name="connsiteY1" fmla="*/ -59 h 52540"/>
                <a:gd name="connsiteX2" fmla="*/ -485 w 111854"/>
                <a:gd name="connsiteY2" fmla="*/ -59 h 52540"/>
                <a:gd name="connsiteX3" fmla="*/ 111369 w 111854"/>
                <a:gd name="connsiteY3" fmla="*/ 3189 h 52540"/>
                <a:gd name="connsiteX4" fmla="*/ 99165 w 111854"/>
                <a:gd name="connsiteY4" fmla="*/ 52137 h 52540"/>
                <a:gd name="connsiteX5" fmla="*/ 45621 w 111854"/>
                <a:gd name="connsiteY5" fmla="*/ 44280 h 52540"/>
                <a:gd name="connsiteX6" fmla="*/ 36560 w 111854"/>
                <a:gd name="connsiteY6" fmla="*/ 21875 h 52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854" h="52540">
                  <a:moveTo>
                    <a:pt x="36560" y="21875"/>
                  </a:moveTo>
                  <a:cubicBezTo>
                    <a:pt x="25835" y="6672"/>
                    <a:pt x="-485" y="-59"/>
                    <a:pt x="-485" y="-59"/>
                  </a:cubicBezTo>
                  <a:lnTo>
                    <a:pt x="-485" y="-59"/>
                  </a:lnTo>
                  <a:cubicBezTo>
                    <a:pt x="83059" y="18038"/>
                    <a:pt x="111369" y="3189"/>
                    <a:pt x="111369" y="3189"/>
                  </a:cubicBezTo>
                  <a:lnTo>
                    <a:pt x="99165" y="52137"/>
                  </a:lnTo>
                  <a:cubicBezTo>
                    <a:pt x="84211" y="53629"/>
                    <a:pt x="65237" y="50146"/>
                    <a:pt x="45621" y="44280"/>
                  </a:cubicBezTo>
                  <a:cubicBezTo>
                    <a:pt x="27917" y="37340"/>
                    <a:pt x="47311" y="37065"/>
                    <a:pt x="36560" y="21875"/>
                  </a:cubicBezTo>
                  <a:close/>
                </a:path>
              </a:pathLst>
            </a:custGeom>
            <a:gradFill>
              <a:gsLst>
                <a:gs pos="0">
                  <a:srgbClr val="FFFFFF">
                    <a:alpha val="0"/>
                  </a:srgbClr>
                </a:gs>
                <a:gs pos="80000">
                  <a:srgbClr val="000000"/>
                </a:gs>
              </a:gsLst>
              <a:lin ang="21509879" scaled="1"/>
            </a:gradFill>
            <a:ln w="1309" cap="flat">
              <a:noFill/>
              <a:prstDash val="solid"/>
              <a:miter/>
            </a:ln>
          </p:spPr>
          <p:txBody>
            <a:bodyPr rtlCol="0" anchor="ctr"/>
            <a:lstStyle/>
            <a:p>
              <a:endParaRPr lang="zh-CN" altLang="en-US"/>
            </a:p>
          </p:txBody>
        </p:sp>
        <p:sp>
          <p:nvSpPr>
            <p:cNvPr id="336" name="任意多边形: 形状 335">
              <a:extLst>
                <a:ext uri="{FF2B5EF4-FFF2-40B4-BE49-F238E27FC236}">
                  <a16:creationId xmlns:a16="http://schemas.microsoft.com/office/drawing/2014/main" id="{4366FEE2-E92D-5409-D9A4-BE202D6D91EE}"/>
                </a:ext>
              </a:extLst>
            </p:cNvPr>
            <p:cNvSpPr/>
            <p:nvPr/>
          </p:nvSpPr>
          <p:spPr>
            <a:xfrm>
              <a:off x="8666044" y="3415917"/>
              <a:ext cx="31100" cy="70300"/>
            </a:xfrm>
            <a:custGeom>
              <a:avLst/>
              <a:gdLst>
                <a:gd name="connsiteX0" fmla="*/ 4871 w 31100"/>
                <a:gd name="connsiteY0" fmla="*/ -59 h 70300"/>
                <a:gd name="connsiteX1" fmla="*/ 943 w 31100"/>
                <a:gd name="connsiteY1" fmla="*/ 28750 h 70300"/>
                <a:gd name="connsiteX2" fmla="*/ 8524 w 31100"/>
                <a:gd name="connsiteY2" fmla="*/ 63306 h 70300"/>
                <a:gd name="connsiteX3" fmla="*/ 30615 w 31100"/>
                <a:gd name="connsiteY3" fmla="*/ 48418 h 70300"/>
              </a:gdLst>
              <a:ahLst/>
              <a:cxnLst>
                <a:cxn ang="0">
                  <a:pos x="connsiteX0" y="connsiteY0"/>
                </a:cxn>
                <a:cxn ang="0">
                  <a:pos x="connsiteX1" y="connsiteY1"/>
                </a:cxn>
                <a:cxn ang="0">
                  <a:pos x="connsiteX2" y="connsiteY2"/>
                </a:cxn>
                <a:cxn ang="0">
                  <a:pos x="connsiteX3" y="connsiteY3"/>
                </a:cxn>
              </a:cxnLst>
              <a:rect l="l" t="t" r="r" b="b"/>
              <a:pathLst>
                <a:path w="31100" h="70300">
                  <a:moveTo>
                    <a:pt x="4871" y="-59"/>
                  </a:moveTo>
                  <a:cubicBezTo>
                    <a:pt x="4871" y="-59"/>
                    <a:pt x="-3823" y="9631"/>
                    <a:pt x="943" y="28750"/>
                  </a:cubicBezTo>
                  <a:cubicBezTo>
                    <a:pt x="5709" y="47868"/>
                    <a:pt x="7163" y="41465"/>
                    <a:pt x="8524" y="63306"/>
                  </a:cubicBezTo>
                  <a:cubicBezTo>
                    <a:pt x="9886" y="85148"/>
                    <a:pt x="30615" y="48418"/>
                    <a:pt x="30615" y="48418"/>
                  </a:cubicBezTo>
                </a:path>
              </a:pathLst>
            </a:custGeom>
            <a:solidFill>
              <a:srgbClr val="633A30"/>
            </a:solidFill>
            <a:ln w="1309" cap="flat">
              <a:noFill/>
              <a:prstDash val="solid"/>
              <a:miter/>
            </a:ln>
          </p:spPr>
          <p:txBody>
            <a:bodyPr rtlCol="0" anchor="ctr"/>
            <a:lstStyle/>
            <a:p>
              <a:endParaRPr lang="zh-CN" altLang="en-US"/>
            </a:p>
          </p:txBody>
        </p:sp>
        <p:sp>
          <p:nvSpPr>
            <p:cNvPr id="337" name="任意多边形: 形状 336">
              <a:extLst>
                <a:ext uri="{FF2B5EF4-FFF2-40B4-BE49-F238E27FC236}">
                  <a16:creationId xmlns:a16="http://schemas.microsoft.com/office/drawing/2014/main" id="{B0D718DB-61BB-751E-F85C-86DEE1518A7B}"/>
                </a:ext>
              </a:extLst>
            </p:cNvPr>
            <p:cNvSpPr/>
            <p:nvPr/>
          </p:nvSpPr>
          <p:spPr>
            <a:xfrm>
              <a:off x="8565046" y="3757138"/>
              <a:ext cx="22601" cy="32369"/>
            </a:xfrm>
            <a:custGeom>
              <a:avLst/>
              <a:gdLst>
                <a:gd name="connsiteX0" fmla="*/ 9127 w 22601"/>
                <a:gd name="connsiteY0" fmla="*/ 0 h 32369"/>
                <a:gd name="connsiteX1" fmla="*/ 0 w 22601"/>
                <a:gd name="connsiteY1" fmla="*/ 31362 h 32369"/>
                <a:gd name="connsiteX2" fmla="*/ 4636 w 22601"/>
                <a:gd name="connsiteY2" fmla="*/ 32370 h 32369"/>
                <a:gd name="connsiteX3" fmla="*/ 22601 w 22601"/>
                <a:gd name="connsiteY3" fmla="*/ 2894 h 32369"/>
                <a:gd name="connsiteX4" fmla="*/ 9127 w 22601"/>
                <a:gd name="connsiteY4" fmla="*/ 0 h 323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01" h="32369">
                  <a:moveTo>
                    <a:pt x="9127" y="0"/>
                  </a:moveTo>
                  <a:lnTo>
                    <a:pt x="0" y="31362"/>
                  </a:lnTo>
                  <a:lnTo>
                    <a:pt x="4636" y="32370"/>
                  </a:lnTo>
                  <a:lnTo>
                    <a:pt x="22601" y="2894"/>
                  </a:lnTo>
                  <a:lnTo>
                    <a:pt x="9127" y="0"/>
                  </a:lnTo>
                  <a:close/>
                </a:path>
              </a:pathLst>
            </a:custGeom>
            <a:solidFill>
              <a:srgbClr val="C17768"/>
            </a:solidFill>
            <a:ln w="1309" cap="flat">
              <a:noFill/>
              <a:prstDash val="solid"/>
              <a:miter/>
            </a:ln>
          </p:spPr>
          <p:txBody>
            <a:bodyPr rtlCol="0" anchor="ctr"/>
            <a:lstStyle/>
            <a:p>
              <a:endParaRPr lang="zh-CN" altLang="en-US"/>
            </a:p>
          </p:txBody>
        </p:sp>
        <p:sp>
          <p:nvSpPr>
            <p:cNvPr id="338" name="任意多边形: 形状 337">
              <a:extLst>
                <a:ext uri="{FF2B5EF4-FFF2-40B4-BE49-F238E27FC236}">
                  <a16:creationId xmlns:a16="http://schemas.microsoft.com/office/drawing/2014/main" id="{04CE2360-50B8-A3FB-5F15-8E429761B810}"/>
                </a:ext>
              </a:extLst>
            </p:cNvPr>
            <p:cNvSpPr/>
            <p:nvPr/>
          </p:nvSpPr>
          <p:spPr>
            <a:xfrm>
              <a:off x="8526992" y="3783511"/>
              <a:ext cx="45124" cy="16800"/>
            </a:xfrm>
            <a:custGeom>
              <a:avLst/>
              <a:gdLst>
                <a:gd name="connsiteX0" fmla="*/ 45124 w 45124"/>
                <a:gd name="connsiteY0" fmla="*/ 1388 h 16800"/>
                <a:gd name="connsiteX1" fmla="*/ 38512 w 45124"/>
                <a:gd name="connsiteY1" fmla="*/ 16800 h 16800"/>
                <a:gd name="connsiteX2" fmla="*/ 0 w 45124"/>
                <a:gd name="connsiteY2" fmla="*/ 12479 h 16800"/>
                <a:gd name="connsiteX3" fmla="*/ 39127 w 45124"/>
                <a:gd name="connsiteY3" fmla="*/ 0 h 16800"/>
                <a:gd name="connsiteX4" fmla="*/ 45124 w 45124"/>
                <a:gd name="connsiteY4" fmla="*/ 1388 h 1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24" h="16800">
                  <a:moveTo>
                    <a:pt x="45124" y="1388"/>
                  </a:moveTo>
                  <a:lnTo>
                    <a:pt x="38512" y="16800"/>
                  </a:lnTo>
                  <a:lnTo>
                    <a:pt x="0" y="12479"/>
                  </a:lnTo>
                  <a:lnTo>
                    <a:pt x="39127" y="0"/>
                  </a:lnTo>
                  <a:lnTo>
                    <a:pt x="45124" y="1388"/>
                  </a:lnTo>
                  <a:close/>
                </a:path>
              </a:pathLst>
            </a:custGeom>
            <a:solidFill>
              <a:srgbClr val="2B1915"/>
            </a:solidFill>
            <a:ln w="1309" cap="flat">
              <a:noFill/>
              <a:prstDash val="solid"/>
              <a:miter/>
            </a:ln>
          </p:spPr>
          <p:txBody>
            <a:bodyPr rtlCol="0" anchor="ctr"/>
            <a:lstStyle/>
            <a:p>
              <a:endParaRPr lang="zh-CN" altLang="en-US"/>
            </a:p>
          </p:txBody>
        </p:sp>
        <p:sp>
          <p:nvSpPr>
            <p:cNvPr id="339" name="任意多边形: 形状 338">
              <a:extLst>
                <a:ext uri="{FF2B5EF4-FFF2-40B4-BE49-F238E27FC236}">
                  <a16:creationId xmlns:a16="http://schemas.microsoft.com/office/drawing/2014/main" id="{5161FE40-7DAC-4045-AF79-AB962195AE3C}"/>
                </a:ext>
              </a:extLst>
            </p:cNvPr>
            <p:cNvSpPr/>
            <p:nvPr/>
          </p:nvSpPr>
          <p:spPr>
            <a:xfrm>
              <a:off x="8830120" y="3372522"/>
              <a:ext cx="34915" cy="29253"/>
            </a:xfrm>
            <a:custGeom>
              <a:avLst/>
              <a:gdLst>
                <a:gd name="connsiteX0" fmla="*/ -485 w 34915"/>
                <a:gd name="connsiteY0" fmla="*/ 29195 h 29253"/>
                <a:gd name="connsiteX1" fmla="*/ 20768 w 34915"/>
                <a:gd name="connsiteY1" fmla="*/ -59 h 29253"/>
                <a:gd name="connsiteX2" fmla="*/ 27695 w 34915"/>
                <a:gd name="connsiteY2" fmla="*/ 18942 h 29253"/>
                <a:gd name="connsiteX3" fmla="*/ 8786 w 34915"/>
                <a:gd name="connsiteY3" fmla="*/ 29195 h 29253"/>
              </a:gdLst>
              <a:ahLst/>
              <a:cxnLst>
                <a:cxn ang="0">
                  <a:pos x="connsiteX0" y="connsiteY0"/>
                </a:cxn>
                <a:cxn ang="0">
                  <a:pos x="connsiteX1" y="connsiteY1"/>
                </a:cxn>
                <a:cxn ang="0">
                  <a:pos x="connsiteX2" y="connsiteY2"/>
                </a:cxn>
                <a:cxn ang="0">
                  <a:pos x="connsiteX3" y="connsiteY3"/>
                </a:cxn>
              </a:cxnLst>
              <a:rect l="l" t="t" r="r" b="b"/>
              <a:pathLst>
                <a:path w="34915" h="29253">
                  <a:moveTo>
                    <a:pt x="-485" y="29195"/>
                  </a:moveTo>
                  <a:cubicBezTo>
                    <a:pt x="-485" y="29195"/>
                    <a:pt x="1899" y="-59"/>
                    <a:pt x="20768" y="-59"/>
                  </a:cubicBezTo>
                  <a:cubicBezTo>
                    <a:pt x="32985" y="-59"/>
                    <a:pt x="40672" y="18942"/>
                    <a:pt x="27695" y="18942"/>
                  </a:cubicBezTo>
                  <a:cubicBezTo>
                    <a:pt x="27695" y="18942"/>
                    <a:pt x="12662" y="18222"/>
                    <a:pt x="8786" y="29195"/>
                  </a:cubicBezTo>
                  <a:close/>
                </a:path>
              </a:pathLst>
            </a:custGeom>
            <a:solidFill>
              <a:srgbClr val="C17768"/>
            </a:solidFill>
            <a:ln w="1309" cap="flat">
              <a:noFill/>
              <a:prstDash val="solid"/>
              <a:miter/>
            </a:ln>
          </p:spPr>
          <p:txBody>
            <a:bodyPr rtlCol="0" anchor="ctr"/>
            <a:lstStyle/>
            <a:p>
              <a:endParaRPr lang="zh-CN" altLang="en-US"/>
            </a:p>
          </p:txBody>
        </p:sp>
        <p:sp>
          <p:nvSpPr>
            <p:cNvPr id="340" name="任意多边形: 形状 339">
              <a:extLst>
                <a:ext uri="{FF2B5EF4-FFF2-40B4-BE49-F238E27FC236}">
                  <a16:creationId xmlns:a16="http://schemas.microsoft.com/office/drawing/2014/main" id="{23B4FE9A-5F4B-81D9-C759-9BA9FCCFC5BA}"/>
                </a:ext>
              </a:extLst>
            </p:cNvPr>
            <p:cNvSpPr/>
            <p:nvPr/>
          </p:nvSpPr>
          <p:spPr>
            <a:xfrm>
              <a:off x="8678599" y="3552377"/>
              <a:ext cx="94822" cy="231775"/>
            </a:xfrm>
            <a:custGeom>
              <a:avLst/>
              <a:gdLst>
                <a:gd name="connsiteX0" fmla="*/ 56 w 94822"/>
                <a:gd name="connsiteY0" fmla="*/ -59 h 231775"/>
                <a:gd name="connsiteX1" fmla="*/ 70767 w 94822"/>
                <a:gd name="connsiteY1" fmla="*/ 231717 h 231775"/>
                <a:gd name="connsiteX2" fmla="*/ 94337 w 94822"/>
                <a:gd name="connsiteY2" fmla="*/ 231036 h 231775"/>
                <a:gd name="connsiteX3" fmla="*/ 67558 w 94822"/>
                <a:gd name="connsiteY3" fmla="*/ 125977 h 231775"/>
                <a:gd name="connsiteX4" fmla="*/ 79422 w 94822"/>
                <a:gd name="connsiteY4" fmla="*/ 2010 h 231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822" h="231775">
                  <a:moveTo>
                    <a:pt x="56" y="-59"/>
                  </a:moveTo>
                  <a:cubicBezTo>
                    <a:pt x="56" y="-59"/>
                    <a:pt x="-11363" y="88487"/>
                    <a:pt x="70767" y="231717"/>
                  </a:cubicBezTo>
                  <a:lnTo>
                    <a:pt x="94337" y="231036"/>
                  </a:lnTo>
                  <a:lnTo>
                    <a:pt x="67558" y="125977"/>
                  </a:lnTo>
                  <a:lnTo>
                    <a:pt x="79422" y="2010"/>
                  </a:lnTo>
                  <a:close/>
                </a:path>
              </a:pathLst>
            </a:custGeom>
            <a:gradFill>
              <a:gsLst>
                <a:gs pos="0">
                  <a:srgbClr val="025C63"/>
                </a:gs>
                <a:gs pos="92000">
                  <a:srgbClr val="027F8A"/>
                </a:gs>
              </a:gsLst>
              <a:lin ang="928418" scaled="1"/>
            </a:gradFill>
            <a:ln w="1309" cap="flat">
              <a:noFill/>
              <a:prstDash val="solid"/>
              <a:miter/>
            </a:ln>
          </p:spPr>
          <p:txBody>
            <a:bodyPr rtlCol="0" anchor="ctr"/>
            <a:lstStyle/>
            <a:p>
              <a:endParaRPr lang="zh-CN" altLang="en-US"/>
            </a:p>
          </p:txBody>
        </p:sp>
        <p:sp>
          <p:nvSpPr>
            <p:cNvPr id="341" name="任意多边形: 形状 340">
              <a:extLst>
                <a:ext uri="{FF2B5EF4-FFF2-40B4-BE49-F238E27FC236}">
                  <a16:creationId xmlns:a16="http://schemas.microsoft.com/office/drawing/2014/main" id="{C06B41C9-6A23-B0D1-F184-94BDFD52B71D}"/>
                </a:ext>
              </a:extLst>
            </p:cNvPr>
            <p:cNvSpPr/>
            <p:nvPr/>
          </p:nvSpPr>
          <p:spPr>
            <a:xfrm>
              <a:off x="8573517" y="3552704"/>
              <a:ext cx="185031" cy="214267"/>
            </a:xfrm>
            <a:custGeom>
              <a:avLst/>
              <a:gdLst>
                <a:gd name="connsiteX0" fmla="*/ 184412 w 185031"/>
                <a:gd name="connsiteY0" fmla="*/ 1696 h 214267"/>
                <a:gd name="connsiteX1" fmla="*/ 98668 w 185031"/>
                <a:gd name="connsiteY1" fmla="*/ 96789 h 214267"/>
                <a:gd name="connsiteX2" fmla="*/ 21776 w 185031"/>
                <a:gd name="connsiteY2" fmla="*/ 214209 h 214267"/>
                <a:gd name="connsiteX3" fmla="*/ -485 w 185031"/>
                <a:gd name="connsiteY3" fmla="*/ 206837 h 214267"/>
                <a:gd name="connsiteX4" fmla="*/ 112889 w 185031"/>
                <a:gd name="connsiteY4" fmla="*/ -59 h 214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031" h="214267">
                  <a:moveTo>
                    <a:pt x="184412" y="1696"/>
                  </a:moveTo>
                  <a:cubicBezTo>
                    <a:pt x="184412" y="1696"/>
                    <a:pt x="191719" y="66344"/>
                    <a:pt x="98668" y="96789"/>
                  </a:cubicBezTo>
                  <a:lnTo>
                    <a:pt x="21776" y="214209"/>
                  </a:lnTo>
                  <a:lnTo>
                    <a:pt x="-485" y="206837"/>
                  </a:lnTo>
                  <a:cubicBezTo>
                    <a:pt x="-485" y="206837"/>
                    <a:pt x="47507" y="64105"/>
                    <a:pt x="112889" y="-59"/>
                  </a:cubicBezTo>
                  <a:close/>
                </a:path>
              </a:pathLst>
            </a:custGeom>
            <a:solidFill>
              <a:srgbClr val="027F8A"/>
            </a:solidFill>
            <a:ln w="1309" cap="flat">
              <a:noFill/>
              <a:prstDash val="solid"/>
              <a:miter/>
            </a:ln>
          </p:spPr>
          <p:txBody>
            <a:bodyPr rtlCol="0" anchor="ctr"/>
            <a:lstStyle/>
            <a:p>
              <a:endParaRPr lang="zh-CN" altLang="en-US"/>
            </a:p>
          </p:txBody>
        </p:sp>
        <p:sp>
          <p:nvSpPr>
            <p:cNvPr id="342" name="任意多边形: 形状 341">
              <a:extLst>
                <a:ext uri="{FF2B5EF4-FFF2-40B4-BE49-F238E27FC236}">
                  <a16:creationId xmlns:a16="http://schemas.microsoft.com/office/drawing/2014/main" id="{1AAFA711-F9C1-7538-D0E0-0A81A55F269E}"/>
                </a:ext>
              </a:extLst>
            </p:cNvPr>
            <p:cNvSpPr/>
            <p:nvPr/>
          </p:nvSpPr>
          <p:spPr>
            <a:xfrm>
              <a:off x="8672657" y="3553019"/>
              <a:ext cx="85878" cy="96533"/>
            </a:xfrm>
            <a:custGeom>
              <a:avLst/>
              <a:gdLst>
                <a:gd name="connsiteX0" fmla="*/ 29305 w 85878"/>
                <a:gd name="connsiteY0" fmla="*/ 45969 h 96533"/>
                <a:gd name="connsiteX1" fmla="*/ 3208 w 85878"/>
                <a:gd name="connsiteY1" fmla="*/ 10862 h 96533"/>
                <a:gd name="connsiteX2" fmla="*/ 3208 w 85878"/>
                <a:gd name="connsiteY2" fmla="*/ 10862 h 96533"/>
                <a:gd name="connsiteX3" fmla="*/ 25273 w 85878"/>
                <a:gd name="connsiteY3" fmla="*/ -59 h 96533"/>
                <a:gd name="connsiteX4" fmla="*/ 85259 w 85878"/>
                <a:gd name="connsiteY4" fmla="*/ 1382 h 96533"/>
                <a:gd name="connsiteX5" fmla="*/ -485 w 85878"/>
                <a:gd name="connsiteY5" fmla="*/ 96475 h 96533"/>
                <a:gd name="connsiteX6" fmla="*/ -485 w 85878"/>
                <a:gd name="connsiteY6" fmla="*/ 96475 h 96533"/>
                <a:gd name="connsiteX7" fmla="*/ 29305 w 85878"/>
                <a:gd name="connsiteY7" fmla="*/ 45969 h 96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878" h="96533">
                  <a:moveTo>
                    <a:pt x="29305" y="45969"/>
                  </a:moveTo>
                  <a:cubicBezTo>
                    <a:pt x="28114" y="15851"/>
                    <a:pt x="3339" y="10888"/>
                    <a:pt x="3208" y="10862"/>
                  </a:cubicBezTo>
                  <a:lnTo>
                    <a:pt x="3208" y="10862"/>
                  </a:lnTo>
                  <a:lnTo>
                    <a:pt x="25273" y="-59"/>
                  </a:lnTo>
                  <a:lnTo>
                    <a:pt x="85259" y="1382"/>
                  </a:lnTo>
                  <a:cubicBezTo>
                    <a:pt x="85259" y="1382"/>
                    <a:pt x="92566" y="66030"/>
                    <a:pt x="-485" y="96475"/>
                  </a:cubicBezTo>
                  <a:lnTo>
                    <a:pt x="-485" y="96475"/>
                  </a:lnTo>
                  <a:cubicBezTo>
                    <a:pt x="-485" y="96475"/>
                    <a:pt x="30497" y="76165"/>
                    <a:pt x="29305" y="45969"/>
                  </a:cubicBezTo>
                  <a:close/>
                </a:path>
              </a:pathLst>
            </a:custGeom>
            <a:gradFill>
              <a:gsLst>
                <a:gs pos="0">
                  <a:srgbClr val="025C63"/>
                </a:gs>
                <a:gs pos="92000">
                  <a:srgbClr val="027F8A"/>
                </a:gs>
              </a:gsLst>
              <a:lin ang="6776111" scaled="1"/>
            </a:gradFill>
            <a:ln w="1309" cap="flat">
              <a:noFill/>
              <a:prstDash val="solid"/>
              <a:miter/>
            </a:ln>
          </p:spPr>
          <p:txBody>
            <a:bodyPr rtlCol="0" anchor="ctr"/>
            <a:lstStyle/>
            <a:p>
              <a:endParaRPr lang="zh-CN" altLang="en-US"/>
            </a:p>
          </p:txBody>
        </p:sp>
        <p:sp>
          <p:nvSpPr>
            <p:cNvPr id="343" name="任意多边形: 形状 342">
              <a:extLst>
                <a:ext uri="{FF2B5EF4-FFF2-40B4-BE49-F238E27FC236}">
                  <a16:creationId xmlns:a16="http://schemas.microsoft.com/office/drawing/2014/main" id="{087EA2B0-941D-4268-1211-6AD633ACB68A}"/>
                </a:ext>
              </a:extLst>
            </p:cNvPr>
            <p:cNvSpPr/>
            <p:nvPr/>
          </p:nvSpPr>
          <p:spPr>
            <a:xfrm>
              <a:off x="8669973" y="3377747"/>
              <a:ext cx="25744" cy="59187"/>
            </a:xfrm>
            <a:custGeom>
              <a:avLst/>
              <a:gdLst>
                <a:gd name="connsiteX0" fmla="*/ 25259 w 25744"/>
                <a:gd name="connsiteY0" fmla="*/ 30740 h 59187"/>
                <a:gd name="connsiteX1" fmla="*/ 12531 w 25744"/>
                <a:gd name="connsiteY1" fmla="*/ -59 h 59187"/>
                <a:gd name="connsiteX2" fmla="*/ -485 w 25744"/>
                <a:gd name="connsiteY2" fmla="*/ 15655 h 59187"/>
                <a:gd name="connsiteX3" fmla="*/ 2815 w 25744"/>
                <a:gd name="connsiteY3" fmla="*/ 59129 h 59187"/>
              </a:gdLst>
              <a:ahLst/>
              <a:cxnLst>
                <a:cxn ang="0">
                  <a:pos x="connsiteX0" y="connsiteY0"/>
                </a:cxn>
                <a:cxn ang="0">
                  <a:pos x="connsiteX1" y="connsiteY1"/>
                </a:cxn>
                <a:cxn ang="0">
                  <a:pos x="connsiteX2" y="connsiteY2"/>
                </a:cxn>
                <a:cxn ang="0">
                  <a:pos x="connsiteX3" y="connsiteY3"/>
                </a:cxn>
              </a:cxnLst>
              <a:rect l="l" t="t" r="r" b="b"/>
              <a:pathLst>
                <a:path w="25744" h="59187">
                  <a:moveTo>
                    <a:pt x="25259" y="30740"/>
                  </a:moveTo>
                  <a:cubicBezTo>
                    <a:pt x="25259" y="30740"/>
                    <a:pt x="12531" y="31604"/>
                    <a:pt x="12531" y="-59"/>
                  </a:cubicBezTo>
                  <a:lnTo>
                    <a:pt x="-485" y="15655"/>
                  </a:lnTo>
                  <a:lnTo>
                    <a:pt x="2815" y="59129"/>
                  </a:lnTo>
                  <a:close/>
                </a:path>
              </a:pathLst>
            </a:custGeom>
            <a:solidFill>
              <a:srgbClr val="C17768"/>
            </a:solidFill>
            <a:ln w="1309" cap="flat">
              <a:noFill/>
              <a:prstDash val="solid"/>
              <a:miter/>
            </a:ln>
          </p:spPr>
          <p:txBody>
            <a:bodyPr rtlCol="0" anchor="ctr"/>
            <a:lstStyle/>
            <a:p>
              <a:endParaRPr lang="zh-CN" altLang="en-US"/>
            </a:p>
          </p:txBody>
        </p:sp>
        <p:sp>
          <p:nvSpPr>
            <p:cNvPr id="344" name="任意多边形: 形状 343">
              <a:extLst>
                <a:ext uri="{FF2B5EF4-FFF2-40B4-BE49-F238E27FC236}">
                  <a16:creationId xmlns:a16="http://schemas.microsoft.com/office/drawing/2014/main" id="{0FCFC728-D46B-3805-9010-496EF61725C8}"/>
                </a:ext>
              </a:extLst>
            </p:cNvPr>
            <p:cNvSpPr/>
            <p:nvPr/>
          </p:nvSpPr>
          <p:spPr>
            <a:xfrm>
              <a:off x="8642208" y="3352657"/>
              <a:ext cx="54949" cy="63260"/>
            </a:xfrm>
            <a:custGeom>
              <a:avLst/>
              <a:gdLst>
                <a:gd name="connsiteX0" fmla="*/ 1523 w 54949"/>
                <a:gd name="connsiteY0" fmla="*/ 26746 h 63260"/>
                <a:gd name="connsiteX1" fmla="*/ 12954 w 54949"/>
                <a:gd name="connsiteY1" fmla="*/ 16899 h 63260"/>
                <a:gd name="connsiteX2" fmla="*/ 16673 w 54949"/>
                <a:gd name="connsiteY2" fmla="*/ 12080 h 63260"/>
                <a:gd name="connsiteX3" fmla="*/ 21650 w 54949"/>
                <a:gd name="connsiteY3" fmla="*/ 1866 h 63260"/>
                <a:gd name="connsiteX4" fmla="*/ 22553 w 54949"/>
                <a:gd name="connsiteY4" fmla="*/ -59 h 63260"/>
                <a:gd name="connsiteX5" fmla="*/ 54464 w 54949"/>
                <a:gd name="connsiteY5" fmla="*/ 27257 h 63260"/>
                <a:gd name="connsiteX6" fmla="*/ 28707 w 54949"/>
                <a:gd name="connsiteY6" fmla="*/ 63202 h 63260"/>
                <a:gd name="connsiteX7" fmla="*/ 7638 w 54949"/>
                <a:gd name="connsiteY7" fmla="*/ 54520 h 63260"/>
                <a:gd name="connsiteX8" fmla="*/ 2295 w 54949"/>
                <a:gd name="connsiteY8" fmla="*/ 41500 h 63260"/>
                <a:gd name="connsiteX9" fmla="*/ 2465 w 54949"/>
                <a:gd name="connsiteY9" fmla="*/ 41111 h 63260"/>
                <a:gd name="connsiteX10" fmla="*/ 3356 w 54949"/>
                <a:gd name="connsiteY10" fmla="*/ 39238 h 63260"/>
                <a:gd name="connsiteX11" fmla="*/ 213 w 54949"/>
                <a:gd name="connsiteY11" fmla="*/ 33621 h 63260"/>
                <a:gd name="connsiteX12" fmla="*/ 1523 w 54949"/>
                <a:gd name="connsiteY12" fmla="*/ 26746 h 63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949" h="63260">
                  <a:moveTo>
                    <a:pt x="1523" y="26746"/>
                  </a:moveTo>
                  <a:lnTo>
                    <a:pt x="12954" y="16899"/>
                  </a:lnTo>
                  <a:cubicBezTo>
                    <a:pt x="14513" y="15567"/>
                    <a:pt x="15783" y="13926"/>
                    <a:pt x="16673" y="12080"/>
                  </a:cubicBezTo>
                  <a:lnTo>
                    <a:pt x="21650" y="1866"/>
                  </a:lnTo>
                  <a:lnTo>
                    <a:pt x="22553" y="-59"/>
                  </a:lnTo>
                  <a:lnTo>
                    <a:pt x="54464" y="27257"/>
                  </a:lnTo>
                  <a:lnTo>
                    <a:pt x="28707" y="63202"/>
                  </a:lnTo>
                  <a:lnTo>
                    <a:pt x="7638" y="54520"/>
                  </a:lnTo>
                  <a:cubicBezTo>
                    <a:pt x="2570" y="52401"/>
                    <a:pt x="174" y="46571"/>
                    <a:pt x="2295" y="41500"/>
                  </a:cubicBezTo>
                  <a:cubicBezTo>
                    <a:pt x="2348" y="41369"/>
                    <a:pt x="2400" y="41239"/>
                    <a:pt x="2465" y="41111"/>
                  </a:cubicBezTo>
                  <a:lnTo>
                    <a:pt x="3356" y="39238"/>
                  </a:lnTo>
                  <a:lnTo>
                    <a:pt x="213" y="33621"/>
                  </a:lnTo>
                  <a:cubicBezTo>
                    <a:pt x="-1083" y="31316"/>
                    <a:pt x="-533" y="28412"/>
                    <a:pt x="1523" y="26746"/>
                  </a:cubicBezTo>
                  <a:close/>
                </a:path>
              </a:pathLst>
            </a:custGeom>
            <a:solidFill>
              <a:srgbClr val="C17768"/>
            </a:solidFill>
            <a:ln w="1309" cap="flat">
              <a:noFill/>
              <a:prstDash val="solid"/>
              <a:miter/>
            </a:ln>
          </p:spPr>
          <p:txBody>
            <a:bodyPr rtlCol="0" anchor="ctr"/>
            <a:lstStyle/>
            <a:p>
              <a:endParaRPr lang="zh-CN" altLang="en-US"/>
            </a:p>
          </p:txBody>
        </p:sp>
        <p:sp>
          <p:nvSpPr>
            <p:cNvPr id="345" name="任意多边形: 形状 344">
              <a:extLst>
                <a:ext uri="{FF2B5EF4-FFF2-40B4-BE49-F238E27FC236}">
                  <a16:creationId xmlns:a16="http://schemas.microsoft.com/office/drawing/2014/main" id="{933F8767-FBDB-3379-9D50-E746219A5593}"/>
                </a:ext>
              </a:extLst>
            </p:cNvPr>
            <p:cNvSpPr/>
            <p:nvPr/>
          </p:nvSpPr>
          <p:spPr>
            <a:xfrm>
              <a:off x="8658797" y="3354530"/>
              <a:ext cx="31393" cy="20628"/>
            </a:xfrm>
            <a:custGeom>
              <a:avLst/>
              <a:gdLst>
                <a:gd name="connsiteX0" fmla="*/ 948 w 31393"/>
                <a:gd name="connsiteY0" fmla="*/ 14673 h 20628"/>
                <a:gd name="connsiteX1" fmla="*/ 30909 w 31393"/>
                <a:gd name="connsiteY1" fmla="*/ 19649 h 20628"/>
                <a:gd name="connsiteX2" fmla="*/ 8543 w 31393"/>
                <a:gd name="connsiteY2" fmla="*/ 1775 h 20628"/>
                <a:gd name="connsiteX3" fmla="*/ 5060 w 31393"/>
                <a:gd name="connsiteY3" fmla="*/ -59 h 20628"/>
                <a:gd name="connsiteX4" fmla="*/ -178 w 31393"/>
                <a:gd name="connsiteY4" fmla="*/ 10614 h 20628"/>
                <a:gd name="connsiteX5" fmla="*/ 948 w 31393"/>
                <a:gd name="connsiteY5" fmla="*/ 14673 h 20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393" h="20628">
                  <a:moveTo>
                    <a:pt x="948" y="14673"/>
                  </a:moveTo>
                  <a:cubicBezTo>
                    <a:pt x="7600" y="19361"/>
                    <a:pt x="17120" y="22111"/>
                    <a:pt x="30909" y="19649"/>
                  </a:cubicBezTo>
                  <a:lnTo>
                    <a:pt x="8543" y="1775"/>
                  </a:lnTo>
                  <a:lnTo>
                    <a:pt x="5060" y="-59"/>
                  </a:lnTo>
                  <a:lnTo>
                    <a:pt x="-178" y="10614"/>
                  </a:lnTo>
                  <a:cubicBezTo>
                    <a:pt x="-859" y="12059"/>
                    <a:pt x="-375" y="13784"/>
                    <a:pt x="948" y="14673"/>
                  </a:cubicBezTo>
                  <a:close/>
                </a:path>
              </a:pathLst>
            </a:custGeom>
            <a:gradFill>
              <a:gsLst>
                <a:gs pos="0">
                  <a:srgbClr val="FFFFFF">
                    <a:alpha val="0"/>
                  </a:srgbClr>
                </a:gs>
                <a:gs pos="80000">
                  <a:srgbClr val="000000"/>
                </a:gs>
              </a:gsLst>
              <a:lin ang="17720138" scaled="1"/>
            </a:gradFill>
            <a:ln w="1309" cap="flat">
              <a:noFill/>
              <a:prstDash val="solid"/>
              <a:miter/>
            </a:ln>
          </p:spPr>
          <p:txBody>
            <a:bodyPr rtlCol="0" anchor="ctr"/>
            <a:lstStyle/>
            <a:p>
              <a:endParaRPr lang="zh-CN" altLang="en-US"/>
            </a:p>
          </p:txBody>
        </p:sp>
        <p:sp>
          <p:nvSpPr>
            <p:cNvPr id="346" name="任意多边形: 形状 345">
              <a:extLst>
                <a:ext uri="{FF2B5EF4-FFF2-40B4-BE49-F238E27FC236}">
                  <a16:creationId xmlns:a16="http://schemas.microsoft.com/office/drawing/2014/main" id="{5E9FAFC5-3E31-45C7-99E5-8E42A742321E}"/>
                </a:ext>
              </a:extLst>
            </p:cNvPr>
            <p:cNvSpPr/>
            <p:nvPr/>
          </p:nvSpPr>
          <p:spPr>
            <a:xfrm>
              <a:off x="8749772" y="3800220"/>
              <a:ext cx="31269" cy="11444"/>
            </a:xfrm>
            <a:custGeom>
              <a:avLst/>
              <a:gdLst>
                <a:gd name="connsiteX0" fmla="*/ 27800 w 31269"/>
                <a:gd name="connsiteY0" fmla="*/ 0 h 11444"/>
                <a:gd name="connsiteX1" fmla="*/ 31270 w 31269"/>
                <a:gd name="connsiteY1" fmla="*/ 11445 h 11444"/>
                <a:gd name="connsiteX2" fmla="*/ 0 w 31269"/>
                <a:gd name="connsiteY2" fmla="*/ 11445 h 11444"/>
                <a:gd name="connsiteX3" fmla="*/ 23558 w 31269"/>
                <a:gd name="connsiteY3" fmla="*/ 0 h 11444"/>
                <a:gd name="connsiteX4" fmla="*/ 27800 w 31269"/>
                <a:gd name="connsiteY4" fmla="*/ 0 h 114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69" h="11444">
                  <a:moveTo>
                    <a:pt x="27800" y="0"/>
                  </a:moveTo>
                  <a:lnTo>
                    <a:pt x="31270" y="11445"/>
                  </a:lnTo>
                  <a:lnTo>
                    <a:pt x="0" y="11445"/>
                  </a:lnTo>
                  <a:lnTo>
                    <a:pt x="23558" y="0"/>
                  </a:lnTo>
                  <a:lnTo>
                    <a:pt x="27800" y="0"/>
                  </a:lnTo>
                  <a:close/>
                </a:path>
              </a:pathLst>
            </a:custGeom>
            <a:solidFill>
              <a:srgbClr val="2B1915"/>
            </a:solidFill>
            <a:ln w="1309" cap="flat">
              <a:noFill/>
              <a:prstDash val="solid"/>
              <a:miter/>
            </a:ln>
          </p:spPr>
          <p:txBody>
            <a:bodyPr rtlCol="0" anchor="ctr"/>
            <a:lstStyle/>
            <a:p>
              <a:endParaRPr lang="zh-CN" altLang="en-US"/>
            </a:p>
          </p:txBody>
        </p:sp>
        <p:sp>
          <p:nvSpPr>
            <p:cNvPr id="347" name="任意多边形: 形状 346">
              <a:extLst>
                <a:ext uri="{FF2B5EF4-FFF2-40B4-BE49-F238E27FC236}">
                  <a16:creationId xmlns:a16="http://schemas.microsoft.com/office/drawing/2014/main" id="{2879D967-F224-2A4B-A76C-9504E61111B6}"/>
                </a:ext>
              </a:extLst>
            </p:cNvPr>
            <p:cNvSpPr/>
            <p:nvPr/>
          </p:nvSpPr>
          <p:spPr>
            <a:xfrm>
              <a:off x="8760522" y="3783485"/>
              <a:ext cx="17049" cy="16734"/>
            </a:xfrm>
            <a:custGeom>
              <a:avLst/>
              <a:gdLst>
                <a:gd name="connsiteX0" fmla="*/ 12807 w 17049"/>
                <a:gd name="connsiteY0" fmla="*/ 0 h 16734"/>
                <a:gd name="connsiteX1" fmla="*/ 17049 w 17049"/>
                <a:gd name="connsiteY1" fmla="*/ 16735 h 16734"/>
                <a:gd name="connsiteX2" fmla="*/ 12807 w 17049"/>
                <a:gd name="connsiteY2" fmla="*/ 16735 h 16734"/>
                <a:gd name="connsiteX3" fmla="*/ 0 w 17049"/>
                <a:gd name="connsiteY3" fmla="*/ 0 h 16734"/>
                <a:gd name="connsiteX4" fmla="*/ 12807 w 17049"/>
                <a:gd name="connsiteY4" fmla="*/ 0 h 16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49" h="16734">
                  <a:moveTo>
                    <a:pt x="12807" y="0"/>
                  </a:moveTo>
                  <a:lnTo>
                    <a:pt x="17049" y="16735"/>
                  </a:lnTo>
                  <a:lnTo>
                    <a:pt x="12807" y="16735"/>
                  </a:lnTo>
                  <a:lnTo>
                    <a:pt x="0" y="0"/>
                  </a:lnTo>
                  <a:lnTo>
                    <a:pt x="12807" y="0"/>
                  </a:lnTo>
                  <a:close/>
                </a:path>
              </a:pathLst>
            </a:custGeom>
            <a:solidFill>
              <a:srgbClr val="C17768"/>
            </a:solidFill>
            <a:ln w="1309" cap="flat">
              <a:noFill/>
              <a:prstDash val="solid"/>
              <a:miter/>
            </a:ln>
          </p:spPr>
          <p:txBody>
            <a:bodyPr rtlCol="0" anchor="ctr"/>
            <a:lstStyle/>
            <a:p>
              <a:endParaRPr lang="zh-CN" altLang="en-US"/>
            </a:p>
          </p:txBody>
        </p:sp>
        <p:sp>
          <p:nvSpPr>
            <p:cNvPr id="348" name="任意多边形: 形状 347">
              <a:extLst>
                <a:ext uri="{FF2B5EF4-FFF2-40B4-BE49-F238E27FC236}">
                  <a16:creationId xmlns:a16="http://schemas.microsoft.com/office/drawing/2014/main" id="{C08E69E0-35C0-8552-9057-BF6DD8BBEA0C}"/>
                </a:ext>
              </a:extLst>
            </p:cNvPr>
            <p:cNvSpPr/>
            <p:nvPr/>
          </p:nvSpPr>
          <p:spPr>
            <a:xfrm>
              <a:off x="8659882" y="3408519"/>
              <a:ext cx="98520" cy="156730"/>
            </a:xfrm>
            <a:custGeom>
              <a:avLst/>
              <a:gdLst>
                <a:gd name="connsiteX0" fmla="*/ 1854 w 98520"/>
                <a:gd name="connsiteY0" fmla="*/ 146942 h 156730"/>
                <a:gd name="connsiteX1" fmla="*/ 98021 w 98520"/>
                <a:gd name="connsiteY1" fmla="*/ 145855 h 156730"/>
                <a:gd name="connsiteX2" fmla="*/ 92888 w 98520"/>
                <a:gd name="connsiteY2" fmla="*/ 86392 h 156730"/>
                <a:gd name="connsiteX3" fmla="*/ 88671 w 98520"/>
                <a:gd name="connsiteY3" fmla="*/ 68413 h 156730"/>
                <a:gd name="connsiteX4" fmla="*/ 35324 w 98520"/>
                <a:gd name="connsiteY4" fmla="*/ -59 h 156730"/>
                <a:gd name="connsiteX5" fmla="*/ 12867 w 98520"/>
                <a:gd name="connsiteY5" fmla="*/ 28357 h 156730"/>
                <a:gd name="connsiteX6" fmla="*/ 1854 w 98520"/>
                <a:gd name="connsiteY6" fmla="*/ 146942 h 156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520" h="156730">
                  <a:moveTo>
                    <a:pt x="1854" y="146942"/>
                  </a:moveTo>
                  <a:cubicBezTo>
                    <a:pt x="13940" y="169452"/>
                    <a:pt x="98021" y="145855"/>
                    <a:pt x="98021" y="145855"/>
                  </a:cubicBezTo>
                  <a:cubicBezTo>
                    <a:pt x="98217" y="125916"/>
                    <a:pt x="96489" y="106004"/>
                    <a:pt x="92888" y="86392"/>
                  </a:cubicBezTo>
                  <a:cubicBezTo>
                    <a:pt x="91801" y="80328"/>
                    <a:pt x="90400" y="74327"/>
                    <a:pt x="88671" y="68413"/>
                  </a:cubicBezTo>
                  <a:cubicBezTo>
                    <a:pt x="71255" y="7091"/>
                    <a:pt x="35324" y="-59"/>
                    <a:pt x="35324" y="-59"/>
                  </a:cubicBezTo>
                  <a:lnTo>
                    <a:pt x="12867" y="28357"/>
                  </a:lnTo>
                  <a:cubicBezTo>
                    <a:pt x="22478" y="141691"/>
                    <a:pt x="-9093" y="126541"/>
                    <a:pt x="1854" y="146942"/>
                  </a:cubicBezTo>
                  <a:close/>
                </a:path>
              </a:pathLst>
            </a:custGeom>
            <a:solidFill>
              <a:srgbClr val="633A30"/>
            </a:solidFill>
            <a:ln w="1309" cap="flat">
              <a:noFill/>
              <a:prstDash val="solid"/>
              <a:miter/>
            </a:ln>
          </p:spPr>
          <p:txBody>
            <a:bodyPr rtlCol="0" anchor="ctr"/>
            <a:lstStyle/>
            <a:p>
              <a:endParaRPr lang="zh-CN" altLang="en-US"/>
            </a:p>
          </p:txBody>
        </p:sp>
        <p:sp>
          <p:nvSpPr>
            <p:cNvPr id="349" name="任意多边形: 形状 348">
              <a:extLst>
                <a:ext uri="{FF2B5EF4-FFF2-40B4-BE49-F238E27FC236}">
                  <a16:creationId xmlns:a16="http://schemas.microsoft.com/office/drawing/2014/main" id="{8F15F474-CAAC-2E75-898A-5CEC25385801}"/>
                </a:ext>
              </a:extLst>
            </p:cNvPr>
            <p:cNvSpPr/>
            <p:nvPr/>
          </p:nvSpPr>
          <p:spPr>
            <a:xfrm>
              <a:off x="8692753" y="3440902"/>
              <a:ext cx="65648" cy="123810"/>
            </a:xfrm>
            <a:custGeom>
              <a:avLst/>
              <a:gdLst>
                <a:gd name="connsiteX0" fmla="*/ 2479 w 65648"/>
                <a:gd name="connsiteY0" fmla="*/ 91434 h 123810"/>
                <a:gd name="connsiteX1" fmla="*/ 28668 w 65648"/>
                <a:gd name="connsiteY1" fmla="*/ 52399 h 123810"/>
                <a:gd name="connsiteX2" fmla="*/ 10492 w 65648"/>
                <a:gd name="connsiteY2" fmla="*/ -59 h 123810"/>
                <a:gd name="connsiteX3" fmla="*/ 50641 w 65648"/>
                <a:gd name="connsiteY3" fmla="*/ 20710 h 123810"/>
                <a:gd name="connsiteX4" fmla="*/ 55800 w 65648"/>
                <a:gd name="connsiteY4" fmla="*/ 36083 h 123810"/>
                <a:gd name="connsiteX5" fmla="*/ 60017 w 65648"/>
                <a:gd name="connsiteY5" fmla="*/ 54009 h 123810"/>
                <a:gd name="connsiteX6" fmla="*/ 65150 w 65648"/>
                <a:gd name="connsiteY6" fmla="*/ 113420 h 123810"/>
                <a:gd name="connsiteX7" fmla="*/ 9327 w 65648"/>
                <a:gd name="connsiteY7" fmla="*/ 123751 h 123810"/>
                <a:gd name="connsiteX8" fmla="*/ 2479 w 65648"/>
                <a:gd name="connsiteY8" fmla="*/ 91434 h 12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648" h="123810">
                  <a:moveTo>
                    <a:pt x="2479" y="91434"/>
                  </a:moveTo>
                  <a:cubicBezTo>
                    <a:pt x="-15370" y="83381"/>
                    <a:pt x="54294" y="79505"/>
                    <a:pt x="28668" y="52399"/>
                  </a:cubicBezTo>
                  <a:cubicBezTo>
                    <a:pt x="3042" y="25293"/>
                    <a:pt x="10492" y="-59"/>
                    <a:pt x="10492" y="-59"/>
                  </a:cubicBezTo>
                  <a:lnTo>
                    <a:pt x="50641" y="20710"/>
                  </a:lnTo>
                  <a:cubicBezTo>
                    <a:pt x="52487" y="25411"/>
                    <a:pt x="54229" y="30531"/>
                    <a:pt x="55800" y="36083"/>
                  </a:cubicBezTo>
                  <a:cubicBezTo>
                    <a:pt x="57529" y="41979"/>
                    <a:pt x="58930" y="47963"/>
                    <a:pt x="60017" y="54009"/>
                  </a:cubicBezTo>
                  <a:cubicBezTo>
                    <a:pt x="63618" y="73604"/>
                    <a:pt x="65333" y="93498"/>
                    <a:pt x="65150" y="113420"/>
                  </a:cubicBezTo>
                  <a:cubicBezTo>
                    <a:pt x="65150" y="113420"/>
                    <a:pt x="35831" y="121643"/>
                    <a:pt x="9327" y="123751"/>
                  </a:cubicBezTo>
                  <a:cubicBezTo>
                    <a:pt x="39314" y="120268"/>
                    <a:pt x="20327" y="99474"/>
                    <a:pt x="2479" y="91434"/>
                  </a:cubicBezTo>
                  <a:close/>
                </a:path>
              </a:pathLst>
            </a:custGeom>
            <a:gradFill>
              <a:gsLst>
                <a:gs pos="0">
                  <a:srgbClr val="FFFFFF">
                    <a:alpha val="0"/>
                  </a:srgbClr>
                </a:gs>
                <a:gs pos="80000">
                  <a:srgbClr val="000000"/>
                </a:gs>
              </a:gsLst>
              <a:lin ang="19928318" scaled="1"/>
            </a:gradFill>
            <a:ln w="1309" cap="flat">
              <a:noFill/>
              <a:prstDash val="solid"/>
              <a:miter/>
            </a:ln>
          </p:spPr>
          <p:txBody>
            <a:bodyPr rtlCol="0" anchor="ctr"/>
            <a:lstStyle/>
            <a:p>
              <a:endParaRPr lang="zh-CN" altLang="en-US"/>
            </a:p>
          </p:txBody>
        </p:sp>
        <p:sp>
          <p:nvSpPr>
            <p:cNvPr id="350" name="任意多边形: 形状 349">
              <a:extLst>
                <a:ext uri="{FF2B5EF4-FFF2-40B4-BE49-F238E27FC236}">
                  <a16:creationId xmlns:a16="http://schemas.microsoft.com/office/drawing/2014/main" id="{697A4881-A680-D2C3-0197-1F449B06B203}"/>
                </a:ext>
              </a:extLst>
            </p:cNvPr>
            <p:cNvSpPr/>
            <p:nvPr/>
          </p:nvSpPr>
          <p:spPr>
            <a:xfrm>
              <a:off x="8695691" y="3398803"/>
              <a:ext cx="145179" cy="88137"/>
            </a:xfrm>
            <a:custGeom>
              <a:avLst/>
              <a:gdLst>
                <a:gd name="connsiteX0" fmla="*/ 44901 w 145179"/>
                <a:gd name="connsiteY0" fmla="*/ 32783 h 88137"/>
                <a:gd name="connsiteX1" fmla="*/ 135529 w 145179"/>
                <a:gd name="connsiteY1" fmla="*/ -59 h 88137"/>
                <a:gd name="connsiteX2" fmla="*/ 144695 w 145179"/>
                <a:gd name="connsiteY2" fmla="*/ 112 h 88137"/>
                <a:gd name="connsiteX3" fmla="*/ 43055 w 145179"/>
                <a:gd name="connsiteY3" fmla="*/ 87414 h 88137"/>
                <a:gd name="connsiteX4" fmla="*/ 43055 w 145179"/>
                <a:gd name="connsiteY4" fmla="*/ 87414 h 88137"/>
                <a:gd name="connsiteX5" fmla="*/ 7699 w 145179"/>
                <a:gd name="connsiteY5" fmla="*/ 57519 h 88137"/>
                <a:gd name="connsiteX6" fmla="*/ -485 w 145179"/>
                <a:gd name="connsiteY6" fmla="*/ 9684 h 88137"/>
                <a:gd name="connsiteX7" fmla="*/ 44901 w 145179"/>
                <a:gd name="connsiteY7" fmla="*/ 32783 h 8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179" h="88137">
                  <a:moveTo>
                    <a:pt x="44901" y="32783"/>
                  </a:moveTo>
                  <a:cubicBezTo>
                    <a:pt x="95813" y="77842"/>
                    <a:pt x="135529" y="-59"/>
                    <a:pt x="135529" y="-59"/>
                  </a:cubicBezTo>
                  <a:lnTo>
                    <a:pt x="144695" y="112"/>
                  </a:lnTo>
                  <a:cubicBezTo>
                    <a:pt x="114748" y="101490"/>
                    <a:pt x="43055" y="87414"/>
                    <a:pt x="43055" y="87414"/>
                  </a:cubicBezTo>
                  <a:lnTo>
                    <a:pt x="43055" y="87414"/>
                  </a:lnTo>
                  <a:cubicBezTo>
                    <a:pt x="25560" y="87388"/>
                    <a:pt x="10632" y="74763"/>
                    <a:pt x="7699" y="57519"/>
                  </a:cubicBezTo>
                  <a:lnTo>
                    <a:pt x="-485" y="9684"/>
                  </a:lnTo>
                  <a:cubicBezTo>
                    <a:pt x="-485" y="9684"/>
                    <a:pt x="22247" y="10090"/>
                    <a:pt x="44901" y="32783"/>
                  </a:cubicBezTo>
                  <a:close/>
                </a:path>
              </a:pathLst>
            </a:custGeom>
            <a:solidFill>
              <a:srgbClr val="633A30"/>
            </a:solidFill>
            <a:ln w="1309" cap="flat">
              <a:noFill/>
              <a:prstDash val="solid"/>
              <a:miter/>
            </a:ln>
          </p:spPr>
          <p:txBody>
            <a:bodyPr rtlCol="0" anchor="ctr"/>
            <a:lstStyle/>
            <a:p>
              <a:endParaRPr lang="zh-CN" altLang="en-US"/>
            </a:p>
          </p:txBody>
        </p:sp>
        <p:sp>
          <p:nvSpPr>
            <p:cNvPr id="351" name="任意多边形: 形状 350">
              <a:extLst>
                <a:ext uri="{FF2B5EF4-FFF2-40B4-BE49-F238E27FC236}">
                  <a16:creationId xmlns:a16="http://schemas.microsoft.com/office/drawing/2014/main" id="{34F54949-D26E-C328-CAF1-CB16974DF5E3}"/>
                </a:ext>
              </a:extLst>
            </p:cNvPr>
            <p:cNvSpPr/>
            <p:nvPr/>
          </p:nvSpPr>
          <p:spPr>
            <a:xfrm>
              <a:off x="8765564" y="3398816"/>
              <a:ext cx="74338" cy="86136"/>
            </a:xfrm>
            <a:custGeom>
              <a:avLst/>
              <a:gdLst>
                <a:gd name="connsiteX0" fmla="*/ -485 w 74338"/>
                <a:gd name="connsiteY0" fmla="*/ 86078 h 86136"/>
                <a:gd name="connsiteX1" fmla="*/ 10383 w 74338"/>
                <a:gd name="connsiteY1" fmla="*/ 72420 h 86136"/>
                <a:gd name="connsiteX2" fmla="*/ 36141 w 74338"/>
                <a:gd name="connsiteY2" fmla="*/ 46493 h 86136"/>
                <a:gd name="connsiteX3" fmla="*/ 36141 w 74338"/>
                <a:gd name="connsiteY3" fmla="*/ 35939 h 86136"/>
                <a:gd name="connsiteX4" fmla="*/ 36141 w 74338"/>
                <a:gd name="connsiteY4" fmla="*/ 35939 h 86136"/>
                <a:gd name="connsiteX5" fmla="*/ 65708 w 74338"/>
                <a:gd name="connsiteY5" fmla="*/ -59 h 86136"/>
                <a:gd name="connsiteX6" fmla="*/ 73853 w 74338"/>
                <a:gd name="connsiteY6" fmla="*/ 3438 h 86136"/>
                <a:gd name="connsiteX7" fmla="*/ -485 w 74338"/>
                <a:gd name="connsiteY7" fmla="*/ 86078 h 8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338" h="86136">
                  <a:moveTo>
                    <a:pt x="-485" y="86078"/>
                  </a:moveTo>
                  <a:cubicBezTo>
                    <a:pt x="-354" y="86013"/>
                    <a:pt x="24591" y="75602"/>
                    <a:pt x="10383" y="72420"/>
                  </a:cubicBezTo>
                  <a:cubicBezTo>
                    <a:pt x="-3824" y="69238"/>
                    <a:pt x="28624" y="57047"/>
                    <a:pt x="36141" y="46493"/>
                  </a:cubicBezTo>
                  <a:cubicBezTo>
                    <a:pt x="43657" y="35939"/>
                    <a:pt x="36141" y="35939"/>
                    <a:pt x="36141" y="35939"/>
                  </a:cubicBezTo>
                  <a:lnTo>
                    <a:pt x="36141" y="35939"/>
                  </a:lnTo>
                  <a:cubicBezTo>
                    <a:pt x="54408" y="22098"/>
                    <a:pt x="65708" y="-59"/>
                    <a:pt x="65708" y="-59"/>
                  </a:cubicBezTo>
                  <a:lnTo>
                    <a:pt x="73853" y="3438"/>
                  </a:lnTo>
                  <a:cubicBezTo>
                    <a:pt x="55403" y="62377"/>
                    <a:pt x="22601" y="80775"/>
                    <a:pt x="-485" y="86078"/>
                  </a:cubicBezTo>
                  <a:close/>
                </a:path>
              </a:pathLst>
            </a:custGeom>
            <a:gradFill>
              <a:gsLst>
                <a:gs pos="0">
                  <a:srgbClr val="FFFFFF">
                    <a:alpha val="0"/>
                  </a:srgbClr>
                </a:gs>
                <a:gs pos="80000">
                  <a:srgbClr val="000000"/>
                </a:gs>
              </a:gsLst>
              <a:lin ang="21460490" scaled="1"/>
            </a:gradFill>
            <a:ln w="1309" cap="flat">
              <a:noFill/>
              <a:prstDash val="solid"/>
              <a:miter/>
            </a:ln>
          </p:spPr>
          <p:txBody>
            <a:bodyPr rtlCol="0" anchor="ctr"/>
            <a:lstStyle/>
            <a:p>
              <a:endParaRPr lang="zh-CN" altLang="en-US"/>
            </a:p>
          </p:txBody>
        </p:sp>
        <p:sp>
          <p:nvSpPr>
            <p:cNvPr id="352" name="任意多边形: 形状 351">
              <a:extLst>
                <a:ext uri="{FF2B5EF4-FFF2-40B4-BE49-F238E27FC236}">
                  <a16:creationId xmlns:a16="http://schemas.microsoft.com/office/drawing/2014/main" id="{E7AEB306-0A76-C481-6E7C-2B100398C84C}"/>
                </a:ext>
              </a:extLst>
            </p:cNvPr>
            <p:cNvSpPr/>
            <p:nvPr/>
          </p:nvSpPr>
          <p:spPr>
            <a:xfrm>
              <a:off x="8737122" y="3303506"/>
              <a:ext cx="195883" cy="188667"/>
            </a:xfrm>
            <a:custGeom>
              <a:avLst/>
              <a:gdLst>
                <a:gd name="connsiteX0" fmla="*/ 75176 w 195883"/>
                <a:gd name="connsiteY0" fmla="*/ 4636 h 188667"/>
                <a:gd name="connsiteX1" fmla="*/ 133107 w 195883"/>
                <a:gd name="connsiteY1" fmla="*/ 82641 h 188667"/>
                <a:gd name="connsiteX2" fmla="*/ 195398 w 195883"/>
                <a:gd name="connsiteY2" fmla="*/ 157739 h 188667"/>
                <a:gd name="connsiteX3" fmla="*/ 147943 w 195883"/>
                <a:gd name="connsiteY3" fmla="*/ 166905 h 188667"/>
                <a:gd name="connsiteX4" fmla="*/ 126638 w 195883"/>
                <a:gd name="connsiteY4" fmla="*/ 188577 h 188667"/>
                <a:gd name="connsiteX5" fmla="*/ 72099 w 195883"/>
                <a:gd name="connsiteY5" fmla="*/ 119555 h 188667"/>
                <a:gd name="connsiteX6" fmla="*/ -485 w 195883"/>
                <a:gd name="connsiteY6" fmla="*/ 12179 h 188667"/>
                <a:gd name="connsiteX7" fmla="*/ 38970 w 195883"/>
                <a:gd name="connsiteY7" fmla="*/ 14091 h 188667"/>
                <a:gd name="connsiteX8" fmla="*/ 75176 w 195883"/>
                <a:gd name="connsiteY8" fmla="*/ 4636 h 18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5883" h="188667">
                  <a:moveTo>
                    <a:pt x="75176" y="4636"/>
                  </a:moveTo>
                  <a:cubicBezTo>
                    <a:pt x="75176" y="4636"/>
                    <a:pt x="70527" y="65867"/>
                    <a:pt x="133107" y="82641"/>
                  </a:cubicBezTo>
                  <a:cubicBezTo>
                    <a:pt x="195686" y="99415"/>
                    <a:pt x="195398" y="157739"/>
                    <a:pt x="195398" y="157739"/>
                  </a:cubicBezTo>
                  <a:cubicBezTo>
                    <a:pt x="195398" y="157739"/>
                    <a:pt x="165568" y="143426"/>
                    <a:pt x="147943" y="166905"/>
                  </a:cubicBezTo>
                  <a:cubicBezTo>
                    <a:pt x="130318" y="190384"/>
                    <a:pt x="126638" y="188577"/>
                    <a:pt x="126638" y="188577"/>
                  </a:cubicBezTo>
                  <a:cubicBezTo>
                    <a:pt x="126638" y="188577"/>
                    <a:pt x="134967" y="132492"/>
                    <a:pt x="72099" y="119555"/>
                  </a:cubicBezTo>
                  <a:cubicBezTo>
                    <a:pt x="9232" y="106617"/>
                    <a:pt x="-485" y="12179"/>
                    <a:pt x="-485" y="12179"/>
                  </a:cubicBezTo>
                  <a:cubicBezTo>
                    <a:pt x="-485" y="12179"/>
                    <a:pt x="16538" y="38892"/>
                    <a:pt x="38970" y="14091"/>
                  </a:cubicBezTo>
                  <a:cubicBezTo>
                    <a:pt x="61401" y="-10711"/>
                    <a:pt x="75176" y="4636"/>
                    <a:pt x="75176" y="4636"/>
                  </a:cubicBezTo>
                  <a:close/>
                </a:path>
              </a:pathLst>
            </a:custGeom>
            <a:solidFill>
              <a:srgbClr val="3D6FD3"/>
            </a:solidFill>
            <a:ln w="1309" cap="flat">
              <a:noFill/>
              <a:prstDash val="solid"/>
              <a:miter/>
            </a:ln>
          </p:spPr>
          <p:txBody>
            <a:bodyPr rtlCol="0" anchor="ctr"/>
            <a:lstStyle/>
            <a:p>
              <a:endParaRPr lang="zh-CN" altLang="en-US"/>
            </a:p>
          </p:txBody>
        </p:sp>
        <p:sp>
          <p:nvSpPr>
            <p:cNvPr id="353" name="任意多边形: 形状 352">
              <a:extLst>
                <a:ext uri="{FF2B5EF4-FFF2-40B4-BE49-F238E27FC236}">
                  <a16:creationId xmlns:a16="http://schemas.microsoft.com/office/drawing/2014/main" id="{1961AD8F-92D9-DC94-4089-1418F2E7C70B}"/>
                </a:ext>
              </a:extLst>
            </p:cNvPr>
            <p:cNvSpPr/>
            <p:nvPr/>
          </p:nvSpPr>
          <p:spPr>
            <a:xfrm>
              <a:off x="8738458" y="3324674"/>
              <a:ext cx="194547" cy="167499"/>
            </a:xfrm>
            <a:custGeom>
              <a:avLst/>
              <a:gdLst>
                <a:gd name="connsiteX0" fmla="*/ 55233 w 194547"/>
                <a:gd name="connsiteY0" fmla="*/ 47789 h 167499"/>
                <a:gd name="connsiteX1" fmla="*/ 138253 w 194547"/>
                <a:gd name="connsiteY1" fmla="*/ 63424 h 167499"/>
                <a:gd name="connsiteX2" fmla="*/ 194063 w 194547"/>
                <a:gd name="connsiteY2" fmla="*/ 136571 h 167499"/>
                <a:gd name="connsiteX3" fmla="*/ 146607 w 194547"/>
                <a:gd name="connsiteY3" fmla="*/ 145737 h 167499"/>
                <a:gd name="connsiteX4" fmla="*/ 125302 w 194547"/>
                <a:gd name="connsiteY4" fmla="*/ 167409 h 167499"/>
                <a:gd name="connsiteX5" fmla="*/ 70763 w 194547"/>
                <a:gd name="connsiteY5" fmla="*/ 98387 h 167499"/>
                <a:gd name="connsiteX6" fmla="*/ -485 w 194547"/>
                <a:gd name="connsiteY6" fmla="*/ -59 h 167499"/>
                <a:gd name="connsiteX7" fmla="*/ 55233 w 194547"/>
                <a:gd name="connsiteY7" fmla="*/ 47789 h 167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547" h="167499">
                  <a:moveTo>
                    <a:pt x="55233" y="47789"/>
                  </a:moveTo>
                  <a:cubicBezTo>
                    <a:pt x="105569" y="49531"/>
                    <a:pt x="135935" y="62652"/>
                    <a:pt x="138253" y="63424"/>
                  </a:cubicBezTo>
                  <a:cubicBezTo>
                    <a:pt x="194338" y="82346"/>
                    <a:pt x="194063" y="136571"/>
                    <a:pt x="194063" y="136571"/>
                  </a:cubicBezTo>
                  <a:cubicBezTo>
                    <a:pt x="194063" y="136571"/>
                    <a:pt x="164233" y="122259"/>
                    <a:pt x="146607" y="145737"/>
                  </a:cubicBezTo>
                  <a:cubicBezTo>
                    <a:pt x="128982" y="169216"/>
                    <a:pt x="125302" y="167409"/>
                    <a:pt x="125302" y="167409"/>
                  </a:cubicBezTo>
                  <a:cubicBezTo>
                    <a:pt x="125302" y="167409"/>
                    <a:pt x="133631" y="111325"/>
                    <a:pt x="70763" y="98387"/>
                  </a:cubicBezTo>
                  <a:cubicBezTo>
                    <a:pt x="19812" y="87911"/>
                    <a:pt x="3771" y="23839"/>
                    <a:pt x="-485" y="-59"/>
                  </a:cubicBezTo>
                  <a:cubicBezTo>
                    <a:pt x="2920" y="16283"/>
                    <a:pt x="15962" y="46427"/>
                    <a:pt x="55233" y="47789"/>
                  </a:cubicBezTo>
                  <a:close/>
                </a:path>
              </a:pathLst>
            </a:custGeom>
            <a:gradFill>
              <a:gsLst>
                <a:gs pos="0">
                  <a:srgbClr val="FFFFFF">
                    <a:alpha val="0"/>
                  </a:srgbClr>
                </a:gs>
                <a:gs pos="80000">
                  <a:srgbClr val="000000"/>
                </a:gs>
              </a:gsLst>
              <a:lin ang="16562959" scaled="1"/>
            </a:gradFill>
            <a:ln w="1309" cap="flat">
              <a:noFill/>
              <a:prstDash val="solid"/>
              <a:miter/>
            </a:ln>
          </p:spPr>
          <p:txBody>
            <a:bodyPr rtlCol="0" anchor="ctr"/>
            <a:lstStyle/>
            <a:p>
              <a:endParaRPr lang="zh-CN" altLang="en-US"/>
            </a:p>
          </p:txBody>
        </p:sp>
        <p:sp>
          <p:nvSpPr>
            <p:cNvPr id="354" name="任意多边形: 形状 353">
              <a:extLst>
                <a:ext uri="{FF2B5EF4-FFF2-40B4-BE49-F238E27FC236}">
                  <a16:creationId xmlns:a16="http://schemas.microsoft.com/office/drawing/2014/main" id="{61B6E23E-67F0-9C1E-4CB5-6E11D7C1E92B}"/>
                </a:ext>
              </a:extLst>
            </p:cNvPr>
            <p:cNvSpPr/>
            <p:nvPr/>
          </p:nvSpPr>
          <p:spPr>
            <a:xfrm>
              <a:off x="8629819" y="3388209"/>
              <a:ext cx="47502" cy="47148"/>
            </a:xfrm>
            <a:custGeom>
              <a:avLst/>
              <a:gdLst>
                <a:gd name="connsiteX0" fmla="*/ 13886 w 47502"/>
                <a:gd name="connsiteY0" fmla="*/ 203 h 47148"/>
                <a:gd name="connsiteX1" fmla="*/ 21742 w 47502"/>
                <a:gd name="connsiteY1" fmla="*/ 8531 h 47148"/>
                <a:gd name="connsiteX2" fmla="*/ 40966 w 47502"/>
                <a:gd name="connsiteY2" fmla="*/ -59 h 47148"/>
                <a:gd name="connsiteX3" fmla="*/ 46204 w 47502"/>
                <a:gd name="connsiteY3" fmla="*/ 3870 h 47148"/>
                <a:gd name="connsiteX4" fmla="*/ 29992 w 47502"/>
                <a:gd name="connsiteY4" fmla="*/ 40365 h 47148"/>
                <a:gd name="connsiteX5" fmla="*/ 3292 w 47502"/>
                <a:gd name="connsiteY5" fmla="*/ 21888 h 47148"/>
                <a:gd name="connsiteX6" fmla="*/ 13886 w 47502"/>
                <a:gd name="connsiteY6" fmla="*/ 203 h 4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502" h="47148">
                  <a:moveTo>
                    <a:pt x="13886" y="203"/>
                  </a:moveTo>
                  <a:cubicBezTo>
                    <a:pt x="15680" y="3655"/>
                    <a:pt x="18403" y="6538"/>
                    <a:pt x="21742" y="8531"/>
                  </a:cubicBezTo>
                  <a:cubicBezTo>
                    <a:pt x="27347" y="11897"/>
                    <a:pt x="34706" y="14149"/>
                    <a:pt x="40966" y="-59"/>
                  </a:cubicBezTo>
                  <a:lnTo>
                    <a:pt x="46204" y="3870"/>
                  </a:lnTo>
                  <a:cubicBezTo>
                    <a:pt x="46204" y="3870"/>
                    <a:pt x="52515" y="24730"/>
                    <a:pt x="29992" y="40365"/>
                  </a:cubicBezTo>
                  <a:cubicBezTo>
                    <a:pt x="7469" y="56000"/>
                    <a:pt x="-7983" y="42106"/>
                    <a:pt x="3292" y="21888"/>
                  </a:cubicBezTo>
                  <a:cubicBezTo>
                    <a:pt x="14567" y="1670"/>
                    <a:pt x="13886" y="203"/>
                    <a:pt x="13886" y="203"/>
                  </a:cubicBezTo>
                  <a:close/>
                </a:path>
              </a:pathLst>
            </a:custGeom>
            <a:solidFill>
              <a:srgbClr val="071C2A"/>
            </a:solidFill>
            <a:ln w="1309" cap="flat">
              <a:noFill/>
              <a:prstDash val="solid"/>
              <a:miter/>
            </a:ln>
          </p:spPr>
          <p:txBody>
            <a:bodyPr rtlCol="0" anchor="ctr"/>
            <a:lstStyle/>
            <a:p>
              <a:endParaRPr lang="zh-CN" altLang="en-US"/>
            </a:p>
          </p:txBody>
        </p:sp>
        <p:sp>
          <p:nvSpPr>
            <p:cNvPr id="355" name="任意多边形: 形状 354">
              <a:extLst>
                <a:ext uri="{FF2B5EF4-FFF2-40B4-BE49-F238E27FC236}">
                  <a16:creationId xmlns:a16="http://schemas.microsoft.com/office/drawing/2014/main" id="{B6C889AC-2E1A-FD97-B3C4-CD047055A52A}"/>
                </a:ext>
              </a:extLst>
            </p:cNvPr>
            <p:cNvSpPr/>
            <p:nvPr/>
          </p:nvSpPr>
          <p:spPr>
            <a:xfrm>
              <a:off x="8656720" y="3354359"/>
              <a:ext cx="42001" cy="44364"/>
            </a:xfrm>
            <a:custGeom>
              <a:avLst/>
              <a:gdLst>
                <a:gd name="connsiteX0" fmla="*/ 19315 w 42001"/>
                <a:gd name="connsiteY0" fmla="*/ 37772 h 44364"/>
                <a:gd name="connsiteX1" fmla="*/ 19865 w 42001"/>
                <a:gd name="connsiteY1" fmla="*/ 23368 h 44364"/>
                <a:gd name="connsiteX2" fmla="*/ 32030 w 42001"/>
                <a:gd name="connsiteY2" fmla="*/ 26916 h 44364"/>
                <a:gd name="connsiteX3" fmla="*/ 25693 w 42001"/>
                <a:gd name="connsiteY3" fmla="*/ 34249 h 44364"/>
                <a:gd name="connsiteX4" fmla="*/ 28704 w 42001"/>
                <a:gd name="connsiteY4" fmla="*/ 44306 h 44364"/>
                <a:gd name="connsiteX5" fmla="*/ 41511 w 42001"/>
                <a:gd name="connsiteY5" fmla="*/ 24913 h 44364"/>
                <a:gd name="connsiteX6" fmla="*/ 16631 w 42001"/>
                <a:gd name="connsiteY6" fmla="*/ -59 h 44364"/>
                <a:gd name="connsiteX7" fmla="*/ 145 w 42001"/>
                <a:gd name="connsiteY7" fmla="*/ 177 h 44364"/>
                <a:gd name="connsiteX8" fmla="*/ 4623 w 42001"/>
                <a:gd name="connsiteY8" fmla="*/ 13691 h 44364"/>
                <a:gd name="connsiteX9" fmla="*/ 13973 w 42001"/>
                <a:gd name="connsiteY9" fmla="*/ 34223 h 44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001" h="44364">
                  <a:moveTo>
                    <a:pt x="19315" y="37772"/>
                  </a:moveTo>
                  <a:cubicBezTo>
                    <a:pt x="19315" y="37772"/>
                    <a:pt x="16539" y="30046"/>
                    <a:pt x="19865" y="23368"/>
                  </a:cubicBezTo>
                  <a:cubicBezTo>
                    <a:pt x="23191" y="16689"/>
                    <a:pt x="31782" y="18811"/>
                    <a:pt x="32030" y="26916"/>
                  </a:cubicBezTo>
                  <a:cubicBezTo>
                    <a:pt x="32292" y="35297"/>
                    <a:pt x="25693" y="34249"/>
                    <a:pt x="25693" y="34249"/>
                  </a:cubicBezTo>
                  <a:cubicBezTo>
                    <a:pt x="25693" y="34249"/>
                    <a:pt x="28010" y="44241"/>
                    <a:pt x="28704" y="44306"/>
                  </a:cubicBezTo>
                  <a:cubicBezTo>
                    <a:pt x="29399" y="44372"/>
                    <a:pt x="41799" y="28789"/>
                    <a:pt x="41511" y="24913"/>
                  </a:cubicBezTo>
                  <a:cubicBezTo>
                    <a:pt x="41223" y="21037"/>
                    <a:pt x="16631" y="-59"/>
                    <a:pt x="16631" y="-59"/>
                  </a:cubicBezTo>
                  <a:lnTo>
                    <a:pt x="145" y="177"/>
                  </a:lnTo>
                  <a:cubicBezTo>
                    <a:pt x="-1557" y="5177"/>
                    <a:pt x="276" y="10699"/>
                    <a:pt x="4623" y="13691"/>
                  </a:cubicBezTo>
                  <a:cubicBezTo>
                    <a:pt x="12166" y="19256"/>
                    <a:pt x="17351" y="26249"/>
                    <a:pt x="13973" y="34223"/>
                  </a:cubicBezTo>
                </a:path>
              </a:pathLst>
            </a:custGeom>
            <a:solidFill>
              <a:srgbClr val="071C2A"/>
            </a:solidFill>
            <a:ln w="1309" cap="flat">
              <a:noFill/>
              <a:prstDash val="solid"/>
              <a:miter/>
            </a:ln>
          </p:spPr>
          <p:txBody>
            <a:bodyPr rtlCol="0" anchor="ctr"/>
            <a:lstStyle/>
            <a:p>
              <a:endParaRPr lang="zh-CN" altLang="en-US"/>
            </a:p>
          </p:txBody>
        </p:sp>
        <p:sp>
          <p:nvSpPr>
            <p:cNvPr id="356" name="任意多边形: 形状 355">
              <a:extLst>
                <a:ext uri="{FF2B5EF4-FFF2-40B4-BE49-F238E27FC236}">
                  <a16:creationId xmlns:a16="http://schemas.microsoft.com/office/drawing/2014/main" id="{EF43CD24-C580-0095-7850-51ED98DEEF3C}"/>
                </a:ext>
              </a:extLst>
            </p:cNvPr>
            <p:cNvSpPr/>
            <p:nvPr/>
          </p:nvSpPr>
          <p:spPr>
            <a:xfrm>
              <a:off x="8663124" y="3339088"/>
              <a:ext cx="39507" cy="41669"/>
            </a:xfrm>
            <a:custGeom>
              <a:avLst/>
              <a:gdLst>
                <a:gd name="connsiteX0" fmla="*/ 34294 w 39507"/>
                <a:gd name="connsiteY0" fmla="*/ 41350 h 41669"/>
                <a:gd name="connsiteX1" fmla="*/ 36128 w 39507"/>
                <a:gd name="connsiteY1" fmla="*/ 41086 h 41669"/>
                <a:gd name="connsiteX2" fmla="*/ 36154 w 39507"/>
                <a:gd name="connsiteY2" fmla="*/ 41049 h 41669"/>
                <a:gd name="connsiteX3" fmla="*/ 32527 w 39507"/>
                <a:gd name="connsiteY3" fmla="*/ 12752 h 41669"/>
                <a:gd name="connsiteX4" fmla="*/ -485 w 39507"/>
                <a:gd name="connsiteY4" fmla="*/ 13511 h 41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7" h="41669">
                  <a:moveTo>
                    <a:pt x="34294" y="41350"/>
                  </a:moveTo>
                  <a:cubicBezTo>
                    <a:pt x="34871" y="41784"/>
                    <a:pt x="35695" y="41665"/>
                    <a:pt x="36128" y="41086"/>
                  </a:cubicBezTo>
                  <a:cubicBezTo>
                    <a:pt x="36141" y="41074"/>
                    <a:pt x="36141" y="41061"/>
                    <a:pt x="36154" y="41049"/>
                  </a:cubicBezTo>
                  <a:cubicBezTo>
                    <a:pt x="38249" y="37802"/>
                    <a:pt x="42897" y="27693"/>
                    <a:pt x="32527" y="12752"/>
                  </a:cubicBezTo>
                  <a:cubicBezTo>
                    <a:pt x="15006" y="-12482"/>
                    <a:pt x="6953" y="6073"/>
                    <a:pt x="-485" y="13511"/>
                  </a:cubicBezTo>
                  <a:close/>
                </a:path>
              </a:pathLst>
            </a:custGeom>
            <a:solidFill>
              <a:srgbClr val="343A19"/>
            </a:solidFill>
            <a:ln w="1309" cap="flat">
              <a:noFill/>
              <a:prstDash val="solid"/>
              <a:miter/>
            </a:ln>
          </p:spPr>
          <p:txBody>
            <a:bodyPr rtlCol="0" anchor="ctr"/>
            <a:lstStyle/>
            <a:p>
              <a:endParaRPr lang="zh-CN" altLang="en-US"/>
            </a:p>
          </p:txBody>
        </p:sp>
        <p:sp>
          <p:nvSpPr>
            <p:cNvPr id="357" name="任意多边形: 形状 356">
              <a:extLst>
                <a:ext uri="{FF2B5EF4-FFF2-40B4-BE49-F238E27FC236}">
                  <a16:creationId xmlns:a16="http://schemas.microsoft.com/office/drawing/2014/main" id="{5AD278B8-55D4-5EC0-BE0D-FB292C262685}"/>
                </a:ext>
              </a:extLst>
            </p:cNvPr>
            <p:cNvSpPr/>
            <p:nvPr/>
          </p:nvSpPr>
          <p:spPr>
            <a:xfrm>
              <a:off x="8643900" y="3340622"/>
              <a:ext cx="40385" cy="28979"/>
            </a:xfrm>
            <a:custGeom>
              <a:avLst/>
              <a:gdLst>
                <a:gd name="connsiteX0" fmla="*/ 18740 w 40385"/>
                <a:gd name="connsiteY0" fmla="*/ 11977 h 28979"/>
                <a:gd name="connsiteX1" fmla="*/ 1101 w 40385"/>
                <a:gd name="connsiteY1" fmla="*/ 113 h 28979"/>
                <a:gd name="connsiteX2" fmla="*/ -313 w 40385"/>
                <a:gd name="connsiteY2" fmla="*/ 397 h 28979"/>
                <a:gd name="connsiteX3" fmla="*/ -418 w 40385"/>
                <a:gd name="connsiteY3" fmla="*/ 1331 h 28979"/>
                <a:gd name="connsiteX4" fmla="*/ 39901 w 40385"/>
                <a:gd name="connsiteY4" fmla="*/ 28921 h 28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385" h="28979">
                  <a:moveTo>
                    <a:pt x="18740" y="11977"/>
                  </a:moveTo>
                  <a:lnTo>
                    <a:pt x="1101" y="113"/>
                  </a:lnTo>
                  <a:cubicBezTo>
                    <a:pt x="630" y="-200"/>
                    <a:pt x="1" y="-73"/>
                    <a:pt x="-313" y="397"/>
                  </a:cubicBezTo>
                  <a:cubicBezTo>
                    <a:pt x="-496" y="673"/>
                    <a:pt x="-536" y="1022"/>
                    <a:pt x="-418" y="1331"/>
                  </a:cubicBezTo>
                  <a:cubicBezTo>
                    <a:pt x="2581" y="8965"/>
                    <a:pt x="12991" y="28921"/>
                    <a:pt x="39901" y="28921"/>
                  </a:cubicBezTo>
                  <a:close/>
                </a:path>
              </a:pathLst>
            </a:custGeom>
            <a:solidFill>
              <a:srgbClr val="646D31"/>
            </a:solidFill>
            <a:ln w="1309" cap="flat">
              <a:noFill/>
              <a:prstDash val="solid"/>
              <a:miter/>
            </a:ln>
          </p:spPr>
          <p:txBody>
            <a:bodyPr rtlCol="0" anchor="ctr"/>
            <a:lstStyle/>
            <a:p>
              <a:endParaRPr lang="zh-CN" altLang="en-US"/>
            </a:p>
          </p:txBody>
        </p:sp>
        <p:sp>
          <p:nvSpPr>
            <p:cNvPr id="358" name="任意多边形: 形状 357">
              <a:extLst>
                <a:ext uri="{FF2B5EF4-FFF2-40B4-BE49-F238E27FC236}">
                  <a16:creationId xmlns:a16="http://schemas.microsoft.com/office/drawing/2014/main" id="{170088A8-D414-96F1-73E1-BDFEE57EFDDF}"/>
                </a:ext>
              </a:extLst>
            </p:cNvPr>
            <p:cNvSpPr/>
            <p:nvPr/>
          </p:nvSpPr>
          <p:spPr>
            <a:xfrm>
              <a:off x="8673292" y="3397745"/>
              <a:ext cx="31998" cy="77726"/>
            </a:xfrm>
            <a:custGeom>
              <a:avLst/>
              <a:gdLst>
                <a:gd name="connsiteX0" fmla="*/ 29456 w 31998"/>
                <a:gd name="connsiteY0" fmla="*/ 77668 h 77726"/>
                <a:gd name="connsiteX1" fmla="*/ -478 w 31998"/>
                <a:gd name="connsiteY1" fmla="*/ 40113 h 77726"/>
                <a:gd name="connsiteX2" fmla="*/ 21940 w 31998"/>
                <a:gd name="connsiteY2" fmla="*/ -9 h 77726"/>
                <a:gd name="connsiteX3" fmla="*/ 31106 w 31998"/>
                <a:gd name="connsiteY3" fmla="*/ 12300 h 77726"/>
                <a:gd name="connsiteX4" fmla="*/ 21940 w 31998"/>
                <a:gd name="connsiteY4" fmla="*/ 22042 h 77726"/>
                <a:gd name="connsiteX5" fmla="*/ 26680 w 31998"/>
                <a:gd name="connsiteY5" fmla="*/ 45062 h 7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998" h="77726">
                  <a:moveTo>
                    <a:pt x="29456" y="77668"/>
                  </a:moveTo>
                  <a:cubicBezTo>
                    <a:pt x="29456" y="77668"/>
                    <a:pt x="-1002" y="61562"/>
                    <a:pt x="-478" y="40113"/>
                  </a:cubicBezTo>
                  <a:cubicBezTo>
                    <a:pt x="45" y="18664"/>
                    <a:pt x="9997" y="907"/>
                    <a:pt x="21940" y="-9"/>
                  </a:cubicBezTo>
                  <a:cubicBezTo>
                    <a:pt x="34458" y="-965"/>
                    <a:pt x="31106" y="12300"/>
                    <a:pt x="31106" y="12300"/>
                  </a:cubicBezTo>
                  <a:lnTo>
                    <a:pt x="21940" y="22042"/>
                  </a:lnTo>
                  <a:lnTo>
                    <a:pt x="26680" y="45062"/>
                  </a:lnTo>
                </a:path>
              </a:pathLst>
            </a:custGeom>
            <a:solidFill>
              <a:srgbClr val="633A30"/>
            </a:solidFill>
            <a:ln w="1309" cap="flat">
              <a:noFill/>
              <a:prstDash val="solid"/>
              <a:miter/>
            </a:ln>
          </p:spPr>
          <p:txBody>
            <a:bodyPr rtlCol="0" anchor="ctr"/>
            <a:lstStyle/>
            <a:p>
              <a:endParaRPr lang="zh-CN" altLang="en-US"/>
            </a:p>
          </p:txBody>
        </p:sp>
        <p:sp>
          <p:nvSpPr>
            <p:cNvPr id="359" name="任意多边形: 形状 358">
              <a:extLst>
                <a:ext uri="{FF2B5EF4-FFF2-40B4-BE49-F238E27FC236}">
                  <a16:creationId xmlns:a16="http://schemas.microsoft.com/office/drawing/2014/main" id="{CA68F627-0364-9772-4B92-DC3B044706A2}"/>
                </a:ext>
              </a:extLst>
            </p:cNvPr>
            <p:cNvSpPr/>
            <p:nvPr/>
          </p:nvSpPr>
          <p:spPr>
            <a:xfrm>
              <a:off x="8686468" y="3398030"/>
              <a:ext cx="18859" cy="35722"/>
            </a:xfrm>
            <a:custGeom>
              <a:avLst/>
              <a:gdLst>
                <a:gd name="connsiteX0" fmla="*/ 4717 w 18859"/>
                <a:gd name="connsiteY0" fmla="*/ 35664 h 35722"/>
                <a:gd name="connsiteX1" fmla="*/ 2360 w 18859"/>
                <a:gd name="connsiteY1" fmla="*/ 13730 h 35722"/>
                <a:gd name="connsiteX2" fmla="*/ 12666 w 18859"/>
                <a:gd name="connsiteY2" fmla="*/ -59 h 35722"/>
                <a:gd name="connsiteX3" fmla="*/ 17983 w 18859"/>
                <a:gd name="connsiteY3" fmla="*/ 12015 h 35722"/>
                <a:gd name="connsiteX4" fmla="*/ 4717 w 18859"/>
                <a:gd name="connsiteY4" fmla="*/ 35664 h 35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9" h="35722">
                  <a:moveTo>
                    <a:pt x="4717" y="35664"/>
                  </a:moveTo>
                  <a:cubicBezTo>
                    <a:pt x="4717" y="35664"/>
                    <a:pt x="-5208" y="22032"/>
                    <a:pt x="2360" y="13730"/>
                  </a:cubicBezTo>
                  <a:cubicBezTo>
                    <a:pt x="9929" y="5428"/>
                    <a:pt x="20365" y="6489"/>
                    <a:pt x="12666" y="-59"/>
                  </a:cubicBezTo>
                  <a:cubicBezTo>
                    <a:pt x="20523" y="1788"/>
                    <a:pt x="17983" y="12015"/>
                    <a:pt x="17983" y="12015"/>
                  </a:cubicBezTo>
                  <a:cubicBezTo>
                    <a:pt x="17983" y="12015"/>
                    <a:pt x="-1542" y="8990"/>
                    <a:pt x="4717" y="35664"/>
                  </a:cubicBezTo>
                  <a:close/>
                </a:path>
              </a:pathLst>
            </a:custGeom>
            <a:gradFill>
              <a:gsLst>
                <a:gs pos="0">
                  <a:srgbClr val="FFFFFF">
                    <a:alpha val="0"/>
                  </a:srgbClr>
                </a:gs>
                <a:gs pos="80000">
                  <a:srgbClr val="000000"/>
                </a:gs>
              </a:gsLst>
              <a:lin ang="207257" scaled="1"/>
            </a:gradFill>
            <a:ln w="1309" cap="flat">
              <a:noFill/>
              <a:prstDash val="solid"/>
              <a:miter/>
            </a:ln>
          </p:spPr>
          <p:txBody>
            <a:bodyPr rtlCol="0" anchor="ctr"/>
            <a:lstStyle/>
            <a:p>
              <a:endParaRPr lang="zh-CN" altLang="en-US"/>
            </a:p>
          </p:txBody>
        </p:sp>
        <p:sp>
          <p:nvSpPr>
            <p:cNvPr id="360" name="任意多边形: 形状 359">
              <a:extLst>
                <a:ext uri="{FF2B5EF4-FFF2-40B4-BE49-F238E27FC236}">
                  <a16:creationId xmlns:a16="http://schemas.microsoft.com/office/drawing/2014/main" id="{1DE89165-0DB7-8B05-AB1D-0CC3347518D9}"/>
                </a:ext>
              </a:extLst>
            </p:cNvPr>
            <p:cNvSpPr/>
            <p:nvPr/>
          </p:nvSpPr>
          <p:spPr>
            <a:xfrm>
              <a:off x="8836010" y="3371671"/>
              <a:ext cx="28903" cy="13494"/>
            </a:xfrm>
            <a:custGeom>
              <a:avLst/>
              <a:gdLst>
                <a:gd name="connsiteX0" fmla="*/ 6406 w 28903"/>
                <a:gd name="connsiteY0" fmla="*/ 1617 h 13494"/>
                <a:gd name="connsiteX1" fmla="*/ 22958 w 28903"/>
                <a:gd name="connsiteY1" fmla="*/ 3804 h 13494"/>
                <a:gd name="connsiteX2" fmla="*/ 28418 w 28903"/>
                <a:gd name="connsiteY2" fmla="*/ 12721 h 13494"/>
                <a:gd name="connsiteX3" fmla="*/ 4389 w 28903"/>
                <a:gd name="connsiteY3" fmla="*/ 6724 h 13494"/>
                <a:gd name="connsiteX4" fmla="*/ 6406 w 28903"/>
                <a:gd name="connsiteY4" fmla="*/ 1617 h 134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03" h="13494">
                  <a:moveTo>
                    <a:pt x="6406" y="1617"/>
                  </a:moveTo>
                  <a:cubicBezTo>
                    <a:pt x="15467" y="-3163"/>
                    <a:pt x="22958" y="3804"/>
                    <a:pt x="22958" y="3804"/>
                  </a:cubicBezTo>
                  <a:lnTo>
                    <a:pt x="28418" y="12721"/>
                  </a:lnTo>
                  <a:cubicBezTo>
                    <a:pt x="23180" y="16099"/>
                    <a:pt x="10976" y="6396"/>
                    <a:pt x="4389" y="6724"/>
                  </a:cubicBezTo>
                  <a:cubicBezTo>
                    <a:pt x="-2197" y="7051"/>
                    <a:pt x="-2656" y="6396"/>
                    <a:pt x="6406" y="1617"/>
                  </a:cubicBezTo>
                  <a:close/>
                </a:path>
              </a:pathLst>
            </a:custGeom>
            <a:solidFill>
              <a:srgbClr val="C17768"/>
            </a:solidFill>
            <a:ln w="1309" cap="flat">
              <a:noFill/>
              <a:prstDash val="solid"/>
              <a:miter/>
            </a:ln>
          </p:spPr>
          <p:txBody>
            <a:bodyPr rtlCol="0" anchor="ctr"/>
            <a:lstStyle/>
            <a:p>
              <a:endParaRPr lang="zh-CN" altLang="en-US"/>
            </a:p>
          </p:txBody>
        </p:sp>
        <p:sp>
          <p:nvSpPr>
            <p:cNvPr id="361" name="任意多边形: 形状 360">
              <a:extLst>
                <a:ext uri="{FF2B5EF4-FFF2-40B4-BE49-F238E27FC236}">
                  <a16:creationId xmlns:a16="http://schemas.microsoft.com/office/drawing/2014/main" id="{C90067C2-9E32-79E0-5D23-82D8DB57EBCD}"/>
                </a:ext>
              </a:extLst>
            </p:cNvPr>
            <p:cNvSpPr/>
            <p:nvPr/>
          </p:nvSpPr>
          <p:spPr>
            <a:xfrm>
              <a:off x="7506775" y="3455228"/>
              <a:ext cx="159808" cy="76551"/>
            </a:xfrm>
            <a:custGeom>
              <a:avLst/>
              <a:gdLst>
                <a:gd name="connsiteX0" fmla="*/ -485 w 159808"/>
                <a:gd name="connsiteY0" fmla="*/ 29850 h 76551"/>
                <a:gd name="connsiteX1" fmla="*/ 155878 w 159808"/>
                <a:gd name="connsiteY1" fmla="*/ -59 h 76551"/>
                <a:gd name="connsiteX2" fmla="*/ 155878 w 159808"/>
                <a:gd name="connsiteY2" fmla="*/ 16401 h 76551"/>
                <a:gd name="connsiteX3" fmla="*/ -485 w 159808"/>
                <a:gd name="connsiteY3" fmla="*/ 76493 h 76551"/>
              </a:gdLst>
              <a:ahLst/>
              <a:cxnLst>
                <a:cxn ang="0">
                  <a:pos x="connsiteX0" y="connsiteY0"/>
                </a:cxn>
                <a:cxn ang="0">
                  <a:pos x="connsiteX1" y="connsiteY1"/>
                </a:cxn>
                <a:cxn ang="0">
                  <a:pos x="connsiteX2" y="connsiteY2"/>
                </a:cxn>
                <a:cxn ang="0">
                  <a:pos x="connsiteX3" y="connsiteY3"/>
                </a:cxn>
              </a:cxnLst>
              <a:rect l="l" t="t" r="r" b="b"/>
              <a:pathLst>
                <a:path w="159808" h="76551">
                  <a:moveTo>
                    <a:pt x="-485" y="29850"/>
                  </a:moveTo>
                  <a:cubicBezTo>
                    <a:pt x="-485" y="29850"/>
                    <a:pt x="144119" y="18130"/>
                    <a:pt x="155878" y="-59"/>
                  </a:cubicBezTo>
                  <a:cubicBezTo>
                    <a:pt x="155878" y="-59"/>
                    <a:pt x="163630" y="12800"/>
                    <a:pt x="155878" y="16401"/>
                  </a:cubicBezTo>
                  <a:cubicBezTo>
                    <a:pt x="104809" y="40142"/>
                    <a:pt x="40946" y="71045"/>
                    <a:pt x="-485" y="76493"/>
                  </a:cubicBezTo>
                </a:path>
              </a:pathLst>
            </a:custGeom>
            <a:solidFill>
              <a:srgbClr val="1D1550"/>
            </a:solidFill>
            <a:ln w="1309" cap="flat">
              <a:noFill/>
              <a:prstDash val="solid"/>
              <a:miter/>
            </a:ln>
          </p:spPr>
          <p:txBody>
            <a:bodyPr rtlCol="0" anchor="ctr"/>
            <a:lstStyle/>
            <a:p>
              <a:endParaRPr lang="zh-CN" altLang="en-US"/>
            </a:p>
          </p:txBody>
        </p:sp>
        <p:sp>
          <p:nvSpPr>
            <p:cNvPr id="362" name="任意多边形: 形状 361">
              <a:extLst>
                <a:ext uri="{FF2B5EF4-FFF2-40B4-BE49-F238E27FC236}">
                  <a16:creationId xmlns:a16="http://schemas.microsoft.com/office/drawing/2014/main" id="{C0AC9EC4-F42D-623F-9FF9-3EC3F2AFB655}"/>
                </a:ext>
              </a:extLst>
            </p:cNvPr>
            <p:cNvSpPr/>
            <p:nvPr/>
          </p:nvSpPr>
          <p:spPr>
            <a:xfrm>
              <a:off x="7659615" y="3427715"/>
              <a:ext cx="14449" cy="43972"/>
            </a:xfrm>
            <a:custGeom>
              <a:avLst/>
              <a:gdLst>
                <a:gd name="connsiteX0" fmla="*/ 3038 w 14449"/>
                <a:gd name="connsiteY0" fmla="*/ 27454 h 43972"/>
                <a:gd name="connsiteX1" fmla="*/ -341 w 14449"/>
                <a:gd name="connsiteY1" fmla="*/ 17554 h 43972"/>
                <a:gd name="connsiteX2" fmla="*/ 3038 w 14449"/>
                <a:gd name="connsiteY2" fmla="*/ 1356 h 43972"/>
                <a:gd name="connsiteX3" fmla="*/ 6691 w 14449"/>
                <a:gd name="connsiteY3" fmla="*/ 9540 h 43972"/>
                <a:gd name="connsiteX4" fmla="*/ 8328 w 14449"/>
                <a:gd name="connsiteY4" fmla="*/ 17227 h 43972"/>
                <a:gd name="connsiteX5" fmla="*/ 13408 w 14449"/>
                <a:gd name="connsiteY5" fmla="*/ 23774 h 43972"/>
                <a:gd name="connsiteX6" fmla="*/ 3038 w 14449"/>
                <a:gd name="connsiteY6" fmla="*/ 43914 h 43972"/>
                <a:gd name="connsiteX7" fmla="*/ 3038 w 14449"/>
                <a:gd name="connsiteY7" fmla="*/ 27454 h 4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49" h="43972">
                  <a:moveTo>
                    <a:pt x="3038" y="27454"/>
                  </a:moveTo>
                  <a:cubicBezTo>
                    <a:pt x="1702" y="24227"/>
                    <a:pt x="576" y="20921"/>
                    <a:pt x="-341" y="17554"/>
                  </a:cubicBezTo>
                  <a:cubicBezTo>
                    <a:pt x="-1323" y="13468"/>
                    <a:pt x="3038" y="6594"/>
                    <a:pt x="3038" y="1356"/>
                  </a:cubicBezTo>
                  <a:cubicBezTo>
                    <a:pt x="3038" y="-3882"/>
                    <a:pt x="7516" y="6921"/>
                    <a:pt x="6691" y="9540"/>
                  </a:cubicBezTo>
                  <a:cubicBezTo>
                    <a:pt x="5866" y="12159"/>
                    <a:pt x="8328" y="17227"/>
                    <a:pt x="8328" y="17227"/>
                  </a:cubicBezTo>
                  <a:cubicBezTo>
                    <a:pt x="8328" y="17227"/>
                    <a:pt x="12099" y="16245"/>
                    <a:pt x="13408" y="23774"/>
                  </a:cubicBezTo>
                  <a:cubicBezTo>
                    <a:pt x="14718" y="31303"/>
                    <a:pt x="14587" y="38833"/>
                    <a:pt x="3038" y="43914"/>
                  </a:cubicBezTo>
                  <a:cubicBezTo>
                    <a:pt x="3038" y="43914"/>
                    <a:pt x="8538" y="34878"/>
                    <a:pt x="3038" y="27454"/>
                  </a:cubicBezTo>
                  <a:close/>
                </a:path>
              </a:pathLst>
            </a:custGeom>
            <a:solidFill>
              <a:srgbClr val="F59180"/>
            </a:solidFill>
            <a:ln w="1309" cap="flat">
              <a:noFill/>
              <a:prstDash val="solid"/>
              <a:miter/>
            </a:ln>
          </p:spPr>
          <p:txBody>
            <a:bodyPr rtlCol="0" anchor="ctr"/>
            <a:lstStyle/>
            <a:p>
              <a:endParaRPr lang="zh-CN" altLang="en-US"/>
            </a:p>
          </p:txBody>
        </p:sp>
        <p:sp>
          <p:nvSpPr>
            <p:cNvPr id="363" name="任意多边形: 形状 362">
              <a:extLst>
                <a:ext uri="{FF2B5EF4-FFF2-40B4-BE49-F238E27FC236}">
                  <a16:creationId xmlns:a16="http://schemas.microsoft.com/office/drawing/2014/main" id="{BC78FB0E-0F2B-AA61-1C43-439EDDA50035}"/>
                </a:ext>
              </a:extLst>
            </p:cNvPr>
            <p:cNvSpPr/>
            <p:nvPr/>
          </p:nvSpPr>
          <p:spPr>
            <a:xfrm>
              <a:off x="7240468" y="3569483"/>
              <a:ext cx="152970" cy="172268"/>
            </a:xfrm>
            <a:custGeom>
              <a:avLst/>
              <a:gdLst>
                <a:gd name="connsiteX0" fmla="*/ 143124 w 152970"/>
                <a:gd name="connsiteY0" fmla="*/ 1495 h 172268"/>
                <a:gd name="connsiteX1" fmla="*/ 73578 w 152970"/>
                <a:gd name="connsiteY1" fmla="*/ 114973 h 172268"/>
                <a:gd name="connsiteX2" fmla="*/ -485 w 152970"/>
                <a:gd name="connsiteY2" fmla="*/ 154964 h 172268"/>
                <a:gd name="connsiteX3" fmla="*/ 1243 w 152970"/>
                <a:gd name="connsiteY3" fmla="*/ 172210 h 172268"/>
                <a:gd name="connsiteX4" fmla="*/ 143124 w 152970"/>
                <a:gd name="connsiteY4" fmla="*/ 1495 h 172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970" h="172268">
                  <a:moveTo>
                    <a:pt x="143124" y="1495"/>
                  </a:moveTo>
                  <a:cubicBezTo>
                    <a:pt x="143124" y="1495"/>
                    <a:pt x="75648" y="-22141"/>
                    <a:pt x="73578" y="114973"/>
                  </a:cubicBezTo>
                  <a:lnTo>
                    <a:pt x="-485" y="154964"/>
                  </a:lnTo>
                  <a:lnTo>
                    <a:pt x="1243" y="172210"/>
                  </a:lnTo>
                  <a:cubicBezTo>
                    <a:pt x="1243" y="172210"/>
                    <a:pt x="196930" y="130530"/>
                    <a:pt x="143124" y="1495"/>
                  </a:cubicBezTo>
                  <a:close/>
                </a:path>
              </a:pathLst>
            </a:custGeom>
            <a:solidFill>
              <a:srgbClr val="F2BBB1"/>
            </a:solidFill>
            <a:ln w="1309" cap="flat">
              <a:noFill/>
              <a:prstDash val="solid"/>
              <a:miter/>
            </a:ln>
          </p:spPr>
          <p:txBody>
            <a:bodyPr rtlCol="0" anchor="ctr"/>
            <a:lstStyle/>
            <a:p>
              <a:endParaRPr lang="zh-CN" altLang="en-US"/>
            </a:p>
          </p:txBody>
        </p:sp>
        <p:sp>
          <p:nvSpPr>
            <p:cNvPr id="364" name="任意多边形: 形状 363">
              <a:extLst>
                <a:ext uri="{FF2B5EF4-FFF2-40B4-BE49-F238E27FC236}">
                  <a16:creationId xmlns:a16="http://schemas.microsoft.com/office/drawing/2014/main" id="{5C40A210-4C27-7965-4C99-AA4B493DCBB6}"/>
                </a:ext>
              </a:extLst>
            </p:cNvPr>
            <p:cNvSpPr/>
            <p:nvPr/>
          </p:nvSpPr>
          <p:spPr>
            <a:xfrm>
              <a:off x="7312672" y="3605947"/>
              <a:ext cx="77048" cy="96305"/>
            </a:xfrm>
            <a:custGeom>
              <a:avLst/>
              <a:gdLst>
                <a:gd name="connsiteX0" fmla="*/ 14351 w 77048"/>
                <a:gd name="connsiteY0" fmla="*/ -59 h 96305"/>
                <a:gd name="connsiteX1" fmla="*/ 1401 w 77048"/>
                <a:gd name="connsiteY1" fmla="*/ 78509 h 96305"/>
                <a:gd name="connsiteX2" fmla="*/ 1401 w 77048"/>
                <a:gd name="connsiteY2" fmla="*/ 96148 h 96305"/>
                <a:gd name="connsiteX3" fmla="*/ 38066 w 77048"/>
                <a:gd name="connsiteY3" fmla="*/ 78509 h 96305"/>
                <a:gd name="connsiteX4" fmla="*/ 27171 w 77048"/>
                <a:gd name="connsiteY4" fmla="*/ 94223 h 96305"/>
                <a:gd name="connsiteX5" fmla="*/ 27171 w 77048"/>
                <a:gd name="connsiteY5" fmla="*/ 94223 h 96305"/>
                <a:gd name="connsiteX6" fmla="*/ 76564 w 77048"/>
                <a:gd name="connsiteY6" fmla="*/ 33398 h 96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048" h="96305">
                  <a:moveTo>
                    <a:pt x="14351" y="-59"/>
                  </a:moveTo>
                  <a:cubicBezTo>
                    <a:pt x="7096" y="17135"/>
                    <a:pt x="1951" y="42172"/>
                    <a:pt x="1401" y="78509"/>
                  </a:cubicBezTo>
                  <a:cubicBezTo>
                    <a:pt x="1401" y="78509"/>
                    <a:pt x="-2842" y="97785"/>
                    <a:pt x="1401" y="96148"/>
                  </a:cubicBezTo>
                  <a:cubicBezTo>
                    <a:pt x="5643" y="94511"/>
                    <a:pt x="42125" y="67746"/>
                    <a:pt x="38066" y="78509"/>
                  </a:cubicBezTo>
                  <a:cubicBezTo>
                    <a:pt x="34006" y="89273"/>
                    <a:pt x="27171" y="94223"/>
                    <a:pt x="27171" y="94223"/>
                  </a:cubicBezTo>
                  <a:lnTo>
                    <a:pt x="27171" y="94223"/>
                  </a:lnTo>
                  <a:cubicBezTo>
                    <a:pt x="49340" y="78994"/>
                    <a:pt x="68681" y="59011"/>
                    <a:pt x="76564" y="33398"/>
                  </a:cubicBezTo>
                  <a:close/>
                </a:path>
              </a:pathLst>
            </a:custGeom>
            <a:gradFill>
              <a:gsLst>
                <a:gs pos="0">
                  <a:srgbClr val="FFFFFF">
                    <a:alpha val="0"/>
                  </a:srgbClr>
                </a:gs>
                <a:gs pos="50000">
                  <a:srgbClr val="7F7F7F">
                    <a:alpha val="49804"/>
                  </a:srgbClr>
                </a:gs>
                <a:gs pos="100000">
                  <a:srgbClr val="000000"/>
                </a:gs>
              </a:gsLst>
              <a:lin ang="19566782" scaled="1"/>
            </a:gradFill>
            <a:ln w="1309" cap="flat">
              <a:noFill/>
              <a:prstDash val="solid"/>
              <a:miter/>
            </a:ln>
          </p:spPr>
          <p:txBody>
            <a:bodyPr rtlCol="0" anchor="ctr"/>
            <a:lstStyle/>
            <a:p>
              <a:endParaRPr lang="zh-CN" altLang="en-US"/>
            </a:p>
          </p:txBody>
        </p:sp>
        <p:sp>
          <p:nvSpPr>
            <p:cNvPr id="365" name="任意多边形: 形状 364">
              <a:extLst>
                <a:ext uri="{FF2B5EF4-FFF2-40B4-BE49-F238E27FC236}">
                  <a16:creationId xmlns:a16="http://schemas.microsoft.com/office/drawing/2014/main" id="{1CFF9716-1E50-43F8-666D-EC3EE2160B22}"/>
                </a:ext>
              </a:extLst>
            </p:cNvPr>
            <p:cNvSpPr/>
            <p:nvPr/>
          </p:nvSpPr>
          <p:spPr>
            <a:xfrm>
              <a:off x="7487721" y="3747933"/>
              <a:ext cx="11196" cy="12963"/>
            </a:xfrm>
            <a:custGeom>
              <a:avLst/>
              <a:gdLst>
                <a:gd name="connsiteX0" fmla="*/ 0 w 11196"/>
                <a:gd name="connsiteY0" fmla="*/ 0 h 12963"/>
                <a:gd name="connsiteX1" fmla="*/ 5264 w 11196"/>
                <a:gd name="connsiteY1" fmla="*/ 12964 h 12963"/>
                <a:gd name="connsiteX2" fmla="*/ 11196 w 11196"/>
                <a:gd name="connsiteY2" fmla="*/ 12964 h 12963"/>
                <a:gd name="connsiteX3" fmla="*/ 10384 w 11196"/>
                <a:gd name="connsiteY3" fmla="*/ 0 h 12963"/>
                <a:gd name="connsiteX4" fmla="*/ 0 w 11196"/>
                <a:gd name="connsiteY4" fmla="*/ 0 h 129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96" h="12963">
                  <a:moveTo>
                    <a:pt x="0" y="0"/>
                  </a:moveTo>
                  <a:lnTo>
                    <a:pt x="5264" y="12964"/>
                  </a:lnTo>
                  <a:lnTo>
                    <a:pt x="11196" y="12964"/>
                  </a:lnTo>
                  <a:lnTo>
                    <a:pt x="10384" y="0"/>
                  </a:lnTo>
                  <a:lnTo>
                    <a:pt x="0" y="0"/>
                  </a:lnTo>
                  <a:close/>
                </a:path>
              </a:pathLst>
            </a:custGeom>
            <a:solidFill>
              <a:srgbClr val="F59180"/>
            </a:solidFill>
            <a:ln w="1309" cap="flat">
              <a:noFill/>
              <a:prstDash val="solid"/>
              <a:miter/>
            </a:ln>
          </p:spPr>
          <p:txBody>
            <a:bodyPr rtlCol="0" anchor="ctr"/>
            <a:lstStyle/>
            <a:p>
              <a:endParaRPr lang="zh-CN" altLang="en-US"/>
            </a:p>
          </p:txBody>
        </p:sp>
        <p:sp>
          <p:nvSpPr>
            <p:cNvPr id="366" name="任意多边形: 形状 365">
              <a:extLst>
                <a:ext uri="{FF2B5EF4-FFF2-40B4-BE49-F238E27FC236}">
                  <a16:creationId xmlns:a16="http://schemas.microsoft.com/office/drawing/2014/main" id="{F16A3616-D118-B271-825B-6CCB3EA2F307}"/>
                </a:ext>
              </a:extLst>
            </p:cNvPr>
            <p:cNvSpPr/>
            <p:nvPr/>
          </p:nvSpPr>
          <p:spPr>
            <a:xfrm>
              <a:off x="7492986" y="3760896"/>
              <a:ext cx="35172" cy="13317"/>
            </a:xfrm>
            <a:custGeom>
              <a:avLst/>
              <a:gdLst>
                <a:gd name="connsiteX0" fmla="*/ 0 w 35172"/>
                <a:gd name="connsiteY0" fmla="*/ 0 h 13317"/>
                <a:gd name="connsiteX1" fmla="*/ 4125 w 35172"/>
                <a:gd name="connsiteY1" fmla="*/ 13317 h 13317"/>
                <a:gd name="connsiteX2" fmla="*/ 35172 w 35172"/>
                <a:gd name="connsiteY2" fmla="*/ 13317 h 13317"/>
                <a:gd name="connsiteX3" fmla="*/ 5932 w 35172"/>
                <a:gd name="connsiteY3" fmla="*/ 0 h 13317"/>
                <a:gd name="connsiteX4" fmla="*/ 0 w 35172"/>
                <a:gd name="connsiteY4" fmla="*/ 0 h 133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72" h="13317">
                  <a:moveTo>
                    <a:pt x="0" y="0"/>
                  </a:moveTo>
                  <a:lnTo>
                    <a:pt x="4125" y="13317"/>
                  </a:lnTo>
                  <a:lnTo>
                    <a:pt x="35172" y="13317"/>
                  </a:lnTo>
                  <a:lnTo>
                    <a:pt x="5932" y="0"/>
                  </a:lnTo>
                  <a:lnTo>
                    <a:pt x="0" y="0"/>
                  </a:lnTo>
                  <a:close/>
                </a:path>
              </a:pathLst>
            </a:custGeom>
            <a:solidFill>
              <a:srgbClr val="000000"/>
            </a:solidFill>
            <a:ln w="1309" cap="flat">
              <a:noFill/>
              <a:prstDash val="solid"/>
              <a:miter/>
            </a:ln>
          </p:spPr>
          <p:txBody>
            <a:bodyPr rtlCol="0" anchor="ctr"/>
            <a:lstStyle/>
            <a:p>
              <a:endParaRPr lang="zh-CN" altLang="en-US"/>
            </a:p>
          </p:txBody>
        </p:sp>
        <p:sp>
          <p:nvSpPr>
            <p:cNvPr id="367" name="任意多边形: 形状 366">
              <a:extLst>
                <a:ext uri="{FF2B5EF4-FFF2-40B4-BE49-F238E27FC236}">
                  <a16:creationId xmlns:a16="http://schemas.microsoft.com/office/drawing/2014/main" id="{C15B6E66-AFE6-E2BB-4AC9-55D1407F5A1F}"/>
                </a:ext>
              </a:extLst>
            </p:cNvPr>
            <p:cNvSpPr/>
            <p:nvPr/>
          </p:nvSpPr>
          <p:spPr>
            <a:xfrm>
              <a:off x="7406094" y="3482491"/>
              <a:ext cx="129237" cy="161876"/>
            </a:xfrm>
            <a:custGeom>
              <a:avLst/>
              <a:gdLst>
                <a:gd name="connsiteX0" fmla="*/ 3059 w 129237"/>
                <a:gd name="connsiteY0" fmla="*/ 146052 h 161876"/>
                <a:gd name="connsiteX1" fmla="*/ 31698 w 129237"/>
                <a:gd name="connsiteY1" fmla="*/ 146052 h 161876"/>
                <a:gd name="connsiteX2" fmla="*/ 61567 w 129237"/>
                <a:gd name="connsiteY2" fmla="*/ 109164 h 161876"/>
                <a:gd name="connsiteX3" fmla="*/ 112400 w 129237"/>
                <a:gd name="connsiteY3" fmla="*/ -59 h 161876"/>
                <a:gd name="connsiteX4" fmla="*/ 3059 w 129237"/>
                <a:gd name="connsiteY4" fmla="*/ 123568 h 161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237" h="161876">
                  <a:moveTo>
                    <a:pt x="3059" y="146052"/>
                  </a:moveTo>
                  <a:cubicBezTo>
                    <a:pt x="3059" y="146052"/>
                    <a:pt x="-15338" y="181525"/>
                    <a:pt x="31698" y="146052"/>
                  </a:cubicBezTo>
                  <a:cubicBezTo>
                    <a:pt x="40484" y="139426"/>
                    <a:pt x="45355" y="116379"/>
                    <a:pt x="61567" y="109164"/>
                  </a:cubicBezTo>
                  <a:cubicBezTo>
                    <a:pt x="125193" y="80880"/>
                    <a:pt x="146970" y="34524"/>
                    <a:pt x="112400" y="-59"/>
                  </a:cubicBezTo>
                  <a:lnTo>
                    <a:pt x="3059" y="123568"/>
                  </a:lnTo>
                  <a:close/>
                </a:path>
              </a:pathLst>
            </a:custGeom>
            <a:gradFill>
              <a:gsLst>
                <a:gs pos="0">
                  <a:srgbClr val="0F0D18"/>
                </a:gs>
                <a:gs pos="22000">
                  <a:srgbClr val="15102F"/>
                </a:gs>
                <a:gs pos="46000">
                  <a:srgbClr val="191342"/>
                </a:gs>
                <a:gs pos="71000">
                  <a:srgbClr val="1C144C"/>
                </a:gs>
                <a:gs pos="100000">
                  <a:srgbClr val="1D1550"/>
                </a:gs>
              </a:gsLst>
              <a:lin ang="0" scaled="1"/>
            </a:gradFill>
            <a:ln w="1309" cap="flat">
              <a:noFill/>
              <a:prstDash val="solid"/>
              <a:miter/>
            </a:ln>
          </p:spPr>
          <p:txBody>
            <a:bodyPr rtlCol="0" anchor="ctr"/>
            <a:lstStyle/>
            <a:p>
              <a:endParaRPr lang="zh-CN" altLang="en-US"/>
            </a:p>
          </p:txBody>
        </p:sp>
        <p:sp>
          <p:nvSpPr>
            <p:cNvPr id="368" name="任意多边形: 形状 367">
              <a:extLst>
                <a:ext uri="{FF2B5EF4-FFF2-40B4-BE49-F238E27FC236}">
                  <a16:creationId xmlns:a16="http://schemas.microsoft.com/office/drawing/2014/main" id="{74076A49-535B-382F-DC23-011E6E012DA1}"/>
                </a:ext>
              </a:extLst>
            </p:cNvPr>
            <p:cNvSpPr/>
            <p:nvPr/>
          </p:nvSpPr>
          <p:spPr>
            <a:xfrm>
              <a:off x="7327561" y="3483185"/>
              <a:ext cx="221509" cy="124137"/>
            </a:xfrm>
            <a:custGeom>
              <a:avLst/>
              <a:gdLst>
                <a:gd name="connsiteX0" fmla="*/ 221024 w 221509"/>
                <a:gd name="connsiteY0" fmla="*/ -59 h 124137"/>
                <a:gd name="connsiteX1" fmla="*/ 221024 w 221509"/>
                <a:gd name="connsiteY1" fmla="*/ 12774 h 124137"/>
                <a:gd name="connsiteX2" fmla="*/ 187306 w 221509"/>
                <a:gd name="connsiteY2" fmla="*/ 62023 h 124137"/>
                <a:gd name="connsiteX3" fmla="*/ 115469 w 221509"/>
                <a:gd name="connsiteY3" fmla="*/ 103926 h 124137"/>
                <a:gd name="connsiteX4" fmla="*/ 83963 w 221509"/>
                <a:gd name="connsiteY4" fmla="*/ 124079 h 124137"/>
                <a:gd name="connsiteX5" fmla="*/ -485 w 221509"/>
                <a:gd name="connsiteY5" fmla="*/ 122769 h 124137"/>
                <a:gd name="connsiteX6" fmla="*/ 221024 w 221509"/>
                <a:gd name="connsiteY6" fmla="*/ -59 h 124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1509" h="124137">
                  <a:moveTo>
                    <a:pt x="221024" y="-59"/>
                  </a:moveTo>
                  <a:lnTo>
                    <a:pt x="221024" y="12774"/>
                  </a:lnTo>
                  <a:cubicBezTo>
                    <a:pt x="221024" y="12774"/>
                    <a:pt x="210654" y="33987"/>
                    <a:pt x="187306" y="62023"/>
                  </a:cubicBezTo>
                  <a:cubicBezTo>
                    <a:pt x="176830" y="74555"/>
                    <a:pt x="127568" y="93752"/>
                    <a:pt x="115469" y="103926"/>
                  </a:cubicBezTo>
                  <a:cubicBezTo>
                    <a:pt x="99873" y="117086"/>
                    <a:pt x="98786" y="124079"/>
                    <a:pt x="83963" y="124079"/>
                  </a:cubicBezTo>
                  <a:lnTo>
                    <a:pt x="-485" y="122769"/>
                  </a:lnTo>
                  <a:cubicBezTo>
                    <a:pt x="-485" y="122769"/>
                    <a:pt x="23754" y="-59"/>
                    <a:pt x="221024" y="-59"/>
                  </a:cubicBezTo>
                  <a:close/>
                </a:path>
              </a:pathLst>
            </a:custGeom>
            <a:solidFill>
              <a:srgbClr val="F16554"/>
            </a:solidFill>
            <a:ln w="1309" cap="flat">
              <a:noFill/>
              <a:prstDash val="solid"/>
              <a:miter/>
            </a:ln>
          </p:spPr>
          <p:txBody>
            <a:bodyPr rtlCol="0" anchor="ctr"/>
            <a:lstStyle/>
            <a:p>
              <a:endParaRPr lang="zh-CN" altLang="en-US"/>
            </a:p>
          </p:txBody>
        </p:sp>
        <p:sp>
          <p:nvSpPr>
            <p:cNvPr id="369" name="任意多边形: 形状 368">
              <a:extLst>
                <a:ext uri="{FF2B5EF4-FFF2-40B4-BE49-F238E27FC236}">
                  <a16:creationId xmlns:a16="http://schemas.microsoft.com/office/drawing/2014/main" id="{51EA882C-C4B6-CE6C-2019-B9643149FC8C}"/>
                </a:ext>
              </a:extLst>
            </p:cNvPr>
            <p:cNvSpPr/>
            <p:nvPr/>
          </p:nvSpPr>
          <p:spPr>
            <a:xfrm>
              <a:off x="7325824" y="3596697"/>
              <a:ext cx="172281" cy="152963"/>
            </a:xfrm>
            <a:custGeom>
              <a:avLst/>
              <a:gdLst>
                <a:gd name="connsiteX0" fmla="*/ 1068 w 172281"/>
                <a:gd name="connsiteY0" fmla="*/ 9296 h 152963"/>
                <a:gd name="connsiteX1" fmla="*/ 114560 w 172281"/>
                <a:gd name="connsiteY1" fmla="*/ 78855 h 152963"/>
                <a:gd name="connsiteX2" fmla="*/ 154551 w 172281"/>
                <a:gd name="connsiteY2" fmla="*/ 152905 h 152963"/>
                <a:gd name="connsiteX3" fmla="*/ 171796 w 172281"/>
                <a:gd name="connsiteY3" fmla="*/ 151176 h 152963"/>
                <a:gd name="connsiteX4" fmla="*/ 1068 w 172281"/>
                <a:gd name="connsiteY4" fmla="*/ 9296 h 1529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281" h="152963">
                  <a:moveTo>
                    <a:pt x="1068" y="9296"/>
                  </a:moveTo>
                  <a:cubicBezTo>
                    <a:pt x="1068" y="9296"/>
                    <a:pt x="-22568" y="76773"/>
                    <a:pt x="114560" y="78855"/>
                  </a:cubicBezTo>
                  <a:lnTo>
                    <a:pt x="154551" y="152905"/>
                  </a:lnTo>
                  <a:lnTo>
                    <a:pt x="171796" y="151176"/>
                  </a:lnTo>
                  <a:cubicBezTo>
                    <a:pt x="171796" y="151176"/>
                    <a:pt x="130103" y="-44484"/>
                    <a:pt x="1068" y="9296"/>
                  </a:cubicBezTo>
                  <a:close/>
                </a:path>
              </a:pathLst>
            </a:custGeom>
            <a:solidFill>
              <a:srgbClr val="FAC9BF"/>
            </a:solidFill>
            <a:ln w="1309" cap="flat">
              <a:noFill/>
              <a:prstDash val="solid"/>
              <a:miter/>
            </a:ln>
          </p:spPr>
          <p:txBody>
            <a:bodyPr rtlCol="0" anchor="ctr"/>
            <a:lstStyle/>
            <a:p>
              <a:endParaRPr lang="zh-CN" altLang="en-US"/>
            </a:p>
          </p:txBody>
        </p:sp>
        <p:sp>
          <p:nvSpPr>
            <p:cNvPr id="370" name="任意多边形: 形状 369">
              <a:extLst>
                <a:ext uri="{FF2B5EF4-FFF2-40B4-BE49-F238E27FC236}">
                  <a16:creationId xmlns:a16="http://schemas.microsoft.com/office/drawing/2014/main" id="{484E9259-90DF-B700-220F-90D4991C4F4B}"/>
                </a:ext>
              </a:extLst>
            </p:cNvPr>
            <p:cNvSpPr/>
            <p:nvPr/>
          </p:nvSpPr>
          <p:spPr>
            <a:xfrm>
              <a:off x="7473794" y="3494512"/>
              <a:ext cx="62024" cy="65250"/>
            </a:xfrm>
            <a:custGeom>
              <a:avLst/>
              <a:gdLst>
                <a:gd name="connsiteX0" fmla="*/ 60884 w 62024"/>
                <a:gd name="connsiteY0" fmla="*/ 12696 h 65250"/>
                <a:gd name="connsiteX1" fmla="*/ 885 w 62024"/>
                <a:gd name="connsiteY1" fmla="*/ -59 h 65250"/>
                <a:gd name="connsiteX2" fmla="*/ 19820 w 62024"/>
                <a:gd name="connsiteY2" fmla="*/ 65192 h 65250"/>
                <a:gd name="connsiteX3" fmla="*/ 41033 w 62024"/>
                <a:gd name="connsiteY3" fmla="*/ 50670 h 65250"/>
                <a:gd name="connsiteX4" fmla="*/ 61539 w 62024"/>
                <a:gd name="connsiteY4" fmla="*/ 23394 h 65250"/>
                <a:gd name="connsiteX5" fmla="*/ 60884 w 62024"/>
                <a:gd name="connsiteY5" fmla="*/ 12696 h 6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24" h="65250">
                  <a:moveTo>
                    <a:pt x="60884" y="12696"/>
                  </a:moveTo>
                  <a:lnTo>
                    <a:pt x="885" y="-59"/>
                  </a:lnTo>
                  <a:cubicBezTo>
                    <a:pt x="885" y="-59"/>
                    <a:pt x="-8072" y="36345"/>
                    <a:pt x="19820" y="65192"/>
                  </a:cubicBezTo>
                  <a:cubicBezTo>
                    <a:pt x="29392" y="59954"/>
                    <a:pt x="37471" y="54939"/>
                    <a:pt x="41033" y="50670"/>
                  </a:cubicBezTo>
                  <a:cubicBezTo>
                    <a:pt x="48327" y="41929"/>
                    <a:pt x="55162" y="32826"/>
                    <a:pt x="61539" y="23394"/>
                  </a:cubicBezTo>
                  <a:cubicBezTo>
                    <a:pt x="61094" y="19845"/>
                    <a:pt x="60872" y="16272"/>
                    <a:pt x="60884" y="12696"/>
                  </a:cubicBezTo>
                  <a:close/>
                </a:path>
              </a:pathLst>
            </a:custGeom>
            <a:gradFill>
              <a:gsLst>
                <a:gs pos="0">
                  <a:srgbClr val="FFFFFF">
                    <a:alpha val="0"/>
                  </a:srgbClr>
                </a:gs>
                <a:gs pos="80000">
                  <a:srgbClr val="000000"/>
                </a:gs>
              </a:gsLst>
              <a:lin ang="18129137" scaled="1"/>
            </a:gradFill>
            <a:ln w="1309" cap="flat">
              <a:noFill/>
              <a:prstDash val="solid"/>
              <a:miter/>
            </a:ln>
          </p:spPr>
          <p:txBody>
            <a:bodyPr rtlCol="0" anchor="ctr"/>
            <a:lstStyle/>
            <a:p>
              <a:endParaRPr lang="zh-CN" altLang="en-US"/>
            </a:p>
          </p:txBody>
        </p:sp>
        <p:sp>
          <p:nvSpPr>
            <p:cNvPr id="371" name="任意多边形: 形状 370">
              <a:extLst>
                <a:ext uri="{FF2B5EF4-FFF2-40B4-BE49-F238E27FC236}">
                  <a16:creationId xmlns:a16="http://schemas.microsoft.com/office/drawing/2014/main" id="{01DA8B37-2D5E-112F-76B1-15AB3A4E7430}"/>
                </a:ext>
              </a:extLst>
            </p:cNvPr>
            <p:cNvSpPr/>
            <p:nvPr/>
          </p:nvSpPr>
          <p:spPr>
            <a:xfrm>
              <a:off x="7528119" y="3484075"/>
              <a:ext cx="35630" cy="42046"/>
            </a:xfrm>
            <a:custGeom>
              <a:avLst/>
              <a:gdLst>
                <a:gd name="connsiteX0" fmla="*/ 0 w 35630"/>
                <a:gd name="connsiteY0" fmla="*/ 0 h 42046"/>
                <a:gd name="connsiteX1" fmla="*/ 1441 w 35630"/>
                <a:gd name="connsiteY1" fmla="*/ 42047 h 42046"/>
                <a:gd name="connsiteX2" fmla="*/ 35631 w 35630"/>
                <a:gd name="connsiteY2" fmla="*/ 12244 h 42046"/>
                <a:gd name="connsiteX3" fmla="*/ 0 w 35630"/>
                <a:gd name="connsiteY3" fmla="*/ 0 h 42046"/>
              </a:gdLst>
              <a:ahLst/>
              <a:cxnLst>
                <a:cxn ang="0">
                  <a:pos x="connsiteX0" y="connsiteY0"/>
                </a:cxn>
                <a:cxn ang="0">
                  <a:pos x="connsiteX1" y="connsiteY1"/>
                </a:cxn>
                <a:cxn ang="0">
                  <a:pos x="connsiteX2" y="connsiteY2"/>
                </a:cxn>
                <a:cxn ang="0">
                  <a:pos x="connsiteX3" y="connsiteY3"/>
                </a:cxn>
              </a:cxnLst>
              <a:rect l="l" t="t" r="r" b="b"/>
              <a:pathLst>
                <a:path w="35630" h="42046">
                  <a:moveTo>
                    <a:pt x="0" y="0"/>
                  </a:moveTo>
                  <a:lnTo>
                    <a:pt x="1441" y="42047"/>
                  </a:lnTo>
                  <a:lnTo>
                    <a:pt x="35631" y="12244"/>
                  </a:lnTo>
                  <a:lnTo>
                    <a:pt x="0" y="0"/>
                  </a:lnTo>
                  <a:close/>
                </a:path>
              </a:pathLst>
            </a:custGeom>
            <a:solidFill>
              <a:srgbClr val="F59180"/>
            </a:solidFill>
            <a:ln w="1309" cap="flat">
              <a:noFill/>
              <a:prstDash val="solid"/>
              <a:miter/>
            </a:ln>
          </p:spPr>
          <p:txBody>
            <a:bodyPr rtlCol="0" anchor="ctr"/>
            <a:lstStyle/>
            <a:p>
              <a:endParaRPr lang="zh-CN" altLang="en-US"/>
            </a:p>
          </p:txBody>
        </p:sp>
        <p:sp>
          <p:nvSpPr>
            <p:cNvPr id="372" name="任意多边形: 形状 371">
              <a:extLst>
                <a:ext uri="{FF2B5EF4-FFF2-40B4-BE49-F238E27FC236}">
                  <a16:creationId xmlns:a16="http://schemas.microsoft.com/office/drawing/2014/main" id="{C82E9BBC-4518-F1B1-A721-7AD8A3A05C76}"/>
                </a:ext>
              </a:extLst>
            </p:cNvPr>
            <p:cNvSpPr/>
            <p:nvPr/>
          </p:nvSpPr>
          <p:spPr>
            <a:xfrm>
              <a:off x="7327522" y="3473495"/>
              <a:ext cx="222347" cy="158550"/>
            </a:xfrm>
            <a:custGeom>
              <a:avLst/>
              <a:gdLst>
                <a:gd name="connsiteX0" fmla="*/ 221862 w 222347"/>
                <a:gd name="connsiteY0" fmla="*/ 10522 h 158550"/>
                <a:gd name="connsiteX1" fmla="*/ 188327 w 222347"/>
                <a:gd name="connsiteY1" fmla="*/ 10522 h 158550"/>
                <a:gd name="connsiteX2" fmla="*/ 188143 w 222347"/>
                <a:gd name="connsiteY2" fmla="*/ 10587 h 158550"/>
                <a:gd name="connsiteX3" fmla="*/ 178768 w 222347"/>
                <a:gd name="connsiteY3" fmla="*/ 11583 h 158550"/>
                <a:gd name="connsiteX4" fmla="*/ -485 w 222347"/>
                <a:gd name="connsiteY4" fmla="*/ 132525 h 158550"/>
                <a:gd name="connsiteX5" fmla="*/ 54513 w 222347"/>
                <a:gd name="connsiteY5" fmla="*/ 158492 h 158550"/>
                <a:gd name="connsiteX6" fmla="*/ 184582 w 222347"/>
                <a:gd name="connsiteY6" fmla="*/ 55725 h 158550"/>
                <a:gd name="connsiteX7" fmla="*/ 206843 w 222347"/>
                <a:gd name="connsiteY7" fmla="*/ 10522 h 15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2347" h="158550">
                  <a:moveTo>
                    <a:pt x="221862" y="10522"/>
                  </a:moveTo>
                  <a:cubicBezTo>
                    <a:pt x="200531" y="-13284"/>
                    <a:pt x="188327" y="10522"/>
                    <a:pt x="188327" y="10522"/>
                  </a:cubicBezTo>
                  <a:lnTo>
                    <a:pt x="188143" y="10587"/>
                  </a:lnTo>
                  <a:cubicBezTo>
                    <a:pt x="185302" y="10823"/>
                    <a:pt x="182159" y="11203"/>
                    <a:pt x="178768" y="11583"/>
                  </a:cubicBezTo>
                  <a:cubicBezTo>
                    <a:pt x="130134" y="17266"/>
                    <a:pt x="30065" y="32691"/>
                    <a:pt x="-485" y="132525"/>
                  </a:cubicBezTo>
                  <a:cubicBezTo>
                    <a:pt x="-485" y="132525"/>
                    <a:pt x="23504" y="158492"/>
                    <a:pt x="54513" y="158492"/>
                  </a:cubicBezTo>
                  <a:cubicBezTo>
                    <a:pt x="85521" y="158492"/>
                    <a:pt x="31152" y="103821"/>
                    <a:pt x="184582" y="55725"/>
                  </a:cubicBezTo>
                  <a:cubicBezTo>
                    <a:pt x="206214" y="48968"/>
                    <a:pt x="206934" y="16441"/>
                    <a:pt x="206843" y="10522"/>
                  </a:cubicBezTo>
                  <a:close/>
                </a:path>
              </a:pathLst>
            </a:custGeom>
            <a:solidFill>
              <a:srgbClr val="1D1550"/>
            </a:solidFill>
            <a:ln w="1309" cap="flat">
              <a:noFill/>
              <a:prstDash val="solid"/>
              <a:miter/>
            </a:ln>
          </p:spPr>
          <p:txBody>
            <a:bodyPr rtlCol="0" anchor="ctr"/>
            <a:lstStyle/>
            <a:p>
              <a:endParaRPr lang="zh-CN" altLang="en-US"/>
            </a:p>
          </p:txBody>
        </p:sp>
        <p:sp>
          <p:nvSpPr>
            <p:cNvPr id="373" name="任意多边形: 形状 372">
              <a:extLst>
                <a:ext uri="{FF2B5EF4-FFF2-40B4-BE49-F238E27FC236}">
                  <a16:creationId xmlns:a16="http://schemas.microsoft.com/office/drawing/2014/main" id="{02C243CD-C171-8D6F-23E5-729FD3B64B59}"/>
                </a:ext>
              </a:extLst>
            </p:cNvPr>
            <p:cNvSpPr/>
            <p:nvPr/>
          </p:nvSpPr>
          <p:spPr>
            <a:xfrm>
              <a:off x="7534771" y="3445446"/>
              <a:ext cx="49024" cy="65131"/>
            </a:xfrm>
            <a:custGeom>
              <a:avLst/>
              <a:gdLst>
                <a:gd name="connsiteX0" fmla="*/ 48463 w 49024"/>
                <a:gd name="connsiteY0" fmla="*/ 30439 h 65131"/>
                <a:gd name="connsiteX1" fmla="*/ 43919 w 49024"/>
                <a:gd name="connsiteY1" fmla="*/ 17763 h 65131"/>
                <a:gd name="connsiteX2" fmla="*/ 35552 w 49024"/>
                <a:gd name="connsiteY2" fmla="*/ -59 h 65131"/>
                <a:gd name="connsiteX3" fmla="*/ -485 w 49024"/>
                <a:gd name="connsiteY3" fmla="*/ 40888 h 65131"/>
                <a:gd name="connsiteX4" fmla="*/ 9126 w 49024"/>
                <a:gd name="connsiteY4" fmla="*/ 60714 h 65131"/>
                <a:gd name="connsiteX5" fmla="*/ 36704 w 49024"/>
                <a:gd name="connsiteY5" fmla="*/ 53485 h 65131"/>
                <a:gd name="connsiteX6" fmla="*/ 43919 w 49024"/>
                <a:gd name="connsiteY6" fmla="*/ 33280 h 65131"/>
                <a:gd name="connsiteX7" fmla="*/ 48463 w 49024"/>
                <a:gd name="connsiteY7" fmla="*/ 30439 h 65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24" h="65131">
                  <a:moveTo>
                    <a:pt x="48463" y="30439"/>
                  </a:moveTo>
                  <a:cubicBezTo>
                    <a:pt x="46917" y="25607"/>
                    <a:pt x="45385" y="21364"/>
                    <a:pt x="43919" y="17763"/>
                  </a:cubicBezTo>
                  <a:cubicBezTo>
                    <a:pt x="41693" y="11576"/>
                    <a:pt x="38890" y="5610"/>
                    <a:pt x="35552" y="-59"/>
                  </a:cubicBezTo>
                  <a:cubicBezTo>
                    <a:pt x="35552" y="-59"/>
                    <a:pt x="-485" y="2848"/>
                    <a:pt x="-485" y="40888"/>
                  </a:cubicBezTo>
                  <a:cubicBezTo>
                    <a:pt x="-485" y="78928"/>
                    <a:pt x="9126" y="60714"/>
                    <a:pt x="9126" y="60714"/>
                  </a:cubicBezTo>
                  <a:cubicBezTo>
                    <a:pt x="18607" y="59568"/>
                    <a:pt x="27878" y="57136"/>
                    <a:pt x="36704" y="53485"/>
                  </a:cubicBezTo>
                  <a:cubicBezTo>
                    <a:pt x="40776" y="51796"/>
                    <a:pt x="43919" y="33280"/>
                    <a:pt x="43919" y="33280"/>
                  </a:cubicBezTo>
                  <a:cubicBezTo>
                    <a:pt x="43919" y="33280"/>
                    <a:pt x="49235" y="32888"/>
                    <a:pt x="48463" y="30439"/>
                  </a:cubicBezTo>
                  <a:close/>
                </a:path>
              </a:pathLst>
            </a:custGeom>
            <a:solidFill>
              <a:srgbClr val="F59180"/>
            </a:solidFill>
            <a:ln w="1309" cap="flat">
              <a:noFill/>
              <a:prstDash val="solid"/>
              <a:miter/>
            </a:ln>
          </p:spPr>
          <p:txBody>
            <a:bodyPr rtlCol="0" anchor="ctr"/>
            <a:lstStyle/>
            <a:p>
              <a:endParaRPr lang="zh-CN" altLang="en-US"/>
            </a:p>
          </p:txBody>
        </p:sp>
        <p:sp>
          <p:nvSpPr>
            <p:cNvPr id="374" name="任意多边形: 形状 373">
              <a:extLst>
                <a:ext uri="{FF2B5EF4-FFF2-40B4-BE49-F238E27FC236}">
                  <a16:creationId xmlns:a16="http://schemas.microsoft.com/office/drawing/2014/main" id="{8E6896BF-0A79-9022-E7B1-49443E8D8032}"/>
                </a:ext>
              </a:extLst>
            </p:cNvPr>
            <p:cNvSpPr/>
            <p:nvPr/>
          </p:nvSpPr>
          <p:spPr>
            <a:xfrm>
              <a:off x="7538057" y="3433168"/>
              <a:ext cx="39050" cy="35455"/>
            </a:xfrm>
            <a:custGeom>
              <a:avLst/>
              <a:gdLst>
                <a:gd name="connsiteX0" fmla="*/ 36036 w 39050"/>
                <a:gd name="connsiteY0" fmla="*/ 19251 h 35455"/>
                <a:gd name="connsiteX1" fmla="*/ 10489 w 39050"/>
                <a:gd name="connsiteY1" fmla="*/ 28418 h 35455"/>
                <a:gd name="connsiteX2" fmla="*/ -485 w 39050"/>
                <a:gd name="connsiteY2" fmla="*/ 35397 h 35455"/>
                <a:gd name="connsiteX3" fmla="*/ 1191 w 39050"/>
                <a:gd name="connsiteY3" fmla="*/ 28483 h 35455"/>
                <a:gd name="connsiteX4" fmla="*/ 13199 w 39050"/>
                <a:gd name="connsiteY4" fmla="*/ 16698 h 35455"/>
                <a:gd name="connsiteX5" fmla="*/ 25875 w 39050"/>
                <a:gd name="connsiteY5" fmla="*/ 3603 h 35455"/>
                <a:gd name="connsiteX6" fmla="*/ 36036 w 39050"/>
                <a:gd name="connsiteY6" fmla="*/ 19251 h 35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50" h="35455">
                  <a:moveTo>
                    <a:pt x="36036" y="19251"/>
                  </a:moveTo>
                  <a:lnTo>
                    <a:pt x="10489" y="28418"/>
                  </a:lnTo>
                  <a:lnTo>
                    <a:pt x="-485" y="35397"/>
                  </a:lnTo>
                  <a:lnTo>
                    <a:pt x="1191" y="28483"/>
                  </a:lnTo>
                  <a:cubicBezTo>
                    <a:pt x="2632" y="22592"/>
                    <a:pt x="7280" y="18024"/>
                    <a:pt x="13199" y="16698"/>
                  </a:cubicBezTo>
                  <a:cubicBezTo>
                    <a:pt x="19406" y="15297"/>
                    <a:pt x="25115" y="14275"/>
                    <a:pt x="25875" y="3603"/>
                  </a:cubicBezTo>
                  <a:cubicBezTo>
                    <a:pt x="26346" y="-2918"/>
                    <a:pt x="45255" y="-2420"/>
                    <a:pt x="36036" y="19251"/>
                  </a:cubicBezTo>
                  <a:close/>
                </a:path>
              </a:pathLst>
            </a:custGeom>
            <a:solidFill>
              <a:srgbClr val="59342D"/>
            </a:solidFill>
            <a:ln w="1309" cap="flat">
              <a:noFill/>
              <a:prstDash val="solid"/>
              <a:miter/>
            </a:ln>
          </p:spPr>
          <p:txBody>
            <a:bodyPr rtlCol="0" anchor="ctr"/>
            <a:lstStyle/>
            <a:p>
              <a:endParaRPr lang="zh-CN" altLang="en-US"/>
            </a:p>
          </p:txBody>
        </p:sp>
        <p:sp>
          <p:nvSpPr>
            <p:cNvPr id="375" name="任意多边形: 形状 374">
              <a:extLst>
                <a:ext uri="{FF2B5EF4-FFF2-40B4-BE49-F238E27FC236}">
                  <a16:creationId xmlns:a16="http://schemas.microsoft.com/office/drawing/2014/main" id="{749987D2-28CF-BD33-73AE-6403CBC2C0CC}"/>
                </a:ext>
              </a:extLst>
            </p:cNvPr>
            <p:cNvSpPr/>
            <p:nvPr/>
          </p:nvSpPr>
          <p:spPr>
            <a:xfrm>
              <a:off x="7535306" y="3452478"/>
              <a:ext cx="39272" cy="28712"/>
            </a:xfrm>
            <a:custGeom>
              <a:avLst/>
              <a:gdLst>
                <a:gd name="connsiteX0" fmla="*/ 38788 w 39272"/>
                <a:gd name="connsiteY0" fmla="*/ -59 h 28712"/>
                <a:gd name="connsiteX1" fmla="*/ 26832 w 39272"/>
                <a:gd name="connsiteY1" fmla="*/ 16140 h 28712"/>
                <a:gd name="connsiteX2" fmla="*/ 23506 w 39272"/>
                <a:gd name="connsiteY2" fmla="*/ 18091 h 28712"/>
                <a:gd name="connsiteX3" fmla="*/ 13240 w 39272"/>
                <a:gd name="connsiteY3" fmla="*/ 11281 h 28712"/>
                <a:gd name="connsiteX4" fmla="*/ 8343 w 39272"/>
                <a:gd name="connsiteY4" fmla="*/ 23617 h 28712"/>
                <a:gd name="connsiteX5" fmla="*/ 2266 w 39272"/>
                <a:gd name="connsiteY5" fmla="*/ 16140 h 28712"/>
                <a:gd name="connsiteX6" fmla="*/ 15898 w 39272"/>
                <a:gd name="connsiteY6" fmla="*/ 806 h 28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272" h="28712">
                  <a:moveTo>
                    <a:pt x="38788" y="-59"/>
                  </a:moveTo>
                  <a:cubicBezTo>
                    <a:pt x="38788" y="-59"/>
                    <a:pt x="26832" y="7955"/>
                    <a:pt x="26832" y="16140"/>
                  </a:cubicBezTo>
                  <a:lnTo>
                    <a:pt x="23506" y="18091"/>
                  </a:lnTo>
                  <a:cubicBezTo>
                    <a:pt x="23506" y="18091"/>
                    <a:pt x="18426" y="6083"/>
                    <a:pt x="13240" y="11281"/>
                  </a:cubicBezTo>
                  <a:cubicBezTo>
                    <a:pt x="10097" y="14617"/>
                    <a:pt x="8343" y="19031"/>
                    <a:pt x="8343" y="23617"/>
                  </a:cubicBezTo>
                  <a:cubicBezTo>
                    <a:pt x="8343" y="23617"/>
                    <a:pt x="-6454" y="38937"/>
                    <a:pt x="2266" y="16140"/>
                  </a:cubicBezTo>
                  <a:lnTo>
                    <a:pt x="15898" y="806"/>
                  </a:lnTo>
                  <a:close/>
                </a:path>
              </a:pathLst>
            </a:custGeom>
            <a:solidFill>
              <a:srgbClr val="59342D"/>
            </a:solidFill>
            <a:ln w="1309" cap="flat">
              <a:noFill/>
              <a:prstDash val="solid"/>
              <a:miter/>
            </a:ln>
          </p:spPr>
          <p:txBody>
            <a:bodyPr rtlCol="0" anchor="ctr"/>
            <a:lstStyle/>
            <a:p>
              <a:endParaRPr lang="zh-CN" altLang="en-US"/>
            </a:p>
          </p:txBody>
        </p:sp>
        <p:sp>
          <p:nvSpPr>
            <p:cNvPr id="376" name="任意多边形: 形状 375">
              <a:extLst>
                <a:ext uri="{FF2B5EF4-FFF2-40B4-BE49-F238E27FC236}">
                  <a16:creationId xmlns:a16="http://schemas.microsoft.com/office/drawing/2014/main" id="{10464027-79CF-0B12-AA7A-24D92D37AF92}"/>
                </a:ext>
              </a:extLst>
            </p:cNvPr>
            <p:cNvSpPr/>
            <p:nvPr/>
          </p:nvSpPr>
          <p:spPr>
            <a:xfrm>
              <a:off x="7462973" y="3708976"/>
              <a:ext cx="23478" cy="40082"/>
            </a:xfrm>
            <a:custGeom>
              <a:avLst/>
              <a:gdLst>
                <a:gd name="connsiteX0" fmla="*/ 17560 w 23478"/>
                <a:gd name="connsiteY0" fmla="*/ 40083 h 40082"/>
                <a:gd name="connsiteX1" fmla="*/ 23479 w 23478"/>
                <a:gd name="connsiteY1" fmla="*/ 39703 h 40082"/>
                <a:gd name="connsiteX2" fmla="*/ 7215 w 23478"/>
                <a:gd name="connsiteY2" fmla="*/ 0 h 40082"/>
                <a:gd name="connsiteX3" fmla="*/ 0 w 23478"/>
                <a:gd name="connsiteY3" fmla="*/ 7569 h 40082"/>
                <a:gd name="connsiteX4" fmla="*/ 17560 w 23478"/>
                <a:gd name="connsiteY4" fmla="*/ 40083 h 400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78" h="40082">
                  <a:moveTo>
                    <a:pt x="17560" y="40083"/>
                  </a:moveTo>
                  <a:lnTo>
                    <a:pt x="23479" y="39703"/>
                  </a:lnTo>
                  <a:lnTo>
                    <a:pt x="7215" y="0"/>
                  </a:lnTo>
                  <a:lnTo>
                    <a:pt x="0" y="7569"/>
                  </a:lnTo>
                  <a:lnTo>
                    <a:pt x="17560" y="40083"/>
                  </a:lnTo>
                  <a:close/>
                </a:path>
              </a:pathLst>
            </a:custGeom>
            <a:gradFill>
              <a:gsLst>
                <a:gs pos="0">
                  <a:srgbClr val="866F6C"/>
                </a:gs>
                <a:gs pos="5000">
                  <a:srgbClr val="977C78"/>
                </a:gs>
                <a:gs pos="14000">
                  <a:srgbClr val="B6948E"/>
                </a:gs>
                <a:gs pos="25000">
                  <a:srgbClr val="CFA7A0"/>
                </a:gs>
                <a:gs pos="37000">
                  <a:srgbClr val="E2B6AE"/>
                </a:gs>
                <a:gs pos="51000">
                  <a:srgbClr val="F0C1B8"/>
                </a:gs>
                <a:gs pos="68000">
                  <a:srgbClr val="F8C7BD"/>
                </a:gs>
                <a:gs pos="100000">
                  <a:srgbClr val="FAC9BF"/>
                </a:gs>
              </a:gsLst>
              <a:lin ang="10081503" scaled="1"/>
            </a:gradFill>
            <a:ln w="1309" cap="flat">
              <a:noFill/>
              <a:prstDash val="solid"/>
              <a:miter/>
            </a:ln>
          </p:spPr>
          <p:txBody>
            <a:bodyPr rtlCol="0" anchor="ctr"/>
            <a:lstStyle/>
            <a:p>
              <a:endParaRPr lang="zh-CN" altLang="en-US"/>
            </a:p>
          </p:txBody>
        </p:sp>
        <p:sp>
          <p:nvSpPr>
            <p:cNvPr id="377" name="任意多边形: 形状 376">
              <a:extLst>
                <a:ext uri="{FF2B5EF4-FFF2-40B4-BE49-F238E27FC236}">
                  <a16:creationId xmlns:a16="http://schemas.microsoft.com/office/drawing/2014/main" id="{C3FEB41A-776C-3D3F-FBC7-FA085FAD2AE6}"/>
                </a:ext>
              </a:extLst>
            </p:cNvPr>
            <p:cNvSpPr/>
            <p:nvPr/>
          </p:nvSpPr>
          <p:spPr>
            <a:xfrm>
              <a:off x="7657402" y="3548131"/>
              <a:ext cx="35060" cy="20817"/>
            </a:xfrm>
            <a:custGeom>
              <a:avLst/>
              <a:gdLst>
                <a:gd name="connsiteX0" fmla="*/ -485 w 35060"/>
                <a:gd name="connsiteY0" fmla="*/ 12253 h 20817"/>
                <a:gd name="connsiteX1" fmla="*/ 10633 w 35060"/>
                <a:gd name="connsiteY1" fmla="*/ 468 h 20817"/>
                <a:gd name="connsiteX2" fmla="*/ 32697 w 35060"/>
                <a:gd name="connsiteY2" fmla="*/ 5221 h 20817"/>
                <a:gd name="connsiteX3" fmla="*/ 14927 w 35060"/>
                <a:gd name="connsiteY3" fmla="*/ 11507 h 20817"/>
                <a:gd name="connsiteX4" fmla="*/ 2514 w 35060"/>
                <a:gd name="connsiteY4" fmla="*/ 20673 h 20817"/>
                <a:gd name="connsiteX5" fmla="*/ -485 w 35060"/>
                <a:gd name="connsiteY5" fmla="*/ 12253 h 20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60" h="20817">
                  <a:moveTo>
                    <a:pt x="-485" y="12253"/>
                  </a:moveTo>
                  <a:cubicBezTo>
                    <a:pt x="-485" y="12253"/>
                    <a:pt x="6822" y="1843"/>
                    <a:pt x="10633" y="468"/>
                  </a:cubicBezTo>
                  <a:cubicBezTo>
                    <a:pt x="15962" y="-1391"/>
                    <a:pt x="21632" y="2026"/>
                    <a:pt x="32697" y="5221"/>
                  </a:cubicBezTo>
                  <a:cubicBezTo>
                    <a:pt x="40082" y="7356"/>
                    <a:pt x="23924" y="15789"/>
                    <a:pt x="14927" y="11507"/>
                  </a:cubicBezTo>
                  <a:cubicBezTo>
                    <a:pt x="14927" y="11507"/>
                    <a:pt x="6193" y="21799"/>
                    <a:pt x="2514" y="20673"/>
                  </a:cubicBezTo>
                  <a:cubicBezTo>
                    <a:pt x="366" y="20110"/>
                    <a:pt x="-485" y="12253"/>
                    <a:pt x="-485" y="12253"/>
                  </a:cubicBezTo>
                  <a:close/>
                </a:path>
              </a:pathLst>
            </a:custGeom>
            <a:solidFill>
              <a:srgbClr val="F59180"/>
            </a:solidFill>
            <a:ln w="1309" cap="flat">
              <a:noFill/>
              <a:prstDash val="solid"/>
              <a:miter/>
            </a:ln>
          </p:spPr>
          <p:txBody>
            <a:bodyPr rtlCol="0" anchor="ctr"/>
            <a:lstStyle/>
            <a:p>
              <a:endParaRPr lang="zh-CN" altLang="en-US"/>
            </a:p>
          </p:txBody>
        </p:sp>
        <p:sp>
          <p:nvSpPr>
            <p:cNvPr id="378" name="任意多边形: 形状 377">
              <a:extLst>
                <a:ext uri="{FF2B5EF4-FFF2-40B4-BE49-F238E27FC236}">
                  <a16:creationId xmlns:a16="http://schemas.microsoft.com/office/drawing/2014/main" id="{16669420-D421-F01A-135F-A3D2A88E0214}"/>
                </a:ext>
              </a:extLst>
            </p:cNvPr>
            <p:cNvSpPr/>
            <p:nvPr/>
          </p:nvSpPr>
          <p:spPr>
            <a:xfrm>
              <a:off x="7480899" y="3488802"/>
              <a:ext cx="179501" cy="88688"/>
            </a:xfrm>
            <a:custGeom>
              <a:avLst/>
              <a:gdLst>
                <a:gd name="connsiteX0" fmla="*/ -485 w 179501"/>
                <a:gd name="connsiteY0" fmla="*/ 1735 h 88688"/>
                <a:gd name="connsiteX1" fmla="*/ 179017 w 179501"/>
                <a:gd name="connsiteY1" fmla="*/ 80081 h 88688"/>
                <a:gd name="connsiteX2" fmla="*/ 176018 w 179501"/>
                <a:gd name="connsiteY2" fmla="*/ 71635 h 88688"/>
                <a:gd name="connsiteX3" fmla="*/ 53478 w 179501"/>
                <a:gd name="connsiteY3" fmla="*/ -59 h 88688"/>
              </a:gdLst>
              <a:ahLst/>
              <a:cxnLst>
                <a:cxn ang="0">
                  <a:pos x="connsiteX0" y="connsiteY0"/>
                </a:cxn>
                <a:cxn ang="0">
                  <a:pos x="connsiteX1" y="connsiteY1"/>
                </a:cxn>
                <a:cxn ang="0">
                  <a:pos x="connsiteX2" y="connsiteY2"/>
                </a:cxn>
                <a:cxn ang="0">
                  <a:pos x="connsiteX3" y="connsiteY3"/>
                </a:cxn>
              </a:cxnLst>
              <a:rect l="l" t="t" r="r" b="b"/>
              <a:pathLst>
                <a:path w="179501" h="88688">
                  <a:moveTo>
                    <a:pt x="-485" y="1735"/>
                  </a:moveTo>
                  <a:cubicBezTo>
                    <a:pt x="-485" y="1735"/>
                    <a:pt x="30942" y="121001"/>
                    <a:pt x="179017" y="80081"/>
                  </a:cubicBezTo>
                  <a:lnTo>
                    <a:pt x="176018" y="71635"/>
                  </a:lnTo>
                  <a:cubicBezTo>
                    <a:pt x="176018" y="71635"/>
                    <a:pt x="78240" y="77069"/>
                    <a:pt x="53478" y="-59"/>
                  </a:cubicBezTo>
                  <a:close/>
                </a:path>
              </a:pathLst>
            </a:custGeom>
            <a:solidFill>
              <a:srgbClr val="1D1550"/>
            </a:solidFill>
            <a:ln w="1309" cap="flat">
              <a:noFill/>
              <a:prstDash val="solid"/>
              <a:miter/>
            </a:ln>
          </p:spPr>
          <p:txBody>
            <a:bodyPr rtlCol="0" anchor="ctr"/>
            <a:lstStyle/>
            <a:p>
              <a:endParaRPr lang="zh-CN" altLang="en-US"/>
            </a:p>
          </p:txBody>
        </p:sp>
        <p:sp>
          <p:nvSpPr>
            <p:cNvPr id="379" name="任意多边形: 形状 378">
              <a:extLst>
                <a:ext uri="{FF2B5EF4-FFF2-40B4-BE49-F238E27FC236}">
                  <a16:creationId xmlns:a16="http://schemas.microsoft.com/office/drawing/2014/main" id="{D5731705-6B93-6CAD-7D20-3498153D9BFF}"/>
                </a:ext>
              </a:extLst>
            </p:cNvPr>
            <p:cNvSpPr/>
            <p:nvPr/>
          </p:nvSpPr>
          <p:spPr>
            <a:xfrm>
              <a:off x="7227295" y="3730949"/>
              <a:ext cx="14927" cy="14417"/>
            </a:xfrm>
            <a:custGeom>
              <a:avLst/>
              <a:gdLst>
                <a:gd name="connsiteX0" fmla="*/ 13841 w 14927"/>
                <a:gd name="connsiteY0" fmla="*/ 0 h 14417"/>
                <a:gd name="connsiteX1" fmla="*/ 0 w 14927"/>
                <a:gd name="connsiteY1" fmla="*/ 6115 h 14417"/>
                <a:gd name="connsiteX2" fmla="*/ 1087 w 14927"/>
                <a:gd name="connsiteY2" fmla="*/ 14417 h 14417"/>
                <a:gd name="connsiteX3" fmla="*/ 14928 w 14927"/>
                <a:gd name="connsiteY3" fmla="*/ 10816 h 14417"/>
                <a:gd name="connsiteX4" fmla="*/ 13841 w 14927"/>
                <a:gd name="connsiteY4" fmla="*/ 0 h 14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27" h="14417">
                  <a:moveTo>
                    <a:pt x="13841" y="0"/>
                  </a:moveTo>
                  <a:lnTo>
                    <a:pt x="0" y="6115"/>
                  </a:lnTo>
                  <a:lnTo>
                    <a:pt x="1087" y="14417"/>
                  </a:lnTo>
                  <a:lnTo>
                    <a:pt x="14928" y="10816"/>
                  </a:lnTo>
                  <a:lnTo>
                    <a:pt x="13841" y="0"/>
                  </a:lnTo>
                  <a:close/>
                </a:path>
              </a:pathLst>
            </a:custGeom>
            <a:solidFill>
              <a:srgbClr val="F59180"/>
            </a:solidFill>
            <a:ln w="1309" cap="flat">
              <a:noFill/>
              <a:prstDash val="solid"/>
              <a:miter/>
            </a:ln>
          </p:spPr>
          <p:txBody>
            <a:bodyPr rtlCol="0" anchor="ctr"/>
            <a:lstStyle/>
            <a:p>
              <a:endParaRPr lang="zh-CN" altLang="en-US"/>
            </a:p>
          </p:txBody>
        </p:sp>
        <p:sp>
          <p:nvSpPr>
            <p:cNvPr id="380" name="任意多边形: 形状 379">
              <a:extLst>
                <a:ext uri="{FF2B5EF4-FFF2-40B4-BE49-F238E27FC236}">
                  <a16:creationId xmlns:a16="http://schemas.microsoft.com/office/drawing/2014/main" id="{A5B678C7-A714-8CE8-D3F4-CEFDAC38D835}"/>
                </a:ext>
              </a:extLst>
            </p:cNvPr>
            <p:cNvSpPr/>
            <p:nvPr/>
          </p:nvSpPr>
          <p:spPr>
            <a:xfrm>
              <a:off x="7217252" y="3737064"/>
              <a:ext cx="28153" cy="26660"/>
            </a:xfrm>
            <a:custGeom>
              <a:avLst/>
              <a:gdLst>
                <a:gd name="connsiteX0" fmla="*/ 10044 w 28153"/>
                <a:gd name="connsiteY0" fmla="*/ 0 h 26660"/>
                <a:gd name="connsiteX1" fmla="*/ 0 w 28153"/>
                <a:gd name="connsiteY1" fmla="*/ 4701 h 26660"/>
                <a:gd name="connsiteX2" fmla="*/ 5460 w 28153"/>
                <a:gd name="connsiteY2" fmla="*/ 26661 h 26660"/>
                <a:gd name="connsiteX3" fmla="*/ 28154 w 28153"/>
                <a:gd name="connsiteY3" fmla="*/ 26661 h 26660"/>
                <a:gd name="connsiteX4" fmla="*/ 15714 w 28153"/>
                <a:gd name="connsiteY4" fmla="*/ 17783 h 26660"/>
                <a:gd name="connsiteX5" fmla="*/ 10044 w 28153"/>
                <a:gd name="connsiteY5" fmla="*/ 0 h 2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153" h="26660">
                  <a:moveTo>
                    <a:pt x="10044" y="0"/>
                  </a:moveTo>
                  <a:lnTo>
                    <a:pt x="0" y="4701"/>
                  </a:lnTo>
                  <a:lnTo>
                    <a:pt x="5460" y="26661"/>
                  </a:lnTo>
                  <a:lnTo>
                    <a:pt x="28154" y="26661"/>
                  </a:lnTo>
                  <a:lnTo>
                    <a:pt x="15714" y="17783"/>
                  </a:lnTo>
                  <a:lnTo>
                    <a:pt x="10044" y="0"/>
                  </a:lnTo>
                  <a:close/>
                </a:path>
              </a:pathLst>
            </a:custGeom>
            <a:solidFill>
              <a:srgbClr val="000000"/>
            </a:solidFill>
            <a:ln w="1309" cap="flat">
              <a:noFill/>
              <a:prstDash val="solid"/>
              <a:miter/>
            </a:ln>
          </p:spPr>
          <p:txBody>
            <a:bodyPr rtlCol="0" anchor="ctr"/>
            <a:lstStyle/>
            <a:p>
              <a:endParaRPr lang="zh-CN" altLang="en-US"/>
            </a:p>
          </p:txBody>
        </p:sp>
        <p:sp>
          <p:nvSpPr>
            <p:cNvPr id="381" name="任意多边形: 形状 380">
              <a:extLst>
                <a:ext uri="{FF2B5EF4-FFF2-40B4-BE49-F238E27FC236}">
                  <a16:creationId xmlns:a16="http://schemas.microsoft.com/office/drawing/2014/main" id="{3949CD7B-FAC4-D63F-8774-00D9378DD642}"/>
                </a:ext>
              </a:extLst>
            </p:cNvPr>
            <p:cNvSpPr/>
            <p:nvPr/>
          </p:nvSpPr>
          <p:spPr>
            <a:xfrm>
              <a:off x="7460432" y="3484075"/>
              <a:ext cx="55901" cy="18631"/>
            </a:xfrm>
            <a:custGeom>
              <a:avLst/>
              <a:gdLst>
                <a:gd name="connsiteX0" fmla="*/ 55233 w 55901"/>
                <a:gd name="connsiteY0" fmla="*/ 7 h 18631"/>
                <a:gd name="connsiteX1" fmla="*/ 45857 w 55901"/>
                <a:gd name="connsiteY1" fmla="*/ 1002 h 18631"/>
                <a:gd name="connsiteX2" fmla="*/ -485 w 55901"/>
                <a:gd name="connsiteY2" fmla="*/ 8754 h 18631"/>
                <a:gd name="connsiteX3" fmla="*/ 39834 w 55901"/>
                <a:gd name="connsiteY3" fmla="*/ 17672 h 18631"/>
                <a:gd name="connsiteX4" fmla="*/ 55416 w 55901"/>
                <a:gd name="connsiteY4" fmla="*/ -59 h 1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901" h="18631">
                  <a:moveTo>
                    <a:pt x="55233" y="7"/>
                  </a:moveTo>
                  <a:cubicBezTo>
                    <a:pt x="52391" y="243"/>
                    <a:pt x="49248" y="622"/>
                    <a:pt x="45857" y="1002"/>
                  </a:cubicBezTo>
                  <a:cubicBezTo>
                    <a:pt x="30274" y="2686"/>
                    <a:pt x="14796" y="5275"/>
                    <a:pt x="-485" y="8754"/>
                  </a:cubicBezTo>
                  <a:cubicBezTo>
                    <a:pt x="13736" y="7576"/>
                    <a:pt x="28637" y="22294"/>
                    <a:pt x="39834" y="17672"/>
                  </a:cubicBezTo>
                  <a:cubicBezTo>
                    <a:pt x="51029" y="13049"/>
                    <a:pt x="55416" y="-59"/>
                    <a:pt x="55416" y="-59"/>
                  </a:cubicBezTo>
                  <a:close/>
                </a:path>
              </a:pathLst>
            </a:custGeom>
            <a:gradFill>
              <a:gsLst>
                <a:gs pos="0">
                  <a:srgbClr val="FFFFFF">
                    <a:alpha val="0"/>
                  </a:srgbClr>
                </a:gs>
                <a:gs pos="80000">
                  <a:srgbClr val="000000"/>
                </a:gs>
              </a:gsLst>
              <a:lin ang="3424292" scaled="1"/>
            </a:gradFill>
            <a:ln w="1309" cap="flat">
              <a:noFill/>
              <a:prstDash val="solid"/>
              <a:miter/>
            </a:ln>
          </p:spPr>
          <p:txBody>
            <a:bodyPr rtlCol="0" anchor="ctr"/>
            <a:lstStyle/>
            <a:p>
              <a:endParaRPr lang="zh-CN" altLang="en-US"/>
            </a:p>
          </p:txBody>
        </p:sp>
        <p:grpSp>
          <p:nvGrpSpPr>
            <p:cNvPr id="382" name="图形 6">
              <a:extLst>
                <a:ext uri="{FF2B5EF4-FFF2-40B4-BE49-F238E27FC236}">
                  <a16:creationId xmlns:a16="http://schemas.microsoft.com/office/drawing/2014/main" id="{35D199E0-5D34-33DD-84E3-1C64A3941D48}"/>
                </a:ext>
              </a:extLst>
            </p:cNvPr>
            <p:cNvGrpSpPr/>
            <p:nvPr/>
          </p:nvGrpSpPr>
          <p:grpSpPr>
            <a:xfrm>
              <a:off x="7483885" y="3247114"/>
              <a:ext cx="104953" cy="166629"/>
              <a:chOff x="7483885" y="3247114"/>
              <a:chExt cx="104953" cy="166629"/>
            </a:xfrm>
          </p:grpSpPr>
          <p:sp>
            <p:nvSpPr>
              <p:cNvPr id="383" name="任意多边形: 形状 382">
                <a:extLst>
                  <a:ext uri="{FF2B5EF4-FFF2-40B4-BE49-F238E27FC236}">
                    <a16:creationId xmlns:a16="http://schemas.microsoft.com/office/drawing/2014/main" id="{263F027B-238C-3FEC-762B-4FE6D39AF968}"/>
                  </a:ext>
                </a:extLst>
              </p:cNvPr>
              <p:cNvSpPr/>
              <p:nvPr/>
            </p:nvSpPr>
            <p:spPr>
              <a:xfrm>
                <a:off x="7483885" y="3247114"/>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384" name="任意多边形: 形状 383">
                <a:extLst>
                  <a:ext uri="{FF2B5EF4-FFF2-40B4-BE49-F238E27FC236}">
                    <a16:creationId xmlns:a16="http://schemas.microsoft.com/office/drawing/2014/main" id="{F72E6E7A-6C6F-86B3-8443-2BEC8FB34CB2}"/>
                  </a:ext>
                </a:extLst>
              </p:cNvPr>
              <p:cNvSpPr/>
              <p:nvPr/>
            </p:nvSpPr>
            <p:spPr>
              <a:xfrm>
                <a:off x="7507259" y="3247114"/>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385" name="任意多边形: 形状 384">
                <a:extLst>
                  <a:ext uri="{FF2B5EF4-FFF2-40B4-BE49-F238E27FC236}">
                    <a16:creationId xmlns:a16="http://schemas.microsoft.com/office/drawing/2014/main" id="{BC695B4E-66C8-BFC9-0F5F-260B4B355CFC}"/>
                  </a:ext>
                </a:extLst>
              </p:cNvPr>
              <p:cNvSpPr/>
              <p:nvPr/>
            </p:nvSpPr>
            <p:spPr>
              <a:xfrm>
                <a:off x="7530633" y="3247114"/>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386" name="任意多边形: 形状 385">
                <a:extLst>
                  <a:ext uri="{FF2B5EF4-FFF2-40B4-BE49-F238E27FC236}">
                    <a16:creationId xmlns:a16="http://schemas.microsoft.com/office/drawing/2014/main" id="{D02AF4A4-2F44-E670-56AD-3DD1F97D9643}"/>
                  </a:ext>
                </a:extLst>
              </p:cNvPr>
              <p:cNvSpPr/>
              <p:nvPr/>
            </p:nvSpPr>
            <p:spPr>
              <a:xfrm>
                <a:off x="7554007" y="3247114"/>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387" name="任意多边形: 形状 386">
                <a:extLst>
                  <a:ext uri="{FF2B5EF4-FFF2-40B4-BE49-F238E27FC236}">
                    <a16:creationId xmlns:a16="http://schemas.microsoft.com/office/drawing/2014/main" id="{3F0E2A6C-0C29-1DA4-8D90-FBCF7F6ED10D}"/>
                  </a:ext>
                </a:extLst>
              </p:cNvPr>
              <p:cNvSpPr/>
              <p:nvPr/>
            </p:nvSpPr>
            <p:spPr>
              <a:xfrm>
                <a:off x="7577381" y="3247114"/>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388" name="任意多边形: 形状 387">
                <a:extLst>
                  <a:ext uri="{FF2B5EF4-FFF2-40B4-BE49-F238E27FC236}">
                    <a16:creationId xmlns:a16="http://schemas.microsoft.com/office/drawing/2014/main" id="{E63A02B1-00DF-9D94-CC5B-A3E6BC869525}"/>
                  </a:ext>
                </a:extLst>
              </p:cNvPr>
              <p:cNvSpPr/>
              <p:nvPr/>
            </p:nvSpPr>
            <p:spPr>
              <a:xfrm>
                <a:off x="7483885" y="3272976"/>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389" name="任意多边形: 形状 388">
                <a:extLst>
                  <a:ext uri="{FF2B5EF4-FFF2-40B4-BE49-F238E27FC236}">
                    <a16:creationId xmlns:a16="http://schemas.microsoft.com/office/drawing/2014/main" id="{B72115AF-87BB-5FB6-ED7A-96C46ABA827D}"/>
                  </a:ext>
                </a:extLst>
              </p:cNvPr>
              <p:cNvSpPr/>
              <p:nvPr/>
            </p:nvSpPr>
            <p:spPr>
              <a:xfrm>
                <a:off x="7507259" y="3272976"/>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390" name="任意多边形: 形状 389">
                <a:extLst>
                  <a:ext uri="{FF2B5EF4-FFF2-40B4-BE49-F238E27FC236}">
                    <a16:creationId xmlns:a16="http://schemas.microsoft.com/office/drawing/2014/main" id="{CAA28BC0-B4FE-171C-F67C-319561A53302}"/>
                  </a:ext>
                </a:extLst>
              </p:cNvPr>
              <p:cNvSpPr/>
              <p:nvPr/>
            </p:nvSpPr>
            <p:spPr>
              <a:xfrm>
                <a:off x="7530633" y="3272976"/>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391" name="任意多边形: 形状 390">
                <a:extLst>
                  <a:ext uri="{FF2B5EF4-FFF2-40B4-BE49-F238E27FC236}">
                    <a16:creationId xmlns:a16="http://schemas.microsoft.com/office/drawing/2014/main" id="{DC4DE96D-5FA6-4969-5176-9349FFE35492}"/>
                  </a:ext>
                </a:extLst>
              </p:cNvPr>
              <p:cNvSpPr/>
              <p:nvPr/>
            </p:nvSpPr>
            <p:spPr>
              <a:xfrm>
                <a:off x="7554007" y="3272976"/>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392" name="任意多边形: 形状 391">
                <a:extLst>
                  <a:ext uri="{FF2B5EF4-FFF2-40B4-BE49-F238E27FC236}">
                    <a16:creationId xmlns:a16="http://schemas.microsoft.com/office/drawing/2014/main" id="{6B776702-1421-E6F2-FF42-F2175A9130FE}"/>
                  </a:ext>
                </a:extLst>
              </p:cNvPr>
              <p:cNvSpPr/>
              <p:nvPr/>
            </p:nvSpPr>
            <p:spPr>
              <a:xfrm>
                <a:off x="7577381" y="3272976"/>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393" name="任意多边形: 形状 392">
                <a:extLst>
                  <a:ext uri="{FF2B5EF4-FFF2-40B4-BE49-F238E27FC236}">
                    <a16:creationId xmlns:a16="http://schemas.microsoft.com/office/drawing/2014/main" id="{CAA16733-0EE8-AF68-17C0-B09D195B8760}"/>
                  </a:ext>
                </a:extLst>
              </p:cNvPr>
              <p:cNvSpPr/>
              <p:nvPr/>
            </p:nvSpPr>
            <p:spPr>
              <a:xfrm>
                <a:off x="7483885" y="3298838"/>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394" name="任意多边形: 形状 393">
                <a:extLst>
                  <a:ext uri="{FF2B5EF4-FFF2-40B4-BE49-F238E27FC236}">
                    <a16:creationId xmlns:a16="http://schemas.microsoft.com/office/drawing/2014/main" id="{5643B675-90F7-4C6B-8076-D30CF5B954BD}"/>
                  </a:ext>
                </a:extLst>
              </p:cNvPr>
              <p:cNvSpPr/>
              <p:nvPr/>
            </p:nvSpPr>
            <p:spPr>
              <a:xfrm>
                <a:off x="7507259" y="3298838"/>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395" name="任意多边形: 形状 394">
                <a:extLst>
                  <a:ext uri="{FF2B5EF4-FFF2-40B4-BE49-F238E27FC236}">
                    <a16:creationId xmlns:a16="http://schemas.microsoft.com/office/drawing/2014/main" id="{3C7B6662-C3BD-B7B2-16D6-68561EB3E7DC}"/>
                  </a:ext>
                </a:extLst>
              </p:cNvPr>
              <p:cNvSpPr/>
              <p:nvPr/>
            </p:nvSpPr>
            <p:spPr>
              <a:xfrm>
                <a:off x="7530633" y="3298838"/>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396" name="任意多边形: 形状 395">
                <a:extLst>
                  <a:ext uri="{FF2B5EF4-FFF2-40B4-BE49-F238E27FC236}">
                    <a16:creationId xmlns:a16="http://schemas.microsoft.com/office/drawing/2014/main" id="{FD13A74B-317A-5DE3-7A21-BBB13BF49CFB}"/>
                  </a:ext>
                </a:extLst>
              </p:cNvPr>
              <p:cNvSpPr/>
              <p:nvPr/>
            </p:nvSpPr>
            <p:spPr>
              <a:xfrm>
                <a:off x="7554007" y="3298838"/>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397" name="任意多边形: 形状 396">
                <a:extLst>
                  <a:ext uri="{FF2B5EF4-FFF2-40B4-BE49-F238E27FC236}">
                    <a16:creationId xmlns:a16="http://schemas.microsoft.com/office/drawing/2014/main" id="{3FFD1431-8BCB-B370-5CB9-DA3836ACD306}"/>
                  </a:ext>
                </a:extLst>
              </p:cNvPr>
              <p:cNvSpPr/>
              <p:nvPr/>
            </p:nvSpPr>
            <p:spPr>
              <a:xfrm>
                <a:off x="7577381" y="3298838"/>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398" name="任意多边形: 形状 397">
                <a:extLst>
                  <a:ext uri="{FF2B5EF4-FFF2-40B4-BE49-F238E27FC236}">
                    <a16:creationId xmlns:a16="http://schemas.microsoft.com/office/drawing/2014/main" id="{8844E70E-0258-2C8E-DD35-3E9673039D7A}"/>
                  </a:ext>
                </a:extLst>
              </p:cNvPr>
              <p:cNvSpPr/>
              <p:nvPr/>
            </p:nvSpPr>
            <p:spPr>
              <a:xfrm>
                <a:off x="7483885" y="3324700"/>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399" name="任意多边形: 形状 398">
                <a:extLst>
                  <a:ext uri="{FF2B5EF4-FFF2-40B4-BE49-F238E27FC236}">
                    <a16:creationId xmlns:a16="http://schemas.microsoft.com/office/drawing/2014/main" id="{8C6ECBD6-D20B-2B6E-21F6-D3FBE27EE210}"/>
                  </a:ext>
                </a:extLst>
              </p:cNvPr>
              <p:cNvSpPr/>
              <p:nvPr/>
            </p:nvSpPr>
            <p:spPr>
              <a:xfrm>
                <a:off x="7507259" y="3324700"/>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400" name="任意多边形: 形状 399">
                <a:extLst>
                  <a:ext uri="{FF2B5EF4-FFF2-40B4-BE49-F238E27FC236}">
                    <a16:creationId xmlns:a16="http://schemas.microsoft.com/office/drawing/2014/main" id="{C1565D1F-F522-F3FB-C0F3-34E34FBACE05}"/>
                  </a:ext>
                </a:extLst>
              </p:cNvPr>
              <p:cNvSpPr/>
              <p:nvPr/>
            </p:nvSpPr>
            <p:spPr>
              <a:xfrm>
                <a:off x="7530633" y="3324700"/>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401" name="任意多边形: 形状 400">
                <a:extLst>
                  <a:ext uri="{FF2B5EF4-FFF2-40B4-BE49-F238E27FC236}">
                    <a16:creationId xmlns:a16="http://schemas.microsoft.com/office/drawing/2014/main" id="{48AC551B-5D75-D9F2-5475-6E086F7477D4}"/>
                  </a:ext>
                </a:extLst>
              </p:cNvPr>
              <p:cNvSpPr/>
              <p:nvPr/>
            </p:nvSpPr>
            <p:spPr>
              <a:xfrm>
                <a:off x="7554007" y="3324700"/>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402" name="任意多边形: 形状 401">
                <a:extLst>
                  <a:ext uri="{FF2B5EF4-FFF2-40B4-BE49-F238E27FC236}">
                    <a16:creationId xmlns:a16="http://schemas.microsoft.com/office/drawing/2014/main" id="{83609A67-E7D6-7AEB-47D8-23D186380E83}"/>
                  </a:ext>
                </a:extLst>
              </p:cNvPr>
              <p:cNvSpPr/>
              <p:nvPr/>
            </p:nvSpPr>
            <p:spPr>
              <a:xfrm>
                <a:off x="7577381" y="3324700"/>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403" name="任意多边形: 形状 402">
                <a:extLst>
                  <a:ext uri="{FF2B5EF4-FFF2-40B4-BE49-F238E27FC236}">
                    <a16:creationId xmlns:a16="http://schemas.microsoft.com/office/drawing/2014/main" id="{49FD3AC5-3B8F-F6F9-9C1E-BFD33E33258C}"/>
                  </a:ext>
                </a:extLst>
              </p:cNvPr>
              <p:cNvSpPr/>
              <p:nvPr/>
            </p:nvSpPr>
            <p:spPr>
              <a:xfrm>
                <a:off x="7483885" y="3350562"/>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404" name="任意多边形: 形状 403">
                <a:extLst>
                  <a:ext uri="{FF2B5EF4-FFF2-40B4-BE49-F238E27FC236}">
                    <a16:creationId xmlns:a16="http://schemas.microsoft.com/office/drawing/2014/main" id="{5E5A0DEA-EF50-75B6-3ED7-E0F10D97A34E}"/>
                  </a:ext>
                </a:extLst>
              </p:cNvPr>
              <p:cNvSpPr/>
              <p:nvPr/>
            </p:nvSpPr>
            <p:spPr>
              <a:xfrm>
                <a:off x="7507259" y="3350562"/>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405" name="任意多边形: 形状 404">
                <a:extLst>
                  <a:ext uri="{FF2B5EF4-FFF2-40B4-BE49-F238E27FC236}">
                    <a16:creationId xmlns:a16="http://schemas.microsoft.com/office/drawing/2014/main" id="{1AB5EDE2-E0EB-2DBE-02CF-E8D87D60B16E}"/>
                  </a:ext>
                </a:extLst>
              </p:cNvPr>
              <p:cNvSpPr/>
              <p:nvPr/>
            </p:nvSpPr>
            <p:spPr>
              <a:xfrm>
                <a:off x="7530633" y="3350562"/>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406" name="任意多边形: 形状 405">
                <a:extLst>
                  <a:ext uri="{FF2B5EF4-FFF2-40B4-BE49-F238E27FC236}">
                    <a16:creationId xmlns:a16="http://schemas.microsoft.com/office/drawing/2014/main" id="{1001BB7B-9DD3-9F00-B756-ABECA2ABB670}"/>
                  </a:ext>
                </a:extLst>
              </p:cNvPr>
              <p:cNvSpPr/>
              <p:nvPr/>
            </p:nvSpPr>
            <p:spPr>
              <a:xfrm>
                <a:off x="7554007" y="3350562"/>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407" name="任意多边形: 形状 406">
                <a:extLst>
                  <a:ext uri="{FF2B5EF4-FFF2-40B4-BE49-F238E27FC236}">
                    <a16:creationId xmlns:a16="http://schemas.microsoft.com/office/drawing/2014/main" id="{1C5117E4-85AA-AD8D-A536-86E5801ED22B}"/>
                  </a:ext>
                </a:extLst>
              </p:cNvPr>
              <p:cNvSpPr/>
              <p:nvPr/>
            </p:nvSpPr>
            <p:spPr>
              <a:xfrm>
                <a:off x="7577381" y="3350562"/>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408" name="任意多边形: 形状 407">
                <a:extLst>
                  <a:ext uri="{FF2B5EF4-FFF2-40B4-BE49-F238E27FC236}">
                    <a16:creationId xmlns:a16="http://schemas.microsoft.com/office/drawing/2014/main" id="{132D1C01-6B6E-E24A-AF3B-E570C97BF805}"/>
                  </a:ext>
                </a:extLst>
              </p:cNvPr>
              <p:cNvSpPr/>
              <p:nvPr/>
            </p:nvSpPr>
            <p:spPr>
              <a:xfrm>
                <a:off x="7483885" y="3376424"/>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409" name="任意多边形: 形状 408">
                <a:extLst>
                  <a:ext uri="{FF2B5EF4-FFF2-40B4-BE49-F238E27FC236}">
                    <a16:creationId xmlns:a16="http://schemas.microsoft.com/office/drawing/2014/main" id="{AD2A590E-B4BF-7EAD-1D37-BEDD041677E2}"/>
                  </a:ext>
                </a:extLst>
              </p:cNvPr>
              <p:cNvSpPr/>
              <p:nvPr/>
            </p:nvSpPr>
            <p:spPr>
              <a:xfrm>
                <a:off x="7507259" y="3376424"/>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410" name="任意多边形: 形状 409">
                <a:extLst>
                  <a:ext uri="{FF2B5EF4-FFF2-40B4-BE49-F238E27FC236}">
                    <a16:creationId xmlns:a16="http://schemas.microsoft.com/office/drawing/2014/main" id="{EE9231A6-D886-7F50-FDB7-2DECBB918CF4}"/>
                  </a:ext>
                </a:extLst>
              </p:cNvPr>
              <p:cNvSpPr/>
              <p:nvPr/>
            </p:nvSpPr>
            <p:spPr>
              <a:xfrm>
                <a:off x="7530633" y="3376424"/>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411" name="任意多边形: 形状 410">
                <a:extLst>
                  <a:ext uri="{FF2B5EF4-FFF2-40B4-BE49-F238E27FC236}">
                    <a16:creationId xmlns:a16="http://schemas.microsoft.com/office/drawing/2014/main" id="{E2A9A67D-9244-BD5C-53A8-6B229BE018BF}"/>
                  </a:ext>
                </a:extLst>
              </p:cNvPr>
              <p:cNvSpPr/>
              <p:nvPr/>
            </p:nvSpPr>
            <p:spPr>
              <a:xfrm>
                <a:off x="7554007" y="3376424"/>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412" name="任意多边形: 形状 411">
                <a:extLst>
                  <a:ext uri="{FF2B5EF4-FFF2-40B4-BE49-F238E27FC236}">
                    <a16:creationId xmlns:a16="http://schemas.microsoft.com/office/drawing/2014/main" id="{9C5D92A5-B5C0-FFC3-7EC9-1429D7DC2720}"/>
                  </a:ext>
                </a:extLst>
              </p:cNvPr>
              <p:cNvSpPr/>
              <p:nvPr/>
            </p:nvSpPr>
            <p:spPr>
              <a:xfrm>
                <a:off x="7577381" y="3376424"/>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413" name="任意多边形: 形状 412">
                <a:extLst>
                  <a:ext uri="{FF2B5EF4-FFF2-40B4-BE49-F238E27FC236}">
                    <a16:creationId xmlns:a16="http://schemas.microsoft.com/office/drawing/2014/main" id="{1CACC955-9E02-85D5-180A-0B4ADD72742F}"/>
                  </a:ext>
                </a:extLst>
              </p:cNvPr>
              <p:cNvSpPr/>
              <p:nvPr/>
            </p:nvSpPr>
            <p:spPr>
              <a:xfrm>
                <a:off x="7483885" y="3402286"/>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414" name="任意多边形: 形状 413">
                <a:extLst>
                  <a:ext uri="{FF2B5EF4-FFF2-40B4-BE49-F238E27FC236}">
                    <a16:creationId xmlns:a16="http://schemas.microsoft.com/office/drawing/2014/main" id="{BFDF8F41-C2CB-A72E-C478-4D6194F463F5}"/>
                  </a:ext>
                </a:extLst>
              </p:cNvPr>
              <p:cNvSpPr/>
              <p:nvPr/>
            </p:nvSpPr>
            <p:spPr>
              <a:xfrm>
                <a:off x="7507259" y="3402286"/>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415" name="任意多边形: 形状 414">
                <a:extLst>
                  <a:ext uri="{FF2B5EF4-FFF2-40B4-BE49-F238E27FC236}">
                    <a16:creationId xmlns:a16="http://schemas.microsoft.com/office/drawing/2014/main" id="{5B55C861-0E97-78D8-0223-D94D30D8286E}"/>
                  </a:ext>
                </a:extLst>
              </p:cNvPr>
              <p:cNvSpPr/>
              <p:nvPr/>
            </p:nvSpPr>
            <p:spPr>
              <a:xfrm>
                <a:off x="7530633" y="3402286"/>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416" name="任意多边形: 形状 415">
                <a:extLst>
                  <a:ext uri="{FF2B5EF4-FFF2-40B4-BE49-F238E27FC236}">
                    <a16:creationId xmlns:a16="http://schemas.microsoft.com/office/drawing/2014/main" id="{257C7B6A-B763-D8D4-CEAF-11F7E4171787}"/>
                  </a:ext>
                </a:extLst>
              </p:cNvPr>
              <p:cNvSpPr/>
              <p:nvPr/>
            </p:nvSpPr>
            <p:spPr>
              <a:xfrm>
                <a:off x="7554007" y="3402286"/>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sp>
            <p:nvSpPr>
              <p:cNvPr id="417" name="任意多边形: 形状 416">
                <a:extLst>
                  <a:ext uri="{FF2B5EF4-FFF2-40B4-BE49-F238E27FC236}">
                    <a16:creationId xmlns:a16="http://schemas.microsoft.com/office/drawing/2014/main" id="{FBDC0280-E2AB-EDCD-D0B4-BF1330B4E3DC}"/>
                  </a:ext>
                </a:extLst>
              </p:cNvPr>
              <p:cNvSpPr/>
              <p:nvPr/>
            </p:nvSpPr>
            <p:spPr>
              <a:xfrm>
                <a:off x="7577381" y="3402286"/>
                <a:ext cx="11457" cy="11457"/>
              </a:xfrm>
              <a:custGeom>
                <a:avLst/>
                <a:gdLst>
                  <a:gd name="connsiteX0" fmla="*/ 0 w 11457"/>
                  <a:gd name="connsiteY0" fmla="*/ 0 h 11457"/>
                  <a:gd name="connsiteX1" fmla="*/ 11458 w 11457"/>
                  <a:gd name="connsiteY1" fmla="*/ 0 h 11457"/>
                  <a:gd name="connsiteX2" fmla="*/ 11458 w 11457"/>
                  <a:gd name="connsiteY2" fmla="*/ 11458 h 11457"/>
                  <a:gd name="connsiteX3" fmla="*/ 0 w 11457"/>
                  <a:gd name="connsiteY3" fmla="*/ 11458 h 11457"/>
                </a:gdLst>
                <a:ahLst/>
                <a:cxnLst>
                  <a:cxn ang="0">
                    <a:pos x="connsiteX0" y="connsiteY0"/>
                  </a:cxn>
                  <a:cxn ang="0">
                    <a:pos x="connsiteX1" y="connsiteY1"/>
                  </a:cxn>
                  <a:cxn ang="0">
                    <a:pos x="connsiteX2" y="connsiteY2"/>
                  </a:cxn>
                  <a:cxn ang="0">
                    <a:pos x="connsiteX3" y="connsiteY3"/>
                  </a:cxn>
                </a:cxnLst>
                <a:rect l="l" t="t" r="r" b="b"/>
                <a:pathLst>
                  <a:path w="11457" h="11457">
                    <a:moveTo>
                      <a:pt x="0" y="0"/>
                    </a:moveTo>
                    <a:lnTo>
                      <a:pt x="11458" y="0"/>
                    </a:lnTo>
                    <a:lnTo>
                      <a:pt x="11458" y="11458"/>
                    </a:lnTo>
                    <a:lnTo>
                      <a:pt x="0" y="11458"/>
                    </a:lnTo>
                    <a:close/>
                  </a:path>
                </a:pathLst>
              </a:custGeom>
              <a:gradFill>
                <a:gsLst>
                  <a:gs pos="13000">
                    <a:srgbClr val="FFFFFF"/>
                  </a:gs>
                  <a:gs pos="100000">
                    <a:srgbClr val="D1D3D4"/>
                  </a:gs>
                </a:gsLst>
                <a:lin ang="16200000" scaled="1"/>
              </a:gradFill>
              <a:ln w="1309" cap="flat">
                <a:noFill/>
                <a:prstDash val="solid"/>
                <a:miter/>
              </a:ln>
            </p:spPr>
            <p:txBody>
              <a:bodyPr rtlCol="0" anchor="ctr"/>
              <a:lstStyle/>
              <a:p>
                <a:endParaRPr lang="zh-CN" altLang="en-US"/>
              </a:p>
            </p:txBody>
          </p:sp>
        </p:grpSp>
      </p:grpSp>
      <p:sp>
        <p:nvSpPr>
          <p:cNvPr id="420" name="文本框 419">
            <a:extLst>
              <a:ext uri="{FF2B5EF4-FFF2-40B4-BE49-F238E27FC236}">
                <a16:creationId xmlns:a16="http://schemas.microsoft.com/office/drawing/2014/main" id="{7C107ACD-2BA3-93F5-E7F8-B3135EF6048A}"/>
              </a:ext>
            </a:extLst>
          </p:cNvPr>
          <p:cNvSpPr txBox="1"/>
          <p:nvPr/>
        </p:nvSpPr>
        <p:spPr>
          <a:xfrm>
            <a:off x="2049063" y="2203232"/>
            <a:ext cx="8093874" cy="1015663"/>
          </a:xfrm>
          <a:prstGeom prst="rect">
            <a:avLst/>
          </a:prstGeom>
          <a:noFill/>
        </p:spPr>
        <p:txBody>
          <a:bodyPr wrap="square" rtlCol="0">
            <a:spAutoFit/>
          </a:bodyPr>
          <a:lstStyle/>
          <a:p>
            <a:pPr algn="ctr"/>
            <a:r>
              <a:rPr lang="zh-CN" altLang="en-US" sz="6000" dirty="0">
                <a:solidFill>
                  <a:schemeClr val="accent1">
                    <a:lumMod val="50000"/>
                  </a:schemeClr>
                </a:solidFill>
                <a:latin typeface="+mj-ea"/>
                <a:ea typeface="+mj-ea"/>
              </a:rPr>
              <a:t>谢谢您的观看 </a:t>
            </a:r>
          </a:p>
        </p:txBody>
      </p:sp>
      <p:sp>
        <p:nvSpPr>
          <p:cNvPr id="422" name="文本框 421">
            <a:extLst>
              <a:ext uri="{FF2B5EF4-FFF2-40B4-BE49-F238E27FC236}">
                <a16:creationId xmlns:a16="http://schemas.microsoft.com/office/drawing/2014/main" id="{B3CB6D68-457F-1546-5FF5-571AB048FD4C}"/>
              </a:ext>
            </a:extLst>
          </p:cNvPr>
          <p:cNvSpPr txBox="1"/>
          <p:nvPr/>
        </p:nvSpPr>
        <p:spPr>
          <a:xfrm>
            <a:off x="4177395" y="3118509"/>
            <a:ext cx="3837211" cy="400110"/>
          </a:xfrm>
          <a:prstGeom prst="rect">
            <a:avLst/>
          </a:prstGeom>
          <a:noFill/>
        </p:spPr>
        <p:txBody>
          <a:bodyPr wrap="square" rtlCol="0">
            <a:spAutoFit/>
          </a:bodyPr>
          <a:lstStyle/>
          <a:p>
            <a:pPr algn="ctr"/>
            <a:r>
              <a:rPr lang="en-US" altLang="zh-CN" sz="2000" dirty="0">
                <a:solidFill>
                  <a:schemeClr val="accent1">
                    <a:lumMod val="60000"/>
                    <a:lumOff val="40000"/>
                  </a:schemeClr>
                </a:solidFill>
                <a:effectLst/>
              </a:rPr>
              <a:t>Thanks for your watching</a:t>
            </a:r>
          </a:p>
        </p:txBody>
      </p:sp>
      <p:grpSp>
        <p:nvGrpSpPr>
          <p:cNvPr id="427" name="组合 426">
            <a:extLst>
              <a:ext uri="{FF2B5EF4-FFF2-40B4-BE49-F238E27FC236}">
                <a16:creationId xmlns:a16="http://schemas.microsoft.com/office/drawing/2014/main" id="{B3990A5A-FF7A-F991-79B4-5DF5976A635A}"/>
              </a:ext>
            </a:extLst>
          </p:cNvPr>
          <p:cNvGrpSpPr/>
          <p:nvPr/>
        </p:nvGrpSpPr>
        <p:grpSpPr>
          <a:xfrm>
            <a:off x="1731885" y="4114414"/>
            <a:ext cx="2590427" cy="502480"/>
            <a:chOff x="1731886" y="4139582"/>
            <a:chExt cx="1902672" cy="502480"/>
          </a:xfrm>
        </p:grpSpPr>
        <p:sp>
          <p:nvSpPr>
            <p:cNvPr id="425" name="矩形: 圆角 424">
              <a:extLst>
                <a:ext uri="{FF2B5EF4-FFF2-40B4-BE49-F238E27FC236}">
                  <a16:creationId xmlns:a16="http://schemas.microsoft.com/office/drawing/2014/main" id="{3B9D6C1D-7924-C642-740C-AE222D924C1C}"/>
                </a:ext>
              </a:extLst>
            </p:cNvPr>
            <p:cNvSpPr/>
            <p:nvPr/>
          </p:nvSpPr>
          <p:spPr>
            <a:xfrm>
              <a:off x="1731886" y="4139582"/>
              <a:ext cx="1902672" cy="502480"/>
            </a:xfrm>
            <a:prstGeom prst="round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3" name="文本框 422">
              <a:extLst>
                <a:ext uri="{FF2B5EF4-FFF2-40B4-BE49-F238E27FC236}">
                  <a16:creationId xmlns:a16="http://schemas.microsoft.com/office/drawing/2014/main" id="{301BCC4C-29CD-29B3-1A75-E5DE2CCBEEC6}"/>
                </a:ext>
              </a:extLst>
            </p:cNvPr>
            <p:cNvSpPr txBox="1"/>
            <p:nvPr/>
          </p:nvSpPr>
          <p:spPr>
            <a:xfrm>
              <a:off x="1926957" y="4206156"/>
              <a:ext cx="1512530" cy="369332"/>
            </a:xfrm>
            <a:prstGeom prst="rect">
              <a:avLst/>
            </a:prstGeom>
            <a:noFill/>
          </p:spPr>
          <p:txBody>
            <a:bodyPr wrap="square" rtlCol="0">
              <a:spAutoFit/>
            </a:bodyPr>
            <a:lstStyle/>
            <a:p>
              <a:pPr algn="ctr"/>
              <a:r>
                <a:rPr lang="zh-CN" altLang="en-US" dirty="0">
                  <a:solidFill>
                    <a:schemeClr val="bg1"/>
                  </a:solidFill>
                  <a:effectLst/>
                </a:rPr>
                <a:t>汇报人：</a:t>
              </a:r>
              <a:r>
                <a:rPr lang="en-US" altLang="zh-CN" dirty="0">
                  <a:solidFill>
                    <a:schemeClr val="bg1"/>
                  </a:solidFill>
                  <a:effectLst/>
                </a:rPr>
                <a:t>XX</a:t>
              </a:r>
              <a:endParaRPr lang="zh-CN" altLang="en-US" dirty="0">
                <a:solidFill>
                  <a:schemeClr val="bg1"/>
                </a:solidFill>
              </a:endParaRPr>
            </a:p>
          </p:txBody>
        </p:sp>
      </p:grpSp>
      <p:grpSp>
        <p:nvGrpSpPr>
          <p:cNvPr id="428" name="组合 427">
            <a:extLst>
              <a:ext uri="{FF2B5EF4-FFF2-40B4-BE49-F238E27FC236}">
                <a16:creationId xmlns:a16="http://schemas.microsoft.com/office/drawing/2014/main" id="{0DE9B206-0CB1-7318-C6CE-3E2ED06B2404}"/>
              </a:ext>
            </a:extLst>
          </p:cNvPr>
          <p:cNvGrpSpPr/>
          <p:nvPr/>
        </p:nvGrpSpPr>
        <p:grpSpPr>
          <a:xfrm>
            <a:off x="1770137" y="4881699"/>
            <a:ext cx="2562256" cy="502480"/>
            <a:chOff x="5111656" y="4089247"/>
            <a:chExt cx="1902672" cy="502480"/>
          </a:xfrm>
        </p:grpSpPr>
        <p:sp>
          <p:nvSpPr>
            <p:cNvPr id="426" name="矩形: 圆角 425">
              <a:extLst>
                <a:ext uri="{FF2B5EF4-FFF2-40B4-BE49-F238E27FC236}">
                  <a16:creationId xmlns:a16="http://schemas.microsoft.com/office/drawing/2014/main" id="{A893981A-C50F-5676-C2E3-13A957F46A39}"/>
                </a:ext>
              </a:extLst>
            </p:cNvPr>
            <p:cNvSpPr/>
            <p:nvPr/>
          </p:nvSpPr>
          <p:spPr>
            <a:xfrm>
              <a:off x="5111656" y="4089247"/>
              <a:ext cx="1902672" cy="502480"/>
            </a:xfrm>
            <a:prstGeom prst="round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4" name="文本框 423">
              <a:extLst>
                <a:ext uri="{FF2B5EF4-FFF2-40B4-BE49-F238E27FC236}">
                  <a16:creationId xmlns:a16="http://schemas.microsoft.com/office/drawing/2014/main" id="{3A24428E-BC88-A1E9-924C-522315DDE7F5}"/>
                </a:ext>
              </a:extLst>
            </p:cNvPr>
            <p:cNvSpPr txBox="1"/>
            <p:nvPr/>
          </p:nvSpPr>
          <p:spPr>
            <a:xfrm>
              <a:off x="5111656" y="4155821"/>
              <a:ext cx="1902672" cy="369332"/>
            </a:xfrm>
            <a:prstGeom prst="rect">
              <a:avLst/>
            </a:prstGeom>
            <a:noFill/>
          </p:spPr>
          <p:txBody>
            <a:bodyPr wrap="square" rtlCol="0">
              <a:spAutoFit/>
            </a:bodyPr>
            <a:lstStyle/>
            <a:p>
              <a:pPr algn="ctr"/>
              <a:r>
                <a:rPr lang="zh-CN" altLang="en-US" dirty="0">
                  <a:solidFill>
                    <a:schemeClr val="bg1"/>
                  </a:solidFill>
                  <a:effectLst/>
                </a:rPr>
                <a:t>日期</a:t>
              </a:r>
              <a:r>
                <a:rPr lang="en-US" altLang="zh-CN" dirty="0">
                  <a:solidFill>
                    <a:schemeClr val="bg1"/>
                  </a:solidFill>
                  <a:effectLst/>
                </a:rPr>
                <a:t>:20XX.XX</a:t>
              </a:r>
              <a:endParaRPr lang="zh-CN" altLang="en-US" dirty="0">
                <a:solidFill>
                  <a:schemeClr val="bg1"/>
                </a:solidFill>
              </a:endParaRPr>
            </a:p>
          </p:txBody>
        </p:sp>
      </p:grpSp>
    </p:spTree>
    <p:extLst>
      <p:ext uri="{BB962C8B-B14F-4D97-AF65-F5344CB8AC3E}">
        <p14:creationId xmlns:p14="http://schemas.microsoft.com/office/powerpoint/2010/main" val="35553370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5993E134-A602-4E1C-2959-82BA09C4B581}"/>
              </a:ext>
            </a:extLst>
          </p:cNvPr>
          <p:cNvPicPr>
            <a:picLocks noChangeAspect="1"/>
          </p:cNvPicPr>
          <p:nvPr/>
        </p:nvPicPr>
        <p:blipFill>
          <a:blip r:embed="rId2"/>
          <a:stretch>
            <a:fillRect/>
          </a:stretch>
        </p:blipFill>
        <p:spPr>
          <a:xfrm>
            <a:off x="-487358" y="379946"/>
            <a:ext cx="12552752" cy="5706351"/>
          </a:xfrm>
          <a:prstGeom prst="rect">
            <a:avLst/>
          </a:prstGeom>
        </p:spPr>
      </p:pic>
    </p:spTree>
    <p:extLst>
      <p:ext uri="{BB962C8B-B14F-4D97-AF65-F5344CB8AC3E}">
        <p14:creationId xmlns:p14="http://schemas.microsoft.com/office/powerpoint/2010/main" val="40759322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65906A5-42DF-1E3D-3129-21326B15822A}"/>
              </a:ext>
            </a:extLst>
          </p:cNvPr>
          <p:cNvSpPr/>
          <p:nvPr/>
        </p:nvSpPr>
        <p:spPr>
          <a:xfrm>
            <a:off x="658813" y="3568382"/>
            <a:ext cx="3820277"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小池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5" name="图片 4">
            <a:extLst>
              <a:ext uri="{FF2B5EF4-FFF2-40B4-BE49-F238E27FC236}">
                <a16:creationId xmlns:a16="http://schemas.microsoft.com/office/drawing/2014/main" id="{5BDE6B4A-70E0-7894-1F36-8F5A3C20AF9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2995" y="3068880"/>
            <a:ext cx="1572527" cy="360120"/>
          </a:xfrm>
          <a:prstGeom prst="rect">
            <a:avLst/>
          </a:prstGeom>
        </p:spPr>
      </p:pic>
    </p:spTree>
    <p:extLst>
      <p:ext uri="{BB962C8B-B14F-4D97-AF65-F5344CB8AC3E}">
        <p14:creationId xmlns:p14="http://schemas.microsoft.com/office/powerpoint/2010/main" val="29666444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文本框 26">
            <a:extLst>
              <a:ext uri="{FF2B5EF4-FFF2-40B4-BE49-F238E27FC236}">
                <a16:creationId xmlns:a16="http://schemas.microsoft.com/office/drawing/2014/main" id="{1C8A6661-9276-6FD8-BF0E-74687789AB19}"/>
              </a:ext>
            </a:extLst>
          </p:cNvPr>
          <p:cNvSpPr txBox="1"/>
          <p:nvPr/>
        </p:nvSpPr>
        <p:spPr>
          <a:xfrm>
            <a:off x="4922596" y="1765035"/>
            <a:ext cx="2210764" cy="584775"/>
          </a:xfrm>
          <a:prstGeom prst="rect">
            <a:avLst/>
          </a:prstGeom>
          <a:noFill/>
        </p:spPr>
        <p:txBody>
          <a:bodyPr wrap="square" rtlCol="0">
            <a:spAutoFit/>
          </a:bodyPr>
          <a:lstStyle/>
          <a:p>
            <a:pPr algn="ctr"/>
            <a:r>
              <a:rPr lang="en-US" altLang="zh-CN" sz="3200" dirty="0">
                <a:solidFill>
                  <a:schemeClr val="accent1">
                    <a:lumMod val="75000"/>
                    <a:alpha val="61000"/>
                  </a:schemeClr>
                </a:solidFill>
                <a:latin typeface="+mj-ea"/>
                <a:ea typeface="+mj-ea"/>
              </a:rPr>
              <a:t>content</a:t>
            </a:r>
            <a:endParaRPr lang="zh-CN" altLang="en-US" sz="3200" dirty="0">
              <a:solidFill>
                <a:schemeClr val="accent1">
                  <a:lumMod val="75000"/>
                  <a:alpha val="61000"/>
                </a:schemeClr>
              </a:solidFill>
              <a:latin typeface="+mj-ea"/>
              <a:ea typeface="+mj-ea"/>
            </a:endParaRPr>
          </a:p>
        </p:txBody>
      </p:sp>
      <p:sp>
        <p:nvSpPr>
          <p:cNvPr id="4" name="文本框 3">
            <a:extLst>
              <a:ext uri="{FF2B5EF4-FFF2-40B4-BE49-F238E27FC236}">
                <a16:creationId xmlns:a16="http://schemas.microsoft.com/office/drawing/2014/main" id="{A3D195C4-66C9-9BCE-3CE5-CC34C35F7029}"/>
              </a:ext>
            </a:extLst>
          </p:cNvPr>
          <p:cNvSpPr txBox="1"/>
          <p:nvPr/>
        </p:nvSpPr>
        <p:spPr>
          <a:xfrm>
            <a:off x="4922596" y="1196720"/>
            <a:ext cx="2210764" cy="923330"/>
          </a:xfrm>
          <a:prstGeom prst="rect">
            <a:avLst/>
          </a:prstGeom>
          <a:noFill/>
        </p:spPr>
        <p:txBody>
          <a:bodyPr wrap="square" rtlCol="0">
            <a:spAutoFit/>
          </a:bodyPr>
          <a:lstStyle/>
          <a:p>
            <a:pPr algn="ctr"/>
            <a:r>
              <a:rPr lang="zh-CN" altLang="en-US" sz="5400" dirty="0">
                <a:solidFill>
                  <a:schemeClr val="accent1">
                    <a:lumMod val="50000"/>
                  </a:schemeClr>
                </a:solidFill>
                <a:latin typeface="+mj-lt"/>
              </a:rPr>
              <a:t>目录</a:t>
            </a:r>
          </a:p>
        </p:txBody>
      </p:sp>
      <p:grpSp>
        <p:nvGrpSpPr>
          <p:cNvPr id="5" name="组合 4">
            <a:extLst>
              <a:ext uri="{FF2B5EF4-FFF2-40B4-BE49-F238E27FC236}">
                <a16:creationId xmlns:a16="http://schemas.microsoft.com/office/drawing/2014/main" id="{614A7A98-5029-A315-C650-C7EB9546E39F}"/>
              </a:ext>
            </a:extLst>
          </p:cNvPr>
          <p:cNvGrpSpPr/>
          <p:nvPr/>
        </p:nvGrpSpPr>
        <p:grpSpPr>
          <a:xfrm>
            <a:off x="6784239" y="1229564"/>
            <a:ext cx="548434" cy="903552"/>
            <a:chOff x="2818370" y="257853"/>
            <a:chExt cx="328823" cy="541740"/>
          </a:xfrm>
        </p:grpSpPr>
        <p:sp>
          <p:nvSpPr>
            <p:cNvPr id="6" name="任意多边形: 形状 5">
              <a:extLst>
                <a:ext uri="{FF2B5EF4-FFF2-40B4-BE49-F238E27FC236}">
                  <a16:creationId xmlns:a16="http://schemas.microsoft.com/office/drawing/2014/main" id="{FEFFAAC9-24C9-BAF3-F11F-A086D9C24D2C}"/>
                </a:ext>
              </a:extLst>
            </p:cNvPr>
            <p:cNvSpPr/>
            <p:nvPr/>
          </p:nvSpPr>
          <p:spPr>
            <a:xfrm>
              <a:off x="2999359" y="628425"/>
              <a:ext cx="117239" cy="44131"/>
            </a:xfrm>
            <a:custGeom>
              <a:avLst/>
              <a:gdLst>
                <a:gd name="connsiteX0" fmla="*/ 95166 w 117239"/>
                <a:gd name="connsiteY0" fmla="*/ 0 h 44131"/>
                <a:gd name="connsiteX1" fmla="*/ 117240 w 117239"/>
                <a:gd name="connsiteY1" fmla="*/ 0 h 44131"/>
                <a:gd name="connsiteX2" fmla="*/ 117240 w 117239"/>
                <a:gd name="connsiteY2" fmla="*/ 44132 h 44131"/>
                <a:gd name="connsiteX3" fmla="*/ 95166 w 117239"/>
                <a:gd name="connsiteY3" fmla="*/ 44132 h 44131"/>
                <a:gd name="connsiteX4" fmla="*/ 22074 w 117239"/>
                <a:gd name="connsiteY4" fmla="*/ 44132 h 44131"/>
                <a:gd name="connsiteX5" fmla="*/ 0 w 117239"/>
                <a:gd name="connsiteY5" fmla="*/ 44132 h 44131"/>
                <a:gd name="connsiteX6" fmla="*/ 0 w 117239"/>
                <a:gd name="connsiteY6" fmla="*/ 0 h 44131"/>
                <a:gd name="connsiteX7" fmla="*/ 22074 w 117239"/>
                <a:gd name="connsiteY7" fmla="*/ 0 h 44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7239" h="44131">
                  <a:moveTo>
                    <a:pt x="95166" y="0"/>
                  </a:moveTo>
                  <a:cubicBezTo>
                    <a:pt x="107357" y="0"/>
                    <a:pt x="117240" y="0"/>
                    <a:pt x="117240" y="0"/>
                  </a:cubicBezTo>
                  <a:lnTo>
                    <a:pt x="117240" y="44132"/>
                  </a:lnTo>
                  <a:cubicBezTo>
                    <a:pt x="117240" y="44132"/>
                    <a:pt x="107357" y="44132"/>
                    <a:pt x="95166" y="44132"/>
                  </a:cubicBezTo>
                  <a:lnTo>
                    <a:pt x="22074" y="44132"/>
                  </a:lnTo>
                  <a:cubicBezTo>
                    <a:pt x="9883" y="44132"/>
                    <a:pt x="0" y="44132"/>
                    <a:pt x="0" y="44132"/>
                  </a:cubicBezTo>
                  <a:lnTo>
                    <a:pt x="0" y="0"/>
                  </a:lnTo>
                  <a:cubicBezTo>
                    <a:pt x="0" y="0"/>
                    <a:pt x="9883" y="0"/>
                    <a:pt x="22074" y="0"/>
                  </a:cubicBezTo>
                  <a:close/>
                </a:path>
              </a:pathLst>
            </a:custGeom>
            <a:gradFill>
              <a:gsLst>
                <a:gs pos="0">
                  <a:srgbClr val="FFFFFF"/>
                </a:gs>
                <a:gs pos="84000">
                  <a:srgbClr val="CDDFEC"/>
                </a:gs>
              </a:gsLst>
              <a:lin ang="16200000" scaled="1"/>
            </a:gradFill>
            <a:ln w="1179" cap="flat">
              <a:noFill/>
              <a:prstDash val="solid"/>
              <a:miter/>
            </a:ln>
          </p:spPr>
          <p:txBody>
            <a:bodyPr rtlCol="0" anchor="ctr"/>
            <a:lstStyle/>
            <a:p>
              <a:endParaRPr lang="zh-CN" altLang="en-US"/>
            </a:p>
          </p:txBody>
        </p:sp>
        <p:sp>
          <p:nvSpPr>
            <p:cNvPr id="7" name="任意多边形: 形状 6">
              <a:extLst>
                <a:ext uri="{FF2B5EF4-FFF2-40B4-BE49-F238E27FC236}">
                  <a16:creationId xmlns:a16="http://schemas.microsoft.com/office/drawing/2014/main" id="{C64F7DC1-8007-7788-CC8E-9DED2741F6C2}"/>
                </a:ext>
              </a:extLst>
            </p:cNvPr>
            <p:cNvSpPr/>
            <p:nvPr/>
          </p:nvSpPr>
          <p:spPr>
            <a:xfrm>
              <a:off x="3022024" y="672557"/>
              <a:ext cx="72005" cy="127036"/>
            </a:xfrm>
            <a:custGeom>
              <a:avLst/>
              <a:gdLst>
                <a:gd name="connsiteX0" fmla="*/ 41794 w 72005"/>
                <a:gd name="connsiteY0" fmla="*/ 106925 h 127036"/>
                <a:gd name="connsiteX1" fmla="*/ 41794 w 72005"/>
                <a:gd name="connsiteY1" fmla="*/ 3058 h 127036"/>
                <a:gd name="connsiteX2" fmla="*/ 29990 w 72005"/>
                <a:gd name="connsiteY2" fmla="*/ 3058 h 127036"/>
                <a:gd name="connsiteX3" fmla="*/ 29990 w 72005"/>
                <a:gd name="connsiteY3" fmla="*/ 106925 h 127036"/>
                <a:gd name="connsiteX4" fmla="*/ 16733 w 72005"/>
                <a:gd name="connsiteY4" fmla="*/ 120180 h 127036"/>
                <a:gd name="connsiteX5" fmla="*/ 6735 w 72005"/>
                <a:gd name="connsiteY5" fmla="*/ 120180 h 127036"/>
                <a:gd name="connsiteX6" fmla="*/ -40 w 72005"/>
                <a:gd name="connsiteY6" fmla="*/ 126967 h 127036"/>
                <a:gd name="connsiteX7" fmla="*/ -40 w 72005"/>
                <a:gd name="connsiteY7" fmla="*/ 130095 h 127036"/>
                <a:gd name="connsiteX8" fmla="*/ 71965 w 72005"/>
                <a:gd name="connsiteY8" fmla="*/ 130095 h 127036"/>
                <a:gd name="connsiteX9" fmla="*/ 71965 w 72005"/>
                <a:gd name="connsiteY9" fmla="*/ 126967 h 127036"/>
                <a:gd name="connsiteX10" fmla="*/ 65178 w 72005"/>
                <a:gd name="connsiteY10" fmla="*/ 120180 h 127036"/>
                <a:gd name="connsiteX11" fmla="*/ 55109 w 72005"/>
                <a:gd name="connsiteY11" fmla="*/ 120180 h 127036"/>
                <a:gd name="connsiteX12" fmla="*/ 41794 w 72005"/>
                <a:gd name="connsiteY12" fmla="*/ 106961 h 127036"/>
                <a:gd name="connsiteX13" fmla="*/ 41794 w 72005"/>
                <a:gd name="connsiteY13" fmla="*/ 106925 h 127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2005" h="127036">
                  <a:moveTo>
                    <a:pt x="41794" y="106925"/>
                  </a:moveTo>
                  <a:lnTo>
                    <a:pt x="41794" y="3058"/>
                  </a:lnTo>
                  <a:lnTo>
                    <a:pt x="29990" y="3058"/>
                  </a:lnTo>
                  <a:lnTo>
                    <a:pt x="29990" y="106925"/>
                  </a:lnTo>
                  <a:cubicBezTo>
                    <a:pt x="29990" y="114245"/>
                    <a:pt x="24052" y="120180"/>
                    <a:pt x="16733" y="120180"/>
                  </a:cubicBezTo>
                  <a:lnTo>
                    <a:pt x="6735" y="120180"/>
                  </a:lnTo>
                  <a:cubicBezTo>
                    <a:pt x="2993" y="120187"/>
                    <a:pt x="-40" y="123223"/>
                    <a:pt x="-40" y="126967"/>
                  </a:cubicBezTo>
                  <a:lnTo>
                    <a:pt x="-40" y="130095"/>
                  </a:lnTo>
                  <a:lnTo>
                    <a:pt x="71965" y="130095"/>
                  </a:lnTo>
                  <a:lnTo>
                    <a:pt x="71965" y="126967"/>
                  </a:lnTo>
                  <a:cubicBezTo>
                    <a:pt x="71965" y="123218"/>
                    <a:pt x="68932" y="120180"/>
                    <a:pt x="65178" y="120180"/>
                  </a:cubicBezTo>
                  <a:lnTo>
                    <a:pt x="55109" y="120180"/>
                  </a:lnTo>
                  <a:cubicBezTo>
                    <a:pt x="47779" y="120206"/>
                    <a:pt x="41817" y="114288"/>
                    <a:pt x="41794" y="106961"/>
                  </a:cubicBezTo>
                  <a:cubicBezTo>
                    <a:pt x="41794" y="106949"/>
                    <a:pt x="41794" y="106937"/>
                    <a:pt x="41794" y="106925"/>
                  </a:cubicBezTo>
                  <a:close/>
                </a:path>
              </a:pathLst>
            </a:custGeom>
            <a:gradFill>
              <a:gsLst>
                <a:gs pos="0">
                  <a:srgbClr val="FFFFFF"/>
                </a:gs>
                <a:gs pos="84000">
                  <a:srgbClr val="CDDFEC"/>
                </a:gs>
              </a:gsLst>
              <a:lin ang="16200000" scaled="1"/>
            </a:gradFill>
            <a:ln w="1179" cap="flat">
              <a:no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id="{13F25DAB-AFC2-F44C-871B-F6CCC8925696}"/>
                </a:ext>
              </a:extLst>
            </p:cNvPr>
            <p:cNvSpPr/>
            <p:nvPr/>
          </p:nvSpPr>
          <p:spPr>
            <a:xfrm>
              <a:off x="2818370" y="305297"/>
              <a:ext cx="137108" cy="134938"/>
            </a:xfrm>
            <a:custGeom>
              <a:avLst/>
              <a:gdLst>
                <a:gd name="connsiteX0" fmla="*/ 82903 w 137108"/>
                <a:gd name="connsiteY0" fmla="*/ 4256 h 134938"/>
                <a:gd name="connsiteX1" fmla="*/ 4924 w 137108"/>
                <a:gd name="connsiteY1" fmla="*/ 47314 h 134938"/>
                <a:gd name="connsiteX2" fmla="*/ 1158 w 137108"/>
                <a:gd name="connsiteY2" fmla="*/ 60369 h 134938"/>
                <a:gd name="connsiteX3" fmla="*/ 1217 w 137108"/>
                <a:gd name="connsiteY3" fmla="*/ 60474 h 134938"/>
                <a:gd name="connsiteX4" fmla="*/ 42532 w 137108"/>
                <a:gd name="connsiteY4" fmla="*/ 133110 h 134938"/>
                <a:gd name="connsiteX5" fmla="*/ 55599 w 137108"/>
                <a:gd name="connsiteY5" fmla="*/ 136758 h 134938"/>
                <a:gd name="connsiteX6" fmla="*/ 55788 w 137108"/>
                <a:gd name="connsiteY6" fmla="*/ 136651 h 134938"/>
                <a:gd name="connsiteX7" fmla="*/ 132374 w 137108"/>
                <a:gd name="connsiteY7" fmla="*/ 91139 h 134938"/>
                <a:gd name="connsiteX8" fmla="*/ 135821 w 137108"/>
                <a:gd name="connsiteY8" fmla="*/ 78155 h 134938"/>
                <a:gd name="connsiteX9" fmla="*/ 95887 w 137108"/>
                <a:gd name="connsiteY9" fmla="*/ 7915 h 134938"/>
                <a:gd name="connsiteX10" fmla="*/ 82903 w 137108"/>
                <a:gd name="connsiteY10" fmla="*/ 4256 h 134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108" h="134938">
                  <a:moveTo>
                    <a:pt x="82903" y="4256"/>
                  </a:moveTo>
                  <a:lnTo>
                    <a:pt x="4924" y="47314"/>
                  </a:lnTo>
                  <a:cubicBezTo>
                    <a:pt x="273" y="49880"/>
                    <a:pt x="-1403" y="55725"/>
                    <a:pt x="1158" y="60369"/>
                  </a:cubicBezTo>
                  <a:cubicBezTo>
                    <a:pt x="1182" y="60404"/>
                    <a:pt x="1194" y="60439"/>
                    <a:pt x="1217" y="60474"/>
                  </a:cubicBezTo>
                  <a:lnTo>
                    <a:pt x="42532" y="133110"/>
                  </a:lnTo>
                  <a:cubicBezTo>
                    <a:pt x="45141" y="137727"/>
                    <a:pt x="50984" y="139360"/>
                    <a:pt x="55599" y="136758"/>
                  </a:cubicBezTo>
                  <a:cubicBezTo>
                    <a:pt x="55670" y="136723"/>
                    <a:pt x="55729" y="136688"/>
                    <a:pt x="55788" y="136651"/>
                  </a:cubicBezTo>
                  <a:lnTo>
                    <a:pt x="132374" y="91139"/>
                  </a:lnTo>
                  <a:cubicBezTo>
                    <a:pt x="136860" y="88466"/>
                    <a:pt x="138394" y="82701"/>
                    <a:pt x="135821" y="78155"/>
                  </a:cubicBezTo>
                  <a:lnTo>
                    <a:pt x="95887" y="7915"/>
                  </a:lnTo>
                  <a:cubicBezTo>
                    <a:pt x="93290" y="3346"/>
                    <a:pt x="87506" y="1715"/>
                    <a:pt x="82903" y="4256"/>
                  </a:cubicBezTo>
                  <a:close/>
                </a:path>
              </a:pathLst>
            </a:custGeom>
            <a:solidFill>
              <a:srgbClr val="1A305D"/>
            </a:solidFill>
            <a:ln w="1179"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id="{3D28C981-F043-00ED-C712-659F3463CE55}"/>
                </a:ext>
              </a:extLst>
            </p:cNvPr>
            <p:cNvSpPr/>
            <p:nvPr/>
          </p:nvSpPr>
          <p:spPr>
            <a:xfrm>
              <a:off x="2940361" y="346482"/>
              <a:ext cx="18087" cy="41171"/>
            </a:xfrm>
            <a:custGeom>
              <a:avLst/>
              <a:gdLst>
                <a:gd name="connsiteX0" fmla="*/ 7598 w 18087"/>
                <a:gd name="connsiteY0" fmla="*/ 39225 h 41171"/>
                <a:gd name="connsiteX1" fmla="*/ 1342 w 18087"/>
                <a:gd name="connsiteY1" fmla="*/ 9965 h 41171"/>
                <a:gd name="connsiteX2" fmla="*/ 7598 w 18087"/>
                <a:gd name="connsiteY2" fmla="*/ 12031 h 41171"/>
                <a:gd name="connsiteX3" fmla="*/ 16121 w 18087"/>
                <a:gd name="connsiteY3" fmla="*/ 27528 h 41171"/>
                <a:gd name="connsiteX4" fmla="*/ 10124 w 18087"/>
                <a:gd name="connsiteY4" fmla="*/ 44229 h 41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87" h="41171">
                  <a:moveTo>
                    <a:pt x="7598" y="39225"/>
                  </a:moveTo>
                  <a:cubicBezTo>
                    <a:pt x="7598" y="39225"/>
                    <a:pt x="-3935" y="24884"/>
                    <a:pt x="1342" y="9965"/>
                  </a:cubicBezTo>
                  <a:cubicBezTo>
                    <a:pt x="6618" y="-4954"/>
                    <a:pt x="7704" y="8395"/>
                    <a:pt x="7598" y="12031"/>
                  </a:cubicBezTo>
                  <a:cubicBezTo>
                    <a:pt x="7492" y="15666"/>
                    <a:pt x="9487" y="18227"/>
                    <a:pt x="16121" y="27528"/>
                  </a:cubicBezTo>
                  <a:cubicBezTo>
                    <a:pt x="22755" y="36829"/>
                    <a:pt x="10124" y="44229"/>
                    <a:pt x="10124" y="44229"/>
                  </a:cubicBezTo>
                  <a:close/>
                </a:path>
              </a:pathLst>
            </a:custGeom>
            <a:solidFill>
              <a:srgbClr val="F9AA8F"/>
            </a:solidFill>
            <a:ln w="1179"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F6768D47-D635-681F-12EE-70F9745965C0}"/>
                </a:ext>
              </a:extLst>
            </p:cNvPr>
            <p:cNvSpPr/>
            <p:nvPr/>
          </p:nvSpPr>
          <p:spPr>
            <a:xfrm>
              <a:off x="2947197" y="370374"/>
              <a:ext cx="146828" cy="65908"/>
            </a:xfrm>
            <a:custGeom>
              <a:avLst/>
              <a:gdLst>
                <a:gd name="connsiteX0" fmla="*/ 79119 w 146828"/>
                <a:gd name="connsiteY0" fmla="*/ 3058 h 65908"/>
                <a:gd name="connsiteX1" fmla="*/ 9285 w 146828"/>
                <a:gd name="connsiteY1" fmla="*/ 3636 h 65908"/>
                <a:gd name="connsiteX2" fmla="*/ 1636 w 146828"/>
                <a:gd name="connsiteY2" fmla="*/ 20279 h 65908"/>
                <a:gd name="connsiteX3" fmla="*/ 3997 w 146828"/>
                <a:gd name="connsiteY3" fmla="*/ 39282 h 65908"/>
                <a:gd name="connsiteX4" fmla="*/ 98549 w 146828"/>
                <a:gd name="connsiteY4" fmla="*/ 67397 h 65908"/>
                <a:gd name="connsiteX5" fmla="*/ 79119 w 146828"/>
                <a:gd name="connsiteY5" fmla="*/ 3058 h 65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828" h="65908">
                  <a:moveTo>
                    <a:pt x="79119" y="3058"/>
                  </a:moveTo>
                  <a:cubicBezTo>
                    <a:pt x="79119" y="3058"/>
                    <a:pt x="46763" y="61601"/>
                    <a:pt x="9285" y="3636"/>
                  </a:cubicBezTo>
                  <a:lnTo>
                    <a:pt x="1636" y="20279"/>
                  </a:lnTo>
                  <a:cubicBezTo>
                    <a:pt x="-1268" y="26545"/>
                    <a:pt x="-347" y="33916"/>
                    <a:pt x="3997" y="39282"/>
                  </a:cubicBezTo>
                  <a:cubicBezTo>
                    <a:pt x="15164" y="52985"/>
                    <a:pt x="42372" y="75045"/>
                    <a:pt x="98549" y="67397"/>
                  </a:cubicBezTo>
                  <a:cubicBezTo>
                    <a:pt x="217453" y="51214"/>
                    <a:pt x="79119" y="3058"/>
                    <a:pt x="79119" y="3058"/>
                  </a:cubicBezTo>
                  <a:close/>
                </a:path>
              </a:pathLst>
            </a:custGeom>
            <a:solidFill>
              <a:srgbClr val="40D3BA"/>
            </a:solidFill>
            <a:ln w="1179"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A2F791D0-5E8D-C3B8-9477-DE9EA6738F15}"/>
                </a:ext>
              </a:extLst>
            </p:cNvPr>
            <p:cNvSpPr/>
            <p:nvPr/>
          </p:nvSpPr>
          <p:spPr>
            <a:xfrm>
              <a:off x="2947197" y="370374"/>
              <a:ext cx="146828" cy="65908"/>
            </a:xfrm>
            <a:custGeom>
              <a:avLst/>
              <a:gdLst>
                <a:gd name="connsiteX0" fmla="*/ 79119 w 146828"/>
                <a:gd name="connsiteY0" fmla="*/ 3058 h 65908"/>
                <a:gd name="connsiteX1" fmla="*/ 9285 w 146828"/>
                <a:gd name="connsiteY1" fmla="*/ 3636 h 65908"/>
                <a:gd name="connsiteX2" fmla="*/ 1636 w 146828"/>
                <a:gd name="connsiteY2" fmla="*/ 20279 h 65908"/>
                <a:gd name="connsiteX3" fmla="*/ 3997 w 146828"/>
                <a:gd name="connsiteY3" fmla="*/ 39282 h 65908"/>
                <a:gd name="connsiteX4" fmla="*/ 98549 w 146828"/>
                <a:gd name="connsiteY4" fmla="*/ 67397 h 65908"/>
                <a:gd name="connsiteX5" fmla="*/ 79119 w 146828"/>
                <a:gd name="connsiteY5" fmla="*/ 3058 h 65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828" h="65908">
                  <a:moveTo>
                    <a:pt x="79119" y="3058"/>
                  </a:moveTo>
                  <a:cubicBezTo>
                    <a:pt x="79119" y="3058"/>
                    <a:pt x="46763" y="61601"/>
                    <a:pt x="9285" y="3636"/>
                  </a:cubicBezTo>
                  <a:lnTo>
                    <a:pt x="1636" y="20279"/>
                  </a:lnTo>
                  <a:cubicBezTo>
                    <a:pt x="-1268" y="26545"/>
                    <a:pt x="-347" y="33916"/>
                    <a:pt x="3997" y="39282"/>
                  </a:cubicBezTo>
                  <a:cubicBezTo>
                    <a:pt x="15164" y="52985"/>
                    <a:pt x="42372" y="75045"/>
                    <a:pt x="98549" y="67397"/>
                  </a:cubicBezTo>
                  <a:cubicBezTo>
                    <a:pt x="217453" y="51214"/>
                    <a:pt x="79119" y="3058"/>
                    <a:pt x="79119" y="3058"/>
                  </a:cubicBezTo>
                  <a:close/>
                </a:path>
              </a:pathLst>
            </a:custGeom>
            <a:gradFill>
              <a:gsLst>
                <a:gs pos="0">
                  <a:srgbClr val="40D3BA"/>
                </a:gs>
                <a:gs pos="35000">
                  <a:srgbClr val="34C5AC"/>
                </a:gs>
                <a:gs pos="100000">
                  <a:srgbClr val="15A189"/>
                </a:gs>
              </a:gsLst>
              <a:lin ang="0" scaled="1"/>
            </a:gradFill>
            <a:ln w="1179"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C33CEBD4-1474-5946-3A4E-3A89ED721EC9}"/>
                </a:ext>
              </a:extLst>
            </p:cNvPr>
            <p:cNvSpPr/>
            <p:nvPr/>
          </p:nvSpPr>
          <p:spPr>
            <a:xfrm>
              <a:off x="2843544" y="346461"/>
              <a:ext cx="26854" cy="14824"/>
            </a:xfrm>
            <a:custGeom>
              <a:avLst/>
              <a:gdLst>
                <a:gd name="connsiteX0" fmla="*/ 26855 w 26854"/>
                <a:gd name="connsiteY0" fmla="*/ 0 h 14824"/>
                <a:gd name="connsiteX1" fmla="*/ 0 w 26854"/>
                <a:gd name="connsiteY1" fmla="*/ 14825 h 14824"/>
              </a:gdLst>
              <a:ahLst/>
              <a:cxnLst>
                <a:cxn ang="0">
                  <a:pos x="connsiteX0" y="connsiteY0"/>
                </a:cxn>
                <a:cxn ang="0">
                  <a:pos x="connsiteX1" y="connsiteY1"/>
                </a:cxn>
              </a:cxnLst>
              <a:rect l="l" t="t" r="r" b="b"/>
              <a:pathLst>
                <a:path w="26854" h="14824">
                  <a:moveTo>
                    <a:pt x="26855" y="0"/>
                  </a:moveTo>
                  <a:lnTo>
                    <a:pt x="0" y="14825"/>
                  </a:lnTo>
                </a:path>
              </a:pathLst>
            </a:custGeom>
            <a:ln w="3538" cap="rnd">
              <a:solidFill>
                <a:srgbClr val="345082"/>
              </a:solid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02720BB8-8EF0-66B1-B8B1-AACB1C91FF65}"/>
                </a:ext>
              </a:extLst>
            </p:cNvPr>
            <p:cNvSpPr/>
            <p:nvPr/>
          </p:nvSpPr>
          <p:spPr>
            <a:xfrm>
              <a:off x="2849103" y="357886"/>
              <a:ext cx="26842" cy="14824"/>
            </a:xfrm>
            <a:custGeom>
              <a:avLst/>
              <a:gdLst>
                <a:gd name="connsiteX0" fmla="*/ 26843 w 26842"/>
                <a:gd name="connsiteY0" fmla="*/ 0 h 14824"/>
                <a:gd name="connsiteX1" fmla="*/ 0 w 26842"/>
                <a:gd name="connsiteY1" fmla="*/ 14825 h 14824"/>
              </a:gdLst>
              <a:ahLst/>
              <a:cxnLst>
                <a:cxn ang="0">
                  <a:pos x="connsiteX0" y="connsiteY0"/>
                </a:cxn>
                <a:cxn ang="0">
                  <a:pos x="connsiteX1" y="connsiteY1"/>
                </a:cxn>
              </a:cxnLst>
              <a:rect l="l" t="t" r="r" b="b"/>
              <a:pathLst>
                <a:path w="26842" h="14824">
                  <a:moveTo>
                    <a:pt x="26843" y="0"/>
                  </a:moveTo>
                  <a:lnTo>
                    <a:pt x="0" y="14825"/>
                  </a:lnTo>
                </a:path>
              </a:pathLst>
            </a:custGeom>
            <a:ln w="3538" cap="rnd">
              <a:solidFill>
                <a:srgbClr val="345082"/>
              </a:solid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854E6988-CD4E-B011-CA9F-DA60490CF8E2}"/>
                </a:ext>
              </a:extLst>
            </p:cNvPr>
            <p:cNvSpPr/>
            <p:nvPr/>
          </p:nvSpPr>
          <p:spPr>
            <a:xfrm>
              <a:off x="2854651" y="369300"/>
              <a:ext cx="26842" cy="14836"/>
            </a:xfrm>
            <a:custGeom>
              <a:avLst/>
              <a:gdLst>
                <a:gd name="connsiteX0" fmla="*/ 26843 w 26842"/>
                <a:gd name="connsiteY0" fmla="*/ 0 h 14836"/>
                <a:gd name="connsiteX1" fmla="*/ 0 w 26842"/>
                <a:gd name="connsiteY1" fmla="*/ 14837 h 14836"/>
              </a:gdLst>
              <a:ahLst/>
              <a:cxnLst>
                <a:cxn ang="0">
                  <a:pos x="connsiteX0" y="connsiteY0"/>
                </a:cxn>
                <a:cxn ang="0">
                  <a:pos x="connsiteX1" y="connsiteY1"/>
                </a:cxn>
              </a:cxnLst>
              <a:rect l="l" t="t" r="r" b="b"/>
              <a:pathLst>
                <a:path w="26842" h="14836">
                  <a:moveTo>
                    <a:pt x="26843" y="0"/>
                  </a:moveTo>
                  <a:lnTo>
                    <a:pt x="0" y="14837"/>
                  </a:lnTo>
                </a:path>
              </a:pathLst>
            </a:custGeom>
            <a:ln w="3538" cap="rnd">
              <a:solidFill>
                <a:srgbClr val="345082"/>
              </a:solid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6F3B124A-9AD0-9F23-B0C5-72ED2F3AF419}"/>
                </a:ext>
              </a:extLst>
            </p:cNvPr>
            <p:cNvSpPr/>
            <p:nvPr/>
          </p:nvSpPr>
          <p:spPr>
            <a:xfrm>
              <a:off x="2844195" y="412811"/>
              <a:ext cx="36673" cy="37516"/>
            </a:xfrm>
            <a:custGeom>
              <a:avLst/>
              <a:gdLst>
                <a:gd name="connsiteX0" fmla="*/ 36633 w 36673"/>
                <a:gd name="connsiteY0" fmla="*/ 23165 h 37516"/>
                <a:gd name="connsiteX1" fmla="*/ 25029 w 36673"/>
                <a:gd name="connsiteY1" fmla="*/ 12353 h 37516"/>
                <a:gd name="connsiteX2" fmla="*/ 913 w 36673"/>
                <a:gd name="connsiteY2" fmla="*/ 18148 h 37516"/>
                <a:gd name="connsiteX3" fmla="*/ 29775 w 36673"/>
                <a:gd name="connsiteY3" fmla="*/ 40574 h 37516"/>
              </a:gdLst>
              <a:ahLst/>
              <a:cxnLst>
                <a:cxn ang="0">
                  <a:pos x="connsiteX0" y="connsiteY0"/>
                </a:cxn>
                <a:cxn ang="0">
                  <a:pos x="connsiteX1" y="connsiteY1"/>
                </a:cxn>
                <a:cxn ang="0">
                  <a:pos x="connsiteX2" y="connsiteY2"/>
                </a:cxn>
                <a:cxn ang="0">
                  <a:pos x="connsiteX3" y="connsiteY3"/>
                </a:cxn>
              </a:cxnLst>
              <a:rect l="l" t="t" r="r" b="b"/>
              <a:pathLst>
                <a:path w="36673" h="37516">
                  <a:moveTo>
                    <a:pt x="36633" y="23165"/>
                  </a:moveTo>
                  <a:cubicBezTo>
                    <a:pt x="36633" y="23165"/>
                    <a:pt x="33824" y="10594"/>
                    <a:pt x="25029" y="12353"/>
                  </a:cubicBezTo>
                  <a:cubicBezTo>
                    <a:pt x="8669" y="15622"/>
                    <a:pt x="-3631" y="-13932"/>
                    <a:pt x="913" y="18148"/>
                  </a:cubicBezTo>
                  <a:cubicBezTo>
                    <a:pt x="4030" y="40185"/>
                    <a:pt x="29775" y="40574"/>
                    <a:pt x="29775" y="40574"/>
                  </a:cubicBezTo>
                  <a:close/>
                </a:path>
              </a:pathLst>
            </a:custGeom>
            <a:solidFill>
              <a:srgbClr val="F9AA8F"/>
            </a:solidFill>
            <a:ln w="1179"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9ADBDCCB-84A6-B625-6BF8-0B6F7267E536}"/>
                </a:ext>
              </a:extLst>
            </p:cNvPr>
            <p:cNvSpPr/>
            <p:nvPr/>
          </p:nvSpPr>
          <p:spPr>
            <a:xfrm>
              <a:off x="3008398" y="269377"/>
              <a:ext cx="85619" cy="112840"/>
            </a:xfrm>
            <a:custGeom>
              <a:avLst/>
              <a:gdLst>
                <a:gd name="connsiteX0" fmla="*/ 69938 w 85619"/>
                <a:gd name="connsiteY0" fmla="*/ 80342 h 112840"/>
                <a:gd name="connsiteX1" fmla="*/ 69266 w 85619"/>
                <a:gd name="connsiteY1" fmla="*/ 55555 h 112840"/>
                <a:gd name="connsiteX2" fmla="*/ 71331 w 85619"/>
                <a:gd name="connsiteY2" fmla="*/ 37048 h 112840"/>
                <a:gd name="connsiteX3" fmla="*/ 32755 w 85619"/>
                <a:gd name="connsiteY3" fmla="*/ 3268 h 112840"/>
                <a:gd name="connsiteX4" fmla="*/ 3740 w 85619"/>
                <a:gd name="connsiteY4" fmla="*/ 30674 h 112840"/>
                <a:gd name="connsiteX5" fmla="*/ 3740 w 85619"/>
                <a:gd name="connsiteY5" fmla="*/ 30674 h 112840"/>
                <a:gd name="connsiteX6" fmla="*/ 1627 w 85619"/>
                <a:gd name="connsiteY6" fmla="*/ 58766 h 112840"/>
                <a:gd name="connsiteX7" fmla="*/ 3280 w 85619"/>
                <a:gd name="connsiteY7" fmla="*/ 58766 h 112840"/>
                <a:gd name="connsiteX8" fmla="*/ 8816 w 85619"/>
                <a:gd name="connsiteY8" fmla="*/ 61917 h 112840"/>
                <a:gd name="connsiteX9" fmla="*/ 29863 w 85619"/>
                <a:gd name="connsiteY9" fmla="*/ 77875 h 112840"/>
                <a:gd name="connsiteX10" fmla="*/ 33381 w 85619"/>
                <a:gd name="connsiteY10" fmla="*/ 83806 h 112840"/>
                <a:gd name="connsiteX11" fmla="*/ 32920 w 85619"/>
                <a:gd name="connsiteY11" fmla="*/ 84957 h 112840"/>
                <a:gd name="connsiteX12" fmla="*/ 28033 w 85619"/>
                <a:gd name="connsiteY12" fmla="*/ 94765 h 112840"/>
                <a:gd name="connsiteX13" fmla="*/ 85579 w 85619"/>
                <a:gd name="connsiteY13" fmla="*/ 98542 h 112840"/>
                <a:gd name="connsiteX14" fmla="*/ 69938 w 85619"/>
                <a:gd name="connsiteY14" fmla="*/ 80342 h 112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619" h="112840">
                  <a:moveTo>
                    <a:pt x="69938" y="80342"/>
                  </a:moveTo>
                  <a:cubicBezTo>
                    <a:pt x="66456" y="72492"/>
                    <a:pt x="66208" y="63583"/>
                    <a:pt x="69266" y="55555"/>
                  </a:cubicBezTo>
                  <a:cubicBezTo>
                    <a:pt x="71367" y="49627"/>
                    <a:pt x="72075" y="43294"/>
                    <a:pt x="71331" y="37048"/>
                  </a:cubicBezTo>
                  <a:cubicBezTo>
                    <a:pt x="68971" y="16192"/>
                    <a:pt x="51642" y="1084"/>
                    <a:pt x="32755" y="3268"/>
                  </a:cubicBezTo>
                  <a:cubicBezTo>
                    <a:pt x="18354" y="4932"/>
                    <a:pt x="7164" y="16251"/>
                    <a:pt x="3740" y="30674"/>
                  </a:cubicBezTo>
                  <a:lnTo>
                    <a:pt x="3740" y="30674"/>
                  </a:lnTo>
                  <a:cubicBezTo>
                    <a:pt x="3740" y="30674"/>
                    <a:pt x="-3106" y="58565"/>
                    <a:pt x="1627" y="58766"/>
                  </a:cubicBezTo>
                  <a:cubicBezTo>
                    <a:pt x="2135" y="58766"/>
                    <a:pt x="2690" y="58766"/>
                    <a:pt x="3280" y="58766"/>
                  </a:cubicBezTo>
                  <a:cubicBezTo>
                    <a:pt x="5546" y="58786"/>
                    <a:pt x="7648" y="59978"/>
                    <a:pt x="8816" y="61917"/>
                  </a:cubicBezTo>
                  <a:cubicBezTo>
                    <a:pt x="13538" y="69728"/>
                    <a:pt x="21069" y="75437"/>
                    <a:pt x="29863" y="77875"/>
                  </a:cubicBezTo>
                  <a:cubicBezTo>
                    <a:pt x="32472" y="78543"/>
                    <a:pt x="34042" y="81198"/>
                    <a:pt x="33381" y="83806"/>
                  </a:cubicBezTo>
                  <a:cubicBezTo>
                    <a:pt x="33274" y="84208"/>
                    <a:pt x="33121" y="84594"/>
                    <a:pt x="32920" y="84957"/>
                  </a:cubicBezTo>
                  <a:cubicBezTo>
                    <a:pt x="30630" y="88805"/>
                    <a:pt x="27337" y="90858"/>
                    <a:pt x="28033" y="94765"/>
                  </a:cubicBezTo>
                  <a:cubicBezTo>
                    <a:pt x="34124" y="129254"/>
                    <a:pt x="80255" y="114831"/>
                    <a:pt x="85579" y="98542"/>
                  </a:cubicBezTo>
                  <a:cubicBezTo>
                    <a:pt x="78803" y="94017"/>
                    <a:pt x="73397" y="87722"/>
                    <a:pt x="69938" y="80342"/>
                  </a:cubicBezTo>
                  <a:close/>
                </a:path>
              </a:pathLst>
            </a:custGeom>
            <a:solidFill>
              <a:srgbClr val="F9AA8F"/>
            </a:solidFill>
            <a:ln w="1179"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42866C65-4EF7-5569-B00A-1F7FE1287061}"/>
                </a:ext>
              </a:extLst>
            </p:cNvPr>
            <p:cNvSpPr/>
            <p:nvPr/>
          </p:nvSpPr>
          <p:spPr>
            <a:xfrm>
              <a:off x="3010644" y="282924"/>
              <a:ext cx="69196" cy="72766"/>
            </a:xfrm>
            <a:custGeom>
              <a:avLst/>
              <a:gdLst>
                <a:gd name="connsiteX0" fmla="*/ 62215 w 69196"/>
                <a:gd name="connsiteY0" fmla="*/ 75824 h 72766"/>
                <a:gd name="connsiteX1" fmla="*/ 66016 w 69196"/>
                <a:gd name="connsiteY1" fmla="*/ 62156 h 72766"/>
                <a:gd name="connsiteX2" fmla="*/ 67043 w 69196"/>
                <a:gd name="connsiteY2" fmla="*/ 42008 h 72766"/>
                <a:gd name="connsiteX3" fmla="*/ 69156 w 69196"/>
                <a:gd name="connsiteY3" fmla="*/ 32566 h 72766"/>
                <a:gd name="connsiteX4" fmla="*/ 27499 w 69196"/>
                <a:gd name="connsiteY4" fmla="*/ 5418 h 72766"/>
                <a:gd name="connsiteX5" fmla="*/ 7975 w 69196"/>
                <a:gd name="connsiteY5" fmla="*/ 3058 h 72766"/>
                <a:gd name="connsiteX6" fmla="*/ 1518 w 69196"/>
                <a:gd name="connsiteY6" fmla="*/ 17045 h 72766"/>
                <a:gd name="connsiteX7" fmla="*/ 1518 w 69196"/>
                <a:gd name="connsiteY7" fmla="*/ 17045 h 72766"/>
                <a:gd name="connsiteX8" fmla="*/ 1258 w 69196"/>
                <a:gd name="connsiteY8" fmla="*/ 18130 h 72766"/>
                <a:gd name="connsiteX9" fmla="*/ 6121 w 69196"/>
                <a:gd name="connsiteY9" fmla="*/ 20113 h 72766"/>
                <a:gd name="connsiteX10" fmla="*/ 3324 w 69196"/>
                <a:gd name="connsiteY10" fmla="*/ 39482 h 72766"/>
                <a:gd name="connsiteX11" fmla="*/ -40 w 69196"/>
                <a:gd name="connsiteY11" fmla="*/ 45148 h 72766"/>
                <a:gd name="connsiteX12" fmla="*/ 1057 w 69196"/>
                <a:gd name="connsiteY12" fmla="*/ 45148 h 72766"/>
                <a:gd name="connsiteX13" fmla="*/ 6594 w 69196"/>
                <a:gd name="connsiteY13" fmla="*/ 48299 h 72766"/>
                <a:gd name="connsiteX14" fmla="*/ 9167 w 69196"/>
                <a:gd name="connsiteY14" fmla="*/ 51946 h 72766"/>
                <a:gd name="connsiteX15" fmla="*/ 12626 w 69196"/>
                <a:gd name="connsiteY15" fmla="*/ 26440 h 72766"/>
                <a:gd name="connsiteX16" fmla="*/ 27652 w 69196"/>
                <a:gd name="connsiteY16" fmla="*/ 58827 h 72766"/>
                <a:gd name="connsiteX17" fmla="*/ 19637 w 69196"/>
                <a:gd name="connsiteY17" fmla="*/ 60976 h 72766"/>
                <a:gd name="connsiteX18" fmla="*/ 27640 w 69196"/>
                <a:gd name="connsiteY18" fmla="*/ 64257 h 72766"/>
                <a:gd name="connsiteX19" fmla="*/ 28219 w 69196"/>
                <a:gd name="connsiteY19" fmla="*/ 64446 h 72766"/>
                <a:gd name="connsiteX20" fmla="*/ 31536 w 69196"/>
                <a:gd name="connsiteY20" fmla="*/ 65178 h 72766"/>
                <a:gd name="connsiteX21" fmla="*/ 38973 w 69196"/>
                <a:gd name="connsiteY21" fmla="*/ 75718 h 72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9196" h="72766">
                  <a:moveTo>
                    <a:pt x="62215" y="75824"/>
                  </a:moveTo>
                  <a:lnTo>
                    <a:pt x="66016" y="62156"/>
                  </a:lnTo>
                  <a:cubicBezTo>
                    <a:pt x="64281" y="55494"/>
                    <a:pt x="64647" y="48460"/>
                    <a:pt x="67043" y="42008"/>
                  </a:cubicBezTo>
                  <a:cubicBezTo>
                    <a:pt x="68129" y="38957"/>
                    <a:pt x="68837" y="35787"/>
                    <a:pt x="69156" y="32566"/>
                  </a:cubicBezTo>
                  <a:lnTo>
                    <a:pt x="27499" y="5418"/>
                  </a:lnTo>
                  <a:lnTo>
                    <a:pt x="7975" y="3058"/>
                  </a:lnTo>
                  <a:cubicBezTo>
                    <a:pt x="4906" y="7237"/>
                    <a:pt x="2710" y="11995"/>
                    <a:pt x="1518" y="17045"/>
                  </a:cubicBezTo>
                  <a:lnTo>
                    <a:pt x="1518" y="17045"/>
                  </a:lnTo>
                  <a:cubicBezTo>
                    <a:pt x="1518" y="17045"/>
                    <a:pt x="1412" y="17434"/>
                    <a:pt x="1258" y="18130"/>
                  </a:cubicBezTo>
                  <a:cubicBezTo>
                    <a:pt x="2710" y="19142"/>
                    <a:pt x="4374" y="19819"/>
                    <a:pt x="6121" y="20113"/>
                  </a:cubicBezTo>
                  <a:cubicBezTo>
                    <a:pt x="8907" y="20420"/>
                    <a:pt x="4941" y="30960"/>
                    <a:pt x="3324" y="39482"/>
                  </a:cubicBezTo>
                  <a:cubicBezTo>
                    <a:pt x="2557" y="43720"/>
                    <a:pt x="1164" y="44971"/>
                    <a:pt x="-40" y="45148"/>
                  </a:cubicBezTo>
                  <a:lnTo>
                    <a:pt x="1057" y="45148"/>
                  </a:lnTo>
                  <a:cubicBezTo>
                    <a:pt x="3324" y="45168"/>
                    <a:pt x="5425" y="46360"/>
                    <a:pt x="6594" y="48299"/>
                  </a:cubicBezTo>
                  <a:cubicBezTo>
                    <a:pt x="7385" y="49564"/>
                    <a:pt x="8234" y="50782"/>
                    <a:pt x="9167" y="51946"/>
                  </a:cubicBezTo>
                  <a:cubicBezTo>
                    <a:pt x="8943" y="51380"/>
                    <a:pt x="2533" y="35209"/>
                    <a:pt x="12626" y="26440"/>
                  </a:cubicBezTo>
                  <a:cubicBezTo>
                    <a:pt x="22895" y="17517"/>
                    <a:pt x="30757" y="53245"/>
                    <a:pt x="27652" y="58827"/>
                  </a:cubicBezTo>
                  <a:cubicBezTo>
                    <a:pt x="25197" y="63254"/>
                    <a:pt x="21184" y="61778"/>
                    <a:pt x="19637" y="60976"/>
                  </a:cubicBezTo>
                  <a:cubicBezTo>
                    <a:pt x="22152" y="62415"/>
                    <a:pt x="24843" y="63518"/>
                    <a:pt x="27640" y="64257"/>
                  </a:cubicBezTo>
                  <a:cubicBezTo>
                    <a:pt x="27841" y="64307"/>
                    <a:pt x="28030" y="64370"/>
                    <a:pt x="28219" y="64446"/>
                  </a:cubicBezTo>
                  <a:cubicBezTo>
                    <a:pt x="29246" y="64717"/>
                    <a:pt x="30356" y="64965"/>
                    <a:pt x="31536" y="65178"/>
                  </a:cubicBezTo>
                  <a:cubicBezTo>
                    <a:pt x="39433" y="66570"/>
                    <a:pt x="38973" y="75718"/>
                    <a:pt x="38973" y="75718"/>
                  </a:cubicBezTo>
                  <a:close/>
                </a:path>
              </a:pathLst>
            </a:custGeom>
            <a:gradFill>
              <a:gsLst>
                <a:gs pos="0">
                  <a:srgbClr val="F78E6B"/>
                </a:gs>
                <a:gs pos="50000">
                  <a:srgbClr val="F89C7D"/>
                </a:gs>
                <a:gs pos="100000">
                  <a:srgbClr val="F9AA8F"/>
                </a:gs>
              </a:gsLst>
              <a:lin ang="17290974" scaled="1"/>
            </a:gradFill>
            <a:ln w="1179"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D4CF6490-7338-1909-ADEF-9266736A0092}"/>
                </a:ext>
              </a:extLst>
            </p:cNvPr>
            <p:cNvSpPr/>
            <p:nvPr/>
          </p:nvSpPr>
          <p:spPr>
            <a:xfrm>
              <a:off x="2853518" y="553784"/>
              <a:ext cx="291694" cy="207295"/>
            </a:xfrm>
            <a:custGeom>
              <a:avLst/>
              <a:gdLst>
                <a:gd name="connsiteX0" fmla="*/ 291654 w 291694"/>
                <a:gd name="connsiteY0" fmla="*/ 4697 h 207295"/>
                <a:gd name="connsiteX1" fmla="*/ -40 w 291694"/>
                <a:gd name="connsiteY1" fmla="*/ 210354 h 207295"/>
                <a:gd name="connsiteX2" fmla="*/ 15706 w 291694"/>
                <a:gd name="connsiteY2" fmla="*/ 210236 h 207295"/>
                <a:gd name="connsiteX3" fmla="*/ 167108 w 291694"/>
                <a:gd name="connsiteY3" fmla="*/ 97705 h 207295"/>
                <a:gd name="connsiteX4" fmla="*/ 291654 w 291694"/>
                <a:gd name="connsiteY4" fmla="*/ 4697 h 207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694" h="207295">
                  <a:moveTo>
                    <a:pt x="291654" y="4697"/>
                  </a:moveTo>
                  <a:cubicBezTo>
                    <a:pt x="291654" y="4697"/>
                    <a:pt x="23816" y="-29108"/>
                    <a:pt x="-40" y="210354"/>
                  </a:cubicBezTo>
                  <a:lnTo>
                    <a:pt x="15706" y="210236"/>
                  </a:lnTo>
                  <a:cubicBezTo>
                    <a:pt x="15706" y="210236"/>
                    <a:pt x="62628" y="111644"/>
                    <a:pt x="167108" y="97705"/>
                  </a:cubicBezTo>
                  <a:cubicBezTo>
                    <a:pt x="221714" y="90422"/>
                    <a:pt x="224452" y="106699"/>
                    <a:pt x="291654" y="4697"/>
                  </a:cubicBezTo>
                  <a:close/>
                </a:path>
              </a:pathLst>
            </a:custGeom>
            <a:solidFill>
              <a:srgbClr val="5858A5"/>
            </a:solidFill>
            <a:ln w="1179"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C1BECD38-493B-73E8-1CC7-C16A108C4274}"/>
                </a:ext>
              </a:extLst>
            </p:cNvPr>
            <p:cNvSpPr/>
            <p:nvPr/>
          </p:nvSpPr>
          <p:spPr>
            <a:xfrm>
              <a:off x="2896134" y="560326"/>
              <a:ext cx="249078" cy="200754"/>
            </a:xfrm>
            <a:custGeom>
              <a:avLst/>
              <a:gdLst>
                <a:gd name="connsiteX0" fmla="*/ 61162 w 249078"/>
                <a:gd name="connsiteY0" fmla="*/ 203812 h 200754"/>
                <a:gd name="connsiteX1" fmla="*/ 77345 w 249078"/>
                <a:gd name="connsiteY1" fmla="*/ 203812 h 200754"/>
                <a:gd name="connsiteX2" fmla="*/ 47528 w 249078"/>
                <a:gd name="connsiteY2" fmla="*/ 100157 h 200754"/>
                <a:gd name="connsiteX3" fmla="*/ 249038 w 249078"/>
                <a:gd name="connsiteY3" fmla="*/ 11929 h 200754"/>
                <a:gd name="connsiteX4" fmla="*/ 61162 w 249078"/>
                <a:gd name="connsiteY4" fmla="*/ 203812 h 200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9078" h="200754">
                  <a:moveTo>
                    <a:pt x="61162" y="203812"/>
                  </a:moveTo>
                  <a:lnTo>
                    <a:pt x="77345" y="203812"/>
                  </a:lnTo>
                  <a:cubicBezTo>
                    <a:pt x="72506" y="188763"/>
                    <a:pt x="55106" y="133914"/>
                    <a:pt x="47528" y="100157"/>
                  </a:cubicBezTo>
                  <a:cubicBezTo>
                    <a:pt x="41366" y="72691"/>
                    <a:pt x="227637" y="130987"/>
                    <a:pt x="249038" y="11929"/>
                  </a:cubicBezTo>
                  <a:cubicBezTo>
                    <a:pt x="249038" y="11929"/>
                    <a:pt x="-148859" y="-59645"/>
                    <a:pt x="61162" y="203812"/>
                  </a:cubicBezTo>
                  <a:close/>
                </a:path>
              </a:pathLst>
            </a:custGeom>
            <a:solidFill>
              <a:srgbClr val="6161AD"/>
            </a:solidFill>
            <a:ln w="1179"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0E1E0687-B0E1-7971-D46C-5B66DB82F4C0}"/>
                </a:ext>
              </a:extLst>
            </p:cNvPr>
            <p:cNvSpPr/>
            <p:nvPr/>
          </p:nvSpPr>
          <p:spPr>
            <a:xfrm>
              <a:off x="2981393" y="335026"/>
              <a:ext cx="165800" cy="283934"/>
            </a:xfrm>
            <a:custGeom>
              <a:avLst/>
              <a:gdLst>
                <a:gd name="connsiteX0" fmla="*/ 127929 w 165800"/>
                <a:gd name="connsiteY0" fmla="*/ 66485 h 283934"/>
                <a:gd name="connsiteX1" fmla="*/ 119666 w 165800"/>
                <a:gd name="connsiteY1" fmla="*/ 44460 h 283934"/>
                <a:gd name="connsiteX2" fmla="*/ 117612 w 165800"/>
                <a:gd name="connsiteY2" fmla="*/ 39550 h 283934"/>
                <a:gd name="connsiteX3" fmla="*/ 90333 w 165800"/>
                <a:gd name="connsiteY3" fmla="*/ 3268 h 283934"/>
                <a:gd name="connsiteX4" fmla="*/ 50741 w 165800"/>
                <a:gd name="connsiteY4" fmla="*/ 29931 h 283934"/>
                <a:gd name="connsiteX5" fmla="*/ 50021 w 165800"/>
                <a:gd name="connsiteY5" fmla="*/ 31040 h 283934"/>
                <a:gd name="connsiteX6" fmla="*/ 50021 w 165800"/>
                <a:gd name="connsiteY6" fmla="*/ 31040 h 283934"/>
                <a:gd name="connsiteX7" fmla="*/ 47578 w 165800"/>
                <a:gd name="connsiteY7" fmla="*/ 34404 h 283934"/>
                <a:gd name="connsiteX8" fmla="*/ 32233 w 165800"/>
                <a:gd name="connsiteY8" fmla="*/ 62802 h 283934"/>
                <a:gd name="connsiteX9" fmla="*/ 40236 w 165800"/>
                <a:gd name="connsiteY9" fmla="*/ 83659 h 283934"/>
                <a:gd name="connsiteX10" fmla="*/ 8223 w 165800"/>
                <a:gd name="connsiteY10" fmla="*/ 205089 h 283934"/>
                <a:gd name="connsiteX11" fmla="*/ -40 w 165800"/>
                <a:gd name="connsiteY11" fmla="*/ 261213 h 283934"/>
                <a:gd name="connsiteX12" fmla="*/ 128626 w 165800"/>
                <a:gd name="connsiteY12" fmla="*/ 270714 h 283934"/>
                <a:gd name="connsiteX13" fmla="*/ 127929 w 165800"/>
                <a:gd name="connsiteY13" fmla="*/ 66485 h 283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5800" h="283934">
                  <a:moveTo>
                    <a:pt x="127929" y="66485"/>
                  </a:moveTo>
                  <a:cubicBezTo>
                    <a:pt x="126997" y="63723"/>
                    <a:pt x="123904" y="54788"/>
                    <a:pt x="119666" y="44460"/>
                  </a:cubicBezTo>
                  <a:cubicBezTo>
                    <a:pt x="119041" y="42737"/>
                    <a:pt x="118344" y="41108"/>
                    <a:pt x="117612" y="39550"/>
                  </a:cubicBezTo>
                  <a:cubicBezTo>
                    <a:pt x="109715" y="21114"/>
                    <a:pt x="98867" y="765"/>
                    <a:pt x="90333" y="3268"/>
                  </a:cubicBezTo>
                  <a:cubicBezTo>
                    <a:pt x="63278" y="11235"/>
                    <a:pt x="52347" y="27346"/>
                    <a:pt x="50741" y="29931"/>
                  </a:cubicBezTo>
                  <a:lnTo>
                    <a:pt x="50021" y="31040"/>
                  </a:lnTo>
                  <a:lnTo>
                    <a:pt x="50021" y="31040"/>
                  </a:lnTo>
                  <a:cubicBezTo>
                    <a:pt x="49254" y="32221"/>
                    <a:pt x="48416" y="33295"/>
                    <a:pt x="47578" y="34404"/>
                  </a:cubicBezTo>
                  <a:cubicBezTo>
                    <a:pt x="39539" y="45027"/>
                    <a:pt x="33684" y="59993"/>
                    <a:pt x="32233" y="62802"/>
                  </a:cubicBezTo>
                  <a:cubicBezTo>
                    <a:pt x="32233" y="62802"/>
                    <a:pt x="48581" y="49713"/>
                    <a:pt x="40236" y="83659"/>
                  </a:cubicBezTo>
                  <a:cubicBezTo>
                    <a:pt x="30320" y="123942"/>
                    <a:pt x="17383" y="159517"/>
                    <a:pt x="8223" y="205089"/>
                  </a:cubicBezTo>
                  <a:cubicBezTo>
                    <a:pt x="1506" y="238480"/>
                    <a:pt x="-40" y="246482"/>
                    <a:pt x="-40" y="261213"/>
                  </a:cubicBezTo>
                  <a:cubicBezTo>
                    <a:pt x="-40" y="313028"/>
                    <a:pt x="51261" y="270714"/>
                    <a:pt x="128626" y="270714"/>
                  </a:cubicBezTo>
                  <a:cubicBezTo>
                    <a:pt x="197610" y="270714"/>
                    <a:pt x="154241" y="134896"/>
                    <a:pt x="127929" y="66485"/>
                  </a:cubicBezTo>
                  <a:close/>
                </a:path>
              </a:pathLst>
            </a:custGeom>
            <a:solidFill>
              <a:srgbClr val="40D3BA"/>
            </a:solidFill>
            <a:ln w="1179"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67FB18EE-F43E-311E-4A7A-6CFC4AD374E7}"/>
                </a:ext>
              </a:extLst>
            </p:cNvPr>
            <p:cNvSpPr/>
            <p:nvPr/>
          </p:nvSpPr>
          <p:spPr>
            <a:xfrm>
              <a:off x="2981311" y="365912"/>
              <a:ext cx="165864" cy="253036"/>
            </a:xfrm>
            <a:custGeom>
              <a:avLst/>
              <a:gdLst>
                <a:gd name="connsiteX0" fmla="*/ 128012 w 165864"/>
                <a:gd name="connsiteY0" fmla="*/ 35599 h 253036"/>
                <a:gd name="connsiteX1" fmla="*/ 119749 w 165864"/>
                <a:gd name="connsiteY1" fmla="*/ 13574 h 253036"/>
                <a:gd name="connsiteX2" fmla="*/ 117695 w 165864"/>
                <a:gd name="connsiteY2" fmla="*/ 8664 h 253036"/>
                <a:gd name="connsiteX3" fmla="*/ 116928 w 165864"/>
                <a:gd name="connsiteY3" fmla="*/ 6882 h 253036"/>
                <a:gd name="connsiteX4" fmla="*/ 100709 w 165864"/>
                <a:gd name="connsiteY4" fmla="*/ 3058 h 253036"/>
                <a:gd name="connsiteX5" fmla="*/ 18079 w 165864"/>
                <a:gd name="connsiteY5" fmla="*/ 132644 h 253036"/>
                <a:gd name="connsiteX6" fmla="*/ 18079 w 165864"/>
                <a:gd name="connsiteY6" fmla="*/ 132644 h 253036"/>
                <a:gd name="connsiteX7" fmla="*/ 86721 w 165864"/>
                <a:gd name="connsiteY7" fmla="*/ 129493 h 253036"/>
                <a:gd name="connsiteX8" fmla="*/ 2911 w 165864"/>
                <a:gd name="connsiteY8" fmla="*/ 201362 h 253036"/>
                <a:gd name="connsiteX9" fmla="*/ 2911 w 165864"/>
                <a:gd name="connsiteY9" fmla="*/ 201362 h 253036"/>
                <a:gd name="connsiteX10" fmla="*/ -40 w 165864"/>
                <a:gd name="connsiteY10" fmla="*/ 230315 h 253036"/>
                <a:gd name="connsiteX11" fmla="*/ 128626 w 165864"/>
                <a:gd name="connsiteY11" fmla="*/ 239816 h 253036"/>
                <a:gd name="connsiteX12" fmla="*/ 128012 w 165864"/>
                <a:gd name="connsiteY12" fmla="*/ 35599 h 253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5864" h="253036">
                  <a:moveTo>
                    <a:pt x="128012" y="35599"/>
                  </a:moveTo>
                  <a:cubicBezTo>
                    <a:pt x="127079" y="32837"/>
                    <a:pt x="123987" y="23902"/>
                    <a:pt x="119749" y="13574"/>
                  </a:cubicBezTo>
                  <a:cubicBezTo>
                    <a:pt x="119123" y="11851"/>
                    <a:pt x="118427" y="10222"/>
                    <a:pt x="117695" y="8664"/>
                  </a:cubicBezTo>
                  <a:cubicBezTo>
                    <a:pt x="117435" y="8062"/>
                    <a:pt x="117187" y="7484"/>
                    <a:pt x="116928" y="6882"/>
                  </a:cubicBezTo>
                  <a:lnTo>
                    <a:pt x="100709" y="3058"/>
                  </a:lnTo>
                  <a:lnTo>
                    <a:pt x="18079" y="132644"/>
                  </a:lnTo>
                  <a:lnTo>
                    <a:pt x="18079" y="132644"/>
                  </a:lnTo>
                  <a:cubicBezTo>
                    <a:pt x="18268" y="132538"/>
                    <a:pt x="68165" y="104317"/>
                    <a:pt x="86721" y="129493"/>
                  </a:cubicBezTo>
                  <a:cubicBezTo>
                    <a:pt x="105277" y="154669"/>
                    <a:pt x="63738" y="195956"/>
                    <a:pt x="2911" y="201362"/>
                  </a:cubicBezTo>
                  <a:lnTo>
                    <a:pt x="2911" y="201362"/>
                  </a:lnTo>
                  <a:cubicBezTo>
                    <a:pt x="621" y="214026"/>
                    <a:pt x="-40" y="220766"/>
                    <a:pt x="-40" y="230315"/>
                  </a:cubicBezTo>
                  <a:cubicBezTo>
                    <a:pt x="-40" y="282130"/>
                    <a:pt x="51261" y="239816"/>
                    <a:pt x="128626" y="239816"/>
                  </a:cubicBezTo>
                  <a:cubicBezTo>
                    <a:pt x="197692" y="239828"/>
                    <a:pt x="154324" y="104010"/>
                    <a:pt x="128012" y="35599"/>
                  </a:cubicBezTo>
                  <a:close/>
                </a:path>
              </a:pathLst>
            </a:custGeom>
            <a:gradFill>
              <a:gsLst>
                <a:gs pos="0">
                  <a:srgbClr val="40D3BA"/>
                </a:gs>
                <a:gs pos="35000">
                  <a:srgbClr val="34C5AC"/>
                </a:gs>
                <a:gs pos="100000">
                  <a:srgbClr val="15A189"/>
                </a:gs>
              </a:gsLst>
              <a:lin ang="11321132" scaled="1"/>
            </a:gradFill>
            <a:ln w="1179"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7726994F-8C4C-1A7B-0FD6-8E123DD16B53}"/>
                </a:ext>
              </a:extLst>
            </p:cNvPr>
            <p:cNvSpPr/>
            <p:nvPr/>
          </p:nvSpPr>
          <p:spPr>
            <a:xfrm>
              <a:off x="2866853" y="364729"/>
              <a:ext cx="228952" cy="139192"/>
            </a:xfrm>
            <a:custGeom>
              <a:avLst/>
              <a:gdLst>
                <a:gd name="connsiteX0" fmla="*/ 148036 w 228952"/>
                <a:gd name="connsiteY0" fmla="*/ 30633 h 139192"/>
                <a:gd name="connsiteX1" fmla="*/ 13975 w 228952"/>
                <a:gd name="connsiteY1" fmla="*/ 71035 h 139192"/>
                <a:gd name="connsiteX2" fmla="*/ 2631 w 228952"/>
                <a:gd name="connsiteY2" fmla="*/ 83912 h 139192"/>
                <a:gd name="connsiteX3" fmla="*/ 2950 w 228952"/>
                <a:gd name="connsiteY3" fmla="*/ 98347 h 139192"/>
                <a:gd name="connsiteX4" fmla="*/ 220243 w 228952"/>
                <a:gd name="connsiteY4" fmla="*/ 43770 h 139192"/>
                <a:gd name="connsiteX5" fmla="*/ 182894 w 228952"/>
                <a:gd name="connsiteY5" fmla="*/ 5127 h 139192"/>
                <a:gd name="connsiteX6" fmla="*/ 148036 w 228952"/>
                <a:gd name="connsiteY6" fmla="*/ 30633 h 139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952" h="139192">
                  <a:moveTo>
                    <a:pt x="148036" y="30633"/>
                  </a:moveTo>
                  <a:cubicBezTo>
                    <a:pt x="129149" y="66644"/>
                    <a:pt x="84636" y="134134"/>
                    <a:pt x="13975" y="71035"/>
                  </a:cubicBezTo>
                  <a:lnTo>
                    <a:pt x="2631" y="83912"/>
                  </a:lnTo>
                  <a:cubicBezTo>
                    <a:pt x="-1051" y="88068"/>
                    <a:pt x="-910" y="94358"/>
                    <a:pt x="2950" y="98347"/>
                  </a:cubicBezTo>
                  <a:cubicBezTo>
                    <a:pt x="28554" y="124881"/>
                    <a:pt x="124994" y="206169"/>
                    <a:pt x="220243" y="43770"/>
                  </a:cubicBezTo>
                  <a:cubicBezTo>
                    <a:pt x="245634" y="464"/>
                    <a:pt x="209784" y="346"/>
                    <a:pt x="182894" y="5127"/>
                  </a:cubicBezTo>
                  <a:cubicBezTo>
                    <a:pt x="167962" y="7792"/>
                    <a:pt x="155095" y="17206"/>
                    <a:pt x="148036" y="30633"/>
                  </a:cubicBezTo>
                  <a:close/>
                </a:path>
              </a:pathLst>
            </a:custGeom>
            <a:solidFill>
              <a:srgbClr val="40D3BA"/>
            </a:solidFill>
            <a:ln w="1179"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798A159C-B7A5-9AC8-FCF8-6CD26EE71594}"/>
                </a:ext>
              </a:extLst>
            </p:cNvPr>
            <p:cNvSpPr/>
            <p:nvPr/>
          </p:nvSpPr>
          <p:spPr>
            <a:xfrm>
              <a:off x="3004858" y="257853"/>
              <a:ext cx="79982" cy="70612"/>
            </a:xfrm>
            <a:custGeom>
              <a:avLst/>
              <a:gdLst>
                <a:gd name="connsiteX0" fmla="*/ 706 w 79982"/>
                <a:gd name="connsiteY0" fmla="*/ 26902 h 70612"/>
                <a:gd name="connsiteX1" fmla="*/ 2807 w 79982"/>
                <a:gd name="connsiteY1" fmla="*/ 35459 h 70612"/>
                <a:gd name="connsiteX2" fmla="*/ 21871 w 79982"/>
                <a:gd name="connsiteY2" fmla="*/ 41290 h 70612"/>
                <a:gd name="connsiteX3" fmla="*/ 35386 w 79982"/>
                <a:gd name="connsiteY3" fmla="*/ 56952 h 70612"/>
                <a:gd name="connsiteX4" fmla="*/ 38196 w 79982"/>
                <a:gd name="connsiteY4" fmla="*/ 59313 h 70612"/>
                <a:gd name="connsiteX5" fmla="*/ 38196 w 79982"/>
                <a:gd name="connsiteY5" fmla="*/ 59313 h 70612"/>
                <a:gd name="connsiteX6" fmla="*/ 41064 w 79982"/>
                <a:gd name="connsiteY6" fmla="*/ 56657 h 70612"/>
                <a:gd name="connsiteX7" fmla="*/ 49563 w 79982"/>
                <a:gd name="connsiteY7" fmla="*/ 45267 h 70612"/>
                <a:gd name="connsiteX8" fmla="*/ 55761 w 79982"/>
                <a:gd name="connsiteY8" fmla="*/ 68413 h 70612"/>
                <a:gd name="connsiteX9" fmla="*/ 71354 w 79982"/>
                <a:gd name="connsiteY9" fmla="*/ 72521 h 70612"/>
                <a:gd name="connsiteX10" fmla="*/ 52656 w 79982"/>
                <a:gd name="connsiteY10" fmla="*/ 4157 h 70612"/>
                <a:gd name="connsiteX11" fmla="*/ 706 w 79982"/>
                <a:gd name="connsiteY11" fmla="*/ 26902 h 70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9982" h="70612">
                  <a:moveTo>
                    <a:pt x="706" y="26902"/>
                  </a:moveTo>
                  <a:cubicBezTo>
                    <a:pt x="-829" y="29879"/>
                    <a:pt x="68" y="33529"/>
                    <a:pt x="2807" y="35459"/>
                  </a:cubicBezTo>
                  <a:cubicBezTo>
                    <a:pt x="7186" y="38551"/>
                    <a:pt x="14410" y="42446"/>
                    <a:pt x="21871" y="41290"/>
                  </a:cubicBezTo>
                  <a:cubicBezTo>
                    <a:pt x="31963" y="39720"/>
                    <a:pt x="34289" y="51476"/>
                    <a:pt x="35386" y="56952"/>
                  </a:cubicBezTo>
                  <a:cubicBezTo>
                    <a:pt x="35634" y="58313"/>
                    <a:pt x="36815" y="59306"/>
                    <a:pt x="38196" y="59313"/>
                  </a:cubicBezTo>
                  <a:lnTo>
                    <a:pt x="38196" y="59313"/>
                  </a:lnTo>
                  <a:cubicBezTo>
                    <a:pt x="39695" y="59317"/>
                    <a:pt x="40958" y="58158"/>
                    <a:pt x="41064" y="56657"/>
                  </a:cubicBezTo>
                  <a:cubicBezTo>
                    <a:pt x="41312" y="53258"/>
                    <a:pt x="42788" y="47522"/>
                    <a:pt x="49563" y="45267"/>
                  </a:cubicBezTo>
                  <a:cubicBezTo>
                    <a:pt x="59479" y="41962"/>
                    <a:pt x="62288" y="58321"/>
                    <a:pt x="55761" y="68413"/>
                  </a:cubicBezTo>
                  <a:cubicBezTo>
                    <a:pt x="48938" y="78941"/>
                    <a:pt x="63658" y="69959"/>
                    <a:pt x="71354" y="72521"/>
                  </a:cubicBezTo>
                  <a:cubicBezTo>
                    <a:pt x="75780" y="73996"/>
                    <a:pt x="96048" y="11794"/>
                    <a:pt x="52656" y="4157"/>
                  </a:cubicBezTo>
                  <a:cubicBezTo>
                    <a:pt x="19722" y="-1709"/>
                    <a:pt x="5593" y="17365"/>
                    <a:pt x="706" y="26902"/>
                  </a:cubicBezTo>
                  <a:close/>
                </a:path>
              </a:pathLst>
            </a:custGeom>
            <a:solidFill>
              <a:srgbClr val="FDC781"/>
            </a:solidFill>
            <a:ln w="1179"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6E4D697B-1C61-5A18-1794-7ACF1A173565}"/>
                </a:ext>
              </a:extLst>
            </p:cNvPr>
            <p:cNvSpPr/>
            <p:nvPr/>
          </p:nvSpPr>
          <p:spPr>
            <a:xfrm>
              <a:off x="2836638" y="760962"/>
              <a:ext cx="32591" cy="38631"/>
            </a:xfrm>
            <a:custGeom>
              <a:avLst/>
              <a:gdLst>
                <a:gd name="connsiteX0" fmla="*/ 16840 w 32591"/>
                <a:gd name="connsiteY0" fmla="*/ 3176 h 38631"/>
                <a:gd name="connsiteX1" fmla="*/ 15659 w 32591"/>
                <a:gd name="connsiteY1" fmla="*/ 32058 h 38631"/>
                <a:gd name="connsiteX2" fmla="*/ -40 w 32591"/>
                <a:gd name="connsiteY2" fmla="*/ 41689 h 38631"/>
                <a:gd name="connsiteX3" fmla="*/ 27641 w 32591"/>
                <a:gd name="connsiteY3" fmla="*/ 41689 h 38631"/>
                <a:gd name="connsiteX4" fmla="*/ 32551 w 32591"/>
                <a:gd name="connsiteY4" fmla="*/ 3058 h 3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91" h="38631">
                  <a:moveTo>
                    <a:pt x="16840" y="3176"/>
                  </a:moveTo>
                  <a:lnTo>
                    <a:pt x="15659" y="32058"/>
                  </a:lnTo>
                  <a:lnTo>
                    <a:pt x="-40" y="41689"/>
                  </a:lnTo>
                  <a:lnTo>
                    <a:pt x="27641" y="41689"/>
                  </a:lnTo>
                  <a:cubicBezTo>
                    <a:pt x="27641" y="41689"/>
                    <a:pt x="28054" y="11344"/>
                    <a:pt x="32551" y="3058"/>
                  </a:cubicBezTo>
                </a:path>
              </a:pathLst>
            </a:custGeom>
            <a:solidFill>
              <a:srgbClr val="40D3BA"/>
            </a:solidFill>
            <a:ln w="1179"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5E6C3850-3C7B-B337-5A5C-9D2A859F51B0}"/>
                </a:ext>
              </a:extLst>
            </p:cNvPr>
            <p:cNvSpPr/>
            <p:nvPr/>
          </p:nvSpPr>
          <p:spPr>
            <a:xfrm>
              <a:off x="2957336" y="761080"/>
              <a:ext cx="29758" cy="38513"/>
            </a:xfrm>
            <a:custGeom>
              <a:avLst/>
              <a:gdLst>
                <a:gd name="connsiteX0" fmla="*/ 0 w 29758"/>
                <a:gd name="connsiteY0" fmla="*/ 0 h 38513"/>
                <a:gd name="connsiteX1" fmla="*/ 16325 w 29758"/>
                <a:gd name="connsiteY1" fmla="*/ 28882 h 38513"/>
                <a:gd name="connsiteX2" fmla="*/ 6610 w 29758"/>
                <a:gd name="connsiteY2" fmla="*/ 38514 h 38513"/>
                <a:gd name="connsiteX3" fmla="*/ 29759 w 29758"/>
                <a:gd name="connsiteY3" fmla="*/ 38514 h 38513"/>
                <a:gd name="connsiteX4" fmla="*/ 16184 w 29758"/>
                <a:gd name="connsiteY4" fmla="*/ 0 h 385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58" h="38513">
                  <a:moveTo>
                    <a:pt x="0" y="0"/>
                  </a:moveTo>
                  <a:lnTo>
                    <a:pt x="16325" y="28882"/>
                  </a:lnTo>
                  <a:lnTo>
                    <a:pt x="6610" y="38514"/>
                  </a:lnTo>
                  <a:lnTo>
                    <a:pt x="29759" y="38514"/>
                  </a:lnTo>
                  <a:lnTo>
                    <a:pt x="16184" y="0"/>
                  </a:lnTo>
                </a:path>
              </a:pathLst>
            </a:custGeom>
            <a:solidFill>
              <a:srgbClr val="40D3BA"/>
            </a:solidFill>
            <a:ln w="1179"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25584C6A-96AD-670F-83A8-EC4254ABDBFD}"/>
                </a:ext>
              </a:extLst>
            </p:cNvPr>
            <p:cNvSpPr/>
            <p:nvPr/>
          </p:nvSpPr>
          <p:spPr>
            <a:xfrm>
              <a:off x="3029873" y="275885"/>
              <a:ext cx="54641" cy="52521"/>
            </a:xfrm>
            <a:custGeom>
              <a:avLst/>
              <a:gdLst>
                <a:gd name="connsiteX0" fmla="*/ 10371 w 54641"/>
                <a:gd name="connsiteY0" fmla="*/ 38920 h 52521"/>
                <a:gd name="connsiteX1" fmla="*/ 13735 w 54641"/>
                <a:gd name="connsiteY1" fmla="*/ 41189 h 52521"/>
                <a:gd name="connsiteX2" fmla="*/ 16049 w 54641"/>
                <a:gd name="connsiteY2" fmla="*/ 38566 h 52521"/>
                <a:gd name="connsiteX3" fmla="*/ 24548 w 54641"/>
                <a:gd name="connsiteY3" fmla="*/ 27176 h 52521"/>
                <a:gd name="connsiteX4" fmla="*/ 30745 w 54641"/>
                <a:gd name="connsiteY4" fmla="*/ 50322 h 52521"/>
                <a:gd name="connsiteX5" fmla="*/ 46338 w 54641"/>
                <a:gd name="connsiteY5" fmla="*/ 54430 h 52521"/>
                <a:gd name="connsiteX6" fmla="*/ 54601 w 54641"/>
                <a:gd name="connsiteY6" fmla="*/ 29962 h 52521"/>
                <a:gd name="connsiteX7" fmla="*/ 41038 w 54641"/>
                <a:gd name="connsiteY7" fmla="*/ 22372 h 52521"/>
                <a:gd name="connsiteX8" fmla="*/ 9899 w 54641"/>
                <a:gd name="connsiteY8" fmla="*/ 11549 h 52521"/>
                <a:gd name="connsiteX9" fmla="*/ -40 w 54641"/>
                <a:gd name="connsiteY9" fmla="*/ 23210 h 52521"/>
                <a:gd name="connsiteX10" fmla="*/ 10371 w 54641"/>
                <a:gd name="connsiteY10" fmla="*/ 38920 h 52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641" h="52521">
                  <a:moveTo>
                    <a:pt x="10371" y="38920"/>
                  </a:moveTo>
                  <a:cubicBezTo>
                    <a:pt x="10678" y="40475"/>
                    <a:pt x="12177" y="41491"/>
                    <a:pt x="13735" y="41189"/>
                  </a:cubicBezTo>
                  <a:cubicBezTo>
                    <a:pt x="15010" y="40941"/>
                    <a:pt x="15966" y="39864"/>
                    <a:pt x="16049" y="38566"/>
                  </a:cubicBezTo>
                  <a:cubicBezTo>
                    <a:pt x="16297" y="35167"/>
                    <a:pt x="17772" y="29431"/>
                    <a:pt x="24548" y="27176"/>
                  </a:cubicBezTo>
                  <a:cubicBezTo>
                    <a:pt x="34463" y="23871"/>
                    <a:pt x="37273" y="40230"/>
                    <a:pt x="30745" y="50322"/>
                  </a:cubicBezTo>
                  <a:cubicBezTo>
                    <a:pt x="23922" y="60850"/>
                    <a:pt x="38642" y="51868"/>
                    <a:pt x="46338" y="54430"/>
                  </a:cubicBezTo>
                  <a:cubicBezTo>
                    <a:pt x="48262" y="55067"/>
                    <a:pt x="53185" y="43677"/>
                    <a:pt x="54601" y="29962"/>
                  </a:cubicBezTo>
                  <a:cubicBezTo>
                    <a:pt x="52441" y="42225"/>
                    <a:pt x="40838" y="40655"/>
                    <a:pt x="41038" y="22372"/>
                  </a:cubicBezTo>
                  <a:cubicBezTo>
                    <a:pt x="41239" y="4089"/>
                    <a:pt x="11870" y="-4586"/>
                    <a:pt x="9899" y="11549"/>
                  </a:cubicBezTo>
                  <a:cubicBezTo>
                    <a:pt x="8966" y="19221"/>
                    <a:pt x="4445" y="22172"/>
                    <a:pt x="-40" y="23210"/>
                  </a:cubicBezTo>
                  <a:cubicBezTo>
                    <a:pt x="7443" y="24249"/>
                    <a:pt x="9391" y="34057"/>
                    <a:pt x="10371" y="38920"/>
                  </a:cubicBezTo>
                  <a:close/>
                </a:path>
              </a:pathLst>
            </a:custGeom>
            <a:gradFill>
              <a:gsLst>
                <a:gs pos="0">
                  <a:srgbClr val="FFD087"/>
                </a:gs>
                <a:gs pos="76000">
                  <a:srgbClr val="FFC770"/>
                </a:gs>
              </a:gsLst>
              <a:lin ang="15241075" scaled="1"/>
            </a:gradFill>
            <a:ln w="1179" cap="flat">
              <a:noFill/>
              <a:prstDash val="solid"/>
              <a:miter/>
            </a:ln>
          </p:spPr>
          <p:txBody>
            <a:bodyPr rtlCol="0" anchor="ctr"/>
            <a:lstStyle/>
            <a:p>
              <a:endParaRPr lang="zh-CN" altLang="en-US"/>
            </a:p>
          </p:txBody>
        </p:sp>
      </p:grpSp>
      <p:grpSp>
        <p:nvGrpSpPr>
          <p:cNvPr id="88" name="组合 87">
            <a:extLst>
              <a:ext uri="{FF2B5EF4-FFF2-40B4-BE49-F238E27FC236}">
                <a16:creationId xmlns:a16="http://schemas.microsoft.com/office/drawing/2014/main" id="{A80623BE-9BEF-9B53-D30A-82C5E8A63BDD}"/>
              </a:ext>
            </a:extLst>
          </p:cNvPr>
          <p:cNvGrpSpPr/>
          <p:nvPr/>
        </p:nvGrpSpPr>
        <p:grpSpPr>
          <a:xfrm>
            <a:off x="1055687" y="2788692"/>
            <a:ext cx="2351471" cy="3196183"/>
            <a:chOff x="1055687" y="2788693"/>
            <a:chExt cx="2351471" cy="2581293"/>
          </a:xfrm>
        </p:grpSpPr>
        <p:grpSp>
          <p:nvGrpSpPr>
            <p:cNvPr id="33" name="组合 32">
              <a:extLst>
                <a:ext uri="{FF2B5EF4-FFF2-40B4-BE49-F238E27FC236}">
                  <a16:creationId xmlns:a16="http://schemas.microsoft.com/office/drawing/2014/main" id="{FBCA2A15-4A16-A1A6-9D64-C909FEC5D4E9}"/>
                </a:ext>
              </a:extLst>
            </p:cNvPr>
            <p:cNvGrpSpPr/>
            <p:nvPr/>
          </p:nvGrpSpPr>
          <p:grpSpPr>
            <a:xfrm>
              <a:off x="1055687" y="2788693"/>
              <a:ext cx="2351471" cy="2581293"/>
              <a:chOff x="1700668" y="2469462"/>
              <a:chExt cx="1962756" cy="2702431"/>
            </a:xfrm>
          </p:grpSpPr>
          <p:cxnSp>
            <p:nvCxnSpPr>
              <p:cNvPr id="29" name="直接连接符 28">
                <a:extLst>
                  <a:ext uri="{FF2B5EF4-FFF2-40B4-BE49-F238E27FC236}">
                    <a16:creationId xmlns:a16="http://schemas.microsoft.com/office/drawing/2014/main" id="{2983E9AA-D3FC-89BC-EB96-16832A7A5289}"/>
                  </a:ext>
                </a:extLst>
              </p:cNvPr>
              <p:cNvCxnSpPr>
                <a:cxnSpLocks/>
              </p:cNvCxnSpPr>
              <p:nvPr/>
            </p:nvCxnSpPr>
            <p:spPr>
              <a:xfrm>
                <a:off x="1712316" y="2469462"/>
                <a:ext cx="1951108" cy="0"/>
              </a:xfrm>
              <a:prstGeom prst="line">
                <a:avLst/>
              </a:prstGeom>
              <a:ln w="50800" cap="sq">
                <a:solidFill>
                  <a:schemeClr val="accent4"/>
                </a:solidFill>
              </a:ln>
            </p:spPr>
            <p:style>
              <a:lnRef idx="1">
                <a:schemeClr val="accent1"/>
              </a:lnRef>
              <a:fillRef idx="0">
                <a:schemeClr val="accent1"/>
              </a:fillRef>
              <a:effectRef idx="0">
                <a:schemeClr val="accent1"/>
              </a:effectRef>
              <a:fontRef idx="minor">
                <a:schemeClr val="tx1"/>
              </a:fontRef>
            </p:style>
          </p:cxnSp>
          <p:sp>
            <p:nvSpPr>
              <p:cNvPr id="31" name="矩形 30">
                <a:extLst>
                  <a:ext uri="{FF2B5EF4-FFF2-40B4-BE49-F238E27FC236}">
                    <a16:creationId xmlns:a16="http://schemas.microsoft.com/office/drawing/2014/main" id="{F080DC80-501B-28F4-D0C5-22DD213923DF}"/>
                  </a:ext>
                </a:extLst>
              </p:cNvPr>
              <p:cNvSpPr/>
              <p:nvPr/>
            </p:nvSpPr>
            <p:spPr>
              <a:xfrm>
                <a:off x="1700668" y="2498583"/>
                <a:ext cx="1962756" cy="2673310"/>
              </a:xfrm>
              <a:prstGeom prst="rect">
                <a:avLst/>
              </a:prstGeom>
              <a:solidFill>
                <a:schemeClr val="bg1"/>
              </a:solidFill>
              <a:ln>
                <a:noFill/>
              </a:ln>
              <a:effectLst>
                <a:outerShdw blurRad="292100" dist="38100" dir="2700000" algn="tl" rotWithShape="0">
                  <a:schemeClr val="tx1">
                    <a:lumMod val="75000"/>
                    <a:lumOff val="2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533400" dist="38100" dir="2700000" algn="tl" rotWithShape="0">
                      <a:schemeClr val="tx1">
                        <a:lumMod val="75000"/>
                        <a:lumOff val="25000"/>
                        <a:alpha val="30000"/>
                      </a:schemeClr>
                    </a:outerShdw>
                  </a:effectLst>
                </a:endParaRPr>
              </a:p>
            </p:txBody>
          </p:sp>
        </p:grpSp>
        <p:sp>
          <p:nvSpPr>
            <p:cNvPr id="34" name="文本框 33">
              <a:extLst>
                <a:ext uri="{FF2B5EF4-FFF2-40B4-BE49-F238E27FC236}">
                  <a16:creationId xmlns:a16="http://schemas.microsoft.com/office/drawing/2014/main" id="{84F8C5E8-024D-14F0-9A52-6A0F1E4552C2}"/>
                </a:ext>
              </a:extLst>
            </p:cNvPr>
            <p:cNvSpPr txBox="1"/>
            <p:nvPr/>
          </p:nvSpPr>
          <p:spPr>
            <a:xfrm>
              <a:off x="1206293" y="2888385"/>
              <a:ext cx="2050259" cy="755369"/>
            </a:xfrm>
            <a:prstGeom prst="rect">
              <a:avLst/>
            </a:prstGeom>
            <a:noFill/>
          </p:spPr>
          <p:txBody>
            <a:bodyPr wrap="square" rtlCol="0">
              <a:spAutoFit/>
            </a:bodyPr>
            <a:lstStyle/>
            <a:p>
              <a:pPr algn="ctr"/>
              <a:r>
                <a:rPr lang="en-US" altLang="zh-CN" sz="5400" dirty="0">
                  <a:solidFill>
                    <a:schemeClr val="accent1">
                      <a:lumMod val="60000"/>
                      <a:lumOff val="40000"/>
                    </a:schemeClr>
                  </a:solidFill>
                  <a:latin typeface="+mj-lt"/>
                </a:rPr>
                <a:t>01</a:t>
              </a:r>
              <a:endParaRPr lang="zh-CN" altLang="en-US" sz="5400" dirty="0">
                <a:solidFill>
                  <a:schemeClr val="accent1">
                    <a:lumMod val="60000"/>
                    <a:lumOff val="40000"/>
                  </a:schemeClr>
                </a:solidFill>
                <a:latin typeface="+mj-lt"/>
              </a:endParaRPr>
            </a:p>
          </p:txBody>
        </p:sp>
        <p:sp>
          <p:nvSpPr>
            <p:cNvPr id="35" name="文本框 34">
              <a:extLst>
                <a:ext uri="{FF2B5EF4-FFF2-40B4-BE49-F238E27FC236}">
                  <a16:creationId xmlns:a16="http://schemas.microsoft.com/office/drawing/2014/main" id="{9E56C176-10BB-4F6B-908A-A028F904181A}"/>
                </a:ext>
              </a:extLst>
            </p:cNvPr>
            <p:cNvSpPr txBox="1"/>
            <p:nvPr/>
          </p:nvSpPr>
          <p:spPr>
            <a:xfrm>
              <a:off x="1206293" y="3866922"/>
              <a:ext cx="2050259" cy="400110"/>
            </a:xfrm>
            <a:prstGeom prst="rect">
              <a:avLst/>
            </a:prstGeom>
            <a:noFill/>
          </p:spPr>
          <p:txBody>
            <a:bodyPr wrap="square" rtlCol="0">
              <a:spAutoFit/>
            </a:bodyPr>
            <a:lstStyle/>
            <a:p>
              <a:pPr algn="ctr"/>
              <a:r>
                <a:rPr lang="zh-CN" altLang="en-US" sz="2000" dirty="0">
                  <a:solidFill>
                    <a:schemeClr val="tx1">
                      <a:lumMod val="85000"/>
                      <a:lumOff val="15000"/>
                    </a:schemeClr>
                  </a:solidFill>
                  <a:latin typeface="+mj-ea"/>
                  <a:ea typeface="+mj-ea"/>
                </a:rPr>
                <a:t>工作内容</a:t>
              </a:r>
            </a:p>
          </p:txBody>
        </p:sp>
        <p:sp>
          <p:nvSpPr>
            <p:cNvPr id="59" name="文本框 58">
              <a:extLst>
                <a:ext uri="{FF2B5EF4-FFF2-40B4-BE49-F238E27FC236}">
                  <a16:creationId xmlns:a16="http://schemas.microsoft.com/office/drawing/2014/main" id="{95F4242E-B119-520F-7C8F-09D9C67F9052}"/>
                </a:ext>
              </a:extLst>
            </p:cNvPr>
            <p:cNvSpPr txBox="1"/>
            <p:nvPr/>
          </p:nvSpPr>
          <p:spPr>
            <a:xfrm>
              <a:off x="1289950" y="4615609"/>
              <a:ext cx="1882944" cy="461665"/>
            </a:xfrm>
            <a:prstGeom prst="rect">
              <a:avLst/>
            </a:prstGeom>
            <a:noFill/>
          </p:spPr>
          <p:txBody>
            <a:bodyPr wrap="square" rtlCol="0">
              <a:spAutoFit/>
            </a:bodyPr>
            <a:lstStyle/>
            <a:p>
              <a:pPr algn="ctr"/>
              <a:r>
                <a:rPr lang="zh-CN" altLang="en-US" sz="1200" dirty="0">
                  <a:solidFill>
                    <a:schemeClr val="tx1">
                      <a:lumMod val="50000"/>
                      <a:lumOff val="50000"/>
                    </a:schemeClr>
                  </a:solidFill>
                  <a:latin typeface="+mn-ea"/>
                </a:rPr>
                <a:t>请在此输入一段文字来对标题进行说明</a:t>
              </a:r>
            </a:p>
          </p:txBody>
        </p:sp>
        <p:cxnSp>
          <p:nvCxnSpPr>
            <p:cNvPr id="58" name="直接连接符 57">
              <a:extLst>
                <a:ext uri="{FF2B5EF4-FFF2-40B4-BE49-F238E27FC236}">
                  <a16:creationId xmlns:a16="http://schemas.microsoft.com/office/drawing/2014/main" id="{6F845C2C-9DD9-BEE1-F23A-915FF8065F13}"/>
                </a:ext>
              </a:extLst>
            </p:cNvPr>
            <p:cNvCxnSpPr>
              <a:cxnSpLocks/>
            </p:cNvCxnSpPr>
            <p:nvPr/>
          </p:nvCxnSpPr>
          <p:spPr>
            <a:xfrm>
              <a:off x="2023470" y="4322897"/>
              <a:ext cx="415905" cy="0"/>
            </a:xfrm>
            <a:prstGeom prst="line">
              <a:avLst/>
            </a:prstGeom>
            <a:ln w="15875">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89" name="组合 88">
            <a:extLst>
              <a:ext uri="{FF2B5EF4-FFF2-40B4-BE49-F238E27FC236}">
                <a16:creationId xmlns:a16="http://schemas.microsoft.com/office/drawing/2014/main" id="{5BD36F6B-9012-25C4-8177-E86E9F16CBB4}"/>
              </a:ext>
            </a:extLst>
          </p:cNvPr>
          <p:cNvGrpSpPr/>
          <p:nvPr/>
        </p:nvGrpSpPr>
        <p:grpSpPr>
          <a:xfrm>
            <a:off x="3657040" y="2788692"/>
            <a:ext cx="2351471" cy="3196183"/>
            <a:chOff x="3657040" y="2788693"/>
            <a:chExt cx="2351471" cy="2581293"/>
          </a:xfrm>
        </p:grpSpPr>
        <p:grpSp>
          <p:nvGrpSpPr>
            <p:cNvPr id="64" name="组合 63">
              <a:extLst>
                <a:ext uri="{FF2B5EF4-FFF2-40B4-BE49-F238E27FC236}">
                  <a16:creationId xmlns:a16="http://schemas.microsoft.com/office/drawing/2014/main" id="{7C1516EE-8020-99A0-2DD1-BF0A4EC036DD}"/>
                </a:ext>
              </a:extLst>
            </p:cNvPr>
            <p:cNvGrpSpPr/>
            <p:nvPr/>
          </p:nvGrpSpPr>
          <p:grpSpPr>
            <a:xfrm>
              <a:off x="3657040" y="2788693"/>
              <a:ext cx="2351471" cy="2581293"/>
              <a:chOff x="1700668" y="2469462"/>
              <a:chExt cx="1962756" cy="2702431"/>
            </a:xfrm>
          </p:grpSpPr>
          <p:cxnSp>
            <p:nvCxnSpPr>
              <p:cNvPr id="68" name="直接连接符 67">
                <a:extLst>
                  <a:ext uri="{FF2B5EF4-FFF2-40B4-BE49-F238E27FC236}">
                    <a16:creationId xmlns:a16="http://schemas.microsoft.com/office/drawing/2014/main" id="{E0FB7DFB-1346-8285-39B3-2ECBBE510051}"/>
                  </a:ext>
                </a:extLst>
              </p:cNvPr>
              <p:cNvCxnSpPr>
                <a:cxnSpLocks/>
              </p:cNvCxnSpPr>
              <p:nvPr/>
            </p:nvCxnSpPr>
            <p:spPr>
              <a:xfrm>
                <a:off x="1712316" y="2469462"/>
                <a:ext cx="1951108" cy="0"/>
              </a:xfrm>
              <a:prstGeom prst="line">
                <a:avLst/>
              </a:prstGeom>
              <a:ln w="50800" cap="sq">
                <a:solidFill>
                  <a:schemeClr val="accent4"/>
                </a:solidFill>
              </a:ln>
            </p:spPr>
            <p:style>
              <a:lnRef idx="1">
                <a:schemeClr val="accent1"/>
              </a:lnRef>
              <a:fillRef idx="0">
                <a:schemeClr val="accent1"/>
              </a:fillRef>
              <a:effectRef idx="0">
                <a:schemeClr val="accent1"/>
              </a:effectRef>
              <a:fontRef idx="minor">
                <a:schemeClr val="tx1"/>
              </a:fontRef>
            </p:style>
          </p:cxnSp>
          <p:sp>
            <p:nvSpPr>
              <p:cNvPr id="69" name="矩形 68">
                <a:extLst>
                  <a:ext uri="{FF2B5EF4-FFF2-40B4-BE49-F238E27FC236}">
                    <a16:creationId xmlns:a16="http://schemas.microsoft.com/office/drawing/2014/main" id="{7FBC1A75-2BBB-F234-3FF8-96875BFF01D6}"/>
                  </a:ext>
                </a:extLst>
              </p:cNvPr>
              <p:cNvSpPr/>
              <p:nvPr/>
            </p:nvSpPr>
            <p:spPr>
              <a:xfrm>
                <a:off x="1700668" y="2498583"/>
                <a:ext cx="1962756" cy="2673310"/>
              </a:xfrm>
              <a:prstGeom prst="rect">
                <a:avLst/>
              </a:prstGeom>
              <a:solidFill>
                <a:schemeClr val="bg1"/>
              </a:solidFill>
              <a:ln>
                <a:noFill/>
              </a:ln>
              <a:effectLst>
                <a:outerShdw blurRad="292100" dist="38100" dir="2700000" algn="tl" rotWithShape="0">
                  <a:schemeClr val="tx1">
                    <a:lumMod val="75000"/>
                    <a:lumOff val="2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533400" dist="38100" dir="2700000" algn="tl" rotWithShape="0">
                      <a:schemeClr val="tx1">
                        <a:lumMod val="75000"/>
                        <a:lumOff val="25000"/>
                        <a:alpha val="30000"/>
                      </a:schemeClr>
                    </a:outerShdw>
                  </a:effectLst>
                </a:endParaRPr>
              </a:p>
            </p:txBody>
          </p:sp>
        </p:grpSp>
        <p:sp>
          <p:nvSpPr>
            <p:cNvPr id="65" name="文本框 64">
              <a:extLst>
                <a:ext uri="{FF2B5EF4-FFF2-40B4-BE49-F238E27FC236}">
                  <a16:creationId xmlns:a16="http://schemas.microsoft.com/office/drawing/2014/main" id="{07EC26F6-85E9-8ECD-94F8-1C160DD592B0}"/>
                </a:ext>
              </a:extLst>
            </p:cNvPr>
            <p:cNvSpPr txBox="1"/>
            <p:nvPr/>
          </p:nvSpPr>
          <p:spPr>
            <a:xfrm>
              <a:off x="3807646" y="2888385"/>
              <a:ext cx="2050259" cy="846295"/>
            </a:xfrm>
            <a:prstGeom prst="rect">
              <a:avLst/>
            </a:prstGeom>
            <a:noFill/>
          </p:spPr>
          <p:txBody>
            <a:bodyPr wrap="square" rtlCol="0">
              <a:spAutoFit/>
            </a:bodyPr>
            <a:lstStyle/>
            <a:p>
              <a:pPr algn="ctr"/>
              <a:r>
                <a:rPr lang="en-US" altLang="zh-CN" sz="5400" dirty="0">
                  <a:solidFill>
                    <a:schemeClr val="accent1">
                      <a:lumMod val="60000"/>
                      <a:lumOff val="40000"/>
                    </a:schemeClr>
                  </a:solidFill>
                  <a:latin typeface="+mj-lt"/>
                </a:rPr>
                <a:t>02</a:t>
              </a:r>
              <a:endParaRPr lang="zh-CN" altLang="en-US" sz="5400" dirty="0">
                <a:solidFill>
                  <a:schemeClr val="accent1">
                    <a:lumMod val="60000"/>
                    <a:lumOff val="40000"/>
                  </a:schemeClr>
                </a:solidFill>
                <a:latin typeface="+mj-lt"/>
              </a:endParaRPr>
            </a:p>
          </p:txBody>
        </p:sp>
        <p:sp>
          <p:nvSpPr>
            <p:cNvPr id="66" name="文本框 65">
              <a:extLst>
                <a:ext uri="{FF2B5EF4-FFF2-40B4-BE49-F238E27FC236}">
                  <a16:creationId xmlns:a16="http://schemas.microsoft.com/office/drawing/2014/main" id="{C66C7C9B-5272-C3D8-8FBF-C66A203B8E4A}"/>
                </a:ext>
              </a:extLst>
            </p:cNvPr>
            <p:cNvSpPr txBox="1"/>
            <p:nvPr/>
          </p:nvSpPr>
          <p:spPr>
            <a:xfrm>
              <a:off x="3807646" y="3866922"/>
              <a:ext cx="2050259" cy="400110"/>
            </a:xfrm>
            <a:prstGeom prst="rect">
              <a:avLst/>
            </a:prstGeom>
            <a:noFill/>
          </p:spPr>
          <p:txBody>
            <a:bodyPr wrap="square" rtlCol="0">
              <a:spAutoFit/>
            </a:bodyPr>
            <a:lstStyle/>
            <a:p>
              <a:pPr algn="ctr"/>
              <a:r>
                <a:rPr lang="zh-CN" altLang="en-US" sz="2000" dirty="0">
                  <a:solidFill>
                    <a:schemeClr val="tx1">
                      <a:lumMod val="85000"/>
                      <a:lumOff val="15000"/>
                    </a:schemeClr>
                  </a:solidFill>
                  <a:latin typeface="+mj-ea"/>
                  <a:ea typeface="+mj-ea"/>
                </a:rPr>
                <a:t>取得成绩</a:t>
              </a:r>
            </a:p>
          </p:txBody>
        </p:sp>
        <p:sp>
          <p:nvSpPr>
            <p:cNvPr id="67" name="文本框 66">
              <a:extLst>
                <a:ext uri="{FF2B5EF4-FFF2-40B4-BE49-F238E27FC236}">
                  <a16:creationId xmlns:a16="http://schemas.microsoft.com/office/drawing/2014/main" id="{CE262C04-3253-17C3-6248-D7546A85F6CA}"/>
                </a:ext>
              </a:extLst>
            </p:cNvPr>
            <p:cNvSpPr txBox="1"/>
            <p:nvPr/>
          </p:nvSpPr>
          <p:spPr>
            <a:xfrm>
              <a:off x="3891303" y="4615609"/>
              <a:ext cx="1882944" cy="461665"/>
            </a:xfrm>
            <a:prstGeom prst="rect">
              <a:avLst/>
            </a:prstGeom>
            <a:noFill/>
          </p:spPr>
          <p:txBody>
            <a:bodyPr wrap="square" rtlCol="0">
              <a:spAutoFit/>
            </a:bodyPr>
            <a:lstStyle/>
            <a:p>
              <a:pPr algn="ctr"/>
              <a:r>
                <a:rPr lang="zh-CN" altLang="en-US" sz="1200" dirty="0">
                  <a:solidFill>
                    <a:schemeClr val="tx1">
                      <a:lumMod val="50000"/>
                      <a:lumOff val="50000"/>
                    </a:schemeClr>
                  </a:solidFill>
                  <a:latin typeface="+mn-ea"/>
                </a:rPr>
                <a:t>请在此输入一段文字来对标题进行说明</a:t>
              </a:r>
            </a:p>
          </p:txBody>
        </p:sp>
        <p:cxnSp>
          <p:nvCxnSpPr>
            <p:cNvPr id="63" name="直接连接符 62">
              <a:extLst>
                <a:ext uri="{FF2B5EF4-FFF2-40B4-BE49-F238E27FC236}">
                  <a16:creationId xmlns:a16="http://schemas.microsoft.com/office/drawing/2014/main" id="{7B974561-E8B5-9346-F47F-79ECD1E92129}"/>
                </a:ext>
              </a:extLst>
            </p:cNvPr>
            <p:cNvCxnSpPr>
              <a:cxnSpLocks/>
            </p:cNvCxnSpPr>
            <p:nvPr/>
          </p:nvCxnSpPr>
          <p:spPr>
            <a:xfrm>
              <a:off x="4624823" y="4322897"/>
              <a:ext cx="415905" cy="0"/>
            </a:xfrm>
            <a:prstGeom prst="line">
              <a:avLst/>
            </a:prstGeom>
            <a:ln w="15875">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90" name="组合 89">
            <a:extLst>
              <a:ext uri="{FF2B5EF4-FFF2-40B4-BE49-F238E27FC236}">
                <a16:creationId xmlns:a16="http://schemas.microsoft.com/office/drawing/2014/main" id="{16655EFA-5D01-8699-2775-C0BFD7E7CBB2}"/>
              </a:ext>
            </a:extLst>
          </p:cNvPr>
          <p:cNvGrpSpPr/>
          <p:nvPr/>
        </p:nvGrpSpPr>
        <p:grpSpPr>
          <a:xfrm>
            <a:off x="6258393" y="2788692"/>
            <a:ext cx="2351471" cy="3196183"/>
            <a:chOff x="6258393" y="2788693"/>
            <a:chExt cx="2351471" cy="2581293"/>
          </a:xfrm>
        </p:grpSpPr>
        <p:grpSp>
          <p:nvGrpSpPr>
            <p:cNvPr id="73" name="组合 72">
              <a:extLst>
                <a:ext uri="{FF2B5EF4-FFF2-40B4-BE49-F238E27FC236}">
                  <a16:creationId xmlns:a16="http://schemas.microsoft.com/office/drawing/2014/main" id="{B84F07E8-DFF2-A05A-1EF3-8AD8077A882A}"/>
                </a:ext>
              </a:extLst>
            </p:cNvPr>
            <p:cNvGrpSpPr/>
            <p:nvPr/>
          </p:nvGrpSpPr>
          <p:grpSpPr>
            <a:xfrm>
              <a:off x="6258393" y="2788693"/>
              <a:ext cx="2351471" cy="2581293"/>
              <a:chOff x="1700668" y="2469462"/>
              <a:chExt cx="1962756" cy="2702431"/>
            </a:xfrm>
          </p:grpSpPr>
          <p:cxnSp>
            <p:nvCxnSpPr>
              <p:cNvPr id="77" name="直接连接符 76">
                <a:extLst>
                  <a:ext uri="{FF2B5EF4-FFF2-40B4-BE49-F238E27FC236}">
                    <a16:creationId xmlns:a16="http://schemas.microsoft.com/office/drawing/2014/main" id="{9B6D64A2-4F08-9012-D3A7-9DC0AD189F6B}"/>
                  </a:ext>
                </a:extLst>
              </p:cNvPr>
              <p:cNvCxnSpPr>
                <a:cxnSpLocks/>
              </p:cNvCxnSpPr>
              <p:nvPr/>
            </p:nvCxnSpPr>
            <p:spPr>
              <a:xfrm>
                <a:off x="1712316" y="2469462"/>
                <a:ext cx="1951108" cy="0"/>
              </a:xfrm>
              <a:prstGeom prst="line">
                <a:avLst/>
              </a:prstGeom>
              <a:ln w="50800" cap="sq">
                <a:solidFill>
                  <a:schemeClr val="accent4"/>
                </a:solidFill>
              </a:ln>
            </p:spPr>
            <p:style>
              <a:lnRef idx="1">
                <a:schemeClr val="accent1"/>
              </a:lnRef>
              <a:fillRef idx="0">
                <a:schemeClr val="accent1"/>
              </a:fillRef>
              <a:effectRef idx="0">
                <a:schemeClr val="accent1"/>
              </a:effectRef>
              <a:fontRef idx="minor">
                <a:schemeClr val="tx1"/>
              </a:fontRef>
            </p:style>
          </p:cxnSp>
          <p:sp>
            <p:nvSpPr>
              <p:cNvPr id="78" name="矩形 77">
                <a:extLst>
                  <a:ext uri="{FF2B5EF4-FFF2-40B4-BE49-F238E27FC236}">
                    <a16:creationId xmlns:a16="http://schemas.microsoft.com/office/drawing/2014/main" id="{F3091C53-1BE3-59C8-7895-BD495DBA08C3}"/>
                  </a:ext>
                </a:extLst>
              </p:cNvPr>
              <p:cNvSpPr/>
              <p:nvPr/>
            </p:nvSpPr>
            <p:spPr>
              <a:xfrm>
                <a:off x="1700668" y="2498583"/>
                <a:ext cx="1962756" cy="2673310"/>
              </a:xfrm>
              <a:prstGeom prst="rect">
                <a:avLst/>
              </a:prstGeom>
              <a:solidFill>
                <a:schemeClr val="bg1"/>
              </a:solidFill>
              <a:ln>
                <a:noFill/>
              </a:ln>
              <a:effectLst>
                <a:outerShdw blurRad="292100" dist="38100" dir="2700000" algn="tl" rotWithShape="0">
                  <a:schemeClr val="tx1">
                    <a:lumMod val="75000"/>
                    <a:lumOff val="2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533400" dist="38100" dir="2700000" algn="tl" rotWithShape="0">
                      <a:schemeClr val="tx1">
                        <a:lumMod val="75000"/>
                        <a:lumOff val="25000"/>
                        <a:alpha val="30000"/>
                      </a:schemeClr>
                    </a:outerShdw>
                  </a:effectLst>
                </a:endParaRPr>
              </a:p>
            </p:txBody>
          </p:sp>
        </p:grpSp>
        <p:sp>
          <p:nvSpPr>
            <p:cNvPr id="74" name="文本框 73">
              <a:extLst>
                <a:ext uri="{FF2B5EF4-FFF2-40B4-BE49-F238E27FC236}">
                  <a16:creationId xmlns:a16="http://schemas.microsoft.com/office/drawing/2014/main" id="{A990D3C9-DAB2-7F2F-BFBB-6323EEE84802}"/>
                </a:ext>
              </a:extLst>
            </p:cNvPr>
            <p:cNvSpPr txBox="1"/>
            <p:nvPr/>
          </p:nvSpPr>
          <p:spPr>
            <a:xfrm>
              <a:off x="6408999" y="2888385"/>
              <a:ext cx="2050259" cy="846295"/>
            </a:xfrm>
            <a:prstGeom prst="rect">
              <a:avLst/>
            </a:prstGeom>
            <a:noFill/>
          </p:spPr>
          <p:txBody>
            <a:bodyPr wrap="square" rtlCol="0">
              <a:spAutoFit/>
            </a:bodyPr>
            <a:lstStyle/>
            <a:p>
              <a:pPr algn="ctr"/>
              <a:r>
                <a:rPr lang="en-US" altLang="zh-CN" sz="5400" dirty="0">
                  <a:solidFill>
                    <a:schemeClr val="accent1">
                      <a:lumMod val="60000"/>
                      <a:lumOff val="40000"/>
                    </a:schemeClr>
                  </a:solidFill>
                  <a:latin typeface="+mj-lt"/>
                </a:rPr>
                <a:t>03</a:t>
              </a:r>
              <a:endParaRPr lang="zh-CN" altLang="en-US" sz="5400" dirty="0">
                <a:solidFill>
                  <a:schemeClr val="accent1">
                    <a:lumMod val="60000"/>
                    <a:lumOff val="40000"/>
                  </a:schemeClr>
                </a:solidFill>
                <a:latin typeface="+mj-lt"/>
              </a:endParaRPr>
            </a:p>
          </p:txBody>
        </p:sp>
        <p:sp>
          <p:nvSpPr>
            <p:cNvPr id="75" name="文本框 74">
              <a:extLst>
                <a:ext uri="{FF2B5EF4-FFF2-40B4-BE49-F238E27FC236}">
                  <a16:creationId xmlns:a16="http://schemas.microsoft.com/office/drawing/2014/main" id="{DEE6BFE1-5D9A-3D40-C568-923B9CE9E779}"/>
                </a:ext>
              </a:extLst>
            </p:cNvPr>
            <p:cNvSpPr txBox="1"/>
            <p:nvPr/>
          </p:nvSpPr>
          <p:spPr>
            <a:xfrm>
              <a:off x="6408999" y="3866922"/>
              <a:ext cx="2050259" cy="400110"/>
            </a:xfrm>
            <a:prstGeom prst="rect">
              <a:avLst/>
            </a:prstGeom>
            <a:noFill/>
          </p:spPr>
          <p:txBody>
            <a:bodyPr wrap="square" rtlCol="0">
              <a:spAutoFit/>
            </a:bodyPr>
            <a:lstStyle/>
            <a:p>
              <a:pPr algn="ctr"/>
              <a:r>
                <a:rPr lang="zh-CN" altLang="en-US" sz="2000" dirty="0">
                  <a:solidFill>
                    <a:schemeClr val="tx1">
                      <a:lumMod val="85000"/>
                      <a:lumOff val="15000"/>
                    </a:schemeClr>
                  </a:solidFill>
                  <a:latin typeface="+mj-ea"/>
                  <a:ea typeface="+mj-ea"/>
                </a:rPr>
                <a:t>内容反思</a:t>
              </a:r>
            </a:p>
          </p:txBody>
        </p:sp>
        <p:sp>
          <p:nvSpPr>
            <p:cNvPr id="76" name="文本框 75">
              <a:extLst>
                <a:ext uri="{FF2B5EF4-FFF2-40B4-BE49-F238E27FC236}">
                  <a16:creationId xmlns:a16="http://schemas.microsoft.com/office/drawing/2014/main" id="{60A09285-531F-2C0D-FE10-DBC047B9FAAA}"/>
                </a:ext>
              </a:extLst>
            </p:cNvPr>
            <p:cNvSpPr txBox="1"/>
            <p:nvPr/>
          </p:nvSpPr>
          <p:spPr>
            <a:xfrm>
              <a:off x="6492656" y="4615609"/>
              <a:ext cx="1882944" cy="461665"/>
            </a:xfrm>
            <a:prstGeom prst="rect">
              <a:avLst/>
            </a:prstGeom>
            <a:noFill/>
          </p:spPr>
          <p:txBody>
            <a:bodyPr wrap="square" rtlCol="0">
              <a:spAutoFit/>
            </a:bodyPr>
            <a:lstStyle/>
            <a:p>
              <a:pPr algn="ctr"/>
              <a:r>
                <a:rPr lang="zh-CN" altLang="en-US" sz="1200" dirty="0">
                  <a:solidFill>
                    <a:schemeClr val="tx1">
                      <a:lumMod val="50000"/>
                      <a:lumOff val="50000"/>
                    </a:schemeClr>
                  </a:solidFill>
                  <a:latin typeface="+mn-ea"/>
                </a:rPr>
                <a:t>请在此输入一段文字来对标题进行说明</a:t>
              </a:r>
            </a:p>
          </p:txBody>
        </p:sp>
        <p:cxnSp>
          <p:nvCxnSpPr>
            <p:cNvPr id="72" name="直接连接符 71">
              <a:extLst>
                <a:ext uri="{FF2B5EF4-FFF2-40B4-BE49-F238E27FC236}">
                  <a16:creationId xmlns:a16="http://schemas.microsoft.com/office/drawing/2014/main" id="{B71B999B-0CB9-875E-8B37-B5F1C9FE589A}"/>
                </a:ext>
              </a:extLst>
            </p:cNvPr>
            <p:cNvCxnSpPr>
              <a:cxnSpLocks/>
            </p:cNvCxnSpPr>
            <p:nvPr/>
          </p:nvCxnSpPr>
          <p:spPr>
            <a:xfrm>
              <a:off x="7226176" y="4322897"/>
              <a:ext cx="415905" cy="0"/>
            </a:xfrm>
            <a:prstGeom prst="line">
              <a:avLst/>
            </a:prstGeom>
            <a:ln w="15875">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91" name="组合 90">
            <a:extLst>
              <a:ext uri="{FF2B5EF4-FFF2-40B4-BE49-F238E27FC236}">
                <a16:creationId xmlns:a16="http://schemas.microsoft.com/office/drawing/2014/main" id="{9175D48E-83BE-7E65-23D4-1639CE790037}"/>
              </a:ext>
            </a:extLst>
          </p:cNvPr>
          <p:cNvGrpSpPr/>
          <p:nvPr/>
        </p:nvGrpSpPr>
        <p:grpSpPr>
          <a:xfrm>
            <a:off x="8859745" y="2788692"/>
            <a:ext cx="2351471" cy="3196183"/>
            <a:chOff x="8859745" y="2788693"/>
            <a:chExt cx="2351471" cy="2581293"/>
          </a:xfrm>
        </p:grpSpPr>
        <p:grpSp>
          <p:nvGrpSpPr>
            <p:cNvPr id="82" name="组合 81">
              <a:extLst>
                <a:ext uri="{FF2B5EF4-FFF2-40B4-BE49-F238E27FC236}">
                  <a16:creationId xmlns:a16="http://schemas.microsoft.com/office/drawing/2014/main" id="{FB7044DA-C5BB-C8D7-2F19-66E36A7B8366}"/>
                </a:ext>
              </a:extLst>
            </p:cNvPr>
            <p:cNvGrpSpPr/>
            <p:nvPr/>
          </p:nvGrpSpPr>
          <p:grpSpPr>
            <a:xfrm>
              <a:off x="8859745" y="2788693"/>
              <a:ext cx="2351471" cy="2581293"/>
              <a:chOff x="1700668" y="2469462"/>
              <a:chExt cx="1962756" cy="2702431"/>
            </a:xfrm>
          </p:grpSpPr>
          <p:cxnSp>
            <p:nvCxnSpPr>
              <p:cNvPr id="86" name="直接连接符 85">
                <a:extLst>
                  <a:ext uri="{FF2B5EF4-FFF2-40B4-BE49-F238E27FC236}">
                    <a16:creationId xmlns:a16="http://schemas.microsoft.com/office/drawing/2014/main" id="{CF3B7654-43C1-A392-DF9C-44134D26A427}"/>
                  </a:ext>
                </a:extLst>
              </p:cNvPr>
              <p:cNvCxnSpPr>
                <a:cxnSpLocks/>
              </p:cNvCxnSpPr>
              <p:nvPr/>
            </p:nvCxnSpPr>
            <p:spPr>
              <a:xfrm>
                <a:off x="1712316" y="2469462"/>
                <a:ext cx="1951108" cy="0"/>
              </a:xfrm>
              <a:prstGeom prst="line">
                <a:avLst/>
              </a:prstGeom>
              <a:ln w="50800" cap="sq">
                <a:solidFill>
                  <a:schemeClr val="accent4"/>
                </a:solidFill>
              </a:ln>
            </p:spPr>
            <p:style>
              <a:lnRef idx="1">
                <a:schemeClr val="accent1"/>
              </a:lnRef>
              <a:fillRef idx="0">
                <a:schemeClr val="accent1"/>
              </a:fillRef>
              <a:effectRef idx="0">
                <a:schemeClr val="accent1"/>
              </a:effectRef>
              <a:fontRef idx="minor">
                <a:schemeClr val="tx1"/>
              </a:fontRef>
            </p:style>
          </p:cxnSp>
          <p:sp>
            <p:nvSpPr>
              <p:cNvPr id="87" name="矩形 86">
                <a:extLst>
                  <a:ext uri="{FF2B5EF4-FFF2-40B4-BE49-F238E27FC236}">
                    <a16:creationId xmlns:a16="http://schemas.microsoft.com/office/drawing/2014/main" id="{4A65DF02-4488-FC7C-A32D-7E4613E584C8}"/>
                  </a:ext>
                </a:extLst>
              </p:cNvPr>
              <p:cNvSpPr/>
              <p:nvPr/>
            </p:nvSpPr>
            <p:spPr>
              <a:xfrm>
                <a:off x="1700668" y="2498583"/>
                <a:ext cx="1962756" cy="2673310"/>
              </a:xfrm>
              <a:prstGeom prst="rect">
                <a:avLst/>
              </a:prstGeom>
              <a:solidFill>
                <a:schemeClr val="bg1"/>
              </a:solidFill>
              <a:ln>
                <a:noFill/>
              </a:ln>
              <a:effectLst>
                <a:outerShdw blurRad="292100" dist="38100" dir="2700000" algn="tl" rotWithShape="0">
                  <a:schemeClr val="tx1">
                    <a:lumMod val="75000"/>
                    <a:lumOff val="2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533400" dist="38100" dir="2700000" algn="tl" rotWithShape="0">
                      <a:schemeClr val="tx1">
                        <a:lumMod val="75000"/>
                        <a:lumOff val="25000"/>
                        <a:alpha val="30000"/>
                      </a:schemeClr>
                    </a:outerShdw>
                  </a:effectLst>
                </a:endParaRPr>
              </a:p>
            </p:txBody>
          </p:sp>
        </p:grpSp>
        <p:sp>
          <p:nvSpPr>
            <p:cNvPr id="83" name="文本框 82">
              <a:extLst>
                <a:ext uri="{FF2B5EF4-FFF2-40B4-BE49-F238E27FC236}">
                  <a16:creationId xmlns:a16="http://schemas.microsoft.com/office/drawing/2014/main" id="{28B23780-6EA5-71C1-62E3-8F1020244105}"/>
                </a:ext>
              </a:extLst>
            </p:cNvPr>
            <p:cNvSpPr txBox="1"/>
            <p:nvPr/>
          </p:nvSpPr>
          <p:spPr>
            <a:xfrm>
              <a:off x="9010351" y="2888385"/>
              <a:ext cx="2050259" cy="846295"/>
            </a:xfrm>
            <a:prstGeom prst="rect">
              <a:avLst/>
            </a:prstGeom>
            <a:noFill/>
          </p:spPr>
          <p:txBody>
            <a:bodyPr wrap="square" rtlCol="0">
              <a:spAutoFit/>
            </a:bodyPr>
            <a:lstStyle/>
            <a:p>
              <a:pPr algn="ctr"/>
              <a:r>
                <a:rPr lang="en-US" altLang="zh-CN" sz="5400" dirty="0">
                  <a:solidFill>
                    <a:schemeClr val="accent1">
                      <a:lumMod val="60000"/>
                      <a:lumOff val="40000"/>
                    </a:schemeClr>
                  </a:solidFill>
                  <a:latin typeface="+mj-lt"/>
                </a:rPr>
                <a:t>04</a:t>
              </a:r>
              <a:endParaRPr lang="zh-CN" altLang="en-US" sz="5400" dirty="0">
                <a:solidFill>
                  <a:schemeClr val="accent1">
                    <a:lumMod val="60000"/>
                    <a:lumOff val="40000"/>
                  </a:schemeClr>
                </a:solidFill>
                <a:latin typeface="+mj-lt"/>
              </a:endParaRPr>
            </a:p>
          </p:txBody>
        </p:sp>
        <p:sp>
          <p:nvSpPr>
            <p:cNvPr id="84" name="文本框 83">
              <a:extLst>
                <a:ext uri="{FF2B5EF4-FFF2-40B4-BE49-F238E27FC236}">
                  <a16:creationId xmlns:a16="http://schemas.microsoft.com/office/drawing/2014/main" id="{F3011B90-56FC-4A17-9B4A-8DA30199734D}"/>
                </a:ext>
              </a:extLst>
            </p:cNvPr>
            <p:cNvSpPr txBox="1"/>
            <p:nvPr/>
          </p:nvSpPr>
          <p:spPr>
            <a:xfrm>
              <a:off x="9010351" y="3866922"/>
              <a:ext cx="2050259" cy="400110"/>
            </a:xfrm>
            <a:prstGeom prst="rect">
              <a:avLst/>
            </a:prstGeom>
            <a:noFill/>
          </p:spPr>
          <p:txBody>
            <a:bodyPr wrap="square" rtlCol="0">
              <a:spAutoFit/>
            </a:bodyPr>
            <a:lstStyle/>
            <a:p>
              <a:pPr algn="ctr"/>
              <a:r>
                <a:rPr lang="zh-CN" altLang="en-US" sz="2000" dirty="0">
                  <a:solidFill>
                    <a:schemeClr val="tx1">
                      <a:lumMod val="85000"/>
                      <a:lumOff val="15000"/>
                    </a:schemeClr>
                  </a:solidFill>
                  <a:latin typeface="+mj-ea"/>
                  <a:ea typeface="+mj-ea"/>
                </a:rPr>
                <a:t>未来规划</a:t>
              </a:r>
            </a:p>
          </p:txBody>
        </p:sp>
        <p:sp>
          <p:nvSpPr>
            <p:cNvPr id="85" name="文本框 84">
              <a:extLst>
                <a:ext uri="{FF2B5EF4-FFF2-40B4-BE49-F238E27FC236}">
                  <a16:creationId xmlns:a16="http://schemas.microsoft.com/office/drawing/2014/main" id="{95706CA3-5923-8FC0-1DD2-C8754342D8C3}"/>
                </a:ext>
              </a:extLst>
            </p:cNvPr>
            <p:cNvSpPr txBox="1"/>
            <p:nvPr/>
          </p:nvSpPr>
          <p:spPr>
            <a:xfrm>
              <a:off x="9094008" y="4615609"/>
              <a:ext cx="1882944" cy="461665"/>
            </a:xfrm>
            <a:prstGeom prst="rect">
              <a:avLst/>
            </a:prstGeom>
            <a:noFill/>
          </p:spPr>
          <p:txBody>
            <a:bodyPr wrap="square" rtlCol="0">
              <a:spAutoFit/>
            </a:bodyPr>
            <a:lstStyle/>
            <a:p>
              <a:pPr algn="ctr"/>
              <a:r>
                <a:rPr lang="zh-CN" altLang="en-US" sz="1200" dirty="0">
                  <a:solidFill>
                    <a:schemeClr val="tx1">
                      <a:lumMod val="50000"/>
                      <a:lumOff val="50000"/>
                    </a:schemeClr>
                  </a:solidFill>
                  <a:latin typeface="+mn-ea"/>
                </a:rPr>
                <a:t>请在此输入一段文字来对标题进行说明</a:t>
              </a:r>
            </a:p>
          </p:txBody>
        </p:sp>
        <p:cxnSp>
          <p:nvCxnSpPr>
            <p:cNvPr id="81" name="直接连接符 80">
              <a:extLst>
                <a:ext uri="{FF2B5EF4-FFF2-40B4-BE49-F238E27FC236}">
                  <a16:creationId xmlns:a16="http://schemas.microsoft.com/office/drawing/2014/main" id="{60D378F6-A14B-EA14-7519-D552EA0C5849}"/>
                </a:ext>
              </a:extLst>
            </p:cNvPr>
            <p:cNvCxnSpPr>
              <a:cxnSpLocks/>
            </p:cNvCxnSpPr>
            <p:nvPr/>
          </p:nvCxnSpPr>
          <p:spPr>
            <a:xfrm>
              <a:off x="9827528" y="4322897"/>
              <a:ext cx="415905" cy="0"/>
            </a:xfrm>
            <a:prstGeom prst="line">
              <a:avLst/>
            </a:prstGeom>
            <a:ln w="15875">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165731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 name="文本框 167">
            <a:extLst>
              <a:ext uri="{FF2B5EF4-FFF2-40B4-BE49-F238E27FC236}">
                <a16:creationId xmlns:a16="http://schemas.microsoft.com/office/drawing/2014/main" id="{818A265C-CFE9-32C1-2C69-9CF81534DAC2}"/>
              </a:ext>
            </a:extLst>
          </p:cNvPr>
          <p:cNvSpPr txBox="1"/>
          <p:nvPr/>
        </p:nvSpPr>
        <p:spPr>
          <a:xfrm>
            <a:off x="5799502" y="2191010"/>
            <a:ext cx="5501003" cy="1569660"/>
          </a:xfrm>
          <a:prstGeom prst="rect">
            <a:avLst/>
          </a:prstGeom>
          <a:noFill/>
        </p:spPr>
        <p:txBody>
          <a:bodyPr wrap="square" rtlCol="0">
            <a:spAutoFit/>
          </a:bodyPr>
          <a:lstStyle/>
          <a:p>
            <a:pPr algn="ctr"/>
            <a:r>
              <a:rPr lang="en-US" altLang="zh-CN" sz="9600" dirty="0">
                <a:solidFill>
                  <a:schemeClr val="accent1">
                    <a:lumMod val="75000"/>
                  </a:schemeClr>
                </a:solidFill>
                <a:latin typeface="+mj-lt"/>
              </a:rPr>
              <a:t>Part 01</a:t>
            </a:r>
            <a:endParaRPr lang="zh-CN" altLang="en-US" sz="9600" dirty="0">
              <a:solidFill>
                <a:schemeClr val="accent1">
                  <a:lumMod val="75000"/>
                </a:schemeClr>
              </a:solidFill>
              <a:latin typeface="+mj-lt"/>
            </a:endParaRPr>
          </a:p>
        </p:txBody>
      </p:sp>
      <p:grpSp>
        <p:nvGrpSpPr>
          <p:cNvPr id="169" name="组合 168">
            <a:extLst>
              <a:ext uri="{FF2B5EF4-FFF2-40B4-BE49-F238E27FC236}">
                <a16:creationId xmlns:a16="http://schemas.microsoft.com/office/drawing/2014/main" id="{4BE6F883-9136-FCB9-4E7B-85885CDE6A7A}"/>
              </a:ext>
            </a:extLst>
          </p:cNvPr>
          <p:cNvGrpSpPr/>
          <p:nvPr/>
        </p:nvGrpSpPr>
        <p:grpSpPr>
          <a:xfrm>
            <a:off x="-2168463" y="820057"/>
            <a:ext cx="8431072" cy="5097139"/>
            <a:chOff x="-635090" y="2870355"/>
            <a:chExt cx="1721946" cy="1041030"/>
          </a:xfrm>
        </p:grpSpPr>
        <p:sp>
          <p:nvSpPr>
            <p:cNvPr id="170" name="任意多边形: 形状 169">
              <a:extLst>
                <a:ext uri="{FF2B5EF4-FFF2-40B4-BE49-F238E27FC236}">
                  <a16:creationId xmlns:a16="http://schemas.microsoft.com/office/drawing/2014/main" id="{9BC0D1C7-7644-E9AA-5D22-FD366D733A2E}"/>
                </a:ext>
              </a:extLst>
            </p:cNvPr>
            <p:cNvSpPr/>
            <p:nvPr/>
          </p:nvSpPr>
          <p:spPr>
            <a:xfrm>
              <a:off x="-635090" y="2870355"/>
              <a:ext cx="1309" cy="1309"/>
            </a:xfrm>
            <a:custGeom>
              <a:avLst/>
              <a:gdLst/>
              <a:ahLst/>
              <a:cxnLst/>
              <a:rect l="l" t="t" r="r" b="b"/>
              <a:pathLst>
                <a:path w="1309" h="1309"/>
              </a:pathLst>
            </a:custGeom>
            <a:noFill/>
            <a:ln w="5238" cap="flat">
              <a:solidFill>
                <a:srgbClr val="EFEFEF"/>
              </a:solid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171" name="任意多边形: 形状 170">
              <a:extLst>
                <a:ext uri="{FF2B5EF4-FFF2-40B4-BE49-F238E27FC236}">
                  <a16:creationId xmlns:a16="http://schemas.microsoft.com/office/drawing/2014/main" id="{047FE73D-2396-A35B-0588-B6DD29DC66F5}"/>
                </a:ext>
              </a:extLst>
            </p:cNvPr>
            <p:cNvSpPr/>
            <p:nvPr/>
          </p:nvSpPr>
          <p:spPr>
            <a:xfrm>
              <a:off x="61296" y="2947116"/>
              <a:ext cx="964264" cy="964264"/>
            </a:xfrm>
            <a:custGeom>
              <a:avLst/>
              <a:gdLst>
                <a:gd name="connsiteX0" fmla="*/ 964264 w 964264"/>
                <a:gd name="connsiteY0" fmla="*/ 482132 h 964264"/>
                <a:gd name="connsiteX1" fmla="*/ 482132 w 964264"/>
                <a:gd name="connsiteY1" fmla="*/ 964265 h 964264"/>
                <a:gd name="connsiteX2" fmla="*/ 0 w 964264"/>
                <a:gd name="connsiteY2" fmla="*/ 482132 h 964264"/>
                <a:gd name="connsiteX3" fmla="*/ 482132 w 964264"/>
                <a:gd name="connsiteY3" fmla="*/ 0 h 964264"/>
                <a:gd name="connsiteX4" fmla="*/ 964264 w 964264"/>
                <a:gd name="connsiteY4" fmla="*/ 482132 h 9642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4264" h="964264">
                  <a:moveTo>
                    <a:pt x="964264" y="482132"/>
                  </a:moveTo>
                  <a:cubicBezTo>
                    <a:pt x="964264" y="748407"/>
                    <a:pt x="748407" y="964265"/>
                    <a:pt x="482132" y="964265"/>
                  </a:cubicBezTo>
                  <a:cubicBezTo>
                    <a:pt x="215858" y="964265"/>
                    <a:pt x="0" y="748407"/>
                    <a:pt x="0" y="482132"/>
                  </a:cubicBezTo>
                  <a:cubicBezTo>
                    <a:pt x="0" y="215858"/>
                    <a:pt x="215858" y="0"/>
                    <a:pt x="482132" y="0"/>
                  </a:cubicBezTo>
                  <a:cubicBezTo>
                    <a:pt x="748407" y="0"/>
                    <a:pt x="964264" y="215858"/>
                    <a:pt x="964264" y="482132"/>
                  </a:cubicBezTo>
                  <a:close/>
                </a:path>
              </a:pathLst>
            </a:custGeom>
            <a:gradFill>
              <a:gsLst>
                <a:gs pos="7000">
                  <a:srgbClr val="FFFFFF"/>
                </a:gs>
                <a:gs pos="79000">
                  <a:srgbClr val="D1D3D4"/>
                </a:gs>
              </a:gsLst>
              <a:lin ang="16200000" scaled="1"/>
            </a:gra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172" name="任意多边形: 形状 171">
              <a:extLst>
                <a:ext uri="{FF2B5EF4-FFF2-40B4-BE49-F238E27FC236}">
                  <a16:creationId xmlns:a16="http://schemas.microsoft.com/office/drawing/2014/main" id="{2B53BD2A-ECDF-8E69-0B7D-8163212C03E8}"/>
                </a:ext>
              </a:extLst>
            </p:cNvPr>
            <p:cNvSpPr/>
            <p:nvPr/>
          </p:nvSpPr>
          <p:spPr>
            <a:xfrm>
              <a:off x="499652" y="3000882"/>
              <a:ext cx="468788" cy="200505"/>
            </a:xfrm>
            <a:custGeom>
              <a:avLst/>
              <a:gdLst>
                <a:gd name="connsiteX0" fmla="*/ 264721 w 468788"/>
                <a:gd name="connsiteY0" fmla="*/ -59 h 200505"/>
                <a:gd name="connsiteX1" fmla="*/ 16289 w 468788"/>
                <a:gd name="connsiteY1" fmla="*/ 172346 h 200505"/>
                <a:gd name="connsiteX2" fmla="*/ -485 w 468788"/>
                <a:gd name="connsiteY2" fmla="*/ 200447 h 200505"/>
                <a:gd name="connsiteX3" fmla="*/ 468304 w 468788"/>
                <a:gd name="connsiteY3" fmla="*/ 200447 h 200505"/>
                <a:gd name="connsiteX4" fmla="*/ 264721 w 468788"/>
                <a:gd name="connsiteY4" fmla="*/ -59 h 200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788" h="200505">
                  <a:moveTo>
                    <a:pt x="264721" y="-59"/>
                  </a:moveTo>
                  <a:lnTo>
                    <a:pt x="16289" y="172346"/>
                  </a:lnTo>
                  <a:lnTo>
                    <a:pt x="-485" y="200447"/>
                  </a:lnTo>
                  <a:lnTo>
                    <a:pt x="468304" y="200447"/>
                  </a:lnTo>
                  <a:cubicBezTo>
                    <a:pt x="422158" y="114657"/>
                    <a:pt x="351198" y="44780"/>
                    <a:pt x="264721" y="-59"/>
                  </a:cubicBezTo>
                  <a:close/>
                </a:path>
              </a:pathLst>
            </a:custGeom>
            <a:gradFill>
              <a:gsLst>
                <a:gs pos="3000">
                  <a:srgbClr val="FFFFFF"/>
                </a:gs>
                <a:gs pos="79000">
                  <a:srgbClr val="D1D3D4"/>
                </a:gs>
              </a:gsLst>
              <a:lin ang="21385655" scaled="1"/>
            </a:gra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173" name="任意多边形: 形状 172">
              <a:extLst>
                <a:ext uri="{FF2B5EF4-FFF2-40B4-BE49-F238E27FC236}">
                  <a16:creationId xmlns:a16="http://schemas.microsoft.com/office/drawing/2014/main" id="{44EC2402-E05B-3F56-12B6-BC14C2F8CD90}"/>
                </a:ext>
              </a:extLst>
            </p:cNvPr>
            <p:cNvSpPr/>
            <p:nvPr/>
          </p:nvSpPr>
          <p:spPr>
            <a:xfrm>
              <a:off x="0" y="3297646"/>
              <a:ext cx="1086856" cy="258331"/>
            </a:xfrm>
            <a:custGeom>
              <a:avLst/>
              <a:gdLst>
                <a:gd name="connsiteX0" fmla="*/ 1086372 w 1086856"/>
                <a:gd name="connsiteY0" fmla="*/ 51796 h 258331"/>
                <a:gd name="connsiteX1" fmla="*/ 542943 w 1086856"/>
                <a:gd name="connsiteY1" fmla="*/ -59 h 258331"/>
                <a:gd name="connsiteX2" fmla="*/ -485 w 1086856"/>
                <a:gd name="connsiteY2" fmla="*/ 51796 h 258331"/>
                <a:gd name="connsiteX3" fmla="*/ -485 w 1086856"/>
                <a:gd name="connsiteY3" fmla="*/ 51796 h 258331"/>
                <a:gd name="connsiteX4" fmla="*/ -485 w 1086856"/>
                <a:gd name="connsiteY4" fmla="*/ 258273 h 258331"/>
                <a:gd name="connsiteX5" fmla="*/ 542943 w 1086856"/>
                <a:gd name="connsiteY5" fmla="*/ 206431 h 258331"/>
                <a:gd name="connsiteX6" fmla="*/ 1083989 w 1086856"/>
                <a:gd name="connsiteY6" fmla="*/ 253415 h 258331"/>
                <a:gd name="connsiteX7" fmla="*/ 1083989 w 1086856"/>
                <a:gd name="connsiteY7" fmla="*/ 56667 h 258331"/>
                <a:gd name="connsiteX8" fmla="*/ 1086372 w 1086856"/>
                <a:gd name="connsiteY8" fmla="*/ 51796 h 258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6856" h="258331">
                  <a:moveTo>
                    <a:pt x="1086372" y="51796"/>
                  </a:moveTo>
                  <a:cubicBezTo>
                    <a:pt x="1086372" y="23158"/>
                    <a:pt x="843073" y="-59"/>
                    <a:pt x="542943" y="-59"/>
                  </a:cubicBezTo>
                  <a:cubicBezTo>
                    <a:pt x="242814" y="-59"/>
                    <a:pt x="-485" y="23106"/>
                    <a:pt x="-485" y="51796"/>
                  </a:cubicBezTo>
                  <a:lnTo>
                    <a:pt x="-485" y="51796"/>
                  </a:lnTo>
                  <a:lnTo>
                    <a:pt x="-485" y="258273"/>
                  </a:lnTo>
                  <a:cubicBezTo>
                    <a:pt x="-485" y="229622"/>
                    <a:pt x="242814" y="206431"/>
                    <a:pt x="542943" y="206431"/>
                  </a:cubicBezTo>
                  <a:cubicBezTo>
                    <a:pt x="825788" y="206431"/>
                    <a:pt x="1058231" y="227068"/>
                    <a:pt x="1083989" y="253415"/>
                  </a:cubicBezTo>
                  <a:lnTo>
                    <a:pt x="1083989" y="56667"/>
                  </a:lnTo>
                  <a:cubicBezTo>
                    <a:pt x="1085403" y="55426"/>
                    <a:pt x="1086254" y="53673"/>
                    <a:pt x="1086372" y="51796"/>
                  </a:cubicBezTo>
                  <a:close/>
                </a:path>
              </a:pathLst>
            </a:custGeom>
            <a:gradFill>
              <a:gsLst>
                <a:gs pos="0">
                  <a:srgbClr val="A0E2D0"/>
                </a:gs>
                <a:gs pos="34000">
                  <a:srgbClr val="39A9BB"/>
                </a:gs>
                <a:gs pos="67000">
                  <a:srgbClr val="445DCE"/>
                </a:gs>
                <a:gs pos="100000">
                  <a:srgbClr val="243F7E"/>
                </a:gs>
              </a:gsLst>
              <a:lin ang="16200000" scaled="1"/>
            </a:gra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174" name="任意多边形: 形状 173">
              <a:extLst>
                <a:ext uri="{FF2B5EF4-FFF2-40B4-BE49-F238E27FC236}">
                  <a16:creationId xmlns:a16="http://schemas.microsoft.com/office/drawing/2014/main" id="{C7B73758-0E93-8ED6-4BA4-43374379ABC1}"/>
                </a:ext>
              </a:extLst>
            </p:cNvPr>
            <p:cNvSpPr/>
            <p:nvPr/>
          </p:nvSpPr>
          <p:spPr>
            <a:xfrm>
              <a:off x="61295" y="3297646"/>
              <a:ext cx="964261" cy="232535"/>
            </a:xfrm>
            <a:custGeom>
              <a:avLst/>
              <a:gdLst>
                <a:gd name="connsiteX0" fmla="*/ 953160 w 964261"/>
                <a:gd name="connsiteY0" fmla="*/ 232476 h 232535"/>
                <a:gd name="connsiteX1" fmla="*/ 952126 w 964261"/>
                <a:gd name="connsiteY1" fmla="*/ 25830 h 232535"/>
                <a:gd name="connsiteX2" fmla="*/ 481648 w 964261"/>
                <a:gd name="connsiteY2" fmla="*/ -59 h 232535"/>
                <a:gd name="connsiteX3" fmla="*/ 11170 w 964261"/>
                <a:gd name="connsiteY3" fmla="*/ 25830 h 232535"/>
                <a:gd name="connsiteX4" fmla="*/ 10122 w 964261"/>
                <a:gd name="connsiteY4" fmla="*/ 232476 h 232535"/>
                <a:gd name="connsiteX5" fmla="*/ 481648 w 964261"/>
                <a:gd name="connsiteY5" fmla="*/ 206431 h 232535"/>
                <a:gd name="connsiteX6" fmla="*/ 953160 w 964261"/>
                <a:gd name="connsiteY6" fmla="*/ 232476 h 232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4261" h="232535">
                  <a:moveTo>
                    <a:pt x="953160" y="232476"/>
                  </a:moveTo>
                  <a:cubicBezTo>
                    <a:pt x="967656" y="164319"/>
                    <a:pt x="967302" y="93838"/>
                    <a:pt x="952126" y="25830"/>
                  </a:cubicBezTo>
                  <a:cubicBezTo>
                    <a:pt x="858106" y="10352"/>
                    <a:pt x="682625" y="-59"/>
                    <a:pt x="481648" y="-59"/>
                  </a:cubicBezTo>
                  <a:cubicBezTo>
                    <a:pt x="280671" y="-59"/>
                    <a:pt x="105189" y="10352"/>
                    <a:pt x="11170" y="25830"/>
                  </a:cubicBezTo>
                  <a:cubicBezTo>
                    <a:pt x="-4008" y="93838"/>
                    <a:pt x="-4366" y="164317"/>
                    <a:pt x="10122" y="232476"/>
                  </a:cubicBezTo>
                  <a:cubicBezTo>
                    <a:pt x="103893" y="216907"/>
                    <a:pt x="279990" y="206431"/>
                    <a:pt x="481648" y="206431"/>
                  </a:cubicBezTo>
                  <a:cubicBezTo>
                    <a:pt x="683305" y="206431"/>
                    <a:pt x="859416" y="216907"/>
                    <a:pt x="953160" y="232476"/>
                  </a:cubicBezTo>
                  <a:close/>
                </a:path>
              </a:pathLst>
            </a:custGeom>
            <a:gradFill>
              <a:gsLst>
                <a:gs pos="0">
                  <a:srgbClr val="A0E2D0"/>
                </a:gs>
                <a:gs pos="34000">
                  <a:srgbClr val="39A9BB"/>
                </a:gs>
                <a:gs pos="67000">
                  <a:srgbClr val="445DCE"/>
                </a:gs>
                <a:gs pos="100000">
                  <a:srgbClr val="243F7E"/>
                </a:gs>
              </a:gsLst>
              <a:lin ang="16200000" scaled="1"/>
            </a:gra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175" name="任意多边形: 形状 174">
              <a:extLst>
                <a:ext uri="{FF2B5EF4-FFF2-40B4-BE49-F238E27FC236}">
                  <a16:creationId xmlns:a16="http://schemas.microsoft.com/office/drawing/2014/main" id="{5D3F4974-0B74-03A4-A2A3-C82DD3E060FC}"/>
                </a:ext>
              </a:extLst>
            </p:cNvPr>
            <p:cNvSpPr/>
            <p:nvPr/>
          </p:nvSpPr>
          <p:spPr>
            <a:xfrm>
              <a:off x="332604" y="3298039"/>
              <a:ext cx="205769" cy="210116"/>
            </a:xfrm>
            <a:custGeom>
              <a:avLst/>
              <a:gdLst>
                <a:gd name="connsiteX0" fmla="*/ 50859 w 205769"/>
                <a:gd name="connsiteY0" fmla="*/ 62901 h 210116"/>
                <a:gd name="connsiteX1" fmla="*/ 50859 w 205769"/>
                <a:gd name="connsiteY1" fmla="*/ 94328 h 210116"/>
                <a:gd name="connsiteX2" fmla="*/ -485 w 205769"/>
                <a:gd name="connsiteY2" fmla="*/ 210058 h 210116"/>
                <a:gd name="connsiteX3" fmla="*/ -485 w 205769"/>
                <a:gd name="connsiteY3" fmla="*/ 210058 h 210116"/>
                <a:gd name="connsiteX4" fmla="*/ 181793 w 205769"/>
                <a:gd name="connsiteY4" fmla="*/ 206130 h 210116"/>
                <a:gd name="connsiteX5" fmla="*/ 205284 w 205769"/>
                <a:gd name="connsiteY5" fmla="*/ 95847 h 210116"/>
                <a:gd name="connsiteX6" fmla="*/ 142247 w 205769"/>
                <a:gd name="connsiteY6" fmla="*/ -59 h 210116"/>
                <a:gd name="connsiteX7" fmla="*/ 121583 w 205769"/>
                <a:gd name="connsiteY7" fmla="*/ 229 h 210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769" h="210116">
                  <a:moveTo>
                    <a:pt x="50859" y="62901"/>
                  </a:moveTo>
                  <a:lnTo>
                    <a:pt x="50859" y="94328"/>
                  </a:lnTo>
                  <a:cubicBezTo>
                    <a:pt x="50850" y="138423"/>
                    <a:pt x="32199" y="180459"/>
                    <a:pt x="-485" y="210058"/>
                  </a:cubicBezTo>
                  <a:lnTo>
                    <a:pt x="-485" y="210058"/>
                  </a:lnTo>
                  <a:cubicBezTo>
                    <a:pt x="56032" y="207793"/>
                    <a:pt x="117432" y="206405"/>
                    <a:pt x="181793" y="206130"/>
                  </a:cubicBezTo>
                  <a:lnTo>
                    <a:pt x="205284" y="95847"/>
                  </a:lnTo>
                  <a:lnTo>
                    <a:pt x="142247" y="-59"/>
                  </a:lnTo>
                  <a:lnTo>
                    <a:pt x="121583" y="229"/>
                  </a:lnTo>
                  <a:close/>
                </a:path>
              </a:pathLst>
            </a:custGeom>
            <a:gradFill>
              <a:gsLst>
                <a:gs pos="0">
                  <a:srgbClr val="A0E2D0"/>
                </a:gs>
                <a:gs pos="4000">
                  <a:srgbClr val="39A9BB"/>
                </a:gs>
                <a:gs pos="58000">
                  <a:srgbClr val="445DCE"/>
                </a:gs>
                <a:gs pos="100000">
                  <a:srgbClr val="243F7E"/>
                </a:gs>
              </a:gsLst>
              <a:lin ang="17997570" scaled="1"/>
            </a:gra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176" name="任意多边形: 形状 175">
              <a:extLst>
                <a:ext uri="{FF2B5EF4-FFF2-40B4-BE49-F238E27FC236}">
                  <a16:creationId xmlns:a16="http://schemas.microsoft.com/office/drawing/2014/main" id="{156DC464-AB6F-E908-B25E-BFCD90D945F2}"/>
                </a:ext>
              </a:extLst>
            </p:cNvPr>
            <p:cNvSpPr/>
            <p:nvPr/>
          </p:nvSpPr>
          <p:spPr>
            <a:xfrm>
              <a:off x="0" y="3555978"/>
              <a:ext cx="2383" cy="4871"/>
            </a:xfrm>
            <a:custGeom>
              <a:avLst/>
              <a:gdLst>
                <a:gd name="connsiteX0" fmla="*/ -485 w 2383"/>
                <a:gd name="connsiteY0" fmla="*/ -59 h 4871"/>
                <a:gd name="connsiteX1" fmla="*/ -485 w 2383"/>
                <a:gd name="connsiteY1" fmla="*/ 4813 h 4871"/>
                <a:gd name="connsiteX2" fmla="*/ 1898 w 2383"/>
                <a:gd name="connsiteY2" fmla="*/ 4813 h 4871"/>
                <a:gd name="connsiteX3" fmla="*/ -485 w 2383"/>
                <a:gd name="connsiteY3" fmla="*/ -59 h 4871"/>
              </a:gdLst>
              <a:ahLst/>
              <a:cxnLst>
                <a:cxn ang="0">
                  <a:pos x="connsiteX0" y="connsiteY0"/>
                </a:cxn>
                <a:cxn ang="0">
                  <a:pos x="connsiteX1" y="connsiteY1"/>
                </a:cxn>
                <a:cxn ang="0">
                  <a:pos x="connsiteX2" y="connsiteY2"/>
                </a:cxn>
                <a:cxn ang="0">
                  <a:pos x="connsiteX3" y="connsiteY3"/>
                </a:cxn>
              </a:cxnLst>
              <a:rect l="l" t="t" r="r" b="b"/>
              <a:pathLst>
                <a:path w="2383" h="4871">
                  <a:moveTo>
                    <a:pt x="-485" y="-59"/>
                  </a:moveTo>
                  <a:lnTo>
                    <a:pt x="-485" y="4813"/>
                  </a:lnTo>
                  <a:lnTo>
                    <a:pt x="1898" y="4813"/>
                  </a:lnTo>
                  <a:cubicBezTo>
                    <a:pt x="488" y="3570"/>
                    <a:pt x="-370" y="1818"/>
                    <a:pt x="-485" y="-59"/>
                  </a:cubicBezTo>
                  <a:close/>
                </a:path>
              </a:pathLst>
            </a:custGeom>
            <a:gradFill>
              <a:gsLst>
                <a:gs pos="0">
                  <a:srgbClr val="A0E2D0"/>
                </a:gs>
                <a:gs pos="34000">
                  <a:srgbClr val="39A9BB"/>
                </a:gs>
                <a:gs pos="67000">
                  <a:srgbClr val="445DCE"/>
                </a:gs>
                <a:gs pos="100000">
                  <a:srgbClr val="243F7E"/>
                </a:gs>
              </a:gsLst>
              <a:lin ang="16200000" scaled="1"/>
            </a:gra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177" name="任意多边形: 形状 176">
              <a:extLst>
                <a:ext uri="{FF2B5EF4-FFF2-40B4-BE49-F238E27FC236}">
                  <a16:creationId xmlns:a16="http://schemas.microsoft.com/office/drawing/2014/main" id="{CE35933B-3530-C52C-EAE2-532839BF8E95}"/>
                </a:ext>
              </a:extLst>
            </p:cNvPr>
            <p:cNvSpPr/>
            <p:nvPr/>
          </p:nvSpPr>
          <p:spPr>
            <a:xfrm>
              <a:off x="513192" y="3663145"/>
              <a:ext cx="25233" cy="48659"/>
            </a:xfrm>
            <a:custGeom>
              <a:avLst/>
              <a:gdLst>
                <a:gd name="connsiteX0" fmla="*/ 0 w 25233"/>
                <a:gd name="connsiteY0" fmla="*/ 6757 h 48659"/>
                <a:gd name="connsiteX1" fmla="*/ 25233 w 25233"/>
                <a:gd name="connsiteY1" fmla="*/ 48660 h 48659"/>
                <a:gd name="connsiteX2" fmla="*/ 24919 w 25233"/>
                <a:gd name="connsiteY2" fmla="*/ 9323 h 48659"/>
                <a:gd name="connsiteX3" fmla="*/ 18188 w 25233"/>
                <a:gd name="connsiteY3" fmla="*/ 0 h 48659"/>
                <a:gd name="connsiteX4" fmla="*/ 0 w 25233"/>
                <a:gd name="connsiteY4" fmla="*/ 6757 h 486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33" h="48659">
                  <a:moveTo>
                    <a:pt x="0" y="6757"/>
                  </a:moveTo>
                  <a:lnTo>
                    <a:pt x="25233" y="48660"/>
                  </a:lnTo>
                  <a:lnTo>
                    <a:pt x="24919" y="9323"/>
                  </a:lnTo>
                  <a:lnTo>
                    <a:pt x="18188" y="0"/>
                  </a:lnTo>
                  <a:lnTo>
                    <a:pt x="0" y="6757"/>
                  </a:lnTo>
                  <a:close/>
                </a:path>
              </a:pathLst>
            </a:custGeom>
            <a:solidFill>
              <a:srgbClr val="3B221D"/>
            </a:soli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178" name="任意多边形: 形状 177">
              <a:extLst>
                <a:ext uri="{FF2B5EF4-FFF2-40B4-BE49-F238E27FC236}">
                  <a16:creationId xmlns:a16="http://schemas.microsoft.com/office/drawing/2014/main" id="{2756977A-933E-7D64-3B85-B41276E5E158}"/>
                </a:ext>
              </a:extLst>
            </p:cNvPr>
            <p:cNvSpPr/>
            <p:nvPr/>
          </p:nvSpPr>
          <p:spPr>
            <a:xfrm>
              <a:off x="528569" y="3660604"/>
              <a:ext cx="9843" cy="26045"/>
            </a:xfrm>
            <a:custGeom>
              <a:avLst/>
              <a:gdLst>
                <a:gd name="connsiteX0" fmla="*/ 9359 w 9843"/>
                <a:gd name="connsiteY0" fmla="*/ 7562 h 26045"/>
                <a:gd name="connsiteX1" fmla="*/ 9201 w 9843"/>
                <a:gd name="connsiteY1" fmla="*/ 25987 h 26045"/>
                <a:gd name="connsiteX2" fmla="*/ 4645 w 9843"/>
                <a:gd name="connsiteY2" fmla="*/ -59 h 26045"/>
              </a:gdLst>
              <a:ahLst/>
              <a:cxnLst>
                <a:cxn ang="0">
                  <a:pos x="connsiteX0" y="connsiteY0"/>
                </a:cxn>
                <a:cxn ang="0">
                  <a:pos x="connsiteX1" y="connsiteY1"/>
                </a:cxn>
                <a:cxn ang="0">
                  <a:pos x="connsiteX2" y="connsiteY2"/>
                </a:cxn>
              </a:cxnLst>
              <a:rect l="l" t="t" r="r" b="b"/>
              <a:pathLst>
                <a:path w="9843" h="26045">
                  <a:moveTo>
                    <a:pt x="9359" y="7562"/>
                  </a:moveTo>
                  <a:lnTo>
                    <a:pt x="9201" y="25987"/>
                  </a:lnTo>
                  <a:cubicBezTo>
                    <a:pt x="9201" y="25987"/>
                    <a:pt x="-9131" y="8427"/>
                    <a:pt x="4645" y="-59"/>
                  </a:cubicBezTo>
                  <a:close/>
                </a:path>
              </a:pathLst>
            </a:custGeom>
            <a:solidFill>
              <a:srgbClr val="F59180"/>
            </a:soli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179" name="任意多边形: 形状 178">
              <a:extLst>
                <a:ext uri="{FF2B5EF4-FFF2-40B4-BE49-F238E27FC236}">
                  <a16:creationId xmlns:a16="http://schemas.microsoft.com/office/drawing/2014/main" id="{9D700019-3601-1E14-3565-937E086ADAF7}"/>
                </a:ext>
              </a:extLst>
            </p:cNvPr>
            <p:cNvSpPr/>
            <p:nvPr/>
          </p:nvSpPr>
          <p:spPr>
            <a:xfrm>
              <a:off x="513310" y="3431513"/>
              <a:ext cx="130299" cy="240941"/>
            </a:xfrm>
            <a:custGeom>
              <a:avLst/>
              <a:gdLst>
                <a:gd name="connsiteX0" fmla="*/ 129349 w 130299"/>
                <a:gd name="connsiteY0" fmla="*/ 112071 h 240941"/>
                <a:gd name="connsiteX1" fmla="*/ 49471 w 130299"/>
                <a:gd name="connsiteY1" fmla="*/ -59 h 240941"/>
                <a:gd name="connsiteX2" fmla="*/ -485 w 130299"/>
                <a:gd name="connsiteY2" fmla="*/ 66973 h 240941"/>
                <a:gd name="connsiteX3" fmla="*/ 67607 w 130299"/>
                <a:gd name="connsiteY3" fmla="*/ 140552 h 240941"/>
                <a:gd name="connsiteX4" fmla="*/ 16538 w 130299"/>
                <a:gd name="connsiteY4" fmla="*/ 231638 h 240941"/>
                <a:gd name="connsiteX5" fmla="*/ 25351 w 130299"/>
                <a:gd name="connsiteY5" fmla="*/ 240883 h 240941"/>
                <a:gd name="connsiteX6" fmla="*/ 129349 w 130299"/>
                <a:gd name="connsiteY6" fmla="*/ 112071 h 24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299" h="240941">
                  <a:moveTo>
                    <a:pt x="129349" y="112071"/>
                  </a:moveTo>
                  <a:cubicBezTo>
                    <a:pt x="120785" y="83367"/>
                    <a:pt x="49471" y="-59"/>
                    <a:pt x="49471" y="-59"/>
                  </a:cubicBezTo>
                  <a:lnTo>
                    <a:pt x="-485" y="66973"/>
                  </a:lnTo>
                  <a:lnTo>
                    <a:pt x="67607" y="140552"/>
                  </a:lnTo>
                  <a:lnTo>
                    <a:pt x="16538" y="231638"/>
                  </a:lnTo>
                  <a:lnTo>
                    <a:pt x="25351" y="240883"/>
                  </a:lnTo>
                  <a:cubicBezTo>
                    <a:pt x="25351" y="240883"/>
                    <a:pt x="137926" y="140788"/>
                    <a:pt x="129349" y="112071"/>
                  </a:cubicBezTo>
                  <a:close/>
                </a:path>
              </a:pathLst>
            </a:custGeom>
            <a:solidFill>
              <a:srgbClr val="103B66"/>
            </a:soli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grpSp>
          <p:nvGrpSpPr>
            <p:cNvPr id="180" name="图形 6">
              <a:extLst>
                <a:ext uri="{FF2B5EF4-FFF2-40B4-BE49-F238E27FC236}">
                  <a16:creationId xmlns:a16="http://schemas.microsoft.com/office/drawing/2014/main" id="{90715ACF-A933-18AD-1897-2BE846EE82F8}"/>
                </a:ext>
              </a:extLst>
            </p:cNvPr>
            <p:cNvGrpSpPr/>
            <p:nvPr/>
          </p:nvGrpSpPr>
          <p:grpSpPr>
            <a:xfrm>
              <a:off x="537142" y="3449492"/>
              <a:ext cx="47801" cy="126808"/>
              <a:chOff x="537142" y="3449492"/>
              <a:chExt cx="47801" cy="126808"/>
            </a:xfrm>
          </p:grpSpPr>
          <p:sp>
            <p:nvSpPr>
              <p:cNvPr id="288" name="任意多边形: 形状 287">
                <a:extLst>
                  <a:ext uri="{FF2B5EF4-FFF2-40B4-BE49-F238E27FC236}">
                    <a16:creationId xmlns:a16="http://schemas.microsoft.com/office/drawing/2014/main" id="{4F8BDAEC-0865-3ED2-5B89-630FD4BC1591}"/>
                  </a:ext>
                </a:extLst>
              </p:cNvPr>
              <p:cNvSpPr/>
              <p:nvPr/>
            </p:nvSpPr>
            <p:spPr>
              <a:xfrm>
                <a:off x="579019" y="3574035"/>
                <a:ext cx="1309" cy="2265"/>
              </a:xfrm>
              <a:custGeom>
                <a:avLst/>
                <a:gdLst>
                  <a:gd name="connsiteX0" fmla="*/ 824 w 1309"/>
                  <a:gd name="connsiteY0" fmla="*/ -59 h 2265"/>
                  <a:gd name="connsiteX1" fmla="*/ -485 w 1309"/>
                  <a:gd name="connsiteY1" fmla="*/ 2207 h 2265"/>
                  <a:gd name="connsiteX2" fmla="*/ -485 w 1309"/>
                  <a:gd name="connsiteY2" fmla="*/ 2207 h 2265"/>
                  <a:gd name="connsiteX3" fmla="*/ 824 w 1309"/>
                  <a:gd name="connsiteY3" fmla="*/ -59 h 2265"/>
                </a:gdLst>
                <a:ahLst/>
                <a:cxnLst>
                  <a:cxn ang="0">
                    <a:pos x="connsiteX0" y="connsiteY0"/>
                  </a:cxn>
                  <a:cxn ang="0">
                    <a:pos x="connsiteX1" y="connsiteY1"/>
                  </a:cxn>
                  <a:cxn ang="0">
                    <a:pos x="connsiteX2" y="connsiteY2"/>
                  </a:cxn>
                  <a:cxn ang="0">
                    <a:pos x="connsiteX3" y="connsiteY3"/>
                  </a:cxn>
                </a:cxnLst>
                <a:rect l="l" t="t" r="r" b="b"/>
                <a:pathLst>
                  <a:path w="1309" h="2265">
                    <a:moveTo>
                      <a:pt x="824" y="-59"/>
                    </a:moveTo>
                    <a:lnTo>
                      <a:pt x="-485" y="2207"/>
                    </a:lnTo>
                    <a:lnTo>
                      <a:pt x="-485" y="2207"/>
                    </a:lnTo>
                    <a:cubicBezTo>
                      <a:pt x="-3" y="1479"/>
                      <a:pt x="433" y="722"/>
                      <a:pt x="824" y="-59"/>
                    </a:cubicBezTo>
                    <a:close/>
                  </a:path>
                </a:pathLst>
              </a:custGeom>
              <a:gradFill>
                <a:gsLst>
                  <a:gs pos="0">
                    <a:srgbClr val="FFFFFF">
                      <a:alpha val="0"/>
                    </a:srgbClr>
                  </a:gs>
                  <a:gs pos="50000">
                    <a:srgbClr val="7F7F7F">
                      <a:alpha val="49804"/>
                    </a:srgbClr>
                  </a:gs>
                  <a:gs pos="100000">
                    <a:srgbClr val="000000"/>
                  </a:gs>
                </a:gsLst>
                <a:lin ang="6792152" scaled="1"/>
              </a:gra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89" name="任意多边形: 形状 288">
                <a:extLst>
                  <a:ext uri="{FF2B5EF4-FFF2-40B4-BE49-F238E27FC236}">
                    <a16:creationId xmlns:a16="http://schemas.microsoft.com/office/drawing/2014/main" id="{180FD96E-1FBA-B062-70A8-6787B4260667}"/>
                  </a:ext>
                </a:extLst>
              </p:cNvPr>
              <p:cNvSpPr/>
              <p:nvPr/>
            </p:nvSpPr>
            <p:spPr>
              <a:xfrm>
                <a:off x="537142" y="3449492"/>
                <a:ext cx="47801" cy="122487"/>
              </a:xfrm>
              <a:custGeom>
                <a:avLst/>
                <a:gdLst>
                  <a:gd name="connsiteX0" fmla="*/ -485 w 47801"/>
                  <a:gd name="connsiteY0" fmla="*/ 74712 h 122487"/>
                  <a:gd name="connsiteX1" fmla="*/ 43644 w 47801"/>
                  <a:gd name="connsiteY1" fmla="*/ 122429 h 122487"/>
                  <a:gd name="connsiteX2" fmla="*/ 39349 w 47801"/>
                  <a:gd name="connsiteY2" fmla="*/ 72669 h 122487"/>
                  <a:gd name="connsiteX3" fmla="*/ 39349 w 47801"/>
                  <a:gd name="connsiteY3" fmla="*/ -59 h 122487"/>
                </a:gdLst>
                <a:ahLst/>
                <a:cxnLst>
                  <a:cxn ang="0">
                    <a:pos x="connsiteX0" y="connsiteY0"/>
                  </a:cxn>
                  <a:cxn ang="0">
                    <a:pos x="connsiteX1" y="connsiteY1"/>
                  </a:cxn>
                  <a:cxn ang="0">
                    <a:pos x="connsiteX2" y="connsiteY2"/>
                  </a:cxn>
                  <a:cxn ang="0">
                    <a:pos x="connsiteX3" y="connsiteY3"/>
                  </a:cxn>
                </a:cxnLst>
                <a:rect l="l" t="t" r="r" b="b"/>
                <a:pathLst>
                  <a:path w="47801" h="122487">
                    <a:moveTo>
                      <a:pt x="-485" y="74712"/>
                    </a:moveTo>
                    <a:lnTo>
                      <a:pt x="43644" y="122429"/>
                    </a:lnTo>
                    <a:cubicBezTo>
                      <a:pt x="46944" y="114572"/>
                      <a:pt x="51566" y="96724"/>
                      <a:pt x="39349" y="72669"/>
                    </a:cubicBezTo>
                    <a:cubicBezTo>
                      <a:pt x="22719" y="39841"/>
                      <a:pt x="39349" y="-59"/>
                      <a:pt x="39349" y="-59"/>
                    </a:cubicBezTo>
                    <a:close/>
                  </a:path>
                </a:pathLst>
              </a:custGeom>
              <a:gradFill>
                <a:gsLst>
                  <a:gs pos="0">
                    <a:srgbClr val="FFFFFF">
                      <a:alpha val="0"/>
                    </a:srgbClr>
                  </a:gs>
                  <a:gs pos="50000">
                    <a:srgbClr val="7F7F7F">
                      <a:alpha val="49804"/>
                    </a:srgbClr>
                  </a:gs>
                  <a:gs pos="100000">
                    <a:srgbClr val="000000"/>
                  </a:gs>
                </a:gsLst>
                <a:lin ang="6792152" scaled="1"/>
              </a:gra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grpSp>
        <p:sp>
          <p:nvSpPr>
            <p:cNvPr id="181" name="任意多边形: 形状 180">
              <a:extLst>
                <a:ext uri="{FF2B5EF4-FFF2-40B4-BE49-F238E27FC236}">
                  <a16:creationId xmlns:a16="http://schemas.microsoft.com/office/drawing/2014/main" id="{A8EAAAED-2DCC-2198-8A16-DFC9F2EF7488}"/>
                </a:ext>
              </a:extLst>
            </p:cNvPr>
            <p:cNvSpPr/>
            <p:nvPr/>
          </p:nvSpPr>
          <p:spPr>
            <a:xfrm>
              <a:off x="424075" y="3722044"/>
              <a:ext cx="13286" cy="34818"/>
            </a:xfrm>
            <a:custGeom>
              <a:avLst/>
              <a:gdLst>
                <a:gd name="connsiteX0" fmla="*/ 12657 w 13286"/>
                <a:gd name="connsiteY0" fmla="*/ 10103 h 34818"/>
                <a:gd name="connsiteX1" fmla="*/ 12801 w 13286"/>
                <a:gd name="connsiteY1" fmla="*/ 34760 h 34818"/>
                <a:gd name="connsiteX2" fmla="*/ 6254 w 13286"/>
                <a:gd name="connsiteY2" fmla="*/ -59 h 34818"/>
              </a:gdLst>
              <a:ahLst/>
              <a:cxnLst>
                <a:cxn ang="0">
                  <a:pos x="connsiteX0" y="connsiteY0"/>
                </a:cxn>
                <a:cxn ang="0">
                  <a:pos x="connsiteX1" y="connsiteY1"/>
                </a:cxn>
                <a:cxn ang="0">
                  <a:pos x="connsiteX2" y="connsiteY2"/>
                </a:cxn>
              </a:cxnLst>
              <a:rect l="l" t="t" r="r" b="b"/>
              <a:pathLst>
                <a:path w="13286" h="34818">
                  <a:moveTo>
                    <a:pt x="12657" y="10103"/>
                  </a:moveTo>
                  <a:lnTo>
                    <a:pt x="12801" y="34760"/>
                  </a:lnTo>
                  <a:cubicBezTo>
                    <a:pt x="12801" y="34760"/>
                    <a:pt x="-12078" y="11583"/>
                    <a:pt x="6254" y="-59"/>
                  </a:cubicBezTo>
                  <a:close/>
                </a:path>
              </a:pathLst>
            </a:custGeom>
            <a:solidFill>
              <a:srgbClr val="F59180"/>
            </a:soli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182" name="任意多边形: 形状 181">
              <a:extLst>
                <a:ext uri="{FF2B5EF4-FFF2-40B4-BE49-F238E27FC236}">
                  <a16:creationId xmlns:a16="http://schemas.microsoft.com/office/drawing/2014/main" id="{35C52F54-620E-7E69-29B7-9748635CF459}"/>
                </a:ext>
              </a:extLst>
            </p:cNvPr>
            <p:cNvSpPr/>
            <p:nvPr/>
          </p:nvSpPr>
          <p:spPr>
            <a:xfrm>
              <a:off x="411800" y="3722071"/>
              <a:ext cx="30798" cy="60484"/>
            </a:xfrm>
            <a:custGeom>
              <a:avLst/>
              <a:gdLst>
                <a:gd name="connsiteX0" fmla="*/ 18528 w 30798"/>
                <a:gd name="connsiteY0" fmla="*/ -59 h 60484"/>
                <a:gd name="connsiteX1" fmla="*/ -485 w 30798"/>
                <a:gd name="connsiteY1" fmla="*/ 12093 h 60484"/>
                <a:gd name="connsiteX2" fmla="*/ 30314 w 30798"/>
                <a:gd name="connsiteY2" fmla="*/ 60426 h 60484"/>
                <a:gd name="connsiteX3" fmla="*/ 24997 w 30798"/>
                <a:gd name="connsiteY3" fmla="*/ 20016 h 60484"/>
                <a:gd name="connsiteX4" fmla="*/ 18528 w 30798"/>
                <a:gd name="connsiteY4" fmla="*/ -59 h 60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98" h="60484">
                  <a:moveTo>
                    <a:pt x="18528" y="-59"/>
                  </a:moveTo>
                  <a:lnTo>
                    <a:pt x="-485" y="12093"/>
                  </a:lnTo>
                  <a:lnTo>
                    <a:pt x="30314" y="60426"/>
                  </a:lnTo>
                  <a:lnTo>
                    <a:pt x="24997" y="20016"/>
                  </a:lnTo>
                  <a:cubicBezTo>
                    <a:pt x="24997" y="20016"/>
                    <a:pt x="8158" y="6528"/>
                    <a:pt x="18528" y="-59"/>
                  </a:cubicBezTo>
                  <a:close/>
                </a:path>
              </a:pathLst>
            </a:custGeom>
            <a:solidFill>
              <a:srgbClr val="3B221D"/>
            </a:soli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183" name="任意多边形: 形状 182">
              <a:extLst>
                <a:ext uri="{FF2B5EF4-FFF2-40B4-BE49-F238E27FC236}">
                  <a16:creationId xmlns:a16="http://schemas.microsoft.com/office/drawing/2014/main" id="{16D789BE-A0D6-D3E7-01DD-17BF728C9907}"/>
                </a:ext>
              </a:extLst>
            </p:cNvPr>
            <p:cNvSpPr/>
            <p:nvPr/>
          </p:nvSpPr>
          <p:spPr>
            <a:xfrm>
              <a:off x="426584" y="3353142"/>
              <a:ext cx="139528" cy="379064"/>
            </a:xfrm>
            <a:custGeom>
              <a:avLst/>
              <a:gdLst>
                <a:gd name="connsiteX0" fmla="*/ 10148 w 139528"/>
                <a:gd name="connsiteY0" fmla="*/ 379006 h 379064"/>
                <a:gd name="connsiteX1" fmla="*/ -485 w 139528"/>
                <a:gd name="connsiteY1" fmla="*/ 362362 h 379064"/>
                <a:gd name="connsiteX2" fmla="*/ 47612 w 139528"/>
                <a:gd name="connsiteY2" fmla="*/ 236051 h 379064"/>
                <a:gd name="connsiteX3" fmla="*/ 49772 w 139528"/>
                <a:gd name="connsiteY3" fmla="*/ 195235 h 379064"/>
                <a:gd name="connsiteX4" fmla="*/ 80532 w 139528"/>
                <a:gd name="connsiteY4" fmla="*/ -59 h 379064"/>
                <a:gd name="connsiteX5" fmla="*/ 80532 w 139528"/>
                <a:gd name="connsiteY5" fmla="*/ -59 h 379064"/>
                <a:gd name="connsiteX6" fmla="*/ 136236 w 139528"/>
                <a:gd name="connsiteY6" fmla="*/ 78339 h 379064"/>
                <a:gd name="connsiteX7" fmla="*/ 10148 w 139528"/>
                <a:gd name="connsiteY7" fmla="*/ 379006 h 379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9528" h="379064">
                  <a:moveTo>
                    <a:pt x="10148" y="379006"/>
                  </a:moveTo>
                  <a:lnTo>
                    <a:pt x="-485" y="362362"/>
                  </a:lnTo>
                  <a:lnTo>
                    <a:pt x="47612" y="236051"/>
                  </a:lnTo>
                  <a:cubicBezTo>
                    <a:pt x="52571" y="223004"/>
                    <a:pt x="53326" y="208733"/>
                    <a:pt x="49772" y="195235"/>
                  </a:cubicBezTo>
                  <a:cubicBezTo>
                    <a:pt x="9179" y="41059"/>
                    <a:pt x="80532" y="-59"/>
                    <a:pt x="80532" y="-59"/>
                  </a:cubicBezTo>
                  <a:lnTo>
                    <a:pt x="80532" y="-59"/>
                  </a:lnTo>
                  <a:lnTo>
                    <a:pt x="136236" y="78339"/>
                  </a:lnTo>
                  <a:cubicBezTo>
                    <a:pt x="161313" y="201416"/>
                    <a:pt x="10148" y="379006"/>
                    <a:pt x="10148" y="379006"/>
                  </a:cubicBezTo>
                  <a:close/>
                </a:path>
              </a:pathLst>
            </a:custGeom>
            <a:solidFill>
              <a:srgbClr val="254A7F"/>
            </a:soli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184" name="任意多边形: 形状 183">
              <a:extLst>
                <a:ext uri="{FF2B5EF4-FFF2-40B4-BE49-F238E27FC236}">
                  <a16:creationId xmlns:a16="http://schemas.microsoft.com/office/drawing/2014/main" id="{7C07DBB6-BD6E-C876-14A0-042D265E40E9}"/>
                </a:ext>
              </a:extLst>
            </p:cNvPr>
            <p:cNvSpPr/>
            <p:nvPr/>
          </p:nvSpPr>
          <p:spPr>
            <a:xfrm>
              <a:off x="464332" y="3453800"/>
              <a:ext cx="100047" cy="159309"/>
            </a:xfrm>
            <a:custGeom>
              <a:avLst/>
              <a:gdLst>
                <a:gd name="connsiteX0" fmla="*/ 776 w 100047"/>
                <a:gd name="connsiteY0" fmla="*/ 159251 h 159309"/>
                <a:gd name="connsiteX1" fmla="*/ 33186 w 100047"/>
                <a:gd name="connsiteY1" fmla="*/ 88802 h 159309"/>
                <a:gd name="connsiteX2" fmla="*/ 99562 w 100047"/>
                <a:gd name="connsiteY2" fmla="*/ 15249 h 159309"/>
                <a:gd name="connsiteX3" fmla="*/ -350 w 100047"/>
                <a:gd name="connsiteY3" fmla="*/ -59 h 159309"/>
                <a:gd name="connsiteX4" fmla="*/ 11998 w 100047"/>
                <a:gd name="connsiteY4" fmla="*/ 94550 h 159309"/>
                <a:gd name="connsiteX5" fmla="*/ 9864 w 100047"/>
                <a:gd name="connsiteY5" fmla="*/ 135393 h 159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47" h="159309">
                  <a:moveTo>
                    <a:pt x="776" y="159251"/>
                  </a:moveTo>
                  <a:cubicBezTo>
                    <a:pt x="13347" y="126226"/>
                    <a:pt x="25159" y="115646"/>
                    <a:pt x="33186" y="88802"/>
                  </a:cubicBezTo>
                  <a:cubicBezTo>
                    <a:pt x="41213" y="61958"/>
                    <a:pt x="99562" y="15249"/>
                    <a:pt x="99562" y="15249"/>
                  </a:cubicBezTo>
                  <a:lnTo>
                    <a:pt x="-350" y="-59"/>
                  </a:lnTo>
                  <a:cubicBezTo>
                    <a:pt x="-1214" y="25306"/>
                    <a:pt x="1968" y="56484"/>
                    <a:pt x="11998" y="94550"/>
                  </a:cubicBezTo>
                  <a:cubicBezTo>
                    <a:pt x="15565" y="108054"/>
                    <a:pt x="14819" y="122335"/>
                    <a:pt x="9864" y="135393"/>
                  </a:cubicBezTo>
                  <a:close/>
                </a:path>
              </a:pathLst>
            </a:custGeom>
            <a:gradFill>
              <a:gsLst>
                <a:gs pos="0">
                  <a:srgbClr val="FFFFFF">
                    <a:alpha val="0"/>
                  </a:srgbClr>
                </a:gs>
                <a:gs pos="50000">
                  <a:srgbClr val="7F7F7F">
                    <a:alpha val="49804"/>
                  </a:srgbClr>
                </a:gs>
                <a:gs pos="100000">
                  <a:srgbClr val="000000"/>
                </a:gs>
              </a:gsLst>
              <a:lin ang="16682252" scaled="1"/>
            </a:gra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185" name="任意多边形: 形状 184">
              <a:extLst>
                <a:ext uri="{FF2B5EF4-FFF2-40B4-BE49-F238E27FC236}">
                  <a16:creationId xmlns:a16="http://schemas.microsoft.com/office/drawing/2014/main" id="{5005A791-C0D2-6FA2-4052-1D8876C50305}"/>
                </a:ext>
              </a:extLst>
            </p:cNvPr>
            <p:cNvSpPr/>
            <p:nvPr/>
          </p:nvSpPr>
          <p:spPr>
            <a:xfrm>
              <a:off x="492555" y="3243788"/>
              <a:ext cx="187083" cy="71409"/>
            </a:xfrm>
            <a:custGeom>
              <a:avLst/>
              <a:gdLst>
                <a:gd name="connsiteX0" fmla="*/ 20453 w 187083"/>
                <a:gd name="connsiteY0" fmla="*/ 14346 h 71409"/>
                <a:gd name="connsiteX1" fmla="*/ 181112 w 187083"/>
                <a:gd name="connsiteY1" fmla="*/ -59 h 71409"/>
                <a:gd name="connsiteX2" fmla="*/ 186598 w 187083"/>
                <a:gd name="connsiteY2" fmla="*/ 5965 h 71409"/>
                <a:gd name="connsiteX3" fmla="*/ -485 w 187083"/>
                <a:gd name="connsiteY3" fmla="*/ 54507 h 71409"/>
              </a:gdLst>
              <a:ahLst/>
              <a:cxnLst>
                <a:cxn ang="0">
                  <a:pos x="connsiteX0" y="connsiteY0"/>
                </a:cxn>
                <a:cxn ang="0">
                  <a:pos x="connsiteX1" y="connsiteY1"/>
                </a:cxn>
                <a:cxn ang="0">
                  <a:pos x="connsiteX2" y="connsiteY2"/>
                </a:cxn>
                <a:cxn ang="0">
                  <a:pos x="connsiteX3" y="connsiteY3"/>
                </a:cxn>
              </a:cxnLst>
              <a:rect l="l" t="t" r="r" b="b"/>
              <a:pathLst>
                <a:path w="187083" h="71409">
                  <a:moveTo>
                    <a:pt x="20453" y="14346"/>
                  </a:moveTo>
                  <a:cubicBezTo>
                    <a:pt x="20453" y="14346"/>
                    <a:pt x="96010" y="62220"/>
                    <a:pt x="181112" y="-59"/>
                  </a:cubicBezTo>
                  <a:lnTo>
                    <a:pt x="186598" y="5965"/>
                  </a:lnTo>
                  <a:cubicBezTo>
                    <a:pt x="186598" y="5965"/>
                    <a:pt x="110348" y="111390"/>
                    <a:pt x="-485" y="54507"/>
                  </a:cubicBezTo>
                </a:path>
              </a:pathLst>
            </a:custGeom>
            <a:solidFill>
              <a:srgbClr val="F9AA8F"/>
            </a:soli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186" name="任意多边形: 形状 185">
              <a:extLst>
                <a:ext uri="{FF2B5EF4-FFF2-40B4-BE49-F238E27FC236}">
                  <a16:creationId xmlns:a16="http://schemas.microsoft.com/office/drawing/2014/main" id="{9941F211-41DA-32E4-54DC-BCCD2B00D8DA}"/>
                </a:ext>
              </a:extLst>
            </p:cNvPr>
            <p:cNvSpPr/>
            <p:nvPr/>
          </p:nvSpPr>
          <p:spPr>
            <a:xfrm>
              <a:off x="492555" y="3258192"/>
              <a:ext cx="73965" cy="56935"/>
            </a:xfrm>
            <a:custGeom>
              <a:avLst/>
              <a:gdLst>
                <a:gd name="connsiteX0" fmla="*/ -485 w 73965"/>
                <a:gd name="connsiteY0" fmla="*/ 40050 h 56935"/>
                <a:gd name="connsiteX1" fmla="*/ 64307 w 73965"/>
                <a:gd name="connsiteY1" fmla="*/ 56877 h 56935"/>
                <a:gd name="connsiteX2" fmla="*/ 73474 w 73965"/>
                <a:gd name="connsiteY2" fmla="*/ 16585 h 56935"/>
                <a:gd name="connsiteX3" fmla="*/ 73474 w 73965"/>
                <a:gd name="connsiteY3" fmla="*/ 16231 h 56935"/>
                <a:gd name="connsiteX4" fmla="*/ 20388 w 73965"/>
                <a:gd name="connsiteY4" fmla="*/ -59 h 569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965" h="56935">
                  <a:moveTo>
                    <a:pt x="-485" y="40050"/>
                  </a:moveTo>
                  <a:cubicBezTo>
                    <a:pt x="22457" y="51836"/>
                    <a:pt x="44220" y="56641"/>
                    <a:pt x="64307" y="56877"/>
                  </a:cubicBezTo>
                  <a:cubicBezTo>
                    <a:pt x="70505" y="44360"/>
                    <a:pt x="73646" y="30551"/>
                    <a:pt x="73474" y="16585"/>
                  </a:cubicBezTo>
                  <a:lnTo>
                    <a:pt x="73474" y="16231"/>
                  </a:lnTo>
                  <a:cubicBezTo>
                    <a:pt x="41549" y="12198"/>
                    <a:pt x="20388" y="-59"/>
                    <a:pt x="20388" y="-59"/>
                  </a:cubicBezTo>
                  <a:close/>
                </a:path>
              </a:pathLst>
            </a:custGeom>
            <a:solidFill>
              <a:srgbClr val="9092A0"/>
            </a:soli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187" name="任意多边形: 形状 186">
              <a:extLst>
                <a:ext uri="{FF2B5EF4-FFF2-40B4-BE49-F238E27FC236}">
                  <a16:creationId xmlns:a16="http://schemas.microsoft.com/office/drawing/2014/main" id="{99E15497-EA08-0857-9D1C-66EF80DDED9B}"/>
                </a:ext>
              </a:extLst>
            </p:cNvPr>
            <p:cNvSpPr/>
            <p:nvPr/>
          </p:nvSpPr>
          <p:spPr>
            <a:xfrm>
              <a:off x="520263" y="3275975"/>
              <a:ext cx="85835" cy="39157"/>
            </a:xfrm>
            <a:custGeom>
              <a:avLst/>
              <a:gdLst>
                <a:gd name="connsiteX0" fmla="*/ 2343 w 85835"/>
                <a:gd name="connsiteY0" fmla="*/ -59 h 39157"/>
                <a:gd name="connsiteX1" fmla="*/ -485 w 85835"/>
                <a:gd name="connsiteY1" fmla="*/ 33464 h 39157"/>
                <a:gd name="connsiteX2" fmla="*/ 85350 w 85835"/>
                <a:gd name="connsiteY2" fmla="*/ 29823 h 39157"/>
                <a:gd name="connsiteX3" fmla="*/ 2343 w 85835"/>
                <a:gd name="connsiteY3" fmla="*/ -59 h 39157"/>
              </a:gdLst>
              <a:ahLst/>
              <a:cxnLst>
                <a:cxn ang="0">
                  <a:pos x="connsiteX0" y="connsiteY0"/>
                </a:cxn>
                <a:cxn ang="0">
                  <a:pos x="connsiteX1" y="connsiteY1"/>
                </a:cxn>
                <a:cxn ang="0">
                  <a:pos x="connsiteX2" y="connsiteY2"/>
                </a:cxn>
                <a:cxn ang="0">
                  <a:pos x="connsiteX3" y="connsiteY3"/>
                </a:cxn>
              </a:cxnLst>
              <a:rect l="l" t="t" r="r" b="b"/>
              <a:pathLst>
                <a:path w="85835" h="39157">
                  <a:moveTo>
                    <a:pt x="2343" y="-59"/>
                  </a:moveTo>
                  <a:lnTo>
                    <a:pt x="-485" y="33464"/>
                  </a:lnTo>
                  <a:cubicBezTo>
                    <a:pt x="27705" y="42072"/>
                    <a:pt x="57991" y="40788"/>
                    <a:pt x="85350" y="29823"/>
                  </a:cubicBezTo>
                  <a:cubicBezTo>
                    <a:pt x="22260" y="30151"/>
                    <a:pt x="2343" y="-59"/>
                    <a:pt x="2343" y="-59"/>
                  </a:cubicBezTo>
                  <a:close/>
                </a:path>
              </a:pathLst>
            </a:custGeom>
            <a:gradFill>
              <a:gsLst>
                <a:gs pos="0">
                  <a:srgbClr val="FFFFFF">
                    <a:alpha val="0"/>
                  </a:srgbClr>
                </a:gs>
                <a:gs pos="50000">
                  <a:srgbClr val="7F7F7F">
                    <a:alpha val="49804"/>
                  </a:srgbClr>
                </a:gs>
                <a:gs pos="100000">
                  <a:srgbClr val="000000"/>
                </a:gs>
              </a:gsLst>
              <a:lin ang="7694464" scaled="1"/>
            </a:gra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188" name="任意多边形: 形状 187">
              <a:extLst>
                <a:ext uri="{FF2B5EF4-FFF2-40B4-BE49-F238E27FC236}">
                  <a16:creationId xmlns:a16="http://schemas.microsoft.com/office/drawing/2014/main" id="{DBF691D9-5A34-C156-9920-5BC25106CBAF}"/>
                </a:ext>
              </a:extLst>
            </p:cNvPr>
            <p:cNvSpPr/>
            <p:nvPr/>
          </p:nvSpPr>
          <p:spPr>
            <a:xfrm>
              <a:off x="673667" y="3237621"/>
              <a:ext cx="15412" cy="14852"/>
            </a:xfrm>
            <a:custGeom>
              <a:avLst/>
              <a:gdLst>
                <a:gd name="connsiteX0" fmla="*/ 1361 w 15412"/>
                <a:gd name="connsiteY0" fmla="*/ -59 h 14852"/>
                <a:gd name="connsiteX1" fmla="*/ -485 w 15412"/>
                <a:gd name="connsiteY1" fmla="*/ 4996 h 14852"/>
                <a:gd name="connsiteX2" fmla="*/ 3561 w 15412"/>
                <a:gd name="connsiteY2" fmla="*/ 14385 h 14852"/>
                <a:gd name="connsiteX3" fmla="*/ 14928 w 15412"/>
                <a:gd name="connsiteY3" fmla="*/ 11583 h 14852"/>
              </a:gdLst>
              <a:ahLst/>
              <a:cxnLst>
                <a:cxn ang="0">
                  <a:pos x="connsiteX0" y="connsiteY0"/>
                </a:cxn>
                <a:cxn ang="0">
                  <a:pos x="connsiteX1" y="connsiteY1"/>
                </a:cxn>
                <a:cxn ang="0">
                  <a:pos x="connsiteX2" y="connsiteY2"/>
                </a:cxn>
                <a:cxn ang="0">
                  <a:pos x="connsiteX3" y="connsiteY3"/>
                </a:cxn>
              </a:cxnLst>
              <a:rect l="l" t="t" r="r" b="b"/>
              <a:pathLst>
                <a:path w="15412" h="14852">
                  <a:moveTo>
                    <a:pt x="1361" y="-59"/>
                  </a:moveTo>
                  <a:lnTo>
                    <a:pt x="-485" y="4996"/>
                  </a:lnTo>
                  <a:cubicBezTo>
                    <a:pt x="-485" y="4996"/>
                    <a:pt x="-577" y="17148"/>
                    <a:pt x="3561" y="14385"/>
                  </a:cubicBezTo>
                  <a:cubicBezTo>
                    <a:pt x="7699" y="11622"/>
                    <a:pt x="14928" y="11583"/>
                    <a:pt x="14928" y="11583"/>
                  </a:cubicBezTo>
                  <a:close/>
                </a:path>
              </a:pathLst>
            </a:custGeom>
            <a:solidFill>
              <a:srgbClr val="F9AA8F"/>
            </a:soli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189" name="任意多边形: 形状 188">
              <a:extLst>
                <a:ext uri="{FF2B5EF4-FFF2-40B4-BE49-F238E27FC236}">
                  <a16:creationId xmlns:a16="http://schemas.microsoft.com/office/drawing/2014/main" id="{FCB44563-B112-C1BE-BF09-8AEC968EB990}"/>
                </a:ext>
              </a:extLst>
            </p:cNvPr>
            <p:cNvSpPr/>
            <p:nvPr/>
          </p:nvSpPr>
          <p:spPr>
            <a:xfrm>
              <a:off x="440541" y="3222444"/>
              <a:ext cx="137758" cy="258312"/>
            </a:xfrm>
            <a:custGeom>
              <a:avLst/>
              <a:gdLst>
                <a:gd name="connsiteX0" fmla="*/ 23834 w 137758"/>
                <a:gd name="connsiteY0" fmla="*/ 28160 h 258312"/>
                <a:gd name="connsiteX1" fmla="*/ 3040 w 137758"/>
                <a:gd name="connsiteY1" fmla="*/ 49413 h 258312"/>
                <a:gd name="connsiteX2" fmla="*/ 19329 w 137758"/>
                <a:gd name="connsiteY2" fmla="*/ 221267 h 258312"/>
                <a:gd name="connsiteX3" fmla="*/ 26675 w 137758"/>
                <a:gd name="connsiteY3" fmla="*/ 245348 h 258312"/>
                <a:gd name="connsiteX4" fmla="*/ 134536 w 137758"/>
                <a:gd name="connsiteY4" fmla="*/ 231101 h 258312"/>
                <a:gd name="connsiteX5" fmla="*/ 74864 w 137758"/>
                <a:gd name="connsiteY5" fmla="*/ 36973 h 258312"/>
                <a:gd name="connsiteX6" fmla="*/ 30630 w 137758"/>
                <a:gd name="connsiteY6" fmla="*/ -59 h 258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758" h="258312">
                  <a:moveTo>
                    <a:pt x="23834" y="28160"/>
                  </a:moveTo>
                  <a:cubicBezTo>
                    <a:pt x="23834" y="28160"/>
                    <a:pt x="24698" y="30269"/>
                    <a:pt x="3040" y="49413"/>
                  </a:cubicBezTo>
                  <a:cubicBezTo>
                    <a:pt x="-14520" y="64917"/>
                    <a:pt x="40333" y="147924"/>
                    <a:pt x="19329" y="221267"/>
                  </a:cubicBezTo>
                  <a:cubicBezTo>
                    <a:pt x="11879" y="247247"/>
                    <a:pt x="-17899" y="229124"/>
                    <a:pt x="26675" y="245348"/>
                  </a:cubicBezTo>
                  <a:cubicBezTo>
                    <a:pt x="94453" y="270124"/>
                    <a:pt x="123668" y="255824"/>
                    <a:pt x="134536" y="231101"/>
                  </a:cubicBezTo>
                  <a:cubicBezTo>
                    <a:pt x="149713" y="196597"/>
                    <a:pt x="97871" y="49086"/>
                    <a:pt x="74864" y="36973"/>
                  </a:cubicBezTo>
                  <a:cubicBezTo>
                    <a:pt x="60460" y="29431"/>
                    <a:pt x="35161" y="23878"/>
                    <a:pt x="30630" y="-59"/>
                  </a:cubicBezTo>
                </a:path>
              </a:pathLst>
            </a:custGeom>
            <a:solidFill>
              <a:srgbClr val="9092A0"/>
            </a:soli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190" name="任意多边形: 形状 189">
              <a:extLst>
                <a:ext uri="{FF2B5EF4-FFF2-40B4-BE49-F238E27FC236}">
                  <a16:creationId xmlns:a16="http://schemas.microsoft.com/office/drawing/2014/main" id="{502F9FF1-9F79-662A-2F98-C83613C0F3B2}"/>
                </a:ext>
              </a:extLst>
            </p:cNvPr>
            <p:cNvSpPr/>
            <p:nvPr/>
          </p:nvSpPr>
          <p:spPr>
            <a:xfrm>
              <a:off x="443731" y="3307075"/>
              <a:ext cx="82424" cy="173648"/>
            </a:xfrm>
            <a:custGeom>
              <a:avLst/>
              <a:gdLst>
                <a:gd name="connsiteX0" fmla="*/ 23511 w 82424"/>
                <a:gd name="connsiteY0" fmla="*/ 160718 h 173648"/>
                <a:gd name="connsiteX1" fmla="*/ 81940 w 82424"/>
                <a:gd name="connsiteY1" fmla="*/ 173590 h 173648"/>
                <a:gd name="connsiteX2" fmla="*/ 71713 w 82424"/>
                <a:gd name="connsiteY2" fmla="*/ 92167 h 173648"/>
                <a:gd name="connsiteX3" fmla="*/ 43782 w 82424"/>
                <a:gd name="connsiteY3" fmla="*/ 84900 h 173648"/>
                <a:gd name="connsiteX4" fmla="*/ 23655 w 82424"/>
                <a:gd name="connsiteY4" fmla="*/ 845 h 173648"/>
                <a:gd name="connsiteX5" fmla="*/ 229 w 82424"/>
                <a:gd name="connsiteY5" fmla="*/ -59 h 173648"/>
                <a:gd name="connsiteX6" fmla="*/ 16139 w 82424"/>
                <a:gd name="connsiteY6" fmla="*/ 136637 h 173648"/>
                <a:gd name="connsiteX7" fmla="*/ 23511 w 82424"/>
                <a:gd name="connsiteY7" fmla="*/ 160718 h 173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424" h="173648">
                  <a:moveTo>
                    <a:pt x="23511" y="160718"/>
                  </a:moveTo>
                  <a:cubicBezTo>
                    <a:pt x="47540" y="169504"/>
                    <a:pt x="66724" y="173354"/>
                    <a:pt x="81940" y="173590"/>
                  </a:cubicBezTo>
                  <a:cubicBezTo>
                    <a:pt x="11857" y="170814"/>
                    <a:pt x="71713" y="92167"/>
                    <a:pt x="71713" y="92167"/>
                  </a:cubicBezTo>
                  <a:lnTo>
                    <a:pt x="43782" y="84900"/>
                  </a:lnTo>
                  <a:cubicBezTo>
                    <a:pt x="45484" y="37418"/>
                    <a:pt x="23655" y="845"/>
                    <a:pt x="23655" y="845"/>
                  </a:cubicBezTo>
                  <a:lnTo>
                    <a:pt x="229" y="-59"/>
                  </a:lnTo>
                  <a:cubicBezTo>
                    <a:pt x="9906" y="34642"/>
                    <a:pt x="29928" y="88487"/>
                    <a:pt x="16139" y="136637"/>
                  </a:cubicBezTo>
                  <a:cubicBezTo>
                    <a:pt x="8714" y="162616"/>
                    <a:pt x="-21063" y="144441"/>
                    <a:pt x="23511" y="160718"/>
                  </a:cubicBezTo>
                  <a:close/>
                </a:path>
              </a:pathLst>
            </a:custGeom>
            <a:gradFill>
              <a:gsLst>
                <a:gs pos="0">
                  <a:srgbClr val="FFFFFF">
                    <a:alpha val="0"/>
                  </a:srgbClr>
                </a:gs>
                <a:gs pos="50000">
                  <a:srgbClr val="7F7F7F">
                    <a:alpha val="49804"/>
                  </a:srgbClr>
                </a:gs>
                <a:gs pos="100000">
                  <a:srgbClr val="000000"/>
                </a:gs>
              </a:gsLst>
              <a:lin ang="15816187" scaled="1"/>
            </a:gra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191" name="任意多边形: 形状 190">
              <a:extLst>
                <a:ext uri="{FF2B5EF4-FFF2-40B4-BE49-F238E27FC236}">
                  <a16:creationId xmlns:a16="http://schemas.microsoft.com/office/drawing/2014/main" id="{3C529F65-7E6F-89D2-44DC-34B1ED67F754}"/>
                </a:ext>
              </a:extLst>
            </p:cNvPr>
            <p:cNvSpPr/>
            <p:nvPr/>
          </p:nvSpPr>
          <p:spPr>
            <a:xfrm>
              <a:off x="457933" y="3219458"/>
              <a:ext cx="49056" cy="55359"/>
            </a:xfrm>
            <a:custGeom>
              <a:avLst/>
              <a:gdLst>
                <a:gd name="connsiteX0" fmla="*/ -485 w 49056"/>
                <a:gd name="connsiteY0" fmla="*/ 7143 h 55359"/>
                <a:gd name="connsiteX1" fmla="*/ 5814 w 49056"/>
                <a:gd name="connsiteY1" fmla="*/ 34852 h 55359"/>
                <a:gd name="connsiteX2" fmla="*/ 38878 w 49056"/>
                <a:gd name="connsiteY2" fmla="*/ 33202 h 55359"/>
                <a:gd name="connsiteX3" fmla="*/ 47166 w 49056"/>
                <a:gd name="connsiteY3" fmla="*/ 10103 h 55359"/>
                <a:gd name="connsiteX4" fmla="*/ 30589 w 49056"/>
                <a:gd name="connsiteY4" fmla="*/ -59 h 553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56" h="55359">
                  <a:moveTo>
                    <a:pt x="-485" y="7143"/>
                  </a:moveTo>
                  <a:cubicBezTo>
                    <a:pt x="-485" y="7143"/>
                    <a:pt x="6285" y="23446"/>
                    <a:pt x="5814" y="34852"/>
                  </a:cubicBezTo>
                  <a:cubicBezTo>
                    <a:pt x="5250" y="48418"/>
                    <a:pt x="54264" y="73965"/>
                    <a:pt x="38878" y="33202"/>
                  </a:cubicBezTo>
                  <a:cubicBezTo>
                    <a:pt x="36481" y="26851"/>
                    <a:pt x="33823" y="22373"/>
                    <a:pt x="47166" y="10103"/>
                  </a:cubicBezTo>
                  <a:cubicBezTo>
                    <a:pt x="54526" y="3346"/>
                    <a:pt x="30589" y="-59"/>
                    <a:pt x="30589" y="-59"/>
                  </a:cubicBezTo>
                </a:path>
              </a:pathLst>
            </a:custGeom>
            <a:solidFill>
              <a:srgbClr val="F9AA8F"/>
            </a:soli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192" name="任意多边形: 形状 191">
              <a:extLst>
                <a:ext uri="{FF2B5EF4-FFF2-40B4-BE49-F238E27FC236}">
                  <a16:creationId xmlns:a16="http://schemas.microsoft.com/office/drawing/2014/main" id="{B52242DE-7860-ED07-9C61-ED1CF321F799}"/>
                </a:ext>
              </a:extLst>
            </p:cNvPr>
            <p:cNvSpPr/>
            <p:nvPr/>
          </p:nvSpPr>
          <p:spPr>
            <a:xfrm>
              <a:off x="457933" y="3221907"/>
              <a:ext cx="47651" cy="47036"/>
            </a:xfrm>
            <a:custGeom>
              <a:avLst/>
              <a:gdLst>
                <a:gd name="connsiteX0" fmla="*/ -485 w 47651"/>
                <a:gd name="connsiteY0" fmla="*/ 4695 h 47036"/>
                <a:gd name="connsiteX1" fmla="*/ 5814 w 47651"/>
                <a:gd name="connsiteY1" fmla="*/ 32403 h 47036"/>
                <a:gd name="connsiteX2" fmla="*/ 17428 w 47651"/>
                <a:gd name="connsiteY2" fmla="*/ 46977 h 47036"/>
                <a:gd name="connsiteX3" fmla="*/ 17428 w 47651"/>
                <a:gd name="connsiteY3" fmla="*/ 46977 h 47036"/>
                <a:gd name="connsiteX4" fmla="*/ 34137 w 47651"/>
                <a:gd name="connsiteY4" fmla="*/ 27466 h 47036"/>
                <a:gd name="connsiteX5" fmla="*/ 38838 w 47651"/>
                <a:gd name="connsiteY5" fmla="*/ 17187 h 47036"/>
                <a:gd name="connsiteX6" fmla="*/ 47166 w 47651"/>
                <a:gd name="connsiteY6" fmla="*/ 7654 h 47036"/>
                <a:gd name="connsiteX7" fmla="*/ 20008 w 47651"/>
                <a:gd name="connsiteY7" fmla="*/ -59 h 47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651" h="47036">
                  <a:moveTo>
                    <a:pt x="-485" y="4695"/>
                  </a:moveTo>
                  <a:cubicBezTo>
                    <a:pt x="-485" y="4695"/>
                    <a:pt x="6285" y="20998"/>
                    <a:pt x="5814" y="32403"/>
                  </a:cubicBezTo>
                  <a:cubicBezTo>
                    <a:pt x="5630" y="36895"/>
                    <a:pt x="10881" y="42695"/>
                    <a:pt x="17428" y="46977"/>
                  </a:cubicBezTo>
                  <a:lnTo>
                    <a:pt x="17428" y="46977"/>
                  </a:lnTo>
                  <a:cubicBezTo>
                    <a:pt x="9401" y="33595"/>
                    <a:pt x="33718" y="35376"/>
                    <a:pt x="34137" y="27466"/>
                  </a:cubicBezTo>
                  <a:cubicBezTo>
                    <a:pt x="34308" y="24337"/>
                    <a:pt x="36390" y="20579"/>
                    <a:pt x="38838" y="17187"/>
                  </a:cubicBezTo>
                  <a:cubicBezTo>
                    <a:pt x="41143" y="13627"/>
                    <a:pt x="43948" y="10416"/>
                    <a:pt x="47166" y="7654"/>
                  </a:cubicBezTo>
                  <a:lnTo>
                    <a:pt x="20008" y="-59"/>
                  </a:lnTo>
                  <a:close/>
                </a:path>
              </a:pathLst>
            </a:custGeom>
            <a:gradFill>
              <a:gsLst>
                <a:gs pos="0">
                  <a:srgbClr val="FFFFFF">
                    <a:alpha val="0"/>
                  </a:srgbClr>
                </a:gs>
                <a:gs pos="50000">
                  <a:srgbClr val="7F7F7F">
                    <a:alpha val="49804"/>
                  </a:srgbClr>
                </a:gs>
                <a:gs pos="100000">
                  <a:srgbClr val="000000"/>
                </a:gs>
              </a:gsLst>
              <a:lin ang="902442" scaled="1"/>
            </a:gra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193" name="任意多边形: 形状 192">
              <a:extLst>
                <a:ext uri="{FF2B5EF4-FFF2-40B4-BE49-F238E27FC236}">
                  <a16:creationId xmlns:a16="http://schemas.microsoft.com/office/drawing/2014/main" id="{42C59AA1-41F7-9BEF-5164-F9332DBC1CF5}"/>
                </a:ext>
              </a:extLst>
            </p:cNvPr>
            <p:cNvSpPr/>
            <p:nvPr/>
          </p:nvSpPr>
          <p:spPr>
            <a:xfrm>
              <a:off x="447313" y="3164322"/>
              <a:ext cx="75778" cy="71739"/>
            </a:xfrm>
            <a:custGeom>
              <a:avLst/>
              <a:gdLst>
                <a:gd name="connsiteX0" fmla="*/ 75294 w 75778"/>
                <a:gd name="connsiteY0" fmla="*/ 38447 h 71739"/>
                <a:gd name="connsiteX1" fmla="*/ 65800 w 75778"/>
                <a:gd name="connsiteY1" fmla="*/ 15191 h 71739"/>
                <a:gd name="connsiteX2" fmla="*/ 65800 w 75778"/>
                <a:gd name="connsiteY2" fmla="*/ 15191 h 71739"/>
                <a:gd name="connsiteX3" fmla="*/ 14762 w 75778"/>
                <a:gd name="connsiteY3" fmla="*/ 6805 h 71739"/>
                <a:gd name="connsiteX4" fmla="*/ -485 w 75778"/>
                <a:gd name="connsiteY4" fmla="*/ 36509 h 71739"/>
                <a:gd name="connsiteX5" fmla="*/ 36088 w 75778"/>
                <a:gd name="connsiteY5" fmla="*/ 71681 h 71739"/>
                <a:gd name="connsiteX6" fmla="*/ 70868 w 75778"/>
                <a:gd name="connsiteY6" fmla="*/ 47823 h 71739"/>
                <a:gd name="connsiteX7" fmla="*/ 75294 w 75778"/>
                <a:gd name="connsiteY7" fmla="*/ 38447 h 71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778" h="71739">
                  <a:moveTo>
                    <a:pt x="75294" y="38447"/>
                  </a:moveTo>
                  <a:cubicBezTo>
                    <a:pt x="75294" y="26819"/>
                    <a:pt x="65800" y="15191"/>
                    <a:pt x="65800" y="15191"/>
                  </a:cubicBezTo>
                  <a:lnTo>
                    <a:pt x="65800" y="15191"/>
                  </a:lnTo>
                  <a:cubicBezTo>
                    <a:pt x="54022" y="-1218"/>
                    <a:pt x="31171" y="-4972"/>
                    <a:pt x="14762" y="6805"/>
                  </a:cubicBezTo>
                  <a:cubicBezTo>
                    <a:pt x="5193" y="13674"/>
                    <a:pt x="-482" y="24730"/>
                    <a:pt x="-485" y="36509"/>
                  </a:cubicBezTo>
                  <a:cubicBezTo>
                    <a:pt x="-485" y="56714"/>
                    <a:pt x="15883" y="71681"/>
                    <a:pt x="36088" y="71681"/>
                  </a:cubicBezTo>
                  <a:cubicBezTo>
                    <a:pt x="52339" y="71681"/>
                    <a:pt x="66101" y="62515"/>
                    <a:pt x="70868" y="47823"/>
                  </a:cubicBezTo>
                  <a:cubicBezTo>
                    <a:pt x="73590" y="45454"/>
                    <a:pt x="75194" y="42053"/>
                    <a:pt x="75294" y="38447"/>
                  </a:cubicBezTo>
                  <a:close/>
                </a:path>
              </a:pathLst>
            </a:custGeom>
            <a:solidFill>
              <a:srgbClr val="F9AA8F"/>
            </a:soli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194" name="任意多边形: 形状 193">
              <a:extLst>
                <a:ext uri="{FF2B5EF4-FFF2-40B4-BE49-F238E27FC236}">
                  <a16:creationId xmlns:a16="http://schemas.microsoft.com/office/drawing/2014/main" id="{AFC913E6-A0A8-3944-EBCE-814520722D48}"/>
                </a:ext>
              </a:extLst>
            </p:cNvPr>
            <p:cNvSpPr/>
            <p:nvPr/>
          </p:nvSpPr>
          <p:spPr>
            <a:xfrm>
              <a:off x="448007" y="3190833"/>
              <a:ext cx="61793" cy="45242"/>
            </a:xfrm>
            <a:custGeom>
              <a:avLst/>
              <a:gdLst>
                <a:gd name="connsiteX0" fmla="*/ 27354 w 61793"/>
                <a:gd name="connsiteY0" fmla="*/ 31552 h 45242"/>
                <a:gd name="connsiteX1" fmla="*/ 61309 w 61793"/>
                <a:gd name="connsiteY1" fmla="*/ 10758 h 45242"/>
                <a:gd name="connsiteX2" fmla="*/ 2854 w 61793"/>
                <a:gd name="connsiteY2" fmla="*/ -59 h 45242"/>
                <a:gd name="connsiteX3" fmla="*/ -485 w 61793"/>
                <a:gd name="connsiteY3" fmla="*/ 8139 h 45242"/>
                <a:gd name="connsiteX4" fmla="*/ 1532 w 61793"/>
                <a:gd name="connsiteY4" fmla="*/ 23630 h 45242"/>
                <a:gd name="connsiteX5" fmla="*/ 35394 w 61793"/>
                <a:gd name="connsiteY5" fmla="*/ 45183 h 45242"/>
                <a:gd name="connsiteX6" fmla="*/ 27354 w 61793"/>
                <a:gd name="connsiteY6" fmla="*/ 31552 h 4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93" h="45242">
                  <a:moveTo>
                    <a:pt x="27354" y="31552"/>
                  </a:moveTo>
                  <a:cubicBezTo>
                    <a:pt x="31623" y="19924"/>
                    <a:pt x="61309" y="10758"/>
                    <a:pt x="61309" y="10758"/>
                  </a:cubicBezTo>
                  <a:lnTo>
                    <a:pt x="2854" y="-59"/>
                  </a:lnTo>
                  <a:lnTo>
                    <a:pt x="-485" y="8139"/>
                  </a:lnTo>
                  <a:cubicBezTo>
                    <a:pt x="-485" y="8139"/>
                    <a:pt x="-40" y="13874"/>
                    <a:pt x="1532" y="23630"/>
                  </a:cubicBezTo>
                  <a:cubicBezTo>
                    <a:pt x="6992" y="36580"/>
                    <a:pt x="20087" y="45183"/>
                    <a:pt x="35394" y="45183"/>
                  </a:cubicBezTo>
                  <a:cubicBezTo>
                    <a:pt x="35394" y="45170"/>
                    <a:pt x="23085" y="43206"/>
                    <a:pt x="27354" y="31552"/>
                  </a:cubicBezTo>
                  <a:close/>
                </a:path>
              </a:pathLst>
            </a:custGeom>
            <a:gradFill>
              <a:gsLst>
                <a:gs pos="0">
                  <a:srgbClr val="FFFFFF">
                    <a:alpha val="0"/>
                  </a:srgbClr>
                </a:gs>
                <a:gs pos="50000">
                  <a:srgbClr val="7F7F7F">
                    <a:alpha val="49804"/>
                  </a:srgbClr>
                </a:gs>
                <a:gs pos="100000">
                  <a:srgbClr val="000000"/>
                </a:gs>
              </a:gsLst>
              <a:lin ang="16665837" scaled="1"/>
            </a:gra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195" name="任意多边形: 形状 194">
              <a:extLst>
                <a:ext uri="{FF2B5EF4-FFF2-40B4-BE49-F238E27FC236}">
                  <a16:creationId xmlns:a16="http://schemas.microsoft.com/office/drawing/2014/main" id="{2E0248A1-5E9F-9281-36FB-AFD03B77030E}"/>
                </a:ext>
              </a:extLst>
            </p:cNvPr>
            <p:cNvSpPr/>
            <p:nvPr/>
          </p:nvSpPr>
          <p:spPr>
            <a:xfrm>
              <a:off x="383352" y="3314552"/>
              <a:ext cx="56798" cy="75124"/>
            </a:xfrm>
            <a:custGeom>
              <a:avLst/>
              <a:gdLst>
                <a:gd name="connsiteX0" fmla="*/ 56313 w 56798"/>
                <a:gd name="connsiteY0" fmla="*/ 20893 h 75124"/>
                <a:gd name="connsiteX1" fmla="*/ 17658 w 56798"/>
                <a:gd name="connsiteY1" fmla="*/ -59 h 75124"/>
                <a:gd name="connsiteX2" fmla="*/ 38046 w 56798"/>
                <a:gd name="connsiteY2" fmla="*/ 75065 h 75124"/>
                <a:gd name="connsiteX3" fmla="*/ 56313 w 56798"/>
                <a:gd name="connsiteY3" fmla="*/ 20893 h 75124"/>
              </a:gdLst>
              <a:ahLst/>
              <a:cxnLst>
                <a:cxn ang="0">
                  <a:pos x="connsiteX0" y="connsiteY0"/>
                </a:cxn>
                <a:cxn ang="0">
                  <a:pos x="connsiteX1" y="connsiteY1"/>
                </a:cxn>
                <a:cxn ang="0">
                  <a:pos x="connsiteX2" y="connsiteY2"/>
                </a:cxn>
                <a:cxn ang="0">
                  <a:pos x="connsiteX3" y="connsiteY3"/>
                </a:cxn>
              </a:cxnLst>
              <a:rect l="l" t="t" r="r" b="b"/>
              <a:pathLst>
                <a:path w="56798" h="75124">
                  <a:moveTo>
                    <a:pt x="56313" y="20893"/>
                  </a:moveTo>
                  <a:lnTo>
                    <a:pt x="17658" y="-59"/>
                  </a:lnTo>
                  <a:cubicBezTo>
                    <a:pt x="-3294" y="28920"/>
                    <a:pt x="-16389" y="59705"/>
                    <a:pt x="38046" y="75065"/>
                  </a:cubicBezTo>
                  <a:cubicBezTo>
                    <a:pt x="-9160" y="45013"/>
                    <a:pt x="56313" y="20893"/>
                    <a:pt x="56313" y="20893"/>
                  </a:cubicBezTo>
                  <a:close/>
                </a:path>
              </a:pathLst>
            </a:custGeom>
            <a:gradFill>
              <a:gsLst>
                <a:gs pos="7000">
                  <a:srgbClr val="FFFFFF"/>
                </a:gs>
                <a:gs pos="79000">
                  <a:srgbClr val="D1D3D4"/>
                </a:gs>
              </a:gsLst>
              <a:lin ang="16200000" scaled="1"/>
            </a:gra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196" name="任意多边形: 形状 195">
              <a:extLst>
                <a:ext uri="{FF2B5EF4-FFF2-40B4-BE49-F238E27FC236}">
                  <a16:creationId xmlns:a16="http://schemas.microsoft.com/office/drawing/2014/main" id="{3EA79200-F9F9-31C4-1607-60583EF0CFB3}"/>
                </a:ext>
              </a:extLst>
            </p:cNvPr>
            <p:cNvSpPr/>
            <p:nvPr/>
          </p:nvSpPr>
          <p:spPr>
            <a:xfrm>
              <a:off x="444725" y="3148384"/>
              <a:ext cx="76194" cy="78170"/>
            </a:xfrm>
            <a:custGeom>
              <a:avLst/>
              <a:gdLst>
                <a:gd name="connsiteX0" fmla="*/ 26721 w 76194"/>
                <a:gd name="connsiteY0" fmla="*/ 55158 h 78170"/>
                <a:gd name="connsiteX1" fmla="*/ 26721 w 76194"/>
                <a:gd name="connsiteY1" fmla="*/ 55158 h 78170"/>
                <a:gd name="connsiteX2" fmla="*/ 22760 w 76194"/>
                <a:gd name="connsiteY2" fmla="*/ 53143 h 78170"/>
                <a:gd name="connsiteX3" fmla="*/ 22675 w 76194"/>
                <a:gd name="connsiteY3" fmla="*/ 52828 h 78170"/>
                <a:gd name="connsiteX4" fmla="*/ 16927 w 76194"/>
                <a:gd name="connsiteY4" fmla="*/ 46359 h 78170"/>
                <a:gd name="connsiteX5" fmla="*/ 7760 w 76194"/>
                <a:gd name="connsiteY5" fmla="*/ 59453 h 78170"/>
                <a:gd name="connsiteX6" fmla="*/ 13443 w 76194"/>
                <a:gd name="connsiteY6" fmla="*/ 68397 h 78170"/>
                <a:gd name="connsiteX7" fmla="*/ 13889 w 76194"/>
                <a:gd name="connsiteY7" fmla="*/ 77459 h 78170"/>
                <a:gd name="connsiteX8" fmla="*/ 11775 w 76194"/>
                <a:gd name="connsiteY8" fmla="*/ 77841 h 78170"/>
                <a:gd name="connsiteX9" fmla="*/ 11440 w 76194"/>
                <a:gd name="connsiteY9" fmla="*/ 77524 h 78170"/>
                <a:gd name="connsiteX10" fmla="*/ 12749 w 76194"/>
                <a:gd name="connsiteY10" fmla="*/ 17210 h 78170"/>
                <a:gd name="connsiteX11" fmla="*/ 72160 w 76194"/>
                <a:gd name="connsiteY11" fmla="*/ 6891 h 78170"/>
                <a:gd name="connsiteX12" fmla="*/ 51798 w 76194"/>
                <a:gd name="connsiteY12" fmla="*/ 33002 h 78170"/>
                <a:gd name="connsiteX13" fmla="*/ 28895 w 76194"/>
                <a:gd name="connsiteY13" fmla="*/ 52278 h 78170"/>
                <a:gd name="connsiteX14" fmla="*/ 26721 w 76194"/>
                <a:gd name="connsiteY14" fmla="*/ 55158 h 78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6194" h="78170">
                  <a:moveTo>
                    <a:pt x="26721" y="55158"/>
                  </a:moveTo>
                  <a:lnTo>
                    <a:pt x="26721" y="55158"/>
                  </a:lnTo>
                  <a:cubicBezTo>
                    <a:pt x="25071" y="55695"/>
                    <a:pt x="23297" y="54793"/>
                    <a:pt x="22760" y="53143"/>
                  </a:cubicBezTo>
                  <a:cubicBezTo>
                    <a:pt x="22726" y="53040"/>
                    <a:pt x="22697" y="52934"/>
                    <a:pt x="22675" y="52828"/>
                  </a:cubicBezTo>
                  <a:cubicBezTo>
                    <a:pt x="22020" y="49816"/>
                    <a:pt x="20488" y="46018"/>
                    <a:pt x="16927" y="46359"/>
                  </a:cubicBezTo>
                  <a:cubicBezTo>
                    <a:pt x="11113" y="46909"/>
                    <a:pt x="6542" y="53679"/>
                    <a:pt x="7760" y="59453"/>
                  </a:cubicBezTo>
                  <a:cubicBezTo>
                    <a:pt x="8588" y="62992"/>
                    <a:pt x="10591" y="66145"/>
                    <a:pt x="13443" y="68397"/>
                  </a:cubicBezTo>
                  <a:cubicBezTo>
                    <a:pt x="13443" y="68397"/>
                    <a:pt x="17961" y="71239"/>
                    <a:pt x="13889" y="77459"/>
                  </a:cubicBezTo>
                  <a:cubicBezTo>
                    <a:pt x="13411" y="78149"/>
                    <a:pt x="12464" y="78319"/>
                    <a:pt x="11775" y="77841"/>
                  </a:cubicBezTo>
                  <a:cubicBezTo>
                    <a:pt x="11648" y="77753"/>
                    <a:pt x="11534" y="77646"/>
                    <a:pt x="11440" y="77524"/>
                  </a:cubicBezTo>
                  <a:cubicBezTo>
                    <a:pt x="6110" y="70702"/>
                    <a:pt x="-13217" y="42234"/>
                    <a:pt x="12749" y="17210"/>
                  </a:cubicBezTo>
                  <a:cubicBezTo>
                    <a:pt x="42435" y="-11467"/>
                    <a:pt x="65128" y="3434"/>
                    <a:pt x="72160" y="6891"/>
                  </a:cubicBezTo>
                  <a:cubicBezTo>
                    <a:pt x="79192" y="10348"/>
                    <a:pt x="77398" y="32583"/>
                    <a:pt x="51798" y="33002"/>
                  </a:cubicBezTo>
                  <a:cubicBezTo>
                    <a:pt x="31305" y="33343"/>
                    <a:pt x="29013" y="46909"/>
                    <a:pt x="28895" y="52278"/>
                  </a:cubicBezTo>
                  <a:cubicBezTo>
                    <a:pt x="28865" y="53605"/>
                    <a:pt x="27990" y="54764"/>
                    <a:pt x="26721" y="55158"/>
                  </a:cubicBezTo>
                  <a:close/>
                </a:path>
              </a:pathLst>
            </a:custGeom>
            <a:solidFill>
              <a:srgbClr val="A85D33"/>
            </a:soli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grpSp>
          <p:nvGrpSpPr>
            <p:cNvPr id="197" name="图形 6">
              <a:extLst>
                <a:ext uri="{FF2B5EF4-FFF2-40B4-BE49-F238E27FC236}">
                  <a16:creationId xmlns:a16="http://schemas.microsoft.com/office/drawing/2014/main" id="{40A9F379-5C63-74B0-5A98-06C6F1040340}"/>
                </a:ext>
              </a:extLst>
            </p:cNvPr>
            <p:cNvGrpSpPr/>
            <p:nvPr/>
          </p:nvGrpSpPr>
          <p:grpSpPr>
            <a:xfrm>
              <a:off x="464252" y="3156119"/>
              <a:ext cx="56640" cy="46813"/>
              <a:chOff x="464252" y="3156119"/>
              <a:chExt cx="56640" cy="46813"/>
            </a:xfrm>
          </p:grpSpPr>
          <p:sp>
            <p:nvSpPr>
              <p:cNvPr id="286" name="任意多边形: 形状 285">
                <a:extLst>
                  <a:ext uri="{FF2B5EF4-FFF2-40B4-BE49-F238E27FC236}">
                    <a16:creationId xmlns:a16="http://schemas.microsoft.com/office/drawing/2014/main" id="{9471EA40-D66E-782C-B90A-F455E1412A58}"/>
                  </a:ext>
                </a:extLst>
              </p:cNvPr>
              <p:cNvSpPr/>
              <p:nvPr/>
            </p:nvSpPr>
            <p:spPr>
              <a:xfrm>
                <a:off x="518548" y="3156119"/>
                <a:ext cx="2029" cy="5539"/>
              </a:xfrm>
              <a:custGeom>
                <a:avLst/>
                <a:gdLst>
                  <a:gd name="connsiteX0" fmla="*/ -485 w 2029"/>
                  <a:gd name="connsiteY0" fmla="*/ -59 h 5539"/>
                  <a:gd name="connsiteX1" fmla="*/ 1545 w 2029"/>
                  <a:gd name="connsiteY1" fmla="*/ 5480 h 5539"/>
                  <a:gd name="connsiteX2" fmla="*/ -485 w 2029"/>
                  <a:gd name="connsiteY2" fmla="*/ -59 h 5539"/>
                </a:gdLst>
                <a:ahLst/>
                <a:cxnLst>
                  <a:cxn ang="0">
                    <a:pos x="connsiteX0" y="connsiteY0"/>
                  </a:cxn>
                  <a:cxn ang="0">
                    <a:pos x="connsiteX1" y="connsiteY1"/>
                  </a:cxn>
                  <a:cxn ang="0">
                    <a:pos x="connsiteX2" y="connsiteY2"/>
                  </a:cxn>
                </a:cxnLst>
                <a:rect l="l" t="t" r="r" b="b"/>
                <a:pathLst>
                  <a:path w="2029" h="5539">
                    <a:moveTo>
                      <a:pt x="-485" y="-59"/>
                    </a:moveTo>
                    <a:lnTo>
                      <a:pt x="1545" y="5480"/>
                    </a:lnTo>
                    <a:cubicBezTo>
                      <a:pt x="1399" y="3481"/>
                      <a:pt x="696" y="1561"/>
                      <a:pt x="-485" y="-59"/>
                    </a:cubicBezTo>
                    <a:close/>
                  </a:path>
                </a:pathLst>
              </a:custGeom>
              <a:gradFill>
                <a:gsLst>
                  <a:gs pos="0">
                    <a:srgbClr val="FFFFFF">
                      <a:alpha val="0"/>
                    </a:srgbClr>
                  </a:gs>
                  <a:gs pos="50000">
                    <a:srgbClr val="7F7F7F">
                      <a:alpha val="49804"/>
                    </a:srgbClr>
                  </a:gs>
                  <a:gs pos="100000">
                    <a:srgbClr val="000000"/>
                  </a:gs>
                </a:gsLst>
                <a:lin ang="15045936" scaled="1"/>
              </a:gra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87" name="任意多边形: 形状 286">
                <a:extLst>
                  <a:ext uri="{FF2B5EF4-FFF2-40B4-BE49-F238E27FC236}">
                    <a16:creationId xmlns:a16="http://schemas.microsoft.com/office/drawing/2014/main" id="{EBBB9807-2718-0075-2555-DC929FBFF829}"/>
                  </a:ext>
                </a:extLst>
              </p:cNvPr>
              <p:cNvSpPr/>
              <p:nvPr/>
            </p:nvSpPr>
            <p:spPr>
              <a:xfrm>
                <a:off x="464252" y="3161658"/>
                <a:ext cx="56640" cy="41274"/>
              </a:xfrm>
              <a:custGeom>
                <a:avLst/>
                <a:gdLst>
                  <a:gd name="connsiteX0" fmla="*/ 56154 w 56640"/>
                  <a:gd name="connsiteY0" fmla="*/ 989 h 41274"/>
                  <a:gd name="connsiteX1" fmla="*/ 55775 w 56640"/>
                  <a:gd name="connsiteY1" fmla="*/ -59 h 41274"/>
                  <a:gd name="connsiteX2" fmla="*/ 48861 w 56640"/>
                  <a:gd name="connsiteY2" fmla="*/ 5179 h 41274"/>
                  <a:gd name="connsiteX3" fmla="*/ 1720 w 56640"/>
                  <a:gd name="connsiteY3" fmla="*/ 14529 h 41274"/>
                  <a:gd name="connsiteX4" fmla="*/ 8032 w 56640"/>
                  <a:gd name="connsiteY4" fmla="*/ 39186 h 41274"/>
                  <a:gd name="connsiteX5" fmla="*/ 9341 w 56640"/>
                  <a:gd name="connsiteY5" fmla="*/ 41216 h 41274"/>
                  <a:gd name="connsiteX6" fmla="*/ 9472 w 56640"/>
                  <a:gd name="connsiteY6" fmla="*/ 41216 h 41274"/>
                  <a:gd name="connsiteX7" fmla="*/ 32283 w 56640"/>
                  <a:gd name="connsiteY7" fmla="*/ 19780 h 41274"/>
                  <a:gd name="connsiteX8" fmla="*/ 56154 w 56640"/>
                  <a:gd name="connsiteY8" fmla="*/ 989 h 41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640" h="41274">
                    <a:moveTo>
                      <a:pt x="56154" y="989"/>
                    </a:moveTo>
                    <a:lnTo>
                      <a:pt x="55775" y="-59"/>
                    </a:lnTo>
                    <a:cubicBezTo>
                      <a:pt x="55775" y="2233"/>
                      <a:pt x="54230" y="4511"/>
                      <a:pt x="48861" y="5179"/>
                    </a:cubicBezTo>
                    <a:cubicBezTo>
                      <a:pt x="37010" y="6633"/>
                      <a:pt x="12497" y="-216"/>
                      <a:pt x="1720" y="14529"/>
                    </a:cubicBezTo>
                    <a:cubicBezTo>
                      <a:pt x="-5508" y="24389"/>
                      <a:pt x="7285" y="33922"/>
                      <a:pt x="8032" y="39186"/>
                    </a:cubicBezTo>
                    <a:cubicBezTo>
                      <a:pt x="8233" y="39989"/>
                      <a:pt x="8693" y="40701"/>
                      <a:pt x="9341" y="41216"/>
                    </a:cubicBezTo>
                    <a:lnTo>
                      <a:pt x="9472" y="41216"/>
                    </a:lnTo>
                    <a:cubicBezTo>
                      <a:pt x="9472" y="41216"/>
                      <a:pt x="6722" y="20199"/>
                      <a:pt x="32283" y="19780"/>
                    </a:cubicBezTo>
                    <a:cubicBezTo>
                      <a:pt x="49882" y="19426"/>
                      <a:pt x="56246" y="8715"/>
                      <a:pt x="56154" y="989"/>
                    </a:cubicBezTo>
                    <a:close/>
                  </a:path>
                </a:pathLst>
              </a:custGeom>
              <a:gradFill>
                <a:gsLst>
                  <a:gs pos="0">
                    <a:srgbClr val="FFFFFF">
                      <a:alpha val="0"/>
                    </a:srgbClr>
                  </a:gs>
                  <a:gs pos="50000">
                    <a:srgbClr val="7F7F7F">
                      <a:alpha val="49804"/>
                    </a:srgbClr>
                  </a:gs>
                  <a:gs pos="100000">
                    <a:srgbClr val="000000"/>
                  </a:gs>
                </a:gsLst>
                <a:lin ang="15046146" scaled="1"/>
              </a:gra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grpSp>
        <p:sp>
          <p:nvSpPr>
            <p:cNvPr id="198" name="任意多边形: 形状 197">
              <a:extLst>
                <a:ext uri="{FF2B5EF4-FFF2-40B4-BE49-F238E27FC236}">
                  <a16:creationId xmlns:a16="http://schemas.microsoft.com/office/drawing/2014/main" id="{48CA1D72-2E19-191A-866E-94AF7AFAB72E}"/>
                </a:ext>
              </a:extLst>
            </p:cNvPr>
            <p:cNvSpPr/>
            <p:nvPr/>
          </p:nvSpPr>
          <p:spPr>
            <a:xfrm>
              <a:off x="509794" y="3203352"/>
              <a:ext cx="13258" cy="8982"/>
            </a:xfrm>
            <a:custGeom>
              <a:avLst/>
              <a:gdLst>
                <a:gd name="connsiteX0" fmla="*/ 2900 w 13258"/>
                <a:gd name="connsiteY0" fmla="*/ 4786 h 8982"/>
                <a:gd name="connsiteX1" fmla="*/ 8321 w 13258"/>
                <a:gd name="connsiteY1" fmla="*/ 8924 h 8982"/>
                <a:gd name="connsiteX2" fmla="*/ 8386 w 13258"/>
                <a:gd name="connsiteY2" fmla="*/ 8754 h 8982"/>
                <a:gd name="connsiteX3" fmla="*/ 12773 w 13258"/>
                <a:gd name="connsiteY3" fmla="*/ -59 h 8982"/>
                <a:gd name="connsiteX4" fmla="*/ 2900 w 13258"/>
                <a:gd name="connsiteY4" fmla="*/ 4786 h 89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58" h="8982">
                  <a:moveTo>
                    <a:pt x="2900" y="4786"/>
                  </a:moveTo>
                  <a:cubicBezTo>
                    <a:pt x="-5808" y="4786"/>
                    <a:pt x="4602" y="7261"/>
                    <a:pt x="8321" y="8924"/>
                  </a:cubicBezTo>
                  <a:cubicBezTo>
                    <a:pt x="8348" y="8869"/>
                    <a:pt x="8371" y="8813"/>
                    <a:pt x="8386" y="8754"/>
                  </a:cubicBezTo>
                  <a:cubicBezTo>
                    <a:pt x="10946" y="6504"/>
                    <a:pt x="12520" y="3339"/>
                    <a:pt x="12773" y="-59"/>
                  </a:cubicBezTo>
                  <a:cubicBezTo>
                    <a:pt x="12577" y="1356"/>
                    <a:pt x="11241" y="4786"/>
                    <a:pt x="2900" y="4786"/>
                  </a:cubicBezTo>
                  <a:close/>
                </a:path>
              </a:pathLst>
            </a:custGeom>
            <a:gradFill>
              <a:gsLst>
                <a:gs pos="0">
                  <a:srgbClr val="FFFFFF">
                    <a:alpha val="0"/>
                  </a:srgbClr>
                </a:gs>
                <a:gs pos="50000">
                  <a:srgbClr val="7F7F7F">
                    <a:alpha val="49804"/>
                  </a:srgbClr>
                </a:gs>
                <a:gs pos="100000">
                  <a:srgbClr val="000000"/>
                </a:gs>
              </a:gsLst>
              <a:lin ang="16156263" scaled="1"/>
            </a:gra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199" name="任意多边形: 形状 198">
              <a:extLst>
                <a:ext uri="{FF2B5EF4-FFF2-40B4-BE49-F238E27FC236}">
                  <a16:creationId xmlns:a16="http://schemas.microsoft.com/office/drawing/2014/main" id="{3EE676E8-455B-37E9-0871-B02102238912}"/>
                </a:ext>
              </a:extLst>
            </p:cNvPr>
            <p:cNvSpPr/>
            <p:nvPr/>
          </p:nvSpPr>
          <p:spPr>
            <a:xfrm>
              <a:off x="469390" y="3171319"/>
              <a:ext cx="58771" cy="35421"/>
            </a:xfrm>
            <a:custGeom>
              <a:avLst/>
              <a:gdLst>
                <a:gd name="connsiteX0" fmla="*/ 52955 w 58771"/>
                <a:gd name="connsiteY0" fmla="*/ 28779 h 35421"/>
                <a:gd name="connsiteX1" fmla="*/ 50808 w 58771"/>
                <a:gd name="connsiteY1" fmla="*/ 26998 h 35421"/>
                <a:gd name="connsiteX2" fmla="*/ 45465 w 58771"/>
                <a:gd name="connsiteY2" fmla="*/ 28308 h 35421"/>
                <a:gd name="connsiteX3" fmla="*/ 564 w 58771"/>
                <a:gd name="connsiteY3" fmla="*/ 26095 h 35421"/>
                <a:gd name="connsiteX4" fmla="*/ 37910 w 58771"/>
                <a:gd name="connsiteY4" fmla="*/ 443 h 35421"/>
                <a:gd name="connsiteX5" fmla="*/ 53086 w 58771"/>
                <a:gd name="connsiteY5" fmla="*/ 29552 h 35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771" h="35421">
                  <a:moveTo>
                    <a:pt x="52955" y="28779"/>
                  </a:moveTo>
                  <a:cubicBezTo>
                    <a:pt x="52780" y="27736"/>
                    <a:pt x="51866" y="26978"/>
                    <a:pt x="50808" y="26998"/>
                  </a:cubicBezTo>
                  <a:cubicBezTo>
                    <a:pt x="48968" y="27148"/>
                    <a:pt x="47165" y="27589"/>
                    <a:pt x="45465" y="28308"/>
                  </a:cubicBezTo>
                  <a:cubicBezTo>
                    <a:pt x="37071" y="31424"/>
                    <a:pt x="5343" y="43668"/>
                    <a:pt x="564" y="26095"/>
                  </a:cubicBezTo>
                  <a:cubicBezTo>
                    <a:pt x="-4020" y="9190"/>
                    <a:pt x="6063" y="5785"/>
                    <a:pt x="37910" y="443"/>
                  </a:cubicBezTo>
                  <a:cubicBezTo>
                    <a:pt x="68315" y="-4651"/>
                    <a:pt x="56687" y="30796"/>
                    <a:pt x="53086" y="29552"/>
                  </a:cubicBezTo>
                  <a:close/>
                </a:path>
              </a:pathLst>
            </a:custGeom>
            <a:solidFill>
              <a:srgbClr val="1B1C37"/>
            </a:soli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00" name="任意多边形: 形状 199">
              <a:extLst>
                <a:ext uri="{FF2B5EF4-FFF2-40B4-BE49-F238E27FC236}">
                  <a16:creationId xmlns:a16="http://schemas.microsoft.com/office/drawing/2014/main" id="{C245B87F-FBC2-015E-7F04-4A9E160292D5}"/>
                </a:ext>
              </a:extLst>
            </p:cNvPr>
            <p:cNvSpPr/>
            <p:nvPr/>
          </p:nvSpPr>
          <p:spPr>
            <a:xfrm>
              <a:off x="446145" y="3184626"/>
              <a:ext cx="34415" cy="28808"/>
            </a:xfrm>
            <a:custGeom>
              <a:avLst/>
              <a:gdLst>
                <a:gd name="connsiteX0" fmla="*/ 27396 w 34415"/>
                <a:gd name="connsiteY0" fmla="*/ -59 h 28808"/>
                <a:gd name="connsiteX1" fmla="*/ -233 w 34415"/>
                <a:gd name="connsiteY1" fmla="*/ 20893 h 28808"/>
                <a:gd name="connsiteX2" fmla="*/ 2503 w 34415"/>
                <a:gd name="connsiteY2" fmla="*/ 28750 h 28808"/>
                <a:gd name="connsiteX3" fmla="*/ 33931 w 34415"/>
                <a:gd name="connsiteY3" fmla="*/ 11517 h 28808"/>
              </a:gdLst>
              <a:ahLst/>
              <a:cxnLst>
                <a:cxn ang="0">
                  <a:pos x="connsiteX0" y="connsiteY0"/>
                </a:cxn>
                <a:cxn ang="0">
                  <a:pos x="connsiteX1" y="connsiteY1"/>
                </a:cxn>
                <a:cxn ang="0">
                  <a:pos x="connsiteX2" y="connsiteY2"/>
                </a:cxn>
                <a:cxn ang="0">
                  <a:pos x="connsiteX3" y="connsiteY3"/>
                </a:cxn>
              </a:cxnLst>
              <a:rect l="l" t="t" r="r" b="b"/>
              <a:pathLst>
                <a:path w="34415" h="28808">
                  <a:moveTo>
                    <a:pt x="27396" y="-59"/>
                  </a:moveTo>
                  <a:cubicBezTo>
                    <a:pt x="27396" y="-59"/>
                    <a:pt x="9588" y="5978"/>
                    <a:pt x="-233" y="20893"/>
                  </a:cubicBezTo>
                  <a:cubicBezTo>
                    <a:pt x="-233" y="20893"/>
                    <a:pt x="-1713" y="24651"/>
                    <a:pt x="2503" y="28750"/>
                  </a:cubicBezTo>
                  <a:cubicBezTo>
                    <a:pt x="2503" y="28750"/>
                    <a:pt x="15598" y="14490"/>
                    <a:pt x="33931" y="11517"/>
                  </a:cubicBezTo>
                </a:path>
              </a:pathLst>
            </a:custGeom>
            <a:solidFill>
              <a:srgbClr val="1B1C37"/>
            </a:soli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01" name="任意多边形: 形状 200">
              <a:extLst>
                <a:ext uri="{FF2B5EF4-FFF2-40B4-BE49-F238E27FC236}">
                  <a16:creationId xmlns:a16="http://schemas.microsoft.com/office/drawing/2014/main" id="{4DC4650B-6627-1515-DDBB-D4CAD9813018}"/>
                </a:ext>
              </a:extLst>
            </p:cNvPr>
            <p:cNvSpPr/>
            <p:nvPr/>
          </p:nvSpPr>
          <p:spPr>
            <a:xfrm>
              <a:off x="454291" y="3200707"/>
              <a:ext cx="11552" cy="11714"/>
            </a:xfrm>
            <a:custGeom>
              <a:avLst/>
              <a:gdLst>
                <a:gd name="connsiteX0" fmla="*/ -391 w 11552"/>
                <a:gd name="connsiteY0" fmla="*/ 1107 h 11714"/>
                <a:gd name="connsiteX1" fmla="*/ 4846 w 11552"/>
                <a:gd name="connsiteY1" fmla="*/ 11137 h 11714"/>
                <a:gd name="connsiteX2" fmla="*/ 9718 w 11552"/>
                <a:gd name="connsiteY2" fmla="*/ 3870 h 11714"/>
                <a:gd name="connsiteX3" fmla="*/ 7492 w 11552"/>
                <a:gd name="connsiteY3" fmla="*/ -59 h 11714"/>
              </a:gdLst>
              <a:ahLst/>
              <a:cxnLst>
                <a:cxn ang="0">
                  <a:pos x="connsiteX0" y="connsiteY0"/>
                </a:cxn>
                <a:cxn ang="0">
                  <a:pos x="connsiteX1" y="connsiteY1"/>
                </a:cxn>
                <a:cxn ang="0">
                  <a:pos x="connsiteX2" y="connsiteY2"/>
                </a:cxn>
                <a:cxn ang="0">
                  <a:pos x="connsiteX3" y="connsiteY3"/>
                </a:cxn>
              </a:cxnLst>
              <a:rect l="l" t="t" r="r" b="b"/>
              <a:pathLst>
                <a:path w="11552" h="11714">
                  <a:moveTo>
                    <a:pt x="-391" y="1107"/>
                  </a:moveTo>
                  <a:cubicBezTo>
                    <a:pt x="-391" y="1107"/>
                    <a:pt x="-1622" y="8374"/>
                    <a:pt x="4846" y="11137"/>
                  </a:cubicBezTo>
                  <a:cubicBezTo>
                    <a:pt x="11315" y="13900"/>
                    <a:pt x="12363" y="4760"/>
                    <a:pt x="9718" y="3870"/>
                  </a:cubicBezTo>
                  <a:cubicBezTo>
                    <a:pt x="8148" y="3243"/>
                    <a:pt x="7223" y="1610"/>
                    <a:pt x="7492" y="-59"/>
                  </a:cubicBezTo>
                  <a:close/>
                </a:path>
              </a:pathLst>
            </a:custGeom>
            <a:solidFill>
              <a:srgbClr val="1B1C37"/>
            </a:soli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02" name="任意多边形: 形状 201">
              <a:extLst>
                <a:ext uri="{FF2B5EF4-FFF2-40B4-BE49-F238E27FC236}">
                  <a16:creationId xmlns:a16="http://schemas.microsoft.com/office/drawing/2014/main" id="{DE1C50DF-3E1C-B65D-7035-F981B1BAEE76}"/>
                </a:ext>
              </a:extLst>
            </p:cNvPr>
            <p:cNvSpPr/>
            <p:nvPr/>
          </p:nvSpPr>
          <p:spPr>
            <a:xfrm>
              <a:off x="475820" y="3171280"/>
              <a:ext cx="52335" cy="29510"/>
            </a:xfrm>
            <a:custGeom>
              <a:avLst/>
              <a:gdLst>
                <a:gd name="connsiteX0" fmla="*/ 49563 w 52335"/>
                <a:gd name="connsiteY0" fmla="*/ 26082 h 29510"/>
                <a:gd name="connsiteX1" fmla="*/ 31480 w 52335"/>
                <a:gd name="connsiteY1" fmla="*/ 442 h 29510"/>
                <a:gd name="connsiteX2" fmla="*/ 8197 w 52335"/>
                <a:gd name="connsiteY2" fmla="*/ 5235 h 29510"/>
                <a:gd name="connsiteX3" fmla="*/ 2959 w 52335"/>
                <a:gd name="connsiteY3" fmla="*/ 8090 h 29510"/>
                <a:gd name="connsiteX4" fmla="*/ 629 w 52335"/>
                <a:gd name="connsiteY4" fmla="*/ 21656 h 29510"/>
                <a:gd name="connsiteX5" fmla="*/ 33470 w 52335"/>
                <a:gd name="connsiteY5" fmla="*/ 25401 h 29510"/>
                <a:gd name="connsiteX6" fmla="*/ 49563 w 52335"/>
                <a:gd name="connsiteY6" fmla="*/ 26082 h 29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335" h="29510">
                  <a:moveTo>
                    <a:pt x="49563" y="26082"/>
                  </a:moveTo>
                  <a:cubicBezTo>
                    <a:pt x="53295" y="17518"/>
                    <a:pt x="55404" y="-3565"/>
                    <a:pt x="31480" y="442"/>
                  </a:cubicBezTo>
                  <a:cubicBezTo>
                    <a:pt x="23639" y="1618"/>
                    <a:pt x="15866" y="3219"/>
                    <a:pt x="8197" y="5235"/>
                  </a:cubicBezTo>
                  <a:cubicBezTo>
                    <a:pt x="6249" y="5756"/>
                    <a:pt x="4454" y="6734"/>
                    <a:pt x="2959" y="8090"/>
                  </a:cubicBezTo>
                  <a:cubicBezTo>
                    <a:pt x="485" y="10407"/>
                    <a:pt x="-1977" y="14637"/>
                    <a:pt x="629" y="21656"/>
                  </a:cubicBezTo>
                  <a:cubicBezTo>
                    <a:pt x="5055" y="33572"/>
                    <a:pt x="21004" y="29277"/>
                    <a:pt x="33470" y="25401"/>
                  </a:cubicBezTo>
                  <a:cubicBezTo>
                    <a:pt x="45936" y="21525"/>
                    <a:pt x="48463" y="25519"/>
                    <a:pt x="49563" y="26082"/>
                  </a:cubicBezTo>
                  <a:close/>
                </a:path>
              </a:pathLst>
            </a:custGeom>
            <a:solidFill>
              <a:srgbClr val="343860"/>
            </a:soli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03" name="任意多边形: 形状 202">
              <a:extLst>
                <a:ext uri="{FF2B5EF4-FFF2-40B4-BE49-F238E27FC236}">
                  <a16:creationId xmlns:a16="http://schemas.microsoft.com/office/drawing/2014/main" id="{BAED3C85-B5FE-DC22-979B-A78822309156}"/>
                </a:ext>
              </a:extLst>
            </p:cNvPr>
            <p:cNvSpPr/>
            <p:nvPr/>
          </p:nvSpPr>
          <p:spPr>
            <a:xfrm>
              <a:off x="679906" y="3234033"/>
              <a:ext cx="6004" cy="17271"/>
            </a:xfrm>
            <a:custGeom>
              <a:avLst/>
              <a:gdLst>
                <a:gd name="connsiteX0" fmla="*/ 2246 w 6004"/>
                <a:gd name="connsiteY0" fmla="*/ -59 h 17271"/>
                <a:gd name="connsiteX1" fmla="*/ -452 w 6004"/>
                <a:gd name="connsiteY1" fmla="*/ 14005 h 17271"/>
                <a:gd name="connsiteX2" fmla="*/ 740 w 6004"/>
                <a:gd name="connsiteY2" fmla="*/ 16257 h 17271"/>
                <a:gd name="connsiteX3" fmla="*/ 2625 w 6004"/>
                <a:gd name="connsiteY3" fmla="*/ 17056 h 17271"/>
                <a:gd name="connsiteX4" fmla="*/ 4171 w 6004"/>
                <a:gd name="connsiteY4" fmla="*/ 17056 h 17271"/>
                <a:gd name="connsiteX5" fmla="*/ 4171 w 6004"/>
                <a:gd name="connsiteY5" fmla="*/ 17056 h 17271"/>
                <a:gd name="connsiteX6" fmla="*/ 5480 w 6004"/>
                <a:gd name="connsiteY6" fmla="*/ 14765 h 17271"/>
                <a:gd name="connsiteX7" fmla="*/ 4917 w 6004"/>
                <a:gd name="connsiteY7" fmla="*/ 12015 h 17271"/>
                <a:gd name="connsiteX8" fmla="*/ 3463 w 6004"/>
                <a:gd name="connsiteY8" fmla="*/ 8518 h 17271"/>
                <a:gd name="connsiteX9" fmla="*/ 3463 w 6004"/>
                <a:gd name="connsiteY9" fmla="*/ 2573 h 17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04" h="17271">
                  <a:moveTo>
                    <a:pt x="2246" y="-59"/>
                  </a:moveTo>
                  <a:lnTo>
                    <a:pt x="-452" y="14005"/>
                  </a:lnTo>
                  <a:cubicBezTo>
                    <a:pt x="-622" y="14941"/>
                    <a:pt x="-124" y="15872"/>
                    <a:pt x="740" y="16257"/>
                  </a:cubicBezTo>
                  <a:lnTo>
                    <a:pt x="2625" y="17056"/>
                  </a:lnTo>
                  <a:cubicBezTo>
                    <a:pt x="3123" y="17266"/>
                    <a:pt x="3673" y="17266"/>
                    <a:pt x="4171" y="17056"/>
                  </a:cubicBezTo>
                  <a:lnTo>
                    <a:pt x="4171" y="17056"/>
                  </a:lnTo>
                  <a:cubicBezTo>
                    <a:pt x="5113" y="16723"/>
                    <a:pt x="5676" y="15748"/>
                    <a:pt x="5480" y="14765"/>
                  </a:cubicBezTo>
                  <a:lnTo>
                    <a:pt x="4917" y="12015"/>
                  </a:lnTo>
                  <a:lnTo>
                    <a:pt x="3463" y="8518"/>
                  </a:lnTo>
                  <a:lnTo>
                    <a:pt x="3463" y="2573"/>
                  </a:lnTo>
                </a:path>
              </a:pathLst>
            </a:custGeom>
            <a:solidFill>
              <a:srgbClr val="1B1C37"/>
            </a:soli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04" name="任意多边形: 形状 203">
              <a:extLst>
                <a:ext uri="{FF2B5EF4-FFF2-40B4-BE49-F238E27FC236}">
                  <a16:creationId xmlns:a16="http://schemas.microsoft.com/office/drawing/2014/main" id="{EB8E7829-5499-C78F-B619-60CE435AC856}"/>
                </a:ext>
              </a:extLst>
            </p:cNvPr>
            <p:cNvSpPr/>
            <p:nvPr/>
          </p:nvSpPr>
          <p:spPr>
            <a:xfrm>
              <a:off x="677818" y="3219746"/>
              <a:ext cx="25691" cy="40292"/>
            </a:xfrm>
            <a:custGeom>
              <a:avLst/>
              <a:gdLst>
                <a:gd name="connsiteX0" fmla="*/ 12361 w 25691"/>
                <a:gd name="connsiteY0" fmla="*/ -59 h 40292"/>
                <a:gd name="connsiteX1" fmla="*/ -485 w 25691"/>
                <a:gd name="connsiteY1" fmla="*/ 20081 h 40292"/>
                <a:gd name="connsiteX2" fmla="*/ 12361 w 25691"/>
                <a:gd name="connsiteY2" fmla="*/ 40234 h 40292"/>
                <a:gd name="connsiteX3" fmla="*/ 25207 w 25691"/>
                <a:gd name="connsiteY3" fmla="*/ 20081 h 40292"/>
                <a:gd name="connsiteX4" fmla="*/ 12361 w 25691"/>
                <a:gd name="connsiteY4" fmla="*/ -59 h 40292"/>
                <a:gd name="connsiteX5" fmla="*/ 12361 w 25691"/>
                <a:gd name="connsiteY5" fmla="*/ 33136 h 40292"/>
                <a:gd name="connsiteX6" fmla="*/ 5159 w 25691"/>
                <a:gd name="connsiteY6" fmla="*/ 20042 h 40292"/>
                <a:gd name="connsiteX7" fmla="*/ 12361 w 25691"/>
                <a:gd name="connsiteY7" fmla="*/ 6947 h 40292"/>
                <a:gd name="connsiteX8" fmla="*/ 19563 w 25691"/>
                <a:gd name="connsiteY8" fmla="*/ 20042 h 40292"/>
                <a:gd name="connsiteX9" fmla="*/ 12361 w 25691"/>
                <a:gd name="connsiteY9" fmla="*/ 33136 h 40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691" h="40292">
                  <a:moveTo>
                    <a:pt x="12361" y="-59"/>
                  </a:moveTo>
                  <a:cubicBezTo>
                    <a:pt x="5264" y="-59"/>
                    <a:pt x="-485" y="8964"/>
                    <a:pt x="-485" y="20081"/>
                  </a:cubicBezTo>
                  <a:cubicBezTo>
                    <a:pt x="-485" y="31198"/>
                    <a:pt x="5264" y="40234"/>
                    <a:pt x="12361" y="40234"/>
                  </a:cubicBezTo>
                  <a:cubicBezTo>
                    <a:pt x="19458" y="40234"/>
                    <a:pt x="25207" y="31211"/>
                    <a:pt x="25207" y="20081"/>
                  </a:cubicBezTo>
                  <a:cubicBezTo>
                    <a:pt x="25207" y="8951"/>
                    <a:pt x="19458" y="-59"/>
                    <a:pt x="12361" y="-59"/>
                  </a:cubicBezTo>
                  <a:close/>
                  <a:moveTo>
                    <a:pt x="12361" y="33136"/>
                  </a:moveTo>
                  <a:cubicBezTo>
                    <a:pt x="8432" y="33136"/>
                    <a:pt x="5159" y="27296"/>
                    <a:pt x="5159" y="20042"/>
                  </a:cubicBezTo>
                  <a:cubicBezTo>
                    <a:pt x="5159" y="12787"/>
                    <a:pt x="8380" y="6947"/>
                    <a:pt x="12361" y="6947"/>
                  </a:cubicBezTo>
                  <a:cubicBezTo>
                    <a:pt x="16342" y="6947"/>
                    <a:pt x="19563" y="12800"/>
                    <a:pt x="19563" y="20042"/>
                  </a:cubicBezTo>
                  <a:cubicBezTo>
                    <a:pt x="19563" y="27283"/>
                    <a:pt x="16342" y="33136"/>
                    <a:pt x="12361" y="33136"/>
                  </a:cubicBezTo>
                  <a:close/>
                </a:path>
              </a:pathLst>
            </a:custGeom>
            <a:solidFill>
              <a:srgbClr val="1B1C37"/>
            </a:soli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05" name="任意多边形: 形状 204">
              <a:extLst>
                <a:ext uri="{FF2B5EF4-FFF2-40B4-BE49-F238E27FC236}">
                  <a16:creationId xmlns:a16="http://schemas.microsoft.com/office/drawing/2014/main" id="{5ECC75A2-678F-6D32-90F0-4E763DFD5A2D}"/>
                </a:ext>
              </a:extLst>
            </p:cNvPr>
            <p:cNvSpPr/>
            <p:nvPr/>
          </p:nvSpPr>
          <p:spPr>
            <a:xfrm>
              <a:off x="682161" y="3230435"/>
              <a:ext cx="9865" cy="19272"/>
            </a:xfrm>
            <a:custGeom>
              <a:avLst/>
              <a:gdLst>
                <a:gd name="connsiteX0" fmla="*/ 6421 w 9865"/>
                <a:gd name="connsiteY0" fmla="*/ -36 h 19272"/>
                <a:gd name="connsiteX1" fmla="*/ 4653 w 9865"/>
                <a:gd name="connsiteY1" fmla="*/ 226 h 19272"/>
                <a:gd name="connsiteX2" fmla="*/ 489 w 9865"/>
                <a:gd name="connsiteY2" fmla="*/ 2766 h 19272"/>
                <a:gd name="connsiteX3" fmla="*/ 292 w 9865"/>
                <a:gd name="connsiteY3" fmla="*/ 3028 h 19272"/>
                <a:gd name="connsiteX4" fmla="*/ -428 w 9865"/>
                <a:gd name="connsiteY4" fmla="*/ 6158 h 19272"/>
                <a:gd name="connsiteX5" fmla="*/ 1039 w 9865"/>
                <a:gd name="connsiteY5" fmla="*/ 14997 h 19272"/>
                <a:gd name="connsiteX6" fmla="*/ 1039 w 9865"/>
                <a:gd name="connsiteY6" fmla="*/ 15429 h 19272"/>
                <a:gd name="connsiteX7" fmla="*/ 4640 w 9865"/>
                <a:gd name="connsiteY7" fmla="*/ 19212 h 19272"/>
                <a:gd name="connsiteX8" fmla="*/ 4732 w 9865"/>
                <a:gd name="connsiteY8" fmla="*/ 19213 h 19272"/>
                <a:gd name="connsiteX9" fmla="*/ 4732 w 9865"/>
                <a:gd name="connsiteY9" fmla="*/ 19213 h 19272"/>
                <a:gd name="connsiteX10" fmla="*/ 7874 w 9865"/>
                <a:gd name="connsiteY10" fmla="*/ 17446 h 19272"/>
                <a:gd name="connsiteX11" fmla="*/ 8830 w 9865"/>
                <a:gd name="connsiteY11" fmla="*/ 15887 h 19272"/>
                <a:gd name="connsiteX12" fmla="*/ 9380 w 9865"/>
                <a:gd name="connsiteY12" fmla="*/ 13962 h 19272"/>
                <a:gd name="connsiteX13" fmla="*/ 9380 w 9865"/>
                <a:gd name="connsiteY13" fmla="*/ 2505 h 19272"/>
                <a:gd name="connsiteX14" fmla="*/ 6709 w 9865"/>
                <a:gd name="connsiteY14" fmla="*/ -58 h 19272"/>
                <a:gd name="connsiteX15" fmla="*/ 6421 w 9865"/>
                <a:gd name="connsiteY15" fmla="*/ -36 h 19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865" h="19272">
                  <a:moveTo>
                    <a:pt x="6421" y="-36"/>
                  </a:moveTo>
                  <a:lnTo>
                    <a:pt x="4653" y="226"/>
                  </a:lnTo>
                  <a:cubicBezTo>
                    <a:pt x="2977" y="474"/>
                    <a:pt x="1471" y="1390"/>
                    <a:pt x="489" y="2766"/>
                  </a:cubicBezTo>
                  <a:lnTo>
                    <a:pt x="292" y="3028"/>
                  </a:lnTo>
                  <a:cubicBezTo>
                    <a:pt x="-349" y="3936"/>
                    <a:pt x="-611" y="5061"/>
                    <a:pt x="-428" y="6158"/>
                  </a:cubicBezTo>
                  <a:lnTo>
                    <a:pt x="1039" y="14997"/>
                  </a:lnTo>
                  <a:lnTo>
                    <a:pt x="1039" y="15429"/>
                  </a:lnTo>
                  <a:cubicBezTo>
                    <a:pt x="986" y="17468"/>
                    <a:pt x="2597" y="19161"/>
                    <a:pt x="4640" y="19212"/>
                  </a:cubicBezTo>
                  <a:cubicBezTo>
                    <a:pt x="4666" y="19213"/>
                    <a:pt x="4705" y="19213"/>
                    <a:pt x="4732" y="19213"/>
                  </a:cubicBezTo>
                  <a:lnTo>
                    <a:pt x="4732" y="19213"/>
                  </a:lnTo>
                  <a:cubicBezTo>
                    <a:pt x="6015" y="19213"/>
                    <a:pt x="7206" y="18543"/>
                    <a:pt x="7874" y="17446"/>
                  </a:cubicBezTo>
                  <a:lnTo>
                    <a:pt x="8830" y="15887"/>
                  </a:lnTo>
                  <a:cubicBezTo>
                    <a:pt x="9184" y="15307"/>
                    <a:pt x="9380" y="14642"/>
                    <a:pt x="9380" y="13962"/>
                  </a:cubicBezTo>
                  <a:lnTo>
                    <a:pt x="9380" y="2505"/>
                  </a:lnTo>
                  <a:cubicBezTo>
                    <a:pt x="9354" y="1059"/>
                    <a:pt x="8149" y="-88"/>
                    <a:pt x="6709" y="-58"/>
                  </a:cubicBezTo>
                  <a:cubicBezTo>
                    <a:pt x="6604" y="-55"/>
                    <a:pt x="6512" y="-48"/>
                    <a:pt x="6421" y="-36"/>
                  </a:cubicBezTo>
                  <a:close/>
                </a:path>
              </a:pathLst>
            </a:custGeom>
            <a:solidFill>
              <a:srgbClr val="F9AA8F"/>
            </a:soli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06" name="任意多边形: 形状 205">
              <a:extLst>
                <a:ext uri="{FF2B5EF4-FFF2-40B4-BE49-F238E27FC236}">
                  <a16:creationId xmlns:a16="http://schemas.microsoft.com/office/drawing/2014/main" id="{1EFA264D-3216-3798-1975-B6067EC2ED94}"/>
                </a:ext>
              </a:extLst>
            </p:cNvPr>
            <p:cNvSpPr/>
            <p:nvPr/>
          </p:nvSpPr>
          <p:spPr>
            <a:xfrm>
              <a:off x="383344" y="3269833"/>
              <a:ext cx="117552" cy="132553"/>
            </a:xfrm>
            <a:custGeom>
              <a:avLst/>
              <a:gdLst>
                <a:gd name="connsiteX0" fmla="*/ 66378 w 117552"/>
                <a:gd name="connsiteY0" fmla="*/ -59 h 132553"/>
                <a:gd name="connsiteX1" fmla="*/ 18111 w 117552"/>
                <a:gd name="connsiteY1" fmla="*/ 44031 h 132553"/>
                <a:gd name="connsiteX2" fmla="*/ 47273 w 117552"/>
                <a:gd name="connsiteY2" fmla="*/ 122075 h 132553"/>
                <a:gd name="connsiteX3" fmla="*/ 114056 w 117552"/>
                <a:gd name="connsiteY3" fmla="*/ 131713 h 132553"/>
                <a:gd name="connsiteX4" fmla="*/ 117067 w 117552"/>
                <a:gd name="connsiteY4" fmla="*/ 124131 h 132553"/>
                <a:gd name="connsiteX5" fmla="*/ 38814 w 117552"/>
                <a:gd name="connsiteY5" fmla="*/ 85397 h 132553"/>
                <a:gd name="connsiteX6" fmla="*/ 85745 w 117552"/>
                <a:gd name="connsiteY6" fmla="*/ 35245 h 132553"/>
                <a:gd name="connsiteX7" fmla="*/ 66378 w 117552"/>
                <a:gd name="connsiteY7" fmla="*/ -59 h 13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7552" h="132553">
                  <a:moveTo>
                    <a:pt x="66378" y="-59"/>
                  </a:moveTo>
                  <a:cubicBezTo>
                    <a:pt x="66378" y="-59"/>
                    <a:pt x="42284" y="10810"/>
                    <a:pt x="18111" y="44031"/>
                  </a:cubicBezTo>
                  <a:cubicBezTo>
                    <a:pt x="-4215" y="74725"/>
                    <a:pt x="-18201" y="107579"/>
                    <a:pt x="47273" y="122075"/>
                  </a:cubicBezTo>
                  <a:cubicBezTo>
                    <a:pt x="112746" y="136571"/>
                    <a:pt x="114056" y="131713"/>
                    <a:pt x="114056" y="131713"/>
                  </a:cubicBezTo>
                  <a:lnTo>
                    <a:pt x="117067" y="124131"/>
                  </a:lnTo>
                  <a:cubicBezTo>
                    <a:pt x="117067" y="124131"/>
                    <a:pt x="32698" y="101870"/>
                    <a:pt x="38814" y="85397"/>
                  </a:cubicBezTo>
                  <a:cubicBezTo>
                    <a:pt x="47509" y="61905"/>
                    <a:pt x="83689" y="57689"/>
                    <a:pt x="85745" y="35245"/>
                  </a:cubicBezTo>
                  <a:cubicBezTo>
                    <a:pt x="87801" y="12800"/>
                    <a:pt x="82864" y="59"/>
                    <a:pt x="66378" y="-59"/>
                  </a:cubicBezTo>
                  <a:close/>
                </a:path>
              </a:pathLst>
            </a:custGeom>
            <a:solidFill>
              <a:srgbClr val="F9AA8F"/>
            </a:soli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07" name="任意多边形: 形状 206">
              <a:extLst>
                <a:ext uri="{FF2B5EF4-FFF2-40B4-BE49-F238E27FC236}">
                  <a16:creationId xmlns:a16="http://schemas.microsoft.com/office/drawing/2014/main" id="{3CB4425B-00F4-616A-0E71-D6BBAB3C945E}"/>
                </a:ext>
              </a:extLst>
            </p:cNvPr>
            <p:cNvSpPr/>
            <p:nvPr/>
          </p:nvSpPr>
          <p:spPr>
            <a:xfrm>
              <a:off x="383352" y="3314552"/>
              <a:ext cx="56798" cy="75124"/>
            </a:xfrm>
            <a:custGeom>
              <a:avLst/>
              <a:gdLst>
                <a:gd name="connsiteX0" fmla="*/ 56313 w 56798"/>
                <a:gd name="connsiteY0" fmla="*/ 20893 h 75124"/>
                <a:gd name="connsiteX1" fmla="*/ 17658 w 56798"/>
                <a:gd name="connsiteY1" fmla="*/ -59 h 75124"/>
                <a:gd name="connsiteX2" fmla="*/ 38046 w 56798"/>
                <a:gd name="connsiteY2" fmla="*/ 75065 h 75124"/>
                <a:gd name="connsiteX3" fmla="*/ 56313 w 56798"/>
                <a:gd name="connsiteY3" fmla="*/ 20893 h 75124"/>
              </a:gdLst>
              <a:ahLst/>
              <a:cxnLst>
                <a:cxn ang="0">
                  <a:pos x="connsiteX0" y="connsiteY0"/>
                </a:cxn>
                <a:cxn ang="0">
                  <a:pos x="connsiteX1" y="connsiteY1"/>
                </a:cxn>
                <a:cxn ang="0">
                  <a:pos x="connsiteX2" y="connsiteY2"/>
                </a:cxn>
                <a:cxn ang="0">
                  <a:pos x="connsiteX3" y="connsiteY3"/>
                </a:cxn>
              </a:cxnLst>
              <a:rect l="l" t="t" r="r" b="b"/>
              <a:pathLst>
                <a:path w="56798" h="75124">
                  <a:moveTo>
                    <a:pt x="56313" y="20893"/>
                  </a:moveTo>
                  <a:lnTo>
                    <a:pt x="17658" y="-59"/>
                  </a:lnTo>
                  <a:cubicBezTo>
                    <a:pt x="-3294" y="28920"/>
                    <a:pt x="-16389" y="59705"/>
                    <a:pt x="38046" y="75065"/>
                  </a:cubicBezTo>
                  <a:cubicBezTo>
                    <a:pt x="-9160" y="45013"/>
                    <a:pt x="56313" y="20893"/>
                    <a:pt x="56313" y="20893"/>
                  </a:cubicBezTo>
                  <a:close/>
                </a:path>
              </a:pathLst>
            </a:custGeom>
            <a:gradFill>
              <a:gsLst>
                <a:gs pos="0">
                  <a:srgbClr val="FFFFFF">
                    <a:alpha val="0"/>
                  </a:srgbClr>
                </a:gs>
                <a:gs pos="50000">
                  <a:srgbClr val="7F7F7F">
                    <a:alpha val="49804"/>
                  </a:srgbClr>
                </a:gs>
                <a:gs pos="100000">
                  <a:srgbClr val="000000"/>
                </a:gs>
              </a:gsLst>
              <a:lin ang="18174315" scaled="1"/>
            </a:gra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08" name="任意多边形: 形状 207">
              <a:extLst>
                <a:ext uri="{FF2B5EF4-FFF2-40B4-BE49-F238E27FC236}">
                  <a16:creationId xmlns:a16="http://schemas.microsoft.com/office/drawing/2014/main" id="{70462B77-0D21-5E87-3847-5F12D72785F9}"/>
                </a:ext>
              </a:extLst>
            </p:cNvPr>
            <p:cNvSpPr/>
            <p:nvPr/>
          </p:nvSpPr>
          <p:spPr>
            <a:xfrm>
              <a:off x="400762" y="3266756"/>
              <a:ext cx="71347" cy="68720"/>
            </a:xfrm>
            <a:custGeom>
              <a:avLst/>
              <a:gdLst>
                <a:gd name="connsiteX0" fmla="*/ 70436 w 71347"/>
                <a:gd name="connsiteY0" fmla="*/ 39409 h 68720"/>
                <a:gd name="connsiteX1" fmla="*/ 50794 w 71347"/>
                <a:gd name="connsiteY1" fmla="*/ -59 h 68720"/>
                <a:gd name="connsiteX2" fmla="*/ 667 w 71347"/>
                <a:gd name="connsiteY2" fmla="*/ 47082 h 68720"/>
                <a:gd name="connsiteX3" fmla="*/ -485 w 71347"/>
                <a:gd name="connsiteY3" fmla="*/ 48863 h 68720"/>
                <a:gd name="connsiteX4" fmla="*/ 38878 w 71347"/>
                <a:gd name="connsiteY4" fmla="*/ 68662 h 68720"/>
                <a:gd name="connsiteX5" fmla="*/ 70436 w 71347"/>
                <a:gd name="connsiteY5" fmla="*/ 39409 h 68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347" h="68720">
                  <a:moveTo>
                    <a:pt x="70436" y="39409"/>
                  </a:moveTo>
                  <a:cubicBezTo>
                    <a:pt x="72492" y="16978"/>
                    <a:pt x="67306" y="59"/>
                    <a:pt x="50794" y="-59"/>
                  </a:cubicBezTo>
                  <a:cubicBezTo>
                    <a:pt x="50794" y="-59"/>
                    <a:pt x="29449" y="10077"/>
                    <a:pt x="667" y="47082"/>
                  </a:cubicBezTo>
                  <a:cubicBezTo>
                    <a:pt x="235" y="47645"/>
                    <a:pt x="-105" y="48261"/>
                    <a:pt x="-485" y="48863"/>
                  </a:cubicBezTo>
                  <a:cubicBezTo>
                    <a:pt x="9441" y="57427"/>
                    <a:pt x="23085" y="64577"/>
                    <a:pt x="38878" y="68662"/>
                  </a:cubicBezTo>
                  <a:cubicBezTo>
                    <a:pt x="51972" y="59509"/>
                    <a:pt x="69126" y="53682"/>
                    <a:pt x="70436" y="39409"/>
                  </a:cubicBezTo>
                  <a:close/>
                </a:path>
              </a:pathLst>
            </a:custGeom>
            <a:solidFill>
              <a:srgbClr val="9092A0"/>
            </a:soli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09" name="任意多边形: 形状 208">
              <a:extLst>
                <a:ext uri="{FF2B5EF4-FFF2-40B4-BE49-F238E27FC236}">
                  <a16:creationId xmlns:a16="http://schemas.microsoft.com/office/drawing/2014/main" id="{78932E3C-0933-056C-A11D-E3ACAD853500}"/>
                </a:ext>
              </a:extLst>
            </p:cNvPr>
            <p:cNvSpPr/>
            <p:nvPr/>
          </p:nvSpPr>
          <p:spPr>
            <a:xfrm>
              <a:off x="-635090" y="2870355"/>
              <a:ext cx="1309" cy="1309"/>
            </a:xfrm>
            <a:custGeom>
              <a:avLst/>
              <a:gdLst/>
              <a:ahLst/>
              <a:cxnLst/>
              <a:rect l="l" t="t" r="r" b="b"/>
              <a:pathLst>
                <a:path w="1309" h="1309"/>
              </a:pathLst>
            </a:custGeom>
            <a:solidFill>
              <a:srgbClr val="667DA3"/>
            </a:soli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10" name="任意多边形: 形状 209">
              <a:extLst>
                <a:ext uri="{FF2B5EF4-FFF2-40B4-BE49-F238E27FC236}">
                  <a16:creationId xmlns:a16="http://schemas.microsoft.com/office/drawing/2014/main" id="{3372B27C-940E-EF82-A097-286221D2CEBC}"/>
                </a:ext>
              </a:extLst>
            </p:cNvPr>
            <p:cNvSpPr/>
            <p:nvPr/>
          </p:nvSpPr>
          <p:spPr>
            <a:xfrm>
              <a:off x="497151" y="3383469"/>
              <a:ext cx="4989" cy="2828"/>
            </a:xfrm>
            <a:custGeom>
              <a:avLst/>
              <a:gdLst>
                <a:gd name="connsiteX0" fmla="*/ 3339 w 4989"/>
                <a:gd name="connsiteY0" fmla="*/ 622 h 2828"/>
                <a:gd name="connsiteX1" fmla="*/ 4504 w 4989"/>
                <a:gd name="connsiteY1" fmla="*/ -59 h 2828"/>
                <a:gd name="connsiteX2" fmla="*/ -485 w 4989"/>
                <a:gd name="connsiteY2" fmla="*/ 2770 h 2828"/>
                <a:gd name="connsiteX3" fmla="*/ 3339 w 4989"/>
                <a:gd name="connsiteY3" fmla="*/ 622 h 2828"/>
              </a:gdLst>
              <a:ahLst/>
              <a:cxnLst>
                <a:cxn ang="0">
                  <a:pos x="connsiteX0" y="connsiteY0"/>
                </a:cxn>
                <a:cxn ang="0">
                  <a:pos x="connsiteX1" y="connsiteY1"/>
                </a:cxn>
                <a:cxn ang="0">
                  <a:pos x="connsiteX2" y="connsiteY2"/>
                </a:cxn>
                <a:cxn ang="0">
                  <a:pos x="connsiteX3" y="connsiteY3"/>
                </a:cxn>
              </a:cxnLst>
              <a:rect l="l" t="t" r="r" b="b"/>
              <a:pathLst>
                <a:path w="4989" h="2828">
                  <a:moveTo>
                    <a:pt x="3339" y="622"/>
                  </a:moveTo>
                  <a:cubicBezTo>
                    <a:pt x="3705" y="359"/>
                    <a:pt x="4096" y="131"/>
                    <a:pt x="4504" y="-59"/>
                  </a:cubicBezTo>
                  <a:cubicBezTo>
                    <a:pt x="2673" y="552"/>
                    <a:pt x="979" y="1511"/>
                    <a:pt x="-485" y="2770"/>
                  </a:cubicBezTo>
                  <a:cubicBezTo>
                    <a:pt x="863" y="2192"/>
                    <a:pt x="2144" y="1473"/>
                    <a:pt x="3339" y="622"/>
                  </a:cubicBezTo>
                  <a:close/>
                </a:path>
              </a:pathLst>
            </a:custGeom>
            <a:no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11" name="任意多边形: 形状 210">
              <a:extLst>
                <a:ext uri="{FF2B5EF4-FFF2-40B4-BE49-F238E27FC236}">
                  <a16:creationId xmlns:a16="http://schemas.microsoft.com/office/drawing/2014/main" id="{522FC7F4-0A06-5F06-F45C-6061BEB245C9}"/>
                </a:ext>
              </a:extLst>
            </p:cNvPr>
            <p:cNvSpPr/>
            <p:nvPr/>
          </p:nvSpPr>
          <p:spPr>
            <a:xfrm>
              <a:off x="488221" y="3406110"/>
              <a:ext cx="9781" cy="4779"/>
            </a:xfrm>
            <a:custGeom>
              <a:avLst/>
              <a:gdLst>
                <a:gd name="connsiteX0" fmla="*/ 1977 w 9781"/>
                <a:gd name="connsiteY0" fmla="*/ 3975 h 4779"/>
                <a:gd name="connsiteX1" fmla="*/ 9297 w 9781"/>
                <a:gd name="connsiteY1" fmla="*/ 3385 h 4779"/>
                <a:gd name="connsiteX2" fmla="*/ -485 w 9781"/>
                <a:gd name="connsiteY2" fmla="*/ -59 h 4779"/>
                <a:gd name="connsiteX3" fmla="*/ 1977 w 9781"/>
                <a:gd name="connsiteY3" fmla="*/ 3975 h 4779"/>
              </a:gdLst>
              <a:ahLst/>
              <a:cxnLst>
                <a:cxn ang="0">
                  <a:pos x="connsiteX0" y="connsiteY0"/>
                </a:cxn>
                <a:cxn ang="0">
                  <a:pos x="connsiteX1" y="connsiteY1"/>
                </a:cxn>
                <a:cxn ang="0">
                  <a:pos x="connsiteX2" y="connsiteY2"/>
                </a:cxn>
                <a:cxn ang="0">
                  <a:pos x="connsiteX3" y="connsiteY3"/>
                </a:cxn>
              </a:cxnLst>
              <a:rect l="l" t="t" r="r" b="b"/>
              <a:pathLst>
                <a:path w="9781" h="4779">
                  <a:moveTo>
                    <a:pt x="1977" y="3975"/>
                  </a:moveTo>
                  <a:cubicBezTo>
                    <a:pt x="3915" y="5192"/>
                    <a:pt x="6560" y="4865"/>
                    <a:pt x="9297" y="3385"/>
                  </a:cubicBezTo>
                  <a:cubicBezTo>
                    <a:pt x="5878" y="2748"/>
                    <a:pt x="2579" y="1586"/>
                    <a:pt x="-485" y="-59"/>
                  </a:cubicBezTo>
                  <a:cubicBezTo>
                    <a:pt x="-262" y="1570"/>
                    <a:pt x="629" y="3033"/>
                    <a:pt x="1977" y="3975"/>
                  </a:cubicBezTo>
                  <a:close/>
                </a:path>
              </a:pathLst>
            </a:custGeom>
            <a:no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12" name="任意多边形: 形状 211">
              <a:extLst>
                <a:ext uri="{FF2B5EF4-FFF2-40B4-BE49-F238E27FC236}">
                  <a16:creationId xmlns:a16="http://schemas.microsoft.com/office/drawing/2014/main" id="{1C66D112-D8BE-26A3-C570-68CEE6494F21}"/>
                </a:ext>
              </a:extLst>
            </p:cNvPr>
            <p:cNvSpPr/>
            <p:nvPr/>
          </p:nvSpPr>
          <p:spPr>
            <a:xfrm>
              <a:off x="467898" y="3387921"/>
              <a:ext cx="15137" cy="13998"/>
            </a:xfrm>
            <a:custGeom>
              <a:avLst/>
              <a:gdLst>
                <a:gd name="connsiteX0" fmla="*/ 10501 w 15137"/>
                <a:gd name="connsiteY0" fmla="*/ -59 h 13998"/>
                <a:gd name="connsiteX1" fmla="*/ -485 w 15137"/>
                <a:gd name="connsiteY1" fmla="*/ 10784 h 13998"/>
                <a:gd name="connsiteX2" fmla="*/ 11012 w 15137"/>
                <a:gd name="connsiteY2" fmla="*/ 13940 h 13998"/>
                <a:gd name="connsiteX3" fmla="*/ 14652 w 15137"/>
                <a:gd name="connsiteY3" fmla="*/ 439 h 13998"/>
                <a:gd name="connsiteX4" fmla="*/ 10501 w 15137"/>
                <a:gd name="connsiteY4" fmla="*/ -59 h 13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37" h="13998">
                  <a:moveTo>
                    <a:pt x="10501" y="-59"/>
                  </a:moveTo>
                  <a:lnTo>
                    <a:pt x="-485" y="10784"/>
                  </a:lnTo>
                  <a:cubicBezTo>
                    <a:pt x="3483" y="11262"/>
                    <a:pt x="7357" y="12325"/>
                    <a:pt x="11012" y="13940"/>
                  </a:cubicBezTo>
                  <a:cubicBezTo>
                    <a:pt x="11032" y="9199"/>
                    <a:pt x="12286" y="4547"/>
                    <a:pt x="14652" y="439"/>
                  </a:cubicBezTo>
                  <a:cubicBezTo>
                    <a:pt x="13259" y="363"/>
                    <a:pt x="11872" y="197"/>
                    <a:pt x="10501" y="-59"/>
                  </a:cubicBezTo>
                  <a:close/>
                </a:path>
              </a:pathLst>
            </a:custGeom>
            <a:solidFill>
              <a:srgbClr val="F9AA8F"/>
            </a:soli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13" name="任意多边形: 形状 212">
              <a:extLst>
                <a:ext uri="{FF2B5EF4-FFF2-40B4-BE49-F238E27FC236}">
                  <a16:creationId xmlns:a16="http://schemas.microsoft.com/office/drawing/2014/main" id="{FC1B61E4-6501-24C0-3F02-473024D48ABB}"/>
                </a:ext>
              </a:extLst>
            </p:cNvPr>
            <p:cNvSpPr/>
            <p:nvPr/>
          </p:nvSpPr>
          <p:spPr>
            <a:xfrm>
              <a:off x="482983" y="3374546"/>
              <a:ext cx="30951" cy="14226"/>
            </a:xfrm>
            <a:custGeom>
              <a:avLst/>
              <a:gdLst>
                <a:gd name="connsiteX0" fmla="*/ 13683 w 30951"/>
                <a:gd name="connsiteY0" fmla="*/ 11680 h 14226"/>
                <a:gd name="connsiteX1" fmla="*/ 18672 w 30951"/>
                <a:gd name="connsiteY1" fmla="*/ 8851 h 14226"/>
                <a:gd name="connsiteX2" fmla="*/ 30458 w 30951"/>
                <a:gd name="connsiteY2" fmla="*/ 14089 h 14226"/>
                <a:gd name="connsiteX3" fmla="*/ 30458 w 30951"/>
                <a:gd name="connsiteY3" fmla="*/ 14168 h 14226"/>
                <a:gd name="connsiteX4" fmla="*/ 24866 w 30951"/>
                <a:gd name="connsiteY4" fmla="*/ 1597 h 14226"/>
                <a:gd name="connsiteX5" fmla="*/ 405 w 30951"/>
                <a:gd name="connsiteY5" fmla="*/ 12217 h 14226"/>
                <a:gd name="connsiteX6" fmla="*/ -485 w 30951"/>
                <a:gd name="connsiteY6" fmla="*/ 13749 h 14226"/>
                <a:gd name="connsiteX7" fmla="*/ 13683 w 30951"/>
                <a:gd name="connsiteY7" fmla="*/ 11680 h 14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951" h="14226">
                  <a:moveTo>
                    <a:pt x="13683" y="11680"/>
                  </a:moveTo>
                  <a:cubicBezTo>
                    <a:pt x="15147" y="10421"/>
                    <a:pt x="16842" y="9462"/>
                    <a:pt x="18672" y="8851"/>
                  </a:cubicBezTo>
                  <a:cubicBezTo>
                    <a:pt x="23308" y="6625"/>
                    <a:pt x="27839" y="10855"/>
                    <a:pt x="30458" y="14089"/>
                  </a:cubicBezTo>
                  <a:lnTo>
                    <a:pt x="30458" y="14168"/>
                  </a:lnTo>
                  <a:cubicBezTo>
                    <a:pt x="30615" y="8734"/>
                    <a:pt x="28742" y="4033"/>
                    <a:pt x="24866" y="1597"/>
                  </a:cubicBezTo>
                  <a:cubicBezTo>
                    <a:pt x="17821" y="-2829"/>
                    <a:pt x="6861" y="1924"/>
                    <a:pt x="405" y="12217"/>
                  </a:cubicBezTo>
                  <a:cubicBezTo>
                    <a:pt x="78" y="12714"/>
                    <a:pt x="-210" y="13238"/>
                    <a:pt x="-485" y="13749"/>
                  </a:cubicBezTo>
                  <a:cubicBezTo>
                    <a:pt x="4334" y="14156"/>
                    <a:pt x="9181" y="13448"/>
                    <a:pt x="13683" y="11680"/>
                  </a:cubicBezTo>
                  <a:close/>
                </a:path>
              </a:pathLst>
            </a:custGeom>
            <a:solidFill>
              <a:srgbClr val="1B1C37"/>
            </a:soli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14" name="任意多边形: 形状 213">
              <a:extLst>
                <a:ext uri="{FF2B5EF4-FFF2-40B4-BE49-F238E27FC236}">
                  <a16:creationId xmlns:a16="http://schemas.microsoft.com/office/drawing/2014/main" id="{2E502668-28F0-F7D2-A16B-ECFF322BBAC9}"/>
                </a:ext>
              </a:extLst>
            </p:cNvPr>
            <p:cNvSpPr/>
            <p:nvPr/>
          </p:nvSpPr>
          <p:spPr>
            <a:xfrm>
              <a:off x="479395" y="3401919"/>
              <a:ext cx="25233" cy="13257"/>
            </a:xfrm>
            <a:custGeom>
              <a:avLst/>
              <a:gdLst>
                <a:gd name="connsiteX0" fmla="*/ 18123 w 25233"/>
                <a:gd name="connsiteY0" fmla="*/ 7576 h 13257"/>
                <a:gd name="connsiteX1" fmla="*/ 10803 w 25233"/>
                <a:gd name="connsiteY1" fmla="*/ 8165 h 13257"/>
                <a:gd name="connsiteX2" fmla="*/ 8341 w 25233"/>
                <a:gd name="connsiteY2" fmla="*/ 4132 h 13257"/>
                <a:gd name="connsiteX3" fmla="*/ -485 w 25233"/>
                <a:gd name="connsiteY3" fmla="*/ -59 h 13257"/>
                <a:gd name="connsiteX4" fmla="*/ 5106 w 25233"/>
                <a:gd name="connsiteY4" fmla="*/ 11543 h 13257"/>
                <a:gd name="connsiteX5" fmla="*/ 24748 w 25233"/>
                <a:gd name="connsiteY5" fmla="*/ 6868 h 13257"/>
                <a:gd name="connsiteX6" fmla="*/ 18123 w 25233"/>
                <a:gd name="connsiteY6" fmla="*/ 7576 h 13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233" h="13257">
                  <a:moveTo>
                    <a:pt x="18123" y="7576"/>
                  </a:moveTo>
                  <a:cubicBezTo>
                    <a:pt x="15386" y="9055"/>
                    <a:pt x="12741" y="9383"/>
                    <a:pt x="10803" y="8165"/>
                  </a:cubicBezTo>
                  <a:cubicBezTo>
                    <a:pt x="9455" y="7223"/>
                    <a:pt x="8563" y="5761"/>
                    <a:pt x="8341" y="4132"/>
                  </a:cubicBezTo>
                  <a:cubicBezTo>
                    <a:pt x="5552" y="2822"/>
                    <a:pt x="2645" y="1264"/>
                    <a:pt x="-485" y="-59"/>
                  </a:cubicBezTo>
                  <a:cubicBezTo>
                    <a:pt x="-406" y="4970"/>
                    <a:pt x="1466" y="9265"/>
                    <a:pt x="5106" y="11543"/>
                  </a:cubicBezTo>
                  <a:cubicBezTo>
                    <a:pt x="10606" y="15000"/>
                    <a:pt x="18476" y="12853"/>
                    <a:pt x="24748" y="6868"/>
                  </a:cubicBezTo>
                  <a:cubicBezTo>
                    <a:pt x="22635" y="7662"/>
                    <a:pt x="20355" y="7906"/>
                    <a:pt x="18123" y="7576"/>
                  </a:cubicBezTo>
                  <a:close/>
                </a:path>
              </a:pathLst>
            </a:custGeom>
            <a:solidFill>
              <a:srgbClr val="1B1C37"/>
            </a:soli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15" name="任意多边形: 形状 214">
              <a:extLst>
                <a:ext uri="{FF2B5EF4-FFF2-40B4-BE49-F238E27FC236}">
                  <a16:creationId xmlns:a16="http://schemas.microsoft.com/office/drawing/2014/main" id="{76785DEF-879A-A452-3528-B1D74E5B70AD}"/>
                </a:ext>
              </a:extLst>
            </p:cNvPr>
            <p:cNvSpPr/>
            <p:nvPr/>
          </p:nvSpPr>
          <p:spPr>
            <a:xfrm>
              <a:off x="479395" y="3386297"/>
              <a:ext cx="17756" cy="19812"/>
            </a:xfrm>
            <a:custGeom>
              <a:avLst/>
              <a:gdLst>
                <a:gd name="connsiteX0" fmla="*/ 11916 w 17756"/>
                <a:gd name="connsiteY0" fmla="*/ 6135 h 19812"/>
                <a:gd name="connsiteX1" fmla="*/ 17271 w 17756"/>
                <a:gd name="connsiteY1" fmla="*/ -59 h 19812"/>
                <a:gd name="connsiteX2" fmla="*/ 3155 w 17756"/>
                <a:gd name="connsiteY2" fmla="*/ 2063 h 19812"/>
                <a:gd name="connsiteX3" fmla="*/ -485 w 17756"/>
                <a:gd name="connsiteY3" fmla="*/ 15563 h 19812"/>
                <a:gd name="connsiteX4" fmla="*/ 8341 w 17756"/>
                <a:gd name="connsiteY4" fmla="*/ 19754 h 19812"/>
                <a:gd name="connsiteX5" fmla="*/ 11916 w 17756"/>
                <a:gd name="connsiteY5" fmla="*/ 6135 h 19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756" h="19812">
                  <a:moveTo>
                    <a:pt x="11916" y="6135"/>
                  </a:moveTo>
                  <a:cubicBezTo>
                    <a:pt x="13361" y="3800"/>
                    <a:pt x="15170" y="1709"/>
                    <a:pt x="17271" y="-59"/>
                  </a:cubicBezTo>
                  <a:cubicBezTo>
                    <a:pt x="12790" y="1720"/>
                    <a:pt x="7961" y="2445"/>
                    <a:pt x="3155" y="2063"/>
                  </a:cubicBezTo>
                  <a:cubicBezTo>
                    <a:pt x="789" y="6170"/>
                    <a:pt x="-465" y="10823"/>
                    <a:pt x="-485" y="15563"/>
                  </a:cubicBezTo>
                  <a:cubicBezTo>
                    <a:pt x="2645" y="16873"/>
                    <a:pt x="5552" y="18405"/>
                    <a:pt x="8341" y="19754"/>
                  </a:cubicBezTo>
                  <a:cubicBezTo>
                    <a:pt x="7634" y="16139"/>
                    <a:pt x="8865" y="10993"/>
                    <a:pt x="11916" y="6135"/>
                  </a:cubicBezTo>
                  <a:close/>
                </a:path>
              </a:pathLst>
            </a:custGeom>
            <a:solidFill>
              <a:srgbClr val="1B1C37"/>
            </a:soli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16" name="任意多边形: 形状 215">
              <a:extLst>
                <a:ext uri="{FF2B5EF4-FFF2-40B4-BE49-F238E27FC236}">
                  <a16:creationId xmlns:a16="http://schemas.microsoft.com/office/drawing/2014/main" id="{584DFD0B-5784-D250-9EF1-F152E68F1D0F}"/>
                </a:ext>
              </a:extLst>
            </p:cNvPr>
            <p:cNvSpPr/>
            <p:nvPr/>
          </p:nvSpPr>
          <p:spPr>
            <a:xfrm>
              <a:off x="488079" y="3382875"/>
              <a:ext cx="30189" cy="26873"/>
            </a:xfrm>
            <a:custGeom>
              <a:avLst/>
              <a:gdLst>
                <a:gd name="connsiteX0" fmla="*/ 29015 w 30189"/>
                <a:gd name="connsiteY0" fmla="*/ 9649 h 26873"/>
                <a:gd name="connsiteX1" fmla="*/ 25414 w 30189"/>
                <a:gd name="connsiteY1" fmla="*/ 5904 h 26873"/>
                <a:gd name="connsiteX2" fmla="*/ 25414 w 30189"/>
                <a:gd name="connsiteY2" fmla="*/ 5825 h 26873"/>
                <a:gd name="connsiteX3" fmla="*/ 13629 w 30189"/>
                <a:gd name="connsiteY3" fmla="*/ 587 h 26873"/>
                <a:gd name="connsiteX4" fmla="*/ 12463 w 30189"/>
                <a:gd name="connsiteY4" fmla="*/ 1268 h 26873"/>
                <a:gd name="connsiteX5" fmla="*/ 8640 w 30189"/>
                <a:gd name="connsiteY5" fmla="*/ 3416 h 26873"/>
                <a:gd name="connsiteX6" fmla="*/ 3284 w 30189"/>
                <a:gd name="connsiteY6" fmla="*/ 9609 h 26873"/>
                <a:gd name="connsiteX7" fmla="*/ -291 w 30189"/>
                <a:gd name="connsiteY7" fmla="*/ 23228 h 26873"/>
                <a:gd name="connsiteX8" fmla="*/ 9491 w 30189"/>
                <a:gd name="connsiteY8" fmla="*/ 26672 h 26873"/>
                <a:gd name="connsiteX9" fmla="*/ 16117 w 30189"/>
                <a:gd name="connsiteY9" fmla="*/ 25965 h 26873"/>
                <a:gd name="connsiteX10" fmla="*/ 21748 w 30189"/>
                <a:gd name="connsiteY10" fmla="*/ 22390 h 26873"/>
                <a:gd name="connsiteX11" fmla="*/ 29015 w 30189"/>
                <a:gd name="connsiteY11" fmla="*/ 9649 h 26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189" h="26873">
                  <a:moveTo>
                    <a:pt x="29015" y="9649"/>
                  </a:moveTo>
                  <a:cubicBezTo>
                    <a:pt x="27749" y="8465"/>
                    <a:pt x="26547" y="7216"/>
                    <a:pt x="25414" y="5904"/>
                  </a:cubicBezTo>
                  <a:lnTo>
                    <a:pt x="25414" y="5825"/>
                  </a:lnTo>
                  <a:cubicBezTo>
                    <a:pt x="22795" y="2538"/>
                    <a:pt x="18277" y="-1691"/>
                    <a:pt x="13629" y="587"/>
                  </a:cubicBezTo>
                  <a:cubicBezTo>
                    <a:pt x="13220" y="777"/>
                    <a:pt x="12830" y="1005"/>
                    <a:pt x="12463" y="1268"/>
                  </a:cubicBezTo>
                  <a:cubicBezTo>
                    <a:pt x="11269" y="2119"/>
                    <a:pt x="9987" y="2838"/>
                    <a:pt x="8640" y="3416"/>
                  </a:cubicBezTo>
                  <a:cubicBezTo>
                    <a:pt x="6538" y="5183"/>
                    <a:pt x="4730" y="7275"/>
                    <a:pt x="3284" y="9609"/>
                  </a:cubicBezTo>
                  <a:cubicBezTo>
                    <a:pt x="233" y="14468"/>
                    <a:pt x="-998" y="19614"/>
                    <a:pt x="-291" y="23228"/>
                  </a:cubicBezTo>
                  <a:cubicBezTo>
                    <a:pt x="2773" y="24873"/>
                    <a:pt x="6072" y="26034"/>
                    <a:pt x="9491" y="26672"/>
                  </a:cubicBezTo>
                  <a:cubicBezTo>
                    <a:pt x="11724" y="27002"/>
                    <a:pt x="14003" y="26758"/>
                    <a:pt x="16117" y="25965"/>
                  </a:cubicBezTo>
                  <a:cubicBezTo>
                    <a:pt x="18201" y="25138"/>
                    <a:pt x="20112" y="23925"/>
                    <a:pt x="21748" y="22390"/>
                  </a:cubicBezTo>
                  <a:cubicBezTo>
                    <a:pt x="30704" y="14166"/>
                    <a:pt x="30298" y="10919"/>
                    <a:pt x="29015" y="9649"/>
                  </a:cubicBezTo>
                  <a:close/>
                </a:path>
              </a:pathLst>
            </a:custGeom>
            <a:solidFill>
              <a:srgbClr val="F9AA8F"/>
            </a:soli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17" name="任意多边形: 形状 216">
              <a:extLst>
                <a:ext uri="{FF2B5EF4-FFF2-40B4-BE49-F238E27FC236}">
                  <a16:creationId xmlns:a16="http://schemas.microsoft.com/office/drawing/2014/main" id="{64B743BE-5EE5-8BCD-2D95-132F912A763E}"/>
                </a:ext>
              </a:extLst>
            </p:cNvPr>
            <p:cNvSpPr/>
            <p:nvPr/>
          </p:nvSpPr>
          <p:spPr>
            <a:xfrm>
              <a:off x="671755" y="3226503"/>
              <a:ext cx="13596" cy="22261"/>
            </a:xfrm>
            <a:custGeom>
              <a:avLst/>
              <a:gdLst>
                <a:gd name="connsiteX0" fmla="*/ 12872 w 13596"/>
                <a:gd name="connsiteY0" fmla="*/ 623 h 22261"/>
                <a:gd name="connsiteX1" fmla="*/ 12872 w 13596"/>
                <a:gd name="connsiteY1" fmla="*/ 623 h 22261"/>
                <a:gd name="connsiteX2" fmla="*/ 11614 w 13596"/>
                <a:gd name="connsiteY2" fmla="*/ -7 h 22261"/>
                <a:gd name="connsiteX3" fmla="*/ 11300 w 13596"/>
                <a:gd name="connsiteY3" fmla="*/ 164 h 22261"/>
                <a:gd name="connsiteX4" fmla="*/ 6586 w 13596"/>
                <a:gd name="connsiteY4" fmla="*/ 4093 h 22261"/>
                <a:gd name="connsiteX5" fmla="*/ 2330 w 13596"/>
                <a:gd name="connsiteY5" fmla="*/ 10352 h 22261"/>
                <a:gd name="connsiteX6" fmla="*/ -485 w 13596"/>
                <a:gd name="connsiteY6" fmla="*/ 18903 h 22261"/>
                <a:gd name="connsiteX7" fmla="*/ 2488 w 13596"/>
                <a:gd name="connsiteY7" fmla="*/ 22203 h 22261"/>
                <a:gd name="connsiteX8" fmla="*/ 7725 w 13596"/>
                <a:gd name="connsiteY8" fmla="*/ 17711 h 22261"/>
                <a:gd name="connsiteX9" fmla="*/ 10056 w 13596"/>
                <a:gd name="connsiteY9" fmla="*/ 13049 h 22261"/>
                <a:gd name="connsiteX10" fmla="*/ 10331 w 13596"/>
                <a:gd name="connsiteY10" fmla="*/ 8885 h 22261"/>
                <a:gd name="connsiteX11" fmla="*/ 10907 w 13596"/>
                <a:gd name="connsiteY11" fmla="*/ 7039 h 22261"/>
                <a:gd name="connsiteX12" fmla="*/ 12439 w 13596"/>
                <a:gd name="connsiteY12" fmla="*/ 4525 h 22261"/>
                <a:gd name="connsiteX13" fmla="*/ 12872 w 13596"/>
                <a:gd name="connsiteY13" fmla="*/ 623 h 22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596" h="22261">
                  <a:moveTo>
                    <a:pt x="12872" y="623"/>
                  </a:moveTo>
                  <a:lnTo>
                    <a:pt x="12872" y="623"/>
                  </a:lnTo>
                  <a:cubicBezTo>
                    <a:pt x="12701" y="101"/>
                    <a:pt x="12138" y="-181"/>
                    <a:pt x="11614" y="-7"/>
                  </a:cubicBezTo>
                  <a:cubicBezTo>
                    <a:pt x="11497" y="31"/>
                    <a:pt x="11392" y="88"/>
                    <a:pt x="11300" y="164"/>
                  </a:cubicBezTo>
                  <a:lnTo>
                    <a:pt x="6586" y="4093"/>
                  </a:lnTo>
                  <a:cubicBezTo>
                    <a:pt x="4596" y="5731"/>
                    <a:pt x="3129" y="7903"/>
                    <a:pt x="2330" y="10352"/>
                  </a:cubicBezTo>
                  <a:lnTo>
                    <a:pt x="-485" y="18903"/>
                  </a:lnTo>
                  <a:lnTo>
                    <a:pt x="2488" y="22203"/>
                  </a:lnTo>
                  <a:lnTo>
                    <a:pt x="7725" y="17711"/>
                  </a:lnTo>
                  <a:cubicBezTo>
                    <a:pt x="9087" y="16527"/>
                    <a:pt x="9925" y="14851"/>
                    <a:pt x="10056" y="13049"/>
                  </a:cubicBezTo>
                  <a:lnTo>
                    <a:pt x="10331" y="8885"/>
                  </a:lnTo>
                  <a:cubicBezTo>
                    <a:pt x="10370" y="8232"/>
                    <a:pt x="10567" y="7598"/>
                    <a:pt x="10907" y="7039"/>
                  </a:cubicBezTo>
                  <a:lnTo>
                    <a:pt x="12439" y="4525"/>
                  </a:lnTo>
                  <a:cubicBezTo>
                    <a:pt x="13147" y="3350"/>
                    <a:pt x="13304" y="1924"/>
                    <a:pt x="12872" y="623"/>
                  </a:cubicBezTo>
                  <a:close/>
                </a:path>
              </a:pathLst>
            </a:custGeom>
            <a:solidFill>
              <a:srgbClr val="F9AA8F"/>
            </a:soli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18" name="任意多边形: 形状 217">
              <a:extLst>
                <a:ext uri="{FF2B5EF4-FFF2-40B4-BE49-F238E27FC236}">
                  <a16:creationId xmlns:a16="http://schemas.microsoft.com/office/drawing/2014/main" id="{FD960860-4A70-D0B3-BA7B-9F5708C700A5}"/>
                </a:ext>
              </a:extLst>
            </p:cNvPr>
            <p:cNvSpPr/>
            <p:nvPr/>
          </p:nvSpPr>
          <p:spPr>
            <a:xfrm>
              <a:off x="341246" y="3176089"/>
              <a:ext cx="64713" cy="74731"/>
            </a:xfrm>
            <a:custGeom>
              <a:avLst/>
              <a:gdLst>
                <a:gd name="connsiteX0" fmla="*/ 64714 w 64713"/>
                <a:gd name="connsiteY0" fmla="*/ 56045 h 74731"/>
                <a:gd name="connsiteX1" fmla="*/ 64714 w 64713"/>
                <a:gd name="connsiteY1" fmla="*/ 18686 h 74731"/>
                <a:gd name="connsiteX2" fmla="*/ 32357 w 64713"/>
                <a:gd name="connsiteY2" fmla="*/ 0 h 74731"/>
                <a:gd name="connsiteX3" fmla="*/ 0 w 64713"/>
                <a:gd name="connsiteY3" fmla="*/ 18686 h 74731"/>
                <a:gd name="connsiteX4" fmla="*/ 0 w 64713"/>
                <a:gd name="connsiteY4" fmla="*/ 56045 h 74731"/>
                <a:gd name="connsiteX5" fmla="*/ 32357 w 64713"/>
                <a:gd name="connsiteY5" fmla="*/ 74731 h 74731"/>
                <a:gd name="connsiteX6" fmla="*/ 64714 w 64713"/>
                <a:gd name="connsiteY6" fmla="*/ 56045 h 74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713" h="74731">
                  <a:moveTo>
                    <a:pt x="64714" y="56045"/>
                  </a:moveTo>
                  <a:lnTo>
                    <a:pt x="64714" y="18686"/>
                  </a:lnTo>
                  <a:lnTo>
                    <a:pt x="32357" y="0"/>
                  </a:lnTo>
                  <a:lnTo>
                    <a:pt x="0" y="18686"/>
                  </a:lnTo>
                  <a:lnTo>
                    <a:pt x="0" y="56045"/>
                  </a:lnTo>
                  <a:lnTo>
                    <a:pt x="32357" y="74731"/>
                  </a:lnTo>
                  <a:lnTo>
                    <a:pt x="64714" y="56045"/>
                  </a:lnTo>
                  <a:close/>
                </a:path>
              </a:pathLst>
            </a:custGeom>
            <a:noFill/>
            <a:ln w="2619" cap="flat">
              <a:solidFill>
                <a:srgbClr val="FFFFFF"/>
              </a:solid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19" name="任意多边形: 形状 218">
              <a:extLst>
                <a:ext uri="{FF2B5EF4-FFF2-40B4-BE49-F238E27FC236}">
                  <a16:creationId xmlns:a16="http://schemas.microsoft.com/office/drawing/2014/main" id="{1E5E753A-52A9-8D4D-ED66-74024A2416C0}"/>
                </a:ext>
              </a:extLst>
            </p:cNvPr>
            <p:cNvSpPr/>
            <p:nvPr/>
          </p:nvSpPr>
          <p:spPr>
            <a:xfrm>
              <a:off x="341246" y="3194775"/>
              <a:ext cx="64713" cy="18672"/>
            </a:xfrm>
            <a:custGeom>
              <a:avLst/>
              <a:gdLst>
                <a:gd name="connsiteX0" fmla="*/ 0 w 64713"/>
                <a:gd name="connsiteY0" fmla="*/ 0 h 18672"/>
                <a:gd name="connsiteX1" fmla="*/ 32357 w 64713"/>
                <a:gd name="connsiteY1" fmla="*/ 18673 h 18672"/>
                <a:gd name="connsiteX2" fmla="*/ 64714 w 64713"/>
                <a:gd name="connsiteY2" fmla="*/ 0 h 18672"/>
              </a:gdLst>
              <a:ahLst/>
              <a:cxnLst>
                <a:cxn ang="0">
                  <a:pos x="connsiteX0" y="connsiteY0"/>
                </a:cxn>
                <a:cxn ang="0">
                  <a:pos x="connsiteX1" y="connsiteY1"/>
                </a:cxn>
                <a:cxn ang="0">
                  <a:pos x="connsiteX2" y="connsiteY2"/>
                </a:cxn>
              </a:cxnLst>
              <a:rect l="l" t="t" r="r" b="b"/>
              <a:pathLst>
                <a:path w="64713" h="18672">
                  <a:moveTo>
                    <a:pt x="0" y="0"/>
                  </a:moveTo>
                  <a:lnTo>
                    <a:pt x="32357" y="18673"/>
                  </a:lnTo>
                  <a:lnTo>
                    <a:pt x="64714" y="0"/>
                  </a:lnTo>
                </a:path>
              </a:pathLst>
            </a:custGeom>
            <a:noFill/>
            <a:ln w="2619" cap="flat">
              <a:solidFill>
                <a:srgbClr val="FFFFFF"/>
              </a:solid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20" name="任意多边形: 形状 219">
              <a:extLst>
                <a:ext uri="{FF2B5EF4-FFF2-40B4-BE49-F238E27FC236}">
                  <a16:creationId xmlns:a16="http://schemas.microsoft.com/office/drawing/2014/main" id="{73D1D361-2594-22C0-1F68-FBA8B0B6DE70}"/>
                </a:ext>
              </a:extLst>
            </p:cNvPr>
            <p:cNvSpPr/>
            <p:nvPr/>
          </p:nvSpPr>
          <p:spPr>
            <a:xfrm>
              <a:off x="373603" y="3213448"/>
              <a:ext cx="1309" cy="37372"/>
            </a:xfrm>
            <a:custGeom>
              <a:avLst/>
              <a:gdLst>
                <a:gd name="connsiteX0" fmla="*/ 0 w 1309"/>
                <a:gd name="connsiteY0" fmla="*/ 0 h 37372"/>
                <a:gd name="connsiteX1" fmla="*/ 0 w 1309"/>
                <a:gd name="connsiteY1" fmla="*/ 37372 h 37372"/>
              </a:gdLst>
              <a:ahLst/>
              <a:cxnLst>
                <a:cxn ang="0">
                  <a:pos x="connsiteX0" y="connsiteY0"/>
                </a:cxn>
                <a:cxn ang="0">
                  <a:pos x="connsiteX1" y="connsiteY1"/>
                </a:cxn>
              </a:cxnLst>
              <a:rect l="l" t="t" r="r" b="b"/>
              <a:pathLst>
                <a:path w="1309" h="37372">
                  <a:moveTo>
                    <a:pt x="0" y="0"/>
                  </a:moveTo>
                  <a:lnTo>
                    <a:pt x="0" y="37372"/>
                  </a:lnTo>
                </a:path>
              </a:pathLst>
            </a:custGeom>
            <a:ln w="2619" cap="flat">
              <a:solidFill>
                <a:srgbClr val="FFFFFF"/>
              </a:solid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21" name="任意多边形: 形状 220">
              <a:extLst>
                <a:ext uri="{FF2B5EF4-FFF2-40B4-BE49-F238E27FC236}">
                  <a16:creationId xmlns:a16="http://schemas.microsoft.com/office/drawing/2014/main" id="{7FA549D9-83E9-D4B8-CA79-ACB67D71DF69}"/>
                </a:ext>
              </a:extLst>
            </p:cNvPr>
            <p:cNvSpPr/>
            <p:nvPr/>
          </p:nvSpPr>
          <p:spPr>
            <a:xfrm>
              <a:off x="383333" y="3542661"/>
              <a:ext cx="64726" cy="74744"/>
            </a:xfrm>
            <a:custGeom>
              <a:avLst/>
              <a:gdLst>
                <a:gd name="connsiteX0" fmla="*/ 64727 w 64726"/>
                <a:gd name="connsiteY0" fmla="*/ 56058 h 74744"/>
                <a:gd name="connsiteX1" fmla="*/ 64727 w 64726"/>
                <a:gd name="connsiteY1" fmla="*/ 18686 h 74744"/>
                <a:gd name="connsiteX2" fmla="*/ 32370 w 64726"/>
                <a:gd name="connsiteY2" fmla="*/ 0 h 74744"/>
                <a:gd name="connsiteX3" fmla="*/ 0 w 64726"/>
                <a:gd name="connsiteY3" fmla="*/ 18686 h 74744"/>
                <a:gd name="connsiteX4" fmla="*/ 0 w 64726"/>
                <a:gd name="connsiteY4" fmla="*/ 56058 h 74744"/>
                <a:gd name="connsiteX5" fmla="*/ 32370 w 64726"/>
                <a:gd name="connsiteY5" fmla="*/ 74744 h 74744"/>
                <a:gd name="connsiteX6" fmla="*/ 64727 w 64726"/>
                <a:gd name="connsiteY6" fmla="*/ 56058 h 74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726" h="74744">
                  <a:moveTo>
                    <a:pt x="64727" y="56058"/>
                  </a:moveTo>
                  <a:lnTo>
                    <a:pt x="64727" y="18686"/>
                  </a:lnTo>
                  <a:lnTo>
                    <a:pt x="32370" y="0"/>
                  </a:lnTo>
                  <a:lnTo>
                    <a:pt x="0" y="18686"/>
                  </a:lnTo>
                  <a:lnTo>
                    <a:pt x="0" y="56058"/>
                  </a:lnTo>
                  <a:lnTo>
                    <a:pt x="32370" y="74744"/>
                  </a:lnTo>
                  <a:lnTo>
                    <a:pt x="64727" y="56058"/>
                  </a:lnTo>
                  <a:close/>
                </a:path>
              </a:pathLst>
            </a:custGeom>
            <a:noFill/>
            <a:ln w="2619" cap="flat">
              <a:solidFill>
                <a:srgbClr val="FFFFFF"/>
              </a:solid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22" name="任意多边形: 形状 221">
              <a:extLst>
                <a:ext uri="{FF2B5EF4-FFF2-40B4-BE49-F238E27FC236}">
                  <a16:creationId xmlns:a16="http://schemas.microsoft.com/office/drawing/2014/main" id="{07FDF1B5-7325-769A-E0C9-6A96378525E8}"/>
                </a:ext>
              </a:extLst>
            </p:cNvPr>
            <p:cNvSpPr/>
            <p:nvPr/>
          </p:nvSpPr>
          <p:spPr>
            <a:xfrm>
              <a:off x="383333" y="3561347"/>
              <a:ext cx="64726" cy="18686"/>
            </a:xfrm>
            <a:custGeom>
              <a:avLst/>
              <a:gdLst>
                <a:gd name="connsiteX0" fmla="*/ 0 w 64726"/>
                <a:gd name="connsiteY0" fmla="*/ 0 h 18686"/>
                <a:gd name="connsiteX1" fmla="*/ 32370 w 64726"/>
                <a:gd name="connsiteY1" fmla="*/ 18686 h 18686"/>
                <a:gd name="connsiteX2" fmla="*/ 64727 w 64726"/>
                <a:gd name="connsiteY2" fmla="*/ 0 h 18686"/>
              </a:gdLst>
              <a:ahLst/>
              <a:cxnLst>
                <a:cxn ang="0">
                  <a:pos x="connsiteX0" y="connsiteY0"/>
                </a:cxn>
                <a:cxn ang="0">
                  <a:pos x="connsiteX1" y="connsiteY1"/>
                </a:cxn>
                <a:cxn ang="0">
                  <a:pos x="connsiteX2" y="connsiteY2"/>
                </a:cxn>
              </a:cxnLst>
              <a:rect l="l" t="t" r="r" b="b"/>
              <a:pathLst>
                <a:path w="64726" h="18686">
                  <a:moveTo>
                    <a:pt x="0" y="0"/>
                  </a:moveTo>
                  <a:lnTo>
                    <a:pt x="32370" y="18686"/>
                  </a:lnTo>
                  <a:lnTo>
                    <a:pt x="64727" y="0"/>
                  </a:lnTo>
                </a:path>
              </a:pathLst>
            </a:custGeom>
            <a:noFill/>
            <a:ln w="2619" cap="flat">
              <a:solidFill>
                <a:srgbClr val="FFFFFF"/>
              </a:solid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23" name="任意多边形: 形状 222">
              <a:extLst>
                <a:ext uri="{FF2B5EF4-FFF2-40B4-BE49-F238E27FC236}">
                  <a16:creationId xmlns:a16="http://schemas.microsoft.com/office/drawing/2014/main" id="{5701FF58-13D7-348E-4980-03C31EC86207}"/>
                </a:ext>
              </a:extLst>
            </p:cNvPr>
            <p:cNvSpPr/>
            <p:nvPr/>
          </p:nvSpPr>
          <p:spPr>
            <a:xfrm>
              <a:off x="415703" y="3580033"/>
              <a:ext cx="1309" cy="37372"/>
            </a:xfrm>
            <a:custGeom>
              <a:avLst/>
              <a:gdLst>
                <a:gd name="connsiteX0" fmla="*/ 0 w 1309"/>
                <a:gd name="connsiteY0" fmla="*/ 0 h 37372"/>
                <a:gd name="connsiteX1" fmla="*/ 0 w 1309"/>
                <a:gd name="connsiteY1" fmla="*/ 37372 h 37372"/>
              </a:gdLst>
              <a:ahLst/>
              <a:cxnLst>
                <a:cxn ang="0">
                  <a:pos x="connsiteX0" y="connsiteY0"/>
                </a:cxn>
                <a:cxn ang="0">
                  <a:pos x="connsiteX1" y="connsiteY1"/>
                </a:cxn>
              </a:cxnLst>
              <a:rect l="l" t="t" r="r" b="b"/>
              <a:pathLst>
                <a:path w="1309" h="37372">
                  <a:moveTo>
                    <a:pt x="0" y="0"/>
                  </a:moveTo>
                  <a:lnTo>
                    <a:pt x="0" y="37372"/>
                  </a:lnTo>
                </a:path>
              </a:pathLst>
            </a:custGeom>
            <a:ln w="2619" cap="flat">
              <a:solidFill>
                <a:srgbClr val="FFFFFF"/>
              </a:solid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24" name="任意多边形: 形状 223">
              <a:extLst>
                <a:ext uri="{FF2B5EF4-FFF2-40B4-BE49-F238E27FC236}">
                  <a16:creationId xmlns:a16="http://schemas.microsoft.com/office/drawing/2014/main" id="{5A0C2DC3-E38A-C1DB-7BD3-F4199D3CA26D}"/>
                </a:ext>
              </a:extLst>
            </p:cNvPr>
            <p:cNvSpPr/>
            <p:nvPr/>
          </p:nvSpPr>
          <p:spPr>
            <a:xfrm>
              <a:off x="190330" y="3006264"/>
              <a:ext cx="84696" cy="97790"/>
            </a:xfrm>
            <a:custGeom>
              <a:avLst/>
              <a:gdLst>
                <a:gd name="connsiteX0" fmla="*/ 84696 w 84696"/>
                <a:gd name="connsiteY0" fmla="*/ 73343 h 97790"/>
                <a:gd name="connsiteX1" fmla="*/ 84696 w 84696"/>
                <a:gd name="connsiteY1" fmla="*/ 24448 h 97790"/>
                <a:gd name="connsiteX2" fmla="*/ 42348 w 84696"/>
                <a:gd name="connsiteY2" fmla="*/ 0 h 97790"/>
                <a:gd name="connsiteX3" fmla="*/ 0 w 84696"/>
                <a:gd name="connsiteY3" fmla="*/ 24448 h 97790"/>
                <a:gd name="connsiteX4" fmla="*/ 0 w 84696"/>
                <a:gd name="connsiteY4" fmla="*/ 73343 h 97790"/>
                <a:gd name="connsiteX5" fmla="*/ 42348 w 84696"/>
                <a:gd name="connsiteY5" fmla="*/ 97791 h 97790"/>
                <a:gd name="connsiteX6" fmla="*/ 84696 w 84696"/>
                <a:gd name="connsiteY6" fmla="*/ 73343 h 97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696" h="97790">
                  <a:moveTo>
                    <a:pt x="84696" y="73343"/>
                  </a:moveTo>
                  <a:lnTo>
                    <a:pt x="84696" y="24448"/>
                  </a:lnTo>
                  <a:lnTo>
                    <a:pt x="42348" y="0"/>
                  </a:lnTo>
                  <a:lnTo>
                    <a:pt x="0" y="24448"/>
                  </a:lnTo>
                  <a:lnTo>
                    <a:pt x="0" y="73343"/>
                  </a:lnTo>
                  <a:lnTo>
                    <a:pt x="42348" y="97791"/>
                  </a:lnTo>
                  <a:lnTo>
                    <a:pt x="84696" y="73343"/>
                  </a:lnTo>
                  <a:close/>
                </a:path>
              </a:pathLst>
            </a:custGeom>
            <a:gradFill>
              <a:gsLst>
                <a:gs pos="7000">
                  <a:srgbClr val="FFFFFF"/>
                </a:gs>
                <a:gs pos="79000">
                  <a:srgbClr val="D1D3D4"/>
                </a:gs>
              </a:gsLst>
              <a:lin ang="16200000" scaled="1"/>
            </a:gra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25" name="任意多边形: 形状 224">
              <a:extLst>
                <a:ext uri="{FF2B5EF4-FFF2-40B4-BE49-F238E27FC236}">
                  <a16:creationId xmlns:a16="http://schemas.microsoft.com/office/drawing/2014/main" id="{8969E9E7-214A-EA6C-C989-A43FF74344F1}"/>
                </a:ext>
              </a:extLst>
            </p:cNvPr>
            <p:cNvSpPr/>
            <p:nvPr/>
          </p:nvSpPr>
          <p:spPr>
            <a:xfrm>
              <a:off x="232678" y="3006264"/>
              <a:ext cx="42348" cy="97790"/>
            </a:xfrm>
            <a:custGeom>
              <a:avLst/>
              <a:gdLst>
                <a:gd name="connsiteX0" fmla="*/ 42348 w 42348"/>
                <a:gd name="connsiteY0" fmla="*/ 73343 h 97790"/>
                <a:gd name="connsiteX1" fmla="*/ 42348 w 42348"/>
                <a:gd name="connsiteY1" fmla="*/ 24448 h 97790"/>
                <a:gd name="connsiteX2" fmla="*/ 0 w 42348"/>
                <a:gd name="connsiteY2" fmla="*/ 0 h 97790"/>
                <a:gd name="connsiteX3" fmla="*/ 0 w 42348"/>
                <a:gd name="connsiteY3" fmla="*/ 97791 h 97790"/>
                <a:gd name="connsiteX4" fmla="*/ 42348 w 42348"/>
                <a:gd name="connsiteY4" fmla="*/ 73343 h 977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48" h="97790">
                  <a:moveTo>
                    <a:pt x="42348" y="73343"/>
                  </a:moveTo>
                  <a:lnTo>
                    <a:pt x="42348" y="24448"/>
                  </a:lnTo>
                  <a:lnTo>
                    <a:pt x="0" y="0"/>
                  </a:lnTo>
                  <a:lnTo>
                    <a:pt x="0" y="97791"/>
                  </a:lnTo>
                  <a:lnTo>
                    <a:pt x="42348" y="73343"/>
                  </a:lnTo>
                  <a:close/>
                </a:path>
              </a:pathLst>
            </a:custGeom>
            <a:gradFill>
              <a:gsLst>
                <a:gs pos="7000">
                  <a:srgbClr val="FFFFFF"/>
                </a:gs>
                <a:gs pos="79000">
                  <a:srgbClr val="D1D3D4"/>
                </a:gs>
              </a:gsLst>
              <a:lin ang="13500000" scaled="1"/>
            </a:gra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26" name="任意多边形: 形状 225">
              <a:extLst>
                <a:ext uri="{FF2B5EF4-FFF2-40B4-BE49-F238E27FC236}">
                  <a16:creationId xmlns:a16="http://schemas.microsoft.com/office/drawing/2014/main" id="{A3C5B6E0-4DD1-3F30-DC61-A975AB26683B}"/>
                </a:ext>
              </a:extLst>
            </p:cNvPr>
            <p:cNvSpPr/>
            <p:nvPr/>
          </p:nvSpPr>
          <p:spPr>
            <a:xfrm>
              <a:off x="190330" y="3006264"/>
              <a:ext cx="84696" cy="48895"/>
            </a:xfrm>
            <a:custGeom>
              <a:avLst/>
              <a:gdLst>
                <a:gd name="connsiteX0" fmla="*/ 0 w 84696"/>
                <a:gd name="connsiteY0" fmla="*/ 24448 h 48895"/>
                <a:gd name="connsiteX1" fmla="*/ 42348 w 84696"/>
                <a:gd name="connsiteY1" fmla="*/ 48895 h 48895"/>
                <a:gd name="connsiteX2" fmla="*/ 84696 w 84696"/>
                <a:gd name="connsiteY2" fmla="*/ 24448 h 48895"/>
                <a:gd name="connsiteX3" fmla="*/ 42348 w 84696"/>
                <a:gd name="connsiteY3" fmla="*/ 0 h 48895"/>
                <a:gd name="connsiteX4" fmla="*/ 0 w 84696"/>
                <a:gd name="connsiteY4" fmla="*/ 24448 h 488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696" h="48895">
                  <a:moveTo>
                    <a:pt x="0" y="24448"/>
                  </a:moveTo>
                  <a:lnTo>
                    <a:pt x="42348" y="48895"/>
                  </a:lnTo>
                  <a:lnTo>
                    <a:pt x="84696" y="24448"/>
                  </a:lnTo>
                  <a:lnTo>
                    <a:pt x="42348" y="0"/>
                  </a:lnTo>
                  <a:lnTo>
                    <a:pt x="0" y="24448"/>
                  </a:lnTo>
                  <a:close/>
                </a:path>
              </a:pathLst>
            </a:custGeom>
            <a:gradFill>
              <a:gsLst>
                <a:gs pos="7000">
                  <a:srgbClr val="FFFFFF"/>
                </a:gs>
                <a:gs pos="79000">
                  <a:srgbClr val="D1D3D4"/>
                </a:gs>
              </a:gsLst>
              <a:lin ang="16200000" scaled="1"/>
            </a:gra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27" name="任意多边形: 形状 226">
              <a:extLst>
                <a:ext uri="{FF2B5EF4-FFF2-40B4-BE49-F238E27FC236}">
                  <a16:creationId xmlns:a16="http://schemas.microsoft.com/office/drawing/2014/main" id="{5123D6AF-C6C9-3023-4412-FCDED76E9986}"/>
                </a:ext>
              </a:extLst>
            </p:cNvPr>
            <p:cNvSpPr/>
            <p:nvPr/>
          </p:nvSpPr>
          <p:spPr>
            <a:xfrm>
              <a:off x="232678" y="3055160"/>
              <a:ext cx="1309" cy="48895"/>
            </a:xfrm>
            <a:custGeom>
              <a:avLst/>
              <a:gdLst>
                <a:gd name="connsiteX0" fmla="*/ 0 w 1309"/>
                <a:gd name="connsiteY0" fmla="*/ 0 h 48895"/>
                <a:gd name="connsiteX1" fmla="*/ 0 w 1309"/>
                <a:gd name="connsiteY1" fmla="*/ 48895 h 48895"/>
              </a:gdLst>
              <a:ahLst/>
              <a:cxnLst>
                <a:cxn ang="0">
                  <a:pos x="connsiteX0" y="connsiteY0"/>
                </a:cxn>
                <a:cxn ang="0">
                  <a:pos x="connsiteX1" y="connsiteY1"/>
                </a:cxn>
              </a:cxnLst>
              <a:rect l="l" t="t" r="r" b="b"/>
              <a:pathLst>
                <a:path w="1309" h="48895">
                  <a:moveTo>
                    <a:pt x="0" y="0"/>
                  </a:moveTo>
                  <a:lnTo>
                    <a:pt x="0" y="48895"/>
                  </a:lnTo>
                </a:path>
              </a:pathLst>
            </a:custGeom>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28" name="任意多边形: 形状 227">
              <a:extLst>
                <a:ext uri="{FF2B5EF4-FFF2-40B4-BE49-F238E27FC236}">
                  <a16:creationId xmlns:a16="http://schemas.microsoft.com/office/drawing/2014/main" id="{8F6966EC-A187-73AA-63BA-2CCFE9EA0E59}"/>
                </a:ext>
              </a:extLst>
            </p:cNvPr>
            <p:cNvSpPr/>
            <p:nvPr/>
          </p:nvSpPr>
          <p:spPr>
            <a:xfrm>
              <a:off x="909882" y="3624738"/>
              <a:ext cx="84683" cy="97777"/>
            </a:xfrm>
            <a:custGeom>
              <a:avLst/>
              <a:gdLst>
                <a:gd name="connsiteX0" fmla="*/ 84683 w 84683"/>
                <a:gd name="connsiteY0" fmla="*/ 73343 h 97777"/>
                <a:gd name="connsiteX1" fmla="*/ 84683 w 84683"/>
                <a:gd name="connsiteY1" fmla="*/ 24448 h 97777"/>
                <a:gd name="connsiteX2" fmla="*/ 42335 w 84683"/>
                <a:gd name="connsiteY2" fmla="*/ 0 h 97777"/>
                <a:gd name="connsiteX3" fmla="*/ 0 w 84683"/>
                <a:gd name="connsiteY3" fmla="*/ 24448 h 97777"/>
                <a:gd name="connsiteX4" fmla="*/ 0 w 84683"/>
                <a:gd name="connsiteY4" fmla="*/ 73343 h 97777"/>
                <a:gd name="connsiteX5" fmla="*/ 42335 w 84683"/>
                <a:gd name="connsiteY5" fmla="*/ 97778 h 97777"/>
                <a:gd name="connsiteX6" fmla="*/ 84683 w 84683"/>
                <a:gd name="connsiteY6" fmla="*/ 73343 h 97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683" h="97777">
                  <a:moveTo>
                    <a:pt x="84683" y="73343"/>
                  </a:moveTo>
                  <a:lnTo>
                    <a:pt x="84683" y="24448"/>
                  </a:lnTo>
                  <a:lnTo>
                    <a:pt x="42335" y="0"/>
                  </a:lnTo>
                  <a:lnTo>
                    <a:pt x="0" y="24448"/>
                  </a:lnTo>
                  <a:lnTo>
                    <a:pt x="0" y="73343"/>
                  </a:lnTo>
                  <a:lnTo>
                    <a:pt x="42335" y="97778"/>
                  </a:lnTo>
                  <a:lnTo>
                    <a:pt x="84683" y="73343"/>
                  </a:lnTo>
                  <a:close/>
                </a:path>
              </a:pathLst>
            </a:custGeom>
            <a:gradFill>
              <a:gsLst>
                <a:gs pos="7000">
                  <a:srgbClr val="FFFFFF"/>
                </a:gs>
                <a:gs pos="79000">
                  <a:srgbClr val="D1D3D4"/>
                </a:gs>
              </a:gsLst>
              <a:lin ang="16200000" scaled="1"/>
            </a:gra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29" name="任意多边形: 形状 228">
              <a:extLst>
                <a:ext uri="{FF2B5EF4-FFF2-40B4-BE49-F238E27FC236}">
                  <a16:creationId xmlns:a16="http://schemas.microsoft.com/office/drawing/2014/main" id="{F4D508BD-3D62-E0D9-791E-827CEF97B885}"/>
                </a:ext>
              </a:extLst>
            </p:cNvPr>
            <p:cNvSpPr/>
            <p:nvPr/>
          </p:nvSpPr>
          <p:spPr>
            <a:xfrm>
              <a:off x="952217" y="3624738"/>
              <a:ext cx="42348" cy="97777"/>
            </a:xfrm>
            <a:custGeom>
              <a:avLst/>
              <a:gdLst>
                <a:gd name="connsiteX0" fmla="*/ 42348 w 42348"/>
                <a:gd name="connsiteY0" fmla="*/ 73343 h 97777"/>
                <a:gd name="connsiteX1" fmla="*/ 42348 w 42348"/>
                <a:gd name="connsiteY1" fmla="*/ 24448 h 97777"/>
                <a:gd name="connsiteX2" fmla="*/ 0 w 42348"/>
                <a:gd name="connsiteY2" fmla="*/ 0 h 97777"/>
                <a:gd name="connsiteX3" fmla="*/ 0 w 42348"/>
                <a:gd name="connsiteY3" fmla="*/ 97778 h 97777"/>
                <a:gd name="connsiteX4" fmla="*/ 42348 w 42348"/>
                <a:gd name="connsiteY4" fmla="*/ 73343 h 97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48" h="97777">
                  <a:moveTo>
                    <a:pt x="42348" y="73343"/>
                  </a:moveTo>
                  <a:lnTo>
                    <a:pt x="42348" y="24448"/>
                  </a:lnTo>
                  <a:lnTo>
                    <a:pt x="0" y="0"/>
                  </a:lnTo>
                  <a:lnTo>
                    <a:pt x="0" y="97778"/>
                  </a:lnTo>
                  <a:lnTo>
                    <a:pt x="42348" y="73343"/>
                  </a:lnTo>
                  <a:close/>
                </a:path>
              </a:pathLst>
            </a:custGeom>
            <a:gradFill>
              <a:gsLst>
                <a:gs pos="7000">
                  <a:srgbClr val="FFFFFF"/>
                </a:gs>
                <a:gs pos="79000">
                  <a:srgbClr val="D1D3D4"/>
                </a:gs>
              </a:gsLst>
              <a:lin ang="13500000" scaled="1"/>
            </a:gra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30" name="任意多边形: 形状 229">
              <a:extLst>
                <a:ext uri="{FF2B5EF4-FFF2-40B4-BE49-F238E27FC236}">
                  <a16:creationId xmlns:a16="http://schemas.microsoft.com/office/drawing/2014/main" id="{B32F5AE2-7915-38F3-5333-D13EC1566D7B}"/>
                </a:ext>
              </a:extLst>
            </p:cNvPr>
            <p:cNvSpPr/>
            <p:nvPr/>
          </p:nvSpPr>
          <p:spPr>
            <a:xfrm>
              <a:off x="909882" y="3624738"/>
              <a:ext cx="84683" cy="48895"/>
            </a:xfrm>
            <a:custGeom>
              <a:avLst/>
              <a:gdLst>
                <a:gd name="connsiteX0" fmla="*/ 0 w 84683"/>
                <a:gd name="connsiteY0" fmla="*/ 24448 h 48895"/>
                <a:gd name="connsiteX1" fmla="*/ 42335 w 84683"/>
                <a:gd name="connsiteY1" fmla="*/ 48895 h 48895"/>
                <a:gd name="connsiteX2" fmla="*/ 84683 w 84683"/>
                <a:gd name="connsiteY2" fmla="*/ 24448 h 48895"/>
                <a:gd name="connsiteX3" fmla="*/ 42335 w 84683"/>
                <a:gd name="connsiteY3" fmla="*/ 0 h 48895"/>
                <a:gd name="connsiteX4" fmla="*/ 0 w 84683"/>
                <a:gd name="connsiteY4" fmla="*/ 24448 h 488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683" h="48895">
                  <a:moveTo>
                    <a:pt x="0" y="24448"/>
                  </a:moveTo>
                  <a:lnTo>
                    <a:pt x="42335" y="48895"/>
                  </a:lnTo>
                  <a:lnTo>
                    <a:pt x="84683" y="24448"/>
                  </a:lnTo>
                  <a:lnTo>
                    <a:pt x="42335" y="0"/>
                  </a:lnTo>
                  <a:lnTo>
                    <a:pt x="0" y="24448"/>
                  </a:lnTo>
                  <a:close/>
                </a:path>
              </a:pathLst>
            </a:custGeom>
            <a:gradFill>
              <a:gsLst>
                <a:gs pos="7000">
                  <a:srgbClr val="FFFFFF"/>
                </a:gs>
                <a:gs pos="79000">
                  <a:srgbClr val="D1D3D4"/>
                </a:gs>
              </a:gsLst>
              <a:lin ang="16200000" scaled="1"/>
            </a:gra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31" name="任意多边形: 形状 230">
              <a:extLst>
                <a:ext uri="{FF2B5EF4-FFF2-40B4-BE49-F238E27FC236}">
                  <a16:creationId xmlns:a16="http://schemas.microsoft.com/office/drawing/2014/main" id="{E5D543D0-E62F-472E-444E-3E12A87048C2}"/>
                </a:ext>
              </a:extLst>
            </p:cNvPr>
            <p:cNvSpPr/>
            <p:nvPr/>
          </p:nvSpPr>
          <p:spPr>
            <a:xfrm>
              <a:off x="952217" y="3673633"/>
              <a:ext cx="1309" cy="48895"/>
            </a:xfrm>
            <a:custGeom>
              <a:avLst/>
              <a:gdLst>
                <a:gd name="connsiteX0" fmla="*/ 0 w 1309"/>
                <a:gd name="connsiteY0" fmla="*/ 0 h 48895"/>
                <a:gd name="connsiteX1" fmla="*/ 0 w 1309"/>
                <a:gd name="connsiteY1" fmla="*/ 48895 h 48895"/>
              </a:gdLst>
              <a:ahLst/>
              <a:cxnLst>
                <a:cxn ang="0">
                  <a:pos x="connsiteX0" y="connsiteY0"/>
                </a:cxn>
                <a:cxn ang="0">
                  <a:pos x="connsiteX1" y="connsiteY1"/>
                </a:cxn>
              </a:cxnLst>
              <a:rect l="l" t="t" r="r" b="b"/>
              <a:pathLst>
                <a:path w="1309" h="48895">
                  <a:moveTo>
                    <a:pt x="0" y="0"/>
                  </a:moveTo>
                  <a:lnTo>
                    <a:pt x="0" y="48895"/>
                  </a:lnTo>
                </a:path>
              </a:pathLst>
            </a:custGeom>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grpSp>
          <p:nvGrpSpPr>
            <p:cNvPr id="232" name="图形 6">
              <a:extLst>
                <a:ext uri="{FF2B5EF4-FFF2-40B4-BE49-F238E27FC236}">
                  <a16:creationId xmlns:a16="http://schemas.microsoft.com/office/drawing/2014/main" id="{A03FA705-00AE-5529-439F-361E380A8658}"/>
                </a:ext>
              </a:extLst>
            </p:cNvPr>
            <p:cNvGrpSpPr/>
            <p:nvPr/>
          </p:nvGrpSpPr>
          <p:grpSpPr>
            <a:xfrm>
              <a:off x="372097" y="3391863"/>
              <a:ext cx="22483" cy="22483"/>
              <a:chOff x="372097" y="3391863"/>
              <a:chExt cx="22483" cy="22483"/>
            </a:xfrm>
            <a:noFill/>
          </p:grpSpPr>
          <p:sp>
            <p:nvSpPr>
              <p:cNvPr id="284" name="任意多边形: 形状 283">
                <a:extLst>
                  <a:ext uri="{FF2B5EF4-FFF2-40B4-BE49-F238E27FC236}">
                    <a16:creationId xmlns:a16="http://schemas.microsoft.com/office/drawing/2014/main" id="{8DCC18BB-8D69-83E0-021D-94DD1630C103}"/>
                  </a:ext>
                </a:extLst>
              </p:cNvPr>
              <p:cNvSpPr/>
              <p:nvPr/>
            </p:nvSpPr>
            <p:spPr>
              <a:xfrm>
                <a:off x="372097" y="3391863"/>
                <a:ext cx="11248" cy="11235"/>
              </a:xfrm>
              <a:custGeom>
                <a:avLst/>
                <a:gdLst>
                  <a:gd name="connsiteX0" fmla="*/ -485 w 11248"/>
                  <a:gd name="connsiteY0" fmla="*/ 11177 h 11235"/>
                  <a:gd name="connsiteX1" fmla="*/ 10763 w 11248"/>
                  <a:gd name="connsiteY1" fmla="*/ -59 h 11235"/>
                </a:gdLst>
                <a:ahLst/>
                <a:cxnLst>
                  <a:cxn ang="0">
                    <a:pos x="connsiteX0" y="connsiteY0"/>
                  </a:cxn>
                  <a:cxn ang="0">
                    <a:pos x="connsiteX1" y="connsiteY1"/>
                  </a:cxn>
                </a:cxnLst>
                <a:rect l="l" t="t" r="r" b="b"/>
                <a:pathLst>
                  <a:path w="11248" h="11235">
                    <a:moveTo>
                      <a:pt x="-485" y="11177"/>
                    </a:moveTo>
                    <a:cubicBezTo>
                      <a:pt x="-478" y="4970"/>
                      <a:pt x="4556" y="-59"/>
                      <a:pt x="10763" y="-59"/>
                    </a:cubicBezTo>
                  </a:path>
                </a:pathLst>
              </a:custGeom>
              <a:noFill/>
              <a:ln w="2619" cap="rnd">
                <a:solidFill>
                  <a:srgbClr val="FFFFFF"/>
                </a:solid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85" name="任意多边形: 形状 284">
                <a:extLst>
                  <a:ext uri="{FF2B5EF4-FFF2-40B4-BE49-F238E27FC236}">
                    <a16:creationId xmlns:a16="http://schemas.microsoft.com/office/drawing/2014/main" id="{183A9708-AAD8-88D9-EF92-876F98A8F82A}"/>
                  </a:ext>
                </a:extLst>
              </p:cNvPr>
              <p:cNvSpPr/>
              <p:nvPr/>
            </p:nvSpPr>
            <p:spPr>
              <a:xfrm>
                <a:off x="383346" y="3403098"/>
                <a:ext cx="11235" cy="11248"/>
              </a:xfrm>
              <a:custGeom>
                <a:avLst/>
                <a:gdLst>
                  <a:gd name="connsiteX0" fmla="*/ 10750 w 11235"/>
                  <a:gd name="connsiteY0" fmla="*/ -59 h 11248"/>
                  <a:gd name="connsiteX1" fmla="*/ -485 w 11235"/>
                  <a:gd name="connsiteY1" fmla="*/ 11190 h 11248"/>
                </a:gdLst>
                <a:ahLst/>
                <a:cxnLst>
                  <a:cxn ang="0">
                    <a:pos x="connsiteX0" y="connsiteY0"/>
                  </a:cxn>
                  <a:cxn ang="0">
                    <a:pos x="connsiteX1" y="connsiteY1"/>
                  </a:cxn>
                </a:cxnLst>
                <a:rect l="l" t="t" r="r" b="b"/>
                <a:pathLst>
                  <a:path w="11235" h="11248">
                    <a:moveTo>
                      <a:pt x="10750" y="-59"/>
                    </a:moveTo>
                    <a:cubicBezTo>
                      <a:pt x="10750" y="6148"/>
                      <a:pt x="5722" y="11182"/>
                      <a:pt x="-485" y="11190"/>
                    </a:cubicBezTo>
                  </a:path>
                </a:pathLst>
              </a:custGeom>
              <a:noFill/>
              <a:ln w="2619" cap="rnd">
                <a:solidFill>
                  <a:srgbClr val="FFFFFF"/>
                </a:solid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grpSp>
        <p:sp>
          <p:nvSpPr>
            <p:cNvPr id="233" name="任意多边形: 形状 232">
              <a:extLst>
                <a:ext uri="{FF2B5EF4-FFF2-40B4-BE49-F238E27FC236}">
                  <a16:creationId xmlns:a16="http://schemas.microsoft.com/office/drawing/2014/main" id="{BACD79E8-9B81-CEF4-AD99-484CE6992405}"/>
                </a:ext>
              </a:extLst>
            </p:cNvPr>
            <p:cNvSpPr/>
            <p:nvPr/>
          </p:nvSpPr>
          <p:spPr>
            <a:xfrm>
              <a:off x="674113" y="3570683"/>
              <a:ext cx="11235" cy="11235"/>
            </a:xfrm>
            <a:custGeom>
              <a:avLst/>
              <a:gdLst>
                <a:gd name="connsiteX0" fmla="*/ 10750 w 11235"/>
                <a:gd name="connsiteY0" fmla="*/ 11177 h 11235"/>
                <a:gd name="connsiteX1" fmla="*/ -485 w 11235"/>
                <a:gd name="connsiteY1" fmla="*/ -59 h 11235"/>
              </a:gdLst>
              <a:ahLst/>
              <a:cxnLst>
                <a:cxn ang="0">
                  <a:pos x="connsiteX0" y="connsiteY0"/>
                </a:cxn>
                <a:cxn ang="0">
                  <a:pos x="connsiteX1" y="connsiteY1"/>
                </a:cxn>
              </a:cxnLst>
              <a:rect l="l" t="t" r="r" b="b"/>
              <a:pathLst>
                <a:path w="11235" h="11235">
                  <a:moveTo>
                    <a:pt x="10750" y="11177"/>
                  </a:moveTo>
                  <a:cubicBezTo>
                    <a:pt x="4543" y="11177"/>
                    <a:pt x="-485" y="6147"/>
                    <a:pt x="-485" y="-59"/>
                  </a:cubicBezTo>
                </a:path>
              </a:pathLst>
            </a:custGeom>
            <a:noFill/>
            <a:ln w="2619" cap="flat">
              <a:solidFill>
                <a:srgbClr val="FFFFFF"/>
              </a:solid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34" name="任意多边形: 形状 233">
              <a:extLst>
                <a:ext uri="{FF2B5EF4-FFF2-40B4-BE49-F238E27FC236}">
                  <a16:creationId xmlns:a16="http://schemas.microsoft.com/office/drawing/2014/main" id="{F796656C-B47F-E5B2-335D-5B509E350B24}"/>
                </a:ext>
              </a:extLst>
            </p:cNvPr>
            <p:cNvSpPr/>
            <p:nvPr/>
          </p:nvSpPr>
          <p:spPr>
            <a:xfrm>
              <a:off x="685348" y="3559448"/>
              <a:ext cx="11248" cy="11235"/>
            </a:xfrm>
            <a:custGeom>
              <a:avLst/>
              <a:gdLst>
                <a:gd name="connsiteX0" fmla="*/ -485 w 11248"/>
                <a:gd name="connsiteY0" fmla="*/ -59 h 11235"/>
                <a:gd name="connsiteX1" fmla="*/ 10763 w 11248"/>
                <a:gd name="connsiteY1" fmla="*/ 11177 h 11235"/>
              </a:gdLst>
              <a:ahLst/>
              <a:cxnLst>
                <a:cxn ang="0">
                  <a:pos x="connsiteX0" y="connsiteY0"/>
                </a:cxn>
                <a:cxn ang="0">
                  <a:pos x="connsiteX1" y="connsiteY1"/>
                </a:cxn>
              </a:cxnLst>
              <a:rect l="l" t="t" r="r" b="b"/>
              <a:pathLst>
                <a:path w="11248" h="11235">
                  <a:moveTo>
                    <a:pt x="-485" y="-59"/>
                  </a:moveTo>
                  <a:cubicBezTo>
                    <a:pt x="5722" y="-59"/>
                    <a:pt x="10750" y="4970"/>
                    <a:pt x="10763" y="11177"/>
                  </a:cubicBezTo>
                </a:path>
              </a:pathLst>
            </a:custGeom>
            <a:noFill/>
            <a:ln w="2619" cap="flat">
              <a:solidFill>
                <a:srgbClr val="FFFFFF"/>
              </a:solid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35" name="任意多边形: 形状 234">
              <a:extLst>
                <a:ext uri="{FF2B5EF4-FFF2-40B4-BE49-F238E27FC236}">
                  <a16:creationId xmlns:a16="http://schemas.microsoft.com/office/drawing/2014/main" id="{E6FFAAA0-2F58-A250-28E8-19ADD79730ED}"/>
                </a:ext>
              </a:extLst>
            </p:cNvPr>
            <p:cNvSpPr/>
            <p:nvPr/>
          </p:nvSpPr>
          <p:spPr>
            <a:xfrm>
              <a:off x="554873" y="3222797"/>
              <a:ext cx="11235" cy="11235"/>
            </a:xfrm>
            <a:custGeom>
              <a:avLst/>
              <a:gdLst>
                <a:gd name="connsiteX0" fmla="*/ -485 w 11235"/>
                <a:gd name="connsiteY0" fmla="*/ 11177 h 11235"/>
                <a:gd name="connsiteX1" fmla="*/ 10750 w 11235"/>
                <a:gd name="connsiteY1" fmla="*/ -59 h 11235"/>
              </a:gdLst>
              <a:ahLst/>
              <a:cxnLst>
                <a:cxn ang="0">
                  <a:pos x="connsiteX0" y="connsiteY0"/>
                </a:cxn>
                <a:cxn ang="0">
                  <a:pos x="connsiteX1" y="connsiteY1"/>
                </a:cxn>
              </a:cxnLst>
              <a:rect l="l" t="t" r="r" b="b"/>
              <a:pathLst>
                <a:path w="11235" h="11235">
                  <a:moveTo>
                    <a:pt x="-485" y="11177"/>
                  </a:moveTo>
                  <a:cubicBezTo>
                    <a:pt x="-485" y="4971"/>
                    <a:pt x="4545" y="-59"/>
                    <a:pt x="10750" y="-59"/>
                  </a:cubicBezTo>
                </a:path>
              </a:pathLst>
            </a:custGeom>
            <a:noFill/>
            <a:ln w="2619" cap="flat">
              <a:solidFill>
                <a:srgbClr val="FFFFFF"/>
              </a:solid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36" name="任意多边形: 形状 235">
              <a:extLst>
                <a:ext uri="{FF2B5EF4-FFF2-40B4-BE49-F238E27FC236}">
                  <a16:creationId xmlns:a16="http://schemas.microsoft.com/office/drawing/2014/main" id="{957F0BD6-7E7D-077B-18AC-D72307B81BC1}"/>
                </a:ext>
              </a:extLst>
            </p:cNvPr>
            <p:cNvSpPr/>
            <p:nvPr/>
          </p:nvSpPr>
          <p:spPr>
            <a:xfrm>
              <a:off x="566108" y="3234033"/>
              <a:ext cx="11235" cy="11248"/>
            </a:xfrm>
            <a:custGeom>
              <a:avLst/>
              <a:gdLst>
                <a:gd name="connsiteX0" fmla="*/ 10750 w 11235"/>
                <a:gd name="connsiteY0" fmla="*/ -59 h 11248"/>
                <a:gd name="connsiteX1" fmla="*/ -485 w 11235"/>
                <a:gd name="connsiteY1" fmla="*/ 11190 h 11248"/>
              </a:gdLst>
              <a:ahLst/>
              <a:cxnLst>
                <a:cxn ang="0">
                  <a:pos x="connsiteX0" y="connsiteY0"/>
                </a:cxn>
                <a:cxn ang="0">
                  <a:pos x="connsiteX1" y="connsiteY1"/>
                </a:cxn>
              </a:cxnLst>
              <a:rect l="l" t="t" r="r" b="b"/>
              <a:pathLst>
                <a:path w="11235" h="11248">
                  <a:moveTo>
                    <a:pt x="10750" y="-59"/>
                  </a:moveTo>
                  <a:cubicBezTo>
                    <a:pt x="10750" y="6148"/>
                    <a:pt x="5722" y="11182"/>
                    <a:pt x="-485" y="11190"/>
                  </a:cubicBezTo>
                </a:path>
              </a:pathLst>
            </a:custGeom>
            <a:noFill/>
            <a:ln w="2619" cap="flat">
              <a:solidFill>
                <a:srgbClr val="FFFFFF"/>
              </a:solid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37" name="任意多边形: 形状 236">
              <a:extLst>
                <a:ext uri="{FF2B5EF4-FFF2-40B4-BE49-F238E27FC236}">
                  <a16:creationId xmlns:a16="http://schemas.microsoft.com/office/drawing/2014/main" id="{A2E973E6-86D2-0C38-C188-7B9BC963DA83}"/>
                </a:ext>
              </a:extLst>
            </p:cNvPr>
            <p:cNvSpPr/>
            <p:nvPr/>
          </p:nvSpPr>
          <p:spPr>
            <a:xfrm>
              <a:off x="0" y="3349501"/>
              <a:ext cx="333416" cy="254311"/>
            </a:xfrm>
            <a:custGeom>
              <a:avLst/>
              <a:gdLst>
                <a:gd name="connsiteX0" fmla="*/ 332931 w 333416"/>
                <a:gd name="connsiteY0" fmla="*/ 47789 h 254311"/>
                <a:gd name="connsiteX1" fmla="*/ -485 w 333416"/>
                <a:gd name="connsiteY1" fmla="*/ -59 h 254311"/>
                <a:gd name="connsiteX2" fmla="*/ -485 w 333416"/>
                <a:gd name="connsiteY2" fmla="*/ 206418 h 254311"/>
                <a:gd name="connsiteX3" fmla="*/ 332931 w 333416"/>
                <a:gd name="connsiteY3" fmla="*/ 254253 h 254311"/>
              </a:gdLst>
              <a:ahLst/>
              <a:cxnLst>
                <a:cxn ang="0">
                  <a:pos x="connsiteX0" y="connsiteY0"/>
                </a:cxn>
                <a:cxn ang="0">
                  <a:pos x="connsiteX1" y="connsiteY1"/>
                </a:cxn>
                <a:cxn ang="0">
                  <a:pos x="connsiteX2" y="connsiteY2"/>
                </a:cxn>
                <a:cxn ang="0">
                  <a:pos x="connsiteX3" y="connsiteY3"/>
                </a:cxn>
              </a:cxnLst>
              <a:rect l="l" t="t" r="r" b="b"/>
              <a:pathLst>
                <a:path w="333416" h="254311">
                  <a:moveTo>
                    <a:pt x="332931" y="47789"/>
                  </a:moveTo>
                  <a:cubicBezTo>
                    <a:pt x="137087" y="39946"/>
                    <a:pt x="-485" y="21482"/>
                    <a:pt x="-485" y="-59"/>
                  </a:cubicBezTo>
                  <a:lnTo>
                    <a:pt x="-485" y="206418"/>
                  </a:lnTo>
                  <a:cubicBezTo>
                    <a:pt x="-485" y="227946"/>
                    <a:pt x="137087" y="246422"/>
                    <a:pt x="332931" y="254253"/>
                  </a:cubicBezTo>
                  <a:close/>
                </a:path>
              </a:pathLst>
            </a:custGeom>
            <a:gradFill>
              <a:gsLst>
                <a:gs pos="0">
                  <a:srgbClr val="ABCF9C"/>
                </a:gs>
                <a:gs pos="17000">
                  <a:srgbClr val="84CF9C"/>
                </a:gs>
                <a:gs pos="46000">
                  <a:srgbClr val="39CE9C"/>
                </a:gs>
                <a:gs pos="100000">
                  <a:srgbClr val="007A75"/>
                </a:gs>
              </a:gsLst>
              <a:lin ang="16200000" scaled="1"/>
            </a:gra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38" name="任意多边形: 形状 237">
              <a:extLst>
                <a:ext uri="{FF2B5EF4-FFF2-40B4-BE49-F238E27FC236}">
                  <a16:creationId xmlns:a16="http://schemas.microsoft.com/office/drawing/2014/main" id="{44B84162-DC3A-7A46-8508-8CCCC69682FB}"/>
                </a:ext>
              </a:extLst>
            </p:cNvPr>
            <p:cNvSpPr/>
            <p:nvPr/>
          </p:nvSpPr>
          <p:spPr>
            <a:xfrm>
              <a:off x="61295" y="3374015"/>
              <a:ext cx="272120" cy="229798"/>
            </a:xfrm>
            <a:custGeom>
              <a:avLst/>
              <a:gdLst>
                <a:gd name="connsiteX0" fmla="*/ -485 w 272120"/>
                <a:gd name="connsiteY0" fmla="*/ 55175 h 229798"/>
                <a:gd name="connsiteX1" fmla="*/ 24919 w 272120"/>
                <a:gd name="connsiteY1" fmla="*/ 210006 h 229798"/>
                <a:gd name="connsiteX2" fmla="*/ 271635 w 272120"/>
                <a:gd name="connsiteY2" fmla="*/ 229740 h 229798"/>
                <a:gd name="connsiteX3" fmla="*/ 271635 w 272120"/>
                <a:gd name="connsiteY3" fmla="*/ 23276 h 229798"/>
                <a:gd name="connsiteX4" fmla="*/ 2684 w 272120"/>
                <a:gd name="connsiteY4" fmla="*/ -59 h 229798"/>
                <a:gd name="connsiteX5" fmla="*/ -485 w 272120"/>
                <a:gd name="connsiteY5" fmla="*/ 55175 h 229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120" h="229798">
                  <a:moveTo>
                    <a:pt x="-485" y="55175"/>
                  </a:moveTo>
                  <a:cubicBezTo>
                    <a:pt x="-541" y="107827"/>
                    <a:pt x="8041" y="160132"/>
                    <a:pt x="24919" y="210006"/>
                  </a:cubicBezTo>
                  <a:cubicBezTo>
                    <a:pt x="84081" y="218740"/>
                    <a:pt x="170008" y="225719"/>
                    <a:pt x="271635" y="229740"/>
                  </a:cubicBezTo>
                  <a:lnTo>
                    <a:pt x="271635" y="23276"/>
                  </a:lnTo>
                  <a:cubicBezTo>
                    <a:pt x="156402" y="18667"/>
                    <a:pt x="61414" y="10365"/>
                    <a:pt x="2684" y="-59"/>
                  </a:cubicBezTo>
                  <a:cubicBezTo>
                    <a:pt x="581" y="18278"/>
                    <a:pt x="-477" y="36718"/>
                    <a:pt x="-485" y="55175"/>
                  </a:cubicBezTo>
                  <a:close/>
                </a:path>
              </a:pathLst>
            </a:custGeom>
            <a:gradFill>
              <a:gsLst>
                <a:gs pos="0">
                  <a:srgbClr val="ABCF9C"/>
                </a:gs>
                <a:gs pos="17000">
                  <a:srgbClr val="84CF9C"/>
                </a:gs>
                <a:gs pos="46000">
                  <a:srgbClr val="39CE9C"/>
                </a:gs>
                <a:gs pos="100000">
                  <a:srgbClr val="007A75"/>
                </a:gs>
              </a:gsLst>
              <a:lin ang="16200000" scaled="1"/>
            </a:gra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39" name="任意多边形: 形状 238">
              <a:extLst>
                <a:ext uri="{FF2B5EF4-FFF2-40B4-BE49-F238E27FC236}">
                  <a16:creationId xmlns:a16="http://schemas.microsoft.com/office/drawing/2014/main" id="{C9EA0F3D-F9BD-17FB-63AF-D9160F8E00DB}"/>
                </a:ext>
              </a:extLst>
            </p:cNvPr>
            <p:cNvSpPr/>
            <p:nvPr/>
          </p:nvSpPr>
          <p:spPr>
            <a:xfrm>
              <a:off x="0" y="3508130"/>
              <a:ext cx="333298" cy="94674"/>
            </a:xfrm>
            <a:custGeom>
              <a:avLst/>
              <a:gdLst>
                <a:gd name="connsiteX0" fmla="*/ -393 w 333298"/>
                <a:gd name="connsiteY0" fmla="*/ 48680 h 94674"/>
                <a:gd name="connsiteX1" fmla="*/ -393 w 333298"/>
                <a:gd name="connsiteY1" fmla="*/ 48902 h 94674"/>
                <a:gd name="connsiteX2" fmla="*/ -118 w 333298"/>
                <a:gd name="connsiteY2" fmla="*/ 49793 h 94674"/>
                <a:gd name="connsiteX3" fmla="*/ -118 w 333298"/>
                <a:gd name="connsiteY3" fmla="*/ 49793 h 94674"/>
                <a:gd name="connsiteX4" fmla="*/ 327 w 333298"/>
                <a:gd name="connsiteY4" fmla="*/ 50670 h 94674"/>
                <a:gd name="connsiteX5" fmla="*/ 458 w 333298"/>
                <a:gd name="connsiteY5" fmla="*/ 50893 h 94674"/>
                <a:gd name="connsiteX6" fmla="*/ 1073 w 333298"/>
                <a:gd name="connsiteY6" fmla="*/ 51770 h 94674"/>
                <a:gd name="connsiteX7" fmla="*/ 1073 w 333298"/>
                <a:gd name="connsiteY7" fmla="*/ 51770 h 94674"/>
                <a:gd name="connsiteX8" fmla="*/ 1846 w 333298"/>
                <a:gd name="connsiteY8" fmla="*/ 52621 h 94674"/>
                <a:gd name="connsiteX9" fmla="*/ 2055 w 333298"/>
                <a:gd name="connsiteY9" fmla="*/ 52844 h 94674"/>
                <a:gd name="connsiteX10" fmla="*/ 3024 w 333298"/>
                <a:gd name="connsiteY10" fmla="*/ 53708 h 94674"/>
                <a:gd name="connsiteX11" fmla="*/ 3024 w 333298"/>
                <a:gd name="connsiteY11" fmla="*/ 53708 h 94674"/>
                <a:gd name="connsiteX12" fmla="*/ 4111 w 333298"/>
                <a:gd name="connsiteY12" fmla="*/ 54546 h 94674"/>
                <a:gd name="connsiteX13" fmla="*/ 4412 w 333298"/>
                <a:gd name="connsiteY13" fmla="*/ 54756 h 94674"/>
                <a:gd name="connsiteX14" fmla="*/ 5722 w 333298"/>
                <a:gd name="connsiteY14" fmla="*/ 55620 h 94674"/>
                <a:gd name="connsiteX15" fmla="*/ 5787 w 333298"/>
                <a:gd name="connsiteY15" fmla="*/ 55620 h 94674"/>
                <a:gd name="connsiteX16" fmla="*/ 7188 w 333298"/>
                <a:gd name="connsiteY16" fmla="*/ 56445 h 94674"/>
                <a:gd name="connsiteX17" fmla="*/ 7568 w 333298"/>
                <a:gd name="connsiteY17" fmla="*/ 56654 h 94674"/>
                <a:gd name="connsiteX18" fmla="*/ 9205 w 333298"/>
                <a:gd name="connsiteY18" fmla="*/ 57506 h 94674"/>
                <a:gd name="connsiteX19" fmla="*/ 9271 w 333298"/>
                <a:gd name="connsiteY19" fmla="*/ 57506 h 94674"/>
                <a:gd name="connsiteX20" fmla="*/ 10999 w 333298"/>
                <a:gd name="connsiteY20" fmla="*/ 58317 h 94674"/>
                <a:gd name="connsiteX21" fmla="*/ 11444 w 333298"/>
                <a:gd name="connsiteY21" fmla="*/ 58514 h 94674"/>
                <a:gd name="connsiteX22" fmla="*/ 13408 w 333298"/>
                <a:gd name="connsiteY22" fmla="*/ 59365 h 94674"/>
                <a:gd name="connsiteX23" fmla="*/ 13513 w 333298"/>
                <a:gd name="connsiteY23" fmla="*/ 59365 h 94674"/>
                <a:gd name="connsiteX24" fmla="*/ 15543 w 333298"/>
                <a:gd name="connsiteY24" fmla="*/ 60164 h 94674"/>
                <a:gd name="connsiteX25" fmla="*/ 16054 w 333298"/>
                <a:gd name="connsiteY25" fmla="*/ 60360 h 94674"/>
                <a:gd name="connsiteX26" fmla="*/ 18332 w 333298"/>
                <a:gd name="connsiteY26" fmla="*/ 61198 h 94674"/>
                <a:gd name="connsiteX27" fmla="*/ 18463 w 333298"/>
                <a:gd name="connsiteY27" fmla="*/ 61198 h 94674"/>
                <a:gd name="connsiteX28" fmla="*/ 20794 w 333298"/>
                <a:gd name="connsiteY28" fmla="*/ 61984 h 94674"/>
                <a:gd name="connsiteX29" fmla="*/ 21357 w 333298"/>
                <a:gd name="connsiteY29" fmla="*/ 62180 h 94674"/>
                <a:gd name="connsiteX30" fmla="*/ 23976 w 333298"/>
                <a:gd name="connsiteY30" fmla="*/ 63005 h 94674"/>
                <a:gd name="connsiteX31" fmla="*/ 24120 w 333298"/>
                <a:gd name="connsiteY31" fmla="*/ 63005 h 94674"/>
                <a:gd name="connsiteX32" fmla="*/ 26739 w 333298"/>
                <a:gd name="connsiteY32" fmla="*/ 63778 h 94674"/>
                <a:gd name="connsiteX33" fmla="*/ 27367 w 333298"/>
                <a:gd name="connsiteY33" fmla="*/ 63961 h 94674"/>
                <a:gd name="connsiteX34" fmla="*/ 30274 w 333298"/>
                <a:gd name="connsiteY34" fmla="*/ 64773 h 94674"/>
                <a:gd name="connsiteX35" fmla="*/ 30484 w 333298"/>
                <a:gd name="connsiteY35" fmla="*/ 64773 h 94674"/>
                <a:gd name="connsiteX36" fmla="*/ 33378 w 333298"/>
                <a:gd name="connsiteY36" fmla="*/ 65533 h 94674"/>
                <a:gd name="connsiteX37" fmla="*/ 34046 w 333298"/>
                <a:gd name="connsiteY37" fmla="*/ 65703 h 94674"/>
                <a:gd name="connsiteX38" fmla="*/ 37293 w 333298"/>
                <a:gd name="connsiteY38" fmla="*/ 66515 h 94674"/>
                <a:gd name="connsiteX39" fmla="*/ 37450 w 333298"/>
                <a:gd name="connsiteY39" fmla="*/ 66515 h 94674"/>
                <a:gd name="connsiteX40" fmla="*/ 40685 w 333298"/>
                <a:gd name="connsiteY40" fmla="*/ 67274 h 94674"/>
                <a:gd name="connsiteX41" fmla="*/ 41405 w 333298"/>
                <a:gd name="connsiteY41" fmla="*/ 67431 h 94674"/>
                <a:gd name="connsiteX42" fmla="*/ 44953 w 333298"/>
                <a:gd name="connsiteY42" fmla="*/ 68230 h 94674"/>
                <a:gd name="connsiteX43" fmla="*/ 45124 w 333298"/>
                <a:gd name="connsiteY43" fmla="*/ 68230 h 94674"/>
                <a:gd name="connsiteX44" fmla="*/ 48659 w 333298"/>
                <a:gd name="connsiteY44" fmla="*/ 68976 h 94674"/>
                <a:gd name="connsiteX45" fmla="*/ 49393 w 333298"/>
                <a:gd name="connsiteY45" fmla="*/ 69120 h 94674"/>
                <a:gd name="connsiteX46" fmla="*/ 53242 w 333298"/>
                <a:gd name="connsiteY46" fmla="*/ 69906 h 94674"/>
                <a:gd name="connsiteX47" fmla="*/ 53491 w 333298"/>
                <a:gd name="connsiteY47" fmla="*/ 69906 h 94674"/>
                <a:gd name="connsiteX48" fmla="*/ 57249 w 333298"/>
                <a:gd name="connsiteY48" fmla="*/ 70639 h 94674"/>
                <a:gd name="connsiteX49" fmla="*/ 58035 w 333298"/>
                <a:gd name="connsiteY49" fmla="*/ 70784 h 94674"/>
                <a:gd name="connsiteX50" fmla="*/ 62186 w 333298"/>
                <a:gd name="connsiteY50" fmla="*/ 71556 h 94674"/>
                <a:gd name="connsiteX51" fmla="*/ 62382 w 333298"/>
                <a:gd name="connsiteY51" fmla="*/ 71556 h 94674"/>
                <a:gd name="connsiteX52" fmla="*/ 66507 w 333298"/>
                <a:gd name="connsiteY52" fmla="*/ 72289 h 94674"/>
                <a:gd name="connsiteX53" fmla="*/ 67280 w 333298"/>
                <a:gd name="connsiteY53" fmla="*/ 72420 h 94674"/>
                <a:gd name="connsiteX54" fmla="*/ 71732 w 333298"/>
                <a:gd name="connsiteY54" fmla="*/ 73180 h 94674"/>
                <a:gd name="connsiteX55" fmla="*/ 71968 w 333298"/>
                <a:gd name="connsiteY55" fmla="*/ 73180 h 94674"/>
                <a:gd name="connsiteX56" fmla="*/ 76354 w 333298"/>
                <a:gd name="connsiteY56" fmla="*/ 73887 h 94674"/>
                <a:gd name="connsiteX57" fmla="*/ 77140 w 333298"/>
                <a:gd name="connsiteY57" fmla="*/ 74005 h 94674"/>
                <a:gd name="connsiteX58" fmla="*/ 81907 w 333298"/>
                <a:gd name="connsiteY58" fmla="*/ 74751 h 94674"/>
                <a:gd name="connsiteX59" fmla="*/ 82103 w 333298"/>
                <a:gd name="connsiteY59" fmla="*/ 74751 h 94674"/>
                <a:gd name="connsiteX60" fmla="*/ 86791 w 333298"/>
                <a:gd name="connsiteY60" fmla="*/ 75458 h 94674"/>
                <a:gd name="connsiteX61" fmla="*/ 87603 w 333298"/>
                <a:gd name="connsiteY61" fmla="*/ 75576 h 94674"/>
                <a:gd name="connsiteX62" fmla="*/ 92644 w 333298"/>
                <a:gd name="connsiteY62" fmla="*/ 76296 h 94674"/>
                <a:gd name="connsiteX63" fmla="*/ 92880 w 333298"/>
                <a:gd name="connsiteY63" fmla="*/ 76296 h 94674"/>
                <a:gd name="connsiteX64" fmla="*/ 97843 w 333298"/>
                <a:gd name="connsiteY64" fmla="*/ 76977 h 94674"/>
                <a:gd name="connsiteX65" fmla="*/ 98628 w 333298"/>
                <a:gd name="connsiteY65" fmla="*/ 77082 h 94674"/>
                <a:gd name="connsiteX66" fmla="*/ 103958 w 333298"/>
                <a:gd name="connsiteY66" fmla="*/ 77789 h 94674"/>
                <a:gd name="connsiteX67" fmla="*/ 104220 w 333298"/>
                <a:gd name="connsiteY67" fmla="*/ 77789 h 94674"/>
                <a:gd name="connsiteX68" fmla="*/ 109458 w 333298"/>
                <a:gd name="connsiteY68" fmla="*/ 78457 h 94674"/>
                <a:gd name="connsiteX69" fmla="*/ 110204 w 333298"/>
                <a:gd name="connsiteY69" fmla="*/ 78549 h 94674"/>
                <a:gd name="connsiteX70" fmla="*/ 115861 w 333298"/>
                <a:gd name="connsiteY70" fmla="*/ 79243 h 94674"/>
                <a:gd name="connsiteX71" fmla="*/ 116071 w 333298"/>
                <a:gd name="connsiteY71" fmla="*/ 79243 h 94674"/>
                <a:gd name="connsiteX72" fmla="*/ 121623 w 333298"/>
                <a:gd name="connsiteY72" fmla="*/ 79910 h 94674"/>
                <a:gd name="connsiteX73" fmla="*/ 122356 w 333298"/>
                <a:gd name="connsiteY73" fmla="*/ 79989 h 94674"/>
                <a:gd name="connsiteX74" fmla="*/ 128288 w 333298"/>
                <a:gd name="connsiteY74" fmla="*/ 80670 h 94674"/>
                <a:gd name="connsiteX75" fmla="*/ 128484 w 333298"/>
                <a:gd name="connsiteY75" fmla="*/ 80670 h 94674"/>
                <a:gd name="connsiteX76" fmla="*/ 134311 w 333298"/>
                <a:gd name="connsiteY76" fmla="*/ 81312 h 94674"/>
                <a:gd name="connsiteX77" fmla="*/ 135045 w 333298"/>
                <a:gd name="connsiteY77" fmla="*/ 81390 h 94674"/>
                <a:gd name="connsiteX78" fmla="*/ 141238 w 333298"/>
                <a:gd name="connsiteY78" fmla="*/ 82045 h 94674"/>
                <a:gd name="connsiteX79" fmla="*/ 141448 w 333298"/>
                <a:gd name="connsiteY79" fmla="*/ 82045 h 94674"/>
                <a:gd name="connsiteX80" fmla="*/ 147603 w 333298"/>
                <a:gd name="connsiteY80" fmla="*/ 82673 h 94674"/>
                <a:gd name="connsiteX81" fmla="*/ 148205 w 333298"/>
                <a:gd name="connsiteY81" fmla="*/ 82673 h 94674"/>
                <a:gd name="connsiteX82" fmla="*/ 154752 w 333298"/>
                <a:gd name="connsiteY82" fmla="*/ 83328 h 94674"/>
                <a:gd name="connsiteX83" fmla="*/ 154844 w 333298"/>
                <a:gd name="connsiteY83" fmla="*/ 83328 h 94674"/>
                <a:gd name="connsiteX84" fmla="*/ 161391 w 333298"/>
                <a:gd name="connsiteY84" fmla="*/ 83957 h 94674"/>
                <a:gd name="connsiteX85" fmla="*/ 162007 w 333298"/>
                <a:gd name="connsiteY85" fmla="*/ 83957 h 94674"/>
                <a:gd name="connsiteX86" fmla="*/ 168777 w 333298"/>
                <a:gd name="connsiteY86" fmla="*/ 84585 h 94674"/>
                <a:gd name="connsiteX87" fmla="*/ 168921 w 333298"/>
                <a:gd name="connsiteY87" fmla="*/ 84585 h 94674"/>
                <a:gd name="connsiteX88" fmla="*/ 175691 w 333298"/>
                <a:gd name="connsiteY88" fmla="*/ 85188 h 94674"/>
                <a:gd name="connsiteX89" fmla="*/ 176175 w 333298"/>
                <a:gd name="connsiteY89" fmla="*/ 85188 h 94674"/>
                <a:gd name="connsiteX90" fmla="*/ 183272 w 333298"/>
                <a:gd name="connsiteY90" fmla="*/ 85790 h 94674"/>
                <a:gd name="connsiteX91" fmla="*/ 183272 w 333298"/>
                <a:gd name="connsiteY91" fmla="*/ 85790 h 94674"/>
                <a:gd name="connsiteX92" fmla="*/ 190330 w 333298"/>
                <a:gd name="connsiteY92" fmla="*/ 86366 h 94674"/>
                <a:gd name="connsiteX93" fmla="*/ 190854 w 333298"/>
                <a:gd name="connsiteY93" fmla="*/ 86366 h 94674"/>
                <a:gd name="connsiteX94" fmla="*/ 205586 w 333298"/>
                <a:gd name="connsiteY94" fmla="*/ 87518 h 94674"/>
                <a:gd name="connsiteX95" fmla="*/ 205952 w 333298"/>
                <a:gd name="connsiteY95" fmla="*/ 87518 h 94674"/>
                <a:gd name="connsiteX96" fmla="*/ 221247 w 333298"/>
                <a:gd name="connsiteY96" fmla="*/ 88632 h 94674"/>
                <a:gd name="connsiteX97" fmla="*/ 221535 w 333298"/>
                <a:gd name="connsiteY97" fmla="*/ 88632 h 94674"/>
                <a:gd name="connsiteX98" fmla="*/ 237249 w 333298"/>
                <a:gd name="connsiteY98" fmla="*/ 89692 h 94674"/>
                <a:gd name="connsiteX99" fmla="*/ 237524 w 333298"/>
                <a:gd name="connsiteY99" fmla="*/ 89692 h 94674"/>
                <a:gd name="connsiteX100" fmla="*/ 253735 w 333298"/>
                <a:gd name="connsiteY100" fmla="*/ 90714 h 94674"/>
                <a:gd name="connsiteX101" fmla="*/ 253984 w 333298"/>
                <a:gd name="connsiteY101" fmla="*/ 90714 h 94674"/>
                <a:gd name="connsiteX102" fmla="*/ 270758 w 333298"/>
                <a:gd name="connsiteY102" fmla="*/ 91683 h 94674"/>
                <a:gd name="connsiteX103" fmla="*/ 270758 w 333298"/>
                <a:gd name="connsiteY103" fmla="*/ 91683 h 94674"/>
                <a:gd name="connsiteX104" fmla="*/ 332813 w 333298"/>
                <a:gd name="connsiteY104" fmla="*/ 94616 h 94674"/>
                <a:gd name="connsiteX105" fmla="*/ 332813 w 333298"/>
                <a:gd name="connsiteY105" fmla="*/ -59 h 94674"/>
                <a:gd name="connsiteX106" fmla="*/ -485 w 333298"/>
                <a:gd name="connsiteY106" fmla="*/ 47789 h 94674"/>
                <a:gd name="connsiteX107" fmla="*/ -485 w 333298"/>
                <a:gd name="connsiteY107" fmla="*/ 47789 h 94674"/>
                <a:gd name="connsiteX108" fmla="*/ -393 w 333298"/>
                <a:gd name="connsiteY108" fmla="*/ 48680 h 94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333298" h="94674">
                  <a:moveTo>
                    <a:pt x="-393" y="48680"/>
                  </a:moveTo>
                  <a:lnTo>
                    <a:pt x="-393" y="48902"/>
                  </a:lnTo>
                  <a:cubicBezTo>
                    <a:pt x="-325" y="49206"/>
                    <a:pt x="-234" y="49503"/>
                    <a:pt x="-118" y="49793"/>
                  </a:cubicBezTo>
                  <a:lnTo>
                    <a:pt x="-118" y="49793"/>
                  </a:lnTo>
                  <a:cubicBezTo>
                    <a:pt x="9" y="50095"/>
                    <a:pt x="158" y="50389"/>
                    <a:pt x="327" y="50670"/>
                  </a:cubicBezTo>
                  <a:lnTo>
                    <a:pt x="458" y="50893"/>
                  </a:lnTo>
                  <a:cubicBezTo>
                    <a:pt x="645" y="51198"/>
                    <a:pt x="851" y="51490"/>
                    <a:pt x="1073" y="51770"/>
                  </a:cubicBezTo>
                  <a:lnTo>
                    <a:pt x="1073" y="51770"/>
                  </a:lnTo>
                  <a:cubicBezTo>
                    <a:pt x="1309" y="52058"/>
                    <a:pt x="1571" y="52333"/>
                    <a:pt x="1846" y="52621"/>
                  </a:cubicBezTo>
                  <a:lnTo>
                    <a:pt x="2055" y="52844"/>
                  </a:lnTo>
                  <a:cubicBezTo>
                    <a:pt x="2357" y="53132"/>
                    <a:pt x="2671" y="53420"/>
                    <a:pt x="3024" y="53708"/>
                  </a:cubicBezTo>
                  <a:lnTo>
                    <a:pt x="3024" y="53708"/>
                  </a:lnTo>
                  <a:lnTo>
                    <a:pt x="4111" y="54546"/>
                  </a:lnTo>
                  <a:lnTo>
                    <a:pt x="4412" y="54756"/>
                  </a:lnTo>
                  <a:cubicBezTo>
                    <a:pt x="4814" y="55044"/>
                    <a:pt x="5250" y="55332"/>
                    <a:pt x="5722" y="55620"/>
                  </a:cubicBezTo>
                  <a:lnTo>
                    <a:pt x="5787" y="55620"/>
                  </a:lnTo>
                  <a:lnTo>
                    <a:pt x="7188" y="56445"/>
                  </a:lnTo>
                  <a:lnTo>
                    <a:pt x="7568" y="56654"/>
                  </a:lnTo>
                  <a:lnTo>
                    <a:pt x="9205" y="57506"/>
                  </a:lnTo>
                  <a:lnTo>
                    <a:pt x="9271" y="57506"/>
                  </a:lnTo>
                  <a:lnTo>
                    <a:pt x="10999" y="58317"/>
                  </a:lnTo>
                  <a:lnTo>
                    <a:pt x="11444" y="58514"/>
                  </a:lnTo>
                  <a:lnTo>
                    <a:pt x="13408" y="59365"/>
                  </a:lnTo>
                  <a:lnTo>
                    <a:pt x="13513" y="59365"/>
                  </a:lnTo>
                  <a:lnTo>
                    <a:pt x="15543" y="60164"/>
                  </a:lnTo>
                  <a:lnTo>
                    <a:pt x="16054" y="60360"/>
                  </a:lnTo>
                  <a:cubicBezTo>
                    <a:pt x="16787" y="60635"/>
                    <a:pt x="17546" y="60923"/>
                    <a:pt x="18332" y="61198"/>
                  </a:cubicBezTo>
                  <a:lnTo>
                    <a:pt x="18463" y="61198"/>
                  </a:lnTo>
                  <a:lnTo>
                    <a:pt x="20794" y="61984"/>
                  </a:lnTo>
                  <a:lnTo>
                    <a:pt x="21357" y="62180"/>
                  </a:lnTo>
                  <a:lnTo>
                    <a:pt x="23976" y="63005"/>
                  </a:lnTo>
                  <a:lnTo>
                    <a:pt x="24120" y="63005"/>
                  </a:lnTo>
                  <a:lnTo>
                    <a:pt x="26739" y="63778"/>
                  </a:lnTo>
                  <a:lnTo>
                    <a:pt x="27367" y="63961"/>
                  </a:lnTo>
                  <a:cubicBezTo>
                    <a:pt x="28323" y="64236"/>
                    <a:pt x="29279" y="64511"/>
                    <a:pt x="30274" y="64773"/>
                  </a:cubicBezTo>
                  <a:lnTo>
                    <a:pt x="30484" y="64773"/>
                  </a:lnTo>
                  <a:cubicBezTo>
                    <a:pt x="31427" y="65035"/>
                    <a:pt x="32396" y="65284"/>
                    <a:pt x="33378" y="65533"/>
                  </a:cubicBezTo>
                  <a:lnTo>
                    <a:pt x="34046" y="65703"/>
                  </a:lnTo>
                  <a:lnTo>
                    <a:pt x="37293" y="66515"/>
                  </a:lnTo>
                  <a:lnTo>
                    <a:pt x="37450" y="66515"/>
                  </a:lnTo>
                  <a:lnTo>
                    <a:pt x="40685" y="67274"/>
                  </a:lnTo>
                  <a:lnTo>
                    <a:pt x="41405" y="67431"/>
                  </a:lnTo>
                  <a:lnTo>
                    <a:pt x="44953" y="68230"/>
                  </a:lnTo>
                  <a:lnTo>
                    <a:pt x="45124" y="68230"/>
                  </a:lnTo>
                  <a:lnTo>
                    <a:pt x="48659" y="68976"/>
                  </a:lnTo>
                  <a:lnTo>
                    <a:pt x="49393" y="69120"/>
                  </a:lnTo>
                  <a:lnTo>
                    <a:pt x="53242" y="69906"/>
                  </a:lnTo>
                  <a:lnTo>
                    <a:pt x="53491" y="69906"/>
                  </a:lnTo>
                  <a:lnTo>
                    <a:pt x="57249" y="70639"/>
                  </a:lnTo>
                  <a:lnTo>
                    <a:pt x="58035" y="70784"/>
                  </a:lnTo>
                  <a:lnTo>
                    <a:pt x="62186" y="71556"/>
                  </a:lnTo>
                  <a:lnTo>
                    <a:pt x="62382" y="71556"/>
                  </a:lnTo>
                  <a:cubicBezTo>
                    <a:pt x="63692" y="71805"/>
                    <a:pt x="65106" y="72054"/>
                    <a:pt x="66507" y="72289"/>
                  </a:cubicBezTo>
                  <a:lnTo>
                    <a:pt x="67280" y="72420"/>
                  </a:lnTo>
                  <a:lnTo>
                    <a:pt x="71732" y="73180"/>
                  </a:lnTo>
                  <a:lnTo>
                    <a:pt x="71968" y="73180"/>
                  </a:lnTo>
                  <a:lnTo>
                    <a:pt x="76354" y="73887"/>
                  </a:lnTo>
                  <a:lnTo>
                    <a:pt x="77140" y="74005"/>
                  </a:lnTo>
                  <a:lnTo>
                    <a:pt x="81907" y="74751"/>
                  </a:lnTo>
                  <a:lnTo>
                    <a:pt x="82103" y="74751"/>
                  </a:lnTo>
                  <a:lnTo>
                    <a:pt x="86791" y="75458"/>
                  </a:lnTo>
                  <a:lnTo>
                    <a:pt x="87603" y="75576"/>
                  </a:lnTo>
                  <a:lnTo>
                    <a:pt x="92644" y="76296"/>
                  </a:lnTo>
                  <a:lnTo>
                    <a:pt x="92880" y="76296"/>
                  </a:lnTo>
                  <a:lnTo>
                    <a:pt x="97843" y="76977"/>
                  </a:lnTo>
                  <a:lnTo>
                    <a:pt x="98628" y="77082"/>
                  </a:lnTo>
                  <a:lnTo>
                    <a:pt x="103958" y="77789"/>
                  </a:lnTo>
                  <a:lnTo>
                    <a:pt x="104220" y="77789"/>
                  </a:lnTo>
                  <a:lnTo>
                    <a:pt x="109458" y="78457"/>
                  </a:lnTo>
                  <a:lnTo>
                    <a:pt x="110204" y="78549"/>
                  </a:lnTo>
                  <a:lnTo>
                    <a:pt x="115861" y="79243"/>
                  </a:lnTo>
                  <a:lnTo>
                    <a:pt x="116071" y="79243"/>
                  </a:lnTo>
                  <a:lnTo>
                    <a:pt x="121623" y="79910"/>
                  </a:lnTo>
                  <a:lnTo>
                    <a:pt x="122356" y="79989"/>
                  </a:lnTo>
                  <a:lnTo>
                    <a:pt x="128288" y="80670"/>
                  </a:lnTo>
                  <a:lnTo>
                    <a:pt x="128484" y="80670"/>
                  </a:lnTo>
                  <a:lnTo>
                    <a:pt x="134311" y="81312"/>
                  </a:lnTo>
                  <a:lnTo>
                    <a:pt x="135045" y="81390"/>
                  </a:lnTo>
                  <a:lnTo>
                    <a:pt x="141238" y="82045"/>
                  </a:lnTo>
                  <a:lnTo>
                    <a:pt x="141448" y="82045"/>
                  </a:lnTo>
                  <a:lnTo>
                    <a:pt x="147603" y="82673"/>
                  </a:lnTo>
                  <a:lnTo>
                    <a:pt x="148205" y="82673"/>
                  </a:lnTo>
                  <a:lnTo>
                    <a:pt x="154752" y="83328"/>
                  </a:lnTo>
                  <a:lnTo>
                    <a:pt x="154844" y="83328"/>
                  </a:lnTo>
                  <a:lnTo>
                    <a:pt x="161391" y="83957"/>
                  </a:lnTo>
                  <a:lnTo>
                    <a:pt x="162007" y="83957"/>
                  </a:lnTo>
                  <a:lnTo>
                    <a:pt x="168777" y="84585"/>
                  </a:lnTo>
                  <a:lnTo>
                    <a:pt x="168921" y="84585"/>
                  </a:lnTo>
                  <a:lnTo>
                    <a:pt x="175691" y="85188"/>
                  </a:lnTo>
                  <a:lnTo>
                    <a:pt x="176175" y="85188"/>
                  </a:lnTo>
                  <a:lnTo>
                    <a:pt x="183272" y="85790"/>
                  </a:lnTo>
                  <a:lnTo>
                    <a:pt x="183272" y="85790"/>
                  </a:lnTo>
                  <a:lnTo>
                    <a:pt x="190330" y="86366"/>
                  </a:lnTo>
                  <a:lnTo>
                    <a:pt x="190854" y="86366"/>
                  </a:lnTo>
                  <a:cubicBezTo>
                    <a:pt x="195690" y="86759"/>
                    <a:pt x="200600" y="87143"/>
                    <a:pt x="205586" y="87518"/>
                  </a:cubicBezTo>
                  <a:lnTo>
                    <a:pt x="205952" y="87518"/>
                  </a:lnTo>
                  <a:cubicBezTo>
                    <a:pt x="210981" y="87902"/>
                    <a:pt x="216078" y="88274"/>
                    <a:pt x="221247" y="88632"/>
                  </a:cubicBezTo>
                  <a:lnTo>
                    <a:pt x="221535" y="88632"/>
                  </a:lnTo>
                  <a:lnTo>
                    <a:pt x="237249" y="89692"/>
                  </a:lnTo>
                  <a:lnTo>
                    <a:pt x="237524" y="89692"/>
                  </a:lnTo>
                  <a:cubicBezTo>
                    <a:pt x="242853" y="90046"/>
                    <a:pt x="248261" y="90373"/>
                    <a:pt x="253735" y="90714"/>
                  </a:cubicBezTo>
                  <a:lnTo>
                    <a:pt x="253984" y="90714"/>
                  </a:lnTo>
                  <a:lnTo>
                    <a:pt x="270758" y="91683"/>
                  </a:lnTo>
                  <a:lnTo>
                    <a:pt x="270758" y="91683"/>
                  </a:lnTo>
                  <a:cubicBezTo>
                    <a:pt x="290679" y="92783"/>
                    <a:pt x="311364" y="93761"/>
                    <a:pt x="332813" y="94616"/>
                  </a:cubicBezTo>
                  <a:lnTo>
                    <a:pt x="332813" y="-59"/>
                  </a:lnTo>
                  <a:cubicBezTo>
                    <a:pt x="137087" y="7733"/>
                    <a:pt x="-485" y="26249"/>
                    <a:pt x="-485" y="47789"/>
                  </a:cubicBezTo>
                  <a:lnTo>
                    <a:pt x="-485" y="47789"/>
                  </a:lnTo>
                  <a:cubicBezTo>
                    <a:pt x="-481" y="48088"/>
                    <a:pt x="-450" y="48386"/>
                    <a:pt x="-393" y="48680"/>
                  </a:cubicBezTo>
                  <a:close/>
                </a:path>
              </a:pathLst>
            </a:custGeom>
            <a:gradFill>
              <a:gsLst>
                <a:gs pos="0">
                  <a:srgbClr val="ABCF9C"/>
                </a:gs>
                <a:gs pos="17000">
                  <a:srgbClr val="84CF9C"/>
                </a:gs>
                <a:gs pos="46000">
                  <a:srgbClr val="39CE9C"/>
                </a:gs>
                <a:gs pos="100000">
                  <a:srgbClr val="007A75"/>
                </a:gs>
              </a:gsLst>
              <a:lin ang="16200000" scaled="1"/>
            </a:gra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40" name="任意多边形: 形状 239">
              <a:extLst>
                <a:ext uri="{FF2B5EF4-FFF2-40B4-BE49-F238E27FC236}">
                  <a16:creationId xmlns:a16="http://schemas.microsoft.com/office/drawing/2014/main" id="{BE045437-FA18-F1D5-A792-19A257A37E71}"/>
                </a:ext>
              </a:extLst>
            </p:cNvPr>
            <p:cNvSpPr/>
            <p:nvPr/>
          </p:nvSpPr>
          <p:spPr>
            <a:xfrm>
              <a:off x="71863" y="3508130"/>
              <a:ext cx="261513" cy="95211"/>
            </a:xfrm>
            <a:custGeom>
              <a:avLst/>
              <a:gdLst>
                <a:gd name="connsiteX0" fmla="*/ 14351 w 261513"/>
                <a:gd name="connsiteY0" fmla="*/ 75890 h 95211"/>
                <a:gd name="connsiteX1" fmla="*/ 15006 w 261513"/>
                <a:gd name="connsiteY1" fmla="*/ 75995 h 95211"/>
                <a:gd name="connsiteX2" fmla="*/ 15818 w 261513"/>
                <a:gd name="connsiteY2" fmla="*/ 76113 h 95211"/>
                <a:gd name="connsiteX3" fmla="*/ 20859 w 261513"/>
                <a:gd name="connsiteY3" fmla="*/ 76833 h 95211"/>
                <a:gd name="connsiteX4" fmla="*/ 21095 w 261513"/>
                <a:gd name="connsiteY4" fmla="*/ 76833 h 95211"/>
                <a:gd name="connsiteX5" fmla="*/ 26058 w 261513"/>
                <a:gd name="connsiteY5" fmla="*/ 77514 h 95211"/>
                <a:gd name="connsiteX6" fmla="*/ 26844 w 261513"/>
                <a:gd name="connsiteY6" fmla="*/ 77619 h 95211"/>
                <a:gd name="connsiteX7" fmla="*/ 32173 w 261513"/>
                <a:gd name="connsiteY7" fmla="*/ 78326 h 95211"/>
                <a:gd name="connsiteX8" fmla="*/ 32435 w 261513"/>
                <a:gd name="connsiteY8" fmla="*/ 78326 h 95211"/>
                <a:gd name="connsiteX9" fmla="*/ 37673 w 261513"/>
                <a:gd name="connsiteY9" fmla="*/ 78994 h 95211"/>
                <a:gd name="connsiteX10" fmla="*/ 38419 w 261513"/>
                <a:gd name="connsiteY10" fmla="*/ 79086 h 95211"/>
                <a:gd name="connsiteX11" fmla="*/ 44076 w 261513"/>
                <a:gd name="connsiteY11" fmla="*/ 79780 h 95211"/>
                <a:gd name="connsiteX12" fmla="*/ 44286 w 261513"/>
                <a:gd name="connsiteY12" fmla="*/ 79780 h 95211"/>
                <a:gd name="connsiteX13" fmla="*/ 49838 w 261513"/>
                <a:gd name="connsiteY13" fmla="*/ 80447 h 95211"/>
                <a:gd name="connsiteX14" fmla="*/ 50571 w 261513"/>
                <a:gd name="connsiteY14" fmla="*/ 80526 h 95211"/>
                <a:gd name="connsiteX15" fmla="*/ 56503 w 261513"/>
                <a:gd name="connsiteY15" fmla="*/ 81207 h 95211"/>
                <a:gd name="connsiteX16" fmla="*/ 56699 w 261513"/>
                <a:gd name="connsiteY16" fmla="*/ 81207 h 95211"/>
                <a:gd name="connsiteX17" fmla="*/ 62526 w 261513"/>
                <a:gd name="connsiteY17" fmla="*/ 81848 h 95211"/>
                <a:gd name="connsiteX18" fmla="*/ 63260 w 261513"/>
                <a:gd name="connsiteY18" fmla="*/ 81927 h 95211"/>
                <a:gd name="connsiteX19" fmla="*/ 69454 w 261513"/>
                <a:gd name="connsiteY19" fmla="*/ 82582 h 95211"/>
                <a:gd name="connsiteX20" fmla="*/ 69663 w 261513"/>
                <a:gd name="connsiteY20" fmla="*/ 82582 h 95211"/>
                <a:gd name="connsiteX21" fmla="*/ 75818 w 261513"/>
                <a:gd name="connsiteY21" fmla="*/ 83210 h 95211"/>
                <a:gd name="connsiteX22" fmla="*/ 76420 w 261513"/>
                <a:gd name="connsiteY22" fmla="*/ 83210 h 95211"/>
                <a:gd name="connsiteX23" fmla="*/ 82967 w 261513"/>
                <a:gd name="connsiteY23" fmla="*/ 83865 h 95211"/>
                <a:gd name="connsiteX24" fmla="*/ 83059 w 261513"/>
                <a:gd name="connsiteY24" fmla="*/ 83865 h 95211"/>
                <a:gd name="connsiteX25" fmla="*/ 89606 w 261513"/>
                <a:gd name="connsiteY25" fmla="*/ 84494 h 95211"/>
                <a:gd name="connsiteX26" fmla="*/ 90222 w 261513"/>
                <a:gd name="connsiteY26" fmla="*/ 84494 h 95211"/>
                <a:gd name="connsiteX27" fmla="*/ 96992 w 261513"/>
                <a:gd name="connsiteY27" fmla="*/ 85122 h 95211"/>
                <a:gd name="connsiteX28" fmla="*/ 97136 w 261513"/>
                <a:gd name="connsiteY28" fmla="*/ 85122 h 95211"/>
                <a:gd name="connsiteX29" fmla="*/ 103906 w 261513"/>
                <a:gd name="connsiteY29" fmla="*/ 85725 h 95211"/>
                <a:gd name="connsiteX30" fmla="*/ 104390 w 261513"/>
                <a:gd name="connsiteY30" fmla="*/ 85725 h 95211"/>
                <a:gd name="connsiteX31" fmla="*/ 111487 w 261513"/>
                <a:gd name="connsiteY31" fmla="*/ 86327 h 95211"/>
                <a:gd name="connsiteX32" fmla="*/ 111487 w 261513"/>
                <a:gd name="connsiteY32" fmla="*/ 86327 h 95211"/>
                <a:gd name="connsiteX33" fmla="*/ 118545 w 261513"/>
                <a:gd name="connsiteY33" fmla="*/ 86903 h 95211"/>
                <a:gd name="connsiteX34" fmla="*/ 119069 w 261513"/>
                <a:gd name="connsiteY34" fmla="*/ 86903 h 95211"/>
                <a:gd name="connsiteX35" fmla="*/ 133801 w 261513"/>
                <a:gd name="connsiteY35" fmla="*/ 88055 h 95211"/>
                <a:gd name="connsiteX36" fmla="*/ 134167 w 261513"/>
                <a:gd name="connsiteY36" fmla="*/ 88055 h 95211"/>
                <a:gd name="connsiteX37" fmla="*/ 149462 w 261513"/>
                <a:gd name="connsiteY37" fmla="*/ 89168 h 95211"/>
                <a:gd name="connsiteX38" fmla="*/ 149750 w 261513"/>
                <a:gd name="connsiteY38" fmla="*/ 89168 h 95211"/>
                <a:gd name="connsiteX39" fmla="*/ 165464 w 261513"/>
                <a:gd name="connsiteY39" fmla="*/ 90229 h 95211"/>
                <a:gd name="connsiteX40" fmla="*/ 165739 w 261513"/>
                <a:gd name="connsiteY40" fmla="*/ 90229 h 95211"/>
                <a:gd name="connsiteX41" fmla="*/ 181950 w 261513"/>
                <a:gd name="connsiteY41" fmla="*/ 91251 h 95211"/>
                <a:gd name="connsiteX42" fmla="*/ 182199 w 261513"/>
                <a:gd name="connsiteY42" fmla="*/ 91251 h 95211"/>
                <a:gd name="connsiteX43" fmla="*/ 198973 w 261513"/>
                <a:gd name="connsiteY43" fmla="*/ 92219 h 95211"/>
                <a:gd name="connsiteX44" fmla="*/ 198973 w 261513"/>
                <a:gd name="connsiteY44" fmla="*/ 92219 h 95211"/>
                <a:gd name="connsiteX45" fmla="*/ 261028 w 261513"/>
                <a:gd name="connsiteY45" fmla="*/ 95153 h 95211"/>
                <a:gd name="connsiteX46" fmla="*/ 261028 w 261513"/>
                <a:gd name="connsiteY46" fmla="*/ -59 h 95211"/>
                <a:gd name="connsiteX47" fmla="*/ -485 w 261513"/>
                <a:gd name="connsiteY47" fmla="*/ 21993 h 95211"/>
                <a:gd name="connsiteX48" fmla="*/ 14351 w 261513"/>
                <a:gd name="connsiteY48" fmla="*/ 75890 h 95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261513" h="95211">
                  <a:moveTo>
                    <a:pt x="14351" y="75890"/>
                  </a:moveTo>
                  <a:lnTo>
                    <a:pt x="15006" y="75995"/>
                  </a:lnTo>
                  <a:lnTo>
                    <a:pt x="15818" y="76113"/>
                  </a:lnTo>
                  <a:lnTo>
                    <a:pt x="20859" y="76833"/>
                  </a:lnTo>
                  <a:lnTo>
                    <a:pt x="21095" y="76833"/>
                  </a:lnTo>
                  <a:lnTo>
                    <a:pt x="26058" y="77514"/>
                  </a:lnTo>
                  <a:lnTo>
                    <a:pt x="26844" y="77619"/>
                  </a:lnTo>
                  <a:lnTo>
                    <a:pt x="32173" y="78326"/>
                  </a:lnTo>
                  <a:lnTo>
                    <a:pt x="32435" y="78326"/>
                  </a:lnTo>
                  <a:lnTo>
                    <a:pt x="37673" y="78994"/>
                  </a:lnTo>
                  <a:lnTo>
                    <a:pt x="38419" y="79086"/>
                  </a:lnTo>
                  <a:lnTo>
                    <a:pt x="44076" y="79780"/>
                  </a:lnTo>
                  <a:lnTo>
                    <a:pt x="44286" y="79780"/>
                  </a:lnTo>
                  <a:lnTo>
                    <a:pt x="49838" y="80447"/>
                  </a:lnTo>
                  <a:lnTo>
                    <a:pt x="50571" y="80526"/>
                  </a:lnTo>
                  <a:lnTo>
                    <a:pt x="56503" y="81207"/>
                  </a:lnTo>
                  <a:lnTo>
                    <a:pt x="56699" y="81207"/>
                  </a:lnTo>
                  <a:lnTo>
                    <a:pt x="62526" y="81848"/>
                  </a:lnTo>
                  <a:lnTo>
                    <a:pt x="63260" y="81927"/>
                  </a:lnTo>
                  <a:lnTo>
                    <a:pt x="69454" y="82582"/>
                  </a:lnTo>
                  <a:lnTo>
                    <a:pt x="69663" y="82582"/>
                  </a:lnTo>
                  <a:lnTo>
                    <a:pt x="75818" y="83210"/>
                  </a:lnTo>
                  <a:lnTo>
                    <a:pt x="76420" y="83210"/>
                  </a:lnTo>
                  <a:lnTo>
                    <a:pt x="82967" y="83865"/>
                  </a:lnTo>
                  <a:lnTo>
                    <a:pt x="83059" y="83865"/>
                  </a:lnTo>
                  <a:lnTo>
                    <a:pt x="89606" y="84494"/>
                  </a:lnTo>
                  <a:lnTo>
                    <a:pt x="90222" y="84494"/>
                  </a:lnTo>
                  <a:lnTo>
                    <a:pt x="96992" y="85122"/>
                  </a:lnTo>
                  <a:lnTo>
                    <a:pt x="97136" y="85122"/>
                  </a:lnTo>
                  <a:lnTo>
                    <a:pt x="103906" y="85725"/>
                  </a:lnTo>
                  <a:lnTo>
                    <a:pt x="104390" y="85725"/>
                  </a:lnTo>
                  <a:lnTo>
                    <a:pt x="111487" y="86327"/>
                  </a:lnTo>
                  <a:lnTo>
                    <a:pt x="111487" y="86327"/>
                  </a:lnTo>
                  <a:lnTo>
                    <a:pt x="118545" y="86903"/>
                  </a:lnTo>
                  <a:lnTo>
                    <a:pt x="119069" y="86903"/>
                  </a:lnTo>
                  <a:cubicBezTo>
                    <a:pt x="123905" y="87296"/>
                    <a:pt x="128816" y="87680"/>
                    <a:pt x="133801" y="88055"/>
                  </a:cubicBezTo>
                  <a:lnTo>
                    <a:pt x="134167" y="88055"/>
                  </a:lnTo>
                  <a:cubicBezTo>
                    <a:pt x="139196" y="88439"/>
                    <a:pt x="144293" y="88811"/>
                    <a:pt x="149462" y="89168"/>
                  </a:cubicBezTo>
                  <a:lnTo>
                    <a:pt x="149750" y="89168"/>
                  </a:lnTo>
                  <a:lnTo>
                    <a:pt x="165464" y="90229"/>
                  </a:lnTo>
                  <a:lnTo>
                    <a:pt x="165739" y="90229"/>
                  </a:lnTo>
                  <a:cubicBezTo>
                    <a:pt x="171068" y="90583"/>
                    <a:pt x="176476" y="90910"/>
                    <a:pt x="181950" y="91251"/>
                  </a:cubicBezTo>
                  <a:lnTo>
                    <a:pt x="182199" y="91251"/>
                  </a:lnTo>
                  <a:lnTo>
                    <a:pt x="198973" y="92219"/>
                  </a:lnTo>
                  <a:lnTo>
                    <a:pt x="198973" y="92219"/>
                  </a:lnTo>
                  <a:cubicBezTo>
                    <a:pt x="218894" y="93319"/>
                    <a:pt x="239579" y="94298"/>
                    <a:pt x="261028" y="95153"/>
                  </a:cubicBezTo>
                  <a:lnTo>
                    <a:pt x="261028" y="-59"/>
                  </a:lnTo>
                  <a:cubicBezTo>
                    <a:pt x="150588" y="4367"/>
                    <a:pt x="58677" y="12159"/>
                    <a:pt x="-485" y="21993"/>
                  </a:cubicBezTo>
                  <a:cubicBezTo>
                    <a:pt x="3405" y="40232"/>
                    <a:pt x="8359" y="58230"/>
                    <a:pt x="14351" y="75890"/>
                  </a:cubicBezTo>
                  <a:close/>
                </a:path>
              </a:pathLst>
            </a:custGeom>
            <a:gradFill>
              <a:gsLst>
                <a:gs pos="0">
                  <a:srgbClr val="ABCF9C"/>
                </a:gs>
                <a:gs pos="17000">
                  <a:srgbClr val="84CF9C"/>
                </a:gs>
                <a:gs pos="46000">
                  <a:srgbClr val="39CE9C"/>
                </a:gs>
                <a:gs pos="100000">
                  <a:srgbClr val="007A75"/>
                </a:gs>
              </a:gsLst>
              <a:lin ang="16200000" scaled="1"/>
            </a:gra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41" name="任意多边形: 形状 240">
              <a:extLst>
                <a:ext uri="{FF2B5EF4-FFF2-40B4-BE49-F238E27FC236}">
                  <a16:creationId xmlns:a16="http://schemas.microsoft.com/office/drawing/2014/main" id="{A005DB12-F43F-D915-6562-885D203ECAD9}"/>
                </a:ext>
              </a:extLst>
            </p:cNvPr>
            <p:cNvSpPr/>
            <p:nvPr/>
          </p:nvSpPr>
          <p:spPr>
            <a:xfrm>
              <a:off x="753440" y="3349501"/>
              <a:ext cx="333416" cy="254311"/>
            </a:xfrm>
            <a:custGeom>
              <a:avLst/>
              <a:gdLst>
                <a:gd name="connsiteX0" fmla="*/ -485 w 333416"/>
                <a:gd name="connsiteY0" fmla="*/ 47789 h 254311"/>
                <a:gd name="connsiteX1" fmla="*/ -485 w 333416"/>
                <a:gd name="connsiteY1" fmla="*/ 254253 h 254311"/>
                <a:gd name="connsiteX2" fmla="*/ 332931 w 333416"/>
                <a:gd name="connsiteY2" fmla="*/ 206418 h 254311"/>
                <a:gd name="connsiteX3" fmla="*/ 332931 w 333416"/>
                <a:gd name="connsiteY3" fmla="*/ -59 h 254311"/>
                <a:gd name="connsiteX4" fmla="*/ -485 w 333416"/>
                <a:gd name="connsiteY4" fmla="*/ 47789 h 254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416" h="254311">
                  <a:moveTo>
                    <a:pt x="-485" y="47789"/>
                  </a:moveTo>
                  <a:lnTo>
                    <a:pt x="-485" y="254253"/>
                  </a:lnTo>
                  <a:cubicBezTo>
                    <a:pt x="195359" y="246396"/>
                    <a:pt x="332931" y="227946"/>
                    <a:pt x="332931" y="206418"/>
                  </a:cubicBezTo>
                  <a:lnTo>
                    <a:pt x="332931" y="-59"/>
                  </a:lnTo>
                  <a:cubicBezTo>
                    <a:pt x="332931" y="21482"/>
                    <a:pt x="195359" y="39946"/>
                    <a:pt x="-485" y="47789"/>
                  </a:cubicBezTo>
                  <a:close/>
                </a:path>
              </a:pathLst>
            </a:custGeom>
            <a:gradFill>
              <a:gsLst>
                <a:gs pos="0">
                  <a:srgbClr val="ABCF9C"/>
                </a:gs>
                <a:gs pos="17000">
                  <a:srgbClr val="84CF9C"/>
                </a:gs>
                <a:gs pos="46000">
                  <a:srgbClr val="39CE9C"/>
                </a:gs>
                <a:gs pos="100000">
                  <a:srgbClr val="007A75"/>
                </a:gs>
              </a:gsLst>
              <a:lin ang="16200000" scaled="1"/>
            </a:gra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42" name="任意多边形: 形状 241">
              <a:extLst>
                <a:ext uri="{FF2B5EF4-FFF2-40B4-BE49-F238E27FC236}">
                  <a16:creationId xmlns:a16="http://schemas.microsoft.com/office/drawing/2014/main" id="{F594F6B0-A9E1-3C3E-4E60-4FCCC43D1586}"/>
                </a:ext>
              </a:extLst>
            </p:cNvPr>
            <p:cNvSpPr/>
            <p:nvPr/>
          </p:nvSpPr>
          <p:spPr>
            <a:xfrm>
              <a:off x="753440" y="3374015"/>
              <a:ext cx="272120" cy="229798"/>
            </a:xfrm>
            <a:custGeom>
              <a:avLst/>
              <a:gdLst>
                <a:gd name="connsiteX0" fmla="*/ -485 w 272120"/>
                <a:gd name="connsiteY0" fmla="*/ 229740 h 229798"/>
                <a:gd name="connsiteX1" fmla="*/ 246232 w 272120"/>
                <a:gd name="connsiteY1" fmla="*/ 210006 h 229798"/>
                <a:gd name="connsiteX2" fmla="*/ 271635 w 272120"/>
                <a:gd name="connsiteY2" fmla="*/ 55175 h 229798"/>
                <a:gd name="connsiteX3" fmla="*/ 268466 w 272120"/>
                <a:gd name="connsiteY3" fmla="*/ -59 h 229798"/>
                <a:gd name="connsiteX4" fmla="*/ -485 w 272120"/>
                <a:gd name="connsiteY4" fmla="*/ 23276 h 2297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120" h="229798">
                  <a:moveTo>
                    <a:pt x="-485" y="229740"/>
                  </a:moveTo>
                  <a:cubicBezTo>
                    <a:pt x="101143" y="225680"/>
                    <a:pt x="187070" y="218740"/>
                    <a:pt x="246232" y="210006"/>
                  </a:cubicBezTo>
                  <a:cubicBezTo>
                    <a:pt x="263111" y="160132"/>
                    <a:pt x="271687" y="107827"/>
                    <a:pt x="271635" y="55175"/>
                  </a:cubicBezTo>
                  <a:cubicBezTo>
                    <a:pt x="271622" y="36718"/>
                    <a:pt x="270574" y="18278"/>
                    <a:pt x="268466" y="-59"/>
                  </a:cubicBezTo>
                  <a:cubicBezTo>
                    <a:pt x="209737" y="10417"/>
                    <a:pt x="114722" y="18667"/>
                    <a:pt x="-485" y="23276"/>
                  </a:cubicBezTo>
                  <a:close/>
                </a:path>
              </a:pathLst>
            </a:custGeom>
            <a:gradFill>
              <a:gsLst>
                <a:gs pos="0">
                  <a:srgbClr val="ABCF9C"/>
                </a:gs>
                <a:gs pos="17000">
                  <a:srgbClr val="84CF9C"/>
                </a:gs>
                <a:gs pos="46000">
                  <a:srgbClr val="39CE9C"/>
                </a:gs>
                <a:gs pos="100000">
                  <a:srgbClr val="007A75"/>
                </a:gs>
              </a:gsLst>
              <a:lin ang="19146742" scaled="1"/>
            </a:gra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43" name="任意多边形: 形状 242">
              <a:extLst>
                <a:ext uri="{FF2B5EF4-FFF2-40B4-BE49-F238E27FC236}">
                  <a16:creationId xmlns:a16="http://schemas.microsoft.com/office/drawing/2014/main" id="{FCC81CFA-43EB-1DA3-F041-9AFF2E631A89}"/>
                </a:ext>
              </a:extLst>
            </p:cNvPr>
            <p:cNvSpPr/>
            <p:nvPr/>
          </p:nvSpPr>
          <p:spPr>
            <a:xfrm>
              <a:off x="753440" y="3508130"/>
              <a:ext cx="333102" cy="95682"/>
            </a:xfrm>
            <a:custGeom>
              <a:avLst/>
              <a:gdLst>
                <a:gd name="connsiteX0" fmla="*/ -485 w 333102"/>
                <a:gd name="connsiteY0" fmla="*/ -59 h 95682"/>
                <a:gd name="connsiteX1" fmla="*/ -485 w 333102"/>
                <a:gd name="connsiteY1" fmla="*/ 95624 h 95682"/>
                <a:gd name="connsiteX2" fmla="*/ 61571 w 333102"/>
                <a:gd name="connsiteY2" fmla="*/ 92691 h 95682"/>
                <a:gd name="connsiteX3" fmla="*/ 61571 w 333102"/>
                <a:gd name="connsiteY3" fmla="*/ 92691 h 95682"/>
                <a:gd name="connsiteX4" fmla="*/ 78332 w 333102"/>
                <a:gd name="connsiteY4" fmla="*/ 91722 h 95682"/>
                <a:gd name="connsiteX5" fmla="*/ 78607 w 333102"/>
                <a:gd name="connsiteY5" fmla="*/ 91722 h 95682"/>
                <a:gd name="connsiteX6" fmla="*/ 94792 w 333102"/>
                <a:gd name="connsiteY6" fmla="*/ 90700 h 95682"/>
                <a:gd name="connsiteX7" fmla="*/ 95093 w 333102"/>
                <a:gd name="connsiteY7" fmla="*/ 90700 h 95682"/>
                <a:gd name="connsiteX8" fmla="*/ 110806 w 333102"/>
                <a:gd name="connsiteY8" fmla="*/ 89640 h 95682"/>
                <a:gd name="connsiteX9" fmla="*/ 111095 w 333102"/>
                <a:gd name="connsiteY9" fmla="*/ 89640 h 95682"/>
                <a:gd name="connsiteX10" fmla="*/ 126389 w 333102"/>
                <a:gd name="connsiteY10" fmla="*/ 88527 h 95682"/>
                <a:gd name="connsiteX11" fmla="*/ 126769 w 333102"/>
                <a:gd name="connsiteY11" fmla="*/ 88527 h 95682"/>
                <a:gd name="connsiteX12" fmla="*/ 141487 w 333102"/>
                <a:gd name="connsiteY12" fmla="*/ 87374 h 95682"/>
                <a:gd name="connsiteX13" fmla="*/ 142024 w 333102"/>
                <a:gd name="connsiteY13" fmla="*/ 87374 h 95682"/>
                <a:gd name="connsiteX14" fmla="*/ 149056 w 333102"/>
                <a:gd name="connsiteY14" fmla="*/ 86798 h 95682"/>
                <a:gd name="connsiteX15" fmla="*/ 149056 w 333102"/>
                <a:gd name="connsiteY15" fmla="*/ 86798 h 95682"/>
                <a:gd name="connsiteX16" fmla="*/ 156140 w 333102"/>
                <a:gd name="connsiteY16" fmla="*/ 86196 h 95682"/>
                <a:gd name="connsiteX17" fmla="*/ 156625 w 333102"/>
                <a:gd name="connsiteY17" fmla="*/ 86196 h 95682"/>
                <a:gd name="connsiteX18" fmla="*/ 163382 w 333102"/>
                <a:gd name="connsiteY18" fmla="*/ 85594 h 95682"/>
                <a:gd name="connsiteX19" fmla="*/ 163539 w 333102"/>
                <a:gd name="connsiteY19" fmla="*/ 85594 h 95682"/>
                <a:gd name="connsiteX20" fmla="*/ 170296 w 333102"/>
                <a:gd name="connsiteY20" fmla="*/ 84965 h 95682"/>
                <a:gd name="connsiteX21" fmla="*/ 170924 w 333102"/>
                <a:gd name="connsiteY21" fmla="*/ 84965 h 95682"/>
                <a:gd name="connsiteX22" fmla="*/ 177406 w 333102"/>
                <a:gd name="connsiteY22" fmla="*/ 84336 h 95682"/>
                <a:gd name="connsiteX23" fmla="*/ 177498 w 333102"/>
                <a:gd name="connsiteY23" fmla="*/ 84336 h 95682"/>
                <a:gd name="connsiteX24" fmla="*/ 184045 w 333102"/>
                <a:gd name="connsiteY24" fmla="*/ 83682 h 95682"/>
                <a:gd name="connsiteX25" fmla="*/ 184660 w 333102"/>
                <a:gd name="connsiteY25" fmla="*/ 83682 h 95682"/>
                <a:gd name="connsiteX26" fmla="*/ 190789 w 333102"/>
                <a:gd name="connsiteY26" fmla="*/ 83053 h 95682"/>
                <a:gd name="connsiteX27" fmla="*/ 191024 w 333102"/>
                <a:gd name="connsiteY27" fmla="*/ 83053 h 95682"/>
                <a:gd name="connsiteX28" fmla="*/ 197192 w 333102"/>
                <a:gd name="connsiteY28" fmla="*/ 82399 h 95682"/>
                <a:gd name="connsiteX29" fmla="*/ 197952 w 333102"/>
                <a:gd name="connsiteY29" fmla="*/ 82320 h 95682"/>
                <a:gd name="connsiteX30" fmla="*/ 203765 w 333102"/>
                <a:gd name="connsiteY30" fmla="*/ 81678 h 95682"/>
                <a:gd name="connsiteX31" fmla="*/ 203962 w 333102"/>
                <a:gd name="connsiteY31" fmla="*/ 81678 h 95682"/>
                <a:gd name="connsiteX32" fmla="*/ 209881 w 333102"/>
                <a:gd name="connsiteY32" fmla="*/ 80997 h 95682"/>
                <a:gd name="connsiteX33" fmla="*/ 210640 w 333102"/>
                <a:gd name="connsiteY33" fmla="*/ 80919 h 95682"/>
                <a:gd name="connsiteX34" fmla="*/ 216179 w 333102"/>
                <a:gd name="connsiteY34" fmla="*/ 80251 h 95682"/>
                <a:gd name="connsiteX35" fmla="*/ 216402 w 333102"/>
                <a:gd name="connsiteY35" fmla="*/ 80251 h 95682"/>
                <a:gd name="connsiteX36" fmla="*/ 222033 w 333102"/>
                <a:gd name="connsiteY36" fmla="*/ 79557 h 95682"/>
                <a:gd name="connsiteX37" fmla="*/ 222792 w 333102"/>
                <a:gd name="connsiteY37" fmla="*/ 79465 h 95682"/>
                <a:gd name="connsiteX38" fmla="*/ 228030 w 333102"/>
                <a:gd name="connsiteY38" fmla="*/ 78797 h 95682"/>
                <a:gd name="connsiteX39" fmla="*/ 228292 w 333102"/>
                <a:gd name="connsiteY39" fmla="*/ 78797 h 95682"/>
                <a:gd name="connsiteX40" fmla="*/ 233621 w 333102"/>
                <a:gd name="connsiteY40" fmla="*/ 78090 h 95682"/>
                <a:gd name="connsiteX41" fmla="*/ 234420 w 333102"/>
                <a:gd name="connsiteY41" fmla="*/ 77986 h 95682"/>
                <a:gd name="connsiteX42" fmla="*/ 239370 w 333102"/>
                <a:gd name="connsiteY42" fmla="*/ 77305 h 95682"/>
                <a:gd name="connsiteX43" fmla="*/ 239606 w 333102"/>
                <a:gd name="connsiteY43" fmla="*/ 77305 h 95682"/>
                <a:gd name="connsiteX44" fmla="*/ 244647 w 333102"/>
                <a:gd name="connsiteY44" fmla="*/ 76584 h 95682"/>
                <a:gd name="connsiteX45" fmla="*/ 245459 w 333102"/>
                <a:gd name="connsiteY45" fmla="*/ 76467 h 95682"/>
                <a:gd name="connsiteX46" fmla="*/ 250134 w 333102"/>
                <a:gd name="connsiteY46" fmla="*/ 75759 h 95682"/>
                <a:gd name="connsiteX47" fmla="*/ 250343 w 333102"/>
                <a:gd name="connsiteY47" fmla="*/ 75759 h 95682"/>
                <a:gd name="connsiteX48" fmla="*/ 255110 w 333102"/>
                <a:gd name="connsiteY48" fmla="*/ 75013 h 95682"/>
                <a:gd name="connsiteX49" fmla="*/ 255895 w 333102"/>
                <a:gd name="connsiteY49" fmla="*/ 74895 h 95682"/>
                <a:gd name="connsiteX50" fmla="*/ 260269 w 333102"/>
                <a:gd name="connsiteY50" fmla="*/ 74188 h 95682"/>
                <a:gd name="connsiteX51" fmla="*/ 260518 w 333102"/>
                <a:gd name="connsiteY51" fmla="*/ 74188 h 95682"/>
                <a:gd name="connsiteX52" fmla="*/ 264970 w 333102"/>
                <a:gd name="connsiteY52" fmla="*/ 73429 h 95682"/>
                <a:gd name="connsiteX53" fmla="*/ 265756 w 333102"/>
                <a:gd name="connsiteY53" fmla="*/ 73298 h 95682"/>
                <a:gd name="connsiteX54" fmla="*/ 269854 w 333102"/>
                <a:gd name="connsiteY54" fmla="*/ 72578 h 95682"/>
                <a:gd name="connsiteX55" fmla="*/ 270064 w 333102"/>
                <a:gd name="connsiteY55" fmla="*/ 72578 h 95682"/>
                <a:gd name="connsiteX56" fmla="*/ 274215 w 333102"/>
                <a:gd name="connsiteY56" fmla="*/ 71805 h 95682"/>
                <a:gd name="connsiteX57" fmla="*/ 275000 w 333102"/>
                <a:gd name="connsiteY57" fmla="*/ 71661 h 95682"/>
                <a:gd name="connsiteX58" fmla="*/ 278745 w 333102"/>
                <a:gd name="connsiteY58" fmla="*/ 70941 h 95682"/>
                <a:gd name="connsiteX59" fmla="*/ 279020 w 333102"/>
                <a:gd name="connsiteY59" fmla="*/ 70941 h 95682"/>
                <a:gd name="connsiteX60" fmla="*/ 282857 w 333102"/>
                <a:gd name="connsiteY60" fmla="*/ 70155 h 95682"/>
                <a:gd name="connsiteX61" fmla="*/ 283604 w 333102"/>
                <a:gd name="connsiteY61" fmla="*/ 70011 h 95682"/>
                <a:gd name="connsiteX62" fmla="*/ 287126 w 333102"/>
                <a:gd name="connsiteY62" fmla="*/ 69265 h 95682"/>
                <a:gd name="connsiteX63" fmla="*/ 287296 w 333102"/>
                <a:gd name="connsiteY63" fmla="*/ 69265 h 95682"/>
                <a:gd name="connsiteX64" fmla="*/ 290845 w 333102"/>
                <a:gd name="connsiteY64" fmla="*/ 68466 h 95682"/>
                <a:gd name="connsiteX65" fmla="*/ 291578 w 333102"/>
                <a:gd name="connsiteY65" fmla="*/ 68309 h 95682"/>
                <a:gd name="connsiteX66" fmla="*/ 294786 w 333102"/>
                <a:gd name="connsiteY66" fmla="*/ 67549 h 95682"/>
                <a:gd name="connsiteX67" fmla="*/ 294970 w 333102"/>
                <a:gd name="connsiteY67" fmla="*/ 67549 h 95682"/>
                <a:gd name="connsiteX68" fmla="*/ 298204 w 333102"/>
                <a:gd name="connsiteY68" fmla="*/ 66737 h 95682"/>
                <a:gd name="connsiteX69" fmla="*/ 298872 w 333102"/>
                <a:gd name="connsiteY69" fmla="*/ 66567 h 95682"/>
                <a:gd name="connsiteX70" fmla="*/ 301766 w 333102"/>
                <a:gd name="connsiteY70" fmla="*/ 65808 h 95682"/>
                <a:gd name="connsiteX71" fmla="*/ 301975 w 333102"/>
                <a:gd name="connsiteY71" fmla="*/ 65808 h 95682"/>
                <a:gd name="connsiteX72" fmla="*/ 304882 w 333102"/>
                <a:gd name="connsiteY72" fmla="*/ 64996 h 95682"/>
                <a:gd name="connsiteX73" fmla="*/ 305511 w 333102"/>
                <a:gd name="connsiteY73" fmla="*/ 64812 h 95682"/>
                <a:gd name="connsiteX74" fmla="*/ 308130 w 333102"/>
                <a:gd name="connsiteY74" fmla="*/ 64040 h 95682"/>
                <a:gd name="connsiteX75" fmla="*/ 308274 w 333102"/>
                <a:gd name="connsiteY75" fmla="*/ 64040 h 95682"/>
                <a:gd name="connsiteX76" fmla="*/ 310893 w 333102"/>
                <a:gd name="connsiteY76" fmla="*/ 63215 h 95682"/>
                <a:gd name="connsiteX77" fmla="*/ 311482 w 333102"/>
                <a:gd name="connsiteY77" fmla="*/ 63018 h 95682"/>
                <a:gd name="connsiteX78" fmla="*/ 313787 w 333102"/>
                <a:gd name="connsiteY78" fmla="*/ 62233 h 95682"/>
                <a:gd name="connsiteX79" fmla="*/ 313931 w 333102"/>
                <a:gd name="connsiteY79" fmla="*/ 62233 h 95682"/>
                <a:gd name="connsiteX80" fmla="*/ 316209 w 333102"/>
                <a:gd name="connsiteY80" fmla="*/ 61395 h 95682"/>
                <a:gd name="connsiteX81" fmla="*/ 316720 w 333102"/>
                <a:gd name="connsiteY81" fmla="*/ 61198 h 95682"/>
                <a:gd name="connsiteX82" fmla="*/ 318750 w 333102"/>
                <a:gd name="connsiteY82" fmla="*/ 60399 h 95682"/>
                <a:gd name="connsiteX83" fmla="*/ 318854 w 333102"/>
                <a:gd name="connsiteY83" fmla="*/ 60399 h 95682"/>
                <a:gd name="connsiteX84" fmla="*/ 320819 w 333102"/>
                <a:gd name="connsiteY84" fmla="*/ 59548 h 95682"/>
                <a:gd name="connsiteX85" fmla="*/ 321264 w 333102"/>
                <a:gd name="connsiteY85" fmla="*/ 59352 h 95682"/>
                <a:gd name="connsiteX86" fmla="*/ 322992 w 333102"/>
                <a:gd name="connsiteY86" fmla="*/ 58540 h 95682"/>
                <a:gd name="connsiteX87" fmla="*/ 322992 w 333102"/>
                <a:gd name="connsiteY87" fmla="*/ 58540 h 95682"/>
                <a:gd name="connsiteX88" fmla="*/ 324629 w 333102"/>
                <a:gd name="connsiteY88" fmla="*/ 57689 h 95682"/>
                <a:gd name="connsiteX89" fmla="*/ 325009 w 333102"/>
                <a:gd name="connsiteY89" fmla="*/ 57479 h 95682"/>
                <a:gd name="connsiteX90" fmla="*/ 326410 w 333102"/>
                <a:gd name="connsiteY90" fmla="*/ 56654 h 95682"/>
                <a:gd name="connsiteX91" fmla="*/ 326410 w 333102"/>
                <a:gd name="connsiteY91" fmla="*/ 56654 h 95682"/>
                <a:gd name="connsiteX92" fmla="*/ 327720 w 333102"/>
                <a:gd name="connsiteY92" fmla="*/ 55790 h 95682"/>
                <a:gd name="connsiteX93" fmla="*/ 328021 w 333102"/>
                <a:gd name="connsiteY93" fmla="*/ 55581 h 95682"/>
                <a:gd name="connsiteX94" fmla="*/ 329108 w 333102"/>
                <a:gd name="connsiteY94" fmla="*/ 54743 h 95682"/>
                <a:gd name="connsiteX95" fmla="*/ 329108 w 333102"/>
                <a:gd name="connsiteY95" fmla="*/ 54743 h 95682"/>
                <a:gd name="connsiteX96" fmla="*/ 330064 w 333102"/>
                <a:gd name="connsiteY96" fmla="*/ 53878 h 95682"/>
                <a:gd name="connsiteX97" fmla="*/ 330286 w 333102"/>
                <a:gd name="connsiteY97" fmla="*/ 53656 h 95682"/>
                <a:gd name="connsiteX98" fmla="*/ 331059 w 333102"/>
                <a:gd name="connsiteY98" fmla="*/ 52805 h 95682"/>
                <a:gd name="connsiteX99" fmla="*/ 331059 w 333102"/>
                <a:gd name="connsiteY99" fmla="*/ 52805 h 95682"/>
                <a:gd name="connsiteX100" fmla="*/ 331674 w 333102"/>
                <a:gd name="connsiteY100" fmla="*/ 51927 h 95682"/>
                <a:gd name="connsiteX101" fmla="*/ 331805 w 333102"/>
                <a:gd name="connsiteY101" fmla="*/ 51705 h 95682"/>
                <a:gd name="connsiteX102" fmla="*/ 332250 w 333102"/>
                <a:gd name="connsiteY102" fmla="*/ 50827 h 95682"/>
                <a:gd name="connsiteX103" fmla="*/ 332250 w 333102"/>
                <a:gd name="connsiteY103" fmla="*/ 50827 h 95682"/>
                <a:gd name="connsiteX104" fmla="*/ 332525 w 333102"/>
                <a:gd name="connsiteY104" fmla="*/ 49937 h 95682"/>
                <a:gd name="connsiteX105" fmla="*/ 332525 w 333102"/>
                <a:gd name="connsiteY105" fmla="*/ 49714 h 95682"/>
                <a:gd name="connsiteX106" fmla="*/ 332617 w 333102"/>
                <a:gd name="connsiteY106" fmla="*/ 48824 h 95682"/>
                <a:gd name="connsiteX107" fmla="*/ 332617 w 333102"/>
                <a:gd name="connsiteY107" fmla="*/ 48824 h 95682"/>
                <a:gd name="connsiteX108" fmla="*/ -485 w 333102"/>
                <a:gd name="connsiteY108" fmla="*/ -59 h 95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333102" h="95682">
                  <a:moveTo>
                    <a:pt x="-485" y="-59"/>
                  </a:moveTo>
                  <a:lnTo>
                    <a:pt x="-485" y="95624"/>
                  </a:lnTo>
                  <a:cubicBezTo>
                    <a:pt x="20938" y="94751"/>
                    <a:pt x="41627" y="93774"/>
                    <a:pt x="61571" y="92691"/>
                  </a:cubicBezTo>
                  <a:lnTo>
                    <a:pt x="61571" y="92691"/>
                  </a:lnTo>
                  <a:lnTo>
                    <a:pt x="78332" y="91722"/>
                  </a:lnTo>
                  <a:lnTo>
                    <a:pt x="78607" y="91722"/>
                  </a:lnTo>
                  <a:cubicBezTo>
                    <a:pt x="84067" y="91381"/>
                    <a:pt x="89462" y="91054"/>
                    <a:pt x="94792" y="90700"/>
                  </a:cubicBezTo>
                  <a:lnTo>
                    <a:pt x="95093" y="90700"/>
                  </a:lnTo>
                  <a:lnTo>
                    <a:pt x="110806" y="89640"/>
                  </a:lnTo>
                  <a:lnTo>
                    <a:pt x="111095" y="89640"/>
                  </a:lnTo>
                  <a:cubicBezTo>
                    <a:pt x="116267" y="89273"/>
                    <a:pt x="121361" y="88903"/>
                    <a:pt x="126389" y="88527"/>
                  </a:cubicBezTo>
                  <a:lnTo>
                    <a:pt x="126769" y="88527"/>
                  </a:lnTo>
                  <a:cubicBezTo>
                    <a:pt x="131745" y="88151"/>
                    <a:pt x="136655" y="87767"/>
                    <a:pt x="141487" y="87374"/>
                  </a:cubicBezTo>
                  <a:lnTo>
                    <a:pt x="142024" y="87374"/>
                  </a:lnTo>
                  <a:lnTo>
                    <a:pt x="149056" y="86798"/>
                  </a:lnTo>
                  <a:lnTo>
                    <a:pt x="149056" y="86798"/>
                  </a:lnTo>
                  <a:lnTo>
                    <a:pt x="156140" y="86196"/>
                  </a:lnTo>
                  <a:lnTo>
                    <a:pt x="156625" y="86196"/>
                  </a:lnTo>
                  <a:lnTo>
                    <a:pt x="163382" y="85594"/>
                  </a:lnTo>
                  <a:lnTo>
                    <a:pt x="163539" y="85594"/>
                  </a:lnTo>
                  <a:lnTo>
                    <a:pt x="170296" y="84965"/>
                  </a:lnTo>
                  <a:lnTo>
                    <a:pt x="170924" y="84965"/>
                  </a:lnTo>
                  <a:lnTo>
                    <a:pt x="177406" y="84336"/>
                  </a:lnTo>
                  <a:lnTo>
                    <a:pt x="177498" y="84336"/>
                  </a:lnTo>
                  <a:lnTo>
                    <a:pt x="184045" y="83682"/>
                  </a:lnTo>
                  <a:lnTo>
                    <a:pt x="184660" y="83682"/>
                  </a:lnTo>
                  <a:lnTo>
                    <a:pt x="190789" y="83053"/>
                  </a:lnTo>
                  <a:lnTo>
                    <a:pt x="191024" y="83053"/>
                  </a:lnTo>
                  <a:lnTo>
                    <a:pt x="197192" y="82399"/>
                  </a:lnTo>
                  <a:lnTo>
                    <a:pt x="197952" y="82320"/>
                  </a:lnTo>
                  <a:lnTo>
                    <a:pt x="203765" y="81678"/>
                  </a:lnTo>
                  <a:lnTo>
                    <a:pt x="203962" y="81678"/>
                  </a:lnTo>
                  <a:lnTo>
                    <a:pt x="209881" y="80997"/>
                  </a:lnTo>
                  <a:lnTo>
                    <a:pt x="210640" y="80919"/>
                  </a:lnTo>
                  <a:lnTo>
                    <a:pt x="216179" y="80251"/>
                  </a:lnTo>
                  <a:lnTo>
                    <a:pt x="216402" y="80251"/>
                  </a:lnTo>
                  <a:lnTo>
                    <a:pt x="222033" y="79557"/>
                  </a:lnTo>
                  <a:lnTo>
                    <a:pt x="222792" y="79465"/>
                  </a:lnTo>
                  <a:lnTo>
                    <a:pt x="228030" y="78797"/>
                  </a:lnTo>
                  <a:lnTo>
                    <a:pt x="228292" y="78797"/>
                  </a:lnTo>
                  <a:lnTo>
                    <a:pt x="233621" y="78090"/>
                  </a:lnTo>
                  <a:lnTo>
                    <a:pt x="234420" y="77986"/>
                  </a:lnTo>
                  <a:lnTo>
                    <a:pt x="239370" y="77305"/>
                  </a:lnTo>
                  <a:lnTo>
                    <a:pt x="239606" y="77305"/>
                  </a:lnTo>
                  <a:lnTo>
                    <a:pt x="244647" y="76584"/>
                  </a:lnTo>
                  <a:lnTo>
                    <a:pt x="245459" y="76467"/>
                  </a:lnTo>
                  <a:lnTo>
                    <a:pt x="250134" y="75759"/>
                  </a:lnTo>
                  <a:lnTo>
                    <a:pt x="250343" y="75759"/>
                  </a:lnTo>
                  <a:lnTo>
                    <a:pt x="255110" y="75013"/>
                  </a:lnTo>
                  <a:lnTo>
                    <a:pt x="255895" y="74895"/>
                  </a:lnTo>
                  <a:lnTo>
                    <a:pt x="260269" y="74188"/>
                  </a:lnTo>
                  <a:lnTo>
                    <a:pt x="260518" y="74188"/>
                  </a:lnTo>
                  <a:lnTo>
                    <a:pt x="264970" y="73429"/>
                  </a:lnTo>
                  <a:lnTo>
                    <a:pt x="265756" y="73298"/>
                  </a:lnTo>
                  <a:lnTo>
                    <a:pt x="269854" y="72578"/>
                  </a:lnTo>
                  <a:lnTo>
                    <a:pt x="270064" y="72578"/>
                  </a:lnTo>
                  <a:lnTo>
                    <a:pt x="274215" y="71805"/>
                  </a:lnTo>
                  <a:lnTo>
                    <a:pt x="275000" y="71661"/>
                  </a:lnTo>
                  <a:lnTo>
                    <a:pt x="278745" y="70941"/>
                  </a:lnTo>
                  <a:lnTo>
                    <a:pt x="279020" y="70941"/>
                  </a:lnTo>
                  <a:lnTo>
                    <a:pt x="282857" y="70155"/>
                  </a:lnTo>
                  <a:lnTo>
                    <a:pt x="283604" y="70011"/>
                  </a:lnTo>
                  <a:lnTo>
                    <a:pt x="287126" y="69265"/>
                  </a:lnTo>
                  <a:lnTo>
                    <a:pt x="287296" y="69265"/>
                  </a:lnTo>
                  <a:lnTo>
                    <a:pt x="290845" y="68466"/>
                  </a:lnTo>
                  <a:lnTo>
                    <a:pt x="291578" y="68309"/>
                  </a:lnTo>
                  <a:lnTo>
                    <a:pt x="294786" y="67549"/>
                  </a:lnTo>
                  <a:lnTo>
                    <a:pt x="294970" y="67549"/>
                  </a:lnTo>
                  <a:lnTo>
                    <a:pt x="298204" y="66737"/>
                  </a:lnTo>
                  <a:lnTo>
                    <a:pt x="298872" y="66567"/>
                  </a:lnTo>
                  <a:cubicBezTo>
                    <a:pt x="299854" y="66318"/>
                    <a:pt x="300823" y="66069"/>
                    <a:pt x="301766" y="65808"/>
                  </a:cubicBezTo>
                  <a:lnTo>
                    <a:pt x="301975" y="65808"/>
                  </a:lnTo>
                  <a:cubicBezTo>
                    <a:pt x="302971" y="65546"/>
                    <a:pt x="303927" y="65271"/>
                    <a:pt x="304882" y="64996"/>
                  </a:cubicBezTo>
                  <a:lnTo>
                    <a:pt x="305511" y="64812"/>
                  </a:lnTo>
                  <a:lnTo>
                    <a:pt x="308130" y="64040"/>
                  </a:lnTo>
                  <a:lnTo>
                    <a:pt x="308274" y="64040"/>
                  </a:lnTo>
                  <a:lnTo>
                    <a:pt x="310893" y="63215"/>
                  </a:lnTo>
                  <a:lnTo>
                    <a:pt x="311482" y="63018"/>
                  </a:lnTo>
                  <a:lnTo>
                    <a:pt x="313787" y="62233"/>
                  </a:lnTo>
                  <a:lnTo>
                    <a:pt x="313931" y="62233"/>
                  </a:lnTo>
                  <a:lnTo>
                    <a:pt x="316209" y="61395"/>
                  </a:lnTo>
                  <a:lnTo>
                    <a:pt x="316720" y="61198"/>
                  </a:lnTo>
                  <a:lnTo>
                    <a:pt x="318750" y="60399"/>
                  </a:lnTo>
                  <a:lnTo>
                    <a:pt x="318854" y="60399"/>
                  </a:lnTo>
                  <a:lnTo>
                    <a:pt x="320819" y="59548"/>
                  </a:lnTo>
                  <a:lnTo>
                    <a:pt x="321264" y="59352"/>
                  </a:lnTo>
                  <a:lnTo>
                    <a:pt x="322992" y="58540"/>
                  </a:lnTo>
                  <a:lnTo>
                    <a:pt x="322992" y="58540"/>
                  </a:lnTo>
                  <a:lnTo>
                    <a:pt x="324629" y="57689"/>
                  </a:lnTo>
                  <a:lnTo>
                    <a:pt x="325009" y="57479"/>
                  </a:lnTo>
                  <a:lnTo>
                    <a:pt x="326410" y="56654"/>
                  </a:lnTo>
                  <a:lnTo>
                    <a:pt x="326410" y="56654"/>
                  </a:lnTo>
                  <a:cubicBezTo>
                    <a:pt x="326868" y="56366"/>
                    <a:pt x="327300" y="56078"/>
                    <a:pt x="327720" y="55790"/>
                  </a:cubicBezTo>
                  <a:lnTo>
                    <a:pt x="328021" y="55581"/>
                  </a:lnTo>
                  <a:lnTo>
                    <a:pt x="329108" y="54743"/>
                  </a:lnTo>
                  <a:lnTo>
                    <a:pt x="329108" y="54743"/>
                  </a:lnTo>
                  <a:cubicBezTo>
                    <a:pt x="329435" y="54471"/>
                    <a:pt x="329762" y="54182"/>
                    <a:pt x="330064" y="53878"/>
                  </a:cubicBezTo>
                  <a:cubicBezTo>
                    <a:pt x="330142" y="53800"/>
                    <a:pt x="330221" y="53734"/>
                    <a:pt x="330286" y="53656"/>
                  </a:cubicBezTo>
                  <a:cubicBezTo>
                    <a:pt x="330561" y="53368"/>
                    <a:pt x="330823" y="53093"/>
                    <a:pt x="331059" y="52805"/>
                  </a:cubicBezTo>
                  <a:lnTo>
                    <a:pt x="331059" y="52805"/>
                  </a:lnTo>
                  <a:cubicBezTo>
                    <a:pt x="331281" y="52524"/>
                    <a:pt x="331491" y="52232"/>
                    <a:pt x="331674" y="51927"/>
                  </a:cubicBezTo>
                  <a:lnTo>
                    <a:pt x="331805" y="51705"/>
                  </a:lnTo>
                  <a:cubicBezTo>
                    <a:pt x="331975" y="51423"/>
                    <a:pt x="332119" y="51130"/>
                    <a:pt x="332250" y="50827"/>
                  </a:cubicBezTo>
                  <a:lnTo>
                    <a:pt x="332250" y="50827"/>
                  </a:lnTo>
                  <a:cubicBezTo>
                    <a:pt x="332368" y="50538"/>
                    <a:pt x="332460" y="50241"/>
                    <a:pt x="332525" y="49937"/>
                  </a:cubicBezTo>
                  <a:lnTo>
                    <a:pt x="332525" y="49714"/>
                  </a:lnTo>
                  <a:cubicBezTo>
                    <a:pt x="332578" y="49421"/>
                    <a:pt x="332617" y="49122"/>
                    <a:pt x="332617" y="48824"/>
                  </a:cubicBezTo>
                  <a:lnTo>
                    <a:pt x="332617" y="48824"/>
                  </a:lnTo>
                  <a:cubicBezTo>
                    <a:pt x="332931" y="26249"/>
                    <a:pt x="195359" y="7733"/>
                    <a:pt x="-485" y="-59"/>
                  </a:cubicBezTo>
                  <a:close/>
                </a:path>
              </a:pathLst>
            </a:custGeom>
            <a:gradFill>
              <a:gsLst>
                <a:gs pos="0">
                  <a:srgbClr val="ABCF9C"/>
                </a:gs>
                <a:gs pos="17000">
                  <a:srgbClr val="84CF9C"/>
                </a:gs>
                <a:gs pos="46000">
                  <a:srgbClr val="39CE9C"/>
                </a:gs>
                <a:gs pos="100000">
                  <a:srgbClr val="007A75"/>
                </a:gs>
              </a:gsLst>
              <a:lin ang="16200000" scaled="1"/>
            </a:gra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44" name="任意多边形: 形状 243">
              <a:extLst>
                <a:ext uri="{FF2B5EF4-FFF2-40B4-BE49-F238E27FC236}">
                  <a16:creationId xmlns:a16="http://schemas.microsoft.com/office/drawing/2014/main" id="{7388A7B9-0F7B-F982-CF4A-941D58FF8ECD}"/>
                </a:ext>
              </a:extLst>
            </p:cNvPr>
            <p:cNvSpPr/>
            <p:nvPr/>
          </p:nvSpPr>
          <p:spPr>
            <a:xfrm>
              <a:off x="753440" y="3508130"/>
              <a:ext cx="261382" cy="95682"/>
            </a:xfrm>
            <a:custGeom>
              <a:avLst/>
              <a:gdLst>
                <a:gd name="connsiteX0" fmla="*/ -485 w 261382"/>
                <a:gd name="connsiteY0" fmla="*/ -59 h 95682"/>
                <a:gd name="connsiteX1" fmla="*/ -485 w 261382"/>
                <a:gd name="connsiteY1" fmla="*/ 95624 h 95682"/>
                <a:gd name="connsiteX2" fmla="*/ 61571 w 261382"/>
                <a:gd name="connsiteY2" fmla="*/ 92691 h 95682"/>
                <a:gd name="connsiteX3" fmla="*/ 61571 w 261382"/>
                <a:gd name="connsiteY3" fmla="*/ 92691 h 95682"/>
                <a:gd name="connsiteX4" fmla="*/ 78332 w 261382"/>
                <a:gd name="connsiteY4" fmla="*/ 91722 h 95682"/>
                <a:gd name="connsiteX5" fmla="*/ 78607 w 261382"/>
                <a:gd name="connsiteY5" fmla="*/ 91722 h 95682"/>
                <a:gd name="connsiteX6" fmla="*/ 94792 w 261382"/>
                <a:gd name="connsiteY6" fmla="*/ 90700 h 95682"/>
                <a:gd name="connsiteX7" fmla="*/ 95093 w 261382"/>
                <a:gd name="connsiteY7" fmla="*/ 90700 h 95682"/>
                <a:gd name="connsiteX8" fmla="*/ 110806 w 261382"/>
                <a:gd name="connsiteY8" fmla="*/ 89640 h 95682"/>
                <a:gd name="connsiteX9" fmla="*/ 111095 w 261382"/>
                <a:gd name="connsiteY9" fmla="*/ 89640 h 95682"/>
                <a:gd name="connsiteX10" fmla="*/ 126389 w 261382"/>
                <a:gd name="connsiteY10" fmla="*/ 88527 h 95682"/>
                <a:gd name="connsiteX11" fmla="*/ 126769 w 261382"/>
                <a:gd name="connsiteY11" fmla="*/ 88527 h 95682"/>
                <a:gd name="connsiteX12" fmla="*/ 141487 w 261382"/>
                <a:gd name="connsiteY12" fmla="*/ 87374 h 95682"/>
                <a:gd name="connsiteX13" fmla="*/ 142024 w 261382"/>
                <a:gd name="connsiteY13" fmla="*/ 87374 h 95682"/>
                <a:gd name="connsiteX14" fmla="*/ 149056 w 261382"/>
                <a:gd name="connsiteY14" fmla="*/ 86798 h 95682"/>
                <a:gd name="connsiteX15" fmla="*/ 149056 w 261382"/>
                <a:gd name="connsiteY15" fmla="*/ 86798 h 95682"/>
                <a:gd name="connsiteX16" fmla="*/ 156140 w 261382"/>
                <a:gd name="connsiteY16" fmla="*/ 86196 h 95682"/>
                <a:gd name="connsiteX17" fmla="*/ 156625 w 261382"/>
                <a:gd name="connsiteY17" fmla="*/ 86196 h 95682"/>
                <a:gd name="connsiteX18" fmla="*/ 163382 w 261382"/>
                <a:gd name="connsiteY18" fmla="*/ 85594 h 95682"/>
                <a:gd name="connsiteX19" fmla="*/ 163539 w 261382"/>
                <a:gd name="connsiteY19" fmla="*/ 85594 h 95682"/>
                <a:gd name="connsiteX20" fmla="*/ 170296 w 261382"/>
                <a:gd name="connsiteY20" fmla="*/ 84965 h 95682"/>
                <a:gd name="connsiteX21" fmla="*/ 170924 w 261382"/>
                <a:gd name="connsiteY21" fmla="*/ 84965 h 95682"/>
                <a:gd name="connsiteX22" fmla="*/ 177406 w 261382"/>
                <a:gd name="connsiteY22" fmla="*/ 84336 h 95682"/>
                <a:gd name="connsiteX23" fmla="*/ 177498 w 261382"/>
                <a:gd name="connsiteY23" fmla="*/ 84336 h 95682"/>
                <a:gd name="connsiteX24" fmla="*/ 184045 w 261382"/>
                <a:gd name="connsiteY24" fmla="*/ 83682 h 95682"/>
                <a:gd name="connsiteX25" fmla="*/ 184660 w 261382"/>
                <a:gd name="connsiteY25" fmla="*/ 83682 h 95682"/>
                <a:gd name="connsiteX26" fmla="*/ 190789 w 261382"/>
                <a:gd name="connsiteY26" fmla="*/ 83053 h 95682"/>
                <a:gd name="connsiteX27" fmla="*/ 191024 w 261382"/>
                <a:gd name="connsiteY27" fmla="*/ 83053 h 95682"/>
                <a:gd name="connsiteX28" fmla="*/ 197192 w 261382"/>
                <a:gd name="connsiteY28" fmla="*/ 82399 h 95682"/>
                <a:gd name="connsiteX29" fmla="*/ 197952 w 261382"/>
                <a:gd name="connsiteY29" fmla="*/ 82320 h 95682"/>
                <a:gd name="connsiteX30" fmla="*/ 203765 w 261382"/>
                <a:gd name="connsiteY30" fmla="*/ 81678 h 95682"/>
                <a:gd name="connsiteX31" fmla="*/ 203962 w 261382"/>
                <a:gd name="connsiteY31" fmla="*/ 81678 h 95682"/>
                <a:gd name="connsiteX32" fmla="*/ 209881 w 261382"/>
                <a:gd name="connsiteY32" fmla="*/ 80997 h 95682"/>
                <a:gd name="connsiteX33" fmla="*/ 210640 w 261382"/>
                <a:gd name="connsiteY33" fmla="*/ 80919 h 95682"/>
                <a:gd name="connsiteX34" fmla="*/ 216179 w 261382"/>
                <a:gd name="connsiteY34" fmla="*/ 80251 h 95682"/>
                <a:gd name="connsiteX35" fmla="*/ 216402 w 261382"/>
                <a:gd name="connsiteY35" fmla="*/ 80251 h 95682"/>
                <a:gd name="connsiteX36" fmla="*/ 222033 w 261382"/>
                <a:gd name="connsiteY36" fmla="*/ 79557 h 95682"/>
                <a:gd name="connsiteX37" fmla="*/ 222792 w 261382"/>
                <a:gd name="connsiteY37" fmla="*/ 79465 h 95682"/>
                <a:gd name="connsiteX38" fmla="*/ 228030 w 261382"/>
                <a:gd name="connsiteY38" fmla="*/ 78797 h 95682"/>
                <a:gd name="connsiteX39" fmla="*/ 228292 w 261382"/>
                <a:gd name="connsiteY39" fmla="*/ 78797 h 95682"/>
                <a:gd name="connsiteX40" fmla="*/ 233621 w 261382"/>
                <a:gd name="connsiteY40" fmla="*/ 78090 h 95682"/>
                <a:gd name="connsiteX41" fmla="*/ 234420 w 261382"/>
                <a:gd name="connsiteY41" fmla="*/ 77986 h 95682"/>
                <a:gd name="connsiteX42" fmla="*/ 239370 w 261382"/>
                <a:gd name="connsiteY42" fmla="*/ 77305 h 95682"/>
                <a:gd name="connsiteX43" fmla="*/ 239606 w 261382"/>
                <a:gd name="connsiteY43" fmla="*/ 77305 h 95682"/>
                <a:gd name="connsiteX44" fmla="*/ 244647 w 261382"/>
                <a:gd name="connsiteY44" fmla="*/ 76584 h 95682"/>
                <a:gd name="connsiteX45" fmla="*/ 245459 w 261382"/>
                <a:gd name="connsiteY45" fmla="*/ 76467 h 95682"/>
                <a:gd name="connsiteX46" fmla="*/ 246114 w 261382"/>
                <a:gd name="connsiteY46" fmla="*/ 76362 h 95682"/>
                <a:gd name="connsiteX47" fmla="*/ 260897 w 261382"/>
                <a:gd name="connsiteY47" fmla="*/ 22464 h 95682"/>
                <a:gd name="connsiteX48" fmla="*/ -485 w 261382"/>
                <a:gd name="connsiteY48" fmla="*/ -59 h 95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261382" h="95682">
                  <a:moveTo>
                    <a:pt x="-485" y="-59"/>
                  </a:moveTo>
                  <a:lnTo>
                    <a:pt x="-485" y="95624"/>
                  </a:lnTo>
                  <a:cubicBezTo>
                    <a:pt x="20938" y="94751"/>
                    <a:pt x="41627" y="93774"/>
                    <a:pt x="61571" y="92691"/>
                  </a:cubicBezTo>
                  <a:lnTo>
                    <a:pt x="61571" y="92691"/>
                  </a:lnTo>
                  <a:lnTo>
                    <a:pt x="78332" y="91722"/>
                  </a:lnTo>
                  <a:lnTo>
                    <a:pt x="78607" y="91722"/>
                  </a:lnTo>
                  <a:cubicBezTo>
                    <a:pt x="84067" y="91381"/>
                    <a:pt x="89462" y="91054"/>
                    <a:pt x="94792" y="90700"/>
                  </a:cubicBezTo>
                  <a:lnTo>
                    <a:pt x="95093" y="90700"/>
                  </a:lnTo>
                  <a:lnTo>
                    <a:pt x="110806" y="89640"/>
                  </a:lnTo>
                  <a:lnTo>
                    <a:pt x="111095" y="89640"/>
                  </a:lnTo>
                  <a:cubicBezTo>
                    <a:pt x="116267" y="89273"/>
                    <a:pt x="121361" y="88903"/>
                    <a:pt x="126389" y="88527"/>
                  </a:cubicBezTo>
                  <a:lnTo>
                    <a:pt x="126769" y="88527"/>
                  </a:lnTo>
                  <a:cubicBezTo>
                    <a:pt x="131745" y="88151"/>
                    <a:pt x="136655" y="87767"/>
                    <a:pt x="141487" y="87374"/>
                  </a:cubicBezTo>
                  <a:lnTo>
                    <a:pt x="142024" y="87374"/>
                  </a:lnTo>
                  <a:lnTo>
                    <a:pt x="149056" y="86798"/>
                  </a:lnTo>
                  <a:lnTo>
                    <a:pt x="149056" y="86798"/>
                  </a:lnTo>
                  <a:lnTo>
                    <a:pt x="156140" y="86196"/>
                  </a:lnTo>
                  <a:lnTo>
                    <a:pt x="156625" y="86196"/>
                  </a:lnTo>
                  <a:lnTo>
                    <a:pt x="163382" y="85594"/>
                  </a:lnTo>
                  <a:lnTo>
                    <a:pt x="163539" y="85594"/>
                  </a:lnTo>
                  <a:lnTo>
                    <a:pt x="170296" y="84965"/>
                  </a:lnTo>
                  <a:lnTo>
                    <a:pt x="170924" y="84965"/>
                  </a:lnTo>
                  <a:lnTo>
                    <a:pt x="177406" y="84336"/>
                  </a:lnTo>
                  <a:lnTo>
                    <a:pt x="177498" y="84336"/>
                  </a:lnTo>
                  <a:lnTo>
                    <a:pt x="184045" y="83682"/>
                  </a:lnTo>
                  <a:lnTo>
                    <a:pt x="184660" y="83682"/>
                  </a:lnTo>
                  <a:lnTo>
                    <a:pt x="190789" y="83053"/>
                  </a:lnTo>
                  <a:lnTo>
                    <a:pt x="191024" y="83053"/>
                  </a:lnTo>
                  <a:lnTo>
                    <a:pt x="197192" y="82399"/>
                  </a:lnTo>
                  <a:lnTo>
                    <a:pt x="197952" y="82320"/>
                  </a:lnTo>
                  <a:lnTo>
                    <a:pt x="203765" y="81678"/>
                  </a:lnTo>
                  <a:lnTo>
                    <a:pt x="203962" y="81678"/>
                  </a:lnTo>
                  <a:lnTo>
                    <a:pt x="209881" y="80997"/>
                  </a:lnTo>
                  <a:lnTo>
                    <a:pt x="210640" y="80919"/>
                  </a:lnTo>
                  <a:lnTo>
                    <a:pt x="216179" y="80251"/>
                  </a:lnTo>
                  <a:lnTo>
                    <a:pt x="216402" y="80251"/>
                  </a:lnTo>
                  <a:lnTo>
                    <a:pt x="222033" y="79557"/>
                  </a:lnTo>
                  <a:lnTo>
                    <a:pt x="222792" y="79465"/>
                  </a:lnTo>
                  <a:lnTo>
                    <a:pt x="228030" y="78797"/>
                  </a:lnTo>
                  <a:lnTo>
                    <a:pt x="228292" y="78797"/>
                  </a:lnTo>
                  <a:lnTo>
                    <a:pt x="233621" y="78090"/>
                  </a:lnTo>
                  <a:lnTo>
                    <a:pt x="234420" y="77986"/>
                  </a:lnTo>
                  <a:lnTo>
                    <a:pt x="239370" y="77305"/>
                  </a:lnTo>
                  <a:lnTo>
                    <a:pt x="239606" y="77305"/>
                  </a:lnTo>
                  <a:lnTo>
                    <a:pt x="244647" y="76584"/>
                  </a:lnTo>
                  <a:lnTo>
                    <a:pt x="245459" y="76467"/>
                  </a:lnTo>
                  <a:lnTo>
                    <a:pt x="246114" y="76362"/>
                  </a:lnTo>
                  <a:cubicBezTo>
                    <a:pt x="252098" y="58701"/>
                    <a:pt x="257035" y="40705"/>
                    <a:pt x="260897" y="22464"/>
                  </a:cubicBezTo>
                  <a:cubicBezTo>
                    <a:pt x="201867" y="12159"/>
                    <a:pt x="109955" y="4367"/>
                    <a:pt x="-485" y="-59"/>
                  </a:cubicBezTo>
                  <a:close/>
                </a:path>
              </a:pathLst>
            </a:custGeom>
            <a:gradFill>
              <a:gsLst>
                <a:gs pos="0">
                  <a:srgbClr val="ABCF9C"/>
                </a:gs>
                <a:gs pos="17000">
                  <a:srgbClr val="84CF9C"/>
                </a:gs>
                <a:gs pos="46000">
                  <a:srgbClr val="39CE9C"/>
                </a:gs>
                <a:gs pos="100000">
                  <a:srgbClr val="007A75"/>
                </a:gs>
              </a:gsLst>
              <a:lin ang="16200000" scaled="1"/>
            </a:gra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45" name="任意多边形: 形状 244">
              <a:extLst>
                <a:ext uri="{FF2B5EF4-FFF2-40B4-BE49-F238E27FC236}">
                  <a16:creationId xmlns:a16="http://schemas.microsoft.com/office/drawing/2014/main" id="{6EE55B35-A139-E8B2-D65A-975E2E8857DD}"/>
                </a:ext>
              </a:extLst>
            </p:cNvPr>
            <p:cNvSpPr/>
            <p:nvPr/>
          </p:nvSpPr>
          <p:spPr>
            <a:xfrm rot="18900000">
              <a:off x="794199" y="2947111"/>
              <a:ext cx="231356" cy="231356"/>
            </a:xfrm>
            <a:custGeom>
              <a:avLst/>
              <a:gdLst>
                <a:gd name="connsiteX0" fmla="*/ 230871 w 231356"/>
                <a:gd name="connsiteY0" fmla="*/ 115620 h 231356"/>
                <a:gd name="connsiteX1" fmla="*/ 115193 w 231356"/>
                <a:gd name="connsiteY1" fmla="*/ 231298 h 231356"/>
                <a:gd name="connsiteX2" fmla="*/ -485 w 231356"/>
                <a:gd name="connsiteY2" fmla="*/ 115620 h 231356"/>
                <a:gd name="connsiteX3" fmla="*/ 115193 w 231356"/>
                <a:gd name="connsiteY3" fmla="*/ -59 h 231356"/>
                <a:gd name="connsiteX4" fmla="*/ 230871 w 231356"/>
                <a:gd name="connsiteY4" fmla="*/ 115620 h 231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356" h="231356">
                  <a:moveTo>
                    <a:pt x="230871" y="115620"/>
                  </a:moveTo>
                  <a:cubicBezTo>
                    <a:pt x="230871" y="179507"/>
                    <a:pt x="179081" y="231298"/>
                    <a:pt x="115193" y="231298"/>
                  </a:cubicBezTo>
                  <a:cubicBezTo>
                    <a:pt x="51306" y="231298"/>
                    <a:pt x="-485" y="179507"/>
                    <a:pt x="-485" y="115620"/>
                  </a:cubicBezTo>
                  <a:cubicBezTo>
                    <a:pt x="-485" y="51732"/>
                    <a:pt x="51306" y="-59"/>
                    <a:pt x="115193" y="-59"/>
                  </a:cubicBezTo>
                  <a:cubicBezTo>
                    <a:pt x="179081" y="-59"/>
                    <a:pt x="230871" y="51732"/>
                    <a:pt x="230871" y="115620"/>
                  </a:cubicBezTo>
                  <a:close/>
                </a:path>
              </a:pathLst>
            </a:custGeom>
            <a:gradFill>
              <a:gsLst>
                <a:gs pos="7000">
                  <a:srgbClr val="FFFFFF"/>
                </a:gs>
                <a:gs pos="79000">
                  <a:srgbClr val="D1D3D4"/>
                </a:gs>
              </a:gsLst>
              <a:lin ang="18900000" scaled="1"/>
            </a:gra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46" name="任意多边形: 形状 245">
              <a:extLst>
                <a:ext uri="{FF2B5EF4-FFF2-40B4-BE49-F238E27FC236}">
                  <a16:creationId xmlns:a16="http://schemas.microsoft.com/office/drawing/2014/main" id="{80DC2D58-6A85-FBCD-187D-D583EED4269B}"/>
                </a:ext>
              </a:extLst>
            </p:cNvPr>
            <p:cNvSpPr/>
            <p:nvPr/>
          </p:nvSpPr>
          <p:spPr>
            <a:xfrm>
              <a:off x="794181" y="3022017"/>
              <a:ext cx="156490" cy="156458"/>
            </a:xfrm>
            <a:custGeom>
              <a:avLst/>
              <a:gdLst>
                <a:gd name="connsiteX0" fmla="*/ 156006 w 156490"/>
                <a:gd name="connsiteY0" fmla="*/ 148985 h 156458"/>
                <a:gd name="connsiteX1" fmla="*/ 6962 w 156490"/>
                <a:gd name="connsiteY1" fmla="*/ -59 h 156458"/>
                <a:gd name="connsiteX2" fmla="*/ 74505 w 156490"/>
                <a:gd name="connsiteY2" fmla="*/ 148985 h 156458"/>
                <a:gd name="connsiteX3" fmla="*/ 156006 w 156490"/>
                <a:gd name="connsiteY3" fmla="*/ 148985 h 156458"/>
              </a:gdLst>
              <a:ahLst/>
              <a:cxnLst>
                <a:cxn ang="0">
                  <a:pos x="connsiteX0" y="connsiteY0"/>
                </a:cxn>
                <a:cxn ang="0">
                  <a:pos x="connsiteX1" y="connsiteY1"/>
                </a:cxn>
                <a:cxn ang="0">
                  <a:pos x="connsiteX2" y="connsiteY2"/>
                </a:cxn>
                <a:cxn ang="0">
                  <a:pos x="connsiteX3" y="connsiteY3"/>
                </a:cxn>
              </a:cxnLst>
              <a:rect l="l" t="t" r="r" b="b"/>
              <a:pathLst>
                <a:path w="156490" h="156458">
                  <a:moveTo>
                    <a:pt x="156006" y="148985"/>
                  </a:moveTo>
                  <a:cubicBezTo>
                    <a:pt x="117848" y="88977"/>
                    <a:pt x="66975" y="38094"/>
                    <a:pt x="6962" y="-59"/>
                  </a:cubicBezTo>
                  <a:cubicBezTo>
                    <a:pt x="-15547" y="59749"/>
                    <a:pt x="14688" y="126478"/>
                    <a:pt x="74505" y="148985"/>
                  </a:cubicBezTo>
                  <a:cubicBezTo>
                    <a:pt x="100772" y="158871"/>
                    <a:pt x="129738" y="158871"/>
                    <a:pt x="156006" y="148985"/>
                  </a:cubicBezTo>
                  <a:close/>
                </a:path>
              </a:pathLst>
            </a:custGeom>
            <a:gradFill>
              <a:gsLst>
                <a:gs pos="7000">
                  <a:srgbClr val="FFFFFF"/>
                </a:gs>
                <a:gs pos="79000">
                  <a:srgbClr val="D1D3D4"/>
                </a:gs>
              </a:gsLst>
              <a:lin ang="18900000" scaled="1"/>
            </a:gra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47" name="任意多边形: 形状 246">
              <a:extLst>
                <a:ext uri="{FF2B5EF4-FFF2-40B4-BE49-F238E27FC236}">
                  <a16:creationId xmlns:a16="http://schemas.microsoft.com/office/drawing/2014/main" id="{B15D6A72-52D9-7553-CBA2-E3172361653A}"/>
                </a:ext>
              </a:extLst>
            </p:cNvPr>
            <p:cNvSpPr/>
            <p:nvPr/>
          </p:nvSpPr>
          <p:spPr>
            <a:xfrm rot="20561398">
              <a:off x="497296" y="3291696"/>
              <a:ext cx="41876" cy="67463"/>
            </a:xfrm>
            <a:custGeom>
              <a:avLst/>
              <a:gdLst>
                <a:gd name="connsiteX0" fmla="*/ 41392 w 41876"/>
                <a:gd name="connsiteY0" fmla="*/ 33673 h 67463"/>
                <a:gd name="connsiteX1" fmla="*/ 20453 w 41876"/>
                <a:gd name="connsiteY1" fmla="*/ 67405 h 67463"/>
                <a:gd name="connsiteX2" fmla="*/ -485 w 41876"/>
                <a:gd name="connsiteY2" fmla="*/ 33673 h 67463"/>
                <a:gd name="connsiteX3" fmla="*/ 20453 w 41876"/>
                <a:gd name="connsiteY3" fmla="*/ -59 h 67463"/>
                <a:gd name="connsiteX4" fmla="*/ 41392 w 41876"/>
                <a:gd name="connsiteY4" fmla="*/ 33673 h 67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876" h="67463">
                  <a:moveTo>
                    <a:pt x="41392" y="33673"/>
                  </a:moveTo>
                  <a:cubicBezTo>
                    <a:pt x="41392" y="52303"/>
                    <a:pt x="32017" y="67405"/>
                    <a:pt x="20453" y="67405"/>
                  </a:cubicBezTo>
                  <a:cubicBezTo>
                    <a:pt x="8889" y="67405"/>
                    <a:pt x="-485" y="52303"/>
                    <a:pt x="-485" y="33673"/>
                  </a:cubicBezTo>
                  <a:cubicBezTo>
                    <a:pt x="-485" y="15044"/>
                    <a:pt x="8889" y="-59"/>
                    <a:pt x="20453" y="-59"/>
                  </a:cubicBezTo>
                  <a:cubicBezTo>
                    <a:pt x="32017" y="-59"/>
                    <a:pt x="41392" y="15044"/>
                    <a:pt x="41392" y="33673"/>
                  </a:cubicBezTo>
                  <a:close/>
                </a:path>
              </a:pathLst>
            </a:custGeom>
            <a:solidFill>
              <a:srgbClr val="D1D2DB"/>
            </a:soli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48" name="任意多边形: 形状 247">
              <a:extLst>
                <a:ext uri="{FF2B5EF4-FFF2-40B4-BE49-F238E27FC236}">
                  <a16:creationId xmlns:a16="http://schemas.microsoft.com/office/drawing/2014/main" id="{B2382597-6CA8-A805-3FBD-BE3E3FDCA554}"/>
                </a:ext>
              </a:extLst>
            </p:cNvPr>
            <p:cNvSpPr/>
            <p:nvPr/>
          </p:nvSpPr>
          <p:spPr>
            <a:xfrm>
              <a:off x="507316" y="3315050"/>
              <a:ext cx="5851" cy="8656"/>
            </a:xfrm>
            <a:custGeom>
              <a:avLst/>
              <a:gdLst>
                <a:gd name="connsiteX0" fmla="*/ 5051 w 5851"/>
                <a:gd name="connsiteY0" fmla="*/ 3436 h 8656"/>
                <a:gd name="connsiteX1" fmla="*/ 3742 w 5851"/>
                <a:gd name="connsiteY1" fmla="*/ 8517 h 8656"/>
                <a:gd name="connsiteX2" fmla="*/ -187 w 5851"/>
                <a:gd name="connsiteY2" fmla="*/ 5086 h 8656"/>
                <a:gd name="connsiteX3" fmla="*/ 1123 w 5851"/>
                <a:gd name="connsiteY3" fmla="*/ 19 h 8656"/>
                <a:gd name="connsiteX4" fmla="*/ 5051 w 5851"/>
                <a:gd name="connsiteY4" fmla="*/ 3436 h 8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51" h="8656">
                  <a:moveTo>
                    <a:pt x="5051" y="3436"/>
                  </a:moveTo>
                  <a:cubicBezTo>
                    <a:pt x="5784" y="5794"/>
                    <a:pt x="5195" y="8059"/>
                    <a:pt x="3742" y="8517"/>
                  </a:cubicBezTo>
                  <a:cubicBezTo>
                    <a:pt x="2288" y="8976"/>
                    <a:pt x="507" y="7430"/>
                    <a:pt x="-187" y="5086"/>
                  </a:cubicBezTo>
                  <a:cubicBezTo>
                    <a:pt x="-881" y="2742"/>
                    <a:pt x="-331" y="464"/>
                    <a:pt x="1123" y="19"/>
                  </a:cubicBezTo>
                  <a:cubicBezTo>
                    <a:pt x="2576" y="-426"/>
                    <a:pt x="4318" y="1093"/>
                    <a:pt x="5051" y="3436"/>
                  </a:cubicBezTo>
                  <a:close/>
                </a:path>
              </a:pathLst>
            </a:custGeom>
            <a:solidFill>
              <a:srgbClr val="9092A0"/>
            </a:soli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49" name="任意多边形: 形状 248">
              <a:extLst>
                <a:ext uri="{FF2B5EF4-FFF2-40B4-BE49-F238E27FC236}">
                  <a16:creationId xmlns:a16="http://schemas.microsoft.com/office/drawing/2014/main" id="{5EC1CADF-5DEA-1E37-CE56-9AA91E8AE02C}"/>
                </a:ext>
              </a:extLst>
            </p:cNvPr>
            <p:cNvSpPr/>
            <p:nvPr/>
          </p:nvSpPr>
          <p:spPr>
            <a:xfrm>
              <a:off x="524140" y="3311812"/>
              <a:ext cx="5160" cy="7561"/>
            </a:xfrm>
            <a:custGeom>
              <a:avLst/>
              <a:gdLst>
                <a:gd name="connsiteX0" fmla="*/ 4399 w 5160"/>
                <a:gd name="connsiteY0" fmla="*/ 3009 h 7561"/>
                <a:gd name="connsiteX1" fmla="*/ 3260 w 5160"/>
                <a:gd name="connsiteY1" fmla="*/ 7435 h 7561"/>
                <a:gd name="connsiteX2" fmla="*/ -211 w 5160"/>
                <a:gd name="connsiteY2" fmla="*/ 4436 h 7561"/>
                <a:gd name="connsiteX3" fmla="*/ 942 w 5160"/>
                <a:gd name="connsiteY3" fmla="*/ 10 h 7561"/>
                <a:gd name="connsiteX4" fmla="*/ 4399 w 5160"/>
                <a:gd name="connsiteY4" fmla="*/ 3009 h 7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60" h="7561">
                  <a:moveTo>
                    <a:pt x="4399" y="3009"/>
                  </a:moveTo>
                  <a:cubicBezTo>
                    <a:pt x="5040" y="5051"/>
                    <a:pt x="4530" y="7042"/>
                    <a:pt x="3260" y="7435"/>
                  </a:cubicBezTo>
                  <a:cubicBezTo>
                    <a:pt x="1989" y="7827"/>
                    <a:pt x="431" y="6492"/>
                    <a:pt x="-211" y="4436"/>
                  </a:cubicBezTo>
                  <a:cubicBezTo>
                    <a:pt x="-852" y="2380"/>
                    <a:pt x="-328" y="403"/>
                    <a:pt x="942" y="10"/>
                  </a:cubicBezTo>
                  <a:cubicBezTo>
                    <a:pt x="2212" y="-383"/>
                    <a:pt x="3796" y="953"/>
                    <a:pt x="4399" y="3009"/>
                  </a:cubicBezTo>
                  <a:close/>
                </a:path>
              </a:pathLst>
            </a:custGeom>
            <a:solidFill>
              <a:srgbClr val="9092A0"/>
            </a:soli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50" name="任意多边形: 形状 249">
              <a:extLst>
                <a:ext uri="{FF2B5EF4-FFF2-40B4-BE49-F238E27FC236}">
                  <a16:creationId xmlns:a16="http://schemas.microsoft.com/office/drawing/2014/main" id="{9AEBAEAA-F6E1-3121-B358-0E6E5D119720}"/>
                </a:ext>
              </a:extLst>
            </p:cNvPr>
            <p:cNvSpPr/>
            <p:nvPr/>
          </p:nvSpPr>
          <p:spPr>
            <a:xfrm>
              <a:off x="36953" y="3169225"/>
              <a:ext cx="186428" cy="59648"/>
            </a:xfrm>
            <a:custGeom>
              <a:avLst/>
              <a:gdLst>
                <a:gd name="connsiteX0" fmla="*/ 140309 w 186428"/>
                <a:gd name="connsiteY0" fmla="*/ 13876 h 59648"/>
                <a:gd name="connsiteX1" fmla="*/ 134744 w 186428"/>
                <a:gd name="connsiteY1" fmla="*/ 14217 h 59648"/>
                <a:gd name="connsiteX2" fmla="*/ 120235 w 186428"/>
                <a:gd name="connsiteY2" fmla="*/ 10799 h 59648"/>
                <a:gd name="connsiteX3" fmla="*/ 37222 w 186428"/>
                <a:gd name="connsiteY3" fmla="*/ 25243 h 59648"/>
                <a:gd name="connsiteX4" fmla="*/ 36101 w 186428"/>
                <a:gd name="connsiteY4" fmla="*/ 26892 h 59648"/>
                <a:gd name="connsiteX5" fmla="*/ 28035 w 186428"/>
                <a:gd name="connsiteY5" fmla="*/ 31057 h 59648"/>
                <a:gd name="connsiteX6" fmla="*/ 28035 w 186428"/>
                <a:gd name="connsiteY6" fmla="*/ 31057 h 59648"/>
                <a:gd name="connsiteX7" fmla="*/ -485 w 186428"/>
                <a:gd name="connsiteY7" fmla="*/ 59590 h 59648"/>
                <a:gd name="connsiteX8" fmla="*/ 185944 w 186428"/>
                <a:gd name="connsiteY8" fmla="*/ 59590 h 59648"/>
                <a:gd name="connsiteX9" fmla="*/ 140387 w 186428"/>
                <a:gd name="connsiteY9" fmla="*/ 13876 h 59648"/>
                <a:gd name="connsiteX10" fmla="*/ 140309 w 186428"/>
                <a:gd name="connsiteY10" fmla="*/ 13876 h 59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6428" h="59648">
                  <a:moveTo>
                    <a:pt x="140309" y="13876"/>
                  </a:moveTo>
                  <a:cubicBezTo>
                    <a:pt x="138448" y="13876"/>
                    <a:pt x="136590" y="13990"/>
                    <a:pt x="134744" y="14217"/>
                  </a:cubicBezTo>
                  <a:cubicBezTo>
                    <a:pt x="129651" y="14910"/>
                    <a:pt x="124483" y="13692"/>
                    <a:pt x="120235" y="10799"/>
                  </a:cubicBezTo>
                  <a:cubicBezTo>
                    <a:pt x="93323" y="-8136"/>
                    <a:pt x="56157" y="-1670"/>
                    <a:pt x="37222" y="25243"/>
                  </a:cubicBezTo>
                  <a:cubicBezTo>
                    <a:pt x="36839" y="25786"/>
                    <a:pt x="36466" y="26336"/>
                    <a:pt x="36101" y="26892"/>
                  </a:cubicBezTo>
                  <a:cubicBezTo>
                    <a:pt x="34293" y="29560"/>
                    <a:pt x="31257" y="31127"/>
                    <a:pt x="28035" y="31057"/>
                  </a:cubicBezTo>
                  <a:lnTo>
                    <a:pt x="28035" y="31057"/>
                  </a:lnTo>
                  <a:cubicBezTo>
                    <a:pt x="12282" y="31064"/>
                    <a:pt x="-485" y="43837"/>
                    <a:pt x="-485" y="59590"/>
                  </a:cubicBezTo>
                  <a:lnTo>
                    <a:pt x="185944" y="59590"/>
                  </a:lnTo>
                  <a:cubicBezTo>
                    <a:pt x="185987" y="34387"/>
                    <a:pt x="165591" y="13920"/>
                    <a:pt x="140387" y="13876"/>
                  </a:cubicBezTo>
                  <a:cubicBezTo>
                    <a:pt x="140361" y="13876"/>
                    <a:pt x="140335" y="13876"/>
                    <a:pt x="140309" y="13876"/>
                  </a:cubicBezTo>
                  <a:close/>
                </a:path>
              </a:pathLst>
            </a:custGeom>
            <a:solidFill>
              <a:srgbClr val="FFFFFF"/>
            </a:soli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51" name="任意多边形: 形状 250">
              <a:extLst>
                <a:ext uri="{FF2B5EF4-FFF2-40B4-BE49-F238E27FC236}">
                  <a16:creationId xmlns:a16="http://schemas.microsoft.com/office/drawing/2014/main" id="{C6AE61B5-4594-FFA6-853B-A95A8AC90A46}"/>
                </a:ext>
              </a:extLst>
            </p:cNvPr>
            <p:cNvSpPr/>
            <p:nvPr/>
          </p:nvSpPr>
          <p:spPr>
            <a:xfrm>
              <a:off x="807495" y="3145759"/>
              <a:ext cx="102413" cy="32778"/>
            </a:xfrm>
            <a:custGeom>
              <a:avLst/>
              <a:gdLst>
                <a:gd name="connsiteX0" fmla="*/ 24539 w 102413"/>
                <a:gd name="connsiteY0" fmla="*/ 7604 h 32778"/>
                <a:gd name="connsiteX1" fmla="*/ 27590 w 102413"/>
                <a:gd name="connsiteY1" fmla="*/ 7788 h 32778"/>
                <a:gd name="connsiteX2" fmla="*/ 35565 w 102413"/>
                <a:gd name="connsiteY2" fmla="*/ 5915 h 32778"/>
                <a:gd name="connsiteX3" fmla="*/ 81095 w 102413"/>
                <a:gd name="connsiteY3" fmla="*/ 13788 h 32778"/>
                <a:gd name="connsiteX4" fmla="*/ 81749 w 102413"/>
                <a:gd name="connsiteY4" fmla="*/ 14754 h 32778"/>
                <a:gd name="connsiteX5" fmla="*/ 86215 w 102413"/>
                <a:gd name="connsiteY5" fmla="*/ 17006 h 32778"/>
                <a:gd name="connsiteX6" fmla="*/ 86215 w 102413"/>
                <a:gd name="connsiteY6" fmla="*/ 17006 h 32778"/>
                <a:gd name="connsiteX7" fmla="*/ 101928 w 102413"/>
                <a:gd name="connsiteY7" fmla="*/ 32720 h 32778"/>
                <a:gd name="connsiteX8" fmla="*/ -485 w 102413"/>
                <a:gd name="connsiteY8" fmla="*/ 32720 h 32778"/>
                <a:gd name="connsiteX9" fmla="*/ 24500 w 102413"/>
                <a:gd name="connsiteY9" fmla="*/ 7604 h 32778"/>
                <a:gd name="connsiteX10" fmla="*/ 24539 w 102413"/>
                <a:gd name="connsiteY10" fmla="*/ 7604 h 3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413" h="32778">
                  <a:moveTo>
                    <a:pt x="24539" y="7604"/>
                  </a:moveTo>
                  <a:cubicBezTo>
                    <a:pt x="25560" y="7606"/>
                    <a:pt x="26582" y="7667"/>
                    <a:pt x="27590" y="7788"/>
                  </a:cubicBezTo>
                  <a:cubicBezTo>
                    <a:pt x="30392" y="8171"/>
                    <a:pt x="33234" y="7503"/>
                    <a:pt x="35565" y="5915"/>
                  </a:cubicBezTo>
                  <a:cubicBezTo>
                    <a:pt x="50309" y="-4483"/>
                    <a:pt x="70698" y="-960"/>
                    <a:pt x="81095" y="13788"/>
                  </a:cubicBezTo>
                  <a:cubicBezTo>
                    <a:pt x="81317" y="14106"/>
                    <a:pt x="81540" y="14428"/>
                    <a:pt x="81749" y="14754"/>
                  </a:cubicBezTo>
                  <a:cubicBezTo>
                    <a:pt x="82758" y="16213"/>
                    <a:pt x="84447" y="17060"/>
                    <a:pt x="86215" y="17006"/>
                  </a:cubicBezTo>
                  <a:lnTo>
                    <a:pt x="86215" y="17006"/>
                  </a:lnTo>
                  <a:cubicBezTo>
                    <a:pt x="94897" y="17006"/>
                    <a:pt x="101928" y="24042"/>
                    <a:pt x="101928" y="32720"/>
                  </a:cubicBezTo>
                  <a:lnTo>
                    <a:pt x="-485" y="32720"/>
                  </a:lnTo>
                  <a:cubicBezTo>
                    <a:pt x="-524" y="18885"/>
                    <a:pt x="10659" y="7641"/>
                    <a:pt x="24500" y="7604"/>
                  </a:cubicBezTo>
                  <a:cubicBezTo>
                    <a:pt x="24513" y="7604"/>
                    <a:pt x="24526" y="7604"/>
                    <a:pt x="24539" y="7604"/>
                  </a:cubicBezTo>
                  <a:close/>
                </a:path>
              </a:pathLst>
            </a:custGeom>
            <a:solidFill>
              <a:srgbClr val="FFFFFF"/>
            </a:soli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52" name="任意多边形: 形状 251">
              <a:extLst>
                <a:ext uri="{FF2B5EF4-FFF2-40B4-BE49-F238E27FC236}">
                  <a16:creationId xmlns:a16="http://schemas.microsoft.com/office/drawing/2014/main" id="{F831933F-F31E-A8B1-253D-14225B01BBD4}"/>
                </a:ext>
              </a:extLst>
            </p:cNvPr>
            <p:cNvSpPr/>
            <p:nvPr/>
          </p:nvSpPr>
          <p:spPr>
            <a:xfrm>
              <a:off x="223421" y="3241648"/>
              <a:ext cx="75556" cy="24138"/>
            </a:xfrm>
            <a:custGeom>
              <a:avLst/>
              <a:gdLst>
                <a:gd name="connsiteX0" fmla="*/ 56542 w 75556"/>
                <a:gd name="connsiteY0" fmla="*/ 5564 h 24138"/>
                <a:gd name="connsiteX1" fmla="*/ 54290 w 75556"/>
                <a:gd name="connsiteY1" fmla="*/ 5708 h 24138"/>
                <a:gd name="connsiteX2" fmla="*/ 48410 w 75556"/>
                <a:gd name="connsiteY2" fmla="*/ 4320 h 24138"/>
                <a:gd name="connsiteX3" fmla="*/ 14811 w 75556"/>
                <a:gd name="connsiteY3" fmla="*/ 10208 h 24138"/>
                <a:gd name="connsiteX4" fmla="*/ 14364 w 75556"/>
                <a:gd name="connsiteY4" fmla="*/ 10868 h 24138"/>
                <a:gd name="connsiteX5" fmla="*/ 11078 w 75556"/>
                <a:gd name="connsiteY5" fmla="*/ 12531 h 24138"/>
                <a:gd name="connsiteX6" fmla="*/ 11078 w 75556"/>
                <a:gd name="connsiteY6" fmla="*/ 12531 h 24138"/>
                <a:gd name="connsiteX7" fmla="*/ -485 w 75556"/>
                <a:gd name="connsiteY7" fmla="*/ 24067 h 24138"/>
                <a:gd name="connsiteX8" fmla="*/ -485 w 75556"/>
                <a:gd name="connsiteY8" fmla="*/ 24080 h 24138"/>
                <a:gd name="connsiteX9" fmla="*/ 75071 w 75556"/>
                <a:gd name="connsiteY9" fmla="*/ 24080 h 24138"/>
                <a:gd name="connsiteX10" fmla="*/ 56608 w 75556"/>
                <a:gd name="connsiteY10" fmla="*/ 5564 h 24138"/>
                <a:gd name="connsiteX11" fmla="*/ 56542 w 75556"/>
                <a:gd name="connsiteY11" fmla="*/ 5564 h 24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56" h="24138">
                  <a:moveTo>
                    <a:pt x="56542" y="5564"/>
                  </a:moveTo>
                  <a:cubicBezTo>
                    <a:pt x="55789" y="5566"/>
                    <a:pt x="55038" y="5614"/>
                    <a:pt x="54290" y="5708"/>
                  </a:cubicBezTo>
                  <a:cubicBezTo>
                    <a:pt x="52226" y="5991"/>
                    <a:pt x="50130" y="5496"/>
                    <a:pt x="48410" y="4320"/>
                  </a:cubicBezTo>
                  <a:cubicBezTo>
                    <a:pt x="37507" y="-3332"/>
                    <a:pt x="22463" y="-696"/>
                    <a:pt x="14811" y="10208"/>
                  </a:cubicBezTo>
                  <a:cubicBezTo>
                    <a:pt x="14659" y="10425"/>
                    <a:pt x="14510" y="10645"/>
                    <a:pt x="14364" y="10868"/>
                  </a:cubicBezTo>
                  <a:cubicBezTo>
                    <a:pt x="13613" y="11934"/>
                    <a:pt x="12382" y="12556"/>
                    <a:pt x="11078" y="12531"/>
                  </a:cubicBezTo>
                  <a:lnTo>
                    <a:pt x="11078" y="12531"/>
                  </a:lnTo>
                  <a:cubicBezTo>
                    <a:pt x="4699" y="12523"/>
                    <a:pt x="-477" y="17689"/>
                    <a:pt x="-485" y="24067"/>
                  </a:cubicBezTo>
                  <a:cubicBezTo>
                    <a:pt x="-485" y="24071"/>
                    <a:pt x="-485" y="24076"/>
                    <a:pt x="-485" y="24080"/>
                  </a:cubicBezTo>
                  <a:lnTo>
                    <a:pt x="75071" y="24080"/>
                  </a:lnTo>
                  <a:cubicBezTo>
                    <a:pt x="75086" y="13869"/>
                    <a:pt x="66819" y="5579"/>
                    <a:pt x="56608" y="5564"/>
                  </a:cubicBezTo>
                  <a:cubicBezTo>
                    <a:pt x="56585" y="5564"/>
                    <a:pt x="56565" y="5564"/>
                    <a:pt x="56542" y="5564"/>
                  </a:cubicBezTo>
                  <a:close/>
                </a:path>
              </a:pathLst>
            </a:custGeom>
            <a:solidFill>
              <a:srgbClr val="FFFFFF"/>
            </a:soli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53" name="任意多边形: 形状 252">
              <a:extLst>
                <a:ext uri="{FF2B5EF4-FFF2-40B4-BE49-F238E27FC236}">
                  <a16:creationId xmlns:a16="http://schemas.microsoft.com/office/drawing/2014/main" id="{76D2E21B-F91B-F4CC-9952-9F9FB8C0F63A}"/>
                </a:ext>
              </a:extLst>
            </p:cNvPr>
            <p:cNvSpPr/>
            <p:nvPr/>
          </p:nvSpPr>
          <p:spPr>
            <a:xfrm>
              <a:off x="762056" y="3201474"/>
              <a:ext cx="75543" cy="24125"/>
            </a:xfrm>
            <a:custGeom>
              <a:avLst/>
              <a:gdLst>
                <a:gd name="connsiteX0" fmla="*/ 56529 w 75543"/>
                <a:gd name="connsiteY0" fmla="*/ 5499 h 24125"/>
                <a:gd name="connsiteX1" fmla="*/ 54277 w 75543"/>
                <a:gd name="connsiteY1" fmla="*/ 5630 h 24125"/>
                <a:gd name="connsiteX2" fmla="*/ 48397 w 75543"/>
                <a:gd name="connsiteY2" fmla="*/ 4320 h 24125"/>
                <a:gd name="connsiteX3" fmla="*/ 14797 w 75543"/>
                <a:gd name="connsiteY3" fmla="*/ 10208 h 24125"/>
                <a:gd name="connsiteX4" fmla="*/ 14351 w 75543"/>
                <a:gd name="connsiteY4" fmla="*/ 10868 h 24125"/>
                <a:gd name="connsiteX5" fmla="*/ 11065 w 75543"/>
                <a:gd name="connsiteY5" fmla="*/ 12518 h 24125"/>
                <a:gd name="connsiteX6" fmla="*/ 11065 w 75543"/>
                <a:gd name="connsiteY6" fmla="*/ 12518 h 24125"/>
                <a:gd name="connsiteX7" fmla="*/ -485 w 75543"/>
                <a:gd name="connsiteY7" fmla="*/ 24067 h 24125"/>
                <a:gd name="connsiteX8" fmla="*/ 75058 w 75543"/>
                <a:gd name="connsiteY8" fmla="*/ 24067 h 24125"/>
                <a:gd name="connsiteX9" fmla="*/ 56647 w 75543"/>
                <a:gd name="connsiteY9" fmla="*/ 5499 h 24125"/>
                <a:gd name="connsiteX10" fmla="*/ 56529 w 75543"/>
                <a:gd name="connsiteY10" fmla="*/ 5499 h 24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543" h="24125">
                  <a:moveTo>
                    <a:pt x="56529" y="5499"/>
                  </a:moveTo>
                  <a:cubicBezTo>
                    <a:pt x="55783" y="5496"/>
                    <a:pt x="55023" y="5539"/>
                    <a:pt x="54277" y="5630"/>
                  </a:cubicBezTo>
                  <a:cubicBezTo>
                    <a:pt x="52221" y="5930"/>
                    <a:pt x="50126" y="5464"/>
                    <a:pt x="48397" y="4320"/>
                  </a:cubicBezTo>
                  <a:cubicBezTo>
                    <a:pt x="37490" y="-3332"/>
                    <a:pt x="22457" y="-696"/>
                    <a:pt x="14797" y="10208"/>
                  </a:cubicBezTo>
                  <a:cubicBezTo>
                    <a:pt x="14639" y="10425"/>
                    <a:pt x="14495" y="10645"/>
                    <a:pt x="14351" y="10868"/>
                  </a:cubicBezTo>
                  <a:cubicBezTo>
                    <a:pt x="13605" y="11941"/>
                    <a:pt x="12374" y="12562"/>
                    <a:pt x="11065" y="12518"/>
                  </a:cubicBezTo>
                  <a:lnTo>
                    <a:pt x="11065" y="12518"/>
                  </a:lnTo>
                  <a:cubicBezTo>
                    <a:pt x="4687" y="12518"/>
                    <a:pt x="-485" y="17689"/>
                    <a:pt x="-485" y="24067"/>
                  </a:cubicBezTo>
                  <a:lnTo>
                    <a:pt x="75058" y="24067"/>
                  </a:lnTo>
                  <a:cubicBezTo>
                    <a:pt x="75097" y="13856"/>
                    <a:pt x="66861" y="5542"/>
                    <a:pt x="56647" y="5499"/>
                  </a:cubicBezTo>
                  <a:cubicBezTo>
                    <a:pt x="56608" y="5499"/>
                    <a:pt x="56569" y="5499"/>
                    <a:pt x="56529" y="5499"/>
                  </a:cubicBezTo>
                  <a:close/>
                </a:path>
              </a:pathLst>
            </a:custGeom>
            <a:solidFill>
              <a:srgbClr val="FFFFFF"/>
            </a:soli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grpSp>
          <p:nvGrpSpPr>
            <p:cNvPr id="254" name="图形 6">
              <a:extLst>
                <a:ext uri="{FF2B5EF4-FFF2-40B4-BE49-F238E27FC236}">
                  <a16:creationId xmlns:a16="http://schemas.microsoft.com/office/drawing/2014/main" id="{F2D50EA8-3C8F-E74F-8170-62BB3B9DB035}"/>
                </a:ext>
              </a:extLst>
            </p:cNvPr>
            <p:cNvGrpSpPr/>
            <p:nvPr/>
          </p:nvGrpSpPr>
          <p:grpSpPr>
            <a:xfrm>
              <a:off x="608194" y="3363028"/>
              <a:ext cx="114237" cy="76053"/>
              <a:chOff x="608194" y="3363028"/>
              <a:chExt cx="114237" cy="76053"/>
            </a:xfrm>
            <a:noFill/>
          </p:grpSpPr>
          <p:sp>
            <p:nvSpPr>
              <p:cNvPr id="266" name="任意多边形: 形状 265">
                <a:extLst>
                  <a:ext uri="{FF2B5EF4-FFF2-40B4-BE49-F238E27FC236}">
                    <a16:creationId xmlns:a16="http://schemas.microsoft.com/office/drawing/2014/main" id="{55697524-C8B8-DF0B-1BD9-BAED8F030820}"/>
                  </a:ext>
                </a:extLst>
              </p:cNvPr>
              <p:cNvSpPr/>
              <p:nvPr/>
            </p:nvSpPr>
            <p:spPr>
              <a:xfrm>
                <a:off x="608194" y="3363028"/>
                <a:ext cx="2199" cy="2199"/>
              </a:xfrm>
              <a:custGeom>
                <a:avLst/>
                <a:gdLst>
                  <a:gd name="connsiteX0" fmla="*/ 2200 w 2199"/>
                  <a:gd name="connsiteY0" fmla="*/ 1100 h 2199"/>
                  <a:gd name="connsiteX1" fmla="*/ 1100 w 2199"/>
                  <a:gd name="connsiteY1" fmla="*/ 2200 h 2199"/>
                  <a:gd name="connsiteX2" fmla="*/ 0 w 2199"/>
                  <a:gd name="connsiteY2" fmla="*/ 1100 h 2199"/>
                  <a:gd name="connsiteX3" fmla="*/ 1100 w 2199"/>
                  <a:gd name="connsiteY3" fmla="*/ 0 h 2199"/>
                  <a:gd name="connsiteX4" fmla="*/ 2200 w 2199"/>
                  <a:gd name="connsiteY4" fmla="*/ 1100 h 2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9" h="2199">
                    <a:moveTo>
                      <a:pt x="2200" y="1100"/>
                    </a:moveTo>
                    <a:cubicBezTo>
                      <a:pt x="2200" y="1707"/>
                      <a:pt x="1707" y="2200"/>
                      <a:pt x="1100" y="2200"/>
                    </a:cubicBezTo>
                    <a:cubicBezTo>
                      <a:pt x="492" y="2200"/>
                      <a:pt x="0" y="1707"/>
                      <a:pt x="0" y="1100"/>
                    </a:cubicBezTo>
                    <a:cubicBezTo>
                      <a:pt x="0" y="492"/>
                      <a:pt x="492" y="0"/>
                      <a:pt x="1100" y="0"/>
                    </a:cubicBezTo>
                    <a:cubicBezTo>
                      <a:pt x="1707" y="0"/>
                      <a:pt x="2200" y="492"/>
                      <a:pt x="2200" y="1100"/>
                    </a:cubicBezTo>
                    <a:close/>
                  </a:path>
                </a:pathLst>
              </a:custGeom>
              <a:noFill/>
              <a:ln w="2619" cap="flat">
                <a:solidFill>
                  <a:srgbClr val="FFFFFF"/>
                </a:solid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67" name="任意多边形: 形状 266">
                <a:extLst>
                  <a:ext uri="{FF2B5EF4-FFF2-40B4-BE49-F238E27FC236}">
                    <a16:creationId xmlns:a16="http://schemas.microsoft.com/office/drawing/2014/main" id="{52E11247-671E-9E9A-B3F8-8A07F845884D}"/>
                  </a:ext>
                </a:extLst>
              </p:cNvPr>
              <p:cNvSpPr/>
              <p:nvPr/>
            </p:nvSpPr>
            <p:spPr>
              <a:xfrm>
                <a:off x="621105" y="3364128"/>
                <a:ext cx="43932" cy="1309"/>
              </a:xfrm>
              <a:custGeom>
                <a:avLst/>
                <a:gdLst>
                  <a:gd name="connsiteX0" fmla="*/ 0 w 43932"/>
                  <a:gd name="connsiteY0" fmla="*/ 0 h 1309"/>
                  <a:gd name="connsiteX1" fmla="*/ 43933 w 43932"/>
                  <a:gd name="connsiteY1" fmla="*/ 0 h 1309"/>
                </a:gdLst>
                <a:ahLst/>
                <a:cxnLst>
                  <a:cxn ang="0">
                    <a:pos x="connsiteX0" y="connsiteY0"/>
                  </a:cxn>
                  <a:cxn ang="0">
                    <a:pos x="connsiteX1" y="connsiteY1"/>
                  </a:cxn>
                </a:cxnLst>
                <a:rect l="l" t="t" r="r" b="b"/>
                <a:pathLst>
                  <a:path w="43932" h="1309">
                    <a:moveTo>
                      <a:pt x="0" y="0"/>
                    </a:moveTo>
                    <a:lnTo>
                      <a:pt x="43933" y="0"/>
                    </a:lnTo>
                  </a:path>
                </a:pathLst>
              </a:custGeom>
              <a:ln w="2619" cap="rnd">
                <a:solidFill>
                  <a:srgbClr val="FFFFFF"/>
                </a:solid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68" name="任意多边形: 形状 267">
                <a:extLst>
                  <a:ext uri="{FF2B5EF4-FFF2-40B4-BE49-F238E27FC236}">
                    <a16:creationId xmlns:a16="http://schemas.microsoft.com/office/drawing/2014/main" id="{FEF5789A-AD16-CF8A-3D04-CD7D270962BE}"/>
                  </a:ext>
                </a:extLst>
              </p:cNvPr>
              <p:cNvSpPr/>
              <p:nvPr/>
            </p:nvSpPr>
            <p:spPr>
              <a:xfrm>
                <a:off x="678486" y="3364128"/>
                <a:ext cx="43945" cy="1309"/>
              </a:xfrm>
              <a:custGeom>
                <a:avLst/>
                <a:gdLst>
                  <a:gd name="connsiteX0" fmla="*/ 0 w 43945"/>
                  <a:gd name="connsiteY0" fmla="*/ 0 h 1309"/>
                  <a:gd name="connsiteX1" fmla="*/ 43946 w 43945"/>
                  <a:gd name="connsiteY1" fmla="*/ 0 h 1309"/>
                </a:gdLst>
                <a:ahLst/>
                <a:cxnLst>
                  <a:cxn ang="0">
                    <a:pos x="connsiteX0" y="connsiteY0"/>
                  </a:cxn>
                  <a:cxn ang="0">
                    <a:pos x="connsiteX1" y="connsiteY1"/>
                  </a:cxn>
                </a:cxnLst>
                <a:rect l="l" t="t" r="r" b="b"/>
                <a:pathLst>
                  <a:path w="43945" h="1309">
                    <a:moveTo>
                      <a:pt x="0" y="0"/>
                    </a:moveTo>
                    <a:lnTo>
                      <a:pt x="43946" y="0"/>
                    </a:lnTo>
                  </a:path>
                </a:pathLst>
              </a:custGeom>
              <a:ln w="2619" cap="rnd">
                <a:solidFill>
                  <a:srgbClr val="FFFFFF"/>
                </a:solid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69" name="任意多边形: 形状 268">
                <a:extLst>
                  <a:ext uri="{FF2B5EF4-FFF2-40B4-BE49-F238E27FC236}">
                    <a16:creationId xmlns:a16="http://schemas.microsoft.com/office/drawing/2014/main" id="{1182E7FD-EF07-6E1B-FD2B-0CBA5205DFC2}"/>
                  </a:ext>
                </a:extLst>
              </p:cNvPr>
              <p:cNvSpPr/>
              <p:nvPr/>
            </p:nvSpPr>
            <p:spPr>
              <a:xfrm>
                <a:off x="720232" y="3377576"/>
                <a:ext cx="2199" cy="2199"/>
              </a:xfrm>
              <a:custGeom>
                <a:avLst/>
                <a:gdLst>
                  <a:gd name="connsiteX0" fmla="*/ 2200 w 2199"/>
                  <a:gd name="connsiteY0" fmla="*/ 1100 h 2199"/>
                  <a:gd name="connsiteX1" fmla="*/ 1100 w 2199"/>
                  <a:gd name="connsiteY1" fmla="*/ 2200 h 2199"/>
                  <a:gd name="connsiteX2" fmla="*/ 0 w 2199"/>
                  <a:gd name="connsiteY2" fmla="*/ 1100 h 2199"/>
                  <a:gd name="connsiteX3" fmla="*/ 1100 w 2199"/>
                  <a:gd name="connsiteY3" fmla="*/ 0 h 2199"/>
                  <a:gd name="connsiteX4" fmla="*/ 2200 w 2199"/>
                  <a:gd name="connsiteY4" fmla="*/ 1100 h 2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9" h="2199">
                    <a:moveTo>
                      <a:pt x="2200" y="1100"/>
                    </a:moveTo>
                    <a:cubicBezTo>
                      <a:pt x="2200" y="1707"/>
                      <a:pt x="1707" y="2200"/>
                      <a:pt x="1100" y="2200"/>
                    </a:cubicBezTo>
                    <a:cubicBezTo>
                      <a:pt x="492" y="2200"/>
                      <a:pt x="0" y="1707"/>
                      <a:pt x="0" y="1100"/>
                    </a:cubicBezTo>
                    <a:cubicBezTo>
                      <a:pt x="0" y="492"/>
                      <a:pt x="492" y="0"/>
                      <a:pt x="1100" y="0"/>
                    </a:cubicBezTo>
                    <a:cubicBezTo>
                      <a:pt x="1707" y="0"/>
                      <a:pt x="2200" y="492"/>
                      <a:pt x="2200" y="1100"/>
                    </a:cubicBezTo>
                    <a:close/>
                  </a:path>
                </a:pathLst>
              </a:custGeom>
              <a:noFill/>
              <a:ln w="2619" cap="flat">
                <a:solidFill>
                  <a:srgbClr val="FFFFFF"/>
                </a:solid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70" name="任意多边形: 形状 269">
                <a:extLst>
                  <a:ext uri="{FF2B5EF4-FFF2-40B4-BE49-F238E27FC236}">
                    <a16:creationId xmlns:a16="http://schemas.microsoft.com/office/drawing/2014/main" id="{E2FFD892-2EFA-987C-D136-B5BC68FED958}"/>
                  </a:ext>
                </a:extLst>
              </p:cNvPr>
              <p:cNvSpPr/>
              <p:nvPr/>
            </p:nvSpPr>
            <p:spPr>
              <a:xfrm>
                <a:off x="665588" y="3378676"/>
                <a:ext cx="43932" cy="1309"/>
              </a:xfrm>
              <a:custGeom>
                <a:avLst/>
                <a:gdLst>
                  <a:gd name="connsiteX0" fmla="*/ 43933 w 43932"/>
                  <a:gd name="connsiteY0" fmla="*/ 0 h 1309"/>
                  <a:gd name="connsiteX1" fmla="*/ 0 w 43932"/>
                  <a:gd name="connsiteY1" fmla="*/ 0 h 1309"/>
                </a:gdLst>
                <a:ahLst/>
                <a:cxnLst>
                  <a:cxn ang="0">
                    <a:pos x="connsiteX0" y="connsiteY0"/>
                  </a:cxn>
                  <a:cxn ang="0">
                    <a:pos x="connsiteX1" y="connsiteY1"/>
                  </a:cxn>
                </a:cxnLst>
                <a:rect l="l" t="t" r="r" b="b"/>
                <a:pathLst>
                  <a:path w="43932" h="1309">
                    <a:moveTo>
                      <a:pt x="43933" y="0"/>
                    </a:moveTo>
                    <a:lnTo>
                      <a:pt x="0" y="0"/>
                    </a:lnTo>
                  </a:path>
                </a:pathLst>
              </a:custGeom>
              <a:ln w="2619" cap="rnd">
                <a:solidFill>
                  <a:srgbClr val="FFFFFF"/>
                </a:solid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71" name="任意多边形: 形状 270">
                <a:extLst>
                  <a:ext uri="{FF2B5EF4-FFF2-40B4-BE49-F238E27FC236}">
                    <a16:creationId xmlns:a16="http://schemas.microsoft.com/office/drawing/2014/main" id="{B473190F-65D7-7377-A9FD-5810E68D61D1}"/>
                  </a:ext>
                </a:extLst>
              </p:cNvPr>
              <p:cNvSpPr/>
              <p:nvPr/>
            </p:nvSpPr>
            <p:spPr>
              <a:xfrm>
                <a:off x="608194" y="3378676"/>
                <a:ext cx="43932" cy="1309"/>
              </a:xfrm>
              <a:custGeom>
                <a:avLst/>
                <a:gdLst>
                  <a:gd name="connsiteX0" fmla="*/ 43933 w 43932"/>
                  <a:gd name="connsiteY0" fmla="*/ 0 h 1309"/>
                  <a:gd name="connsiteX1" fmla="*/ 0 w 43932"/>
                  <a:gd name="connsiteY1" fmla="*/ 0 h 1309"/>
                </a:gdLst>
                <a:ahLst/>
                <a:cxnLst>
                  <a:cxn ang="0">
                    <a:pos x="connsiteX0" y="connsiteY0"/>
                  </a:cxn>
                  <a:cxn ang="0">
                    <a:pos x="connsiteX1" y="connsiteY1"/>
                  </a:cxn>
                </a:cxnLst>
                <a:rect l="l" t="t" r="r" b="b"/>
                <a:pathLst>
                  <a:path w="43932" h="1309">
                    <a:moveTo>
                      <a:pt x="43933" y="0"/>
                    </a:moveTo>
                    <a:lnTo>
                      <a:pt x="0" y="0"/>
                    </a:lnTo>
                  </a:path>
                </a:pathLst>
              </a:custGeom>
              <a:ln w="2619" cap="rnd">
                <a:solidFill>
                  <a:srgbClr val="FFFFFF"/>
                </a:solid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72" name="任意多边形: 形状 271">
                <a:extLst>
                  <a:ext uri="{FF2B5EF4-FFF2-40B4-BE49-F238E27FC236}">
                    <a16:creationId xmlns:a16="http://schemas.microsoft.com/office/drawing/2014/main" id="{4F186894-AB55-B972-3961-8B57F533EEC2}"/>
                  </a:ext>
                </a:extLst>
              </p:cNvPr>
              <p:cNvSpPr/>
              <p:nvPr/>
            </p:nvSpPr>
            <p:spPr>
              <a:xfrm>
                <a:off x="608194" y="3392674"/>
                <a:ext cx="2199" cy="2199"/>
              </a:xfrm>
              <a:custGeom>
                <a:avLst/>
                <a:gdLst>
                  <a:gd name="connsiteX0" fmla="*/ 2200 w 2199"/>
                  <a:gd name="connsiteY0" fmla="*/ 1100 h 2199"/>
                  <a:gd name="connsiteX1" fmla="*/ 1100 w 2199"/>
                  <a:gd name="connsiteY1" fmla="*/ 2200 h 2199"/>
                  <a:gd name="connsiteX2" fmla="*/ 0 w 2199"/>
                  <a:gd name="connsiteY2" fmla="*/ 1100 h 2199"/>
                  <a:gd name="connsiteX3" fmla="*/ 1100 w 2199"/>
                  <a:gd name="connsiteY3" fmla="*/ 0 h 2199"/>
                  <a:gd name="connsiteX4" fmla="*/ 2200 w 2199"/>
                  <a:gd name="connsiteY4" fmla="*/ 1100 h 2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9" h="2199">
                    <a:moveTo>
                      <a:pt x="2200" y="1100"/>
                    </a:moveTo>
                    <a:cubicBezTo>
                      <a:pt x="2200" y="1707"/>
                      <a:pt x="1707" y="2200"/>
                      <a:pt x="1100" y="2200"/>
                    </a:cubicBezTo>
                    <a:cubicBezTo>
                      <a:pt x="492" y="2200"/>
                      <a:pt x="0" y="1707"/>
                      <a:pt x="0" y="1100"/>
                    </a:cubicBezTo>
                    <a:cubicBezTo>
                      <a:pt x="0" y="492"/>
                      <a:pt x="492" y="0"/>
                      <a:pt x="1100" y="0"/>
                    </a:cubicBezTo>
                    <a:cubicBezTo>
                      <a:pt x="1707" y="0"/>
                      <a:pt x="2200" y="492"/>
                      <a:pt x="2200" y="1100"/>
                    </a:cubicBezTo>
                    <a:close/>
                  </a:path>
                </a:pathLst>
              </a:custGeom>
              <a:noFill/>
              <a:ln w="2619" cap="flat">
                <a:solidFill>
                  <a:srgbClr val="FFFFFF"/>
                </a:solid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73" name="任意多边形: 形状 272">
                <a:extLst>
                  <a:ext uri="{FF2B5EF4-FFF2-40B4-BE49-F238E27FC236}">
                    <a16:creationId xmlns:a16="http://schemas.microsoft.com/office/drawing/2014/main" id="{F1191AAF-0FB5-CBDA-D11E-3EA17DAA1F7E}"/>
                  </a:ext>
                </a:extLst>
              </p:cNvPr>
              <p:cNvSpPr/>
              <p:nvPr/>
            </p:nvSpPr>
            <p:spPr>
              <a:xfrm>
                <a:off x="621105" y="3393774"/>
                <a:ext cx="43932" cy="1309"/>
              </a:xfrm>
              <a:custGeom>
                <a:avLst/>
                <a:gdLst>
                  <a:gd name="connsiteX0" fmla="*/ 0 w 43932"/>
                  <a:gd name="connsiteY0" fmla="*/ 0 h 1309"/>
                  <a:gd name="connsiteX1" fmla="*/ 43933 w 43932"/>
                  <a:gd name="connsiteY1" fmla="*/ 0 h 1309"/>
                </a:gdLst>
                <a:ahLst/>
                <a:cxnLst>
                  <a:cxn ang="0">
                    <a:pos x="connsiteX0" y="connsiteY0"/>
                  </a:cxn>
                  <a:cxn ang="0">
                    <a:pos x="connsiteX1" y="connsiteY1"/>
                  </a:cxn>
                </a:cxnLst>
                <a:rect l="l" t="t" r="r" b="b"/>
                <a:pathLst>
                  <a:path w="43932" h="1309">
                    <a:moveTo>
                      <a:pt x="0" y="0"/>
                    </a:moveTo>
                    <a:lnTo>
                      <a:pt x="43933" y="0"/>
                    </a:lnTo>
                  </a:path>
                </a:pathLst>
              </a:custGeom>
              <a:ln w="2619" cap="rnd">
                <a:solidFill>
                  <a:srgbClr val="FFFFFF"/>
                </a:solid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74" name="任意多边形: 形状 273">
                <a:extLst>
                  <a:ext uri="{FF2B5EF4-FFF2-40B4-BE49-F238E27FC236}">
                    <a16:creationId xmlns:a16="http://schemas.microsoft.com/office/drawing/2014/main" id="{90876CFA-0B37-E2D9-79CC-F5E61DA6956D}"/>
                  </a:ext>
                </a:extLst>
              </p:cNvPr>
              <p:cNvSpPr/>
              <p:nvPr/>
            </p:nvSpPr>
            <p:spPr>
              <a:xfrm>
                <a:off x="678486" y="3393774"/>
                <a:ext cx="43945" cy="1309"/>
              </a:xfrm>
              <a:custGeom>
                <a:avLst/>
                <a:gdLst>
                  <a:gd name="connsiteX0" fmla="*/ 0 w 43945"/>
                  <a:gd name="connsiteY0" fmla="*/ 0 h 1309"/>
                  <a:gd name="connsiteX1" fmla="*/ 43946 w 43945"/>
                  <a:gd name="connsiteY1" fmla="*/ 0 h 1309"/>
                </a:gdLst>
                <a:ahLst/>
                <a:cxnLst>
                  <a:cxn ang="0">
                    <a:pos x="connsiteX0" y="connsiteY0"/>
                  </a:cxn>
                  <a:cxn ang="0">
                    <a:pos x="connsiteX1" y="connsiteY1"/>
                  </a:cxn>
                </a:cxnLst>
                <a:rect l="l" t="t" r="r" b="b"/>
                <a:pathLst>
                  <a:path w="43945" h="1309">
                    <a:moveTo>
                      <a:pt x="0" y="0"/>
                    </a:moveTo>
                    <a:lnTo>
                      <a:pt x="43946" y="0"/>
                    </a:lnTo>
                  </a:path>
                </a:pathLst>
              </a:custGeom>
              <a:ln w="2619" cap="rnd">
                <a:solidFill>
                  <a:srgbClr val="FFFFFF"/>
                </a:solid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75" name="任意多边形: 形状 274">
                <a:extLst>
                  <a:ext uri="{FF2B5EF4-FFF2-40B4-BE49-F238E27FC236}">
                    <a16:creationId xmlns:a16="http://schemas.microsoft.com/office/drawing/2014/main" id="{4454E36F-79E9-301E-56BF-447782A6BDF8}"/>
                  </a:ext>
                </a:extLst>
              </p:cNvPr>
              <p:cNvSpPr/>
              <p:nvPr/>
            </p:nvSpPr>
            <p:spPr>
              <a:xfrm>
                <a:off x="720232" y="3407223"/>
                <a:ext cx="2199" cy="2199"/>
              </a:xfrm>
              <a:custGeom>
                <a:avLst/>
                <a:gdLst>
                  <a:gd name="connsiteX0" fmla="*/ 2200 w 2199"/>
                  <a:gd name="connsiteY0" fmla="*/ 1100 h 2199"/>
                  <a:gd name="connsiteX1" fmla="*/ 1100 w 2199"/>
                  <a:gd name="connsiteY1" fmla="*/ 2200 h 2199"/>
                  <a:gd name="connsiteX2" fmla="*/ 0 w 2199"/>
                  <a:gd name="connsiteY2" fmla="*/ 1100 h 2199"/>
                  <a:gd name="connsiteX3" fmla="*/ 1100 w 2199"/>
                  <a:gd name="connsiteY3" fmla="*/ 0 h 2199"/>
                  <a:gd name="connsiteX4" fmla="*/ 2200 w 2199"/>
                  <a:gd name="connsiteY4" fmla="*/ 1100 h 2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9" h="2199">
                    <a:moveTo>
                      <a:pt x="2200" y="1100"/>
                    </a:moveTo>
                    <a:cubicBezTo>
                      <a:pt x="2200" y="1707"/>
                      <a:pt x="1707" y="2200"/>
                      <a:pt x="1100" y="2200"/>
                    </a:cubicBezTo>
                    <a:cubicBezTo>
                      <a:pt x="492" y="2200"/>
                      <a:pt x="0" y="1707"/>
                      <a:pt x="0" y="1100"/>
                    </a:cubicBezTo>
                    <a:cubicBezTo>
                      <a:pt x="0" y="492"/>
                      <a:pt x="492" y="0"/>
                      <a:pt x="1100" y="0"/>
                    </a:cubicBezTo>
                    <a:cubicBezTo>
                      <a:pt x="1707" y="0"/>
                      <a:pt x="2200" y="492"/>
                      <a:pt x="2200" y="1100"/>
                    </a:cubicBezTo>
                    <a:close/>
                  </a:path>
                </a:pathLst>
              </a:custGeom>
              <a:noFill/>
              <a:ln w="2619" cap="flat">
                <a:solidFill>
                  <a:srgbClr val="FFFFFF"/>
                </a:solid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76" name="任意多边形: 形状 275">
                <a:extLst>
                  <a:ext uri="{FF2B5EF4-FFF2-40B4-BE49-F238E27FC236}">
                    <a16:creationId xmlns:a16="http://schemas.microsoft.com/office/drawing/2014/main" id="{0838BF0C-8BC3-DE89-99C7-B85C6DD3B82E}"/>
                  </a:ext>
                </a:extLst>
              </p:cNvPr>
              <p:cNvSpPr/>
              <p:nvPr/>
            </p:nvSpPr>
            <p:spPr>
              <a:xfrm>
                <a:off x="665588" y="3408323"/>
                <a:ext cx="43932" cy="1309"/>
              </a:xfrm>
              <a:custGeom>
                <a:avLst/>
                <a:gdLst>
                  <a:gd name="connsiteX0" fmla="*/ 43933 w 43932"/>
                  <a:gd name="connsiteY0" fmla="*/ 0 h 1309"/>
                  <a:gd name="connsiteX1" fmla="*/ 0 w 43932"/>
                  <a:gd name="connsiteY1" fmla="*/ 0 h 1309"/>
                </a:gdLst>
                <a:ahLst/>
                <a:cxnLst>
                  <a:cxn ang="0">
                    <a:pos x="connsiteX0" y="connsiteY0"/>
                  </a:cxn>
                  <a:cxn ang="0">
                    <a:pos x="connsiteX1" y="connsiteY1"/>
                  </a:cxn>
                </a:cxnLst>
                <a:rect l="l" t="t" r="r" b="b"/>
                <a:pathLst>
                  <a:path w="43932" h="1309">
                    <a:moveTo>
                      <a:pt x="43933" y="0"/>
                    </a:moveTo>
                    <a:lnTo>
                      <a:pt x="0" y="0"/>
                    </a:lnTo>
                  </a:path>
                </a:pathLst>
              </a:custGeom>
              <a:ln w="2619" cap="rnd">
                <a:solidFill>
                  <a:srgbClr val="FFFFFF"/>
                </a:solid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77" name="任意多边形: 形状 276">
                <a:extLst>
                  <a:ext uri="{FF2B5EF4-FFF2-40B4-BE49-F238E27FC236}">
                    <a16:creationId xmlns:a16="http://schemas.microsoft.com/office/drawing/2014/main" id="{1D961A88-C53E-F451-B4F3-6AD0802135A1}"/>
                  </a:ext>
                </a:extLst>
              </p:cNvPr>
              <p:cNvSpPr/>
              <p:nvPr/>
            </p:nvSpPr>
            <p:spPr>
              <a:xfrm>
                <a:off x="608194" y="3408323"/>
                <a:ext cx="43932" cy="1309"/>
              </a:xfrm>
              <a:custGeom>
                <a:avLst/>
                <a:gdLst>
                  <a:gd name="connsiteX0" fmla="*/ 43933 w 43932"/>
                  <a:gd name="connsiteY0" fmla="*/ 0 h 1309"/>
                  <a:gd name="connsiteX1" fmla="*/ 0 w 43932"/>
                  <a:gd name="connsiteY1" fmla="*/ 0 h 1309"/>
                </a:gdLst>
                <a:ahLst/>
                <a:cxnLst>
                  <a:cxn ang="0">
                    <a:pos x="connsiteX0" y="connsiteY0"/>
                  </a:cxn>
                  <a:cxn ang="0">
                    <a:pos x="connsiteX1" y="connsiteY1"/>
                  </a:cxn>
                </a:cxnLst>
                <a:rect l="l" t="t" r="r" b="b"/>
                <a:pathLst>
                  <a:path w="43932" h="1309">
                    <a:moveTo>
                      <a:pt x="43933" y="0"/>
                    </a:moveTo>
                    <a:lnTo>
                      <a:pt x="0" y="0"/>
                    </a:lnTo>
                  </a:path>
                </a:pathLst>
              </a:custGeom>
              <a:ln w="2619" cap="rnd">
                <a:solidFill>
                  <a:srgbClr val="FFFFFF"/>
                </a:solid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78" name="任意多边形: 形状 277">
                <a:extLst>
                  <a:ext uri="{FF2B5EF4-FFF2-40B4-BE49-F238E27FC236}">
                    <a16:creationId xmlns:a16="http://schemas.microsoft.com/office/drawing/2014/main" id="{89D51474-4207-E0EF-857C-09A1FF821F87}"/>
                  </a:ext>
                </a:extLst>
              </p:cNvPr>
              <p:cNvSpPr/>
              <p:nvPr/>
            </p:nvSpPr>
            <p:spPr>
              <a:xfrm>
                <a:off x="608194" y="3422334"/>
                <a:ext cx="2199" cy="2199"/>
              </a:xfrm>
              <a:custGeom>
                <a:avLst/>
                <a:gdLst>
                  <a:gd name="connsiteX0" fmla="*/ 2200 w 2199"/>
                  <a:gd name="connsiteY0" fmla="*/ 1100 h 2199"/>
                  <a:gd name="connsiteX1" fmla="*/ 1100 w 2199"/>
                  <a:gd name="connsiteY1" fmla="*/ 2200 h 2199"/>
                  <a:gd name="connsiteX2" fmla="*/ 0 w 2199"/>
                  <a:gd name="connsiteY2" fmla="*/ 1100 h 2199"/>
                  <a:gd name="connsiteX3" fmla="*/ 1100 w 2199"/>
                  <a:gd name="connsiteY3" fmla="*/ 0 h 2199"/>
                  <a:gd name="connsiteX4" fmla="*/ 2200 w 2199"/>
                  <a:gd name="connsiteY4" fmla="*/ 1100 h 2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9" h="2199">
                    <a:moveTo>
                      <a:pt x="2200" y="1100"/>
                    </a:moveTo>
                    <a:cubicBezTo>
                      <a:pt x="2200" y="1707"/>
                      <a:pt x="1707" y="2200"/>
                      <a:pt x="1100" y="2200"/>
                    </a:cubicBezTo>
                    <a:cubicBezTo>
                      <a:pt x="492" y="2200"/>
                      <a:pt x="0" y="1707"/>
                      <a:pt x="0" y="1100"/>
                    </a:cubicBezTo>
                    <a:cubicBezTo>
                      <a:pt x="0" y="492"/>
                      <a:pt x="492" y="0"/>
                      <a:pt x="1100" y="0"/>
                    </a:cubicBezTo>
                    <a:cubicBezTo>
                      <a:pt x="1707" y="0"/>
                      <a:pt x="2200" y="492"/>
                      <a:pt x="2200" y="1100"/>
                    </a:cubicBezTo>
                    <a:close/>
                  </a:path>
                </a:pathLst>
              </a:custGeom>
              <a:noFill/>
              <a:ln w="2619" cap="flat">
                <a:solidFill>
                  <a:srgbClr val="FFFFFF"/>
                </a:solid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79" name="任意多边形: 形状 278">
                <a:extLst>
                  <a:ext uri="{FF2B5EF4-FFF2-40B4-BE49-F238E27FC236}">
                    <a16:creationId xmlns:a16="http://schemas.microsoft.com/office/drawing/2014/main" id="{09A34F36-F4EA-1BE2-5E7B-FED08C9DD825}"/>
                  </a:ext>
                </a:extLst>
              </p:cNvPr>
              <p:cNvSpPr/>
              <p:nvPr/>
            </p:nvSpPr>
            <p:spPr>
              <a:xfrm>
                <a:off x="621105" y="3423434"/>
                <a:ext cx="43932" cy="1309"/>
              </a:xfrm>
              <a:custGeom>
                <a:avLst/>
                <a:gdLst>
                  <a:gd name="connsiteX0" fmla="*/ 0 w 43932"/>
                  <a:gd name="connsiteY0" fmla="*/ 0 h 1309"/>
                  <a:gd name="connsiteX1" fmla="*/ 43933 w 43932"/>
                  <a:gd name="connsiteY1" fmla="*/ 0 h 1309"/>
                </a:gdLst>
                <a:ahLst/>
                <a:cxnLst>
                  <a:cxn ang="0">
                    <a:pos x="connsiteX0" y="connsiteY0"/>
                  </a:cxn>
                  <a:cxn ang="0">
                    <a:pos x="connsiteX1" y="connsiteY1"/>
                  </a:cxn>
                </a:cxnLst>
                <a:rect l="l" t="t" r="r" b="b"/>
                <a:pathLst>
                  <a:path w="43932" h="1309">
                    <a:moveTo>
                      <a:pt x="0" y="0"/>
                    </a:moveTo>
                    <a:lnTo>
                      <a:pt x="43933" y="0"/>
                    </a:lnTo>
                  </a:path>
                </a:pathLst>
              </a:custGeom>
              <a:ln w="2619" cap="rnd">
                <a:solidFill>
                  <a:srgbClr val="FFFFFF"/>
                </a:solid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80" name="任意多边形: 形状 279">
                <a:extLst>
                  <a:ext uri="{FF2B5EF4-FFF2-40B4-BE49-F238E27FC236}">
                    <a16:creationId xmlns:a16="http://schemas.microsoft.com/office/drawing/2014/main" id="{FD964692-69C9-E3F6-D131-70C72DC914B4}"/>
                  </a:ext>
                </a:extLst>
              </p:cNvPr>
              <p:cNvSpPr/>
              <p:nvPr/>
            </p:nvSpPr>
            <p:spPr>
              <a:xfrm>
                <a:off x="678486" y="3423434"/>
                <a:ext cx="43945" cy="1309"/>
              </a:xfrm>
              <a:custGeom>
                <a:avLst/>
                <a:gdLst>
                  <a:gd name="connsiteX0" fmla="*/ 0 w 43945"/>
                  <a:gd name="connsiteY0" fmla="*/ 0 h 1309"/>
                  <a:gd name="connsiteX1" fmla="*/ 43946 w 43945"/>
                  <a:gd name="connsiteY1" fmla="*/ 0 h 1309"/>
                </a:gdLst>
                <a:ahLst/>
                <a:cxnLst>
                  <a:cxn ang="0">
                    <a:pos x="connsiteX0" y="connsiteY0"/>
                  </a:cxn>
                  <a:cxn ang="0">
                    <a:pos x="connsiteX1" y="connsiteY1"/>
                  </a:cxn>
                </a:cxnLst>
                <a:rect l="l" t="t" r="r" b="b"/>
                <a:pathLst>
                  <a:path w="43945" h="1309">
                    <a:moveTo>
                      <a:pt x="0" y="0"/>
                    </a:moveTo>
                    <a:lnTo>
                      <a:pt x="43946" y="0"/>
                    </a:lnTo>
                  </a:path>
                </a:pathLst>
              </a:custGeom>
              <a:ln w="2619" cap="rnd">
                <a:solidFill>
                  <a:srgbClr val="FFFFFF"/>
                </a:solid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81" name="任意多边形: 形状 280">
                <a:extLst>
                  <a:ext uri="{FF2B5EF4-FFF2-40B4-BE49-F238E27FC236}">
                    <a16:creationId xmlns:a16="http://schemas.microsoft.com/office/drawing/2014/main" id="{15AA0776-1AAC-62DF-A65E-FFF3AC2EF9D2}"/>
                  </a:ext>
                </a:extLst>
              </p:cNvPr>
              <p:cNvSpPr/>
              <p:nvPr/>
            </p:nvSpPr>
            <p:spPr>
              <a:xfrm>
                <a:off x="720232" y="3436882"/>
                <a:ext cx="2199" cy="2199"/>
              </a:xfrm>
              <a:custGeom>
                <a:avLst/>
                <a:gdLst>
                  <a:gd name="connsiteX0" fmla="*/ 2200 w 2199"/>
                  <a:gd name="connsiteY0" fmla="*/ 1100 h 2199"/>
                  <a:gd name="connsiteX1" fmla="*/ 1100 w 2199"/>
                  <a:gd name="connsiteY1" fmla="*/ 2200 h 2199"/>
                  <a:gd name="connsiteX2" fmla="*/ 0 w 2199"/>
                  <a:gd name="connsiteY2" fmla="*/ 1100 h 2199"/>
                  <a:gd name="connsiteX3" fmla="*/ 1100 w 2199"/>
                  <a:gd name="connsiteY3" fmla="*/ 0 h 2199"/>
                  <a:gd name="connsiteX4" fmla="*/ 2200 w 2199"/>
                  <a:gd name="connsiteY4" fmla="*/ 1100 h 2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9" h="2199">
                    <a:moveTo>
                      <a:pt x="2200" y="1100"/>
                    </a:moveTo>
                    <a:cubicBezTo>
                      <a:pt x="2200" y="1707"/>
                      <a:pt x="1707" y="2200"/>
                      <a:pt x="1100" y="2200"/>
                    </a:cubicBezTo>
                    <a:cubicBezTo>
                      <a:pt x="492" y="2200"/>
                      <a:pt x="0" y="1707"/>
                      <a:pt x="0" y="1100"/>
                    </a:cubicBezTo>
                    <a:cubicBezTo>
                      <a:pt x="0" y="492"/>
                      <a:pt x="492" y="0"/>
                      <a:pt x="1100" y="0"/>
                    </a:cubicBezTo>
                    <a:cubicBezTo>
                      <a:pt x="1707" y="0"/>
                      <a:pt x="2200" y="492"/>
                      <a:pt x="2200" y="1100"/>
                    </a:cubicBezTo>
                    <a:close/>
                  </a:path>
                </a:pathLst>
              </a:custGeom>
              <a:noFill/>
              <a:ln w="2619" cap="flat">
                <a:solidFill>
                  <a:srgbClr val="FFFFFF"/>
                </a:solid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82" name="任意多边形: 形状 281">
                <a:extLst>
                  <a:ext uri="{FF2B5EF4-FFF2-40B4-BE49-F238E27FC236}">
                    <a16:creationId xmlns:a16="http://schemas.microsoft.com/office/drawing/2014/main" id="{BA23E38E-6115-5D80-6D37-4D44059BD44C}"/>
                  </a:ext>
                </a:extLst>
              </p:cNvPr>
              <p:cNvSpPr/>
              <p:nvPr/>
            </p:nvSpPr>
            <p:spPr>
              <a:xfrm>
                <a:off x="665588" y="3437982"/>
                <a:ext cx="43932" cy="1309"/>
              </a:xfrm>
              <a:custGeom>
                <a:avLst/>
                <a:gdLst>
                  <a:gd name="connsiteX0" fmla="*/ 43933 w 43932"/>
                  <a:gd name="connsiteY0" fmla="*/ 0 h 1309"/>
                  <a:gd name="connsiteX1" fmla="*/ 0 w 43932"/>
                  <a:gd name="connsiteY1" fmla="*/ 0 h 1309"/>
                </a:gdLst>
                <a:ahLst/>
                <a:cxnLst>
                  <a:cxn ang="0">
                    <a:pos x="connsiteX0" y="connsiteY0"/>
                  </a:cxn>
                  <a:cxn ang="0">
                    <a:pos x="connsiteX1" y="connsiteY1"/>
                  </a:cxn>
                </a:cxnLst>
                <a:rect l="l" t="t" r="r" b="b"/>
                <a:pathLst>
                  <a:path w="43932" h="1309">
                    <a:moveTo>
                      <a:pt x="43933" y="0"/>
                    </a:moveTo>
                    <a:lnTo>
                      <a:pt x="0" y="0"/>
                    </a:lnTo>
                  </a:path>
                </a:pathLst>
              </a:custGeom>
              <a:ln w="2619" cap="rnd">
                <a:solidFill>
                  <a:srgbClr val="FFFFFF"/>
                </a:solid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83" name="任意多边形: 形状 282">
                <a:extLst>
                  <a:ext uri="{FF2B5EF4-FFF2-40B4-BE49-F238E27FC236}">
                    <a16:creationId xmlns:a16="http://schemas.microsoft.com/office/drawing/2014/main" id="{56E780CF-031D-6849-91AA-F8AB31A12891}"/>
                  </a:ext>
                </a:extLst>
              </p:cNvPr>
              <p:cNvSpPr/>
              <p:nvPr/>
            </p:nvSpPr>
            <p:spPr>
              <a:xfrm>
                <a:off x="608194" y="3437982"/>
                <a:ext cx="43932" cy="1309"/>
              </a:xfrm>
              <a:custGeom>
                <a:avLst/>
                <a:gdLst>
                  <a:gd name="connsiteX0" fmla="*/ 43933 w 43932"/>
                  <a:gd name="connsiteY0" fmla="*/ 0 h 1309"/>
                  <a:gd name="connsiteX1" fmla="*/ 0 w 43932"/>
                  <a:gd name="connsiteY1" fmla="*/ 0 h 1309"/>
                </a:gdLst>
                <a:ahLst/>
                <a:cxnLst>
                  <a:cxn ang="0">
                    <a:pos x="connsiteX0" y="connsiteY0"/>
                  </a:cxn>
                  <a:cxn ang="0">
                    <a:pos x="connsiteX1" y="connsiteY1"/>
                  </a:cxn>
                </a:cxnLst>
                <a:rect l="l" t="t" r="r" b="b"/>
                <a:pathLst>
                  <a:path w="43932" h="1309">
                    <a:moveTo>
                      <a:pt x="43933" y="0"/>
                    </a:moveTo>
                    <a:lnTo>
                      <a:pt x="0" y="0"/>
                    </a:lnTo>
                  </a:path>
                </a:pathLst>
              </a:custGeom>
              <a:ln w="2619" cap="rnd">
                <a:solidFill>
                  <a:srgbClr val="FFFFFF"/>
                </a:solid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grpSp>
        <p:sp>
          <p:nvSpPr>
            <p:cNvPr id="255" name="任意多边形: 形状 254">
              <a:extLst>
                <a:ext uri="{FF2B5EF4-FFF2-40B4-BE49-F238E27FC236}">
                  <a16:creationId xmlns:a16="http://schemas.microsoft.com/office/drawing/2014/main" id="{C162BC5E-2524-7D15-85C5-D519D65D2DB8}"/>
                </a:ext>
              </a:extLst>
            </p:cNvPr>
            <p:cNvSpPr/>
            <p:nvPr/>
          </p:nvSpPr>
          <p:spPr>
            <a:xfrm>
              <a:off x="367121" y="3022017"/>
              <a:ext cx="78227" cy="78227"/>
            </a:xfrm>
            <a:custGeom>
              <a:avLst/>
              <a:gdLst>
                <a:gd name="connsiteX0" fmla="*/ 78228 w 78227"/>
                <a:gd name="connsiteY0" fmla="*/ 39114 h 78227"/>
                <a:gd name="connsiteX1" fmla="*/ 39114 w 78227"/>
                <a:gd name="connsiteY1" fmla="*/ 78228 h 78227"/>
                <a:gd name="connsiteX2" fmla="*/ 0 w 78227"/>
                <a:gd name="connsiteY2" fmla="*/ 39114 h 78227"/>
                <a:gd name="connsiteX3" fmla="*/ 39114 w 78227"/>
                <a:gd name="connsiteY3" fmla="*/ 0 h 78227"/>
                <a:gd name="connsiteX4" fmla="*/ 78228 w 78227"/>
                <a:gd name="connsiteY4" fmla="*/ 39114 h 782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227" h="78227">
                  <a:moveTo>
                    <a:pt x="78228" y="39114"/>
                  </a:moveTo>
                  <a:cubicBezTo>
                    <a:pt x="78228" y="60716"/>
                    <a:pt x="60716" y="78228"/>
                    <a:pt x="39114" y="78228"/>
                  </a:cubicBezTo>
                  <a:cubicBezTo>
                    <a:pt x="17512" y="78228"/>
                    <a:pt x="0" y="60716"/>
                    <a:pt x="0" y="39114"/>
                  </a:cubicBezTo>
                  <a:cubicBezTo>
                    <a:pt x="0" y="17512"/>
                    <a:pt x="17512" y="0"/>
                    <a:pt x="39114" y="0"/>
                  </a:cubicBezTo>
                  <a:cubicBezTo>
                    <a:pt x="60716" y="0"/>
                    <a:pt x="78228" y="17512"/>
                    <a:pt x="78228" y="39114"/>
                  </a:cubicBezTo>
                  <a:close/>
                </a:path>
              </a:pathLst>
            </a:custGeom>
            <a:gradFill>
              <a:gsLst>
                <a:gs pos="7000">
                  <a:srgbClr val="FFFFFF"/>
                </a:gs>
                <a:gs pos="79000">
                  <a:srgbClr val="D1D3D4"/>
                </a:gs>
              </a:gsLst>
              <a:lin ang="16200000" scaled="1"/>
            </a:gra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56" name="任意多边形: 形状 255">
              <a:extLst>
                <a:ext uri="{FF2B5EF4-FFF2-40B4-BE49-F238E27FC236}">
                  <a16:creationId xmlns:a16="http://schemas.microsoft.com/office/drawing/2014/main" id="{B7E942F3-68B7-54C3-D07C-B1DDCA360B39}"/>
                </a:ext>
              </a:extLst>
            </p:cNvPr>
            <p:cNvSpPr/>
            <p:nvPr/>
          </p:nvSpPr>
          <p:spPr>
            <a:xfrm>
              <a:off x="243180" y="3658069"/>
              <a:ext cx="642017" cy="253316"/>
            </a:xfrm>
            <a:custGeom>
              <a:avLst/>
              <a:gdLst>
                <a:gd name="connsiteX0" fmla="*/ 280566 w 642017"/>
                <a:gd name="connsiteY0" fmla="*/ 196422 h 253316"/>
                <a:gd name="connsiteX1" fmla="*/ 249924 w 642017"/>
                <a:gd name="connsiteY1" fmla="*/ 165767 h 253316"/>
                <a:gd name="connsiteX2" fmla="*/ 220697 w 642017"/>
                <a:gd name="connsiteY2" fmla="*/ 165767 h 253316"/>
                <a:gd name="connsiteX3" fmla="*/ 213063 w 642017"/>
                <a:gd name="connsiteY3" fmla="*/ 173375 h 253316"/>
                <a:gd name="connsiteX4" fmla="*/ 196044 w 642017"/>
                <a:gd name="connsiteY4" fmla="*/ 173379 h 253316"/>
                <a:gd name="connsiteX5" fmla="*/ 196040 w 642017"/>
                <a:gd name="connsiteY5" fmla="*/ 173375 h 253316"/>
                <a:gd name="connsiteX6" fmla="*/ 109196 w 642017"/>
                <a:gd name="connsiteY6" fmla="*/ 86558 h 253316"/>
                <a:gd name="connsiteX7" fmla="*/ 61306 w 642017"/>
                <a:gd name="connsiteY7" fmla="*/ 86534 h 253316"/>
                <a:gd name="connsiteX8" fmla="*/ 61282 w 642017"/>
                <a:gd name="connsiteY8" fmla="*/ 86558 h 253316"/>
                <a:gd name="connsiteX9" fmla="*/ -485 w 642017"/>
                <a:gd name="connsiteY9" fmla="*/ 148338 h 253316"/>
                <a:gd name="connsiteX10" fmla="*/ 641533 w 642017"/>
                <a:gd name="connsiteY10" fmla="*/ 111176 h 253316"/>
                <a:gd name="connsiteX11" fmla="*/ 534340 w 642017"/>
                <a:gd name="connsiteY11" fmla="*/ 7296 h 253316"/>
                <a:gd name="connsiteX12" fmla="*/ 497099 w 642017"/>
                <a:gd name="connsiteY12" fmla="*/ 7754 h 253316"/>
                <a:gd name="connsiteX13" fmla="*/ 308431 w 642017"/>
                <a:gd name="connsiteY13" fmla="*/ 196422 h 253316"/>
                <a:gd name="connsiteX14" fmla="*/ 280566 w 642017"/>
                <a:gd name="connsiteY14" fmla="*/ 196422 h 253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2017" h="253316">
                  <a:moveTo>
                    <a:pt x="280566" y="196422"/>
                  </a:moveTo>
                  <a:lnTo>
                    <a:pt x="249924" y="165767"/>
                  </a:lnTo>
                  <a:cubicBezTo>
                    <a:pt x="241851" y="157702"/>
                    <a:pt x="228770" y="157702"/>
                    <a:pt x="220697" y="165767"/>
                  </a:cubicBezTo>
                  <a:lnTo>
                    <a:pt x="213063" y="173375"/>
                  </a:lnTo>
                  <a:cubicBezTo>
                    <a:pt x="208364" y="178076"/>
                    <a:pt x="200745" y="178077"/>
                    <a:pt x="196044" y="173379"/>
                  </a:cubicBezTo>
                  <a:cubicBezTo>
                    <a:pt x="196042" y="173378"/>
                    <a:pt x="196041" y="173376"/>
                    <a:pt x="196040" y="173375"/>
                  </a:cubicBezTo>
                  <a:lnTo>
                    <a:pt x="109196" y="86558"/>
                  </a:lnTo>
                  <a:cubicBezTo>
                    <a:pt x="95978" y="73327"/>
                    <a:pt x="74537" y="73316"/>
                    <a:pt x="61306" y="86534"/>
                  </a:cubicBezTo>
                  <a:cubicBezTo>
                    <a:pt x="61298" y="86542"/>
                    <a:pt x="61290" y="86550"/>
                    <a:pt x="61282" y="86558"/>
                  </a:cubicBezTo>
                  <a:lnTo>
                    <a:pt x="-485" y="148338"/>
                  </a:lnTo>
                  <a:cubicBezTo>
                    <a:pt x="191728" y="301349"/>
                    <a:pt x="468265" y="285342"/>
                    <a:pt x="641533" y="111176"/>
                  </a:cubicBezTo>
                  <a:cubicBezTo>
                    <a:pt x="605208" y="75087"/>
                    <a:pt x="559534" y="31298"/>
                    <a:pt x="534340" y="7296"/>
                  </a:cubicBezTo>
                  <a:cubicBezTo>
                    <a:pt x="523864" y="-2685"/>
                    <a:pt x="507326" y="-2482"/>
                    <a:pt x="497099" y="7754"/>
                  </a:cubicBezTo>
                  <a:lnTo>
                    <a:pt x="308431" y="196422"/>
                  </a:lnTo>
                  <a:cubicBezTo>
                    <a:pt x="300733" y="204107"/>
                    <a:pt x="288264" y="204107"/>
                    <a:pt x="280566" y="196422"/>
                  </a:cubicBezTo>
                  <a:close/>
                </a:path>
              </a:pathLst>
            </a:custGeom>
            <a:gradFill>
              <a:gsLst>
                <a:gs pos="7000">
                  <a:srgbClr val="FFFFFF"/>
                </a:gs>
                <a:gs pos="79000">
                  <a:srgbClr val="D1D3D4"/>
                </a:gs>
              </a:gsLst>
              <a:lin ang="16200000" scaled="1"/>
            </a:gra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57" name="任意多边形: 形状 256">
              <a:extLst>
                <a:ext uri="{FF2B5EF4-FFF2-40B4-BE49-F238E27FC236}">
                  <a16:creationId xmlns:a16="http://schemas.microsoft.com/office/drawing/2014/main" id="{0E7CA9EC-8188-5A60-B9DA-C9E391DB4199}"/>
                </a:ext>
              </a:extLst>
            </p:cNvPr>
            <p:cNvSpPr/>
            <p:nvPr/>
          </p:nvSpPr>
          <p:spPr>
            <a:xfrm>
              <a:off x="122356" y="3440562"/>
              <a:ext cx="46878" cy="72203"/>
            </a:xfrm>
            <a:custGeom>
              <a:avLst/>
              <a:gdLst>
                <a:gd name="connsiteX0" fmla="*/ 46879 w 46878"/>
                <a:gd name="connsiteY0" fmla="*/ 36102 h 72203"/>
                <a:gd name="connsiteX1" fmla="*/ 23439 w 46878"/>
                <a:gd name="connsiteY1" fmla="*/ 72204 h 72203"/>
                <a:gd name="connsiteX2" fmla="*/ 0 w 46878"/>
                <a:gd name="connsiteY2" fmla="*/ 36102 h 72203"/>
                <a:gd name="connsiteX3" fmla="*/ 23439 w 46878"/>
                <a:gd name="connsiteY3" fmla="*/ 0 h 72203"/>
                <a:gd name="connsiteX4" fmla="*/ 46879 w 46878"/>
                <a:gd name="connsiteY4" fmla="*/ 36102 h 7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78" h="72203">
                  <a:moveTo>
                    <a:pt x="46879" y="36102"/>
                  </a:moveTo>
                  <a:cubicBezTo>
                    <a:pt x="46879" y="56041"/>
                    <a:pt x="36385" y="72204"/>
                    <a:pt x="23439" y="72204"/>
                  </a:cubicBezTo>
                  <a:cubicBezTo>
                    <a:pt x="10494" y="72204"/>
                    <a:pt x="0" y="56041"/>
                    <a:pt x="0" y="36102"/>
                  </a:cubicBezTo>
                  <a:cubicBezTo>
                    <a:pt x="0" y="16163"/>
                    <a:pt x="10494" y="0"/>
                    <a:pt x="23439" y="0"/>
                  </a:cubicBezTo>
                  <a:cubicBezTo>
                    <a:pt x="36385" y="0"/>
                    <a:pt x="46879" y="16163"/>
                    <a:pt x="46879" y="36102"/>
                  </a:cubicBezTo>
                  <a:close/>
                </a:path>
              </a:pathLst>
            </a:custGeom>
            <a:gradFill>
              <a:gsLst>
                <a:gs pos="0">
                  <a:srgbClr val="ABCF9C"/>
                </a:gs>
                <a:gs pos="17000">
                  <a:srgbClr val="84CF9C"/>
                </a:gs>
                <a:gs pos="46000">
                  <a:srgbClr val="39CE9C"/>
                </a:gs>
                <a:gs pos="100000">
                  <a:srgbClr val="007A75"/>
                </a:gs>
              </a:gsLst>
              <a:lin ang="16200000" scaled="1"/>
            </a:gra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58" name="任意多边形: 形状 257">
              <a:extLst>
                <a:ext uri="{FF2B5EF4-FFF2-40B4-BE49-F238E27FC236}">
                  <a16:creationId xmlns:a16="http://schemas.microsoft.com/office/drawing/2014/main" id="{C995A184-FF0A-AEBF-5439-98D8D49DBC5A}"/>
                </a:ext>
              </a:extLst>
            </p:cNvPr>
            <p:cNvSpPr/>
            <p:nvPr/>
          </p:nvSpPr>
          <p:spPr>
            <a:xfrm>
              <a:off x="137821" y="3464394"/>
              <a:ext cx="15949" cy="24539"/>
            </a:xfrm>
            <a:custGeom>
              <a:avLst/>
              <a:gdLst>
                <a:gd name="connsiteX0" fmla="*/ 15949 w 15949"/>
                <a:gd name="connsiteY0" fmla="*/ 12270 h 24539"/>
                <a:gd name="connsiteX1" fmla="*/ 7975 w 15949"/>
                <a:gd name="connsiteY1" fmla="*/ 24539 h 24539"/>
                <a:gd name="connsiteX2" fmla="*/ 0 w 15949"/>
                <a:gd name="connsiteY2" fmla="*/ 12270 h 24539"/>
                <a:gd name="connsiteX3" fmla="*/ 7975 w 15949"/>
                <a:gd name="connsiteY3" fmla="*/ 0 h 24539"/>
                <a:gd name="connsiteX4" fmla="*/ 15949 w 15949"/>
                <a:gd name="connsiteY4" fmla="*/ 12270 h 245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49" h="24539">
                  <a:moveTo>
                    <a:pt x="15949" y="12270"/>
                  </a:moveTo>
                  <a:cubicBezTo>
                    <a:pt x="15949" y="19046"/>
                    <a:pt x="12379" y="24539"/>
                    <a:pt x="7975" y="24539"/>
                  </a:cubicBezTo>
                  <a:cubicBezTo>
                    <a:pt x="3570" y="24539"/>
                    <a:pt x="0" y="19046"/>
                    <a:pt x="0" y="12270"/>
                  </a:cubicBezTo>
                  <a:cubicBezTo>
                    <a:pt x="0" y="5493"/>
                    <a:pt x="3570" y="0"/>
                    <a:pt x="7975" y="0"/>
                  </a:cubicBezTo>
                  <a:cubicBezTo>
                    <a:pt x="12379" y="0"/>
                    <a:pt x="15949" y="5493"/>
                    <a:pt x="15949" y="12270"/>
                  </a:cubicBezTo>
                  <a:close/>
                </a:path>
              </a:pathLst>
            </a:custGeom>
            <a:gradFill>
              <a:gsLst>
                <a:gs pos="0">
                  <a:srgbClr val="ABCF9C"/>
                </a:gs>
                <a:gs pos="17000">
                  <a:srgbClr val="84CF9C"/>
                </a:gs>
                <a:gs pos="46000">
                  <a:srgbClr val="39CE9C"/>
                </a:gs>
                <a:gs pos="100000">
                  <a:srgbClr val="007A75"/>
                </a:gs>
              </a:gsLst>
              <a:lin ang="16200000" scaled="1"/>
            </a:gra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59" name="任意多边形: 形状 258">
              <a:extLst>
                <a:ext uri="{FF2B5EF4-FFF2-40B4-BE49-F238E27FC236}">
                  <a16:creationId xmlns:a16="http://schemas.microsoft.com/office/drawing/2014/main" id="{233D303F-AC3C-E481-3A3D-9EA78FAE6497}"/>
                </a:ext>
              </a:extLst>
            </p:cNvPr>
            <p:cNvSpPr/>
            <p:nvPr/>
          </p:nvSpPr>
          <p:spPr>
            <a:xfrm>
              <a:off x="219466" y="3444828"/>
              <a:ext cx="56948" cy="105500"/>
            </a:xfrm>
            <a:custGeom>
              <a:avLst/>
              <a:gdLst>
                <a:gd name="connsiteX0" fmla="*/ 6403 w 56948"/>
                <a:gd name="connsiteY0" fmla="*/ 103130 h 105500"/>
                <a:gd name="connsiteX1" fmla="*/ 48686 w 56948"/>
                <a:gd name="connsiteY1" fmla="*/ 105435 h 105500"/>
                <a:gd name="connsiteX2" fmla="*/ 56457 w 56948"/>
                <a:gd name="connsiteY2" fmla="*/ 98319 h 105500"/>
                <a:gd name="connsiteX3" fmla="*/ 56464 w 56948"/>
                <a:gd name="connsiteY3" fmla="*/ 97997 h 105500"/>
                <a:gd name="connsiteX4" fmla="*/ 56464 w 56948"/>
                <a:gd name="connsiteY4" fmla="*/ 9661 h 105500"/>
                <a:gd name="connsiteX5" fmla="*/ 49340 w 56948"/>
                <a:gd name="connsiteY5" fmla="*/ 2223 h 105500"/>
                <a:gd name="connsiteX6" fmla="*/ 7437 w 56948"/>
                <a:gd name="connsiteY6" fmla="*/ -43 h 105500"/>
                <a:gd name="connsiteX7" fmla="*/ -469 w 56948"/>
                <a:gd name="connsiteY7" fmla="*/ 6895 h 105500"/>
                <a:gd name="connsiteX8" fmla="*/ -485 w 56948"/>
                <a:gd name="connsiteY8" fmla="*/ 7382 h 105500"/>
                <a:gd name="connsiteX9" fmla="*/ -485 w 56948"/>
                <a:gd name="connsiteY9" fmla="*/ 95706 h 105500"/>
                <a:gd name="connsiteX10" fmla="*/ 6403 w 56948"/>
                <a:gd name="connsiteY10" fmla="*/ 103130 h 10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6948" h="105500">
                  <a:moveTo>
                    <a:pt x="6403" y="103130"/>
                  </a:moveTo>
                  <a:cubicBezTo>
                    <a:pt x="19681" y="104021"/>
                    <a:pt x="33823" y="104793"/>
                    <a:pt x="48686" y="105435"/>
                  </a:cubicBezTo>
                  <a:cubicBezTo>
                    <a:pt x="52796" y="105616"/>
                    <a:pt x="56275" y="102430"/>
                    <a:pt x="56457" y="98319"/>
                  </a:cubicBezTo>
                  <a:cubicBezTo>
                    <a:pt x="56461" y="98212"/>
                    <a:pt x="56464" y="98104"/>
                    <a:pt x="56464" y="97997"/>
                  </a:cubicBezTo>
                  <a:lnTo>
                    <a:pt x="56464" y="9661"/>
                  </a:lnTo>
                  <a:cubicBezTo>
                    <a:pt x="56461" y="5675"/>
                    <a:pt x="53322" y="2398"/>
                    <a:pt x="49340" y="2223"/>
                  </a:cubicBezTo>
                  <a:cubicBezTo>
                    <a:pt x="34609" y="1594"/>
                    <a:pt x="20532" y="822"/>
                    <a:pt x="7437" y="-43"/>
                  </a:cubicBezTo>
                  <a:cubicBezTo>
                    <a:pt x="3339" y="-310"/>
                    <a:pt x="-202" y="2796"/>
                    <a:pt x="-469" y="6895"/>
                  </a:cubicBezTo>
                  <a:cubicBezTo>
                    <a:pt x="-480" y="7057"/>
                    <a:pt x="-485" y="7220"/>
                    <a:pt x="-485" y="7382"/>
                  </a:cubicBezTo>
                  <a:lnTo>
                    <a:pt x="-485" y="95706"/>
                  </a:lnTo>
                  <a:cubicBezTo>
                    <a:pt x="-489" y="99603"/>
                    <a:pt x="2516" y="102842"/>
                    <a:pt x="6403" y="103130"/>
                  </a:cubicBezTo>
                  <a:close/>
                </a:path>
              </a:pathLst>
            </a:custGeom>
            <a:gradFill>
              <a:gsLst>
                <a:gs pos="0">
                  <a:srgbClr val="ABCF9C"/>
                </a:gs>
                <a:gs pos="17000">
                  <a:srgbClr val="84CF9C"/>
                </a:gs>
                <a:gs pos="46000">
                  <a:srgbClr val="39CE9C"/>
                </a:gs>
                <a:gs pos="100000">
                  <a:srgbClr val="007A75"/>
                </a:gs>
              </a:gsLst>
              <a:lin ang="16200000" scaled="1"/>
            </a:gra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60" name="任意多边形: 形状 259">
              <a:extLst>
                <a:ext uri="{FF2B5EF4-FFF2-40B4-BE49-F238E27FC236}">
                  <a16:creationId xmlns:a16="http://schemas.microsoft.com/office/drawing/2014/main" id="{7917EB74-AF3C-7E45-0FB6-BCC83E5EEE76}"/>
                </a:ext>
              </a:extLst>
            </p:cNvPr>
            <p:cNvSpPr/>
            <p:nvPr/>
          </p:nvSpPr>
          <p:spPr>
            <a:xfrm>
              <a:off x="219414" y="3510736"/>
              <a:ext cx="57001" cy="39526"/>
            </a:xfrm>
            <a:custGeom>
              <a:avLst/>
              <a:gdLst>
                <a:gd name="connsiteX0" fmla="*/ -485 w 57001"/>
                <a:gd name="connsiteY0" fmla="*/ 3542 h 39526"/>
                <a:gd name="connsiteX1" fmla="*/ -485 w 57001"/>
                <a:gd name="connsiteY1" fmla="*/ 29732 h 39526"/>
                <a:gd name="connsiteX2" fmla="*/ 6455 w 57001"/>
                <a:gd name="connsiteY2" fmla="*/ 37156 h 39526"/>
                <a:gd name="connsiteX3" fmla="*/ 48738 w 57001"/>
                <a:gd name="connsiteY3" fmla="*/ 39461 h 39526"/>
                <a:gd name="connsiteX4" fmla="*/ 56510 w 57001"/>
                <a:gd name="connsiteY4" fmla="*/ 32344 h 39526"/>
                <a:gd name="connsiteX5" fmla="*/ 56516 w 57001"/>
                <a:gd name="connsiteY5" fmla="*/ 32023 h 39526"/>
                <a:gd name="connsiteX6" fmla="*/ 56516 w 57001"/>
                <a:gd name="connsiteY6" fmla="*/ -59 h 39526"/>
                <a:gd name="connsiteX7" fmla="*/ -485 w 57001"/>
                <a:gd name="connsiteY7" fmla="*/ 3542 h 3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001" h="39526">
                  <a:moveTo>
                    <a:pt x="-485" y="3542"/>
                  </a:moveTo>
                  <a:lnTo>
                    <a:pt x="-485" y="29732"/>
                  </a:lnTo>
                  <a:cubicBezTo>
                    <a:pt x="-486" y="33648"/>
                    <a:pt x="2548" y="36895"/>
                    <a:pt x="6455" y="37156"/>
                  </a:cubicBezTo>
                  <a:cubicBezTo>
                    <a:pt x="19733" y="38047"/>
                    <a:pt x="33875" y="38819"/>
                    <a:pt x="48738" y="39461"/>
                  </a:cubicBezTo>
                  <a:cubicBezTo>
                    <a:pt x="52848" y="39642"/>
                    <a:pt x="56327" y="36456"/>
                    <a:pt x="56510" y="32344"/>
                  </a:cubicBezTo>
                  <a:cubicBezTo>
                    <a:pt x="56513" y="32238"/>
                    <a:pt x="56516" y="32131"/>
                    <a:pt x="56516" y="32023"/>
                  </a:cubicBezTo>
                  <a:lnTo>
                    <a:pt x="56516" y="-59"/>
                  </a:lnTo>
                  <a:cubicBezTo>
                    <a:pt x="36708" y="1058"/>
                    <a:pt x="17707" y="2259"/>
                    <a:pt x="-485" y="3542"/>
                  </a:cubicBezTo>
                  <a:close/>
                </a:path>
              </a:pathLst>
            </a:custGeom>
            <a:gradFill>
              <a:gsLst>
                <a:gs pos="0">
                  <a:srgbClr val="ABCF9C"/>
                </a:gs>
                <a:gs pos="17000">
                  <a:srgbClr val="84CF9C"/>
                </a:gs>
                <a:gs pos="46000">
                  <a:srgbClr val="39CE9C"/>
                </a:gs>
                <a:gs pos="100000">
                  <a:srgbClr val="007A75"/>
                </a:gs>
              </a:gsLst>
              <a:lin ang="16200000" scaled="1"/>
            </a:gra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61" name="任意多边形: 形状 260">
              <a:extLst>
                <a:ext uri="{FF2B5EF4-FFF2-40B4-BE49-F238E27FC236}">
                  <a16:creationId xmlns:a16="http://schemas.microsoft.com/office/drawing/2014/main" id="{20AE5142-DFC0-B1E1-6B37-78413FF96198}"/>
                </a:ext>
              </a:extLst>
            </p:cNvPr>
            <p:cNvSpPr/>
            <p:nvPr/>
          </p:nvSpPr>
          <p:spPr>
            <a:xfrm>
              <a:off x="837566" y="3437405"/>
              <a:ext cx="111948" cy="103051"/>
            </a:xfrm>
            <a:custGeom>
              <a:avLst/>
              <a:gdLst>
                <a:gd name="connsiteX0" fmla="*/ 45458 w 111948"/>
                <a:gd name="connsiteY0" fmla="*/ 4656 h 103051"/>
                <a:gd name="connsiteX1" fmla="*/ 530 w 111948"/>
                <a:gd name="connsiteY1" fmla="*/ 90059 h 103051"/>
                <a:gd name="connsiteX2" fmla="*/ 4236 w 111948"/>
                <a:gd name="connsiteY2" fmla="*/ 101978 h 103051"/>
                <a:gd name="connsiteX3" fmla="*/ 8963 w 111948"/>
                <a:gd name="connsiteY3" fmla="*/ 102971 h 103051"/>
                <a:gd name="connsiteX4" fmla="*/ 103245 w 111948"/>
                <a:gd name="connsiteY4" fmla="*/ 96423 h 103051"/>
                <a:gd name="connsiteX5" fmla="*/ 111442 w 111948"/>
                <a:gd name="connsiteY5" fmla="*/ 87012 h 103051"/>
                <a:gd name="connsiteX6" fmla="*/ 110120 w 111948"/>
                <a:gd name="connsiteY6" fmla="*/ 82936 h 103051"/>
                <a:gd name="connsiteX7" fmla="*/ 60753 w 111948"/>
                <a:gd name="connsiteY7" fmla="*/ 4093 h 103051"/>
                <a:gd name="connsiteX8" fmla="*/ 48588 w 111948"/>
                <a:gd name="connsiteY8" fmla="*/ 1283 h 103051"/>
                <a:gd name="connsiteX9" fmla="*/ 45458 w 111948"/>
                <a:gd name="connsiteY9" fmla="*/ 4656 h 103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948" h="103051">
                  <a:moveTo>
                    <a:pt x="45458" y="4656"/>
                  </a:moveTo>
                  <a:lnTo>
                    <a:pt x="530" y="90059"/>
                  </a:lnTo>
                  <a:cubicBezTo>
                    <a:pt x="-1735" y="94374"/>
                    <a:pt x="-85" y="99710"/>
                    <a:pt x="4236" y="101978"/>
                  </a:cubicBezTo>
                  <a:cubicBezTo>
                    <a:pt x="5690" y="102743"/>
                    <a:pt x="7326" y="103086"/>
                    <a:pt x="8963" y="102971"/>
                  </a:cubicBezTo>
                  <a:lnTo>
                    <a:pt x="103245" y="96423"/>
                  </a:lnTo>
                  <a:cubicBezTo>
                    <a:pt x="108103" y="96088"/>
                    <a:pt x="111783" y="91874"/>
                    <a:pt x="111442" y="87012"/>
                  </a:cubicBezTo>
                  <a:cubicBezTo>
                    <a:pt x="111337" y="85565"/>
                    <a:pt x="110892" y="84165"/>
                    <a:pt x="110120" y="82936"/>
                  </a:cubicBezTo>
                  <a:lnTo>
                    <a:pt x="60753" y="4093"/>
                  </a:lnTo>
                  <a:cubicBezTo>
                    <a:pt x="58173" y="-41"/>
                    <a:pt x="52726" y="-1300"/>
                    <a:pt x="48588" y="1283"/>
                  </a:cubicBezTo>
                  <a:cubicBezTo>
                    <a:pt x="47265" y="2110"/>
                    <a:pt x="46192" y="3274"/>
                    <a:pt x="45458" y="4656"/>
                  </a:cubicBezTo>
                  <a:close/>
                </a:path>
              </a:pathLst>
            </a:custGeom>
            <a:gradFill>
              <a:gsLst>
                <a:gs pos="0">
                  <a:srgbClr val="ABCF9C"/>
                </a:gs>
                <a:gs pos="17000">
                  <a:srgbClr val="84CF9C"/>
                </a:gs>
                <a:gs pos="46000">
                  <a:srgbClr val="39CE9C"/>
                </a:gs>
                <a:gs pos="100000">
                  <a:srgbClr val="007A75"/>
                </a:gs>
              </a:gsLst>
              <a:lin ang="16200000" scaled="1"/>
            </a:gra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62" name="任意多边形: 形状 261">
              <a:extLst>
                <a:ext uri="{FF2B5EF4-FFF2-40B4-BE49-F238E27FC236}">
                  <a16:creationId xmlns:a16="http://schemas.microsoft.com/office/drawing/2014/main" id="{0BE74CAE-49E6-8E9D-BA0D-840B564B6674}"/>
                </a:ext>
              </a:extLst>
            </p:cNvPr>
            <p:cNvSpPr/>
            <p:nvPr/>
          </p:nvSpPr>
          <p:spPr>
            <a:xfrm>
              <a:off x="837566" y="3512910"/>
              <a:ext cx="111947" cy="27546"/>
            </a:xfrm>
            <a:custGeom>
              <a:avLst/>
              <a:gdLst>
                <a:gd name="connsiteX0" fmla="*/ 530 w 111947"/>
                <a:gd name="connsiteY0" fmla="*/ 14555 h 27546"/>
                <a:gd name="connsiteX1" fmla="*/ 4236 w 111947"/>
                <a:gd name="connsiteY1" fmla="*/ 26474 h 27546"/>
                <a:gd name="connsiteX2" fmla="*/ 8963 w 111947"/>
                <a:gd name="connsiteY2" fmla="*/ 27466 h 27546"/>
                <a:gd name="connsiteX3" fmla="*/ 103245 w 111947"/>
                <a:gd name="connsiteY3" fmla="*/ 20919 h 27546"/>
                <a:gd name="connsiteX4" fmla="*/ 111442 w 111947"/>
                <a:gd name="connsiteY4" fmla="*/ 11503 h 27546"/>
                <a:gd name="connsiteX5" fmla="*/ 110670 w 111947"/>
                <a:gd name="connsiteY5" fmla="*/ 8466 h 27546"/>
                <a:gd name="connsiteX6" fmla="*/ 8217 w 111947"/>
                <a:gd name="connsiteY6" fmla="*/ -59 h 27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947" h="27546">
                  <a:moveTo>
                    <a:pt x="530" y="14555"/>
                  </a:moveTo>
                  <a:cubicBezTo>
                    <a:pt x="-1735" y="18870"/>
                    <a:pt x="-85" y="24206"/>
                    <a:pt x="4236" y="26474"/>
                  </a:cubicBezTo>
                  <a:cubicBezTo>
                    <a:pt x="5690" y="27238"/>
                    <a:pt x="7326" y="27582"/>
                    <a:pt x="8963" y="27466"/>
                  </a:cubicBezTo>
                  <a:lnTo>
                    <a:pt x="103245" y="20919"/>
                  </a:lnTo>
                  <a:cubicBezTo>
                    <a:pt x="108103" y="20581"/>
                    <a:pt x="111770" y="16365"/>
                    <a:pt x="111442" y="11503"/>
                  </a:cubicBezTo>
                  <a:cubicBezTo>
                    <a:pt x="111364" y="10452"/>
                    <a:pt x="111102" y="9424"/>
                    <a:pt x="110670" y="8466"/>
                  </a:cubicBezTo>
                  <a:cubicBezTo>
                    <a:pt x="80434" y="5232"/>
                    <a:pt x="46008" y="2364"/>
                    <a:pt x="8217" y="-59"/>
                  </a:cubicBezTo>
                  <a:close/>
                </a:path>
              </a:pathLst>
            </a:custGeom>
            <a:gradFill>
              <a:gsLst>
                <a:gs pos="0">
                  <a:srgbClr val="ABCF9C"/>
                </a:gs>
                <a:gs pos="17000">
                  <a:srgbClr val="84CF9C"/>
                </a:gs>
                <a:gs pos="46000">
                  <a:srgbClr val="39CE9C"/>
                </a:gs>
                <a:gs pos="100000">
                  <a:srgbClr val="007A75"/>
                </a:gs>
              </a:gsLst>
              <a:lin ang="16200000" scaled="1"/>
            </a:gra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63" name="任意多边形: 形状 262">
              <a:extLst>
                <a:ext uri="{FF2B5EF4-FFF2-40B4-BE49-F238E27FC236}">
                  <a16:creationId xmlns:a16="http://schemas.microsoft.com/office/drawing/2014/main" id="{CD1B5DF8-EC10-9775-BC6A-50B3CC1276AB}"/>
                </a:ext>
              </a:extLst>
            </p:cNvPr>
            <p:cNvSpPr/>
            <p:nvPr/>
          </p:nvSpPr>
          <p:spPr>
            <a:xfrm>
              <a:off x="-635090" y="2870355"/>
              <a:ext cx="1309" cy="1309"/>
            </a:xfrm>
            <a:custGeom>
              <a:avLst/>
              <a:gdLst/>
              <a:ahLst/>
              <a:cxnLst/>
              <a:rect l="l" t="t" r="r" b="b"/>
              <a:pathLst>
                <a:path w="1309" h="1309"/>
              </a:pathLst>
            </a:custGeom>
            <a:solidFill>
              <a:srgbClr val="254A7F"/>
            </a:soli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64" name="任意多边形: 形状 263">
              <a:extLst>
                <a:ext uri="{FF2B5EF4-FFF2-40B4-BE49-F238E27FC236}">
                  <a16:creationId xmlns:a16="http://schemas.microsoft.com/office/drawing/2014/main" id="{09B010F5-D166-F2E7-2DAA-E52F868B3C5B}"/>
                </a:ext>
              </a:extLst>
            </p:cNvPr>
            <p:cNvSpPr/>
            <p:nvPr/>
          </p:nvSpPr>
          <p:spPr>
            <a:xfrm>
              <a:off x="-635090" y="2870355"/>
              <a:ext cx="1309" cy="1309"/>
            </a:xfrm>
            <a:custGeom>
              <a:avLst/>
              <a:gdLst/>
              <a:ahLst/>
              <a:cxnLst/>
              <a:rect l="l" t="t" r="r" b="b"/>
              <a:pathLst>
                <a:path w="1309" h="1309"/>
              </a:pathLst>
            </a:custGeom>
            <a:noFill/>
            <a:ln w="2619" cap="flat">
              <a:solidFill>
                <a:srgbClr val="8BB1F7"/>
              </a:solid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sp>
          <p:nvSpPr>
            <p:cNvPr id="265" name="任意多边形: 形状 264">
              <a:extLst>
                <a:ext uri="{FF2B5EF4-FFF2-40B4-BE49-F238E27FC236}">
                  <a16:creationId xmlns:a16="http://schemas.microsoft.com/office/drawing/2014/main" id="{4CF4E7CE-9101-25BD-0B8C-42703847C249}"/>
                </a:ext>
              </a:extLst>
            </p:cNvPr>
            <p:cNvSpPr/>
            <p:nvPr/>
          </p:nvSpPr>
          <p:spPr>
            <a:xfrm>
              <a:off x="-635090" y="2870355"/>
              <a:ext cx="1309" cy="1309"/>
            </a:xfrm>
            <a:custGeom>
              <a:avLst/>
              <a:gdLst/>
              <a:ahLst/>
              <a:cxnLst/>
              <a:rect l="l" t="t" r="r" b="b"/>
              <a:pathLst>
                <a:path w="1309" h="1309"/>
              </a:pathLst>
            </a:custGeom>
            <a:solidFill>
              <a:srgbClr val="39CE9C"/>
            </a:solidFill>
            <a:ln w="1309" cap="flat">
              <a:noFill/>
              <a:prstDash val="solid"/>
              <a:miter/>
            </a:ln>
          </p:spPr>
          <p:txBody>
            <a:bodyPr rtlCol="0" anchor="ctr"/>
            <a:lstStyle/>
            <a:p>
              <a:pPr defTabSz="457200"/>
              <a:endParaRPr lang="zh-CN" altLang="en-US">
                <a:solidFill>
                  <a:prstClr val="black"/>
                </a:solidFill>
                <a:latin typeface="Calibri" panose="020F0502020204030204"/>
                <a:ea typeface="等线" panose="02010600030101010101" pitchFamily="2" charset="-122"/>
              </a:endParaRPr>
            </a:p>
          </p:txBody>
        </p:sp>
      </p:grpSp>
      <p:cxnSp>
        <p:nvCxnSpPr>
          <p:cNvPr id="291" name="直接连接符 290">
            <a:extLst>
              <a:ext uri="{FF2B5EF4-FFF2-40B4-BE49-F238E27FC236}">
                <a16:creationId xmlns:a16="http://schemas.microsoft.com/office/drawing/2014/main" id="{6E37CA22-C753-C532-270B-7FB756F95B34}"/>
              </a:ext>
            </a:extLst>
          </p:cNvPr>
          <p:cNvCxnSpPr/>
          <p:nvPr/>
        </p:nvCxnSpPr>
        <p:spPr>
          <a:xfrm>
            <a:off x="6513589" y="4013063"/>
            <a:ext cx="1962757"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93" name="文本框 292">
            <a:extLst>
              <a:ext uri="{FF2B5EF4-FFF2-40B4-BE49-F238E27FC236}">
                <a16:creationId xmlns:a16="http://schemas.microsoft.com/office/drawing/2014/main" id="{C4778679-C54F-9DF9-4D75-564B27298C2B}"/>
              </a:ext>
            </a:extLst>
          </p:cNvPr>
          <p:cNvSpPr txBox="1"/>
          <p:nvPr/>
        </p:nvSpPr>
        <p:spPr>
          <a:xfrm>
            <a:off x="5322278" y="4499295"/>
            <a:ext cx="6095028" cy="369332"/>
          </a:xfrm>
          <a:prstGeom prst="rect">
            <a:avLst/>
          </a:prstGeom>
          <a:noFill/>
        </p:spPr>
        <p:txBody>
          <a:bodyPr wrap="square">
            <a:spAutoFit/>
          </a:bodyPr>
          <a:lstStyle/>
          <a:p>
            <a:pPr algn="ctr"/>
            <a:r>
              <a:rPr lang="zh-CN" altLang="en-US" sz="1800" dirty="0">
                <a:solidFill>
                  <a:schemeClr val="tx1">
                    <a:lumMod val="50000"/>
                    <a:lumOff val="50000"/>
                  </a:schemeClr>
                </a:solidFill>
                <a:latin typeface="+mn-ea"/>
              </a:rPr>
              <a:t>请在此输入一段文字来对标题进行说明</a:t>
            </a:r>
          </a:p>
        </p:txBody>
      </p:sp>
    </p:spTree>
    <p:extLst>
      <p:ext uri="{BB962C8B-B14F-4D97-AF65-F5344CB8AC3E}">
        <p14:creationId xmlns:p14="http://schemas.microsoft.com/office/powerpoint/2010/main" val="16334297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102D0B0A-393C-350F-14F5-433C0A18D64A}"/>
              </a:ext>
            </a:extLst>
          </p:cNvPr>
          <p:cNvSpPr txBox="1"/>
          <p:nvPr/>
        </p:nvSpPr>
        <p:spPr>
          <a:xfrm>
            <a:off x="907381" y="847499"/>
            <a:ext cx="2501288" cy="584775"/>
          </a:xfrm>
          <a:prstGeom prst="rect">
            <a:avLst/>
          </a:prstGeom>
          <a:noFill/>
        </p:spPr>
        <p:txBody>
          <a:bodyPr wrap="square" rtlCol="0">
            <a:spAutoFit/>
          </a:bodyPr>
          <a:lstStyle/>
          <a:p>
            <a:pPr algn="ctr"/>
            <a:r>
              <a:rPr lang="zh-CN" altLang="en-US" sz="3200" dirty="0">
                <a:solidFill>
                  <a:schemeClr val="tx1">
                    <a:lumMod val="85000"/>
                    <a:lumOff val="15000"/>
                  </a:schemeClr>
                </a:solidFill>
                <a:latin typeface="+mj-ea"/>
                <a:ea typeface="+mj-ea"/>
              </a:rPr>
              <a:t>工作内容</a:t>
            </a:r>
          </a:p>
        </p:txBody>
      </p:sp>
      <p:grpSp>
        <p:nvGrpSpPr>
          <p:cNvPr id="65" name="组合 64">
            <a:extLst>
              <a:ext uri="{FF2B5EF4-FFF2-40B4-BE49-F238E27FC236}">
                <a16:creationId xmlns:a16="http://schemas.microsoft.com/office/drawing/2014/main" id="{51844140-22B8-2CDE-613F-CEC970400195}"/>
              </a:ext>
            </a:extLst>
          </p:cNvPr>
          <p:cNvGrpSpPr/>
          <p:nvPr/>
        </p:nvGrpSpPr>
        <p:grpSpPr>
          <a:xfrm>
            <a:off x="6149771" y="1661956"/>
            <a:ext cx="4710758" cy="1158160"/>
            <a:chOff x="1343025" y="1691464"/>
            <a:chExt cx="4752975" cy="688189"/>
          </a:xfrm>
        </p:grpSpPr>
        <p:cxnSp>
          <p:nvCxnSpPr>
            <p:cNvPr id="61" name="直接连接符 60">
              <a:extLst>
                <a:ext uri="{FF2B5EF4-FFF2-40B4-BE49-F238E27FC236}">
                  <a16:creationId xmlns:a16="http://schemas.microsoft.com/office/drawing/2014/main" id="{E65EB028-D9B6-77D8-EFD6-A964CCEEE07E}"/>
                </a:ext>
              </a:extLst>
            </p:cNvPr>
            <p:cNvCxnSpPr>
              <a:cxnSpLocks/>
            </p:cNvCxnSpPr>
            <p:nvPr/>
          </p:nvCxnSpPr>
          <p:spPr>
            <a:xfrm>
              <a:off x="1343025" y="1691464"/>
              <a:ext cx="0" cy="688189"/>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
          <p:nvSpPr>
            <p:cNvPr id="62" name="矩形 61">
              <a:extLst>
                <a:ext uri="{FF2B5EF4-FFF2-40B4-BE49-F238E27FC236}">
                  <a16:creationId xmlns:a16="http://schemas.microsoft.com/office/drawing/2014/main" id="{77FED866-84B9-BC5B-B3C1-04B391D45995}"/>
                </a:ext>
              </a:extLst>
            </p:cNvPr>
            <p:cNvSpPr/>
            <p:nvPr/>
          </p:nvSpPr>
          <p:spPr>
            <a:xfrm>
              <a:off x="1407563" y="1691464"/>
              <a:ext cx="4688437" cy="688189"/>
            </a:xfrm>
            <a:prstGeom prst="rect">
              <a:avLst/>
            </a:prstGeom>
            <a:solidFill>
              <a:schemeClr val="bg1"/>
            </a:solidFill>
            <a:ln>
              <a:no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文本框 71">
            <a:extLst>
              <a:ext uri="{FF2B5EF4-FFF2-40B4-BE49-F238E27FC236}">
                <a16:creationId xmlns:a16="http://schemas.microsoft.com/office/drawing/2014/main" id="{8F314E55-A5EE-2556-A952-893ABBB9C3F1}"/>
              </a:ext>
            </a:extLst>
          </p:cNvPr>
          <p:cNvSpPr txBox="1"/>
          <p:nvPr/>
        </p:nvSpPr>
        <p:spPr>
          <a:xfrm>
            <a:off x="6272455" y="1934991"/>
            <a:ext cx="810826" cy="646331"/>
          </a:xfrm>
          <a:prstGeom prst="rect">
            <a:avLst/>
          </a:prstGeom>
          <a:noFill/>
        </p:spPr>
        <p:txBody>
          <a:bodyPr wrap="square" rtlCol="0">
            <a:spAutoFit/>
          </a:bodyPr>
          <a:lstStyle/>
          <a:p>
            <a:r>
              <a:rPr lang="en-US" altLang="zh-CN" sz="3600" dirty="0">
                <a:solidFill>
                  <a:schemeClr val="accent4">
                    <a:lumMod val="75000"/>
                  </a:schemeClr>
                </a:solidFill>
                <a:latin typeface="+mj-ea"/>
                <a:ea typeface="+mj-ea"/>
              </a:rPr>
              <a:t>01</a:t>
            </a:r>
            <a:endParaRPr lang="zh-CN" altLang="en-US" sz="3600" dirty="0">
              <a:solidFill>
                <a:schemeClr val="accent4">
                  <a:lumMod val="75000"/>
                </a:schemeClr>
              </a:solidFill>
              <a:latin typeface="+mj-ea"/>
              <a:ea typeface="+mj-ea"/>
            </a:endParaRPr>
          </a:p>
        </p:txBody>
      </p:sp>
      <p:sp>
        <p:nvSpPr>
          <p:cNvPr id="74" name="文本框 73">
            <a:extLst>
              <a:ext uri="{FF2B5EF4-FFF2-40B4-BE49-F238E27FC236}">
                <a16:creationId xmlns:a16="http://schemas.microsoft.com/office/drawing/2014/main" id="{3D7095D4-C583-0478-D0FB-0825FB4BD5A8}"/>
              </a:ext>
            </a:extLst>
          </p:cNvPr>
          <p:cNvSpPr txBox="1"/>
          <p:nvPr/>
        </p:nvSpPr>
        <p:spPr>
          <a:xfrm>
            <a:off x="6880259" y="1888376"/>
            <a:ext cx="4017778" cy="739561"/>
          </a:xfrm>
          <a:prstGeom prst="rect">
            <a:avLst/>
          </a:prstGeom>
          <a:noFill/>
        </p:spPr>
        <p:txBody>
          <a:bodyPr wrap="square">
            <a:spAutoFit/>
          </a:bodyPr>
          <a:lstStyle/>
          <a:p>
            <a:pPr>
              <a:lnSpc>
                <a:spcPct val="120000"/>
              </a:lnSpc>
            </a:pPr>
            <a:r>
              <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请在此输入你想要输入的文字尽可能将你的文字表达的逻辑清楚而又清晰</a:t>
            </a:r>
            <a:endParaRPr lang="zh-CN" altLang="en-US" dirty="0">
              <a:solidFill>
                <a:schemeClr val="bg1"/>
              </a:solidFill>
            </a:endParaRPr>
          </a:p>
        </p:txBody>
      </p:sp>
      <p:grpSp>
        <p:nvGrpSpPr>
          <p:cNvPr id="76" name="组合 75">
            <a:extLst>
              <a:ext uri="{FF2B5EF4-FFF2-40B4-BE49-F238E27FC236}">
                <a16:creationId xmlns:a16="http://schemas.microsoft.com/office/drawing/2014/main" id="{DFEB89C5-1AAA-5943-54D9-159BCDA7AF1A}"/>
              </a:ext>
            </a:extLst>
          </p:cNvPr>
          <p:cNvGrpSpPr/>
          <p:nvPr/>
        </p:nvGrpSpPr>
        <p:grpSpPr>
          <a:xfrm>
            <a:off x="6108025" y="3233837"/>
            <a:ext cx="4835997" cy="1158160"/>
            <a:chOff x="1341011" y="1845226"/>
            <a:chExt cx="4835997" cy="1158160"/>
          </a:xfrm>
        </p:grpSpPr>
        <p:grpSp>
          <p:nvGrpSpPr>
            <p:cNvPr id="77" name="组合 76">
              <a:extLst>
                <a:ext uri="{FF2B5EF4-FFF2-40B4-BE49-F238E27FC236}">
                  <a16:creationId xmlns:a16="http://schemas.microsoft.com/office/drawing/2014/main" id="{B061C3A8-DEB4-7F61-5CEA-3E353FE7C0AD}"/>
                </a:ext>
              </a:extLst>
            </p:cNvPr>
            <p:cNvGrpSpPr/>
            <p:nvPr/>
          </p:nvGrpSpPr>
          <p:grpSpPr>
            <a:xfrm>
              <a:off x="1341011" y="1845226"/>
              <a:ext cx="4752504" cy="1158160"/>
              <a:chOff x="1343025" y="1691464"/>
              <a:chExt cx="4752975" cy="688189"/>
            </a:xfrm>
          </p:grpSpPr>
          <p:cxnSp>
            <p:nvCxnSpPr>
              <p:cNvPr id="80" name="直接连接符 79">
                <a:extLst>
                  <a:ext uri="{FF2B5EF4-FFF2-40B4-BE49-F238E27FC236}">
                    <a16:creationId xmlns:a16="http://schemas.microsoft.com/office/drawing/2014/main" id="{F6EE8445-7C35-BD99-8556-BC3BA4CCE714}"/>
                  </a:ext>
                </a:extLst>
              </p:cNvPr>
              <p:cNvCxnSpPr>
                <a:cxnSpLocks/>
              </p:cNvCxnSpPr>
              <p:nvPr/>
            </p:nvCxnSpPr>
            <p:spPr>
              <a:xfrm>
                <a:off x="1343025" y="1691464"/>
                <a:ext cx="0" cy="688189"/>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
            <p:nvSpPr>
              <p:cNvPr id="81" name="矩形 80">
                <a:extLst>
                  <a:ext uri="{FF2B5EF4-FFF2-40B4-BE49-F238E27FC236}">
                    <a16:creationId xmlns:a16="http://schemas.microsoft.com/office/drawing/2014/main" id="{8A197E9E-A21B-106B-17B0-1446F823D45C}"/>
                  </a:ext>
                </a:extLst>
              </p:cNvPr>
              <p:cNvSpPr/>
              <p:nvPr/>
            </p:nvSpPr>
            <p:spPr>
              <a:xfrm>
                <a:off x="1407563" y="1691464"/>
                <a:ext cx="4688437" cy="688189"/>
              </a:xfrm>
              <a:prstGeom prst="rect">
                <a:avLst/>
              </a:prstGeom>
              <a:solidFill>
                <a:schemeClr val="bg1"/>
              </a:solidFill>
              <a:ln>
                <a:no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8" name="文本框 77">
              <a:extLst>
                <a:ext uri="{FF2B5EF4-FFF2-40B4-BE49-F238E27FC236}">
                  <a16:creationId xmlns:a16="http://schemas.microsoft.com/office/drawing/2014/main" id="{20366C38-BC26-51C0-B947-3745691F7042}"/>
                </a:ext>
              </a:extLst>
            </p:cNvPr>
            <p:cNvSpPr txBox="1"/>
            <p:nvPr/>
          </p:nvSpPr>
          <p:spPr>
            <a:xfrm>
              <a:off x="1472261" y="2101141"/>
              <a:ext cx="810826" cy="646331"/>
            </a:xfrm>
            <a:prstGeom prst="rect">
              <a:avLst/>
            </a:prstGeom>
            <a:noFill/>
          </p:spPr>
          <p:txBody>
            <a:bodyPr wrap="square" rtlCol="0">
              <a:spAutoFit/>
            </a:bodyPr>
            <a:lstStyle/>
            <a:p>
              <a:r>
                <a:rPr lang="en-US" altLang="zh-CN" sz="3600" dirty="0">
                  <a:solidFill>
                    <a:schemeClr val="accent4">
                      <a:lumMod val="75000"/>
                    </a:schemeClr>
                  </a:solidFill>
                  <a:latin typeface="+mj-ea"/>
                  <a:ea typeface="+mj-ea"/>
                </a:rPr>
                <a:t>02</a:t>
              </a:r>
              <a:endParaRPr lang="zh-CN" altLang="en-US" sz="3600" dirty="0">
                <a:solidFill>
                  <a:schemeClr val="accent4">
                    <a:lumMod val="75000"/>
                  </a:schemeClr>
                </a:solidFill>
                <a:latin typeface="+mj-ea"/>
                <a:ea typeface="+mj-ea"/>
              </a:endParaRPr>
            </a:p>
          </p:txBody>
        </p:sp>
        <p:sp>
          <p:nvSpPr>
            <p:cNvPr id="79" name="文本框 78">
              <a:extLst>
                <a:ext uri="{FF2B5EF4-FFF2-40B4-BE49-F238E27FC236}">
                  <a16:creationId xmlns:a16="http://schemas.microsoft.com/office/drawing/2014/main" id="{12A74D0B-058C-FCBB-EFC5-FE8FDC57007B}"/>
                </a:ext>
              </a:extLst>
            </p:cNvPr>
            <p:cNvSpPr txBox="1"/>
            <p:nvPr/>
          </p:nvSpPr>
          <p:spPr>
            <a:xfrm>
              <a:off x="2159230" y="2054526"/>
              <a:ext cx="4017778" cy="739561"/>
            </a:xfrm>
            <a:prstGeom prst="rect">
              <a:avLst/>
            </a:prstGeom>
            <a:noFill/>
          </p:spPr>
          <p:txBody>
            <a:bodyPr wrap="square">
              <a:spAutoFit/>
            </a:bodyPr>
            <a:lstStyle/>
            <a:p>
              <a:pPr>
                <a:lnSpc>
                  <a:spcPct val="120000"/>
                </a:lnSpc>
              </a:pPr>
              <a:r>
                <a:rPr lang="zh-CN" altLang="en-US" sz="18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请在此输入你想要输入的文字尽可能将你的文字表达的逻辑清楚而又清晰</a:t>
              </a:r>
              <a:endParaRPr lang="zh-CN" altLang="en-US" sz="1800" dirty="0">
                <a:solidFill>
                  <a:schemeClr val="bg1"/>
                </a:solidFill>
              </a:endParaRPr>
            </a:p>
          </p:txBody>
        </p:sp>
      </p:grpSp>
      <p:grpSp>
        <p:nvGrpSpPr>
          <p:cNvPr id="82" name="组合 81">
            <a:extLst>
              <a:ext uri="{FF2B5EF4-FFF2-40B4-BE49-F238E27FC236}">
                <a16:creationId xmlns:a16="http://schemas.microsoft.com/office/drawing/2014/main" id="{B1A9E48D-1F11-59AA-EA7F-64F6C991BF35}"/>
              </a:ext>
            </a:extLst>
          </p:cNvPr>
          <p:cNvGrpSpPr/>
          <p:nvPr/>
        </p:nvGrpSpPr>
        <p:grpSpPr>
          <a:xfrm>
            <a:off x="6108025" y="4805717"/>
            <a:ext cx="4835997" cy="1158160"/>
            <a:chOff x="1341011" y="1845226"/>
            <a:chExt cx="4835997" cy="1158160"/>
          </a:xfrm>
        </p:grpSpPr>
        <p:grpSp>
          <p:nvGrpSpPr>
            <p:cNvPr id="83" name="组合 82">
              <a:extLst>
                <a:ext uri="{FF2B5EF4-FFF2-40B4-BE49-F238E27FC236}">
                  <a16:creationId xmlns:a16="http://schemas.microsoft.com/office/drawing/2014/main" id="{D42537ED-BC3A-8A6C-FD1E-FCF2B7062300}"/>
                </a:ext>
              </a:extLst>
            </p:cNvPr>
            <p:cNvGrpSpPr/>
            <p:nvPr/>
          </p:nvGrpSpPr>
          <p:grpSpPr>
            <a:xfrm>
              <a:off x="1341011" y="1845226"/>
              <a:ext cx="4752504" cy="1158160"/>
              <a:chOff x="1343025" y="1691464"/>
              <a:chExt cx="4752975" cy="688189"/>
            </a:xfrm>
          </p:grpSpPr>
          <p:cxnSp>
            <p:nvCxnSpPr>
              <p:cNvPr id="86" name="直接连接符 85">
                <a:extLst>
                  <a:ext uri="{FF2B5EF4-FFF2-40B4-BE49-F238E27FC236}">
                    <a16:creationId xmlns:a16="http://schemas.microsoft.com/office/drawing/2014/main" id="{69D86483-FEF1-2ED1-5B64-1845D81652ED}"/>
                  </a:ext>
                </a:extLst>
              </p:cNvPr>
              <p:cNvCxnSpPr>
                <a:cxnSpLocks/>
              </p:cNvCxnSpPr>
              <p:nvPr/>
            </p:nvCxnSpPr>
            <p:spPr>
              <a:xfrm>
                <a:off x="1343025" y="1691464"/>
                <a:ext cx="0" cy="688189"/>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
            <p:nvSpPr>
              <p:cNvPr id="87" name="矩形 86">
                <a:extLst>
                  <a:ext uri="{FF2B5EF4-FFF2-40B4-BE49-F238E27FC236}">
                    <a16:creationId xmlns:a16="http://schemas.microsoft.com/office/drawing/2014/main" id="{6C913B89-E3D7-760D-29A1-EA4774B04A56}"/>
                  </a:ext>
                </a:extLst>
              </p:cNvPr>
              <p:cNvSpPr/>
              <p:nvPr/>
            </p:nvSpPr>
            <p:spPr>
              <a:xfrm>
                <a:off x="1407563" y="1691464"/>
                <a:ext cx="4688437" cy="688189"/>
              </a:xfrm>
              <a:prstGeom prst="rect">
                <a:avLst/>
              </a:prstGeom>
              <a:solidFill>
                <a:schemeClr val="bg1"/>
              </a:solidFill>
              <a:ln>
                <a:no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4" name="文本框 83">
              <a:extLst>
                <a:ext uri="{FF2B5EF4-FFF2-40B4-BE49-F238E27FC236}">
                  <a16:creationId xmlns:a16="http://schemas.microsoft.com/office/drawing/2014/main" id="{BC660406-4DB5-4E50-24A2-263BBDA5D2D5}"/>
                </a:ext>
              </a:extLst>
            </p:cNvPr>
            <p:cNvSpPr txBox="1"/>
            <p:nvPr/>
          </p:nvSpPr>
          <p:spPr>
            <a:xfrm>
              <a:off x="1472261" y="2101141"/>
              <a:ext cx="810826" cy="646331"/>
            </a:xfrm>
            <a:prstGeom prst="rect">
              <a:avLst/>
            </a:prstGeom>
            <a:noFill/>
          </p:spPr>
          <p:txBody>
            <a:bodyPr wrap="square" rtlCol="0">
              <a:spAutoFit/>
            </a:bodyPr>
            <a:lstStyle/>
            <a:p>
              <a:r>
                <a:rPr lang="en-US" altLang="zh-CN" sz="3600" dirty="0">
                  <a:solidFill>
                    <a:schemeClr val="accent4">
                      <a:lumMod val="75000"/>
                    </a:schemeClr>
                  </a:solidFill>
                  <a:latin typeface="+mj-ea"/>
                  <a:ea typeface="+mj-ea"/>
                </a:rPr>
                <a:t>03</a:t>
              </a:r>
              <a:endParaRPr lang="zh-CN" altLang="en-US" sz="3600" dirty="0">
                <a:solidFill>
                  <a:schemeClr val="accent4">
                    <a:lumMod val="75000"/>
                  </a:schemeClr>
                </a:solidFill>
                <a:latin typeface="+mj-ea"/>
                <a:ea typeface="+mj-ea"/>
              </a:endParaRPr>
            </a:p>
          </p:txBody>
        </p:sp>
        <p:sp>
          <p:nvSpPr>
            <p:cNvPr id="85" name="文本框 84">
              <a:extLst>
                <a:ext uri="{FF2B5EF4-FFF2-40B4-BE49-F238E27FC236}">
                  <a16:creationId xmlns:a16="http://schemas.microsoft.com/office/drawing/2014/main" id="{3184CE33-8C0C-2825-F6C2-DA992AAE2D0C}"/>
                </a:ext>
              </a:extLst>
            </p:cNvPr>
            <p:cNvSpPr txBox="1"/>
            <p:nvPr/>
          </p:nvSpPr>
          <p:spPr>
            <a:xfrm>
              <a:off x="2159230" y="2054526"/>
              <a:ext cx="4017778" cy="739561"/>
            </a:xfrm>
            <a:prstGeom prst="rect">
              <a:avLst/>
            </a:prstGeom>
            <a:noFill/>
          </p:spPr>
          <p:txBody>
            <a:bodyPr wrap="square">
              <a:spAutoFit/>
            </a:bodyPr>
            <a:lstStyle/>
            <a:p>
              <a:pPr>
                <a:lnSpc>
                  <a:spcPct val="120000"/>
                </a:lnSpc>
              </a:pPr>
              <a:r>
                <a:rPr lang="zh-CN" altLang="en-US" sz="18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请在此输入你想要输入的文字尽可能将你的文字表达的逻辑清楚而又清晰</a:t>
              </a:r>
              <a:endParaRPr lang="zh-CN" altLang="en-US" sz="1800" dirty="0">
                <a:solidFill>
                  <a:schemeClr val="bg1"/>
                </a:solidFill>
              </a:endParaRPr>
            </a:p>
          </p:txBody>
        </p:sp>
      </p:grpSp>
      <p:grpSp>
        <p:nvGrpSpPr>
          <p:cNvPr id="144" name="组合 143">
            <a:extLst>
              <a:ext uri="{FF2B5EF4-FFF2-40B4-BE49-F238E27FC236}">
                <a16:creationId xmlns:a16="http://schemas.microsoft.com/office/drawing/2014/main" id="{7948302B-ACA2-B00F-E08D-332A788C495B}"/>
              </a:ext>
            </a:extLst>
          </p:cNvPr>
          <p:cNvGrpSpPr/>
          <p:nvPr/>
        </p:nvGrpSpPr>
        <p:grpSpPr>
          <a:xfrm>
            <a:off x="958026" y="2031129"/>
            <a:ext cx="5099793" cy="3198906"/>
            <a:chOff x="2430070" y="3015259"/>
            <a:chExt cx="1276045" cy="757776"/>
          </a:xfrm>
        </p:grpSpPr>
        <p:sp>
          <p:nvSpPr>
            <p:cNvPr id="145" name="任意多边形: 形状 144">
              <a:extLst>
                <a:ext uri="{FF2B5EF4-FFF2-40B4-BE49-F238E27FC236}">
                  <a16:creationId xmlns:a16="http://schemas.microsoft.com/office/drawing/2014/main" id="{B40A06DC-C28A-7113-EFF7-68F9B9E28881}"/>
                </a:ext>
              </a:extLst>
            </p:cNvPr>
            <p:cNvSpPr/>
            <p:nvPr/>
          </p:nvSpPr>
          <p:spPr>
            <a:xfrm>
              <a:off x="3647380" y="3583794"/>
              <a:ext cx="48794" cy="140829"/>
            </a:xfrm>
            <a:custGeom>
              <a:avLst/>
              <a:gdLst>
                <a:gd name="connsiteX0" fmla="*/ 11515 w 48794"/>
                <a:gd name="connsiteY0" fmla="*/ 25040 h 140829"/>
                <a:gd name="connsiteX1" fmla="*/ 8687 w 48794"/>
                <a:gd name="connsiteY1" fmla="*/ 31287 h 140829"/>
                <a:gd name="connsiteX2" fmla="*/ 8831 w 48794"/>
                <a:gd name="connsiteY2" fmla="*/ 38436 h 140829"/>
                <a:gd name="connsiteX3" fmla="*/ 10533 w 48794"/>
                <a:gd name="connsiteY3" fmla="*/ 41802 h 140829"/>
                <a:gd name="connsiteX4" fmla="*/ 9354 w 48794"/>
                <a:gd name="connsiteY4" fmla="*/ 48990 h 140829"/>
                <a:gd name="connsiteX5" fmla="*/ 5898 w 48794"/>
                <a:gd name="connsiteY5" fmla="*/ 52408 h 140829"/>
                <a:gd name="connsiteX6" fmla="*/ -296 w 48794"/>
                <a:gd name="connsiteY6" fmla="*/ 70544 h 140829"/>
                <a:gd name="connsiteX7" fmla="*/ -296 w 48794"/>
                <a:gd name="connsiteY7" fmla="*/ 70544 h 140829"/>
                <a:gd name="connsiteX8" fmla="*/ 5295 w 48794"/>
                <a:gd name="connsiteY8" fmla="*/ 78087 h 140829"/>
                <a:gd name="connsiteX9" fmla="*/ 5295 w 48794"/>
                <a:gd name="connsiteY9" fmla="*/ 78087 h 140829"/>
                <a:gd name="connsiteX10" fmla="*/ 9826 w 48794"/>
                <a:gd name="connsiteY10" fmla="*/ 90147 h 140829"/>
                <a:gd name="connsiteX11" fmla="*/ 8084 w 48794"/>
                <a:gd name="connsiteY11" fmla="*/ 93971 h 140829"/>
                <a:gd name="connsiteX12" fmla="*/ 5007 w 48794"/>
                <a:gd name="connsiteY12" fmla="*/ 106633 h 140829"/>
                <a:gd name="connsiteX13" fmla="*/ 5007 w 48794"/>
                <a:gd name="connsiteY13" fmla="*/ 106633 h 140829"/>
                <a:gd name="connsiteX14" fmla="*/ 9472 w 48794"/>
                <a:gd name="connsiteY14" fmla="*/ 124560 h 140829"/>
                <a:gd name="connsiteX15" fmla="*/ 16020 w 48794"/>
                <a:gd name="connsiteY15" fmla="*/ 135533 h 140829"/>
                <a:gd name="connsiteX16" fmla="*/ 27661 w 48794"/>
                <a:gd name="connsiteY16" fmla="*/ 140771 h 140829"/>
                <a:gd name="connsiteX17" fmla="*/ 39786 w 48794"/>
                <a:gd name="connsiteY17" fmla="*/ 118837 h 140829"/>
                <a:gd name="connsiteX18" fmla="*/ 39184 w 48794"/>
                <a:gd name="connsiteY18" fmla="*/ 79383 h 140829"/>
                <a:gd name="connsiteX19" fmla="*/ 39184 w 48794"/>
                <a:gd name="connsiteY19" fmla="*/ 79383 h 140829"/>
                <a:gd name="connsiteX20" fmla="*/ 40978 w 48794"/>
                <a:gd name="connsiteY20" fmla="*/ 61928 h 140829"/>
                <a:gd name="connsiteX21" fmla="*/ 42667 w 48794"/>
                <a:gd name="connsiteY21" fmla="*/ 60082 h 140829"/>
                <a:gd name="connsiteX22" fmla="*/ 48141 w 48794"/>
                <a:gd name="connsiteY22" fmla="*/ 46987 h 140829"/>
                <a:gd name="connsiteX23" fmla="*/ 48298 w 48794"/>
                <a:gd name="connsiteY23" fmla="*/ 43792 h 140829"/>
                <a:gd name="connsiteX24" fmla="*/ 41462 w 48794"/>
                <a:gd name="connsiteY24" fmla="*/ 34783 h 140829"/>
                <a:gd name="connsiteX25" fmla="*/ 36081 w 48794"/>
                <a:gd name="connsiteY25" fmla="*/ 33565 h 140829"/>
                <a:gd name="connsiteX26" fmla="*/ 32467 w 48794"/>
                <a:gd name="connsiteY26" fmla="*/ 27974 h 140829"/>
                <a:gd name="connsiteX27" fmla="*/ 33907 w 48794"/>
                <a:gd name="connsiteY27" fmla="*/ 20916 h 140829"/>
                <a:gd name="connsiteX28" fmla="*/ 25906 w 48794"/>
                <a:gd name="connsiteY28" fmla="*/ 1653 h 140829"/>
                <a:gd name="connsiteX29" fmla="*/ 25749 w 48794"/>
                <a:gd name="connsiteY29" fmla="*/ 1562 h 140829"/>
                <a:gd name="connsiteX30" fmla="*/ 12078 w 48794"/>
                <a:gd name="connsiteY30" fmla="*/ 4398 h 140829"/>
                <a:gd name="connsiteX31" fmla="*/ 11345 w 48794"/>
                <a:gd name="connsiteY31" fmla="*/ 5726 h 140829"/>
                <a:gd name="connsiteX32" fmla="*/ 11345 w 48794"/>
                <a:gd name="connsiteY32" fmla="*/ 5726 h 140829"/>
                <a:gd name="connsiteX33" fmla="*/ 10507 w 48794"/>
                <a:gd name="connsiteY33" fmla="*/ 16044 h 140829"/>
                <a:gd name="connsiteX34" fmla="*/ 11921 w 48794"/>
                <a:gd name="connsiteY34" fmla="*/ 21282 h 140829"/>
                <a:gd name="connsiteX35" fmla="*/ 11515 w 48794"/>
                <a:gd name="connsiteY35" fmla="*/ 25040 h 140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8794" h="140829">
                  <a:moveTo>
                    <a:pt x="11515" y="25040"/>
                  </a:moveTo>
                  <a:lnTo>
                    <a:pt x="8687" y="31287"/>
                  </a:lnTo>
                  <a:cubicBezTo>
                    <a:pt x="7639" y="33568"/>
                    <a:pt x="7704" y="36198"/>
                    <a:pt x="8831" y="38436"/>
                  </a:cubicBezTo>
                  <a:lnTo>
                    <a:pt x="10533" y="41802"/>
                  </a:lnTo>
                  <a:cubicBezTo>
                    <a:pt x="11738" y="44200"/>
                    <a:pt x="11266" y="47104"/>
                    <a:pt x="9354" y="48990"/>
                  </a:cubicBezTo>
                  <a:lnTo>
                    <a:pt x="5898" y="52408"/>
                  </a:lnTo>
                  <a:cubicBezTo>
                    <a:pt x="1105" y="57148"/>
                    <a:pt x="-1187" y="63862"/>
                    <a:pt x="-296" y="70544"/>
                  </a:cubicBezTo>
                  <a:lnTo>
                    <a:pt x="-296" y="70544"/>
                  </a:lnTo>
                  <a:cubicBezTo>
                    <a:pt x="136" y="73855"/>
                    <a:pt x="2257" y="76705"/>
                    <a:pt x="5295" y="78087"/>
                  </a:cubicBezTo>
                  <a:lnTo>
                    <a:pt x="5295" y="78087"/>
                  </a:lnTo>
                  <a:cubicBezTo>
                    <a:pt x="9852" y="80189"/>
                    <a:pt x="11869" y="85564"/>
                    <a:pt x="9826" y="90147"/>
                  </a:cubicBezTo>
                  <a:lnTo>
                    <a:pt x="8084" y="93971"/>
                  </a:lnTo>
                  <a:cubicBezTo>
                    <a:pt x="6277" y="97962"/>
                    <a:pt x="5230" y="102257"/>
                    <a:pt x="5007" y="106633"/>
                  </a:cubicBezTo>
                  <a:lnTo>
                    <a:pt x="5007" y="106633"/>
                  </a:lnTo>
                  <a:cubicBezTo>
                    <a:pt x="4693" y="112917"/>
                    <a:pt x="6251" y="119154"/>
                    <a:pt x="9472" y="124560"/>
                  </a:cubicBezTo>
                  <a:lnTo>
                    <a:pt x="16020" y="135533"/>
                  </a:lnTo>
                  <a:lnTo>
                    <a:pt x="27661" y="140771"/>
                  </a:lnTo>
                  <a:lnTo>
                    <a:pt x="39786" y="118837"/>
                  </a:lnTo>
                  <a:cubicBezTo>
                    <a:pt x="46596" y="106510"/>
                    <a:pt x="46373" y="91497"/>
                    <a:pt x="39184" y="79383"/>
                  </a:cubicBezTo>
                  <a:lnTo>
                    <a:pt x="39184" y="79383"/>
                  </a:lnTo>
                  <a:cubicBezTo>
                    <a:pt x="35871" y="73805"/>
                    <a:pt x="36604" y="66717"/>
                    <a:pt x="40978" y="61928"/>
                  </a:cubicBezTo>
                  <a:lnTo>
                    <a:pt x="42667" y="60082"/>
                  </a:lnTo>
                  <a:cubicBezTo>
                    <a:pt x="45954" y="56486"/>
                    <a:pt x="47892" y="51856"/>
                    <a:pt x="48141" y="46987"/>
                  </a:cubicBezTo>
                  <a:lnTo>
                    <a:pt x="48298" y="43792"/>
                  </a:lnTo>
                  <a:cubicBezTo>
                    <a:pt x="48521" y="39523"/>
                    <a:pt x="45640" y="35716"/>
                    <a:pt x="41462" y="34783"/>
                  </a:cubicBezTo>
                  <a:lnTo>
                    <a:pt x="36081" y="33565"/>
                  </a:lnTo>
                  <a:cubicBezTo>
                    <a:pt x="33553" y="33003"/>
                    <a:pt x="31943" y="30513"/>
                    <a:pt x="32467" y="27974"/>
                  </a:cubicBezTo>
                  <a:lnTo>
                    <a:pt x="33907" y="20916"/>
                  </a:lnTo>
                  <a:cubicBezTo>
                    <a:pt x="35426" y="13462"/>
                    <a:pt x="32257" y="5833"/>
                    <a:pt x="25906" y="1653"/>
                  </a:cubicBezTo>
                  <a:lnTo>
                    <a:pt x="25749" y="1562"/>
                  </a:lnTo>
                  <a:cubicBezTo>
                    <a:pt x="21192" y="-1431"/>
                    <a:pt x="15064" y="-160"/>
                    <a:pt x="12078" y="4398"/>
                  </a:cubicBezTo>
                  <a:cubicBezTo>
                    <a:pt x="11803" y="4821"/>
                    <a:pt x="11554" y="5265"/>
                    <a:pt x="11345" y="5726"/>
                  </a:cubicBezTo>
                  <a:lnTo>
                    <a:pt x="11345" y="5726"/>
                  </a:lnTo>
                  <a:cubicBezTo>
                    <a:pt x="9878" y="8964"/>
                    <a:pt x="9577" y="12612"/>
                    <a:pt x="10507" y="16044"/>
                  </a:cubicBezTo>
                  <a:lnTo>
                    <a:pt x="11921" y="21282"/>
                  </a:lnTo>
                  <a:cubicBezTo>
                    <a:pt x="12235" y="22543"/>
                    <a:pt x="12091" y="23876"/>
                    <a:pt x="11515" y="25040"/>
                  </a:cubicBezTo>
                  <a:close/>
                </a:path>
              </a:pathLst>
            </a:custGeom>
            <a:gradFill>
              <a:gsLst>
                <a:gs pos="0">
                  <a:srgbClr val="ABCF9C"/>
                </a:gs>
                <a:gs pos="25000">
                  <a:srgbClr val="84BC93"/>
                </a:gs>
                <a:gs pos="82000">
                  <a:srgbClr val="228B7D"/>
                </a:gs>
                <a:gs pos="100000">
                  <a:srgbClr val="007A75"/>
                </a:gs>
              </a:gsLst>
              <a:lin ang="5931481" scaled="1"/>
            </a:gradFill>
            <a:ln w="1309"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312BDC9F-79FD-764B-8191-4B88D8C7EF35}"/>
                </a:ext>
              </a:extLst>
            </p:cNvPr>
            <p:cNvSpPr/>
            <p:nvPr/>
          </p:nvSpPr>
          <p:spPr>
            <a:xfrm>
              <a:off x="3667293" y="3584794"/>
              <a:ext cx="28791" cy="139908"/>
            </a:xfrm>
            <a:custGeom>
              <a:avLst/>
              <a:gdLst>
                <a:gd name="connsiteX0" fmla="*/ 19193 w 28791"/>
                <a:gd name="connsiteY0" fmla="*/ 78488 h 139908"/>
                <a:gd name="connsiteX1" fmla="*/ 20974 w 28791"/>
                <a:gd name="connsiteY1" fmla="*/ 61007 h 139908"/>
                <a:gd name="connsiteX2" fmla="*/ 22663 w 28791"/>
                <a:gd name="connsiteY2" fmla="*/ 59160 h 139908"/>
                <a:gd name="connsiteX3" fmla="*/ 28137 w 28791"/>
                <a:gd name="connsiteY3" fmla="*/ 46066 h 139908"/>
                <a:gd name="connsiteX4" fmla="*/ 28294 w 28791"/>
                <a:gd name="connsiteY4" fmla="*/ 42871 h 139908"/>
                <a:gd name="connsiteX5" fmla="*/ 21459 w 28791"/>
                <a:gd name="connsiteY5" fmla="*/ 33862 h 139908"/>
                <a:gd name="connsiteX6" fmla="*/ 16077 w 28791"/>
                <a:gd name="connsiteY6" fmla="*/ 32644 h 139908"/>
                <a:gd name="connsiteX7" fmla="*/ 12463 w 28791"/>
                <a:gd name="connsiteY7" fmla="*/ 27052 h 139908"/>
                <a:gd name="connsiteX8" fmla="*/ 13903 w 28791"/>
                <a:gd name="connsiteY8" fmla="*/ 19994 h 139908"/>
                <a:gd name="connsiteX9" fmla="*/ 5902 w 28791"/>
                <a:gd name="connsiteY9" fmla="*/ 732 h 139908"/>
                <a:gd name="connsiteX10" fmla="*/ 5745 w 28791"/>
                <a:gd name="connsiteY10" fmla="*/ 640 h 139908"/>
                <a:gd name="connsiteX11" fmla="*/ 5680 w 28791"/>
                <a:gd name="connsiteY11" fmla="*/ 640 h 139908"/>
                <a:gd name="connsiteX12" fmla="*/ 219 w 28791"/>
                <a:gd name="connsiteY12" fmla="*/ 1634 h 139908"/>
                <a:gd name="connsiteX13" fmla="*/ -423 w 28791"/>
                <a:gd name="connsiteY13" fmla="*/ 4569 h 139908"/>
                <a:gd name="connsiteX14" fmla="*/ 2196 w 28791"/>
                <a:gd name="connsiteY14" fmla="*/ 22482 h 139908"/>
                <a:gd name="connsiteX15" fmla="*/ 2327 w 28791"/>
                <a:gd name="connsiteY15" fmla="*/ 27982 h 139908"/>
                <a:gd name="connsiteX16" fmla="*/ 1424 w 28791"/>
                <a:gd name="connsiteY16" fmla="*/ 37751 h 139908"/>
                <a:gd name="connsiteX17" fmla="*/ 4043 w 28791"/>
                <a:gd name="connsiteY17" fmla="*/ 45202 h 139908"/>
                <a:gd name="connsiteX18" fmla="*/ 4043 w 28791"/>
                <a:gd name="connsiteY18" fmla="*/ 45202 h 139908"/>
                <a:gd name="connsiteX19" fmla="*/ 5601 w 28791"/>
                <a:gd name="connsiteY19" fmla="*/ 58885 h 139908"/>
                <a:gd name="connsiteX20" fmla="*/ 5601 w 28791"/>
                <a:gd name="connsiteY20" fmla="*/ 58885 h 139908"/>
                <a:gd name="connsiteX21" fmla="*/ 2209 w 28791"/>
                <a:gd name="connsiteY21" fmla="*/ 85939 h 139908"/>
                <a:gd name="connsiteX22" fmla="*/ 2209 w 28791"/>
                <a:gd name="connsiteY22" fmla="*/ 85939 h 139908"/>
                <a:gd name="connsiteX23" fmla="*/ 2917 w 28791"/>
                <a:gd name="connsiteY23" fmla="*/ 95001 h 139908"/>
                <a:gd name="connsiteX24" fmla="*/ 36 w 28791"/>
                <a:gd name="connsiteY24" fmla="*/ 115140 h 139908"/>
                <a:gd name="connsiteX25" fmla="*/ 952 w 28791"/>
                <a:gd name="connsiteY25" fmla="*/ 136786 h 139908"/>
                <a:gd name="connsiteX26" fmla="*/ 7722 w 28791"/>
                <a:gd name="connsiteY26" fmla="*/ 139850 h 139908"/>
                <a:gd name="connsiteX27" fmla="*/ 19848 w 28791"/>
                <a:gd name="connsiteY27" fmla="*/ 117916 h 139908"/>
                <a:gd name="connsiteX28" fmla="*/ 19193 w 28791"/>
                <a:gd name="connsiteY28" fmla="*/ 78488 h 13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8791" h="139908">
                  <a:moveTo>
                    <a:pt x="19193" y="78488"/>
                  </a:moveTo>
                  <a:cubicBezTo>
                    <a:pt x="15867" y="72905"/>
                    <a:pt x="16587" y="65805"/>
                    <a:pt x="20974" y="61007"/>
                  </a:cubicBezTo>
                  <a:lnTo>
                    <a:pt x="22663" y="59160"/>
                  </a:lnTo>
                  <a:cubicBezTo>
                    <a:pt x="25950" y="55565"/>
                    <a:pt x="27888" y="50934"/>
                    <a:pt x="28137" y="46066"/>
                  </a:cubicBezTo>
                  <a:lnTo>
                    <a:pt x="28294" y="42871"/>
                  </a:lnTo>
                  <a:cubicBezTo>
                    <a:pt x="28517" y="38602"/>
                    <a:pt x="25636" y="34795"/>
                    <a:pt x="21459" y="33862"/>
                  </a:cubicBezTo>
                  <a:lnTo>
                    <a:pt x="16077" y="32644"/>
                  </a:lnTo>
                  <a:cubicBezTo>
                    <a:pt x="13550" y="32082"/>
                    <a:pt x="11939" y="29591"/>
                    <a:pt x="12463" y="27052"/>
                  </a:cubicBezTo>
                  <a:lnTo>
                    <a:pt x="13903" y="19994"/>
                  </a:lnTo>
                  <a:cubicBezTo>
                    <a:pt x="15422" y="12541"/>
                    <a:pt x="12253" y="4912"/>
                    <a:pt x="5902" y="732"/>
                  </a:cubicBezTo>
                  <a:lnTo>
                    <a:pt x="5745" y="640"/>
                  </a:lnTo>
                  <a:lnTo>
                    <a:pt x="5680" y="640"/>
                  </a:lnTo>
                  <a:cubicBezTo>
                    <a:pt x="3899" y="-594"/>
                    <a:pt x="1450" y="-151"/>
                    <a:pt x="219" y="1634"/>
                  </a:cubicBezTo>
                  <a:cubicBezTo>
                    <a:pt x="-383" y="2489"/>
                    <a:pt x="-606" y="3545"/>
                    <a:pt x="-423" y="4569"/>
                  </a:cubicBezTo>
                  <a:lnTo>
                    <a:pt x="2196" y="22482"/>
                  </a:lnTo>
                  <a:cubicBezTo>
                    <a:pt x="2458" y="24304"/>
                    <a:pt x="2497" y="26150"/>
                    <a:pt x="2327" y="27982"/>
                  </a:cubicBezTo>
                  <a:lnTo>
                    <a:pt x="1424" y="37751"/>
                  </a:lnTo>
                  <a:cubicBezTo>
                    <a:pt x="1149" y="40499"/>
                    <a:pt x="2118" y="43226"/>
                    <a:pt x="4043" y="45202"/>
                  </a:cubicBezTo>
                  <a:lnTo>
                    <a:pt x="4043" y="45202"/>
                  </a:lnTo>
                  <a:cubicBezTo>
                    <a:pt x="7657" y="48860"/>
                    <a:pt x="8299" y="54509"/>
                    <a:pt x="5601" y="58885"/>
                  </a:cubicBezTo>
                  <a:lnTo>
                    <a:pt x="5601" y="58885"/>
                  </a:lnTo>
                  <a:cubicBezTo>
                    <a:pt x="625" y="66991"/>
                    <a:pt x="-619" y="76854"/>
                    <a:pt x="2209" y="85939"/>
                  </a:cubicBezTo>
                  <a:lnTo>
                    <a:pt x="2209" y="85939"/>
                  </a:lnTo>
                  <a:cubicBezTo>
                    <a:pt x="3113" y="88870"/>
                    <a:pt x="3362" y="91965"/>
                    <a:pt x="2917" y="95001"/>
                  </a:cubicBezTo>
                  <a:lnTo>
                    <a:pt x="36" y="115140"/>
                  </a:lnTo>
                  <a:lnTo>
                    <a:pt x="952" y="136786"/>
                  </a:lnTo>
                  <a:lnTo>
                    <a:pt x="7722" y="139850"/>
                  </a:lnTo>
                  <a:lnTo>
                    <a:pt x="19848" y="117916"/>
                  </a:lnTo>
                  <a:cubicBezTo>
                    <a:pt x="26644" y="105588"/>
                    <a:pt x="26395" y="90585"/>
                    <a:pt x="19193" y="78488"/>
                  </a:cubicBezTo>
                  <a:close/>
                </a:path>
              </a:pathLst>
            </a:custGeom>
            <a:gradFill>
              <a:gsLst>
                <a:gs pos="0">
                  <a:srgbClr val="ABCF9C"/>
                </a:gs>
                <a:gs pos="25000">
                  <a:srgbClr val="84BC93"/>
                </a:gs>
                <a:gs pos="82000">
                  <a:srgbClr val="228B7D"/>
                </a:gs>
                <a:gs pos="100000">
                  <a:srgbClr val="007A75"/>
                </a:gs>
              </a:gsLst>
              <a:lin ang="5251063" scaled="1"/>
            </a:gradFill>
            <a:ln w="1309"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B4458FB9-F187-3163-C05A-03AD7C0FF11A}"/>
                </a:ext>
              </a:extLst>
            </p:cNvPr>
            <p:cNvSpPr/>
            <p:nvPr/>
          </p:nvSpPr>
          <p:spPr>
            <a:xfrm>
              <a:off x="3654365" y="3599203"/>
              <a:ext cx="31453" cy="122408"/>
            </a:xfrm>
            <a:custGeom>
              <a:avLst/>
              <a:gdLst>
                <a:gd name="connsiteX0" fmla="*/ 15360 w 31453"/>
                <a:gd name="connsiteY0" fmla="*/ 7510 h 122408"/>
                <a:gd name="connsiteX1" fmla="*/ 16067 w 31453"/>
                <a:gd name="connsiteY1" fmla="*/ 15275 h 122408"/>
                <a:gd name="connsiteX2" fmla="*/ 15202 w 31453"/>
                <a:gd name="connsiteY2" fmla="*/ 23027 h 122408"/>
                <a:gd name="connsiteX3" fmla="*/ 14364 w 31453"/>
                <a:gd name="connsiteY3" fmla="*/ 30622 h 122408"/>
                <a:gd name="connsiteX4" fmla="*/ 15464 w 31453"/>
                <a:gd name="connsiteY4" fmla="*/ 38099 h 122408"/>
                <a:gd name="connsiteX5" fmla="*/ 17010 w 31453"/>
                <a:gd name="connsiteY5" fmla="*/ 45694 h 122408"/>
                <a:gd name="connsiteX6" fmla="*/ 18319 w 31453"/>
                <a:gd name="connsiteY6" fmla="*/ 52241 h 122408"/>
                <a:gd name="connsiteX7" fmla="*/ 20323 w 31453"/>
                <a:gd name="connsiteY7" fmla="*/ 48667 h 122408"/>
                <a:gd name="connsiteX8" fmla="*/ 23360 w 31453"/>
                <a:gd name="connsiteY8" fmla="*/ 43429 h 122408"/>
                <a:gd name="connsiteX9" fmla="*/ 27040 w 31453"/>
                <a:gd name="connsiteY9" fmla="*/ 38544 h 122408"/>
                <a:gd name="connsiteX10" fmla="*/ 30968 w 31453"/>
                <a:gd name="connsiteY10" fmla="*/ 33961 h 122408"/>
                <a:gd name="connsiteX11" fmla="*/ 27236 w 31453"/>
                <a:gd name="connsiteY11" fmla="*/ 38754 h 122408"/>
                <a:gd name="connsiteX12" fmla="*/ 23871 w 31453"/>
                <a:gd name="connsiteY12" fmla="*/ 43769 h 122408"/>
                <a:gd name="connsiteX13" fmla="*/ 21134 w 31453"/>
                <a:gd name="connsiteY13" fmla="*/ 49164 h 122408"/>
                <a:gd name="connsiteX14" fmla="*/ 18660 w 31453"/>
                <a:gd name="connsiteY14" fmla="*/ 54206 h 122408"/>
                <a:gd name="connsiteX15" fmla="*/ 19694 w 31453"/>
                <a:gd name="connsiteY15" fmla="*/ 61093 h 122408"/>
                <a:gd name="connsiteX16" fmla="*/ 18948 w 31453"/>
                <a:gd name="connsiteY16" fmla="*/ 69016 h 122408"/>
                <a:gd name="connsiteX17" fmla="*/ 17153 w 31453"/>
                <a:gd name="connsiteY17" fmla="*/ 76558 h 122408"/>
                <a:gd name="connsiteX18" fmla="*/ 16656 w 31453"/>
                <a:gd name="connsiteY18" fmla="*/ 78640 h 122408"/>
                <a:gd name="connsiteX19" fmla="*/ 18817 w 31453"/>
                <a:gd name="connsiteY19" fmla="*/ 74895 h 122408"/>
                <a:gd name="connsiteX20" fmla="*/ 21527 w 31453"/>
                <a:gd name="connsiteY20" fmla="*/ 71307 h 122408"/>
                <a:gd name="connsiteX21" fmla="*/ 24460 w 31453"/>
                <a:gd name="connsiteY21" fmla="*/ 67929 h 122408"/>
                <a:gd name="connsiteX22" fmla="*/ 21710 w 31453"/>
                <a:gd name="connsiteY22" fmla="*/ 71451 h 122408"/>
                <a:gd name="connsiteX23" fmla="*/ 19236 w 31453"/>
                <a:gd name="connsiteY23" fmla="*/ 75144 h 122408"/>
                <a:gd name="connsiteX24" fmla="*/ 17219 w 31453"/>
                <a:gd name="connsiteY24" fmla="*/ 79072 h 122408"/>
                <a:gd name="connsiteX25" fmla="*/ 15910 w 31453"/>
                <a:gd name="connsiteY25" fmla="*/ 81691 h 122408"/>
                <a:gd name="connsiteX26" fmla="*/ 15360 w 31453"/>
                <a:gd name="connsiteY26" fmla="*/ 84009 h 122408"/>
                <a:gd name="connsiteX27" fmla="*/ 13854 w 31453"/>
                <a:gd name="connsiteY27" fmla="*/ 91512 h 122408"/>
                <a:gd name="connsiteX28" fmla="*/ 13356 w 31453"/>
                <a:gd name="connsiteY28" fmla="*/ 99133 h 122408"/>
                <a:gd name="connsiteX29" fmla="*/ 13592 w 31453"/>
                <a:gd name="connsiteY29" fmla="*/ 106859 h 122408"/>
                <a:gd name="connsiteX30" fmla="*/ 13893 w 31453"/>
                <a:gd name="connsiteY30" fmla="*/ 122350 h 122408"/>
                <a:gd name="connsiteX31" fmla="*/ 12662 w 31453"/>
                <a:gd name="connsiteY31" fmla="*/ 106912 h 122408"/>
                <a:gd name="connsiteX32" fmla="*/ 12177 w 31453"/>
                <a:gd name="connsiteY32" fmla="*/ 99160 h 122408"/>
                <a:gd name="connsiteX33" fmla="*/ 12426 w 31453"/>
                <a:gd name="connsiteY33" fmla="*/ 91303 h 122408"/>
                <a:gd name="connsiteX34" fmla="*/ 12701 w 31453"/>
                <a:gd name="connsiteY34" fmla="*/ 89286 h 122408"/>
                <a:gd name="connsiteX35" fmla="*/ 12020 w 31453"/>
                <a:gd name="connsiteY35" fmla="*/ 85764 h 122408"/>
                <a:gd name="connsiteX36" fmla="*/ 11104 w 31453"/>
                <a:gd name="connsiteY36" fmla="*/ 81390 h 122408"/>
                <a:gd name="connsiteX37" fmla="*/ 9663 w 31453"/>
                <a:gd name="connsiteY37" fmla="*/ 77187 h 122408"/>
                <a:gd name="connsiteX38" fmla="*/ 7922 w 31453"/>
                <a:gd name="connsiteY38" fmla="*/ 73062 h 122408"/>
                <a:gd name="connsiteX39" fmla="*/ 9886 w 31453"/>
                <a:gd name="connsiteY39" fmla="*/ 77082 h 122408"/>
                <a:gd name="connsiteX40" fmla="*/ 11562 w 31453"/>
                <a:gd name="connsiteY40" fmla="*/ 81259 h 122408"/>
                <a:gd name="connsiteX41" fmla="*/ 12715 w 31453"/>
                <a:gd name="connsiteY41" fmla="*/ 85607 h 122408"/>
                <a:gd name="connsiteX42" fmla="*/ 13068 w 31453"/>
                <a:gd name="connsiteY42" fmla="*/ 86916 h 122408"/>
                <a:gd name="connsiteX43" fmla="*/ 13775 w 31453"/>
                <a:gd name="connsiteY43" fmla="*/ 83538 h 122408"/>
                <a:gd name="connsiteX44" fmla="*/ 15490 w 31453"/>
                <a:gd name="connsiteY44" fmla="*/ 75995 h 122408"/>
                <a:gd name="connsiteX45" fmla="*/ 17206 w 31453"/>
                <a:gd name="connsiteY45" fmla="*/ 68453 h 122408"/>
                <a:gd name="connsiteX46" fmla="*/ 17716 w 31453"/>
                <a:gd name="connsiteY46" fmla="*/ 65087 h 122408"/>
                <a:gd name="connsiteX47" fmla="*/ 13710 w 31453"/>
                <a:gd name="connsiteY47" fmla="*/ 61080 h 122408"/>
                <a:gd name="connsiteX48" fmla="*/ 9388 w 31453"/>
                <a:gd name="connsiteY48" fmla="*/ 56851 h 122408"/>
                <a:gd name="connsiteX49" fmla="*/ 4583 w 31453"/>
                <a:gd name="connsiteY49" fmla="*/ 53184 h 122408"/>
                <a:gd name="connsiteX50" fmla="*/ -485 w 31453"/>
                <a:gd name="connsiteY50" fmla="*/ 49858 h 122408"/>
                <a:gd name="connsiteX51" fmla="*/ 4753 w 31453"/>
                <a:gd name="connsiteY51" fmla="*/ 52909 h 122408"/>
                <a:gd name="connsiteX52" fmla="*/ 9794 w 31453"/>
                <a:gd name="connsiteY52" fmla="*/ 56353 h 122408"/>
                <a:gd name="connsiteX53" fmla="*/ 14378 w 31453"/>
                <a:gd name="connsiteY53" fmla="*/ 60373 h 122408"/>
                <a:gd name="connsiteX54" fmla="*/ 17795 w 31453"/>
                <a:gd name="connsiteY54" fmla="*/ 63464 h 122408"/>
                <a:gd name="connsiteX55" fmla="*/ 17795 w 31453"/>
                <a:gd name="connsiteY55" fmla="*/ 60989 h 122408"/>
                <a:gd name="connsiteX56" fmla="*/ 16695 w 31453"/>
                <a:gd name="connsiteY56" fmla="*/ 53485 h 122408"/>
                <a:gd name="connsiteX57" fmla="*/ 15229 w 31453"/>
                <a:gd name="connsiteY57" fmla="*/ 45877 h 122408"/>
                <a:gd name="connsiteX58" fmla="*/ 13880 w 31453"/>
                <a:gd name="connsiteY58" fmla="*/ 38440 h 122408"/>
                <a:gd name="connsiteX59" fmla="*/ 13160 w 31453"/>
                <a:gd name="connsiteY59" fmla="*/ 34616 h 122408"/>
                <a:gd name="connsiteX60" fmla="*/ 12924 w 31453"/>
                <a:gd name="connsiteY60" fmla="*/ 30688 h 122408"/>
                <a:gd name="connsiteX61" fmla="*/ 14037 w 31453"/>
                <a:gd name="connsiteY61" fmla="*/ 22936 h 122408"/>
                <a:gd name="connsiteX62" fmla="*/ 15163 w 31453"/>
                <a:gd name="connsiteY62" fmla="*/ 15328 h 122408"/>
                <a:gd name="connsiteX63" fmla="*/ 14875 w 31453"/>
                <a:gd name="connsiteY63" fmla="*/ 7654 h 122408"/>
                <a:gd name="connsiteX64" fmla="*/ 14273 w 31453"/>
                <a:gd name="connsiteY64" fmla="*/ -59 h 122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1453" h="122408">
                  <a:moveTo>
                    <a:pt x="15360" y="7510"/>
                  </a:moveTo>
                  <a:cubicBezTo>
                    <a:pt x="15818" y="10074"/>
                    <a:pt x="16054" y="12672"/>
                    <a:pt x="16067" y="15275"/>
                  </a:cubicBezTo>
                  <a:cubicBezTo>
                    <a:pt x="15923" y="17873"/>
                    <a:pt x="15635" y="20461"/>
                    <a:pt x="15202" y="23027"/>
                  </a:cubicBezTo>
                  <a:cubicBezTo>
                    <a:pt x="14770" y="25540"/>
                    <a:pt x="14495" y="28077"/>
                    <a:pt x="14364" y="30622"/>
                  </a:cubicBezTo>
                  <a:cubicBezTo>
                    <a:pt x="14456" y="33147"/>
                    <a:pt x="14823" y="35654"/>
                    <a:pt x="15464" y="38099"/>
                  </a:cubicBezTo>
                  <a:lnTo>
                    <a:pt x="17010" y="45694"/>
                  </a:lnTo>
                  <a:lnTo>
                    <a:pt x="18319" y="52241"/>
                  </a:lnTo>
                  <a:lnTo>
                    <a:pt x="20323" y="48667"/>
                  </a:lnTo>
                  <a:cubicBezTo>
                    <a:pt x="21317" y="46912"/>
                    <a:pt x="22247" y="45105"/>
                    <a:pt x="23360" y="43429"/>
                  </a:cubicBezTo>
                  <a:cubicBezTo>
                    <a:pt x="24460" y="41709"/>
                    <a:pt x="25691" y="40078"/>
                    <a:pt x="27040" y="38544"/>
                  </a:cubicBezTo>
                  <a:lnTo>
                    <a:pt x="30968" y="33961"/>
                  </a:lnTo>
                  <a:lnTo>
                    <a:pt x="27236" y="38754"/>
                  </a:lnTo>
                  <a:cubicBezTo>
                    <a:pt x="25992" y="40340"/>
                    <a:pt x="24866" y="42016"/>
                    <a:pt x="23871" y="43769"/>
                  </a:cubicBezTo>
                  <a:cubicBezTo>
                    <a:pt x="22876" y="45498"/>
                    <a:pt x="22038" y="47344"/>
                    <a:pt x="21134" y="49164"/>
                  </a:cubicBezTo>
                  <a:lnTo>
                    <a:pt x="18660" y="54206"/>
                  </a:lnTo>
                  <a:cubicBezTo>
                    <a:pt x="19196" y="56468"/>
                    <a:pt x="19550" y="58772"/>
                    <a:pt x="19694" y="61093"/>
                  </a:cubicBezTo>
                  <a:cubicBezTo>
                    <a:pt x="19786" y="63756"/>
                    <a:pt x="19537" y="66418"/>
                    <a:pt x="18948" y="69016"/>
                  </a:cubicBezTo>
                  <a:lnTo>
                    <a:pt x="17153" y="76558"/>
                  </a:lnTo>
                  <a:lnTo>
                    <a:pt x="16656" y="78640"/>
                  </a:lnTo>
                  <a:cubicBezTo>
                    <a:pt x="17363" y="77396"/>
                    <a:pt x="17965" y="76126"/>
                    <a:pt x="18817" y="74895"/>
                  </a:cubicBezTo>
                  <a:cubicBezTo>
                    <a:pt x="19629" y="73636"/>
                    <a:pt x="20545" y="72437"/>
                    <a:pt x="21527" y="71307"/>
                  </a:cubicBezTo>
                  <a:lnTo>
                    <a:pt x="24460" y="67929"/>
                  </a:lnTo>
                  <a:lnTo>
                    <a:pt x="21710" y="71451"/>
                  </a:lnTo>
                  <a:cubicBezTo>
                    <a:pt x="20794" y="72622"/>
                    <a:pt x="19969" y="73856"/>
                    <a:pt x="19236" y="75144"/>
                  </a:cubicBezTo>
                  <a:cubicBezTo>
                    <a:pt x="18502" y="76454"/>
                    <a:pt x="17926" y="77763"/>
                    <a:pt x="17219" y="79072"/>
                  </a:cubicBezTo>
                  <a:lnTo>
                    <a:pt x="15910" y="81691"/>
                  </a:lnTo>
                  <a:lnTo>
                    <a:pt x="15360" y="84009"/>
                  </a:lnTo>
                  <a:cubicBezTo>
                    <a:pt x="14718" y="86481"/>
                    <a:pt x="14220" y="88986"/>
                    <a:pt x="13854" y="91512"/>
                  </a:cubicBezTo>
                  <a:cubicBezTo>
                    <a:pt x="13513" y="94038"/>
                    <a:pt x="13343" y="96585"/>
                    <a:pt x="13356" y="99133"/>
                  </a:cubicBezTo>
                  <a:cubicBezTo>
                    <a:pt x="13356" y="101752"/>
                    <a:pt x="13513" y="104293"/>
                    <a:pt x="13592" y="106859"/>
                  </a:cubicBezTo>
                  <a:cubicBezTo>
                    <a:pt x="13684" y="112019"/>
                    <a:pt x="13854" y="117191"/>
                    <a:pt x="13893" y="122350"/>
                  </a:cubicBezTo>
                  <a:cubicBezTo>
                    <a:pt x="13422" y="117204"/>
                    <a:pt x="13081" y="112058"/>
                    <a:pt x="12662" y="106912"/>
                  </a:cubicBezTo>
                  <a:cubicBezTo>
                    <a:pt x="12505" y="104293"/>
                    <a:pt x="12295" y="101779"/>
                    <a:pt x="12177" y="99160"/>
                  </a:cubicBezTo>
                  <a:cubicBezTo>
                    <a:pt x="12073" y="96538"/>
                    <a:pt x="12151" y="93913"/>
                    <a:pt x="12426" y="91303"/>
                  </a:cubicBezTo>
                  <a:cubicBezTo>
                    <a:pt x="12426" y="90622"/>
                    <a:pt x="12610" y="89993"/>
                    <a:pt x="12701" y="89286"/>
                  </a:cubicBezTo>
                  <a:lnTo>
                    <a:pt x="12020" y="85764"/>
                  </a:lnTo>
                  <a:cubicBezTo>
                    <a:pt x="11719" y="84297"/>
                    <a:pt x="11471" y="82818"/>
                    <a:pt x="11104" y="81390"/>
                  </a:cubicBezTo>
                  <a:cubicBezTo>
                    <a:pt x="10724" y="79958"/>
                    <a:pt x="10239" y="78553"/>
                    <a:pt x="9663" y="77187"/>
                  </a:cubicBezTo>
                  <a:lnTo>
                    <a:pt x="7922" y="73062"/>
                  </a:lnTo>
                  <a:lnTo>
                    <a:pt x="9886" y="77082"/>
                  </a:lnTo>
                  <a:cubicBezTo>
                    <a:pt x="10541" y="78433"/>
                    <a:pt x="11104" y="79829"/>
                    <a:pt x="11562" y="81259"/>
                  </a:cubicBezTo>
                  <a:cubicBezTo>
                    <a:pt x="12020" y="82700"/>
                    <a:pt x="12335" y="84153"/>
                    <a:pt x="12715" y="85607"/>
                  </a:cubicBezTo>
                  <a:lnTo>
                    <a:pt x="13068" y="86916"/>
                  </a:lnTo>
                  <a:cubicBezTo>
                    <a:pt x="13277" y="85781"/>
                    <a:pt x="13513" y="84655"/>
                    <a:pt x="13775" y="83538"/>
                  </a:cubicBezTo>
                  <a:lnTo>
                    <a:pt x="15490" y="75995"/>
                  </a:lnTo>
                  <a:lnTo>
                    <a:pt x="17206" y="68453"/>
                  </a:lnTo>
                  <a:cubicBezTo>
                    <a:pt x="17428" y="67341"/>
                    <a:pt x="17599" y="66217"/>
                    <a:pt x="17716" y="65087"/>
                  </a:cubicBezTo>
                  <a:lnTo>
                    <a:pt x="13710" y="61080"/>
                  </a:lnTo>
                  <a:cubicBezTo>
                    <a:pt x="12269" y="59653"/>
                    <a:pt x="10881" y="58173"/>
                    <a:pt x="9388" y="56851"/>
                  </a:cubicBezTo>
                  <a:cubicBezTo>
                    <a:pt x="7883" y="55513"/>
                    <a:pt x="6272" y="54287"/>
                    <a:pt x="4583" y="53184"/>
                  </a:cubicBezTo>
                  <a:lnTo>
                    <a:pt x="-485" y="49858"/>
                  </a:lnTo>
                  <a:lnTo>
                    <a:pt x="4753" y="52909"/>
                  </a:lnTo>
                  <a:cubicBezTo>
                    <a:pt x="6508" y="53935"/>
                    <a:pt x="8197" y="55086"/>
                    <a:pt x="9794" y="56353"/>
                  </a:cubicBezTo>
                  <a:cubicBezTo>
                    <a:pt x="11405" y="57663"/>
                    <a:pt x="12858" y="59038"/>
                    <a:pt x="14378" y="60373"/>
                  </a:cubicBezTo>
                  <a:lnTo>
                    <a:pt x="17795" y="63464"/>
                  </a:lnTo>
                  <a:cubicBezTo>
                    <a:pt x="17795" y="62639"/>
                    <a:pt x="17795" y="61814"/>
                    <a:pt x="17795" y="60989"/>
                  </a:cubicBezTo>
                  <a:cubicBezTo>
                    <a:pt x="17638" y="58461"/>
                    <a:pt x="17271" y="55951"/>
                    <a:pt x="16695" y="53485"/>
                  </a:cubicBezTo>
                  <a:lnTo>
                    <a:pt x="15229" y="45877"/>
                  </a:lnTo>
                  <a:lnTo>
                    <a:pt x="13880" y="38440"/>
                  </a:lnTo>
                  <a:cubicBezTo>
                    <a:pt x="13631" y="37130"/>
                    <a:pt x="13369" y="35939"/>
                    <a:pt x="13160" y="34616"/>
                  </a:cubicBezTo>
                  <a:cubicBezTo>
                    <a:pt x="12963" y="33316"/>
                    <a:pt x="12885" y="32001"/>
                    <a:pt x="12924" y="30688"/>
                  </a:cubicBezTo>
                  <a:cubicBezTo>
                    <a:pt x="13146" y="28084"/>
                    <a:pt x="13513" y="25496"/>
                    <a:pt x="14037" y="22936"/>
                  </a:cubicBezTo>
                  <a:cubicBezTo>
                    <a:pt x="14443" y="20317"/>
                    <a:pt x="15019" y="17855"/>
                    <a:pt x="15163" y="15328"/>
                  </a:cubicBezTo>
                  <a:cubicBezTo>
                    <a:pt x="15268" y="12766"/>
                    <a:pt x="15176" y="10201"/>
                    <a:pt x="14875" y="7654"/>
                  </a:cubicBezTo>
                  <a:lnTo>
                    <a:pt x="14273" y="-59"/>
                  </a:lnTo>
                  <a:close/>
                </a:path>
              </a:pathLst>
            </a:custGeom>
            <a:gradFill>
              <a:gsLst>
                <a:gs pos="0">
                  <a:srgbClr val="ABCF9C"/>
                </a:gs>
                <a:gs pos="25000">
                  <a:srgbClr val="84BC93"/>
                </a:gs>
                <a:gs pos="82000">
                  <a:srgbClr val="228B7D"/>
                </a:gs>
                <a:gs pos="100000">
                  <a:srgbClr val="007A75"/>
                </a:gs>
              </a:gsLst>
              <a:lin ang="4579622" scaled="1"/>
            </a:gradFill>
            <a:ln w="1309"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92B3C5EF-7A26-3391-B9D2-887878319E12}"/>
                </a:ext>
              </a:extLst>
            </p:cNvPr>
            <p:cNvSpPr/>
            <p:nvPr/>
          </p:nvSpPr>
          <p:spPr>
            <a:xfrm>
              <a:off x="3664405" y="3664461"/>
              <a:ext cx="41710" cy="72131"/>
            </a:xfrm>
            <a:custGeom>
              <a:avLst/>
              <a:gdLst>
                <a:gd name="connsiteX0" fmla="*/ 36511 w 41710"/>
                <a:gd name="connsiteY0" fmla="*/ 15465 h 72131"/>
                <a:gd name="connsiteX1" fmla="*/ 36511 w 41710"/>
                <a:gd name="connsiteY1" fmla="*/ 19393 h 72131"/>
                <a:gd name="connsiteX2" fmla="*/ 34744 w 41710"/>
                <a:gd name="connsiteY2" fmla="*/ 23086 h 72131"/>
                <a:gd name="connsiteX3" fmla="*/ 33054 w 41710"/>
                <a:gd name="connsiteY3" fmla="*/ 24395 h 72131"/>
                <a:gd name="connsiteX4" fmla="*/ 31967 w 41710"/>
                <a:gd name="connsiteY4" fmla="*/ 28415 h 72131"/>
                <a:gd name="connsiteX5" fmla="*/ 32963 w 41710"/>
                <a:gd name="connsiteY5" fmla="*/ 31034 h 72131"/>
                <a:gd name="connsiteX6" fmla="*/ 31902 w 41710"/>
                <a:gd name="connsiteY6" fmla="*/ 41955 h 72131"/>
                <a:gd name="connsiteX7" fmla="*/ 31902 w 41710"/>
                <a:gd name="connsiteY7" fmla="*/ 41955 h 72131"/>
                <a:gd name="connsiteX8" fmla="*/ 27188 w 41710"/>
                <a:gd name="connsiteY8" fmla="*/ 44574 h 72131"/>
                <a:gd name="connsiteX9" fmla="*/ 27188 w 41710"/>
                <a:gd name="connsiteY9" fmla="*/ 44574 h 72131"/>
                <a:gd name="connsiteX10" fmla="*/ 21950 w 41710"/>
                <a:gd name="connsiteY10" fmla="*/ 49812 h 72131"/>
                <a:gd name="connsiteX11" fmla="*/ 21950 w 41710"/>
                <a:gd name="connsiteY11" fmla="*/ 52208 h 72131"/>
                <a:gd name="connsiteX12" fmla="*/ 20562 w 41710"/>
                <a:gd name="connsiteY12" fmla="*/ 59541 h 72131"/>
                <a:gd name="connsiteX13" fmla="*/ 20562 w 41710"/>
                <a:gd name="connsiteY13" fmla="*/ 59541 h 72131"/>
                <a:gd name="connsiteX14" fmla="*/ 14015 w 41710"/>
                <a:gd name="connsiteY14" fmla="*/ 67883 h 72131"/>
                <a:gd name="connsiteX15" fmla="*/ 8030 w 41710"/>
                <a:gd name="connsiteY15" fmla="*/ 72073 h 72131"/>
                <a:gd name="connsiteX16" fmla="*/ 711 w 41710"/>
                <a:gd name="connsiteY16" fmla="*/ 72073 h 72131"/>
                <a:gd name="connsiteX17" fmla="*/ -416 w 41710"/>
                <a:gd name="connsiteY17" fmla="*/ 57760 h 72131"/>
                <a:gd name="connsiteX18" fmla="*/ 9248 w 41710"/>
                <a:gd name="connsiteY18" fmla="*/ 37346 h 72131"/>
                <a:gd name="connsiteX19" fmla="*/ 9248 w 41710"/>
                <a:gd name="connsiteY19" fmla="*/ 37346 h 72131"/>
                <a:gd name="connsiteX20" fmla="*/ 12443 w 41710"/>
                <a:gd name="connsiteY20" fmla="*/ 27813 h 72131"/>
                <a:gd name="connsiteX21" fmla="*/ 11998 w 41710"/>
                <a:gd name="connsiteY21" fmla="*/ 26503 h 72131"/>
                <a:gd name="connsiteX22" fmla="*/ 12247 w 41710"/>
                <a:gd name="connsiteY22" fmla="*/ 18385 h 72131"/>
                <a:gd name="connsiteX23" fmla="*/ 12915 w 41710"/>
                <a:gd name="connsiteY23" fmla="*/ 16682 h 72131"/>
                <a:gd name="connsiteX24" fmla="*/ 18611 w 41710"/>
                <a:gd name="connsiteY24" fmla="*/ 13605 h 72131"/>
                <a:gd name="connsiteX25" fmla="*/ 21714 w 41710"/>
                <a:gd name="connsiteY25" fmla="*/ 14247 h 72131"/>
                <a:gd name="connsiteX26" fmla="*/ 24923 w 41710"/>
                <a:gd name="connsiteY26" fmla="*/ 12178 h 72131"/>
                <a:gd name="connsiteX27" fmla="*/ 25839 w 41710"/>
                <a:gd name="connsiteY27" fmla="*/ 8158 h 72131"/>
                <a:gd name="connsiteX28" fmla="*/ 34573 w 41710"/>
                <a:gd name="connsiteY28" fmla="*/ 13 h 72131"/>
                <a:gd name="connsiteX29" fmla="*/ 34678 w 41710"/>
                <a:gd name="connsiteY29" fmla="*/ 13 h 72131"/>
                <a:gd name="connsiteX30" fmla="*/ 41160 w 41710"/>
                <a:gd name="connsiteY30" fmla="*/ 4709 h 72131"/>
                <a:gd name="connsiteX31" fmla="*/ 41225 w 41710"/>
                <a:gd name="connsiteY31" fmla="*/ 5604 h 72131"/>
                <a:gd name="connsiteX32" fmla="*/ 41225 w 41710"/>
                <a:gd name="connsiteY32" fmla="*/ 5604 h 72131"/>
                <a:gd name="connsiteX33" fmla="*/ 39209 w 41710"/>
                <a:gd name="connsiteY33" fmla="*/ 11170 h 72131"/>
                <a:gd name="connsiteX34" fmla="*/ 37245 w 41710"/>
                <a:gd name="connsiteY34" fmla="*/ 13553 h 72131"/>
                <a:gd name="connsiteX35" fmla="*/ 36511 w 41710"/>
                <a:gd name="connsiteY35" fmla="*/ 15465 h 72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1710" h="72131">
                  <a:moveTo>
                    <a:pt x="36511" y="15465"/>
                  </a:moveTo>
                  <a:lnTo>
                    <a:pt x="36511" y="19393"/>
                  </a:lnTo>
                  <a:cubicBezTo>
                    <a:pt x="36511" y="20827"/>
                    <a:pt x="35856" y="22183"/>
                    <a:pt x="34744" y="23086"/>
                  </a:cubicBezTo>
                  <a:lnTo>
                    <a:pt x="33054" y="24395"/>
                  </a:lnTo>
                  <a:cubicBezTo>
                    <a:pt x="31863" y="25359"/>
                    <a:pt x="31418" y="26981"/>
                    <a:pt x="31967" y="28415"/>
                  </a:cubicBezTo>
                  <a:lnTo>
                    <a:pt x="32963" y="31034"/>
                  </a:lnTo>
                  <a:cubicBezTo>
                    <a:pt x="34338" y="34640"/>
                    <a:pt x="33945" y="38681"/>
                    <a:pt x="31902" y="41955"/>
                  </a:cubicBezTo>
                  <a:lnTo>
                    <a:pt x="31902" y="41955"/>
                  </a:lnTo>
                  <a:cubicBezTo>
                    <a:pt x="30881" y="43581"/>
                    <a:pt x="29100" y="44571"/>
                    <a:pt x="27188" y="44574"/>
                  </a:cubicBezTo>
                  <a:lnTo>
                    <a:pt x="27188" y="44574"/>
                  </a:lnTo>
                  <a:cubicBezTo>
                    <a:pt x="24294" y="44574"/>
                    <a:pt x="21950" y="46919"/>
                    <a:pt x="21950" y="49812"/>
                  </a:cubicBezTo>
                  <a:lnTo>
                    <a:pt x="21950" y="52208"/>
                  </a:lnTo>
                  <a:cubicBezTo>
                    <a:pt x="21950" y="54718"/>
                    <a:pt x="21479" y="57205"/>
                    <a:pt x="20562" y="59541"/>
                  </a:cubicBezTo>
                  <a:lnTo>
                    <a:pt x="20562" y="59541"/>
                  </a:lnTo>
                  <a:cubicBezTo>
                    <a:pt x="19253" y="62907"/>
                    <a:pt x="16974" y="65808"/>
                    <a:pt x="14015" y="67883"/>
                  </a:cubicBezTo>
                  <a:lnTo>
                    <a:pt x="8030" y="72073"/>
                  </a:lnTo>
                  <a:lnTo>
                    <a:pt x="711" y="72073"/>
                  </a:lnTo>
                  <a:lnTo>
                    <a:pt x="-416" y="57760"/>
                  </a:lnTo>
                  <a:cubicBezTo>
                    <a:pt x="-1044" y="49723"/>
                    <a:pt x="2635" y="41954"/>
                    <a:pt x="9248" y="37346"/>
                  </a:cubicBezTo>
                  <a:lnTo>
                    <a:pt x="9248" y="37346"/>
                  </a:lnTo>
                  <a:cubicBezTo>
                    <a:pt x="12286" y="35214"/>
                    <a:pt x="13582" y="31347"/>
                    <a:pt x="12443" y="27813"/>
                  </a:cubicBezTo>
                  <a:lnTo>
                    <a:pt x="11998" y="26503"/>
                  </a:lnTo>
                  <a:cubicBezTo>
                    <a:pt x="11134" y="23850"/>
                    <a:pt x="11226" y="20980"/>
                    <a:pt x="12247" y="18385"/>
                  </a:cubicBezTo>
                  <a:lnTo>
                    <a:pt x="12915" y="16682"/>
                  </a:lnTo>
                  <a:cubicBezTo>
                    <a:pt x="13818" y="14408"/>
                    <a:pt x="16214" y="13109"/>
                    <a:pt x="18611" y="13605"/>
                  </a:cubicBezTo>
                  <a:lnTo>
                    <a:pt x="21714" y="14247"/>
                  </a:lnTo>
                  <a:cubicBezTo>
                    <a:pt x="23168" y="14547"/>
                    <a:pt x="24595" y="13627"/>
                    <a:pt x="24923" y="12178"/>
                  </a:cubicBezTo>
                  <a:lnTo>
                    <a:pt x="25839" y="8158"/>
                  </a:lnTo>
                  <a:cubicBezTo>
                    <a:pt x="26808" y="3911"/>
                    <a:pt x="30265" y="686"/>
                    <a:pt x="34573" y="13"/>
                  </a:cubicBezTo>
                  <a:lnTo>
                    <a:pt x="34678" y="13"/>
                  </a:lnTo>
                  <a:cubicBezTo>
                    <a:pt x="37769" y="-479"/>
                    <a:pt x="40662" y="1623"/>
                    <a:pt x="41160" y="4709"/>
                  </a:cubicBezTo>
                  <a:cubicBezTo>
                    <a:pt x="41199" y="5005"/>
                    <a:pt x="41225" y="5304"/>
                    <a:pt x="41225" y="5604"/>
                  </a:cubicBezTo>
                  <a:lnTo>
                    <a:pt x="41225" y="5604"/>
                  </a:lnTo>
                  <a:cubicBezTo>
                    <a:pt x="41225" y="7638"/>
                    <a:pt x="40505" y="9606"/>
                    <a:pt x="39209" y="11170"/>
                  </a:cubicBezTo>
                  <a:lnTo>
                    <a:pt x="37245" y="13553"/>
                  </a:lnTo>
                  <a:cubicBezTo>
                    <a:pt x="36786" y="14088"/>
                    <a:pt x="36537" y="14763"/>
                    <a:pt x="36511" y="15465"/>
                  </a:cubicBezTo>
                  <a:close/>
                </a:path>
              </a:pathLst>
            </a:custGeom>
            <a:gradFill>
              <a:gsLst>
                <a:gs pos="0">
                  <a:srgbClr val="ABCF9C"/>
                </a:gs>
                <a:gs pos="25000">
                  <a:srgbClr val="84BC93"/>
                </a:gs>
                <a:gs pos="82000">
                  <a:srgbClr val="228B7D"/>
                </a:gs>
                <a:gs pos="100000">
                  <a:srgbClr val="007A75"/>
                </a:gs>
              </a:gsLst>
              <a:lin ang="6334522" scaled="1"/>
            </a:gradFill>
            <a:ln w="1309"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7179D3F3-4395-45E7-2932-832B014AD173}"/>
                </a:ext>
              </a:extLst>
            </p:cNvPr>
            <p:cNvSpPr/>
            <p:nvPr/>
          </p:nvSpPr>
          <p:spPr>
            <a:xfrm>
              <a:off x="3664448" y="3664506"/>
              <a:ext cx="37775" cy="72165"/>
            </a:xfrm>
            <a:custGeom>
              <a:avLst/>
              <a:gdLst>
                <a:gd name="connsiteX0" fmla="*/ 9166 w 37775"/>
                <a:gd name="connsiteY0" fmla="*/ 37301 h 72165"/>
                <a:gd name="connsiteX1" fmla="*/ 12387 w 37775"/>
                <a:gd name="connsiteY1" fmla="*/ 27768 h 72165"/>
                <a:gd name="connsiteX2" fmla="*/ 11941 w 37775"/>
                <a:gd name="connsiteY2" fmla="*/ 26459 h 72165"/>
                <a:gd name="connsiteX3" fmla="*/ 12190 w 37775"/>
                <a:gd name="connsiteY3" fmla="*/ 18340 h 72165"/>
                <a:gd name="connsiteX4" fmla="*/ 12858 w 37775"/>
                <a:gd name="connsiteY4" fmla="*/ 16638 h 72165"/>
                <a:gd name="connsiteX5" fmla="*/ 18554 w 37775"/>
                <a:gd name="connsiteY5" fmla="*/ 13561 h 72165"/>
                <a:gd name="connsiteX6" fmla="*/ 21658 w 37775"/>
                <a:gd name="connsiteY6" fmla="*/ 14202 h 72165"/>
                <a:gd name="connsiteX7" fmla="*/ 24866 w 37775"/>
                <a:gd name="connsiteY7" fmla="*/ 12133 h 72165"/>
                <a:gd name="connsiteX8" fmla="*/ 25783 w 37775"/>
                <a:gd name="connsiteY8" fmla="*/ 8113 h 72165"/>
                <a:gd name="connsiteX9" fmla="*/ 34517 w 37775"/>
                <a:gd name="connsiteY9" fmla="*/ -31 h 72165"/>
                <a:gd name="connsiteX10" fmla="*/ 34661 w 37775"/>
                <a:gd name="connsiteY10" fmla="*/ -31 h 72165"/>
                <a:gd name="connsiteX11" fmla="*/ 37267 w 37775"/>
                <a:gd name="connsiteY11" fmla="*/ 1871 h 72165"/>
                <a:gd name="connsiteX12" fmla="*/ 36926 w 37775"/>
                <a:gd name="connsiteY12" fmla="*/ 3452 h 72165"/>
                <a:gd name="connsiteX13" fmla="*/ 31348 w 37775"/>
                <a:gd name="connsiteY13" fmla="*/ 12186 h 72165"/>
                <a:gd name="connsiteX14" fmla="*/ 30038 w 37775"/>
                <a:gd name="connsiteY14" fmla="*/ 15014 h 72165"/>
                <a:gd name="connsiteX15" fmla="*/ 28192 w 37775"/>
                <a:gd name="connsiteY15" fmla="*/ 20331 h 72165"/>
                <a:gd name="connsiteX16" fmla="*/ 25049 w 37775"/>
                <a:gd name="connsiteY16" fmla="*/ 23578 h 72165"/>
                <a:gd name="connsiteX17" fmla="*/ 25049 w 37775"/>
                <a:gd name="connsiteY17" fmla="*/ 23578 h 72165"/>
                <a:gd name="connsiteX18" fmla="*/ 20990 w 37775"/>
                <a:gd name="connsiteY18" fmla="*/ 30335 h 72165"/>
                <a:gd name="connsiteX19" fmla="*/ 20990 w 37775"/>
                <a:gd name="connsiteY19" fmla="*/ 30335 h 72165"/>
                <a:gd name="connsiteX20" fmla="*/ 16355 w 37775"/>
                <a:gd name="connsiteY20" fmla="*/ 45250 h 72165"/>
                <a:gd name="connsiteX21" fmla="*/ 16355 w 37775"/>
                <a:gd name="connsiteY21" fmla="*/ 45250 h 72165"/>
                <a:gd name="connsiteX22" fmla="*/ 13840 w 37775"/>
                <a:gd name="connsiteY22" fmla="*/ 49807 h 72165"/>
                <a:gd name="connsiteX23" fmla="*/ 10580 w 37775"/>
                <a:gd name="connsiteY23" fmla="*/ 61042 h 72165"/>
                <a:gd name="connsiteX24" fmla="*/ 4975 w 37775"/>
                <a:gd name="connsiteY24" fmla="*/ 72107 h 72165"/>
                <a:gd name="connsiteX25" fmla="*/ 720 w 37775"/>
                <a:gd name="connsiteY25" fmla="*/ 72107 h 72165"/>
                <a:gd name="connsiteX26" fmla="*/ -407 w 37775"/>
                <a:gd name="connsiteY26" fmla="*/ 57795 h 72165"/>
                <a:gd name="connsiteX27" fmla="*/ 9166 w 37775"/>
                <a:gd name="connsiteY27" fmla="*/ 37301 h 7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7775" h="72165">
                  <a:moveTo>
                    <a:pt x="9166" y="37301"/>
                  </a:moveTo>
                  <a:cubicBezTo>
                    <a:pt x="12216" y="35180"/>
                    <a:pt x="13526" y="31309"/>
                    <a:pt x="12387" y="27768"/>
                  </a:cubicBezTo>
                  <a:lnTo>
                    <a:pt x="11941" y="26459"/>
                  </a:lnTo>
                  <a:cubicBezTo>
                    <a:pt x="11077" y="23806"/>
                    <a:pt x="11169" y="20936"/>
                    <a:pt x="12190" y="18340"/>
                  </a:cubicBezTo>
                  <a:lnTo>
                    <a:pt x="12858" y="16638"/>
                  </a:lnTo>
                  <a:cubicBezTo>
                    <a:pt x="13762" y="14363"/>
                    <a:pt x="16158" y="13065"/>
                    <a:pt x="18554" y="13561"/>
                  </a:cubicBezTo>
                  <a:lnTo>
                    <a:pt x="21658" y="14202"/>
                  </a:lnTo>
                  <a:cubicBezTo>
                    <a:pt x="23111" y="14502"/>
                    <a:pt x="24539" y="13583"/>
                    <a:pt x="24866" y="12133"/>
                  </a:cubicBezTo>
                  <a:lnTo>
                    <a:pt x="25783" y="8113"/>
                  </a:lnTo>
                  <a:cubicBezTo>
                    <a:pt x="26752" y="3867"/>
                    <a:pt x="30209" y="642"/>
                    <a:pt x="34517" y="-31"/>
                  </a:cubicBezTo>
                  <a:lnTo>
                    <a:pt x="34661" y="-31"/>
                  </a:lnTo>
                  <a:cubicBezTo>
                    <a:pt x="35905" y="-224"/>
                    <a:pt x="37070" y="629"/>
                    <a:pt x="37267" y="1871"/>
                  </a:cubicBezTo>
                  <a:cubicBezTo>
                    <a:pt x="37345" y="2421"/>
                    <a:pt x="37227" y="2984"/>
                    <a:pt x="36926" y="3452"/>
                  </a:cubicBezTo>
                  <a:lnTo>
                    <a:pt x="31348" y="12186"/>
                  </a:lnTo>
                  <a:cubicBezTo>
                    <a:pt x="30798" y="13074"/>
                    <a:pt x="30366" y="14023"/>
                    <a:pt x="30038" y="15014"/>
                  </a:cubicBezTo>
                  <a:lnTo>
                    <a:pt x="28192" y="20331"/>
                  </a:lnTo>
                  <a:cubicBezTo>
                    <a:pt x="27681" y="21826"/>
                    <a:pt x="26529" y="23016"/>
                    <a:pt x="25049" y="23578"/>
                  </a:cubicBezTo>
                  <a:lnTo>
                    <a:pt x="25049" y="23578"/>
                  </a:lnTo>
                  <a:cubicBezTo>
                    <a:pt x="22300" y="24632"/>
                    <a:pt x="20636" y="27418"/>
                    <a:pt x="20990" y="30335"/>
                  </a:cubicBezTo>
                  <a:lnTo>
                    <a:pt x="20990" y="30335"/>
                  </a:lnTo>
                  <a:cubicBezTo>
                    <a:pt x="21671" y="35743"/>
                    <a:pt x="19982" y="41181"/>
                    <a:pt x="16355" y="45250"/>
                  </a:cubicBezTo>
                  <a:lnTo>
                    <a:pt x="16355" y="45250"/>
                  </a:lnTo>
                  <a:cubicBezTo>
                    <a:pt x="15189" y="46562"/>
                    <a:pt x="14325" y="48119"/>
                    <a:pt x="13840" y="49807"/>
                  </a:cubicBezTo>
                  <a:lnTo>
                    <a:pt x="10580" y="61042"/>
                  </a:lnTo>
                  <a:lnTo>
                    <a:pt x="4975" y="72107"/>
                  </a:lnTo>
                  <a:lnTo>
                    <a:pt x="720" y="72107"/>
                  </a:lnTo>
                  <a:lnTo>
                    <a:pt x="-407" y="57795"/>
                  </a:lnTo>
                  <a:cubicBezTo>
                    <a:pt x="-1075" y="49749"/>
                    <a:pt x="2566" y="41951"/>
                    <a:pt x="9166" y="37301"/>
                  </a:cubicBezTo>
                  <a:close/>
                </a:path>
              </a:pathLst>
            </a:custGeom>
            <a:gradFill>
              <a:gsLst>
                <a:gs pos="0">
                  <a:srgbClr val="ABCF9C"/>
                </a:gs>
                <a:gs pos="25000">
                  <a:srgbClr val="84BC93"/>
                </a:gs>
                <a:gs pos="82000">
                  <a:srgbClr val="228B7D"/>
                </a:gs>
                <a:gs pos="100000">
                  <a:srgbClr val="007A75"/>
                </a:gs>
              </a:gsLst>
              <a:lin ang="7014747" scaled="1"/>
            </a:gradFill>
            <a:ln w="1309"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2569C630-0667-9BD6-73DC-CA6D1DD6EA2C}"/>
                </a:ext>
              </a:extLst>
            </p:cNvPr>
            <p:cNvSpPr/>
            <p:nvPr/>
          </p:nvSpPr>
          <p:spPr>
            <a:xfrm>
              <a:off x="3669738" y="3672520"/>
              <a:ext cx="29004" cy="64032"/>
            </a:xfrm>
            <a:custGeom>
              <a:avLst/>
              <a:gdLst>
                <a:gd name="connsiteX0" fmla="*/ 26019 w 29004"/>
                <a:gd name="connsiteY0" fmla="*/ 3765 h 64032"/>
                <a:gd name="connsiteX1" fmla="*/ 23806 w 29004"/>
                <a:gd name="connsiteY1" fmla="*/ 7693 h 64032"/>
                <a:gd name="connsiteX2" fmla="*/ 22431 w 29004"/>
                <a:gd name="connsiteY2" fmla="*/ 11936 h 64032"/>
                <a:gd name="connsiteX3" fmla="*/ 21121 w 29004"/>
                <a:gd name="connsiteY3" fmla="*/ 16087 h 64032"/>
                <a:gd name="connsiteX4" fmla="*/ 18777 w 29004"/>
                <a:gd name="connsiteY4" fmla="*/ 19727 h 64032"/>
                <a:gd name="connsiteX5" fmla="*/ 16158 w 29004"/>
                <a:gd name="connsiteY5" fmla="*/ 23328 h 64032"/>
                <a:gd name="connsiteX6" fmla="*/ 13906 w 29004"/>
                <a:gd name="connsiteY6" fmla="*/ 26419 h 64032"/>
                <a:gd name="connsiteX7" fmla="*/ 13710 w 29004"/>
                <a:gd name="connsiteY7" fmla="*/ 24088 h 64032"/>
                <a:gd name="connsiteX8" fmla="*/ 13382 w 29004"/>
                <a:gd name="connsiteY8" fmla="*/ 20605 h 64032"/>
                <a:gd name="connsiteX9" fmla="*/ 12623 w 29004"/>
                <a:gd name="connsiteY9" fmla="*/ 17200 h 64032"/>
                <a:gd name="connsiteX10" fmla="*/ 11628 w 29004"/>
                <a:gd name="connsiteY10" fmla="*/ 13861 h 64032"/>
                <a:gd name="connsiteX11" fmla="*/ 12440 w 29004"/>
                <a:gd name="connsiteY11" fmla="*/ 17239 h 64032"/>
                <a:gd name="connsiteX12" fmla="*/ 13003 w 29004"/>
                <a:gd name="connsiteY12" fmla="*/ 20657 h 64032"/>
                <a:gd name="connsiteX13" fmla="*/ 13160 w 29004"/>
                <a:gd name="connsiteY13" fmla="*/ 24114 h 64032"/>
                <a:gd name="connsiteX14" fmla="*/ 13251 w 29004"/>
                <a:gd name="connsiteY14" fmla="*/ 27335 h 64032"/>
                <a:gd name="connsiteX15" fmla="*/ 11078 w 29004"/>
                <a:gd name="connsiteY15" fmla="*/ 30675 h 64032"/>
                <a:gd name="connsiteX16" fmla="*/ 9585 w 29004"/>
                <a:gd name="connsiteY16" fmla="*/ 34983 h 64032"/>
                <a:gd name="connsiteX17" fmla="*/ 8734 w 29004"/>
                <a:gd name="connsiteY17" fmla="*/ 39343 h 64032"/>
                <a:gd name="connsiteX18" fmla="*/ 8498 w 29004"/>
                <a:gd name="connsiteY18" fmla="*/ 40548 h 64032"/>
                <a:gd name="connsiteX19" fmla="*/ 8262 w 29004"/>
                <a:gd name="connsiteY19" fmla="*/ 38086 h 64032"/>
                <a:gd name="connsiteX20" fmla="*/ 7699 w 29004"/>
                <a:gd name="connsiteY20" fmla="*/ 35572 h 64032"/>
                <a:gd name="connsiteX21" fmla="*/ 6966 w 29004"/>
                <a:gd name="connsiteY21" fmla="*/ 33110 h 64032"/>
                <a:gd name="connsiteX22" fmla="*/ 7568 w 29004"/>
                <a:gd name="connsiteY22" fmla="*/ 35598 h 64032"/>
                <a:gd name="connsiteX23" fmla="*/ 7987 w 29004"/>
                <a:gd name="connsiteY23" fmla="*/ 38112 h 64032"/>
                <a:gd name="connsiteX24" fmla="*/ 8092 w 29004"/>
                <a:gd name="connsiteY24" fmla="*/ 40666 h 64032"/>
                <a:gd name="connsiteX25" fmla="*/ 8092 w 29004"/>
                <a:gd name="connsiteY25" fmla="*/ 42355 h 64032"/>
                <a:gd name="connsiteX26" fmla="*/ 7830 w 29004"/>
                <a:gd name="connsiteY26" fmla="*/ 43664 h 64032"/>
                <a:gd name="connsiteX27" fmla="*/ 6848 w 29004"/>
                <a:gd name="connsiteY27" fmla="*/ 47933 h 64032"/>
                <a:gd name="connsiteX28" fmla="*/ 5290 w 29004"/>
                <a:gd name="connsiteY28" fmla="*/ 52032 h 64032"/>
                <a:gd name="connsiteX29" fmla="*/ 3352 w 29004"/>
                <a:gd name="connsiteY29" fmla="*/ 55960 h 64032"/>
                <a:gd name="connsiteX30" fmla="*/ -485 w 29004"/>
                <a:gd name="connsiteY30" fmla="*/ 63974 h 64032"/>
                <a:gd name="connsiteX31" fmla="*/ 3810 w 29004"/>
                <a:gd name="connsiteY31" fmla="*/ 56209 h 64032"/>
                <a:gd name="connsiteX32" fmla="*/ 5905 w 29004"/>
                <a:gd name="connsiteY32" fmla="*/ 52281 h 64032"/>
                <a:gd name="connsiteX33" fmla="*/ 7634 w 29004"/>
                <a:gd name="connsiteY33" fmla="*/ 48130 h 64032"/>
                <a:gd name="connsiteX34" fmla="*/ 7961 w 29004"/>
                <a:gd name="connsiteY34" fmla="*/ 47017 h 64032"/>
                <a:gd name="connsiteX35" fmla="*/ 9153 w 29004"/>
                <a:gd name="connsiteY35" fmla="*/ 45341 h 64032"/>
                <a:gd name="connsiteX36" fmla="*/ 10672 w 29004"/>
                <a:gd name="connsiteY36" fmla="*/ 43285 h 64032"/>
                <a:gd name="connsiteX37" fmla="*/ 12413 w 29004"/>
                <a:gd name="connsiteY37" fmla="*/ 41425 h 64032"/>
                <a:gd name="connsiteX38" fmla="*/ 14299 w 29004"/>
                <a:gd name="connsiteY38" fmla="*/ 39697 h 64032"/>
                <a:gd name="connsiteX39" fmla="*/ 12322 w 29004"/>
                <a:gd name="connsiteY39" fmla="*/ 41334 h 64032"/>
                <a:gd name="connsiteX40" fmla="*/ 10462 w 29004"/>
                <a:gd name="connsiteY40" fmla="*/ 43101 h 64032"/>
                <a:gd name="connsiteX41" fmla="*/ 8825 w 29004"/>
                <a:gd name="connsiteY41" fmla="*/ 45092 h 64032"/>
                <a:gd name="connsiteX42" fmla="*/ 8328 w 29004"/>
                <a:gd name="connsiteY42" fmla="*/ 45733 h 64032"/>
                <a:gd name="connsiteX43" fmla="*/ 8747 w 29004"/>
                <a:gd name="connsiteY43" fmla="*/ 43795 h 64032"/>
                <a:gd name="connsiteX44" fmla="*/ 9637 w 29004"/>
                <a:gd name="connsiteY44" fmla="*/ 39461 h 64032"/>
                <a:gd name="connsiteX45" fmla="*/ 10541 w 29004"/>
                <a:gd name="connsiteY45" fmla="*/ 35127 h 64032"/>
                <a:gd name="connsiteX46" fmla="*/ 11065 w 29004"/>
                <a:gd name="connsiteY46" fmla="*/ 33241 h 64032"/>
                <a:gd name="connsiteX47" fmla="*/ 14103 w 29004"/>
                <a:gd name="connsiteY47" fmla="*/ 32102 h 64032"/>
                <a:gd name="connsiteX48" fmla="*/ 17363 w 29004"/>
                <a:gd name="connsiteY48" fmla="*/ 30923 h 64032"/>
                <a:gd name="connsiteX49" fmla="*/ 20728 w 29004"/>
                <a:gd name="connsiteY49" fmla="*/ 30151 h 64032"/>
                <a:gd name="connsiteX50" fmla="*/ 24159 w 29004"/>
                <a:gd name="connsiteY50" fmla="*/ 29614 h 64032"/>
                <a:gd name="connsiteX51" fmla="*/ 20702 w 29004"/>
                <a:gd name="connsiteY51" fmla="*/ 29967 h 64032"/>
                <a:gd name="connsiteX52" fmla="*/ 17258 w 29004"/>
                <a:gd name="connsiteY52" fmla="*/ 30557 h 64032"/>
                <a:gd name="connsiteX53" fmla="*/ 13919 w 29004"/>
                <a:gd name="connsiteY53" fmla="*/ 31578 h 64032"/>
                <a:gd name="connsiteX54" fmla="*/ 11405 w 29004"/>
                <a:gd name="connsiteY54" fmla="*/ 32377 h 64032"/>
                <a:gd name="connsiteX55" fmla="*/ 11981 w 29004"/>
                <a:gd name="connsiteY55" fmla="*/ 31067 h 64032"/>
                <a:gd name="connsiteX56" fmla="*/ 14338 w 29004"/>
                <a:gd name="connsiteY56" fmla="*/ 27414 h 64032"/>
                <a:gd name="connsiteX57" fmla="*/ 16892 w 29004"/>
                <a:gd name="connsiteY57" fmla="*/ 23800 h 64032"/>
                <a:gd name="connsiteX58" fmla="*/ 19511 w 29004"/>
                <a:gd name="connsiteY58" fmla="*/ 20186 h 64032"/>
                <a:gd name="connsiteX59" fmla="*/ 20820 w 29004"/>
                <a:gd name="connsiteY59" fmla="*/ 18352 h 64032"/>
                <a:gd name="connsiteX60" fmla="*/ 21894 w 29004"/>
                <a:gd name="connsiteY60" fmla="*/ 16323 h 64032"/>
                <a:gd name="connsiteX61" fmla="*/ 23203 w 29004"/>
                <a:gd name="connsiteY61" fmla="*/ 12028 h 64032"/>
                <a:gd name="connsiteX62" fmla="*/ 24408 w 29004"/>
                <a:gd name="connsiteY62" fmla="*/ 7798 h 64032"/>
                <a:gd name="connsiteX63" fmla="*/ 26385 w 29004"/>
                <a:gd name="connsiteY63" fmla="*/ 3870 h 64032"/>
                <a:gd name="connsiteX64" fmla="*/ 28520 w 29004"/>
                <a:gd name="connsiteY64" fmla="*/ -59 h 64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29004" h="64032">
                  <a:moveTo>
                    <a:pt x="26019" y="3765"/>
                  </a:moveTo>
                  <a:cubicBezTo>
                    <a:pt x="25181" y="5012"/>
                    <a:pt x="24434" y="6326"/>
                    <a:pt x="23806" y="7693"/>
                  </a:cubicBezTo>
                  <a:cubicBezTo>
                    <a:pt x="23269" y="9083"/>
                    <a:pt x="22810" y="10498"/>
                    <a:pt x="22431" y="11936"/>
                  </a:cubicBezTo>
                  <a:cubicBezTo>
                    <a:pt x="22077" y="13342"/>
                    <a:pt x="21632" y="14729"/>
                    <a:pt x="21121" y="16087"/>
                  </a:cubicBezTo>
                  <a:cubicBezTo>
                    <a:pt x="20466" y="17378"/>
                    <a:pt x="19681" y="18599"/>
                    <a:pt x="18777" y="19727"/>
                  </a:cubicBezTo>
                  <a:lnTo>
                    <a:pt x="16158" y="23328"/>
                  </a:lnTo>
                  <a:lnTo>
                    <a:pt x="13906" y="26419"/>
                  </a:lnTo>
                  <a:lnTo>
                    <a:pt x="13710" y="24088"/>
                  </a:lnTo>
                  <a:cubicBezTo>
                    <a:pt x="13605" y="22936"/>
                    <a:pt x="13552" y="21770"/>
                    <a:pt x="13382" y="20605"/>
                  </a:cubicBezTo>
                  <a:cubicBezTo>
                    <a:pt x="13212" y="19454"/>
                    <a:pt x="12950" y="18316"/>
                    <a:pt x="12623" y="17200"/>
                  </a:cubicBezTo>
                  <a:lnTo>
                    <a:pt x="11628" y="13861"/>
                  </a:lnTo>
                  <a:lnTo>
                    <a:pt x="12440" y="17239"/>
                  </a:lnTo>
                  <a:cubicBezTo>
                    <a:pt x="12715" y="18363"/>
                    <a:pt x="12898" y="19506"/>
                    <a:pt x="13003" y="20657"/>
                  </a:cubicBezTo>
                  <a:cubicBezTo>
                    <a:pt x="13107" y="21796"/>
                    <a:pt x="13107" y="22962"/>
                    <a:pt x="13160" y="24114"/>
                  </a:cubicBezTo>
                  <a:lnTo>
                    <a:pt x="13251" y="27335"/>
                  </a:lnTo>
                  <a:cubicBezTo>
                    <a:pt x="12426" y="28384"/>
                    <a:pt x="11706" y="29501"/>
                    <a:pt x="11078" y="30675"/>
                  </a:cubicBezTo>
                  <a:cubicBezTo>
                    <a:pt x="10397" y="32042"/>
                    <a:pt x="9899" y="33490"/>
                    <a:pt x="9585" y="34983"/>
                  </a:cubicBezTo>
                  <a:lnTo>
                    <a:pt x="8734" y="39343"/>
                  </a:lnTo>
                  <a:lnTo>
                    <a:pt x="8498" y="40548"/>
                  </a:lnTo>
                  <a:cubicBezTo>
                    <a:pt x="8433" y="39723"/>
                    <a:pt x="8380" y="38898"/>
                    <a:pt x="8262" y="38086"/>
                  </a:cubicBezTo>
                  <a:cubicBezTo>
                    <a:pt x="8144" y="37235"/>
                    <a:pt x="7948" y="36394"/>
                    <a:pt x="7699" y="35572"/>
                  </a:cubicBezTo>
                  <a:lnTo>
                    <a:pt x="6966" y="33110"/>
                  </a:lnTo>
                  <a:lnTo>
                    <a:pt x="7568" y="35598"/>
                  </a:lnTo>
                  <a:cubicBezTo>
                    <a:pt x="7778" y="36424"/>
                    <a:pt x="7909" y="37265"/>
                    <a:pt x="7987" y="38112"/>
                  </a:cubicBezTo>
                  <a:cubicBezTo>
                    <a:pt x="8066" y="38950"/>
                    <a:pt x="8066" y="39815"/>
                    <a:pt x="8092" y="40666"/>
                  </a:cubicBezTo>
                  <a:lnTo>
                    <a:pt x="8092" y="42355"/>
                  </a:lnTo>
                  <a:lnTo>
                    <a:pt x="7830" y="43664"/>
                  </a:lnTo>
                  <a:cubicBezTo>
                    <a:pt x="7581" y="45103"/>
                    <a:pt x="7254" y="46528"/>
                    <a:pt x="6848" y="47933"/>
                  </a:cubicBezTo>
                  <a:cubicBezTo>
                    <a:pt x="6429" y="49336"/>
                    <a:pt x="5905" y="50705"/>
                    <a:pt x="5290" y="52032"/>
                  </a:cubicBezTo>
                  <a:cubicBezTo>
                    <a:pt x="4674" y="53341"/>
                    <a:pt x="3980" y="54651"/>
                    <a:pt x="3352" y="55960"/>
                  </a:cubicBezTo>
                  <a:cubicBezTo>
                    <a:pt x="2042" y="58579"/>
                    <a:pt x="733" y="61290"/>
                    <a:pt x="-485" y="63974"/>
                  </a:cubicBezTo>
                  <a:cubicBezTo>
                    <a:pt x="982" y="61355"/>
                    <a:pt x="2383" y="58736"/>
                    <a:pt x="3810" y="56209"/>
                  </a:cubicBezTo>
                  <a:cubicBezTo>
                    <a:pt x="4517" y="54900"/>
                    <a:pt x="5224" y="53590"/>
                    <a:pt x="5905" y="52281"/>
                  </a:cubicBezTo>
                  <a:cubicBezTo>
                    <a:pt x="6573" y="50938"/>
                    <a:pt x="7149" y="49550"/>
                    <a:pt x="7634" y="48130"/>
                  </a:cubicBezTo>
                  <a:cubicBezTo>
                    <a:pt x="7752" y="47776"/>
                    <a:pt x="7856" y="47396"/>
                    <a:pt x="7961" y="47017"/>
                  </a:cubicBezTo>
                  <a:lnTo>
                    <a:pt x="9153" y="45341"/>
                  </a:lnTo>
                  <a:cubicBezTo>
                    <a:pt x="9663" y="44646"/>
                    <a:pt x="10135" y="43939"/>
                    <a:pt x="10672" y="43285"/>
                  </a:cubicBezTo>
                  <a:cubicBezTo>
                    <a:pt x="11208" y="42621"/>
                    <a:pt x="11785" y="42000"/>
                    <a:pt x="12413" y="41425"/>
                  </a:cubicBezTo>
                  <a:lnTo>
                    <a:pt x="14299" y="39697"/>
                  </a:lnTo>
                  <a:lnTo>
                    <a:pt x="12322" y="41334"/>
                  </a:lnTo>
                  <a:cubicBezTo>
                    <a:pt x="11654" y="41876"/>
                    <a:pt x="11038" y="42466"/>
                    <a:pt x="10462" y="43101"/>
                  </a:cubicBezTo>
                  <a:cubicBezTo>
                    <a:pt x="9873" y="43743"/>
                    <a:pt x="9362" y="44411"/>
                    <a:pt x="8825" y="45092"/>
                  </a:cubicBezTo>
                  <a:lnTo>
                    <a:pt x="8328" y="45733"/>
                  </a:lnTo>
                  <a:cubicBezTo>
                    <a:pt x="8485" y="45079"/>
                    <a:pt x="8629" y="44424"/>
                    <a:pt x="8747" y="43795"/>
                  </a:cubicBezTo>
                  <a:lnTo>
                    <a:pt x="9637" y="39461"/>
                  </a:lnTo>
                  <a:lnTo>
                    <a:pt x="10541" y="35127"/>
                  </a:lnTo>
                  <a:cubicBezTo>
                    <a:pt x="10672" y="34488"/>
                    <a:pt x="10855" y="33858"/>
                    <a:pt x="11065" y="33241"/>
                  </a:cubicBezTo>
                  <a:lnTo>
                    <a:pt x="14103" y="32102"/>
                  </a:lnTo>
                  <a:cubicBezTo>
                    <a:pt x="15189" y="31709"/>
                    <a:pt x="16263" y="31264"/>
                    <a:pt x="17363" y="30923"/>
                  </a:cubicBezTo>
                  <a:cubicBezTo>
                    <a:pt x="18463" y="30582"/>
                    <a:pt x="19589" y="30322"/>
                    <a:pt x="20728" y="30151"/>
                  </a:cubicBezTo>
                  <a:lnTo>
                    <a:pt x="24159" y="29614"/>
                  </a:lnTo>
                  <a:lnTo>
                    <a:pt x="20702" y="29967"/>
                  </a:lnTo>
                  <a:cubicBezTo>
                    <a:pt x="19537" y="30087"/>
                    <a:pt x="18397" y="30283"/>
                    <a:pt x="17258" y="30557"/>
                  </a:cubicBezTo>
                  <a:cubicBezTo>
                    <a:pt x="16119" y="30845"/>
                    <a:pt x="15032" y="31238"/>
                    <a:pt x="13919" y="31578"/>
                  </a:cubicBezTo>
                  <a:lnTo>
                    <a:pt x="11405" y="32377"/>
                  </a:lnTo>
                  <a:cubicBezTo>
                    <a:pt x="11575" y="31932"/>
                    <a:pt x="11772" y="31499"/>
                    <a:pt x="11981" y="31067"/>
                  </a:cubicBezTo>
                  <a:cubicBezTo>
                    <a:pt x="12662" y="29788"/>
                    <a:pt x="13461" y="28566"/>
                    <a:pt x="14338" y="27414"/>
                  </a:cubicBezTo>
                  <a:lnTo>
                    <a:pt x="16892" y="23800"/>
                  </a:lnTo>
                  <a:lnTo>
                    <a:pt x="19511" y="20186"/>
                  </a:lnTo>
                  <a:cubicBezTo>
                    <a:pt x="19943" y="19570"/>
                    <a:pt x="20362" y="18994"/>
                    <a:pt x="20820" y="18352"/>
                  </a:cubicBezTo>
                  <a:cubicBezTo>
                    <a:pt x="21239" y="17708"/>
                    <a:pt x="21593" y="17030"/>
                    <a:pt x="21894" y="16323"/>
                  </a:cubicBezTo>
                  <a:cubicBezTo>
                    <a:pt x="22418" y="14918"/>
                    <a:pt x="22850" y="13484"/>
                    <a:pt x="23203" y="12028"/>
                  </a:cubicBezTo>
                  <a:cubicBezTo>
                    <a:pt x="23531" y="10599"/>
                    <a:pt x="23937" y="9187"/>
                    <a:pt x="24408" y="7798"/>
                  </a:cubicBezTo>
                  <a:cubicBezTo>
                    <a:pt x="24958" y="6439"/>
                    <a:pt x="25626" y="5124"/>
                    <a:pt x="26385" y="3870"/>
                  </a:cubicBezTo>
                  <a:lnTo>
                    <a:pt x="28520" y="-59"/>
                  </a:lnTo>
                  <a:close/>
                </a:path>
              </a:pathLst>
            </a:custGeom>
            <a:gradFill>
              <a:gsLst>
                <a:gs pos="0">
                  <a:srgbClr val="ABCF9C"/>
                </a:gs>
                <a:gs pos="25000">
                  <a:srgbClr val="84BC93"/>
                </a:gs>
                <a:gs pos="82000">
                  <a:srgbClr val="228B7D"/>
                </a:gs>
                <a:gs pos="100000">
                  <a:srgbClr val="007A75"/>
                </a:gs>
              </a:gsLst>
              <a:lin ang="9141493" scaled="1"/>
            </a:gradFill>
            <a:ln w="1309"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15D05A83-9B83-C983-AC42-B4018590A1A8}"/>
                </a:ext>
              </a:extLst>
            </p:cNvPr>
            <p:cNvSpPr/>
            <p:nvPr/>
          </p:nvSpPr>
          <p:spPr>
            <a:xfrm>
              <a:off x="3627030" y="3646019"/>
              <a:ext cx="44691" cy="92864"/>
            </a:xfrm>
            <a:custGeom>
              <a:avLst/>
              <a:gdLst>
                <a:gd name="connsiteX0" fmla="*/ 4000 w 44691"/>
                <a:gd name="connsiteY0" fmla="*/ 18939 h 92864"/>
                <a:gd name="connsiteX1" fmla="*/ 3489 w 44691"/>
                <a:gd name="connsiteY1" fmla="*/ 23745 h 92864"/>
                <a:gd name="connsiteX2" fmla="*/ 5192 w 44691"/>
                <a:gd name="connsiteY2" fmla="*/ 28498 h 92864"/>
                <a:gd name="connsiteX3" fmla="*/ 7077 w 44691"/>
                <a:gd name="connsiteY3" fmla="*/ 30371 h 92864"/>
                <a:gd name="connsiteX4" fmla="*/ 7889 w 44691"/>
                <a:gd name="connsiteY4" fmla="*/ 35425 h 92864"/>
                <a:gd name="connsiteX5" fmla="*/ 6344 w 44691"/>
                <a:gd name="connsiteY5" fmla="*/ 38476 h 92864"/>
                <a:gd name="connsiteX6" fmla="*/ 6239 w 44691"/>
                <a:gd name="connsiteY6" fmla="*/ 51977 h 92864"/>
                <a:gd name="connsiteX7" fmla="*/ 6239 w 44691"/>
                <a:gd name="connsiteY7" fmla="*/ 51977 h 92864"/>
                <a:gd name="connsiteX8" fmla="*/ 11660 w 44691"/>
                <a:gd name="connsiteY8" fmla="*/ 55774 h 92864"/>
                <a:gd name="connsiteX9" fmla="*/ 11660 w 44691"/>
                <a:gd name="connsiteY9" fmla="*/ 55774 h 92864"/>
                <a:gd name="connsiteX10" fmla="*/ 17370 w 44691"/>
                <a:gd name="connsiteY10" fmla="*/ 62827 h 92864"/>
                <a:gd name="connsiteX11" fmla="*/ 17370 w 44691"/>
                <a:gd name="connsiteY11" fmla="*/ 62832 h 92864"/>
                <a:gd name="connsiteX12" fmla="*/ 17069 w 44691"/>
                <a:gd name="connsiteY12" fmla="*/ 65766 h 92864"/>
                <a:gd name="connsiteX13" fmla="*/ 17815 w 44691"/>
                <a:gd name="connsiteY13" fmla="*/ 74932 h 92864"/>
                <a:gd name="connsiteX14" fmla="*/ 17815 w 44691"/>
                <a:gd name="connsiteY14" fmla="*/ 74932 h 92864"/>
                <a:gd name="connsiteX15" fmla="*/ 24794 w 44691"/>
                <a:gd name="connsiteY15" fmla="*/ 85984 h 92864"/>
                <a:gd name="connsiteX16" fmla="*/ 31578 w 44691"/>
                <a:gd name="connsiteY16" fmla="*/ 91863 h 92864"/>
                <a:gd name="connsiteX17" fmla="*/ 40534 w 44691"/>
                <a:gd name="connsiteY17" fmla="*/ 92806 h 92864"/>
                <a:gd name="connsiteX18" fmla="*/ 43742 w 44691"/>
                <a:gd name="connsiteY18" fmla="*/ 75443 h 92864"/>
                <a:gd name="connsiteX19" fmla="*/ 34576 w 44691"/>
                <a:gd name="connsiteY19" fmla="*/ 49253 h 92864"/>
                <a:gd name="connsiteX20" fmla="*/ 34576 w 44691"/>
                <a:gd name="connsiteY20" fmla="*/ 49253 h 92864"/>
                <a:gd name="connsiteX21" fmla="*/ 31879 w 44691"/>
                <a:gd name="connsiteY21" fmla="*/ 37180 h 92864"/>
                <a:gd name="connsiteX22" fmla="*/ 32599 w 44691"/>
                <a:gd name="connsiteY22" fmla="*/ 35569 h 92864"/>
                <a:gd name="connsiteX23" fmla="*/ 33345 w 44691"/>
                <a:gd name="connsiteY23" fmla="*/ 25604 h 92864"/>
                <a:gd name="connsiteX24" fmla="*/ 32730 w 44691"/>
                <a:gd name="connsiteY24" fmla="*/ 23430 h 92864"/>
                <a:gd name="connsiteX25" fmla="*/ 26182 w 44691"/>
                <a:gd name="connsiteY25" fmla="*/ 18939 h 92864"/>
                <a:gd name="connsiteX26" fmla="*/ 22254 w 44691"/>
                <a:gd name="connsiteY26" fmla="*/ 19332 h 92864"/>
                <a:gd name="connsiteX27" fmla="*/ 18587 w 44691"/>
                <a:gd name="connsiteY27" fmla="*/ 16399 h 92864"/>
                <a:gd name="connsiteX28" fmla="*/ 18038 w 44691"/>
                <a:gd name="connsiteY28" fmla="*/ 11266 h 92864"/>
                <a:gd name="connsiteX29" fmla="*/ 8400 w 44691"/>
                <a:gd name="connsiteY29" fmla="*/ 174 h 92864"/>
                <a:gd name="connsiteX30" fmla="*/ 8269 w 44691"/>
                <a:gd name="connsiteY30" fmla="*/ 174 h 92864"/>
                <a:gd name="connsiteX31" fmla="*/ -229 w 44691"/>
                <a:gd name="connsiteY31" fmla="*/ 5116 h 92864"/>
                <a:gd name="connsiteX32" fmla="*/ -426 w 44691"/>
                <a:gd name="connsiteY32" fmla="*/ 6172 h 92864"/>
                <a:gd name="connsiteX33" fmla="*/ -426 w 44691"/>
                <a:gd name="connsiteY33" fmla="*/ 6172 h 92864"/>
                <a:gd name="connsiteX34" fmla="*/ 1303 w 44691"/>
                <a:gd name="connsiteY34" fmla="*/ 13243 h 92864"/>
                <a:gd name="connsiteX35" fmla="*/ 3411 w 44691"/>
                <a:gd name="connsiteY35" fmla="*/ 16399 h 92864"/>
                <a:gd name="connsiteX36" fmla="*/ 4000 w 44691"/>
                <a:gd name="connsiteY36" fmla="*/ 18939 h 92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4691" h="92864">
                  <a:moveTo>
                    <a:pt x="4000" y="18939"/>
                  </a:moveTo>
                  <a:lnTo>
                    <a:pt x="3489" y="23745"/>
                  </a:lnTo>
                  <a:cubicBezTo>
                    <a:pt x="3306" y="25506"/>
                    <a:pt x="3935" y="27254"/>
                    <a:pt x="5192" y="28498"/>
                  </a:cubicBezTo>
                  <a:lnTo>
                    <a:pt x="7077" y="30371"/>
                  </a:lnTo>
                  <a:cubicBezTo>
                    <a:pt x="8413" y="31702"/>
                    <a:pt x="8740" y="33743"/>
                    <a:pt x="7889" y="35425"/>
                  </a:cubicBezTo>
                  <a:lnTo>
                    <a:pt x="6344" y="38476"/>
                  </a:lnTo>
                  <a:cubicBezTo>
                    <a:pt x="4196" y="42712"/>
                    <a:pt x="4157" y="47708"/>
                    <a:pt x="6239" y="51977"/>
                  </a:cubicBezTo>
                  <a:lnTo>
                    <a:pt x="6239" y="51977"/>
                  </a:lnTo>
                  <a:cubicBezTo>
                    <a:pt x="7274" y="54093"/>
                    <a:pt x="9317" y="55528"/>
                    <a:pt x="11660" y="55774"/>
                  </a:cubicBezTo>
                  <a:lnTo>
                    <a:pt x="11660" y="55774"/>
                  </a:lnTo>
                  <a:cubicBezTo>
                    <a:pt x="15183" y="56145"/>
                    <a:pt x="17736" y="59302"/>
                    <a:pt x="17370" y="62827"/>
                  </a:cubicBezTo>
                  <a:cubicBezTo>
                    <a:pt x="17370" y="62828"/>
                    <a:pt x="17370" y="62831"/>
                    <a:pt x="17370" y="62832"/>
                  </a:cubicBezTo>
                  <a:lnTo>
                    <a:pt x="17069" y="65766"/>
                  </a:lnTo>
                  <a:cubicBezTo>
                    <a:pt x="16741" y="68840"/>
                    <a:pt x="16990" y="71950"/>
                    <a:pt x="17815" y="74932"/>
                  </a:cubicBezTo>
                  <a:lnTo>
                    <a:pt x="17815" y="74932"/>
                  </a:lnTo>
                  <a:cubicBezTo>
                    <a:pt x="19007" y="79220"/>
                    <a:pt x="21429" y="83065"/>
                    <a:pt x="24794" y="85984"/>
                  </a:cubicBezTo>
                  <a:lnTo>
                    <a:pt x="31578" y="91863"/>
                  </a:lnTo>
                  <a:lnTo>
                    <a:pt x="40534" y="92806"/>
                  </a:lnTo>
                  <a:lnTo>
                    <a:pt x="43742" y="75443"/>
                  </a:lnTo>
                  <a:cubicBezTo>
                    <a:pt x="45536" y="65705"/>
                    <a:pt x="42053" y="55744"/>
                    <a:pt x="34576" y="49253"/>
                  </a:cubicBezTo>
                  <a:lnTo>
                    <a:pt x="34576" y="49253"/>
                  </a:lnTo>
                  <a:cubicBezTo>
                    <a:pt x="31145" y="46247"/>
                    <a:pt x="30045" y="41362"/>
                    <a:pt x="31879" y="37180"/>
                  </a:cubicBezTo>
                  <a:lnTo>
                    <a:pt x="32599" y="35569"/>
                  </a:lnTo>
                  <a:cubicBezTo>
                    <a:pt x="34000" y="32436"/>
                    <a:pt x="34262" y="28912"/>
                    <a:pt x="33345" y="25604"/>
                  </a:cubicBezTo>
                  <a:lnTo>
                    <a:pt x="32730" y="23430"/>
                  </a:lnTo>
                  <a:cubicBezTo>
                    <a:pt x="31931" y="20541"/>
                    <a:pt x="29168" y="18646"/>
                    <a:pt x="26182" y="18939"/>
                  </a:cubicBezTo>
                  <a:lnTo>
                    <a:pt x="22254" y="19332"/>
                  </a:lnTo>
                  <a:cubicBezTo>
                    <a:pt x="20434" y="19517"/>
                    <a:pt x="18810" y="18212"/>
                    <a:pt x="18587" y="16399"/>
                  </a:cubicBezTo>
                  <a:lnTo>
                    <a:pt x="18038" y="11266"/>
                  </a:lnTo>
                  <a:cubicBezTo>
                    <a:pt x="17396" y="5945"/>
                    <a:pt x="13586" y="1551"/>
                    <a:pt x="8400" y="174"/>
                  </a:cubicBezTo>
                  <a:lnTo>
                    <a:pt x="8269" y="174"/>
                  </a:lnTo>
                  <a:cubicBezTo>
                    <a:pt x="4563" y="-808"/>
                    <a:pt x="753" y="1404"/>
                    <a:pt x="-229" y="5116"/>
                  </a:cubicBezTo>
                  <a:cubicBezTo>
                    <a:pt x="-321" y="5463"/>
                    <a:pt x="-387" y="5816"/>
                    <a:pt x="-426" y="6172"/>
                  </a:cubicBezTo>
                  <a:lnTo>
                    <a:pt x="-426" y="6172"/>
                  </a:lnTo>
                  <a:cubicBezTo>
                    <a:pt x="-688" y="8658"/>
                    <a:pt x="-72" y="11157"/>
                    <a:pt x="1303" y="13243"/>
                  </a:cubicBezTo>
                  <a:lnTo>
                    <a:pt x="3411" y="16399"/>
                  </a:lnTo>
                  <a:cubicBezTo>
                    <a:pt x="3895" y="17154"/>
                    <a:pt x="4105" y="18050"/>
                    <a:pt x="4000" y="18939"/>
                  </a:cubicBezTo>
                  <a:close/>
                </a:path>
              </a:pathLst>
            </a:custGeom>
            <a:gradFill>
              <a:gsLst>
                <a:gs pos="0">
                  <a:srgbClr val="ABCF9C"/>
                </a:gs>
                <a:gs pos="25000">
                  <a:srgbClr val="84BC93"/>
                </a:gs>
                <a:gs pos="82000">
                  <a:srgbClr val="228B7D"/>
                </a:gs>
                <a:gs pos="100000">
                  <a:srgbClr val="007A75"/>
                </a:gs>
              </a:gsLst>
              <a:lin ang="4811792" scaled="1"/>
            </a:gradFill>
            <a:ln w="1309"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2653BE06-EDDB-A1A8-A444-504E487899AB}"/>
                </a:ext>
              </a:extLst>
            </p:cNvPr>
            <p:cNvSpPr/>
            <p:nvPr/>
          </p:nvSpPr>
          <p:spPr>
            <a:xfrm>
              <a:off x="3632296" y="3646168"/>
              <a:ext cx="39521" cy="92650"/>
            </a:xfrm>
            <a:custGeom>
              <a:avLst/>
              <a:gdLst>
                <a:gd name="connsiteX0" fmla="*/ 29310 w 39521"/>
                <a:gd name="connsiteY0" fmla="*/ 49092 h 92650"/>
                <a:gd name="connsiteX1" fmla="*/ 26599 w 39521"/>
                <a:gd name="connsiteY1" fmla="*/ 37005 h 92650"/>
                <a:gd name="connsiteX2" fmla="*/ 27320 w 39521"/>
                <a:gd name="connsiteY2" fmla="*/ 35395 h 92650"/>
                <a:gd name="connsiteX3" fmla="*/ 28066 w 39521"/>
                <a:gd name="connsiteY3" fmla="*/ 25430 h 92650"/>
                <a:gd name="connsiteX4" fmla="*/ 27450 w 39521"/>
                <a:gd name="connsiteY4" fmla="*/ 23256 h 92650"/>
                <a:gd name="connsiteX5" fmla="*/ 20903 w 39521"/>
                <a:gd name="connsiteY5" fmla="*/ 18764 h 92650"/>
                <a:gd name="connsiteX6" fmla="*/ 16975 w 39521"/>
                <a:gd name="connsiteY6" fmla="*/ 19157 h 92650"/>
                <a:gd name="connsiteX7" fmla="*/ 13308 w 39521"/>
                <a:gd name="connsiteY7" fmla="*/ 16224 h 92650"/>
                <a:gd name="connsiteX8" fmla="*/ 12771 w 39521"/>
                <a:gd name="connsiteY8" fmla="*/ 11117 h 92650"/>
                <a:gd name="connsiteX9" fmla="*/ 3134 w 39521"/>
                <a:gd name="connsiteY9" fmla="*/ 26 h 92650"/>
                <a:gd name="connsiteX10" fmla="*/ 3003 w 39521"/>
                <a:gd name="connsiteY10" fmla="*/ 26 h 92650"/>
                <a:gd name="connsiteX11" fmla="*/ 3003 w 39521"/>
                <a:gd name="connsiteY11" fmla="*/ 26 h 92650"/>
                <a:gd name="connsiteX12" fmla="*/ -402 w 39521"/>
                <a:gd name="connsiteY12" fmla="*/ 2063 h 92650"/>
                <a:gd name="connsiteX13" fmla="*/ -205 w 39521"/>
                <a:gd name="connsiteY13" fmla="*/ 3954 h 92650"/>
                <a:gd name="connsiteX14" fmla="*/ 5504 w 39521"/>
                <a:gd name="connsiteY14" fmla="*/ 15347 h 92650"/>
                <a:gd name="connsiteX15" fmla="*/ 6813 w 39521"/>
                <a:gd name="connsiteY15" fmla="*/ 18987 h 92650"/>
                <a:gd name="connsiteX16" fmla="*/ 8385 w 39521"/>
                <a:gd name="connsiteY16" fmla="*/ 25718 h 92650"/>
                <a:gd name="connsiteX17" fmla="*/ 11829 w 39521"/>
                <a:gd name="connsiteY17" fmla="*/ 30104 h 92650"/>
                <a:gd name="connsiteX18" fmla="*/ 11829 w 39521"/>
                <a:gd name="connsiteY18" fmla="*/ 30104 h 92650"/>
                <a:gd name="connsiteX19" fmla="*/ 15914 w 39521"/>
                <a:gd name="connsiteY19" fmla="*/ 38891 h 92650"/>
                <a:gd name="connsiteX20" fmla="*/ 15914 w 39521"/>
                <a:gd name="connsiteY20" fmla="*/ 38891 h 92650"/>
                <a:gd name="connsiteX21" fmla="*/ 19672 w 39521"/>
                <a:gd name="connsiteY21" fmla="*/ 57734 h 92650"/>
                <a:gd name="connsiteX22" fmla="*/ 19672 w 39521"/>
                <a:gd name="connsiteY22" fmla="*/ 57734 h 92650"/>
                <a:gd name="connsiteX23" fmla="*/ 22160 w 39521"/>
                <a:gd name="connsiteY23" fmla="*/ 63627 h 92650"/>
                <a:gd name="connsiteX24" fmla="*/ 24714 w 39521"/>
                <a:gd name="connsiteY24" fmla="*/ 77795 h 92650"/>
                <a:gd name="connsiteX25" fmla="*/ 30148 w 39521"/>
                <a:gd name="connsiteY25" fmla="*/ 92055 h 92650"/>
                <a:gd name="connsiteX26" fmla="*/ 35386 w 39521"/>
                <a:gd name="connsiteY26" fmla="*/ 92592 h 92650"/>
                <a:gd name="connsiteX27" fmla="*/ 38594 w 39521"/>
                <a:gd name="connsiteY27" fmla="*/ 75229 h 92650"/>
                <a:gd name="connsiteX28" fmla="*/ 29310 w 39521"/>
                <a:gd name="connsiteY28" fmla="*/ 49092 h 92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9521" h="92650">
                  <a:moveTo>
                    <a:pt x="29310" y="49092"/>
                  </a:moveTo>
                  <a:cubicBezTo>
                    <a:pt x="25866" y="46085"/>
                    <a:pt x="24766" y="41194"/>
                    <a:pt x="26599" y="37005"/>
                  </a:cubicBezTo>
                  <a:lnTo>
                    <a:pt x="27320" y="35395"/>
                  </a:lnTo>
                  <a:cubicBezTo>
                    <a:pt x="28721" y="32261"/>
                    <a:pt x="28982" y="28737"/>
                    <a:pt x="28066" y="25430"/>
                  </a:cubicBezTo>
                  <a:lnTo>
                    <a:pt x="27450" y="23256"/>
                  </a:lnTo>
                  <a:cubicBezTo>
                    <a:pt x="26652" y="20366"/>
                    <a:pt x="23889" y="18471"/>
                    <a:pt x="20903" y="18764"/>
                  </a:cubicBezTo>
                  <a:lnTo>
                    <a:pt x="16975" y="19157"/>
                  </a:lnTo>
                  <a:cubicBezTo>
                    <a:pt x="15155" y="19342"/>
                    <a:pt x="13531" y="18038"/>
                    <a:pt x="13308" y="16224"/>
                  </a:cubicBezTo>
                  <a:lnTo>
                    <a:pt x="12771" y="11117"/>
                  </a:lnTo>
                  <a:cubicBezTo>
                    <a:pt x="12130" y="5797"/>
                    <a:pt x="8319" y="1402"/>
                    <a:pt x="3134" y="26"/>
                  </a:cubicBezTo>
                  <a:lnTo>
                    <a:pt x="3003" y="26"/>
                  </a:lnTo>
                  <a:lnTo>
                    <a:pt x="3003" y="26"/>
                  </a:lnTo>
                  <a:cubicBezTo>
                    <a:pt x="1497" y="-350"/>
                    <a:pt x="-22" y="563"/>
                    <a:pt x="-402" y="2063"/>
                  </a:cubicBezTo>
                  <a:cubicBezTo>
                    <a:pt x="-559" y="2697"/>
                    <a:pt x="-493" y="3365"/>
                    <a:pt x="-205" y="3954"/>
                  </a:cubicBezTo>
                  <a:lnTo>
                    <a:pt x="5504" y="15347"/>
                  </a:lnTo>
                  <a:cubicBezTo>
                    <a:pt x="6080" y="16504"/>
                    <a:pt x="6525" y="17726"/>
                    <a:pt x="6813" y="18987"/>
                  </a:cubicBezTo>
                  <a:lnTo>
                    <a:pt x="8385" y="25718"/>
                  </a:lnTo>
                  <a:cubicBezTo>
                    <a:pt x="8817" y="27620"/>
                    <a:pt x="10087" y="29228"/>
                    <a:pt x="11829" y="30104"/>
                  </a:cubicBezTo>
                  <a:lnTo>
                    <a:pt x="11829" y="30104"/>
                  </a:lnTo>
                  <a:cubicBezTo>
                    <a:pt x="15050" y="31745"/>
                    <a:pt x="16739" y="35371"/>
                    <a:pt x="15914" y="38891"/>
                  </a:cubicBezTo>
                  <a:lnTo>
                    <a:pt x="15914" y="38891"/>
                  </a:lnTo>
                  <a:cubicBezTo>
                    <a:pt x="14395" y="45420"/>
                    <a:pt x="15757" y="52289"/>
                    <a:pt x="19672" y="57734"/>
                  </a:cubicBezTo>
                  <a:lnTo>
                    <a:pt x="19672" y="57734"/>
                  </a:lnTo>
                  <a:cubicBezTo>
                    <a:pt x="20929" y="59489"/>
                    <a:pt x="21780" y="61501"/>
                    <a:pt x="22160" y="63627"/>
                  </a:cubicBezTo>
                  <a:lnTo>
                    <a:pt x="24714" y="77795"/>
                  </a:lnTo>
                  <a:lnTo>
                    <a:pt x="30148" y="92055"/>
                  </a:lnTo>
                  <a:lnTo>
                    <a:pt x="35386" y="92592"/>
                  </a:lnTo>
                  <a:lnTo>
                    <a:pt x="38594" y="75229"/>
                  </a:lnTo>
                  <a:cubicBezTo>
                    <a:pt x="40349" y="65486"/>
                    <a:pt x="36813" y="55543"/>
                    <a:pt x="29310" y="49092"/>
                  </a:cubicBezTo>
                  <a:close/>
                </a:path>
              </a:pathLst>
            </a:custGeom>
            <a:gradFill>
              <a:gsLst>
                <a:gs pos="0">
                  <a:srgbClr val="ABCF9C"/>
                </a:gs>
                <a:gs pos="25000">
                  <a:srgbClr val="84BC93"/>
                </a:gs>
                <a:gs pos="82000">
                  <a:srgbClr val="228B7D"/>
                </a:gs>
                <a:gs pos="100000">
                  <a:srgbClr val="007A75"/>
                </a:gs>
              </a:gsLst>
              <a:lin ang="4131212" scaled="1"/>
            </a:gradFill>
            <a:ln w="1309"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D71F518A-E69C-2B28-4BA6-E4776B705EBB}"/>
                </a:ext>
              </a:extLst>
            </p:cNvPr>
            <p:cNvSpPr/>
            <p:nvPr/>
          </p:nvSpPr>
          <p:spPr>
            <a:xfrm>
              <a:off x="3635901" y="3656440"/>
              <a:ext cx="27053" cy="81933"/>
            </a:xfrm>
            <a:custGeom>
              <a:avLst/>
              <a:gdLst>
                <a:gd name="connsiteX0" fmla="*/ 1898 w 27053"/>
                <a:gd name="connsiteY0" fmla="*/ 4773 h 81933"/>
                <a:gd name="connsiteX1" fmla="*/ 4111 w 27053"/>
                <a:gd name="connsiteY1" fmla="*/ 9802 h 81933"/>
                <a:gd name="connsiteX2" fmla="*/ 5251 w 27053"/>
                <a:gd name="connsiteY2" fmla="*/ 15170 h 81933"/>
                <a:gd name="connsiteX3" fmla="*/ 6377 w 27053"/>
                <a:gd name="connsiteY3" fmla="*/ 20408 h 81933"/>
                <a:gd name="connsiteX4" fmla="*/ 8786 w 27053"/>
                <a:gd name="connsiteY4" fmla="*/ 25175 h 81933"/>
                <a:gd name="connsiteX5" fmla="*/ 11510 w 27053"/>
                <a:gd name="connsiteY5" fmla="*/ 29889 h 81933"/>
                <a:gd name="connsiteX6" fmla="*/ 13854 w 27053"/>
                <a:gd name="connsiteY6" fmla="*/ 33974 h 81933"/>
                <a:gd name="connsiteX7" fmla="*/ 14404 w 27053"/>
                <a:gd name="connsiteY7" fmla="*/ 31146 h 81933"/>
                <a:gd name="connsiteX8" fmla="*/ 15255 w 27053"/>
                <a:gd name="connsiteY8" fmla="*/ 26929 h 81933"/>
                <a:gd name="connsiteX9" fmla="*/ 16564 w 27053"/>
                <a:gd name="connsiteY9" fmla="*/ 22857 h 81933"/>
                <a:gd name="connsiteX10" fmla="*/ 18201 w 27053"/>
                <a:gd name="connsiteY10" fmla="*/ 18929 h 81933"/>
                <a:gd name="connsiteX11" fmla="*/ 16774 w 27053"/>
                <a:gd name="connsiteY11" fmla="*/ 22962 h 81933"/>
                <a:gd name="connsiteX12" fmla="*/ 15713 w 27053"/>
                <a:gd name="connsiteY12" fmla="*/ 27034 h 81933"/>
                <a:gd name="connsiteX13" fmla="*/ 15098 w 27053"/>
                <a:gd name="connsiteY13" fmla="*/ 31251 h 81933"/>
                <a:gd name="connsiteX14" fmla="*/ 14561 w 27053"/>
                <a:gd name="connsiteY14" fmla="*/ 35179 h 81933"/>
                <a:gd name="connsiteX15" fmla="*/ 16787 w 27053"/>
                <a:gd name="connsiteY15" fmla="*/ 39566 h 81933"/>
                <a:gd name="connsiteX16" fmla="*/ 18097 w 27053"/>
                <a:gd name="connsiteY16" fmla="*/ 45026 h 81933"/>
                <a:gd name="connsiteX17" fmla="*/ 18581 w 27053"/>
                <a:gd name="connsiteY17" fmla="*/ 50461 h 81933"/>
                <a:gd name="connsiteX18" fmla="*/ 18712 w 27053"/>
                <a:gd name="connsiteY18" fmla="*/ 51953 h 81933"/>
                <a:gd name="connsiteX19" fmla="*/ 19327 w 27053"/>
                <a:gd name="connsiteY19" fmla="*/ 48981 h 81933"/>
                <a:gd name="connsiteX20" fmla="*/ 20336 w 27053"/>
                <a:gd name="connsiteY20" fmla="*/ 45969 h 81933"/>
                <a:gd name="connsiteX21" fmla="*/ 21540 w 27053"/>
                <a:gd name="connsiteY21" fmla="*/ 43062 h 81933"/>
                <a:gd name="connsiteX22" fmla="*/ 20493 w 27053"/>
                <a:gd name="connsiteY22" fmla="*/ 46035 h 81933"/>
                <a:gd name="connsiteX23" fmla="*/ 19655 w 27053"/>
                <a:gd name="connsiteY23" fmla="*/ 49046 h 81933"/>
                <a:gd name="connsiteX24" fmla="*/ 19196 w 27053"/>
                <a:gd name="connsiteY24" fmla="*/ 52163 h 81933"/>
                <a:gd name="connsiteX25" fmla="*/ 18908 w 27053"/>
                <a:gd name="connsiteY25" fmla="*/ 54219 h 81933"/>
                <a:gd name="connsiteX26" fmla="*/ 19066 w 27053"/>
                <a:gd name="connsiteY26" fmla="*/ 55895 h 81933"/>
                <a:gd name="connsiteX27" fmla="*/ 19733 w 27053"/>
                <a:gd name="connsiteY27" fmla="*/ 61237 h 81933"/>
                <a:gd name="connsiteX28" fmla="*/ 21043 w 27053"/>
                <a:gd name="connsiteY28" fmla="*/ 66475 h 81933"/>
                <a:gd name="connsiteX29" fmla="*/ 22915 w 27053"/>
                <a:gd name="connsiteY29" fmla="*/ 71582 h 81933"/>
                <a:gd name="connsiteX30" fmla="*/ 26569 w 27053"/>
                <a:gd name="connsiteY30" fmla="*/ 81875 h 81933"/>
                <a:gd name="connsiteX31" fmla="*/ 22313 w 27053"/>
                <a:gd name="connsiteY31" fmla="*/ 71818 h 81933"/>
                <a:gd name="connsiteX32" fmla="*/ 20257 w 27053"/>
                <a:gd name="connsiteY32" fmla="*/ 66763 h 81933"/>
                <a:gd name="connsiteX33" fmla="*/ 18686 w 27053"/>
                <a:gd name="connsiteY33" fmla="*/ 61526 h 81933"/>
                <a:gd name="connsiteX34" fmla="*/ 18424 w 27053"/>
                <a:gd name="connsiteY34" fmla="*/ 60124 h 81933"/>
                <a:gd name="connsiteX35" fmla="*/ 17114 w 27053"/>
                <a:gd name="connsiteY35" fmla="*/ 57911 h 81933"/>
                <a:gd name="connsiteX36" fmla="*/ 15530 w 27053"/>
                <a:gd name="connsiteY36" fmla="*/ 55201 h 81933"/>
                <a:gd name="connsiteX37" fmla="*/ 13631 w 27053"/>
                <a:gd name="connsiteY37" fmla="*/ 52713 h 81933"/>
                <a:gd name="connsiteX38" fmla="*/ 11549 w 27053"/>
                <a:gd name="connsiteY38" fmla="*/ 50343 h 81933"/>
                <a:gd name="connsiteX39" fmla="*/ 13762 w 27053"/>
                <a:gd name="connsiteY39" fmla="*/ 52595 h 81933"/>
                <a:gd name="connsiteX40" fmla="*/ 15818 w 27053"/>
                <a:gd name="connsiteY40" fmla="*/ 55004 h 81933"/>
                <a:gd name="connsiteX41" fmla="*/ 17546 w 27053"/>
                <a:gd name="connsiteY41" fmla="*/ 57623 h 81933"/>
                <a:gd name="connsiteX42" fmla="*/ 18083 w 27053"/>
                <a:gd name="connsiteY42" fmla="*/ 58461 h 81933"/>
                <a:gd name="connsiteX43" fmla="*/ 17822 w 27053"/>
                <a:gd name="connsiteY43" fmla="*/ 56052 h 81933"/>
                <a:gd name="connsiteX44" fmla="*/ 17285 w 27053"/>
                <a:gd name="connsiteY44" fmla="*/ 50618 h 81933"/>
                <a:gd name="connsiteX45" fmla="*/ 16735 w 27053"/>
                <a:gd name="connsiteY45" fmla="*/ 45210 h 81933"/>
                <a:gd name="connsiteX46" fmla="*/ 16329 w 27053"/>
                <a:gd name="connsiteY46" fmla="*/ 42840 h 81933"/>
                <a:gd name="connsiteX47" fmla="*/ 12767 w 27053"/>
                <a:gd name="connsiteY47" fmla="*/ 41059 h 81933"/>
                <a:gd name="connsiteX48" fmla="*/ 8930 w 27053"/>
                <a:gd name="connsiteY48" fmla="*/ 39186 h 81933"/>
                <a:gd name="connsiteX49" fmla="*/ 4910 w 27053"/>
                <a:gd name="connsiteY49" fmla="*/ 37811 h 81933"/>
                <a:gd name="connsiteX50" fmla="*/ 772 w 27053"/>
                <a:gd name="connsiteY50" fmla="*/ 36724 h 81933"/>
                <a:gd name="connsiteX51" fmla="*/ 4963 w 27053"/>
                <a:gd name="connsiteY51" fmla="*/ 37589 h 81933"/>
                <a:gd name="connsiteX52" fmla="*/ 9100 w 27053"/>
                <a:gd name="connsiteY52" fmla="*/ 38767 h 81933"/>
                <a:gd name="connsiteX53" fmla="*/ 13029 w 27053"/>
                <a:gd name="connsiteY53" fmla="*/ 40430 h 81933"/>
                <a:gd name="connsiteX54" fmla="*/ 16014 w 27053"/>
                <a:gd name="connsiteY54" fmla="*/ 41740 h 81933"/>
                <a:gd name="connsiteX55" fmla="*/ 15465 w 27053"/>
                <a:gd name="connsiteY55" fmla="*/ 40103 h 81933"/>
                <a:gd name="connsiteX56" fmla="*/ 13055 w 27053"/>
                <a:gd name="connsiteY56" fmla="*/ 35323 h 81933"/>
                <a:gd name="connsiteX57" fmla="*/ 10436 w 27053"/>
                <a:gd name="connsiteY57" fmla="*/ 30570 h 81933"/>
                <a:gd name="connsiteX58" fmla="*/ 7817 w 27053"/>
                <a:gd name="connsiteY58" fmla="*/ 25816 h 81933"/>
                <a:gd name="connsiteX59" fmla="*/ 6508 w 27053"/>
                <a:gd name="connsiteY59" fmla="*/ 23407 h 81933"/>
                <a:gd name="connsiteX60" fmla="*/ 5473 w 27053"/>
                <a:gd name="connsiteY60" fmla="*/ 20788 h 81933"/>
                <a:gd name="connsiteX61" fmla="*/ 4478 w 27053"/>
                <a:gd name="connsiteY61" fmla="*/ 15354 h 81933"/>
                <a:gd name="connsiteX62" fmla="*/ 3535 w 27053"/>
                <a:gd name="connsiteY62" fmla="*/ 10024 h 81933"/>
                <a:gd name="connsiteX63" fmla="*/ 1636 w 27053"/>
                <a:gd name="connsiteY63" fmla="*/ 4970 h 81933"/>
                <a:gd name="connsiteX64" fmla="*/ -485 w 27053"/>
                <a:gd name="connsiteY64" fmla="*/ -59 h 81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27053" h="81933">
                  <a:moveTo>
                    <a:pt x="1898" y="4773"/>
                  </a:moveTo>
                  <a:cubicBezTo>
                    <a:pt x="2776" y="6387"/>
                    <a:pt x="3509" y="8068"/>
                    <a:pt x="4111" y="9802"/>
                  </a:cubicBezTo>
                  <a:cubicBezTo>
                    <a:pt x="4661" y="11583"/>
                    <a:pt x="4884" y="13403"/>
                    <a:pt x="5251" y="15170"/>
                  </a:cubicBezTo>
                  <a:cubicBezTo>
                    <a:pt x="5526" y="16937"/>
                    <a:pt x="5905" y="18685"/>
                    <a:pt x="6377" y="20408"/>
                  </a:cubicBezTo>
                  <a:cubicBezTo>
                    <a:pt x="7019" y="22075"/>
                    <a:pt x="7817" y="23672"/>
                    <a:pt x="8786" y="25175"/>
                  </a:cubicBezTo>
                  <a:lnTo>
                    <a:pt x="11510" y="29889"/>
                  </a:lnTo>
                  <a:lnTo>
                    <a:pt x="13854" y="33974"/>
                  </a:lnTo>
                  <a:lnTo>
                    <a:pt x="14404" y="31146"/>
                  </a:lnTo>
                  <a:cubicBezTo>
                    <a:pt x="14679" y="29745"/>
                    <a:pt x="14901" y="28331"/>
                    <a:pt x="15255" y="26929"/>
                  </a:cubicBezTo>
                  <a:cubicBezTo>
                    <a:pt x="15582" y="25540"/>
                    <a:pt x="16028" y="24180"/>
                    <a:pt x="16564" y="22857"/>
                  </a:cubicBezTo>
                  <a:lnTo>
                    <a:pt x="18201" y="18929"/>
                  </a:lnTo>
                  <a:lnTo>
                    <a:pt x="16774" y="22962"/>
                  </a:lnTo>
                  <a:cubicBezTo>
                    <a:pt x="16316" y="24291"/>
                    <a:pt x="15962" y="25651"/>
                    <a:pt x="15713" y="27034"/>
                  </a:cubicBezTo>
                  <a:cubicBezTo>
                    <a:pt x="15438" y="28422"/>
                    <a:pt x="15294" y="29837"/>
                    <a:pt x="15098" y="31251"/>
                  </a:cubicBezTo>
                  <a:lnTo>
                    <a:pt x="14561" y="35179"/>
                  </a:lnTo>
                  <a:cubicBezTo>
                    <a:pt x="15438" y="36572"/>
                    <a:pt x="16172" y="38040"/>
                    <a:pt x="16787" y="39566"/>
                  </a:cubicBezTo>
                  <a:cubicBezTo>
                    <a:pt x="17455" y="41322"/>
                    <a:pt x="17900" y="43156"/>
                    <a:pt x="18097" y="45026"/>
                  </a:cubicBezTo>
                  <a:lnTo>
                    <a:pt x="18581" y="50461"/>
                  </a:lnTo>
                  <a:lnTo>
                    <a:pt x="18712" y="51953"/>
                  </a:lnTo>
                  <a:cubicBezTo>
                    <a:pt x="18908" y="50971"/>
                    <a:pt x="19066" y="49963"/>
                    <a:pt x="19327" y="48981"/>
                  </a:cubicBezTo>
                  <a:cubicBezTo>
                    <a:pt x="19589" y="47952"/>
                    <a:pt x="19917" y="46945"/>
                    <a:pt x="20336" y="45969"/>
                  </a:cubicBezTo>
                  <a:lnTo>
                    <a:pt x="21540" y="43062"/>
                  </a:lnTo>
                  <a:lnTo>
                    <a:pt x="20493" y="46035"/>
                  </a:lnTo>
                  <a:cubicBezTo>
                    <a:pt x="20139" y="47015"/>
                    <a:pt x="19851" y="48022"/>
                    <a:pt x="19655" y="49046"/>
                  </a:cubicBezTo>
                  <a:cubicBezTo>
                    <a:pt x="19445" y="50068"/>
                    <a:pt x="19340" y="51115"/>
                    <a:pt x="19196" y="52163"/>
                  </a:cubicBezTo>
                  <a:lnTo>
                    <a:pt x="18908" y="54219"/>
                  </a:lnTo>
                  <a:lnTo>
                    <a:pt x="19066" y="55895"/>
                  </a:lnTo>
                  <a:cubicBezTo>
                    <a:pt x="19183" y="57686"/>
                    <a:pt x="19406" y="59471"/>
                    <a:pt x="19733" y="61237"/>
                  </a:cubicBezTo>
                  <a:cubicBezTo>
                    <a:pt x="20048" y="63013"/>
                    <a:pt x="20480" y="64763"/>
                    <a:pt x="21043" y="66475"/>
                  </a:cubicBezTo>
                  <a:cubicBezTo>
                    <a:pt x="21632" y="68178"/>
                    <a:pt x="22352" y="69880"/>
                    <a:pt x="22915" y="71582"/>
                  </a:cubicBezTo>
                  <a:cubicBezTo>
                    <a:pt x="24133" y="75013"/>
                    <a:pt x="25390" y="78431"/>
                    <a:pt x="26569" y="81875"/>
                  </a:cubicBezTo>
                  <a:cubicBezTo>
                    <a:pt x="25115" y="78536"/>
                    <a:pt x="23727" y="75170"/>
                    <a:pt x="22313" y="71818"/>
                  </a:cubicBezTo>
                  <a:cubicBezTo>
                    <a:pt x="21619" y="70129"/>
                    <a:pt x="20925" y="68479"/>
                    <a:pt x="20257" y="66763"/>
                  </a:cubicBezTo>
                  <a:cubicBezTo>
                    <a:pt x="19602" y="65059"/>
                    <a:pt x="19079" y="63308"/>
                    <a:pt x="18686" y="61526"/>
                  </a:cubicBezTo>
                  <a:cubicBezTo>
                    <a:pt x="18568" y="61067"/>
                    <a:pt x="18502" y="60583"/>
                    <a:pt x="18424" y="60124"/>
                  </a:cubicBezTo>
                  <a:lnTo>
                    <a:pt x="17114" y="57911"/>
                  </a:lnTo>
                  <a:cubicBezTo>
                    <a:pt x="16590" y="57008"/>
                    <a:pt x="16106" y="56078"/>
                    <a:pt x="15530" y="55201"/>
                  </a:cubicBezTo>
                  <a:cubicBezTo>
                    <a:pt x="14967" y="54325"/>
                    <a:pt x="14325" y="53492"/>
                    <a:pt x="13631" y="52713"/>
                  </a:cubicBezTo>
                  <a:lnTo>
                    <a:pt x="11549" y="50343"/>
                  </a:lnTo>
                  <a:lnTo>
                    <a:pt x="13762" y="52595"/>
                  </a:lnTo>
                  <a:cubicBezTo>
                    <a:pt x="14509" y="53349"/>
                    <a:pt x="15190" y="54155"/>
                    <a:pt x="15818" y="55004"/>
                  </a:cubicBezTo>
                  <a:cubicBezTo>
                    <a:pt x="16447" y="55869"/>
                    <a:pt x="16983" y="56772"/>
                    <a:pt x="17546" y="57623"/>
                  </a:cubicBezTo>
                  <a:lnTo>
                    <a:pt x="18083" y="58461"/>
                  </a:lnTo>
                  <a:cubicBezTo>
                    <a:pt x="17979" y="57663"/>
                    <a:pt x="17887" y="56851"/>
                    <a:pt x="17822" y="56052"/>
                  </a:cubicBezTo>
                  <a:lnTo>
                    <a:pt x="17285" y="50618"/>
                  </a:lnTo>
                  <a:lnTo>
                    <a:pt x="16735" y="45210"/>
                  </a:lnTo>
                  <a:cubicBezTo>
                    <a:pt x="16656" y="44412"/>
                    <a:pt x="16512" y="43620"/>
                    <a:pt x="16329" y="42840"/>
                  </a:cubicBezTo>
                  <a:lnTo>
                    <a:pt x="12767" y="41059"/>
                  </a:lnTo>
                  <a:cubicBezTo>
                    <a:pt x="11457" y="40430"/>
                    <a:pt x="10227" y="39749"/>
                    <a:pt x="8930" y="39186"/>
                  </a:cubicBezTo>
                  <a:cubicBezTo>
                    <a:pt x="7621" y="38635"/>
                    <a:pt x="6285" y="38175"/>
                    <a:pt x="4910" y="37811"/>
                  </a:cubicBezTo>
                  <a:lnTo>
                    <a:pt x="772" y="36724"/>
                  </a:lnTo>
                  <a:lnTo>
                    <a:pt x="4963" y="37589"/>
                  </a:lnTo>
                  <a:cubicBezTo>
                    <a:pt x="6364" y="37877"/>
                    <a:pt x="7752" y="38271"/>
                    <a:pt x="9100" y="38767"/>
                  </a:cubicBezTo>
                  <a:cubicBezTo>
                    <a:pt x="10410" y="39265"/>
                    <a:pt x="11719" y="39880"/>
                    <a:pt x="13029" y="40430"/>
                  </a:cubicBezTo>
                  <a:lnTo>
                    <a:pt x="16014" y="41740"/>
                  </a:lnTo>
                  <a:cubicBezTo>
                    <a:pt x="15844" y="41190"/>
                    <a:pt x="15674" y="40640"/>
                    <a:pt x="15465" y="40103"/>
                  </a:cubicBezTo>
                  <a:cubicBezTo>
                    <a:pt x="14797" y="38442"/>
                    <a:pt x="13998" y="36843"/>
                    <a:pt x="13055" y="35323"/>
                  </a:cubicBezTo>
                  <a:lnTo>
                    <a:pt x="10436" y="30570"/>
                  </a:lnTo>
                  <a:lnTo>
                    <a:pt x="7817" y="25816"/>
                  </a:lnTo>
                  <a:cubicBezTo>
                    <a:pt x="7372" y="25005"/>
                    <a:pt x="6927" y="24245"/>
                    <a:pt x="6508" y="23407"/>
                  </a:cubicBezTo>
                  <a:cubicBezTo>
                    <a:pt x="6089" y="22566"/>
                    <a:pt x="5735" y="21690"/>
                    <a:pt x="5473" y="20788"/>
                  </a:cubicBezTo>
                  <a:cubicBezTo>
                    <a:pt x="5028" y="18998"/>
                    <a:pt x="4701" y="17183"/>
                    <a:pt x="4478" y="15354"/>
                  </a:cubicBezTo>
                  <a:cubicBezTo>
                    <a:pt x="4255" y="13562"/>
                    <a:pt x="3941" y="11784"/>
                    <a:pt x="3535" y="10024"/>
                  </a:cubicBezTo>
                  <a:cubicBezTo>
                    <a:pt x="3051" y="8289"/>
                    <a:pt x="2409" y="6597"/>
                    <a:pt x="1636" y="4970"/>
                  </a:cubicBezTo>
                  <a:lnTo>
                    <a:pt x="-485" y="-59"/>
                  </a:lnTo>
                  <a:close/>
                </a:path>
              </a:pathLst>
            </a:custGeom>
            <a:gradFill>
              <a:gsLst>
                <a:gs pos="0">
                  <a:srgbClr val="ABCF9C"/>
                </a:gs>
                <a:gs pos="25000">
                  <a:srgbClr val="84BC93"/>
                </a:gs>
                <a:gs pos="82000">
                  <a:srgbClr val="228B7D"/>
                </a:gs>
                <a:gs pos="100000">
                  <a:srgbClr val="007A75"/>
                </a:gs>
              </a:gsLst>
              <a:lin ang="3470732" scaled="1"/>
            </a:gradFill>
            <a:ln w="1309"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FF05A5AF-3D6B-2F70-A8A8-6BDFED1365BE}"/>
                </a:ext>
              </a:extLst>
            </p:cNvPr>
            <p:cNvSpPr/>
            <p:nvPr/>
          </p:nvSpPr>
          <p:spPr>
            <a:xfrm>
              <a:off x="3629040" y="3719164"/>
              <a:ext cx="74993" cy="52038"/>
            </a:xfrm>
            <a:custGeom>
              <a:avLst/>
              <a:gdLst>
                <a:gd name="connsiteX0" fmla="*/ -485 w 74993"/>
                <a:gd name="connsiteY0" fmla="*/ 19976 h 52038"/>
                <a:gd name="connsiteX1" fmla="*/ 6403 w 74993"/>
                <a:gd name="connsiteY1" fmla="*/ 47750 h 52038"/>
                <a:gd name="connsiteX2" fmla="*/ 12584 w 74993"/>
                <a:gd name="connsiteY2" fmla="*/ 51980 h 52038"/>
                <a:gd name="connsiteX3" fmla="*/ 61453 w 74993"/>
                <a:gd name="connsiteY3" fmla="*/ 51980 h 52038"/>
                <a:gd name="connsiteX4" fmla="*/ 67633 w 74993"/>
                <a:gd name="connsiteY4" fmla="*/ 47750 h 52038"/>
                <a:gd name="connsiteX5" fmla="*/ 74508 w 74993"/>
                <a:gd name="connsiteY5" fmla="*/ 19976 h 52038"/>
                <a:gd name="connsiteX6" fmla="*/ 73461 w 74993"/>
                <a:gd name="connsiteY6" fmla="*/ 5572 h 52038"/>
                <a:gd name="connsiteX7" fmla="*/ 66913 w 74993"/>
                <a:gd name="connsiteY7" fmla="*/ -59 h 52038"/>
                <a:gd name="connsiteX8" fmla="*/ 7176 w 74993"/>
                <a:gd name="connsiteY8" fmla="*/ -59 h 52038"/>
                <a:gd name="connsiteX9" fmla="*/ 628 w 74993"/>
                <a:gd name="connsiteY9" fmla="*/ 5572 h 52038"/>
                <a:gd name="connsiteX10" fmla="*/ -485 w 74993"/>
                <a:gd name="connsiteY10" fmla="*/ 19976 h 52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4993" h="52038">
                  <a:moveTo>
                    <a:pt x="-485" y="19976"/>
                  </a:moveTo>
                  <a:cubicBezTo>
                    <a:pt x="-485" y="29981"/>
                    <a:pt x="3142" y="39422"/>
                    <a:pt x="6403" y="47750"/>
                  </a:cubicBezTo>
                  <a:cubicBezTo>
                    <a:pt x="7398" y="50301"/>
                    <a:pt x="9847" y="51981"/>
                    <a:pt x="12584" y="51980"/>
                  </a:cubicBezTo>
                  <a:lnTo>
                    <a:pt x="61453" y="51980"/>
                  </a:lnTo>
                  <a:cubicBezTo>
                    <a:pt x="64190" y="51981"/>
                    <a:pt x="66638" y="50301"/>
                    <a:pt x="67633" y="47750"/>
                  </a:cubicBezTo>
                  <a:cubicBezTo>
                    <a:pt x="70894" y="39422"/>
                    <a:pt x="74508" y="29981"/>
                    <a:pt x="74508" y="19976"/>
                  </a:cubicBezTo>
                  <a:cubicBezTo>
                    <a:pt x="74508" y="15156"/>
                    <a:pt x="74168" y="10341"/>
                    <a:pt x="73461" y="5572"/>
                  </a:cubicBezTo>
                  <a:cubicBezTo>
                    <a:pt x="72963" y="2338"/>
                    <a:pt x="70187" y="-51"/>
                    <a:pt x="66913" y="-59"/>
                  </a:cubicBezTo>
                  <a:lnTo>
                    <a:pt x="7176" y="-59"/>
                  </a:lnTo>
                  <a:cubicBezTo>
                    <a:pt x="3902" y="-51"/>
                    <a:pt x="1126" y="2338"/>
                    <a:pt x="628" y="5572"/>
                  </a:cubicBezTo>
                  <a:cubicBezTo>
                    <a:pt x="-105" y="10339"/>
                    <a:pt x="-472" y="15153"/>
                    <a:pt x="-485" y="19976"/>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FC0C8F39-8D02-5473-959D-011D159CEB17}"/>
                </a:ext>
              </a:extLst>
            </p:cNvPr>
            <p:cNvSpPr/>
            <p:nvPr/>
          </p:nvSpPr>
          <p:spPr>
            <a:xfrm>
              <a:off x="2463196" y="3083837"/>
              <a:ext cx="989091" cy="528343"/>
            </a:xfrm>
            <a:custGeom>
              <a:avLst/>
              <a:gdLst>
                <a:gd name="connsiteX0" fmla="*/ 25103 w 989091"/>
                <a:gd name="connsiteY0" fmla="*/ 0 h 528343"/>
                <a:gd name="connsiteX1" fmla="*/ 963990 w 989091"/>
                <a:gd name="connsiteY1" fmla="*/ 0 h 528343"/>
                <a:gd name="connsiteX2" fmla="*/ 989092 w 989091"/>
                <a:gd name="connsiteY2" fmla="*/ 25102 h 528343"/>
                <a:gd name="connsiteX3" fmla="*/ 989092 w 989091"/>
                <a:gd name="connsiteY3" fmla="*/ 528343 h 528343"/>
                <a:gd name="connsiteX4" fmla="*/ 989092 w 989091"/>
                <a:gd name="connsiteY4" fmla="*/ 528343 h 528343"/>
                <a:gd name="connsiteX5" fmla="*/ 0 w 989091"/>
                <a:gd name="connsiteY5" fmla="*/ 528343 h 528343"/>
                <a:gd name="connsiteX6" fmla="*/ 0 w 989091"/>
                <a:gd name="connsiteY6" fmla="*/ 528343 h 528343"/>
                <a:gd name="connsiteX7" fmla="*/ 0 w 989091"/>
                <a:gd name="connsiteY7" fmla="*/ 25089 h 528343"/>
                <a:gd name="connsiteX8" fmla="*/ 25103 w 989091"/>
                <a:gd name="connsiteY8" fmla="*/ 0 h 528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9091" h="528343">
                  <a:moveTo>
                    <a:pt x="25103" y="0"/>
                  </a:moveTo>
                  <a:lnTo>
                    <a:pt x="963990" y="0"/>
                  </a:lnTo>
                  <a:cubicBezTo>
                    <a:pt x="977857" y="0"/>
                    <a:pt x="989092" y="11239"/>
                    <a:pt x="989092" y="25102"/>
                  </a:cubicBezTo>
                  <a:lnTo>
                    <a:pt x="989092" y="528343"/>
                  </a:lnTo>
                  <a:lnTo>
                    <a:pt x="989092" y="528343"/>
                  </a:lnTo>
                  <a:lnTo>
                    <a:pt x="0" y="528343"/>
                  </a:lnTo>
                  <a:lnTo>
                    <a:pt x="0" y="528343"/>
                  </a:lnTo>
                  <a:lnTo>
                    <a:pt x="0" y="25089"/>
                  </a:lnTo>
                  <a:cubicBezTo>
                    <a:pt x="13" y="11231"/>
                    <a:pt x="11248" y="0"/>
                    <a:pt x="25103" y="0"/>
                  </a:cubicBezTo>
                  <a:close/>
                </a:path>
              </a:pathLst>
            </a:custGeom>
            <a:gradFill>
              <a:gsLst>
                <a:gs pos="1000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EB08CD3C-8487-2C67-8703-6D48B342A932}"/>
                </a:ext>
              </a:extLst>
            </p:cNvPr>
            <p:cNvSpPr/>
            <p:nvPr/>
          </p:nvSpPr>
          <p:spPr>
            <a:xfrm>
              <a:off x="2463197" y="3271051"/>
              <a:ext cx="534262" cy="341129"/>
            </a:xfrm>
            <a:custGeom>
              <a:avLst/>
              <a:gdLst>
                <a:gd name="connsiteX0" fmla="*/ 533777 w 534262"/>
                <a:gd name="connsiteY0" fmla="*/ 341070 h 341129"/>
                <a:gd name="connsiteX1" fmla="*/ 525920 w 534262"/>
                <a:gd name="connsiteY1" fmla="*/ 255366 h 341129"/>
                <a:gd name="connsiteX2" fmla="*/ 315096 w 534262"/>
                <a:gd name="connsiteY2" fmla="*/ 255366 h 341129"/>
                <a:gd name="connsiteX3" fmla="*/ 315096 w 534262"/>
                <a:gd name="connsiteY3" fmla="*/ 165720 h 341129"/>
                <a:gd name="connsiteX4" fmla="*/ 287598 w 534262"/>
                <a:gd name="connsiteY4" fmla="*/ 165720 h 341129"/>
                <a:gd name="connsiteX5" fmla="*/ 287598 w 534262"/>
                <a:gd name="connsiteY5" fmla="*/ 106349 h 341129"/>
                <a:gd name="connsiteX6" fmla="*/ 248968 w 534262"/>
                <a:gd name="connsiteY6" fmla="*/ 67719 h 341129"/>
                <a:gd name="connsiteX7" fmla="*/ 248968 w 534262"/>
                <a:gd name="connsiteY7" fmla="*/ 67719 h 341129"/>
                <a:gd name="connsiteX8" fmla="*/ 210339 w 534262"/>
                <a:gd name="connsiteY8" fmla="*/ 106349 h 341129"/>
                <a:gd name="connsiteX9" fmla="*/ 210339 w 534262"/>
                <a:gd name="connsiteY9" fmla="*/ 198325 h 341129"/>
                <a:gd name="connsiteX10" fmla="*/ 127843 w 534262"/>
                <a:gd name="connsiteY10" fmla="*/ 198325 h 341129"/>
                <a:gd name="connsiteX11" fmla="*/ 127843 w 534262"/>
                <a:gd name="connsiteY11" fmla="*/ 146785 h 341129"/>
                <a:gd name="connsiteX12" fmla="*/ 79392 w 534262"/>
                <a:gd name="connsiteY12" fmla="*/ 146785 h 341129"/>
                <a:gd name="connsiteX13" fmla="*/ 79392 w 534262"/>
                <a:gd name="connsiteY13" fmla="*/ -59 h 341129"/>
                <a:gd name="connsiteX14" fmla="*/ -485 w 534262"/>
                <a:gd name="connsiteY14" fmla="*/ -59 h 341129"/>
                <a:gd name="connsiteX15" fmla="*/ -485 w 534262"/>
                <a:gd name="connsiteY15" fmla="*/ 341070 h 341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34262" h="341129">
                  <a:moveTo>
                    <a:pt x="533777" y="341070"/>
                  </a:moveTo>
                  <a:lnTo>
                    <a:pt x="525920" y="255366"/>
                  </a:lnTo>
                  <a:lnTo>
                    <a:pt x="315096" y="255366"/>
                  </a:lnTo>
                  <a:lnTo>
                    <a:pt x="315096" y="165720"/>
                  </a:lnTo>
                  <a:lnTo>
                    <a:pt x="287598" y="165720"/>
                  </a:lnTo>
                  <a:lnTo>
                    <a:pt x="287598" y="106349"/>
                  </a:lnTo>
                  <a:cubicBezTo>
                    <a:pt x="287598" y="85015"/>
                    <a:pt x="270300" y="67719"/>
                    <a:pt x="248968" y="67719"/>
                  </a:cubicBezTo>
                  <a:lnTo>
                    <a:pt x="248968" y="67719"/>
                  </a:lnTo>
                  <a:cubicBezTo>
                    <a:pt x="227637" y="67719"/>
                    <a:pt x="210339" y="85015"/>
                    <a:pt x="210339" y="106349"/>
                  </a:cubicBezTo>
                  <a:lnTo>
                    <a:pt x="210339" y="198325"/>
                  </a:lnTo>
                  <a:lnTo>
                    <a:pt x="127843" y="198325"/>
                  </a:lnTo>
                  <a:lnTo>
                    <a:pt x="127843" y="146785"/>
                  </a:lnTo>
                  <a:lnTo>
                    <a:pt x="79392" y="146785"/>
                  </a:lnTo>
                  <a:lnTo>
                    <a:pt x="79392" y="-59"/>
                  </a:lnTo>
                  <a:lnTo>
                    <a:pt x="-485" y="-59"/>
                  </a:lnTo>
                  <a:lnTo>
                    <a:pt x="-485" y="341070"/>
                  </a:lnTo>
                  <a:close/>
                </a:path>
              </a:pathLst>
            </a:custGeom>
            <a:gradFill>
              <a:gsLst>
                <a:gs pos="1000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A53F31EA-F5FB-B340-424B-4159F9F7AF8C}"/>
                </a:ext>
              </a:extLst>
            </p:cNvPr>
            <p:cNvSpPr/>
            <p:nvPr/>
          </p:nvSpPr>
          <p:spPr>
            <a:xfrm>
              <a:off x="2463197" y="3223622"/>
              <a:ext cx="989052" cy="388557"/>
            </a:xfrm>
            <a:custGeom>
              <a:avLst/>
              <a:gdLst>
                <a:gd name="connsiteX0" fmla="*/ 988567 w 989052"/>
                <a:gd name="connsiteY0" fmla="*/ 388499 h 388557"/>
                <a:gd name="connsiteX1" fmla="*/ 988567 w 989052"/>
                <a:gd name="connsiteY1" fmla="*/ 282891 h 388557"/>
                <a:gd name="connsiteX2" fmla="*/ 887110 w 989052"/>
                <a:gd name="connsiteY2" fmla="*/ 282891 h 388557"/>
                <a:gd name="connsiteX3" fmla="*/ 887110 w 989052"/>
                <a:gd name="connsiteY3" fmla="*/ 105930 h 388557"/>
                <a:gd name="connsiteX4" fmla="*/ 812156 w 989052"/>
                <a:gd name="connsiteY4" fmla="*/ 105930 h 388557"/>
                <a:gd name="connsiteX5" fmla="*/ 743396 w 989052"/>
                <a:gd name="connsiteY5" fmla="*/ 174663 h 388557"/>
                <a:gd name="connsiteX6" fmla="*/ 743396 w 989052"/>
                <a:gd name="connsiteY6" fmla="*/ 174677 h 388557"/>
                <a:gd name="connsiteX7" fmla="*/ 743396 w 989052"/>
                <a:gd name="connsiteY7" fmla="*/ 215650 h 388557"/>
                <a:gd name="connsiteX8" fmla="*/ 668691 w 989052"/>
                <a:gd name="connsiteY8" fmla="*/ 215650 h 388557"/>
                <a:gd name="connsiteX9" fmla="*/ 655020 w 989052"/>
                <a:gd name="connsiteY9" fmla="*/ 229321 h 388557"/>
                <a:gd name="connsiteX10" fmla="*/ 655020 w 989052"/>
                <a:gd name="connsiteY10" fmla="*/ 229386 h 388557"/>
                <a:gd name="connsiteX11" fmla="*/ 655020 w 989052"/>
                <a:gd name="connsiteY11" fmla="*/ 295776 h 388557"/>
                <a:gd name="connsiteX12" fmla="*/ 560739 w 989052"/>
                <a:gd name="connsiteY12" fmla="*/ 295776 h 388557"/>
                <a:gd name="connsiteX13" fmla="*/ 560739 w 989052"/>
                <a:gd name="connsiteY13" fmla="*/ 270137 h 388557"/>
                <a:gd name="connsiteX14" fmla="*/ 548351 w 989052"/>
                <a:gd name="connsiteY14" fmla="*/ 257736 h 388557"/>
                <a:gd name="connsiteX15" fmla="*/ 521455 w 989052"/>
                <a:gd name="connsiteY15" fmla="*/ 257736 h 388557"/>
                <a:gd name="connsiteX16" fmla="*/ 521455 w 989052"/>
                <a:gd name="connsiteY16" fmla="*/ 11831 h 388557"/>
                <a:gd name="connsiteX17" fmla="*/ 509591 w 989052"/>
                <a:gd name="connsiteY17" fmla="*/ -59 h 388557"/>
                <a:gd name="connsiteX18" fmla="*/ 509565 w 989052"/>
                <a:gd name="connsiteY18" fmla="*/ -59 h 388557"/>
                <a:gd name="connsiteX19" fmla="*/ 354616 w 989052"/>
                <a:gd name="connsiteY19" fmla="*/ -59 h 388557"/>
                <a:gd name="connsiteX20" fmla="*/ 342726 w 989052"/>
                <a:gd name="connsiteY20" fmla="*/ 11831 h 388557"/>
                <a:gd name="connsiteX21" fmla="*/ 342726 w 989052"/>
                <a:gd name="connsiteY21" fmla="*/ 346020 h 388557"/>
                <a:gd name="connsiteX22" fmla="*/ 218981 w 989052"/>
                <a:gd name="connsiteY22" fmla="*/ 346020 h 388557"/>
                <a:gd name="connsiteX23" fmla="*/ 218981 w 989052"/>
                <a:gd name="connsiteY23" fmla="*/ 321651 h 388557"/>
                <a:gd name="connsiteX24" fmla="*/ 137271 w 989052"/>
                <a:gd name="connsiteY24" fmla="*/ 321651 h 388557"/>
                <a:gd name="connsiteX25" fmla="*/ 130605 w 989052"/>
                <a:gd name="connsiteY25" fmla="*/ 314986 h 388557"/>
                <a:gd name="connsiteX26" fmla="*/ 130605 w 989052"/>
                <a:gd name="connsiteY26" fmla="*/ 313572 h 388557"/>
                <a:gd name="connsiteX27" fmla="*/ 99925 w 989052"/>
                <a:gd name="connsiteY27" fmla="*/ 282891 h 388557"/>
                <a:gd name="connsiteX28" fmla="*/ -485 w 989052"/>
                <a:gd name="connsiteY28" fmla="*/ 282891 h 388557"/>
                <a:gd name="connsiteX29" fmla="*/ -485 w 989052"/>
                <a:gd name="connsiteY29" fmla="*/ 388499 h 388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89052" h="388557">
                  <a:moveTo>
                    <a:pt x="988567" y="388499"/>
                  </a:moveTo>
                  <a:lnTo>
                    <a:pt x="988567" y="282891"/>
                  </a:lnTo>
                  <a:lnTo>
                    <a:pt x="887110" y="282891"/>
                  </a:lnTo>
                  <a:lnTo>
                    <a:pt x="887110" y="105930"/>
                  </a:lnTo>
                  <a:lnTo>
                    <a:pt x="812156" y="105930"/>
                  </a:lnTo>
                  <a:cubicBezTo>
                    <a:pt x="774195" y="105922"/>
                    <a:pt x="743409" y="136695"/>
                    <a:pt x="743396" y="174663"/>
                  </a:cubicBezTo>
                  <a:cubicBezTo>
                    <a:pt x="743396" y="174667"/>
                    <a:pt x="743396" y="174673"/>
                    <a:pt x="743396" y="174677"/>
                  </a:cubicBezTo>
                  <a:lnTo>
                    <a:pt x="743396" y="215650"/>
                  </a:lnTo>
                  <a:lnTo>
                    <a:pt x="668691" y="215650"/>
                  </a:lnTo>
                  <a:cubicBezTo>
                    <a:pt x="661136" y="215650"/>
                    <a:pt x="655020" y="221770"/>
                    <a:pt x="655020" y="229321"/>
                  </a:cubicBezTo>
                  <a:cubicBezTo>
                    <a:pt x="655020" y="229343"/>
                    <a:pt x="655020" y="229364"/>
                    <a:pt x="655020" y="229386"/>
                  </a:cubicBezTo>
                  <a:lnTo>
                    <a:pt x="655020" y="295776"/>
                  </a:lnTo>
                  <a:lnTo>
                    <a:pt x="560739" y="295776"/>
                  </a:lnTo>
                  <a:lnTo>
                    <a:pt x="560739" y="270137"/>
                  </a:lnTo>
                  <a:cubicBezTo>
                    <a:pt x="560739" y="263293"/>
                    <a:pt x="555200" y="257744"/>
                    <a:pt x="548351" y="257736"/>
                  </a:cubicBezTo>
                  <a:lnTo>
                    <a:pt x="521455" y="257736"/>
                  </a:lnTo>
                  <a:lnTo>
                    <a:pt x="521455" y="11831"/>
                  </a:lnTo>
                  <a:cubicBezTo>
                    <a:pt x="521468" y="5272"/>
                    <a:pt x="516152" y="-51"/>
                    <a:pt x="509591" y="-59"/>
                  </a:cubicBezTo>
                  <a:cubicBezTo>
                    <a:pt x="509578" y="-59"/>
                    <a:pt x="509578" y="-59"/>
                    <a:pt x="509565" y="-59"/>
                  </a:cubicBezTo>
                  <a:lnTo>
                    <a:pt x="354616" y="-59"/>
                  </a:lnTo>
                  <a:cubicBezTo>
                    <a:pt x="348055" y="-59"/>
                    <a:pt x="342726" y="5264"/>
                    <a:pt x="342726" y="11831"/>
                  </a:cubicBezTo>
                  <a:lnTo>
                    <a:pt x="342726" y="346020"/>
                  </a:lnTo>
                  <a:lnTo>
                    <a:pt x="218981" y="346020"/>
                  </a:lnTo>
                  <a:lnTo>
                    <a:pt x="218981" y="321651"/>
                  </a:lnTo>
                  <a:lnTo>
                    <a:pt x="137271" y="321651"/>
                  </a:lnTo>
                  <a:cubicBezTo>
                    <a:pt x="133591" y="321651"/>
                    <a:pt x="130605" y="318667"/>
                    <a:pt x="130605" y="314986"/>
                  </a:cubicBezTo>
                  <a:lnTo>
                    <a:pt x="130605" y="313572"/>
                  </a:lnTo>
                  <a:cubicBezTo>
                    <a:pt x="130605" y="296627"/>
                    <a:pt x="116869" y="282891"/>
                    <a:pt x="99925" y="282891"/>
                  </a:cubicBezTo>
                  <a:lnTo>
                    <a:pt x="-485" y="282891"/>
                  </a:lnTo>
                  <a:lnTo>
                    <a:pt x="-485" y="388499"/>
                  </a:lnTo>
                  <a:close/>
                </a:path>
              </a:pathLst>
            </a:custGeom>
            <a:gradFill>
              <a:gsLst>
                <a:gs pos="1000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ECEB5901-6E89-2D88-DF38-584E40CD01F1}"/>
                </a:ext>
              </a:extLst>
            </p:cNvPr>
            <p:cNvSpPr/>
            <p:nvPr/>
          </p:nvSpPr>
          <p:spPr>
            <a:xfrm>
              <a:off x="3526823" y="3015272"/>
              <a:ext cx="117851" cy="359855"/>
            </a:xfrm>
            <a:custGeom>
              <a:avLst/>
              <a:gdLst>
                <a:gd name="connsiteX0" fmla="*/ -485 w 117851"/>
                <a:gd name="connsiteY0" fmla="*/ 76324 h 359855"/>
                <a:gd name="connsiteX1" fmla="*/ -485 w 117851"/>
                <a:gd name="connsiteY1" fmla="*/ 350631 h 359855"/>
                <a:gd name="connsiteX2" fmla="*/ 8681 w 117851"/>
                <a:gd name="connsiteY2" fmla="*/ 359797 h 359855"/>
                <a:gd name="connsiteX3" fmla="*/ 108201 w 117851"/>
                <a:gd name="connsiteY3" fmla="*/ 359797 h 359855"/>
                <a:gd name="connsiteX4" fmla="*/ 117367 w 117851"/>
                <a:gd name="connsiteY4" fmla="*/ 350631 h 359855"/>
                <a:gd name="connsiteX5" fmla="*/ 117367 w 117851"/>
                <a:gd name="connsiteY5" fmla="*/ 9109 h 359855"/>
                <a:gd name="connsiteX6" fmla="*/ 108201 w 117851"/>
                <a:gd name="connsiteY6" fmla="*/ -59 h 359855"/>
                <a:gd name="connsiteX7" fmla="*/ 103067 w 117851"/>
                <a:gd name="connsiteY7" fmla="*/ 1514 h 359855"/>
                <a:gd name="connsiteX8" fmla="*/ 3548 w 117851"/>
                <a:gd name="connsiteY8" fmla="*/ 68716 h 359855"/>
                <a:gd name="connsiteX9" fmla="*/ -485 w 117851"/>
                <a:gd name="connsiteY9" fmla="*/ 76324 h 359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851" h="359855">
                  <a:moveTo>
                    <a:pt x="-485" y="76324"/>
                  </a:moveTo>
                  <a:lnTo>
                    <a:pt x="-485" y="350631"/>
                  </a:lnTo>
                  <a:cubicBezTo>
                    <a:pt x="-485" y="355693"/>
                    <a:pt x="3613" y="359797"/>
                    <a:pt x="8681" y="359797"/>
                  </a:cubicBezTo>
                  <a:lnTo>
                    <a:pt x="108201" y="359797"/>
                  </a:lnTo>
                  <a:cubicBezTo>
                    <a:pt x="113268" y="359797"/>
                    <a:pt x="117367" y="355693"/>
                    <a:pt x="117367" y="350631"/>
                  </a:cubicBezTo>
                  <a:lnTo>
                    <a:pt x="117367" y="9109"/>
                  </a:lnTo>
                  <a:cubicBezTo>
                    <a:pt x="117367" y="4047"/>
                    <a:pt x="113268" y="-57"/>
                    <a:pt x="108201" y="-59"/>
                  </a:cubicBezTo>
                  <a:cubicBezTo>
                    <a:pt x="106367" y="-59"/>
                    <a:pt x="104587" y="489"/>
                    <a:pt x="103067" y="1514"/>
                  </a:cubicBezTo>
                  <a:lnTo>
                    <a:pt x="3548" y="68716"/>
                  </a:lnTo>
                  <a:cubicBezTo>
                    <a:pt x="1021" y="70423"/>
                    <a:pt x="-485" y="73275"/>
                    <a:pt x="-485" y="76324"/>
                  </a:cubicBezTo>
                  <a:close/>
                </a:path>
              </a:pathLst>
            </a:custGeom>
            <a:solidFill>
              <a:srgbClr val="39CE9C"/>
            </a:solidFill>
            <a:ln w="1309"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E56C6150-E40D-8DE4-96EB-2D8D7EA0D642}"/>
                </a:ext>
              </a:extLst>
            </p:cNvPr>
            <p:cNvSpPr/>
            <p:nvPr/>
          </p:nvSpPr>
          <p:spPr>
            <a:xfrm>
              <a:off x="3528958" y="3015259"/>
              <a:ext cx="115770" cy="359881"/>
            </a:xfrm>
            <a:custGeom>
              <a:avLst/>
              <a:gdLst>
                <a:gd name="connsiteX0" fmla="*/ 48947 w 115770"/>
                <a:gd name="connsiteY0" fmla="*/ 359823 h 359881"/>
                <a:gd name="connsiteX1" fmla="*/ 106119 w 115770"/>
                <a:gd name="connsiteY1" fmla="*/ 359823 h 359881"/>
                <a:gd name="connsiteX2" fmla="*/ 115285 w 115770"/>
                <a:gd name="connsiteY2" fmla="*/ 350657 h 359881"/>
                <a:gd name="connsiteX3" fmla="*/ 115285 w 115770"/>
                <a:gd name="connsiteY3" fmla="*/ 9122 h 359881"/>
                <a:gd name="connsiteX4" fmla="*/ 106132 w 115770"/>
                <a:gd name="connsiteY4" fmla="*/ -59 h 359881"/>
                <a:gd name="connsiteX5" fmla="*/ 100985 w 115770"/>
                <a:gd name="connsiteY5" fmla="*/ 1514 h 359881"/>
                <a:gd name="connsiteX6" fmla="*/ 1466 w 115770"/>
                <a:gd name="connsiteY6" fmla="*/ 68729 h 359881"/>
                <a:gd name="connsiteX7" fmla="*/ -485 w 115770"/>
                <a:gd name="connsiteY7" fmla="*/ 70536 h 359881"/>
                <a:gd name="connsiteX8" fmla="*/ 26372 w 115770"/>
                <a:gd name="connsiteY8" fmla="*/ 96477 h 359881"/>
                <a:gd name="connsiteX9" fmla="*/ 48987 w 115770"/>
                <a:gd name="connsiteY9" fmla="*/ 149759 h 359881"/>
                <a:gd name="connsiteX10" fmla="*/ 48987 w 115770"/>
                <a:gd name="connsiteY10" fmla="*/ 359823 h 359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5770" h="359881">
                  <a:moveTo>
                    <a:pt x="48947" y="359823"/>
                  </a:moveTo>
                  <a:lnTo>
                    <a:pt x="106119" y="359823"/>
                  </a:lnTo>
                  <a:cubicBezTo>
                    <a:pt x="111186" y="359823"/>
                    <a:pt x="115285" y="355719"/>
                    <a:pt x="115285" y="350657"/>
                  </a:cubicBezTo>
                  <a:lnTo>
                    <a:pt x="115285" y="9122"/>
                  </a:lnTo>
                  <a:cubicBezTo>
                    <a:pt x="115298" y="4060"/>
                    <a:pt x="111199" y="-51"/>
                    <a:pt x="106132" y="-59"/>
                  </a:cubicBezTo>
                  <a:cubicBezTo>
                    <a:pt x="104298" y="-61"/>
                    <a:pt x="102505" y="487"/>
                    <a:pt x="100985" y="1514"/>
                  </a:cubicBezTo>
                  <a:lnTo>
                    <a:pt x="1466" y="68729"/>
                  </a:lnTo>
                  <a:cubicBezTo>
                    <a:pt x="733" y="69233"/>
                    <a:pt x="78" y="69842"/>
                    <a:pt x="-485" y="70536"/>
                  </a:cubicBezTo>
                  <a:lnTo>
                    <a:pt x="26372" y="96477"/>
                  </a:lnTo>
                  <a:cubicBezTo>
                    <a:pt x="40829" y="110434"/>
                    <a:pt x="48987" y="129666"/>
                    <a:pt x="48987" y="149759"/>
                  </a:cubicBezTo>
                  <a:lnTo>
                    <a:pt x="48987" y="359823"/>
                  </a:lnTo>
                  <a:close/>
                </a:path>
              </a:pathLst>
            </a:custGeom>
            <a:gradFill>
              <a:gsLst>
                <a:gs pos="0">
                  <a:srgbClr val="FFFFFF">
                    <a:alpha val="0"/>
                  </a:srgbClr>
                </a:gs>
                <a:gs pos="50000">
                  <a:srgbClr val="7F7F7F">
                    <a:alpha val="49804"/>
                  </a:srgbClr>
                </a:gs>
                <a:gs pos="100000">
                  <a:srgbClr val="000000"/>
                </a:gs>
              </a:gsLst>
              <a:lin ang="15187650" scaled="1"/>
            </a:gradFill>
            <a:ln w="1309"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30B56BC4-AACB-733A-A938-45506685CB31}"/>
                </a:ext>
              </a:extLst>
            </p:cNvPr>
            <p:cNvSpPr/>
            <p:nvPr/>
          </p:nvSpPr>
          <p:spPr>
            <a:xfrm>
              <a:off x="3563397" y="3145761"/>
              <a:ext cx="30458" cy="113137"/>
            </a:xfrm>
            <a:custGeom>
              <a:avLst/>
              <a:gdLst>
                <a:gd name="connsiteX0" fmla="*/ 30458 w 30458"/>
                <a:gd name="connsiteY0" fmla="*/ 56569 h 113137"/>
                <a:gd name="connsiteX1" fmla="*/ 15229 w 30458"/>
                <a:gd name="connsiteY1" fmla="*/ 113138 h 113137"/>
                <a:gd name="connsiteX2" fmla="*/ 0 w 30458"/>
                <a:gd name="connsiteY2" fmla="*/ 56569 h 113137"/>
                <a:gd name="connsiteX3" fmla="*/ 15229 w 30458"/>
                <a:gd name="connsiteY3" fmla="*/ 0 h 113137"/>
                <a:gd name="connsiteX4" fmla="*/ 30458 w 30458"/>
                <a:gd name="connsiteY4" fmla="*/ 56569 h 1131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58" h="113137">
                  <a:moveTo>
                    <a:pt x="30458" y="56569"/>
                  </a:moveTo>
                  <a:cubicBezTo>
                    <a:pt x="30458" y="87811"/>
                    <a:pt x="23640" y="113138"/>
                    <a:pt x="15229" y="113138"/>
                  </a:cubicBezTo>
                  <a:cubicBezTo>
                    <a:pt x="6818" y="113138"/>
                    <a:pt x="0" y="87811"/>
                    <a:pt x="0" y="56569"/>
                  </a:cubicBezTo>
                  <a:cubicBezTo>
                    <a:pt x="0" y="25327"/>
                    <a:pt x="6819" y="0"/>
                    <a:pt x="15229" y="0"/>
                  </a:cubicBezTo>
                  <a:cubicBezTo>
                    <a:pt x="23640" y="0"/>
                    <a:pt x="30458" y="25327"/>
                    <a:pt x="30458" y="56569"/>
                  </a:cubicBezTo>
                  <a:close/>
                </a:path>
              </a:pathLst>
            </a:custGeom>
            <a:gradFill>
              <a:gsLst>
                <a:gs pos="0">
                  <a:srgbClr val="ABCF9C"/>
                </a:gs>
                <a:gs pos="17000">
                  <a:srgbClr val="84CF9C"/>
                </a:gs>
                <a:gs pos="46000">
                  <a:srgbClr val="39CE9C"/>
                </a:gs>
                <a:gs pos="100000">
                  <a:srgbClr val="007A75"/>
                </a:gs>
              </a:gsLst>
              <a:lin ang="13536540" scaled="1"/>
            </a:gradFill>
            <a:ln w="1309"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38A6FCD0-166B-E2DC-858A-DC5F891EC337}"/>
                </a:ext>
              </a:extLst>
            </p:cNvPr>
            <p:cNvSpPr/>
            <p:nvPr/>
          </p:nvSpPr>
          <p:spPr>
            <a:xfrm>
              <a:off x="3563357" y="3145762"/>
              <a:ext cx="29960" cy="113150"/>
            </a:xfrm>
            <a:custGeom>
              <a:avLst/>
              <a:gdLst>
                <a:gd name="connsiteX0" fmla="*/ 17546 w 29960"/>
                <a:gd name="connsiteY0" fmla="*/ 59221 h 113150"/>
                <a:gd name="connsiteX1" fmla="*/ 29476 w 29960"/>
                <a:gd name="connsiteY1" fmla="*/ 70718 h 113150"/>
                <a:gd name="connsiteX2" fmla="*/ 14731 w 29960"/>
                <a:gd name="connsiteY2" fmla="*/ 113092 h 113150"/>
                <a:gd name="connsiteX3" fmla="*/ -485 w 29960"/>
                <a:gd name="connsiteY3" fmla="*/ 56510 h 113150"/>
                <a:gd name="connsiteX4" fmla="*/ 14731 w 29960"/>
                <a:gd name="connsiteY4" fmla="*/ -59 h 113150"/>
                <a:gd name="connsiteX5" fmla="*/ 29371 w 29960"/>
                <a:gd name="connsiteY5" fmla="*/ 40967 h 113150"/>
                <a:gd name="connsiteX6" fmla="*/ 17415 w 29960"/>
                <a:gd name="connsiteY6" fmla="*/ 53669 h 113150"/>
                <a:gd name="connsiteX7" fmla="*/ 17546 w 29960"/>
                <a:gd name="connsiteY7" fmla="*/ 59221 h 113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960" h="113150">
                  <a:moveTo>
                    <a:pt x="17546" y="59221"/>
                  </a:moveTo>
                  <a:lnTo>
                    <a:pt x="29476" y="70718"/>
                  </a:lnTo>
                  <a:cubicBezTo>
                    <a:pt x="27734" y="95598"/>
                    <a:pt x="21619" y="113092"/>
                    <a:pt x="14731" y="113092"/>
                  </a:cubicBezTo>
                  <a:cubicBezTo>
                    <a:pt x="6377" y="113092"/>
                    <a:pt x="-485" y="87545"/>
                    <a:pt x="-485" y="56510"/>
                  </a:cubicBezTo>
                  <a:cubicBezTo>
                    <a:pt x="-485" y="25476"/>
                    <a:pt x="6377" y="-59"/>
                    <a:pt x="14731" y="-59"/>
                  </a:cubicBezTo>
                  <a:cubicBezTo>
                    <a:pt x="21514" y="-59"/>
                    <a:pt x="27512" y="16755"/>
                    <a:pt x="29371" y="40967"/>
                  </a:cubicBezTo>
                  <a:lnTo>
                    <a:pt x="17415" y="53669"/>
                  </a:lnTo>
                  <a:cubicBezTo>
                    <a:pt x="15923" y="55239"/>
                    <a:pt x="15975" y="57724"/>
                    <a:pt x="17546" y="59221"/>
                  </a:cubicBezTo>
                  <a:close/>
                </a:path>
              </a:pathLst>
            </a:custGeom>
            <a:gradFill>
              <a:gsLst>
                <a:gs pos="0">
                  <a:srgbClr val="FFD600"/>
                </a:gs>
                <a:gs pos="48000">
                  <a:srgbClr val="FF9C38"/>
                </a:gs>
                <a:gs pos="100000">
                  <a:srgbClr val="FF5147"/>
                </a:gs>
              </a:gsLst>
              <a:lin ang="1811815" scaled="1"/>
            </a:gradFill>
            <a:ln w="1309"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1967C56F-27D8-5A96-EF8F-56A58E429854}"/>
                </a:ext>
              </a:extLst>
            </p:cNvPr>
            <p:cNvSpPr/>
            <p:nvPr/>
          </p:nvSpPr>
          <p:spPr>
            <a:xfrm>
              <a:off x="3505859" y="3181733"/>
              <a:ext cx="52823" cy="98340"/>
            </a:xfrm>
            <a:custGeom>
              <a:avLst/>
              <a:gdLst>
                <a:gd name="connsiteX0" fmla="*/ -485 w 52823"/>
                <a:gd name="connsiteY0" fmla="*/ 94786 h 98340"/>
                <a:gd name="connsiteX1" fmla="*/ 48227 w 52823"/>
                <a:gd name="connsiteY1" fmla="*/ 1120 h 98340"/>
                <a:gd name="connsiteX2" fmla="*/ 50165 w 52823"/>
                <a:gd name="connsiteY2" fmla="*/ -59 h 98340"/>
                <a:gd name="connsiteX3" fmla="*/ 50165 w 52823"/>
                <a:gd name="connsiteY3" fmla="*/ -59 h 98340"/>
                <a:gd name="connsiteX4" fmla="*/ 52339 w 52823"/>
                <a:gd name="connsiteY4" fmla="*/ 2137 h 98340"/>
                <a:gd name="connsiteX5" fmla="*/ 52129 w 52823"/>
                <a:gd name="connsiteY5" fmla="*/ 3071 h 98340"/>
                <a:gd name="connsiteX6" fmla="*/ 6062 w 52823"/>
                <a:gd name="connsiteY6" fmla="*/ 98282 h 98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823" h="98340">
                  <a:moveTo>
                    <a:pt x="-485" y="94786"/>
                  </a:moveTo>
                  <a:lnTo>
                    <a:pt x="48227" y="1120"/>
                  </a:lnTo>
                  <a:cubicBezTo>
                    <a:pt x="48607" y="398"/>
                    <a:pt x="49353" y="-55"/>
                    <a:pt x="50165" y="-59"/>
                  </a:cubicBezTo>
                  <a:lnTo>
                    <a:pt x="50165" y="-59"/>
                  </a:lnTo>
                  <a:cubicBezTo>
                    <a:pt x="51370" y="-53"/>
                    <a:pt x="52352" y="929"/>
                    <a:pt x="52339" y="2137"/>
                  </a:cubicBezTo>
                  <a:cubicBezTo>
                    <a:pt x="52339" y="2461"/>
                    <a:pt x="52273" y="2779"/>
                    <a:pt x="52129" y="3071"/>
                  </a:cubicBezTo>
                  <a:lnTo>
                    <a:pt x="6062" y="98282"/>
                  </a:lnTo>
                </a:path>
              </a:pathLst>
            </a:custGeom>
            <a:solidFill>
              <a:srgbClr val="E4E4EA"/>
            </a:solidFill>
            <a:ln w="1309"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A8FB010B-6F1F-1842-9072-58400B8A9D7E}"/>
                </a:ext>
              </a:extLst>
            </p:cNvPr>
            <p:cNvSpPr/>
            <p:nvPr/>
          </p:nvSpPr>
          <p:spPr>
            <a:xfrm>
              <a:off x="3505859" y="3267758"/>
              <a:ext cx="11405" cy="12315"/>
            </a:xfrm>
            <a:custGeom>
              <a:avLst/>
              <a:gdLst>
                <a:gd name="connsiteX0" fmla="*/ 4085 w 11405"/>
                <a:gd name="connsiteY0" fmla="*/ -25 h 12315"/>
                <a:gd name="connsiteX1" fmla="*/ -485 w 11405"/>
                <a:gd name="connsiteY1" fmla="*/ 8761 h 12315"/>
                <a:gd name="connsiteX2" fmla="*/ 6062 w 11405"/>
                <a:gd name="connsiteY2" fmla="*/ 12257 h 12315"/>
                <a:gd name="connsiteX3" fmla="*/ 10920 w 11405"/>
                <a:gd name="connsiteY3" fmla="*/ 2227 h 12315"/>
                <a:gd name="connsiteX4" fmla="*/ 4085 w 11405"/>
                <a:gd name="connsiteY4" fmla="*/ -25 h 12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05" h="12315">
                  <a:moveTo>
                    <a:pt x="4085" y="-25"/>
                  </a:moveTo>
                  <a:lnTo>
                    <a:pt x="-485" y="8761"/>
                  </a:lnTo>
                  <a:lnTo>
                    <a:pt x="6062" y="12257"/>
                  </a:lnTo>
                  <a:lnTo>
                    <a:pt x="10920" y="2227"/>
                  </a:lnTo>
                  <a:cubicBezTo>
                    <a:pt x="9048" y="576"/>
                    <a:pt x="6573" y="-238"/>
                    <a:pt x="4085" y="-25"/>
                  </a:cubicBezTo>
                  <a:close/>
                </a:path>
              </a:pathLst>
            </a:custGeom>
            <a:gradFill>
              <a:gsLst>
                <a:gs pos="0">
                  <a:srgbClr val="FFFFFF">
                    <a:alpha val="0"/>
                  </a:srgbClr>
                </a:gs>
                <a:gs pos="50000">
                  <a:srgbClr val="7F7F7F">
                    <a:alpha val="49804"/>
                  </a:srgbClr>
                </a:gs>
                <a:gs pos="100000">
                  <a:srgbClr val="000000"/>
                </a:gs>
              </a:gsLst>
              <a:lin ang="6904631" scaled="1"/>
            </a:gradFill>
            <a:ln w="1309"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6CF3AFB8-32A6-1973-8671-37F80F14F1B7}"/>
                </a:ext>
              </a:extLst>
            </p:cNvPr>
            <p:cNvSpPr/>
            <p:nvPr/>
          </p:nvSpPr>
          <p:spPr>
            <a:xfrm>
              <a:off x="3433733" y="3230390"/>
              <a:ext cx="14693" cy="17575"/>
            </a:xfrm>
            <a:custGeom>
              <a:avLst/>
              <a:gdLst>
                <a:gd name="connsiteX0" fmla="*/ 5853 w 14693"/>
                <a:gd name="connsiteY0" fmla="*/ 14558 h 17575"/>
                <a:gd name="connsiteX1" fmla="*/ 14037 w 14693"/>
                <a:gd name="connsiteY1" fmla="*/ 5575 h 17575"/>
                <a:gd name="connsiteX2" fmla="*/ 0 w 14693"/>
                <a:gd name="connsiteY2" fmla="*/ 494 h 17575"/>
                <a:gd name="connsiteX3" fmla="*/ -485 w 14693"/>
                <a:gd name="connsiteY3" fmla="*/ 17517 h 17575"/>
              </a:gdLst>
              <a:ahLst/>
              <a:cxnLst>
                <a:cxn ang="0">
                  <a:pos x="connsiteX0" y="connsiteY0"/>
                </a:cxn>
                <a:cxn ang="0">
                  <a:pos x="connsiteX1" y="connsiteY1"/>
                </a:cxn>
                <a:cxn ang="0">
                  <a:pos x="connsiteX2" y="connsiteY2"/>
                </a:cxn>
                <a:cxn ang="0">
                  <a:pos x="connsiteX3" y="connsiteY3"/>
                </a:cxn>
              </a:cxnLst>
              <a:rect l="l" t="t" r="r" b="b"/>
              <a:pathLst>
                <a:path w="14693" h="17575">
                  <a:moveTo>
                    <a:pt x="5853" y="14558"/>
                  </a:moveTo>
                  <a:cubicBezTo>
                    <a:pt x="5853" y="14558"/>
                    <a:pt x="12047" y="13680"/>
                    <a:pt x="14037" y="5575"/>
                  </a:cubicBezTo>
                  <a:cubicBezTo>
                    <a:pt x="16028" y="-2531"/>
                    <a:pt x="0" y="494"/>
                    <a:pt x="0" y="494"/>
                  </a:cubicBezTo>
                  <a:lnTo>
                    <a:pt x="-485" y="17517"/>
                  </a:lnTo>
                </a:path>
              </a:pathLst>
            </a:custGeom>
            <a:solidFill>
              <a:srgbClr val="F9AA8F"/>
            </a:solidFill>
            <a:ln w="1309"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842379E3-2FE3-1582-3D43-1C85C247BFDD}"/>
                </a:ext>
              </a:extLst>
            </p:cNvPr>
            <p:cNvSpPr/>
            <p:nvPr/>
          </p:nvSpPr>
          <p:spPr>
            <a:xfrm>
              <a:off x="3427461" y="3198609"/>
              <a:ext cx="22033" cy="39378"/>
            </a:xfrm>
            <a:custGeom>
              <a:avLst/>
              <a:gdLst>
                <a:gd name="connsiteX0" fmla="*/ 1925 w 22033"/>
                <a:gd name="connsiteY0" fmla="*/ 29525 h 39378"/>
                <a:gd name="connsiteX1" fmla="*/ -485 w 22033"/>
                <a:gd name="connsiteY1" fmla="*/ 27325 h 39378"/>
                <a:gd name="connsiteX2" fmla="*/ 9009 w 22033"/>
                <a:gd name="connsiteY2" fmla="*/ 232 h 39378"/>
                <a:gd name="connsiteX3" fmla="*/ 21383 w 22033"/>
                <a:gd name="connsiteY3" fmla="*/ 11926 h 39378"/>
                <a:gd name="connsiteX4" fmla="*/ 10816 w 22033"/>
                <a:gd name="connsiteY4" fmla="*/ 39320 h 39378"/>
                <a:gd name="connsiteX5" fmla="*/ 1925 w 22033"/>
                <a:gd name="connsiteY5" fmla="*/ 29525 h 39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033" h="39378">
                  <a:moveTo>
                    <a:pt x="1925" y="29525"/>
                  </a:moveTo>
                  <a:lnTo>
                    <a:pt x="-485" y="27325"/>
                  </a:lnTo>
                  <a:lnTo>
                    <a:pt x="9009" y="232"/>
                  </a:lnTo>
                  <a:cubicBezTo>
                    <a:pt x="9009" y="232"/>
                    <a:pt x="23230" y="-2976"/>
                    <a:pt x="21383" y="11926"/>
                  </a:cubicBezTo>
                  <a:cubicBezTo>
                    <a:pt x="21383" y="11926"/>
                    <a:pt x="18332" y="31816"/>
                    <a:pt x="10816" y="39320"/>
                  </a:cubicBezTo>
                  <a:cubicBezTo>
                    <a:pt x="10816" y="39320"/>
                    <a:pt x="9755" y="33519"/>
                    <a:pt x="1925" y="29525"/>
                  </a:cubicBezTo>
                  <a:close/>
                </a:path>
              </a:pathLst>
            </a:custGeom>
            <a:gradFill>
              <a:gsLst>
                <a:gs pos="10000">
                  <a:srgbClr val="FFFFFF"/>
                </a:gs>
                <a:gs pos="79000">
                  <a:srgbClr val="D1D3D4"/>
                </a:gs>
              </a:gsLst>
              <a:lin ang="16765389" scaled="1"/>
            </a:gradFill>
            <a:ln w="1309"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56B9C874-716C-2980-7ADE-418A18A7CF15}"/>
                </a:ext>
              </a:extLst>
            </p:cNvPr>
            <p:cNvSpPr/>
            <p:nvPr/>
          </p:nvSpPr>
          <p:spPr>
            <a:xfrm>
              <a:off x="3429019" y="3220517"/>
              <a:ext cx="11746" cy="27418"/>
            </a:xfrm>
            <a:custGeom>
              <a:avLst/>
              <a:gdLst>
                <a:gd name="connsiteX0" fmla="*/ 288 w 11746"/>
                <a:gd name="connsiteY0" fmla="*/ 19231 h 27418"/>
                <a:gd name="connsiteX1" fmla="*/ 288 w 11746"/>
                <a:gd name="connsiteY1" fmla="*/ 9882 h 27418"/>
                <a:gd name="connsiteX2" fmla="*/ 1768 w 11746"/>
                <a:gd name="connsiteY2" fmla="*/ 6713 h 27418"/>
                <a:gd name="connsiteX3" fmla="*/ 9624 w 11746"/>
                <a:gd name="connsiteY3" fmla="*/ 165 h 27418"/>
                <a:gd name="connsiteX4" fmla="*/ 10921 w 11746"/>
                <a:gd name="connsiteY4" fmla="*/ 257 h 27418"/>
                <a:gd name="connsiteX5" fmla="*/ 11104 w 11746"/>
                <a:gd name="connsiteY5" fmla="*/ 598 h 27418"/>
                <a:gd name="connsiteX6" fmla="*/ 7948 w 11746"/>
                <a:gd name="connsiteY6" fmla="*/ 7643 h 27418"/>
                <a:gd name="connsiteX7" fmla="*/ 7372 w 11746"/>
                <a:gd name="connsiteY7" fmla="*/ 20920 h 27418"/>
                <a:gd name="connsiteX8" fmla="*/ -485 w 11746"/>
                <a:gd name="connsiteY8" fmla="*/ 27337 h 27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46" h="27418">
                  <a:moveTo>
                    <a:pt x="288" y="19231"/>
                  </a:moveTo>
                  <a:lnTo>
                    <a:pt x="288" y="9882"/>
                  </a:lnTo>
                  <a:cubicBezTo>
                    <a:pt x="288" y="8657"/>
                    <a:pt x="824" y="7496"/>
                    <a:pt x="1768" y="6713"/>
                  </a:cubicBezTo>
                  <a:lnTo>
                    <a:pt x="9624" y="165"/>
                  </a:lnTo>
                  <a:cubicBezTo>
                    <a:pt x="10004" y="-166"/>
                    <a:pt x="10580" y="-125"/>
                    <a:pt x="10921" y="257"/>
                  </a:cubicBezTo>
                  <a:cubicBezTo>
                    <a:pt x="10999" y="355"/>
                    <a:pt x="11065" y="472"/>
                    <a:pt x="11104" y="598"/>
                  </a:cubicBezTo>
                  <a:cubicBezTo>
                    <a:pt x="11497" y="1907"/>
                    <a:pt x="11392" y="4408"/>
                    <a:pt x="7948" y="7643"/>
                  </a:cubicBezTo>
                  <a:cubicBezTo>
                    <a:pt x="10842" y="11672"/>
                    <a:pt x="10606" y="17157"/>
                    <a:pt x="7372" y="20920"/>
                  </a:cubicBezTo>
                  <a:cubicBezTo>
                    <a:pt x="1898" y="28096"/>
                    <a:pt x="-485" y="27337"/>
                    <a:pt x="-485" y="27337"/>
                  </a:cubicBezTo>
                </a:path>
              </a:pathLst>
            </a:custGeom>
            <a:solidFill>
              <a:srgbClr val="F9AA8F"/>
            </a:solidFill>
            <a:ln w="1309" cap="flat">
              <a:noFill/>
              <a:prstDash val="solid"/>
              <a:miter/>
            </a:ln>
          </p:spPr>
          <p:txBody>
            <a:bodyPr rtlCol="0" anchor="ctr"/>
            <a:lstStyle/>
            <a:p>
              <a:endParaRPr lang="zh-CN" altLang="en-US"/>
            </a:p>
          </p:txBody>
        </p:sp>
        <p:sp>
          <p:nvSpPr>
            <p:cNvPr id="167" name="任意多边形: 形状 166">
              <a:extLst>
                <a:ext uri="{FF2B5EF4-FFF2-40B4-BE49-F238E27FC236}">
                  <a16:creationId xmlns:a16="http://schemas.microsoft.com/office/drawing/2014/main" id="{F7D3098B-4682-CAAD-8D80-E1937182340F}"/>
                </a:ext>
              </a:extLst>
            </p:cNvPr>
            <p:cNvSpPr/>
            <p:nvPr/>
          </p:nvSpPr>
          <p:spPr>
            <a:xfrm>
              <a:off x="3486832" y="3275224"/>
              <a:ext cx="30530" cy="29375"/>
            </a:xfrm>
            <a:custGeom>
              <a:avLst/>
              <a:gdLst>
                <a:gd name="connsiteX0" fmla="*/ -485 w 30530"/>
                <a:gd name="connsiteY0" fmla="*/ 18763 h 29375"/>
                <a:gd name="connsiteX1" fmla="*/ 9152 w 30530"/>
                <a:gd name="connsiteY1" fmla="*/ 4935 h 29375"/>
                <a:gd name="connsiteX2" fmla="*/ 15700 w 30530"/>
                <a:gd name="connsiteY2" fmla="*/ 745 h 29375"/>
                <a:gd name="connsiteX3" fmla="*/ 19340 w 30530"/>
                <a:gd name="connsiteY3" fmla="*/ 90 h 29375"/>
                <a:gd name="connsiteX4" fmla="*/ 28376 w 30530"/>
                <a:gd name="connsiteY4" fmla="*/ 3691 h 29375"/>
                <a:gd name="connsiteX5" fmla="*/ 28376 w 30530"/>
                <a:gd name="connsiteY5" fmla="*/ 3691 h 29375"/>
                <a:gd name="connsiteX6" fmla="*/ 28258 w 30530"/>
                <a:gd name="connsiteY6" fmla="*/ 14062 h 29375"/>
                <a:gd name="connsiteX7" fmla="*/ 28258 w 30530"/>
                <a:gd name="connsiteY7" fmla="*/ 14062 h 29375"/>
                <a:gd name="connsiteX8" fmla="*/ 21409 w 30530"/>
                <a:gd name="connsiteY8" fmla="*/ 17440 h 29375"/>
                <a:gd name="connsiteX9" fmla="*/ 19432 w 30530"/>
                <a:gd name="connsiteY9" fmla="*/ 17440 h 29375"/>
                <a:gd name="connsiteX10" fmla="*/ 5447 w 30530"/>
                <a:gd name="connsiteY10" fmla="*/ 29317 h 29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530" h="29375">
                  <a:moveTo>
                    <a:pt x="-485" y="18763"/>
                  </a:moveTo>
                  <a:lnTo>
                    <a:pt x="9152" y="4935"/>
                  </a:lnTo>
                  <a:cubicBezTo>
                    <a:pt x="10685" y="2722"/>
                    <a:pt x="13042" y="1213"/>
                    <a:pt x="15700" y="745"/>
                  </a:cubicBezTo>
                  <a:lnTo>
                    <a:pt x="19340" y="90"/>
                  </a:lnTo>
                  <a:cubicBezTo>
                    <a:pt x="22797" y="-539"/>
                    <a:pt x="26307" y="860"/>
                    <a:pt x="28376" y="3691"/>
                  </a:cubicBezTo>
                  <a:lnTo>
                    <a:pt x="28376" y="3691"/>
                  </a:lnTo>
                  <a:cubicBezTo>
                    <a:pt x="30641" y="6790"/>
                    <a:pt x="30602" y="11015"/>
                    <a:pt x="28258" y="14062"/>
                  </a:cubicBezTo>
                  <a:lnTo>
                    <a:pt x="28258" y="14062"/>
                  </a:lnTo>
                  <a:cubicBezTo>
                    <a:pt x="26621" y="16188"/>
                    <a:pt x="24094" y="17436"/>
                    <a:pt x="21409" y="17440"/>
                  </a:cubicBezTo>
                  <a:lnTo>
                    <a:pt x="19432" y="17440"/>
                  </a:lnTo>
                  <a:cubicBezTo>
                    <a:pt x="19432" y="17440"/>
                    <a:pt x="20348" y="25847"/>
                    <a:pt x="5447" y="29317"/>
                  </a:cubicBezTo>
                </a:path>
              </a:pathLst>
            </a:custGeom>
            <a:solidFill>
              <a:srgbClr val="F9AA8F"/>
            </a:solidFill>
            <a:ln w="1309" cap="flat">
              <a:no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id="{213C1CFE-8FBB-64DA-7B4B-780A2A516425}"/>
                </a:ext>
              </a:extLst>
            </p:cNvPr>
            <p:cNvSpPr/>
            <p:nvPr/>
          </p:nvSpPr>
          <p:spPr>
            <a:xfrm>
              <a:off x="3321551" y="3238131"/>
              <a:ext cx="118519" cy="88621"/>
            </a:xfrm>
            <a:custGeom>
              <a:avLst/>
              <a:gdLst>
                <a:gd name="connsiteX0" fmla="*/ 30104 w 118519"/>
                <a:gd name="connsiteY0" fmla="*/ -59 h 88621"/>
                <a:gd name="connsiteX1" fmla="*/ 54002 w 118519"/>
                <a:gd name="connsiteY1" fmla="*/ 52189 h 88621"/>
                <a:gd name="connsiteX2" fmla="*/ 107755 w 118519"/>
                <a:gd name="connsiteY2" fmla="*/ 1618 h 88621"/>
                <a:gd name="connsiteX3" fmla="*/ 118035 w 118519"/>
                <a:gd name="connsiteY3" fmla="*/ 6855 h 88621"/>
                <a:gd name="connsiteX4" fmla="*/ 76773 w 118519"/>
                <a:gd name="connsiteY4" fmla="*/ 87728 h 88621"/>
                <a:gd name="connsiteX5" fmla="*/ -485 w 118519"/>
                <a:gd name="connsiteY5" fmla="*/ 63241 h 88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519" h="88621">
                  <a:moveTo>
                    <a:pt x="30104" y="-59"/>
                  </a:moveTo>
                  <a:cubicBezTo>
                    <a:pt x="30104" y="-59"/>
                    <a:pt x="48568" y="15498"/>
                    <a:pt x="54002" y="52189"/>
                  </a:cubicBezTo>
                  <a:cubicBezTo>
                    <a:pt x="59436" y="88880"/>
                    <a:pt x="107755" y="1618"/>
                    <a:pt x="107755" y="1618"/>
                  </a:cubicBezTo>
                  <a:cubicBezTo>
                    <a:pt x="107755" y="1618"/>
                    <a:pt x="118035" y="2521"/>
                    <a:pt x="118035" y="6855"/>
                  </a:cubicBezTo>
                  <a:cubicBezTo>
                    <a:pt x="118035" y="6855"/>
                    <a:pt x="100737" y="81495"/>
                    <a:pt x="76773" y="87728"/>
                  </a:cubicBezTo>
                  <a:cubicBezTo>
                    <a:pt x="52810" y="93961"/>
                    <a:pt x="-485" y="63241"/>
                    <a:pt x="-485" y="63241"/>
                  </a:cubicBezTo>
                </a:path>
              </a:pathLst>
            </a:custGeom>
            <a:solidFill>
              <a:srgbClr val="20436D"/>
            </a:solidFill>
            <a:ln w="1309" cap="flat">
              <a:no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id="{E7B469A4-9773-E7F6-1CB6-B41FA21A85AB}"/>
                </a:ext>
              </a:extLst>
            </p:cNvPr>
            <p:cNvSpPr/>
            <p:nvPr/>
          </p:nvSpPr>
          <p:spPr>
            <a:xfrm>
              <a:off x="3369020" y="3264504"/>
              <a:ext cx="49259" cy="59069"/>
            </a:xfrm>
            <a:custGeom>
              <a:avLst/>
              <a:gdLst>
                <a:gd name="connsiteX0" fmla="*/ 41863 w 49259"/>
                <a:gd name="connsiteY0" fmla="*/ 28383 h 59069"/>
                <a:gd name="connsiteX1" fmla="*/ 45346 w 49259"/>
                <a:gd name="connsiteY1" fmla="*/ -59 h 59069"/>
                <a:gd name="connsiteX2" fmla="*/ 45346 w 49259"/>
                <a:gd name="connsiteY2" fmla="*/ -59 h 59069"/>
                <a:gd name="connsiteX3" fmla="*/ 6534 w 49259"/>
                <a:gd name="connsiteY3" fmla="*/ 25803 h 59069"/>
                <a:gd name="connsiteX4" fmla="*/ 5630 w 49259"/>
                <a:gd name="connsiteY4" fmla="*/ 20565 h 59069"/>
                <a:gd name="connsiteX5" fmla="*/ 1479 w 49259"/>
                <a:gd name="connsiteY5" fmla="*/ 22726 h 59069"/>
                <a:gd name="connsiteX6" fmla="*/ -485 w 49259"/>
                <a:gd name="connsiteY6" fmla="*/ 54808 h 59069"/>
                <a:gd name="connsiteX7" fmla="*/ 34294 w 49259"/>
                <a:gd name="connsiteY7" fmla="*/ 59011 h 59069"/>
                <a:gd name="connsiteX8" fmla="*/ 47061 w 49259"/>
                <a:gd name="connsiteY8" fmla="*/ 44110 h 59069"/>
                <a:gd name="connsiteX9" fmla="*/ 41863 w 49259"/>
                <a:gd name="connsiteY9" fmla="*/ 28383 h 59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259" h="59069">
                  <a:moveTo>
                    <a:pt x="41863" y="28383"/>
                  </a:moveTo>
                  <a:cubicBezTo>
                    <a:pt x="35316" y="24232"/>
                    <a:pt x="45346" y="-59"/>
                    <a:pt x="45346" y="-59"/>
                  </a:cubicBezTo>
                  <a:lnTo>
                    <a:pt x="45346" y="-59"/>
                  </a:lnTo>
                  <a:cubicBezTo>
                    <a:pt x="30667" y="22503"/>
                    <a:pt x="9991" y="49073"/>
                    <a:pt x="6534" y="25803"/>
                  </a:cubicBezTo>
                  <a:cubicBezTo>
                    <a:pt x="6272" y="23996"/>
                    <a:pt x="5957" y="22255"/>
                    <a:pt x="5630" y="20565"/>
                  </a:cubicBezTo>
                  <a:lnTo>
                    <a:pt x="1479" y="22726"/>
                  </a:lnTo>
                  <a:lnTo>
                    <a:pt x="-485" y="54808"/>
                  </a:lnTo>
                  <a:lnTo>
                    <a:pt x="34294" y="59011"/>
                  </a:lnTo>
                  <a:cubicBezTo>
                    <a:pt x="38865" y="55973"/>
                    <a:pt x="43159" y="50631"/>
                    <a:pt x="47061" y="44110"/>
                  </a:cubicBezTo>
                  <a:cubicBezTo>
                    <a:pt x="50938" y="36986"/>
                    <a:pt x="47821" y="32154"/>
                    <a:pt x="41863" y="28383"/>
                  </a:cubicBezTo>
                  <a:close/>
                </a:path>
              </a:pathLst>
            </a:custGeom>
            <a:gradFill>
              <a:gsLst>
                <a:gs pos="0">
                  <a:srgbClr val="FFFFFF">
                    <a:alpha val="0"/>
                  </a:srgbClr>
                </a:gs>
                <a:gs pos="50000">
                  <a:srgbClr val="7F7F7F">
                    <a:alpha val="49804"/>
                  </a:srgbClr>
                </a:gs>
                <a:gs pos="100000">
                  <a:srgbClr val="000000"/>
                </a:gs>
              </a:gsLst>
              <a:lin ang="7169697" scaled="1"/>
            </a:gradFill>
            <a:ln w="1309" cap="flat">
              <a:no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id="{639CCC4F-5F8A-F7EB-3277-2DF0836464F7}"/>
                </a:ext>
              </a:extLst>
            </p:cNvPr>
            <p:cNvSpPr/>
            <p:nvPr/>
          </p:nvSpPr>
          <p:spPr>
            <a:xfrm>
              <a:off x="3366073" y="3709068"/>
              <a:ext cx="12269" cy="22287"/>
            </a:xfrm>
            <a:custGeom>
              <a:avLst/>
              <a:gdLst>
                <a:gd name="connsiteX0" fmla="*/ 0 w 12269"/>
                <a:gd name="connsiteY0" fmla="*/ 2409 h 22287"/>
                <a:gd name="connsiteX1" fmla="*/ 903 w 12269"/>
                <a:gd name="connsiteY1" fmla="*/ 22287 h 22287"/>
                <a:gd name="connsiteX2" fmla="*/ 12270 w 12269"/>
                <a:gd name="connsiteY2" fmla="*/ 22287 h 22287"/>
                <a:gd name="connsiteX3" fmla="*/ 12270 w 12269"/>
                <a:gd name="connsiteY3" fmla="*/ 0 h 22287"/>
              </a:gdLst>
              <a:ahLst/>
              <a:cxnLst>
                <a:cxn ang="0">
                  <a:pos x="connsiteX0" y="connsiteY0"/>
                </a:cxn>
                <a:cxn ang="0">
                  <a:pos x="connsiteX1" y="connsiteY1"/>
                </a:cxn>
                <a:cxn ang="0">
                  <a:pos x="connsiteX2" y="connsiteY2"/>
                </a:cxn>
                <a:cxn ang="0">
                  <a:pos x="connsiteX3" y="connsiteY3"/>
                </a:cxn>
              </a:cxnLst>
              <a:rect l="l" t="t" r="r" b="b"/>
              <a:pathLst>
                <a:path w="12269" h="22287">
                  <a:moveTo>
                    <a:pt x="0" y="2409"/>
                  </a:moveTo>
                  <a:lnTo>
                    <a:pt x="903" y="22287"/>
                  </a:lnTo>
                  <a:lnTo>
                    <a:pt x="12270" y="22287"/>
                  </a:lnTo>
                  <a:lnTo>
                    <a:pt x="12270" y="0"/>
                  </a:lnTo>
                </a:path>
              </a:pathLst>
            </a:custGeom>
            <a:solidFill>
              <a:srgbClr val="F9AA8F"/>
            </a:solidFill>
            <a:ln w="1309" cap="flat">
              <a:no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id="{707C8CB8-5A9A-7D66-CBEA-2BD0C706BEF6}"/>
                </a:ext>
              </a:extLst>
            </p:cNvPr>
            <p:cNvSpPr/>
            <p:nvPr/>
          </p:nvSpPr>
          <p:spPr>
            <a:xfrm>
              <a:off x="3333900" y="3426315"/>
              <a:ext cx="56306" cy="287336"/>
            </a:xfrm>
            <a:custGeom>
              <a:avLst/>
              <a:gdLst>
                <a:gd name="connsiteX0" fmla="*/ 47965 w 56306"/>
                <a:gd name="connsiteY0" fmla="*/ -59 h 287336"/>
                <a:gd name="connsiteX1" fmla="*/ 693 w 56306"/>
                <a:gd name="connsiteY1" fmla="*/ -59 h 287336"/>
                <a:gd name="connsiteX2" fmla="*/ -485 w 56306"/>
                <a:gd name="connsiteY2" fmla="*/ 42407 h 287336"/>
                <a:gd name="connsiteX3" fmla="*/ 30942 w 56306"/>
                <a:gd name="connsiteY3" fmla="*/ 287278 h 287336"/>
                <a:gd name="connsiteX4" fmla="*/ 46067 w 56306"/>
                <a:gd name="connsiteY4" fmla="*/ 287278 h 287336"/>
                <a:gd name="connsiteX5" fmla="*/ 47965 w 56306"/>
                <a:gd name="connsiteY5" fmla="*/ -59 h 287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306" h="287336">
                  <a:moveTo>
                    <a:pt x="47965" y="-59"/>
                  </a:moveTo>
                  <a:lnTo>
                    <a:pt x="693" y="-59"/>
                  </a:lnTo>
                  <a:lnTo>
                    <a:pt x="-485" y="42407"/>
                  </a:lnTo>
                  <a:lnTo>
                    <a:pt x="30942" y="287278"/>
                  </a:lnTo>
                  <a:lnTo>
                    <a:pt x="46067" y="287278"/>
                  </a:lnTo>
                  <a:cubicBezTo>
                    <a:pt x="66848" y="139701"/>
                    <a:pt x="47965" y="-59"/>
                    <a:pt x="47965" y="-59"/>
                  </a:cubicBezTo>
                  <a:close/>
                </a:path>
              </a:pathLst>
            </a:custGeom>
            <a:solidFill>
              <a:srgbClr val="1B1C37"/>
            </a:solidFill>
            <a:ln w="1309" cap="flat">
              <a:no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id="{25348CEB-FEB2-B9AB-7946-10D5C46B561B}"/>
                </a:ext>
              </a:extLst>
            </p:cNvPr>
            <p:cNvSpPr/>
            <p:nvPr/>
          </p:nvSpPr>
          <p:spPr>
            <a:xfrm>
              <a:off x="3333900" y="3426315"/>
              <a:ext cx="55163" cy="188039"/>
            </a:xfrm>
            <a:custGeom>
              <a:avLst/>
              <a:gdLst>
                <a:gd name="connsiteX0" fmla="*/ 54670 w 55163"/>
                <a:gd name="connsiteY0" fmla="*/ 74267 h 188039"/>
                <a:gd name="connsiteX1" fmla="*/ 49432 w 55163"/>
                <a:gd name="connsiteY1" fmla="*/ 10600 h 188039"/>
                <a:gd name="connsiteX2" fmla="*/ 46407 w 55163"/>
                <a:gd name="connsiteY2" fmla="*/ -59 h 188039"/>
                <a:gd name="connsiteX3" fmla="*/ 706 w 55163"/>
                <a:gd name="connsiteY3" fmla="*/ -59 h 188039"/>
                <a:gd name="connsiteX4" fmla="*/ -485 w 55163"/>
                <a:gd name="connsiteY4" fmla="*/ 42407 h 188039"/>
                <a:gd name="connsiteX5" fmla="*/ 20008 w 55163"/>
                <a:gd name="connsiteY5" fmla="*/ 187981 h 188039"/>
                <a:gd name="connsiteX6" fmla="*/ 20008 w 55163"/>
                <a:gd name="connsiteY6" fmla="*/ 187981 h 188039"/>
                <a:gd name="connsiteX7" fmla="*/ 37778 w 55163"/>
                <a:gd name="connsiteY7" fmla="*/ 119090 h 188039"/>
                <a:gd name="connsiteX8" fmla="*/ 54670 w 55163"/>
                <a:gd name="connsiteY8" fmla="*/ 74267 h 188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163" h="188039">
                  <a:moveTo>
                    <a:pt x="54670" y="74267"/>
                  </a:moveTo>
                  <a:cubicBezTo>
                    <a:pt x="53282" y="44882"/>
                    <a:pt x="50938" y="22778"/>
                    <a:pt x="49432" y="10600"/>
                  </a:cubicBezTo>
                  <a:cubicBezTo>
                    <a:pt x="48987" y="6912"/>
                    <a:pt x="47965" y="3316"/>
                    <a:pt x="46407" y="-59"/>
                  </a:cubicBezTo>
                  <a:lnTo>
                    <a:pt x="706" y="-59"/>
                  </a:lnTo>
                  <a:lnTo>
                    <a:pt x="-485" y="42407"/>
                  </a:lnTo>
                  <a:lnTo>
                    <a:pt x="20008" y="187981"/>
                  </a:lnTo>
                  <a:lnTo>
                    <a:pt x="20008" y="187981"/>
                  </a:lnTo>
                  <a:cubicBezTo>
                    <a:pt x="20008" y="187981"/>
                    <a:pt x="19838" y="124550"/>
                    <a:pt x="37778" y="119090"/>
                  </a:cubicBezTo>
                  <a:cubicBezTo>
                    <a:pt x="49537" y="115515"/>
                    <a:pt x="54932" y="103586"/>
                    <a:pt x="54670" y="74267"/>
                  </a:cubicBezTo>
                  <a:close/>
                </a:path>
              </a:pathLst>
            </a:custGeom>
            <a:gradFill>
              <a:gsLst>
                <a:gs pos="0">
                  <a:srgbClr val="FFFFFF">
                    <a:alpha val="0"/>
                  </a:srgbClr>
                </a:gs>
                <a:gs pos="50000">
                  <a:srgbClr val="7F7F7F">
                    <a:alpha val="49804"/>
                  </a:srgbClr>
                </a:gs>
                <a:gs pos="100000">
                  <a:srgbClr val="000000"/>
                </a:gs>
              </a:gsLst>
              <a:lin ang="15185597" scaled="1"/>
            </a:gradFill>
            <a:ln w="1309"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id="{6EFC61F1-8FB7-22BB-3595-9FF10BFC42DB}"/>
                </a:ext>
              </a:extLst>
            </p:cNvPr>
            <p:cNvSpPr/>
            <p:nvPr/>
          </p:nvSpPr>
          <p:spPr>
            <a:xfrm>
              <a:off x="3295899" y="3711307"/>
              <a:ext cx="14600" cy="22470"/>
            </a:xfrm>
            <a:custGeom>
              <a:avLst/>
              <a:gdLst>
                <a:gd name="connsiteX0" fmla="*/ 0 w 14600"/>
                <a:gd name="connsiteY0" fmla="*/ 4635 h 22470"/>
                <a:gd name="connsiteX1" fmla="*/ 0 w 14600"/>
                <a:gd name="connsiteY1" fmla="*/ 22470 h 22470"/>
                <a:gd name="connsiteX2" fmla="*/ 10947 w 14600"/>
                <a:gd name="connsiteY2" fmla="*/ 22470 h 22470"/>
                <a:gd name="connsiteX3" fmla="*/ 14600 w 14600"/>
                <a:gd name="connsiteY3" fmla="*/ 0 h 22470"/>
              </a:gdLst>
              <a:ahLst/>
              <a:cxnLst>
                <a:cxn ang="0">
                  <a:pos x="connsiteX0" y="connsiteY0"/>
                </a:cxn>
                <a:cxn ang="0">
                  <a:pos x="connsiteX1" y="connsiteY1"/>
                </a:cxn>
                <a:cxn ang="0">
                  <a:pos x="connsiteX2" y="connsiteY2"/>
                </a:cxn>
                <a:cxn ang="0">
                  <a:pos x="connsiteX3" y="connsiteY3"/>
                </a:cxn>
              </a:cxnLst>
              <a:rect l="l" t="t" r="r" b="b"/>
              <a:pathLst>
                <a:path w="14600" h="22470">
                  <a:moveTo>
                    <a:pt x="0" y="4635"/>
                  </a:moveTo>
                  <a:lnTo>
                    <a:pt x="0" y="22470"/>
                  </a:lnTo>
                  <a:lnTo>
                    <a:pt x="10947" y="22470"/>
                  </a:lnTo>
                  <a:lnTo>
                    <a:pt x="14600" y="0"/>
                  </a:lnTo>
                </a:path>
              </a:pathLst>
            </a:custGeom>
            <a:solidFill>
              <a:srgbClr val="F9AA8F"/>
            </a:solidFill>
            <a:ln w="1309" cap="flat">
              <a:no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6B0D59F0-FF67-840B-E0F3-209A8B00AE0B}"/>
                </a:ext>
              </a:extLst>
            </p:cNvPr>
            <p:cNvSpPr/>
            <p:nvPr/>
          </p:nvSpPr>
          <p:spPr>
            <a:xfrm>
              <a:off x="3279033" y="3439462"/>
              <a:ext cx="81985" cy="276480"/>
            </a:xfrm>
            <a:custGeom>
              <a:avLst/>
              <a:gdLst>
                <a:gd name="connsiteX0" fmla="*/ 0 w 81985"/>
                <a:gd name="connsiteY0" fmla="*/ 0 h 276480"/>
                <a:gd name="connsiteX1" fmla="*/ 14037 w 81985"/>
                <a:gd name="connsiteY1" fmla="*/ 276481 h 276480"/>
                <a:gd name="connsiteX2" fmla="*/ 30550 w 81985"/>
                <a:gd name="connsiteY2" fmla="*/ 276481 h 276480"/>
                <a:gd name="connsiteX3" fmla="*/ 81985 w 81985"/>
                <a:gd name="connsiteY3" fmla="*/ 0 h 276480"/>
                <a:gd name="connsiteX4" fmla="*/ 0 w 81985"/>
                <a:gd name="connsiteY4" fmla="*/ 0 h 276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985" h="276480">
                  <a:moveTo>
                    <a:pt x="0" y="0"/>
                  </a:moveTo>
                  <a:lnTo>
                    <a:pt x="14037" y="276481"/>
                  </a:lnTo>
                  <a:lnTo>
                    <a:pt x="30550" y="276481"/>
                  </a:lnTo>
                  <a:lnTo>
                    <a:pt x="81985" y="0"/>
                  </a:lnTo>
                  <a:lnTo>
                    <a:pt x="0" y="0"/>
                  </a:lnTo>
                  <a:close/>
                </a:path>
              </a:pathLst>
            </a:custGeom>
            <a:solidFill>
              <a:srgbClr val="252749"/>
            </a:solidFill>
            <a:ln w="1309"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5046EBC8-DF87-7856-C568-5770B20E0DB0}"/>
                </a:ext>
              </a:extLst>
            </p:cNvPr>
            <p:cNvSpPr/>
            <p:nvPr/>
          </p:nvSpPr>
          <p:spPr>
            <a:xfrm>
              <a:off x="3279033" y="3439449"/>
              <a:ext cx="81985" cy="138462"/>
            </a:xfrm>
            <a:custGeom>
              <a:avLst/>
              <a:gdLst>
                <a:gd name="connsiteX0" fmla="*/ 7162 w 81985"/>
                <a:gd name="connsiteY0" fmla="*/ 138404 h 138462"/>
                <a:gd name="connsiteX1" fmla="*/ 29934 w 81985"/>
                <a:gd name="connsiteY1" fmla="*/ 66096 h 138462"/>
                <a:gd name="connsiteX2" fmla="*/ 76027 w 81985"/>
                <a:gd name="connsiteY2" fmla="*/ 26995 h 138462"/>
                <a:gd name="connsiteX3" fmla="*/ 81500 w 81985"/>
                <a:gd name="connsiteY3" fmla="*/ -59 h 138462"/>
                <a:gd name="connsiteX4" fmla="*/ -485 w 81985"/>
                <a:gd name="connsiteY4" fmla="*/ -59 h 138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985" h="138462">
                  <a:moveTo>
                    <a:pt x="7162" y="138404"/>
                  </a:moveTo>
                  <a:cubicBezTo>
                    <a:pt x="7162" y="138404"/>
                    <a:pt x="5971" y="80683"/>
                    <a:pt x="29934" y="66096"/>
                  </a:cubicBezTo>
                  <a:cubicBezTo>
                    <a:pt x="48974" y="54507"/>
                    <a:pt x="66677" y="54075"/>
                    <a:pt x="76027" y="26995"/>
                  </a:cubicBezTo>
                  <a:lnTo>
                    <a:pt x="81500" y="-59"/>
                  </a:lnTo>
                  <a:lnTo>
                    <a:pt x="-485" y="-59"/>
                  </a:lnTo>
                  <a:close/>
                </a:path>
              </a:pathLst>
            </a:custGeom>
            <a:gradFill>
              <a:gsLst>
                <a:gs pos="0">
                  <a:srgbClr val="FFFFFF">
                    <a:alpha val="0"/>
                  </a:srgbClr>
                </a:gs>
                <a:gs pos="50000">
                  <a:srgbClr val="7F7F7F">
                    <a:alpha val="49804"/>
                  </a:srgbClr>
                </a:gs>
                <a:gs pos="100000">
                  <a:srgbClr val="000000"/>
                </a:gs>
              </a:gsLst>
              <a:lin ang="15162244" scaled="1"/>
            </a:gradFill>
            <a:ln w="1309"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5F3D1C99-459B-0119-DC39-6AA8B4753F7E}"/>
                </a:ext>
              </a:extLst>
            </p:cNvPr>
            <p:cNvSpPr/>
            <p:nvPr/>
          </p:nvSpPr>
          <p:spPr>
            <a:xfrm>
              <a:off x="3279033" y="3439449"/>
              <a:ext cx="81985" cy="16956"/>
            </a:xfrm>
            <a:custGeom>
              <a:avLst/>
              <a:gdLst>
                <a:gd name="connsiteX0" fmla="*/ 196 w 81985"/>
                <a:gd name="connsiteY0" fmla="*/ 12146 h 16956"/>
                <a:gd name="connsiteX1" fmla="*/ 78554 w 81985"/>
                <a:gd name="connsiteY1" fmla="*/ 14516 h 16956"/>
                <a:gd name="connsiteX2" fmla="*/ 81500 w 81985"/>
                <a:gd name="connsiteY2" fmla="*/ -59 h 16956"/>
                <a:gd name="connsiteX3" fmla="*/ -485 w 81985"/>
                <a:gd name="connsiteY3" fmla="*/ -59 h 16956"/>
              </a:gdLst>
              <a:ahLst/>
              <a:cxnLst>
                <a:cxn ang="0">
                  <a:pos x="connsiteX0" y="connsiteY0"/>
                </a:cxn>
                <a:cxn ang="0">
                  <a:pos x="connsiteX1" y="connsiteY1"/>
                </a:cxn>
                <a:cxn ang="0">
                  <a:pos x="connsiteX2" y="connsiteY2"/>
                </a:cxn>
                <a:cxn ang="0">
                  <a:pos x="connsiteX3" y="connsiteY3"/>
                </a:cxn>
              </a:cxnLst>
              <a:rect l="l" t="t" r="r" b="b"/>
              <a:pathLst>
                <a:path w="81985" h="16956">
                  <a:moveTo>
                    <a:pt x="196" y="12146"/>
                  </a:moveTo>
                  <a:cubicBezTo>
                    <a:pt x="4517" y="13455"/>
                    <a:pt x="30444" y="20513"/>
                    <a:pt x="78554" y="14516"/>
                  </a:cubicBezTo>
                  <a:lnTo>
                    <a:pt x="81500" y="-59"/>
                  </a:lnTo>
                  <a:lnTo>
                    <a:pt x="-485" y="-59"/>
                  </a:lnTo>
                  <a:close/>
                </a:path>
              </a:pathLst>
            </a:custGeom>
            <a:gradFill>
              <a:gsLst>
                <a:gs pos="0">
                  <a:srgbClr val="FFFFFF">
                    <a:alpha val="0"/>
                  </a:srgbClr>
                </a:gs>
                <a:gs pos="50000">
                  <a:srgbClr val="7F7F7F">
                    <a:alpha val="49804"/>
                  </a:srgbClr>
                </a:gs>
                <a:gs pos="100000">
                  <a:srgbClr val="000000"/>
                </a:gs>
              </a:gsLst>
              <a:lin ang="16200000" scaled="1"/>
            </a:gradFill>
            <a:ln w="1309"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AD4B0BA4-6C29-21BE-B092-EC79D8A686E6}"/>
                </a:ext>
              </a:extLst>
            </p:cNvPr>
            <p:cNvSpPr/>
            <p:nvPr/>
          </p:nvSpPr>
          <p:spPr>
            <a:xfrm>
              <a:off x="3370368" y="3166150"/>
              <a:ext cx="6534" cy="11287"/>
            </a:xfrm>
            <a:custGeom>
              <a:avLst/>
              <a:gdLst>
                <a:gd name="connsiteX0" fmla="*/ 6049 w 6534"/>
                <a:gd name="connsiteY0" fmla="*/ 5585 h 11287"/>
                <a:gd name="connsiteX1" fmla="*/ 2776 w 6534"/>
                <a:gd name="connsiteY1" fmla="*/ 11229 h 11287"/>
                <a:gd name="connsiteX2" fmla="*/ -485 w 6534"/>
                <a:gd name="connsiteY2" fmla="*/ 5585 h 11287"/>
                <a:gd name="connsiteX3" fmla="*/ 2776 w 6534"/>
                <a:gd name="connsiteY3" fmla="*/ -59 h 11287"/>
                <a:gd name="connsiteX4" fmla="*/ 6049 w 6534"/>
                <a:gd name="connsiteY4" fmla="*/ 5585 h 11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34" h="11287">
                  <a:moveTo>
                    <a:pt x="6049" y="5585"/>
                  </a:moveTo>
                  <a:cubicBezTo>
                    <a:pt x="6049" y="8702"/>
                    <a:pt x="4582" y="11229"/>
                    <a:pt x="2776" y="11229"/>
                  </a:cubicBezTo>
                  <a:cubicBezTo>
                    <a:pt x="968" y="11229"/>
                    <a:pt x="-485" y="8702"/>
                    <a:pt x="-485" y="5585"/>
                  </a:cubicBezTo>
                  <a:cubicBezTo>
                    <a:pt x="-485" y="2469"/>
                    <a:pt x="981" y="-59"/>
                    <a:pt x="2776" y="-59"/>
                  </a:cubicBezTo>
                  <a:cubicBezTo>
                    <a:pt x="4569" y="-59"/>
                    <a:pt x="6049" y="2469"/>
                    <a:pt x="6049" y="5585"/>
                  </a:cubicBezTo>
                  <a:close/>
                </a:path>
              </a:pathLst>
            </a:custGeom>
            <a:solidFill>
              <a:srgbClr val="D4D4DD"/>
            </a:solidFill>
            <a:ln w="1309"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id="{7AE91CD6-F04D-AA59-8725-D1174B7D0299}"/>
                </a:ext>
              </a:extLst>
            </p:cNvPr>
            <p:cNvSpPr/>
            <p:nvPr/>
          </p:nvSpPr>
          <p:spPr>
            <a:xfrm>
              <a:off x="3278021" y="3230942"/>
              <a:ext cx="114123" cy="213493"/>
            </a:xfrm>
            <a:custGeom>
              <a:avLst/>
              <a:gdLst>
                <a:gd name="connsiteX0" fmla="*/ 32635 w 114123"/>
                <a:gd name="connsiteY0" fmla="*/ -59 h 213493"/>
                <a:gd name="connsiteX1" fmla="*/ 527 w 114123"/>
                <a:gd name="connsiteY1" fmla="*/ 208448 h 213493"/>
                <a:gd name="connsiteX2" fmla="*/ 105441 w 114123"/>
                <a:gd name="connsiteY2" fmla="*/ 206876 h 213493"/>
                <a:gd name="connsiteX3" fmla="*/ 111687 w 114123"/>
                <a:gd name="connsiteY3" fmla="*/ 186436 h 213493"/>
                <a:gd name="connsiteX4" fmla="*/ 75965 w 114123"/>
                <a:gd name="connsiteY4" fmla="*/ 14267 h 213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123" h="213493">
                  <a:moveTo>
                    <a:pt x="32635" y="-59"/>
                  </a:moveTo>
                  <a:cubicBezTo>
                    <a:pt x="32635" y="-59"/>
                    <a:pt x="-7278" y="64315"/>
                    <a:pt x="527" y="208448"/>
                  </a:cubicBezTo>
                  <a:cubicBezTo>
                    <a:pt x="527" y="208448"/>
                    <a:pt x="35110" y="220652"/>
                    <a:pt x="105441" y="206876"/>
                  </a:cubicBezTo>
                  <a:cubicBezTo>
                    <a:pt x="105441" y="206876"/>
                    <a:pt x="118457" y="201403"/>
                    <a:pt x="111687" y="186436"/>
                  </a:cubicBezTo>
                  <a:cubicBezTo>
                    <a:pt x="104917" y="171468"/>
                    <a:pt x="105559" y="52425"/>
                    <a:pt x="75965" y="14267"/>
                  </a:cubicBezTo>
                </a:path>
              </a:pathLst>
            </a:custGeom>
            <a:solidFill>
              <a:srgbClr val="254A7F"/>
            </a:solidFill>
            <a:ln w="1309"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id="{80756DB5-FE2E-1030-2BC2-A08E5AAE6888}"/>
                </a:ext>
              </a:extLst>
            </p:cNvPr>
            <p:cNvSpPr/>
            <p:nvPr/>
          </p:nvSpPr>
          <p:spPr>
            <a:xfrm>
              <a:off x="3278022" y="3247992"/>
              <a:ext cx="83097" cy="196483"/>
            </a:xfrm>
            <a:custGeom>
              <a:avLst/>
              <a:gdLst>
                <a:gd name="connsiteX0" fmla="*/ 30093 w 83097"/>
                <a:gd name="connsiteY0" fmla="*/ 102315 h 196483"/>
                <a:gd name="connsiteX1" fmla="*/ 67295 w 83097"/>
                <a:gd name="connsiteY1" fmla="*/ 73507 h 196483"/>
                <a:gd name="connsiteX2" fmla="*/ 24554 w 83097"/>
                <a:gd name="connsiteY2" fmla="*/ -59 h 196483"/>
                <a:gd name="connsiteX3" fmla="*/ 526 w 83097"/>
                <a:gd name="connsiteY3" fmla="*/ 191451 h 196483"/>
                <a:gd name="connsiteX4" fmla="*/ 82079 w 83097"/>
                <a:gd name="connsiteY4" fmla="*/ 193716 h 196483"/>
                <a:gd name="connsiteX5" fmla="*/ 82511 w 83097"/>
                <a:gd name="connsiteY5" fmla="*/ 178317 h 196483"/>
                <a:gd name="connsiteX6" fmla="*/ 30093 w 83097"/>
                <a:gd name="connsiteY6" fmla="*/ 102315 h 19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097" h="196483">
                  <a:moveTo>
                    <a:pt x="30093" y="102315"/>
                  </a:moveTo>
                  <a:cubicBezTo>
                    <a:pt x="34441" y="54913"/>
                    <a:pt x="67295" y="73507"/>
                    <a:pt x="67295" y="73507"/>
                  </a:cubicBezTo>
                  <a:lnTo>
                    <a:pt x="24554" y="-59"/>
                  </a:lnTo>
                  <a:cubicBezTo>
                    <a:pt x="13332" y="27558"/>
                    <a:pt x="-4987" y="89574"/>
                    <a:pt x="526" y="191451"/>
                  </a:cubicBezTo>
                  <a:cubicBezTo>
                    <a:pt x="526" y="191451"/>
                    <a:pt x="27461" y="200931"/>
                    <a:pt x="82079" y="193716"/>
                  </a:cubicBezTo>
                  <a:cubicBezTo>
                    <a:pt x="82590" y="188600"/>
                    <a:pt x="82734" y="183454"/>
                    <a:pt x="82511" y="178317"/>
                  </a:cubicBezTo>
                  <a:cubicBezTo>
                    <a:pt x="81477" y="156292"/>
                    <a:pt x="25733" y="149718"/>
                    <a:pt x="30093" y="102315"/>
                  </a:cubicBezTo>
                  <a:close/>
                </a:path>
              </a:pathLst>
            </a:custGeom>
            <a:gradFill>
              <a:gsLst>
                <a:gs pos="0">
                  <a:srgbClr val="FFFFFF">
                    <a:alpha val="0"/>
                  </a:srgbClr>
                </a:gs>
                <a:gs pos="50000">
                  <a:srgbClr val="7F7F7F">
                    <a:alpha val="49804"/>
                  </a:srgbClr>
                </a:gs>
                <a:gs pos="100000">
                  <a:srgbClr val="000000"/>
                </a:gs>
              </a:gsLst>
              <a:lin ang="17107430" scaled="1"/>
            </a:gradFill>
            <a:ln w="1309"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id="{2D57CCE8-842D-CEC8-EBAF-D1B1ECF7B042}"/>
                </a:ext>
              </a:extLst>
            </p:cNvPr>
            <p:cNvSpPr/>
            <p:nvPr/>
          </p:nvSpPr>
          <p:spPr>
            <a:xfrm>
              <a:off x="3311180" y="3201113"/>
              <a:ext cx="42361" cy="43893"/>
            </a:xfrm>
            <a:custGeom>
              <a:avLst/>
              <a:gdLst>
                <a:gd name="connsiteX0" fmla="*/ 41876 w 42361"/>
                <a:gd name="connsiteY0" fmla="*/ 8505 h 43893"/>
                <a:gd name="connsiteX1" fmla="*/ 4334 w 42361"/>
                <a:gd name="connsiteY1" fmla="*/ -59 h 43893"/>
                <a:gd name="connsiteX2" fmla="*/ -485 w 42361"/>
                <a:gd name="connsiteY2" fmla="*/ 29771 h 43893"/>
                <a:gd name="connsiteX3" fmla="*/ 34687 w 42361"/>
                <a:gd name="connsiteY3" fmla="*/ 43835 h 43893"/>
                <a:gd name="connsiteX4" fmla="*/ 41876 w 42361"/>
                <a:gd name="connsiteY4" fmla="*/ 8505 h 438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61" h="43893">
                  <a:moveTo>
                    <a:pt x="41876" y="8505"/>
                  </a:moveTo>
                  <a:lnTo>
                    <a:pt x="4334" y="-59"/>
                  </a:lnTo>
                  <a:cubicBezTo>
                    <a:pt x="4334" y="-59"/>
                    <a:pt x="7922" y="20579"/>
                    <a:pt x="-485" y="29771"/>
                  </a:cubicBezTo>
                  <a:lnTo>
                    <a:pt x="34687" y="43835"/>
                  </a:lnTo>
                  <a:cubicBezTo>
                    <a:pt x="34687" y="43835"/>
                    <a:pt x="25141" y="16087"/>
                    <a:pt x="41876" y="8505"/>
                  </a:cubicBezTo>
                  <a:close/>
                </a:path>
              </a:pathLst>
            </a:custGeom>
            <a:solidFill>
              <a:srgbClr val="F9AA8F"/>
            </a:solidFill>
            <a:ln w="1309"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881488A6-4303-AA15-23AC-B40024C3E5EC}"/>
                </a:ext>
              </a:extLst>
            </p:cNvPr>
            <p:cNvSpPr/>
            <p:nvPr/>
          </p:nvSpPr>
          <p:spPr>
            <a:xfrm>
              <a:off x="3311141" y="3201113"/>
              <a:ext cx="42361" cy="37817"/>
            </a:xfrm>
            <a:custGeom>
              <a:avLst/>
              <a:gdLst>
                <a:gd name="connsiteX0" fmla="*/ 4334 w 42361"/>
                <a:gd name="connsiteY0" fmla="*/ -59 h 37817"/>
                <a:gd name="connsiteX1" fmla="*/ -485 w 42361"/>
                <a:gd name="connsiteY1" fmla="*/ 29771 h 37817"/>
                <a:gd name="connsiteX2" fmla="*/ 19497 w 42361"/>
                <a:gd name="connsiteY2" fmla="*/ 37759 h 37817"/>
                <a:gd name="connsiteX3" fmla="*/ 24198 w 42361"/>
                <a:gd name="connsiteY3" fmla="*/ 32207 h 37817"/>
                <a:gd name="connsiteX4" fmla="*/ 25822 w 42361"/>
                <a:gd name="connsiteY4" fmla="*/ 19112 h 37817"/>
                <a:gd name="connsiteX5" fmla="*/ 41876 w 42361"/>
                <a:gd name="connsiteY5" fmla="*/ 8531 h 3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361" h="37817">
                  <a:moveTo>
                    <a:pt x="4334" y="-59"/>
                  </a:moveTo>
                  <a:cubicBezTo>
                    <a:pt x="4334" y="-59"/>
                    <a:pt x="7922" y="20579"/>
                    <a:pt x="-485" y="29771"/>
                  </a:cubicBezTo>
                  <a:lnTo>
                    <a:pt x="19497" y="37759"/>
                  </a:lnTo>
                  <a:cubicBezTo>
                    <a:pt x="23124" y="36043"/>
                    <a:pt x="25508" y="34105"/>
                    <a:pt x="24198" y="32207"/>
                  </a:cubicBezTo>
                  <a:cubicBezTo>
                    <a:pt x="20492" y="26838"/>
                    <a:pt x="22889" y="24821"/>
                    <a:pt x="25822" y="19112"/>
                  </a:cubicBezTo>
                  <a:cubicBezTo>
                    <a:pt x="28755" y="13403"/>
                    <a:pt x="41876" y="8531"/>
                    <a:pt x="41876" y="8531"/>
                  </a:cubicBezTo>
                  <a:close/>
                </a:path>
              </a:pathLst>
            </a:custGeom>
            <a:gradFill>
              <a:gsLst>
                <a:gs pos="0">
                  <a:srgbClr val="FFFFFF">
                    <a:alpha val="0"/>
                  </a:srgbClr>
                </a:gs>
                <a:gs pos="50000">
                  <a:srgbClr val="7F7F7F">
                    <a:alpha val="49804"/>
                  </a:srgbClr>
                </a:gs>
                <a:gs pos="100000">
                  <a:srgbClr val="000000"/>
                </a:gs>
              </a:gsLst>
              <a:lin ang="18883619" scaled="1"/>
            </a:gradFill>
            <a:ln w="1309" cap="flat">
              <a:no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EE928A25-F661-8EB0-07CE-D7069D493726}"/>
                </a:ext>
              </a:extLst>
            </p:cNvPr>
            <p:cNvSpPr/>
            <p:nvPr/>
          </p:nvSpPr>
          <p:spPr>
            <a:xfrm>
              <a:off x="3333768" y="3131436"/>
              <a:ext cx="42618" cy="40358"/>
            </a:xfrm>
            <a:custGeom>
              <a:avLst/>
              <a:gdLst>
                <a:gd name="connsiteX0" fmla="*/ 29672 w 42618"/>
                <a:gd name="connsiteY0" fmla="*/ -59 h 40358"/>
                <a:gd name="connsiteX1" fmla="*/ 35447 w 42618"/>
                <a:gd name="connsiteY1" fmla="*/ 32298 h 40358"/>
                <a:gd name="connsiteX2" fmla="*/ -485 w 42618"/>
                <a:gd name="connsiteY2" fmla="*/ 20893 h 40358"/>
              </a:gdLst>
              <a:ahLst/>
              <a:cxnLst>
                <a:cxn ang="0">
                  <a:pos x="connsiteX0" y="connsiteY0"/>
                </a:cxn>
                <a:cxn ang="0">
                  <a:pos x="connsiteX1" y="connsiteY1"/>
                </a:cxn>
                <a:cxn ang="0">
                  <a:pos x="connsiteX2" y="connsiteY2"/>
                </a:cxn>
              </a:cxnLst>
              <a:rect l="l" t="t" r="r" b="b"/>
              <a:pathLst>
                <a:path w="42618" h="40358">
                  <a:moveTo>
                    <a:pt x="29672" y="-59"/>
                  </a:moveTo>
                  <a:cubicBezTo>
                    <a:pt x="29672" y="-59"/>
                    <a:pt x="53334" y="9108"/>
                    <a:pt x="35447" y="32298"/>
                  </a:cubicBezTo>
                  <a:cubicBezTo>
                    <a:pt x="17559" y="55489"/>
                    <a:pt x="-485" y="20893"/>
                    <a:pt x="-485" y="20893"/>
                  </a:cubicBezTo>
                </a:path>
              </a:pathLst>
            </a:custGeom>
            <a:solidFill>
              <a:srgbClr val="603C24"/>
            </a:solidFill>
            <a:ln w="1309"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id="{3F29E830-C89B-DB99-2112-F1F460F25E80}"/>
                </a:ext>
              </a:extLst>
            </p:cNvPr>
            <p:cNvSpPr/>
            <p:nvPr/>
          </p:nvSpPr>
          <p:spPr>
            <a:xfrm>
              <a:off x="3303806" y="3141827"/>
              <a:ext cx="72231" cy="69158"/>
            </a:xfrm>
            <a:custGeom>
              <a:avLst/>
              <a:gdLst>
                <a:gd name="connsiteX0" fmla="*/ 71669 w 72231"/>
                <a:gd name="connsiteY0" fmla="*/ 38642 h 69158"/>
                <a:gd name="connsiteX1" fmla="*/ 60263 w 72231"/>
                <a:gd name="connsiteY1" fmla="*/ 13252 h 69158"/>
                <a:gd name="connsiteX2" fmla="*/ 54135 w 72231"/>
                <a:gd name="connsiteY2" fmla="*/ 7058 h 69158"/>
                <a:gd name="connsiteX3" fmla="*/ 53506 w 72231"/>
                <a:gd name="connsiteY3" fmla="*/ 6547 h 69158"/>
                <a:gd name="connsiteX4" fmla="*/ 53506 w 72231"/>
                <a:gd name="connsiteY4" fmla="*/ 6547 h 69158"/>
                <a:gd name="connsiteX5" fmla="*/ 6117 w 72231"/>
                <a:gd name="connsiteY5" fmla="*/ 13734 h 69158"/>
                <a:gd name="connsiteX6" fmla="*/ 13306 w 72231"/>
                <a:gd name="connsiteY6" fmla="*/ 61118 h 69158"/>
                <a:gd name="connsiteX7" fmla="*/ 24371 w 72231"/>
                <a:gd name="connsiteY7" fmla="*/ 66495 h 69158"/>
                <a:gd name="connsiteX8" fmla="*/ 24371 w 72231"/>
                <a:gd name="connsiteY8" fmla="*/ 66495 h 69158"/>
                <a:gd name="connsiteX9" fmla="*/ 25300 w 72231"/>
                <a:gd name="connsiteY9" fmla="*/ 66704 h 69158"/>
                <a:gd name="connsiteX10" fmla="*/ 27042 w 72231"/>
                <a:gd name="connsiteY10" fmla="*/ 67084 h 69158"/>
                <a:gd name="connsiteX11" fmla="*/ 64833 w 72231"/>
                <a:gd name="connsiteY11" fmla="*/ 50886 h 69158"/>
                <a:gd name="connsiteX12" fmla="*/ 71669 w 72231"/>
                <a:gd name="connsiteY12" fmla="*/ 38642 h 69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2231" h="69158">
                  <a:moveTo>
                    <a:pt x="71669" y="38642"/>
                  </a:moveTo>
                  <a:cubicBezTo>
                    <a:pt x="70673" y="27669"/>
                    <a:pt x="65003" y="18856"/>
                    <a:pt x="60263" y="13252"/>
                  </a:cubicBezTo>
                  <a:cubicBezTo>
                    <a:pt x="58495" y="10931"/>
                    <a:pt x="56439" y="8851"/>
                    <a:pt x="54135" y="7058"/>
                  </a:cubicBezTo>
                  <a:lnTo>
                    <a:pt x="53506" y="6547"/>
                  </a:lnTo>
                  <a:lnTo>
                    <a:pt x="53506" y="6547"/>
                  </a:lnTo>
                  <a:cubicBezTo>
                    <a:pt x="38434" y="-4553"/>
                    <a:pt x="17221" y="-1336"/>
                    <a:pt x="6117" y="13734"/>
                  </a:cubicBezTo>
                  <a:cubicBezTo>
                    <a:pt x="-4974" y="28803"/>
                    <a:pt x="-1766" y="50018"/>
                    <a:pt x="13306" y="61118"/>
                  </a:cubicBezTo>
                  <a:cubicBezTo>
                    <a:pt x="16632" y="63571"/>
                    <a:pt x="20390" y="65392"/>
                    <a:pt x="24371" y="66495"/>
                  </a:cubicBezTo>
                  <a:lnTo>
                    <a:pt x="24371" y="66495"/>
                  </a:lnTo>
                  <a:lnTo>
                    <a:pt x="25300" y="66704"/>
                  </a:lnTo>
                  <a:cubicBezTo>
                    <a:pt x="25876" y="66835"/>
                    <a:pt x="26466" y="66927"/>
                    <a:pt x="27042" y="67084"/>
                  </a:cubicBezTo>
                  <a:cubicBezTo>
                    <a:pt x="51359" y="73880"/>
                    <a:pt x="61022" y="62239"/>
                    <a:pt x="64833" y="50886"/>
                  </a:cubicBezTo>
                  <a:cubicBezTo>
                    <a:pt x="69207" y="49026"/>
                    <a:pt x="72284" y="45360"/>
                    <a:pt x="71669" y="38642"/>
                  </a:cubicBezTo>
                  <a:close/>
                </a:path>
              </a:pathLst>
            </a:custGeom>
            <a:solidFill>
              <a:srgbClr val="F9AA8F"/>
            </a:solidFill>
            <a:ln w="1309"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53E3F7C7-01ED-77FB-A1FC-69ED79B23111}"/>
                </a:ext>
              </a:extLst>
            </p:cNvPr>
            <p:cNvSpPr/>
            <p:nvPr/>
          </p:nvSpPr>
          <p:spPr>
            <a:xfrm>
              <a:off x="3303701" y="3152453"/>
              <a:ext cx="63363" cy="58520"/>
            </a:xfrm>
            <a:custGeom>
              <a:avLst/>
              <a:gdLst>
                <a:gd name="connsiteX0" fmla="*/ 8762 w 63363"/>
                <a:gd name="connsiteY0" fmla="*/ -59 h 58520"/>
                <a:gd name="connsiteX1" fmla="*/ 10124 w 63363"/>
                <a:gd name="connsiteY1" fmla="*/ 47812 h 58520"/>
                <a:gd name="connsiteX2" fmla="*/ 24476 w 63363"/>
                <a:gd name="connsiteY2" fmla="*/ 55869 h 58520"/>
                <a:gd name="connsiteX3" fmla="*/ 24476 w 63363"/>
                <a:gd name="connsiteY3" fmla="*/ 55869 h 58520"/>
                <a:gd name="connsiteX4" fmla="*/ 25406 w 63363"/>
                <a:gd name="connsiteY4" fmla="*/ 56078 h 58520"/>
                <a:gd name="connsiteX5" fmla="*/ 27147 w 63363"/>
                <a:gd name="connsiteY5" fmla="*/ 56458 h 58520"/>
                <a:gd name="connsiteX6" fmla="*/ 40818 w 63363"/>
                <a:gd name="connsiteY6" fmla="*/ 58461 h 58520"/>
                <a:gd name="connsiteX7" fmla="*/ 48243 w 63363"/>
                <a:gd name="connsiteY7" fmla="*/ 24586 h 58520"/>
                <a:gd name="connsiteX8" fmla="*/ 62254 w 63363"/>
                <a:gd name="connsiteY8" fmla="*/ 4944 h 58520"/>
                <a:gd name="connsiteX9" fmla="*/ 62254 w 63363"/>
                <a:gd name="connsiteY9" fmla="*/ 4944 h 58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363" h="58520">
                  <a:moveTo>
                    <a:pt x="8762" y="-59"/>
                  </a:moveTo>
                  <a:cubicBezTo>
                    <a:pt x="-4084" y="13536"/>
                    <a:pt x="-3468" y="34968"/>
                    <a:pt x="10124" y="47812"/>
                  </a:cubicBezTo>
                  <a:cubicBezTo>
                    <a:pt x="14170" y="51636"/>
                    <a:pt x="19107" y="54405"/>
                    <a:pt x="24476" y="55869"/>
                  </a:cubicBezTo>
                  <a:lnTo>
                    <a:pt x="24476" y="55869"/>
                  </a:lnTo>
                  <a:lnTo>
                    <a:pt x="25406" y="56078"/>
                  </a:lnTo>
                  <a:cubicBezTo>
                    <a:pt x="25982" y="56209"/>
                    <a:pt x="26571" y="56301"/>
                    <a:pt x="27147" y="56458"/>
                  </a:cubicBezTo>
                  <a:cubicBezTo>
                    <a:pt x="31586" y="57774"/>
                    <a:pt x="36182" y="58448"/>
                    <a:pt x="40818" y="58461"/>
                  </a:cubicBezTo>
                  <a:cubicBezTo>
                    <a:pt x="30761" y="55738"/>
                    <a:pt x="29151" y="32272"/>
                    <a:pt x="48243" y="24586"/>
                  </a:cubicBezTo>
                  <a:cubicBezTo>
                    <a:pt x="67335" y="16899"/>
                    <a:pt x="62280" y="4944"/>
                    <a:pt x="62254" y="4944"/>
                  </a:cubicBezTo>
                  <a:lnTo>
                    <a:pt x="62254" y="4944"/>
                  </a:lnTo>
                  <a:close/>
                </a:path>
              </a:pathLst>
            </a:custGeom>
            <a:gradFill>
              <a:gsLst>
                <a:gs pos="0">
                  <a:srgbClr val="FFFFFF">
                    <a:alpha val="0"/>
                  </a:srgbClr>
                </a:gs>
                <a:gs pos="50000">
                  <a:srgbClr val="7F7F7F">
                    <a:alpha val="49804"/>
                  </a:srgbClr>
                </a:gs>
                <a:gs pos="100000">
                  <a:srgbClr val="000000"/>
                </a:gs>
              </a:gsLst>
              <a:lin ang="16131577" scaled="1"/>
            </a:gradFill>
            <a:ln w="1309"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7A70C8E0-659C-357E-CF6D-987C4F7AE431}"/>
                </a:ext>
              </a:extLst>
            </p:cNvPr>
            <p:cNvSpPr/>
            <p:nvPr/>
          </p:nvSpPr>
          <p:spPr>
            <a:xfrm>
              <a:off x="3364520" y="3187533"/>
              <a:ext cx="10365" cy="5264"/>
            </a:xfrm>
            <a:custGeom>
              <a:avLst/>
              <a:gdLst>
                <a:gd name="connsiteX0" fmla="*/ 9881 w 10365"/>
                <a:gd name="connsiteY0" fmla="*/ -59 h 5264"/>
                <a:gd name="connsiteX1" fmla="*/ 1330 w 10365"/>
                <a:gd name="connsiteY1" fmla="*/ 2901 h 5264"/>
                <a:gd name="connsiteX2" fmla="*/ 4106 w 10365"/>
                <a:gd name="connsiteY2" fmla="*/ 5205 h 5264"/>
                <a:gd name="connsiteX3" fmla="*/ 9881 w 10365"/>
                <a:gd name="connsiteY3" fmla="*/ -59 h 5264"/>
              </a:gdLst>
              <a:ahLst/>
              <a:cxnLst>
                <a:cxn ang="0">
                  <a:pos x="connsiteX0" y="connsiteY0"/>
                </a:cxn>
                <a:cxn ang="0">
                  <a:pos x="connsiteX1" y="connsiteY1"/>
                </a:cxn>
                <a:cxn ang="0">
                  <a:pos x="connsiteX2" y="connsiteY2"/>
                </a:cxn>
                <a:cxn ang="0">
                  <a:pos x="connsiteX3" y="connsiteY3"/>
                </a:cxn>
              </a:cxnLst>
              <a:rect l="l" t="t" r="r" b="b"/>
              <a:pathLst>
                <a:path w="10365" h="5264">
                  <a:moveTo>
                    <a:pt x="9881" y="-59"/>
                  </a:moveTo>
                  <a:cubicBezTo>
                    <a:pt x="7628" y="2171"/>
                    <a:pt x="4486" y="3260"/>
                    <a:pt x="1330" y="2901"/>
                  </a:cubicBezTo>
                  <a:cubicBezTo>
                    <a:pt x="-4000" y="2233"/>
                    <a:pt x="4106" y="5205"/>
                    <a:pt x="4106" y="5205"/>
                  </a:cubicBezTo>
                  <a:cubicBezTo>
                    <a:pt x="6607" y="4219"/>
                    <a:pt x="8663" y="2346"/>
                    <a:pt x="9881" y="-59"/>
                  </a:cubicBezTo>
                  <a:close/>
                </a:path>
              </a:pathLst>
            </a:custGeom>
            <a:gradFill>
              <a:gsLst>
                <a:gs pos="0">
                  <a:srgbClr val="FFFFFF">
                    <a:alpha val="0"/>
                  </a:srgbClr>
                </a:gs>
                <a:gs pos="50000">
                  <a:srgbClr val="7F7F7F">
                    <a:alpha val="49804"/>
                  </a:srgbClr>
                </a:gs>
                <a:gs pos="100000">
                  <a:srgbClr val="000000"/>
                </a:gs>
              </a:gsLst>
              <a:lin ang="16200000" scaled="1"/>
            </a:gradFill>
            <a:ln w="1309"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6F2F54CC-97C3-A292-0088-F725D74787EB}"/>
                </a:ext>
              </a:extLst>
            </p:cNvPr>
            <p:cNvSpPr/>
            <p:nvPr/>
          </p:nvSpPr>
          <p:spPr>
            <a:xfrm>
              <a:off x="3294556" y="3127197"/>
              <a:ext cx="78315" cy="75364"/>
            </a:xfrm>
            <a:custGeom>
              <a:avLst/>
              <a:gdLst>
                <a:gd name="connsiteX0" fmla="*/ 71386 w 78315"/>
                <a:gd name="connsiteY0" fmla="*/ 30212 h 75364"/>
                <a:gd name="connsiteX1" fmla="*/ 54363 w 78315"/>
                <a:gd name="connsiteY1" fmla="*/ 38763 h 75364"/>
                <a:gd name="connsiteX2" fmla="*/ 40705 w 78315"/>
                <a:gd name="connsiteY2" fmla="*/ 52211 h 75364"/>
                <a:gd name="connsiteX3" fmla="*/ 38178 w 78315"/>
                <a:gd name="connsiteY3" fmla="*/ 54163 h 75364"/>
                <a:gd name="connsiteX4" fmla="*/ 38178 w 78315"/>
                <a:gd name="connsiteY4" fmla="*/ 54163 h 75364"/>
                <a:gd name="connsiteX5" fmla="*/ 35559 w 78315"/>
                <a:gd name="connsiteY5" fmla="*/ 51544 h 75364"/>
                <a:gd name="connsiteX6" fmla="*/ 26393 w 78315"/>
                <a:gd name="connsiteY6" fmla="*/ 39627 h 75364"/>
                <a:gd name="connsiteX7" fmla="*/ 25358 w 78315"/>
                <a:gd name="connsiteY7" fmla="*/ 60265 h 75364"/>
                <a:gd name="connsiteX8" fmla="*/ 20120 w 78315"/>
                <a:gd name="connsiteY8" fmla="*/ 75022 h 75364"/>
                <a:gd name="connsiteX9" fmla="*/ -320 w 78315"/>
                <a:gd name="connsiteY9" fmla="*/ 39339 h 75364"/>
                <a:gd name="connsiteX10" fmla="*/ 35493 w 78315"/>
                <a:gd name="connsiteY10" fmla="*/ 55 h 75364"/>
                <a:gd name="connsiteX11" fmla="*/ 71386 w 78315"/>
                <a:gd name="connsiteY11" fmla="*/ 30212 h 75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8315" h="75364">
                  <a:moveTo>
                    <a:pt x="71386" y="30212"/>
                  </a:moveTo>
                  <a:cubicBezTo>
                    <a:pt x="67706" y="35971"/>
                    <a:pt x="61172" y="39254"/>
                    <a:pt x="54363" y="38763"/>
                  </a:cubicBezTo>
                  <a:cubicBezTo>
                    <a:pt x="45197" y="38187"/>
                    <a:pt x="41792" y="47929"/>
                    <a:pt x="40705" y="52211"/>
                  </a:cubicBezTo>
                  <a:cubicBezTo>
                    <a:pt x="40404" y="53360"/>
                    <a:pt x="39369" y="54160"/>
                    <a:pt x="38178" y="54163"/>
                  </a:cubicBezTo>
                  <a:lnTo>
                    <a:pt x="38178" y="54163"/>
                  </a:lnTo>
                  <a:cubicBezTo>
                    <a:pt x="36737" y="54163"/>
                    <a:pt x="35559" y="52991"/>
                    <a:pt x="35559" y="51544"/>
                  </a:cubicBezTo>
                  <a:cubicBezTo>
                    <a:pt x="35559" y="47366"/>
                    <a:pt x="34472" y="39627"/>
                    <a:pt x="26393" y="39627"/>
                  </a:cubicBezTo>
                  <a:cubicBezTo>
                    <a:pt x="15288" y="39627"/>
                    <a:pt x="16467" y="58091"/>
                    <a:pt x="25358" y="60265"/>
                  </a:cubicBezTo>
                  <a:cubicBezTo>
                    <a:pt x="34249" y="62438"/>
                    <a:pt x="23132" y="77550"/>
                    <a:pt x="20120" y="75022"/>
                  </a:cubicBezTo>
                  <a:cubicBezTo>
                    <a:pt x="17108" y="72495"/>
                    <a:pt x="1172" y="51033"/>
                    <a:pt x="-320" y="39339"/>
                  </a:cubicBezTo>
                  <a:cubicBezTo>
                    <a:pt x="-1813" y="27646"/>
                    <a:pt x="6594" y="1129"/>
                    <a:pt x="35493" y="55"/>
                  </a:cubicBezTo>
                  <a:cubicBezTo>
                    <a:pt x="64393" y="-1018"/>
                    <a:pt x="90281" y="5228"/>
                    <a:pt x="71386" y="30212"/>
                  </a:cubicBezTo>
                  <a:close/>
                </a:path>
              </a:pathLst>
            </a:custGeom>
            <a:solidFill>
              <a:srgbClr val="70462A"/>
            </a:solidFill>
            <a:ln w="1309"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7938A75F-6C1F-BCBC-D1EB-A18FDD7C45AC}"/>
                </a:ext>
              </a:extLst>
            </p:cNvPr>
            <p:cNvSpPr/>
            <p:nvPr/>
          </p:nvSpPr>
          <p:spPr>
            <a:xfrm>
              <a:off x="3308601" y="3220925"/>
              <a:ext cx="37202" cy="34556"/>
            </a:xfrm>
            <a:custGeom>
              <a:avLst/>
              <a:gdLst>
                <a:gd name="connsiteX0" fmla="*/ -485 w 37202"/>
                <a:gd name="connsiteY0" fmla="*/ 14712 h 34556"/>
                <a:gd name="connsiteX1" fmla="*/ 6717 w 37202"/>
                <a:gd name="connsiteY1" fmla="*/ -59 h 34556"/>
                <a:gd name="connsiteX2" fmla="*/ 29947 w 37202"/>
                <a:gd name="connsiteY2" fmla="*/ 14476 h 34556"/>
                <a:gd name="connsiteX3" fmla="*/ 34504 w 37202"/>
                <a:gd name="connsiteY3" fmla="*/ 21299 h 34556"/>
                <a:gd name="connsiteX4" fmla="*/ 36717 w 37202"/>
                <a:gd name="connsiteY4" fmla="*/ 34498 h 34556"/>
                <a:gd name="connsiteX5" fmla="*/ 30471 w 37202"/>
                <a:gd name="connsiteY5" fmla="*/ 24088 h 34556"/>
                <a:gd name="connsiteX6" fmla="*/ 24683 w 37202"/>
                <a:gd name="connsiteY6" fmla="*/ 32154 h 3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202" h="34556">
                  <a:moveTo>
                    <a:pt x="-485" y="14712"/>
                  </a:moveTo>
                  <a:lnTo>
                    <a:pt x="6717" y="-59"/>
                  </a:lnTo>
                  <a:lnTo>
                    <a:pt x="29947" y="14476"/>
                  </a:lnTo>
                  <a:cubicBezTo>
                    <a:pt x="32383" y="15989"/>
                    <a:pt x="34033" y="18476"/>
                    <a:pt x="34504" y="21299"/>
                  </a:cubicBezTo>
                  <a:lnTo>
                    <a:pt x="36717" y="34498"/>
                  </a:lnTo>
                  <a:lnTo>
                    <a:pt x="30471" y="24088"/>
                  </a:lnTo>
                  <a:lnTo>
                    <a:pt x="24683" y="32154"/>
                  </a:lnTo>
                  <a:close/>
                </a:path>
              </a:pathLst>
            </a:custGeom>
            <a:solidFill>
              <a:srgbClr val="3C6799"/>
            </a:solidFill>
            <a:ln w="1309"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id="{FE2B789B-2DF8-DBC7-EA3C-2ABC34FB7ADA}"/>
                </a:ext>
              </a:extLst>
            </p:cNvPr>
            <p:cNvSpPr/>
            <p:nvPr/>
          </p:nvSpPr>
          <p:spPr>
            <a:xfrm>
              <a:off x="3342856" y="3224068"/>
              <a:ext cx="11641" cy="31348"/>
            </a:xfrm>
            <a:custGeom>
              <a:avLst/>
              <a:gdLst>
                <a:gd name="connsiteX0" fmla="*/ 2461 w 11641"/>
                <a:gd name="connsiteY0" fmla="*/ 31290 h 31348"/>
                <a:gd name="connsiteX1" fmla="*/ -485 w 11641"/>
                <a:gd name="connsiteY1" fmla="*/ 13651 h 31348"/>
                <a:gd name="connsiteX2" fmla="*/ 510 w 11641"/>
                <a:gd name="connsiteY2" fmla="*/ -59 h 31348"/>
                <a:gd name="connsiteX3" fmla="*/ 5984 w 11641"/>
                <a:gd name="connsiteY3" fmla="*/ 8060 h 31348"/>
                <a:gd name="connsiteX4" fmla="*/ 8603 w 11641"/>
                <a:gd name="connsiteY4" fmla="*/ 13298 h 31348"/>
                <a:gd name="connsiteX5" fmla="*/ 11156 w 11641"/>
                <a:gd name="connsiteY5" fmla="*/ 21089 h 31348"/>
                <a:gd name="connsiteX6" fmla="*/ 4609 w 11641"/>
                <a:gd name="connsiteY6" fmla="*/ 19322 h 31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41" h="31348">
                  <a:moveTo>
                    <a:pt x="2461" y="31290"/>
                  </a:moveTo>
                  <a:lnTo>
                    <a:pt x="-485" y="13651"/>
                  </a:lnTo>
                  <a:lnTo>
                    <a:pt x="510" y="-59"/>
                  </a:lnTo>
                  <a:lnTo>
                    <a:pt x="5984" y="8060"/>
                  </a:lnTo>
                  <a:cubicBezTo>
                    <a:pt x="7097" y="9676"/>
                    <a:pt x="7974" y="11438"/>
                    <a:pt x="8603" y="13298"/>
                  </a:cubicBezTo>
                  <a:lnTo>
                    <a:pt x="11156" y="21089"/>
                  </a:lnTo>
                  <a:lnTo>
                    <a:pt x="4609" y="19322"/>
                  </a:lnTo>
                  <a:close/>
                </a:path>
              </a:pathLst>
            </a:custGeom>
            <a:solidFill>
              <a:srgbClr val="3C6799"/>
            </a:solidFill>
            <a:ln w="1309"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id="{F2D4DD50-D99F-FB0A-0F1F-4174AA6352AC}"/>
                </a:ext>
              </a:extLst>
            </p:cNvPr>
            <p:cNvSpPr/>
            <p:nvPr/>
          </p:nvSpPr>
          <p:spPr>
            <a:xfrm>
              <a:off x="3360901" y="3164919"/>
              <a:ext cx="7254" cy="12518"/>
            </a:xfrm>
            <a:custGeom>
              <a:avLst/>
              <a:gdLst>
                <a:gd name="connsiteX0" fmla="*/ 6769 w 7254"/>
                <a:gd name="connsiteY0" fmla="*/ 6201 h 12518"/>
                <a:gd name="connsiteX1" fmla="*/ 3142 w 7254"/>
                <a:gd name="connsiteY1" fmla="*/ 12460 h 12518"/>
                <a:gd name="connsiteX2" fmla="*/ -485 w 7254"/>
                <a:gd name="connsiteY2" fmla="*/ 6201 h 12518"/>
                <a:gd name="connsiteX3" fmla="*/ 3142 w 7254"/>
                <a:gd name="connsiteY3" fmla="*/ -59 h 12518"/>
                <a:gd name="connsiteX4" fmla="*/ 6769 w 7254"/>
                <a:gd name="connsiteY4" fmla="*/ 6201 h 12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54" h="12518">
                  <a:moveTo>
                    <a:pt x="6769" y="6201"/>
                  </a:moveTo>
                  <a:cubicBezTo>
                    <a:pt x="6769" y="9658"/>
                    <a:pt x="5145" y="12460"/>
                    <a:pt x="3142" y="12460"/>
                  </a:cubicBezTo>
                  <a:cubicBezTo>
                    <a:pt x="1139" y="12460"/>
                    <a:pt x="-485" y="9658"/>
                    <a:pt x="-485" y="6201"/>
                  </a:cubicBezTo>
                  <a:cubicBezTo>
                    <a:pt x="-485" y="2744"/>
                    <a:pt x="1139" y="-59"/>
                    <a:pt x="3142" y="-59"/>
                  </a:cubicBezTo>
                  <a:cubicBezTo>
                    <a:pt x="5145" y="-59"/>
                    <a:pt x="6769" y="2744"/>
                    <a:pt x="6769" y="6201"/>
                  </a:cubicBezTo>
                  <a:close/>
                </a:path>
              </a:pathLst>
            </a:custGeom>
            <a:solidFill>
              <a:srgbClr val="E4E4EA"/>
            </a:solidFill>
            <a:ln w="1309"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60635C8F-4E7D-C302-7661-5970ED79BECB}"/>
                </a:ext>
              </a:extLst>
            </p:cNvPr>
            <p:cNvSpPr/>
            <p:nvPr/>
          </p:nvSpPr>
          <p:spPr>
            <a:xfrm>
              <a:off x="3282896" y="3733777"/>
              <a:ext cx="30209" cy="36377"/>
            </a:xfrm>
            <a:custGeom>
              <a:avLst/>
              <a:gdLst>
                <a:gd name="connsiteX0" fmla="*/ 12544 w 30209"/>
                <a:gd name="connsiteY0" fmla="*/ -59 h 36377"/>
                <a:gd name="connsiteX1" fmla="*/ 1859 w 30209"/>
                <a:gd name="connsiteY1" fmla="*/ 21194 h 36377"/>
                <a:gd name="connsiteX2" fmla="*/ -485 w 30209"/>
                <a:gd name="connsiteY2" fmla="*/ 31081 h 36377"/>
                <a:gd name="connsiteX3" fmla="*/ -485 w 30209"/>
                <a:gd name="connsiteY3" fmla="*/ 36318 h 36377"/>
                <a:gd name="connsiteX4" fmla="*/ 29724 w 30209"/>
                <a:gd name="connsiteY4" fmla="*/ 36318 h 36377"/>
                <a:gd name="connsiteX5" fmla="*/ 29724 w 30209"/>
                <a:gd name="connsiteY5" fmla="*/ 26196 h 36377"/>
                <a:gd name="connsiteX6" fmla="*/ 28978 w 30209"/>
                <a:gd name="connsiteY6" fmla="*/ 20487 h 36377"/>
                <a:gd name="connsiteX7" fmla="*/ 23478 w 30209"/>
                <a:gd name="connsiteY7" fmla="*/ -19 h 3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209" h="36377">
                  <a:moveTo>
                    <a:pt x="12544" y="-59"/>
                  </a:moveTo>
                  <a:lnTo>
                    <a:pt x="1859" y="21194"/>
                  </a:lnTo>
                  <a:cubicBezTo>
                    <a:pt x="314" y="24261"/>
                    <a:pt x="-485" y="27647"/>
                    <a:pt x="-485" y="31081"/>
                  </a:cubicBezTo>
                  <a:lnTo>
                    <a:pt x="-485" y="36318"/>
                  </a:lnTo>
                  <a:lnTo>
                    <a:pt x="29724" y="36318"/>
                  </a:lnTo>
                  <a:lnTo>
                    <a:pt x="29724" y="26196"/>
                  </a:lnTo>
                  <a:cubicBezTo>
                    <a:pt x="29724" y="24269"/>
                    <a:pt x="29475" y="22349"/>
                    <a:pt x="28978" y="20487"/>
                  </a:cubicBezTo>
                  <a:lnTo>
                    <a:pt x="23478" y="-19"/>
                  </a:lnTo>
                  <a:close/>
                </a:path>
              </a:pathLst>
            </a:custGeom>
            <a:solidFill>
              <a:srgbClr val="1B1C37"/>
            </a:solidFill>
            <a:ln w="1309"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D6D604BC-D457-0EF5-CFBF-8E9797B060F7}"/>
                </a:ext>
              </a:extLst>
            </p:cNvPr>
            <p:cNvSpPr/>
            <p:nvPr/>
          </p:nvSpPr>
          <p:spPr>
            <a:xfrm>
              <a:off x="3366977" y="3731355"/>
              <a:ext cx="43382" cy="35984"/>
            </a:xfrm>
            <a:custGeom>
              <a:avLst/>
              <a:gdLst>
                <a:gd name="connsiteX0" fmla="*/ -485 w 43382"/>
                <a:gd name="connsiteY0" fmla="*/ -59 h 35984"/>
                <a:gd name="connsiteX1" fmla="*/ -485 w 43382"/>
                <a:gd name="connsiteY1" fmla="*/ 35925 h 35984"/>
                <a:gd name="connsiteX2" fmla="*/ 42897 w 43382"/>
                <a:gd name="connsiteY2" fmla="*/ 35925 h 35984"/>
                <a:gd name="connsiteX3" fmla="*/ 42897 w 43382"/>
                <a:gd name="connsiteY3" fmla="*/ 34616 h 35984"/>
                <a:gd name="connsiteX4" fmla="*/ 37097 w 43382"/>
                <a:gd name="connsiteY4" fmla="*/ 23289 h 35984"/>
                <a:gd name="connsiteX5" fmla="*/ 32068 w 43382"/>
                <a:gd name="connsiteY5" fmla="*/ 19662 h 35984"/>
                <a:gd name="connsiteX6" fmla="*/ 26935 w 43382"/>
                <a:gd name="connsiteY6" fmla="*/ 17266 h 35984"/>
                <a:gd name="connsiteX7" fmla="*/ 19838 w 43382"/>
                <a:gd name="connsiteY7" fmla="*/ 15459 h 35984"/>
                <a:gd name="connsiteX8" fmla="*/ 13919 w 43382"/>
                <a:gd name="connsiteY8" fmla="*/ 8270 h 35984"/>
                <a:gd name="connsiteX9" fmla="*/ 13461 w 43382"/>
                <a:gd name="connsiteY9" fmla="*/ -32 h 35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382" h="35984">
                  <a:moveTo>
                    <a:pt x="-485" y="-59"/>
                  </a:moveTo>
                  <a:lnTo>
                    <a:pt x="-485" y="35925"/>
                  </a:lnTo>
                  <a:lnTo>
                    <a:pt x="42897" y="35925"/>
                  </a:lnTo>
                  <a:lnTo>
                    <a:pt x="42897" y="34616"/>
                  </a:lnTo>
                  <a:cubicBezTo>
                    <a:pt x="42897" y="30127"/>
                    <a:pt x="40737" y="25912"/>
                    <a:pt x="37097" y="23289"/>
                  </a:cubicBezTo>
                  <a:lnTo>
                    <a:pt x="32068" y="19662"/>
                  </a:lnTo>
                  <a:cubicBezTo>
                    <a:pt x="30523" y="18549"/>
                    <a:pt x="28782" y="17736"/>
                    <a:pt x="26935" y="17266"/>
                  </a:cubicBezTo>
                  <a:lnTo>
                    <a:pt x="19838" y="15459"/>
                  </a:lnTo>
                  <a:cubicBezTo>
                    <a:pt x="16499" y="14615"/>
                    <a:pt x="14102" y="11703"/>
                    <a:pt x="13919" y="8270"/>
                  </a:cubicBezTo>
                  <a:lnTo>
                    <a:pt x="13461" y="-32"/>
                  </a:lnTo>
                  <a:close/>
                </a:path>
              </a:pathLst>
            </a:custGeom>
            <a:solidFill>
              <a:srgbClr val="1B1C37"/>
            </a:solidFill>
            <a:ln w="1309" cap="flat">
              <a:no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id="{E4520A55-AB98-B3B1-577A-04ED3A36D429}"/>
                </a:ext>
              </a:extLst>
            </p:cNvPr>
            <p:cNvSpPr/>
            <p:nvPr/>
          </p:nvSpPr>
          <p:spPr>
            <a:xfrm>
              <a:off x="3336659" y="3240785"/>
              <a:ext cx="14132" cy="16044"/>
            </a:xfrm>
            <a:custGeom>
              <a:avLst/>
              <a:gdLst>
                <a:gd name="connsiteX0" fmla="*/ 1300 w 14132"/>
                <a:gd name="connsiteY0" fmla="*/ 1098 h 16044"/>
                <a:gd name="connsiteX1" fmla="*/ 1300 w 14132"/>
                <a:gd name="connsiteY1" fmla="*/ 1098 h 16044"/>
                <a:gd name="connsiteX2" fmla="*/ 435 w 14132"/>
                <a:gd name="connsiteY2" fmla="*/ 7429 h 16044"/>
                <a:gd name="connsiteX3" fmla="*/ 527 w 14132"/>
                <a:gd name="connsiteY3" fmla="*/ 7540 h 16044"/>
                <a:gd name="connsiteX4" fmla="*/ 6472 w 14132"/>
                <a:gd name="connsiteY4" fmla="*/ 14873 h 16044"/>
                <a:gd name="connsiteX5" fmla="*/ 8803 w 14132"/>
                <a:gd name="connsiteY5" fmla="*/ 15986 h 16044"/>
                <a:gd name="connsiteX6" fmla="*/ 8803 w 14132"/>
                <a:gd name="connsiteY6" fmla="*/ 15986 h 16044"/>
                <a:gd name="connsiteX7" fmla="*/ 11723 w 14132"/>
                <a:gd name="connsiteY7" fmla="*/ 13695 h 16044"/>
                <a:gd name="connsiteX8" fmla="*/ 13517 w 14132"/>
                <a:gd name="connsiteY8" fmla="*/ 6322 h 16044"/>
                <a:gd name="connsiteX9" fmla="*/ 12208 w 14132"/>
                <a:gd name="connsiteY9" fmla="*/ 1949 h 16044"/>
                <a:gd name="connsiteX10" fmla="*/ 11919 w 14132"/>
                <a:gd name="connsiteY10" fmla="*/ 1687 h 16044"/>
                <a:gd name="connsiteX11" fmla="*/ 6996 w 14132"/>
                <a:gd name="connsiteY11" fmla="*/ -42 h 16044"/>
                <a:gd name="connsiteX12" fmla="*/ 3709 w 14132"/>
                <a:gd name="connsiteY12" fmla="*/ 194 h 16044"/>
                <a:gd name="connsiteX13" fmla="*/ 1300 w 14132"/>
                <a:gd name="connsiteY13" fmla="*/ 1098 h 16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 h="16044">
                  <a:moveTo>
                    <a:pt x="1300" y="1098"/>
                  </a:moveTo>
                  <a:lnTo>
                    <a:pt x="1300" y="1098"/>
                  </a:lnTo>
                  <a:cubicBezTo>
                    <a:pt x="-691" y="2609"/>
                    <a:pt x="-1071" y="5443"/>
                    <a:pt x="435" y="7429"/>
                  </a:cubicBezTo>
                  <a:cubicBezTo>
                    <a:pt x="462" y="7466"/>
                    <a:pt x="501" y="7504"/>
                    <a:pt x="527" y="7540"/>
                  </a:cubicBezTo>
                  <a:lnTo>
                    <a:pt x="6472" y="14873"/>
                  </a:lnTo>
                  <a:cubicBezTo>
                    <a:pt x="7035" y="15576"/>
                    <a:pt x="7899" y="15986"/>
                    <a:pt x="8803" y="15986"/>
                  </a:cubicBezTo>
                  <a:lnTo>
                    <a:pt x="8803" y="15986"/>
                  </a:lnTo>
                  <a:cubicBezTo>
                    <a:pt x="10191" y="15989"/>
                    <a:pt x="11395" y="15042"/>
                    <a:pt x="11723" y="13695"/>
                  </a:cubicBezTo>
                  <a:lnTo>
                    <a:pt x="13517" y="6322"/>
                  </a:lnTo>
                  <a:cubicBezTo>
                    <a:pt x="13910" y="4735"/>
                    <a:pt x="13399" y="3063"/>
                    <a:pt x="12208" y="1949"/>
                  </a:cubicBezTo>
                  <a:lnTo>
                    <a:pt x="11919" y="1687"/>
                  </a:lnTo>
                  <a:cubicBezTo>
                    <a:pt x="10584" y="453"/>
                    <a:pt x="8803" y="-172"/>
                    <a:pt x="6996" y="-42"/>
                  </a:cubicBezTo>
                  <a:lnTo>
                    <a:pt x="3709" y="194"/>
                  </a:lnTo>
                  <a:cubicBezTo>
                    <a:pt x="2832" y="258"/>
                    <a:pt x="1994" y="571"/>
                    <a:pt x="1300" y="1098"/>
                  </a:cubicBezTo>
                  <a:close/>
                </a:path>
              </a:pathLst>
            </a:custGeom>
            <a:solidFill>
              <a:srgbClr val="4778A8"/>
            </a:solidFill>
            <a:ln w="1309" cap="flat">
              <a:no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id="{62D67161-3BD3-6F9F-C034-ED64E9874714}"/>
                </a:ext>
              </a:extLst>
            </p:cNvPr>
            <p:cNvSpPr/>
            <p:nvPr/>
          </p:nvSpPr>
          <p:spPr>
            <a:xfrm>
              <a:off x="3343825" y="3251265"/>
              <a:ext cx="28453" cy="129597"/>
            </a:xfrm>
            <a:custGeom>
              <a:avLst/>
              <a:gdLst>
                <a:gd name="connsiteX0" fmla="*/ -485 w 28453"/>
                <a:gd name="connsiteY0" fmla="*/ 3425 h 129597"/>
                <a:gd name="connsiteX1" fmla="*/ 2330 w 28453"/>
                <a:gd name="connsiteY1" fmla="*/ 104620 h 129597"/>
                <a:gd name="connsiteX2" fmla="*/ 5486 w 28453"/>
                <a:gd name="connsiteY2" fmla="*/ 116340 h 129597"/>
                <a:gd name="connsiteX3" fmla="*/ 15176 w 28453"/>
                <a:gd name="connsiteY3" fmla="*/ 128479 h 129597"/>
                <a:gd name="connsiteX4" fmla="*/ 19157 w 28453"/>
                <a:gd name="connsiteY4" fmla="*/ 128917 h 129597"/>
                <a:gd name="connsiteX5" fmla="*/ 19929 w 28453"/>
                <a:gd name="connsiteY5" fmla="*/ 127942 h 129597"/>
                <a:gd name="connsiteX6" fmla="*/ 26398 w 28453"/>
                <a:gd name="connsiteY6" fmla="*/ 114493 h 129597"/>
                <a:gd name="connsiteX7" fmla="*/ 27878 w 28453"/>
                <a:gd name="connsiteY7" fmla="*/ 105890 h 129597"/>
                <a:gd name="connsiteX8" fmla="*/ 2199 w 28453"/>
                <a:gd name="connsiteY8" fmla="*/ -59 h 129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53" h="129597">
                  <a:moveTo>
                    <a:pt x="-485" y="3425"/>
                  </a:moveTo>
                  <a:cubicBezTo>
                    <a:pt x="-485" y="3425"/>
                    <a:pt x="8930" y="63660"/>
                    <a:pt x="2330" y="104620"/>
                  </a:cubicBezTo>
                  <a:cubicBezTo>
                    <a:pt x="1689" y="108797"/>
                    <a:pt x="2828" y="113052"/>
                    <a:pt x="5486" y="116340"/>
                  </a:cubicBezTo>
                  <a:lnTo>
                    <a:pt x="15176" y="128479"/>
                  </a:lnTo>
                  <a:cubicBezTo>
                    <a:pt x="16158" y="129698"/>
                    <a:pt x="17939" y="129894"/>
                    <a:pt x="19157" y="128917"/>
                  </a:cubicBezTo>
                  <a:cubicBezTo>
                    <a:pt x="19484" y="128654"/>
                    <a:pt x="19746" y="128320"/>
                    <a:pt x="19929" y="127942"/>
                  </a:cubicBezTo>
                  <a:lnTo>
                    <a:pt x="26398" y="114493"/>
                  </a:lnTo>
                  <a:cubicBezTo>
                    <a:pt x="27682" y="111818"/>
                    <a:pt x="28192" y="108839"/>
                    <a:pt x="27878" y="105890"/>
                  </a:cubicBezTo>
                  <a:cubicBezTo>
                    <a:pt x="26071" y="88710"/>
                    <a:pt x="18607" y="27558"/>
                    <a:pt x="2199" y="-59"/>
                  </a:cubicBezTo>
                </a:path>
              </a:pathLst>
            </a:custGeom>
            <a:solidFill>
              <a:srgbClr val="4778A8"/>
            </a:solidFill>
            <a:ln w="1309"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id="{9C3764A1-BB93-B4F0-A8D3-4081650BA60A}"/>
                </a:ext>
              </a:extLst>
            </p:cNvPr>
            <p:cNvSpPr/>
            <p:nvPr/>
          </p:nvSpPr>
          <p:spPr>
            <a:xfrm>
              <a:off x="3345344" y="3266782"/>
              <a:ext cx="25600" cy="80047"/>
            </a:xfrm>
            <a:custGeom>
              <a:avLst/>
              <a:gdLst>
                <a:gd name="connsiteX0" fmla="*/ 2854 w 25600"/>
                <a:gd name="connsiteY0" fmla="*/ 68204 h 80047"/>
                <a:gd name="connsiteX1" fmla="*/ 25115 w 25600"/>
                <a:gd name="connsiteY1" fmla="*/ 79989 h 80047"/>
                <a:gd name="connsiteX2" fmla="*/ 12020 w 25600"/>
                <a:gd name="connsiteY2" fmla="*/ 12682 h 80047"/>
                <a:gd name="connsiteX3" fmla="*/ -485 w 25600"/>
                <a:gd name="connsiteY3" fmla="*/ -59 h 80047"/>
                <a:gd name="connsiteX4" fmla="*/ 2854 w 25600"/>
                <a:gd name="connsiteY4" fmla="*/ 68204 h 80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00" h="80047">
                  <a:moveTo>
                    <a:pt x="2854" y="68204"/>
                  </a:moveTo>
                  <a:cubicBezTo>
                    <a:pt x="9938" y="72735"/>
                    <a:pt x="17389" y="76677"/>
                    <a:pt x="25115" y="79989"/>
                  </a:cubicBezTo>
                  <a:cubicBezTo>
                    <a:pt x="23046" y="63437"/>
                    <a:pt x="18908" y="35965"/>
                    <a:pt x="12020" y="12682"/>
                  </a:cubicBezTo>
                  <a:cubicBezTo>
                    <a:pt x="7516" y="7772"/>
                    <a:pt x="3352" y="3516"/>
                    <a:pt x="-485" y="-59"/>
                  </a:cubicBezTo>
                  <a:cubicBezTo>
                    <a:pt x="1453" y="15315"/>
                    <a:pt x="4046" y="42787"/>
                    <a:pt x="2854" y="68204"/>
                  </a:cubicBezTo>
                  <a:close/>
                </a:path>
              </a:pathLst>
            </a:custGeom>
            <a:gradFill>
              <a:gsLst>
                <a:gs pos="0">
                  <a:srgbClr val="FFFFFF">
                    <a:alpha val="0"/>
                  </a:srgbClr>
                </a:gs>
                <a:gs pos="50000">
                  <a:srgbClr val="7F7F7F">
                    <a:alpha val="49804"/>
                  </a:srgbClr>
                </a:gs>
                <a:gs pos="100000">
                  <a:srgbClr val="000000"/>
                </a:gs>
              </a:gsLst>
              <a:lin ang="16200000" scaled="1"/>
            </a:gradFill>
            <a:ln w="1309"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id="{52500826-87AB-521D-A799-041EEC9C1EBB}"/>
                </a:ext>
              </a:extLst>
            </p:cNvPr>
            <p:cNvSpPr/>
            <p:nvPr/>
          </p:nvSpPr>
          <p:spPr>
            <a:xfrm>
              <a:off x="3302261" y="3235260"/>
              <a:ext cx="193431" cy="110419"/>
            </a:xfrm>
            <a:custGeom>
              <a:avLst/>
              <a:gdLst>
                <a:gd name="connsiteX0" fmla="*/ 5855 w 193431"/>
                <a:gd name="connsiteY0" fmla="*/ 547 h 110419"/>
                <a:gd name="connsiteX1" fmla="*/ 71800 w 193431"/>
                <a:gd name="connsiteY1" fmla="*/ 50870 h 110419"/>
                <a:gd name="connsiteX2" fmla="*/ 185383 w 193431"/>
                <a:gd name="connsiteY2" fmla="*/ 56658 h 110419"/>
                <a:gd name="connsiteX3" fmla="*/ 192152 w 193431"/>
                <a:gd name="connsiteY3" fmla="*/ 68640 h 110419"/>
                <a:gd name="connsiteX4" fmla="*/ 38028 w 193431"/>
                <a:gd name="connsiteY4" fmla="*/ 82651 h 110419"/>
                <a:gd name="connsiteX5" fmla="*/ 5855 w 193431"/>
                <a:gd name="connsiteY5" fmla="*/ 547 h 110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3431" h="110419">
                  <a:moveTo>
                    <a:pt x="5855" y="547"/>
                  </a:moveTo>
                  <a:cubicBezTo>
                    <a:pt x="5855" y="547"/>
                    <a:pt x="22721" y="-9352"/>
                    <a:pt x="71800" y="50870"/>
                  </a:cubicBezTo>
                  <a:cubicBezTo>
                    <a:pt x="127413" y="119120"/>
                    <a:pt x="185383" y="56658"/>
                    <a:pt x="185383" y="56658"/>
                  </a:cubicBezTo>
                  <a:cubicBezTo>
                    <a:pt x="185383" y="56658"/>
                    <a:pt x="195858" y="60835"/>
                    <a:pt x="192152" y="68640"/>
                  </a:cubicBezTo>
                  <a:cubicBezTo>
                    <a:pt x="192152" y="68640"/>
                    <a:pt x="133973" y="152328"/>
                    <a:pt x="38028" y="82651"/>
                  </a:cubicBezTo>
                  <a:cubicBezTo>
                    <a:pt x="-21683" y="39281"/>
                    <a:pt x="5855" y="547"/>
                    <a:pt x="5855" y="547"/>
                  </a:cubicBezTo>
                  <a:close/>
                </a:path>
              </a:pathLst>
            </a:custGeom>
            <a:solidFill>
              <a:srgbClr val="254A7F"/>
            </a:solidFill>
            <a:ln w="1309" cap="flat">
              <a:no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id="{2C901086-0C83-3B1D-5C28-645701289793}"/>
                </a:ext>
              </a:extLst>
            </p:cNvPr>
            <p:cNvSpPr/>
            <p:nvPr/>
          </p:nvSpPr>
          <p:spPr>
            <a:xfrm>
              <a:off x="3438762" y="3207432"/>
              <a:ext cx="26961" cy="34810"/>
            </a:xfrm>
            <a:custGeom>
              <a:avLst/>
              <a:gdLst>
                <a:gd name="connsiteX0" fmla="*/ -485 w 26961"/>
                <a:gd name="connsiteY0" fmla="*/ 30497 h 34810"/>
                <a:gd name="connsiteX1" fmla="*/ 10279 w 26961"/>
                <a:gd name="connsiteY1" fmla="*/ 2448 h 34810"/>
                <a:gd name="connsiteX2" fmla="*/ 26477 w 26961"/>
                <a:gd name="connsiteY2" fmla="*/ 6769 h 34810"/>
                <a:gd name="connsiteX3" fmla="*/ 14980 w 26961"/>
                <a:gd name="connsiteY3" fmla="*/ 34752 h 34810"/>
                <a:gd name="connsiteX4" fmla="*/ -485 w 26961"/>
                <a:gd name="connsiteY4" fmla="*/ 30497 h 34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961" h="34810">
                  <a:moveTo>
                    <a:pt x="-485" y="30497"/>
                  </a:moveTo>
                  <a:cubicBezTo>
                    <a:pt x="-485" y="30497"/>
                    <a:pt x="8681" y="5708"/>
                    <a:pt x="10279" y="2448"/>
                  </a:cubicBezTo>
                  <a:cubicBezTo>
                    <a:pt x="11876" y="-813"/>
                    <a:pt x="22941" y="-2240"/>
                    <a:pt x="26477" y="6769"/>
                  </a:cubicBezTo>
                  <a:lnTo>
                    <a:pt x="14980" y="34752"/>
                  </a:lnTo>
                  <a:cubicBezTo>
                    <a:pt x="14980" y="34752"/>
                    <a:pt x="8825" y="24656"/>
                    <a:pt x="-485" y="30497"/>
                  </a:cubicBezTo>
                  <a:close/>
                </a:path>
              </a:pathLst>
            </a:custGeom>
            <a:gradFill>
              <a:gsLst>
                <a:gs pos="10000">
                  <a:srgbClr val="FFFFFF"/>
                </a:gs>
                <a:gs pos="79000">
                  <a:srgbClr val="D1D3D4"/>
                </a:gs>
              </a:gsLst>
              <a:lin ang="16863016" scaled="1"/>
            </a:gradFill>
            <a:ln w="1309" cap="flat">
              <a:no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id="{8D322FC2-BB7D-E79F-5F52-F0226903EB02}"/>
                </a:ext>
              </a:extLst>
            </p:cNvPr>
            <p:cNvSpPr/>
            <p:nvPr/>
          </p:nvSpPr>
          <p:spPr>
            <a:xfrm>
              <a:off x="3469207" y="3519405"/>
              <a:ext cx="179894" cy="196996"/>
            </a:xfrm>
            <a:custGeom>
              <a:avLst/>
              <a:gdLst>
                <a:gd name="connsiteX0" fmla="*/ 0 w 179894"/>
                <a:gd name="connsiteY0" fmla="*/ 0 h 196996"/>
                <a:gd name="connsiteX1" fmla="*/ 179894 w 179894"/>
                <a:gd name="connsiteY1" fmla="*/ 0 h 196996"/>
                <a:gd name="connsiteX2" fmla="*/ 179894 w 179894"/>
                <a:gd name="connsiteY2" fmla="*/ 196996 h 196996"/>
                <a:gd name="connsiteX3" fmla="*/ 0 w 179894"/>
                <a:gd name="connsiteY3" fmla="*/ 196996 h 196996"/>
              </a:gdLst>
              <a:ahLst/>
              <a:cxnLst>
                <a:cxn ang="0">
                  <a:pos x="connsiteX0" y="connsiteY0"/>
                </a:cxn>
                <a:cxn ang="0">
                  <a:pos x="connsiteX1" y="connsiteY1"/>
                </a:cxn>
                <a:cxn ang="0">
                  <a:pos x="connsiteX2" y="connsiteY2"/>
                </a:cxn>
                <a:cxn ang="0">
                  <a:pos x="connsiteX3" y="connsiteY3"/>
                </a:cxn>
              </a:cxnLst>
              <a:rect l="l" t="t" r="r" b="b"/>
              <a:pathLst>
                <a:path w="179894" h="196996">
                  <a:moveTo>
                    <a:pt x="0" y="0"/>
                  </a:moveTo>
                  <a:lnTo>
                    <a:pt x="179894" y="0"/>
                  </a:lnTo>
                  <a:lnTo>
                    <a:pt x="179894" y="196996"/>
                  </a:lnTo>
                  <a:lnTo>
                    <a:pt x="0" y="196996"/>
                  </a:lnTo>
                  <a:close/>
                </a:path>
              </a:pathLst>
            </a:custGeom>
            <a:solidFill>
              <a:srgbClr val="70462A"/>
            </a:solidFill>
            <a:ln w="1309" cap="flat">
              <a:no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id="{C9329BEB-B813-1A46-6631-A20EDAA0EA37}"/>
                </a:ext>
              </a:extLst>
            </p:cNvPr>
            <p:cNvSpPr/>
            <p:nvPr/>
          </p:nvSpPr>
          <p:spPr>
            <a:xfrm>
              <a:off x="3469207" y="3519405"/>
              <a:ext cx="179894" cy="196996"/>
            </a:xfrm>
            <a:custGeom>
              <a:avLst/>
              <a:gdLst>
                <a:gd name="connsiteX0" fmla="*/ 0 w 179894"/>
                <a:gd name="connsiteY0" fmla="*/ 0 h 196996"/>
                <a:gd name="connsiteX1" fmla="*/ 179894 w 179894"/>
                <a:gd name="connsiteY1" fmla="*/ 0 h 196996"/>
                <a:gd name="connsiteX2" fmla="*/ 179894 w 179894"/>
                <a:gd name="connsiteY2" fmla="*/ 196996 h 196996"/>
                <a:gd name="connsiteX3" fmla="*/ 0 w 179894"/>
                <a:gd name="connsiteY3" fmla="*/ 196996 h 196996"/>
              </a:gdLst>
              <a:ahLst/>
              <a:cxnLst>
                <a:cxn ang="0">
                  <a:pos x="connsiteX0" y="connsiteY0"/>
                </a:cxn>
                <a:cxn ang="0">
                  <a:pos x="connsiteX1" y="connsiteY1"/>
                </a:cxn>
                <a:cxn ang="0">
                  <a:pos x="connsiteX2" y="connsiteY2"/>
                </a:cxn>
                <a:cxn ang="0">
                  <a:pos x="connsiteX3" y="connsiteY3"/>
                </a:cxn>
              </a:cxnLst>
              <a:rect l="l" t="t" r="r" b="b"/>
              <a:pathLst>
                <a:path w="179894" h="196996">
                  <a:moveTo>
                    <a:pt x="0" y="0"/>
                  </a:moveTo>
                  <a:lnTo>
                    <a:pt x="179894" y="0"/>
                  </a:lnTo>
                  <a:lnTo>
                    <a:pt x="179894" y="196996"/>
                  </a:lnTo>
                  <a:lnTo>
                    <a:pt x="0" y="196996"/>
                  </a:lnTo>
                  <a:close/>
                </a:path>
              </a:pathLst>
            </a:custGeom>
            <a:gradFill>
              <a:gsLst>
                <a:gs pos="0">
                  <a:srgbClr val="FFFFFF">
                    <a:alpha val="0"/>
                  </a:srgbClr>
                </a:gs>
                <a:gs pos="50000">
                  <a:srgbClr val="7F7F7F">
                    <a:alpha val="49804"/>
                  </a:srgbClr>
                </a:gs>
                <a:gs pos="100000">
                  <a:srgbClr val="000000"/>
                </a:gs>
              </a:gsLst>
              <a:lin ang="14417981" scaled="1"/>
            </a:gradFill>
            <a:ln w="1309" cap="flat">
              <a:no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id="{9FDB4076-BAD6-223E-FECA-AFE0D4DA7065}"/>
                </a:ext>
              </a:extLst>
            </p:cNvPr>
            <p:cNvSpPr/>
            <p:nvPr/>
          </p:nvSpPr>
          <p:spPr>
            <a:xfrm>
              <a:off x="3469207" y="3519405"/>
              <a:ext cx="70711" cy="196996"/>
            </a:xfrm>
            <a:custGeom>
              <a:avLst/>
              <a:gdLst>
                <a:gd name="connsiteX0" fmla="*/ 0 w 70711"/>
                <a:gd name="connsiteY0" fmla="*/ 0 h 196996"/>
                <a:gd name="connsiteX1" fmla="*/ 70711 w 70711"/>
                <a:gd name="connsiteY1" fmla="*/ 0 h 196996"/>
                <a:gd name="connsiteX2" fmla="*/ 70711 w 70711"/>
                <a:gd name="connsiteY2" fmla="*/ 196996 h 196996"/>
                <a:gd name="connsiteX3" fmla="*/ 0 w 70711"/>
                <a:gd name="connsiteY3" fmla="*/ 196996 h 196996"/>
              </a:gdLst>
              <a:ahLst/>
              <a:cxnLst>
                <a:cxn ang="0">
                  <a:pos x="connsiteX0" y="connsiteY0"/>
                </a:cxn>
                <a:cxn ang="0">
                  <a:pos x="connsiteX1" y="connsiteY1"/>
                </a:cxn>
                <a:cxn ang="0">
                  <a:pos x="connsiteX2" y="connsiteY2"/>
                </a:cxn>
                <a:cxn ang="0">
                  <a:pos x="connsiteX3" y="connsiteY3"/>
                </a:cxn>
              </a:cxnLst>
              <a:rect l="l" t="t" r="r" b="b"/>
              <a:pathLst>
                <a:path w="70711" h="196996">
                  <a:moveTo>
                    <a:pt x="0" y="0"/>
                  </a:moveTo>
                  <a:lnTo>
                    <a:pt x="70711" y="0"/>
                  </a:lnTo>
                  <a:lnTo>
                    <a:pt x="70711" y="196996"/>
                  </a:lnTo>
                  <a:lnTo>
                    <a:pt x="0" y="196996"/>
                  </a:lnTo>
                  <a:close/>
                </a:path>
              </a:pathLst>
            </a:custGeom>
            <a:solidFill>
              <a:srgbClr val="70462A"/>
            </a:solidFill>
            <a:ln w="1309"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id="{1E9FEF59-DDE7-86DE-8DFD-2EC5246745A1}"/>
                </a:ext>
              </a:extLst>
            </p:cNvPr>
            <p:cNvSpPr/>
            <p:nvPr/>
          </p:nvSpPr>
          <p:spPr>
            <a:xfrm>
              <a:off x="3451987" y="3488632"/>
              <a:ext cx="197100" cy="35892"/>
            </a:xfrm>
            <a:custGeom>
              <a:avLst/>
              <a:gdLst>
                <a:gd name="connsiteX0" fmla="*/ 7621 w 197100"/>
                <a:gd name="connsiteY0" fmla="*/ 0 h 35892"/>
                <a:gd name="connsiteX1" fmla="*/ 174447 w 197100"/>
                <a:gd name="connsiteY1" fmla="*/ 0 h 35892"/>
                <a:gd name="connsiteX2" fmla="*/ 197101 w 197100"/>
                <a:gd name="connsiteY2" fmla="*/ 22654 h 35892"/>
                <a:gd name="connsiteX3" fmla="*/ 197101 w 197100"/>
                <a:gd name="connsiteY3" fmla="*/ 35892 h 35892"/>
                <a:gd name="connsiteX4" fmla="*/ 197101 w 197100"/>
                <a:gd name="connsiteY4" fmla="*/ 35892 h 35892"/>
                <a:gd name="connsiteX5" fmla="*/ 7621 w 197100"/>
                <a:gd name="connsiteY5" fmla="*/ 35892 h 35892"/>
                <a:gd name="connsiteX6" fmla="*/ 0 w 197100"/>
                <a:gd name="connsiteY6" fmla="*/ 28271 h 35892"/>
                <a:gd name="connsiteX7" fmla="*/ 0 w 197100"/>
                <a:gd name="connsiteY7" fmla="*/ 7621 h 35892"/>
                <a:gd name="connsiteX8" fmla="*/ 7621 w 197100"/>
                <a:gd name="connsiteY8" fmla="*/ 0 h 35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100" h="35892">
                  <a:moveTo>
                    <a:pt x="7621" y="0"/>
                  </a:moveTo>
                  <a:lnTo>
                    <a:pt x="174447" y="0"/>
                  </a:lnTo>
                  <a:cubicBezTo>
                    <a:pt x="186952" y="0"/>
                    <a:pt x="197101" y="10142"/>
                    <a:pt x="197101" y="22654"/>
                  </a:cubicBezTo>
                  <a:lnTo>
                    <a:pt x="197101" y="35892"/>
                  </a:lnTo>
                  <a:lnTo>
                    <a:pt x="197101" y="35892"/>
                  </a:lnTo>
                  <a:lnTo>
                    <a:pt x="7621" y="35892"/>
                  </a:lnTo>
                  <a:cubicBezTo>
                    <a:pt x="3418" y="35892"/>
                    <a:pt x="0" y="32480"/>
                    <a:pt x="0" y="28271"/>
                  </a:cubicBezTo>
                  <a:lnTo>
                    <a:pt x="0" y="7621"/>
                  </a:lnTo>
                  <a:cubicBezTo>
                    <a:pt x="0" y="3412"/>
                    <a:pt x="3418" y="0"/>
                    <a:pt x="7621" y="0"/>
                  </a:cubicBezTo>
                  <a:close/>
                </a:path>
              </a:pathLst>
            </a:custGeom>
            <a:solidFill>
              <a:srgbClr val="70462A"/>
            </a:solidFill>
            <a:ln w="1309" cap="flat">
              <a:noFill/>
              <a:prstDash val="solid"/>
              <a:miter/>
            </a:ln>
          </p:spPr>
          <p:txBody>
            <a:bodyPr rtlCol="0" anchor="ctr"/>
            <a:lstStyle/>
            <a:p>
              <a:endParaRPr lang="zh-CN" altLang="en-US"/>
            </a:p>
          </p:txBody>
        </p:sp>
        <p:sp>
          <p:nvSpPr>
            <p:cNvPr id="201" name="任意多边形: 形状 200">
              <a:extLst>
                <a:ext uri="{FF2B5EF4-FFF2-40B4-BE49-F238E27FC236}">
                  <a16:creationId xmlns:a16="http://schemas.microsoft.com/office/drawing/2014/main" id="{0D7D3EC8-9FAC-4646-1856-6AF32224A8F6}"/>
                </a:ext>
              </a:extLst>
            </p:cNvPr>
            <p:cNvSpPr/>
            <p:nvPr/>
          </p:nvSpPr>
          <p:spPr>
            <a:xfrm>
              <a:off x="3451987" y="3488632"/>
              <a:ext cx="197100" cy="35892"/>
            </a:xfrm>
            <a:custGeom>
              <a:avLst/>
              <a:gdLst>
                <a:gd name="connsiteX0" fmla="*/ 7621 w 197100"/>
                <a:gd name="connsiteY0" fmla="*/ 0 h 35892"/>
                <a:gd name="connsiteX1" fmla="*/ 174447 w 197100"/>
                <a:gd name="connsiteY1" fmla="*/ 0 h 35892"/>
                <a:gd name="connsiteX2" fmla="*/ 197101 w 197100"/>
                <a:gd name="connsiteY2" fmla="*/ 22654 h 35892"/>
                <a:gd name="connsiteX3" fmla="*/ 197101 w 197100"/>
                <a:gd name="connsiteY3" fmla="*/ 35892 h 35892"/>
                <a:gd name="connsiteX4" fmla="*/ 197101 w 197100"/>
                <a:gd name="connsiteY4" fmla="*/ 35892 h 35892"/>
                <a:gd name="connsiteX5" fmla="*/ 7621 w 197100"/>
                <a:gd name="connsiteY5" fmla="*/ 35892 h 35892"/>
                <a:gd name="connsiteX6" fmla="*/ 0 w 197100"/>
                <a:gd name="connsiteY6" fmla="*/ 28271 h 35892"/>
                <a:gd name="connsiteX7" fmla="*/ 0 w 197100"/>
                <a:gd name="connsiteY7" fmla="*/ 7621 h 35892"/>
                <a:gd name="connsiteX8" fmla="*/ 7621 w 197100"/>
                <a:gd name="connsiteY8" fmla="*/ 0 h 35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100" h="35892">
                  <a:moveTo>
                    <a:pt x="7621" y="0"/>
                  </a:moveTo>
                  <a:lnTo>
                    <a:pt x="174447" y="0"/>
                  </a:lnTo>
                  <a:cubicBezTo>
                    <a:pt x="186952" y="0"/>
                    <a:pt x="197101" y="10142"/>
                    <a:pt x="197101" y="22654"/>
                  </a:cubicBezTo>
                  <a:lnTo>
                    <a:pt x="197101" y="35892"/>
                  </a:lnTo>
                  <a:lnTo>
                    <a:pt x="197101" y="35892"/>
                  </a:lnTo>
                  <a:lnTo>
                    <a:pt x="7621" y="35892"/>
                  </a:lnTo>
                  <a:cubicBezTo>
                    <a:pt x="3418" y="35892"/>
                    <a:pt x="0" y="32480"/>
                    <a:pt x="0" y="28271"/>
                  </a:cubicBezTo>
                  <a:lnTo>
                    <a:pt x="0" y="7621"/>
                  </a:lnTo>
                  <a:cubicBezTo>
                    <a:pt x="0" y="3412"/>
                    <a:pt x="3418" y="0"/>
                    <a:pt x="7621" y="0"/>
                  </a:cubicBezTo>
                  <a:close/>
                </a:path>
              </a:pathLst>
            </a:custGeom>
            <a:gradFill>
              <a:gsLst>
                <a:gs pos="0">
                  <a:srgbClr val="FFFFFF">
                    <a:alpha val="0"/>
                  </a:srgbClr>
                </a:gs>
                <a:gs pos="50000">
                  <a:srgbClr val="7F7F7F">
                    <a:alpha val="49804"/>
                  </a:srgbClr>
                </a:gs>
                <a:gs pos="100000">
                  <a:srgbClr val="000000"/>
                </a:gs>
              </a:gsLst>
              <a:lin ang="15153169" scaled="1"/>
            </a:gradFill>
            <a:ln w="1309" cap="flat">
              <a:noFill/>
              <a:prstDash val="solid"/>
              <a:miter/>
            </a:ln>
          </p:spPr>
          <p:txBody>
            <a:bodyPr rtlCol="0" anchor="ctr"/>
            <a:lstStyle/>
            <a:p>
              <a:endParaRPr lang="zh-CN" altLang="en-US"/>
            </a:p>
          </p:txBody>
        </p:sp>
        <p:sp>
          <p:nvSpPr>
            <p:cNvPr id="202" name="任意多边形: 形状 201">
              <a:extLst>
                <a:ext uri="{FF2B5EF4-FFF2-40B4-BE49-F238E27FC236}">
                  <a16:creationId xmlns:a16="http://schemas.microsoft.com/office/drawing/2014/main" id="{A9DE9D95-577A-06B5-25E7-198E532A7BD2}"/>
                </a:ext>
              </a:extLst>
            </p:cNvPr>
            <p:cNvSpPr/>
            <p:nvPr/>
          </p:nvSpPr>
          <p:spPr>
            <a:xfrm>
              <a:off x="3451961" y="3488645"/>
              <a:ext cx="75713" cy="35892"/>
            </a:xfrm>
            <a:custGeom>
              <a:avLst/>
              <a:gdLst>
                <a:gd name="connsiteX0" fmla="*/ 67607 w 75713"/>
                <a:gd name="connsiteY0" fmla="*/ 28187 h 35892"/>
                <a:gd name="connsiteX1" fmla="*/ 67607 w 75713"/>
                <a:gd name="connsiteY1" fmla="*/ 7576 h 35892"/>
                <a:gd name="connsiteX2" fmla="*/ 75228 w 75713"/>
                <a:gd name="connsiteY2" fmla="*/ -59 h 35892"/>
                <a:gd name="connsiteX3" fmla="*/ 7136 w 75713"/>
                <a:gd name="connsiteY3" fmla="*/ -59 h 35892"/>
                <a:gd name="connsiteX4" fmla="*/ -485 w 75713"/>
                <a:gd name="connsiteY4" fmla="*/ 7576 h 35892"/>
                <a:gd name="connsiteX5" fmla="*/ -485 w 75713"/>
                <a:gd name="connsiteY5" fmla="*/ 28213 h 35892"/>
                <a:gd name="connsiteX6" fmla="*/ 7136 w 75713"/>
                <a:gd name="connsiteY6" fmla="*/ 35834 h 35892"/>
                <a:gd name="connsiteX7" fmla="*/ 75228 w 75713"/>
                <a:gd name="connsiteY7" fmla="*/ 35834 h 35892"/>
                <a:gd name="connsiteX8" fmla="*/ 67607 w 75713"/>
                <a:gd name="connsiteY8" fmla="*/ 28213 h 35892"/>
                <a:gd name="connsiteX9" fmla="*/ 67607 w 75713"/>
                <a:gd name="connsiteY9" fmla="*/ 28187 h 35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713" h="35892">
                  <a:moveTo>
                    <a:pt x="67607" y="28187"/>
                  </a:moveTo>
                  <a:lnTo>
                    <a:pt x="67607" y="7576"/>
                  </a:lnTo>
                  <a:cubicBezTo>
                    <a:pt x="67607" y="3364"/>
                    <a:pt x="71012" y="-51"/>
                    <a:pt x="75228" y="-59"/>
                  </a:cubicBezTo>
                  <a:lnTo>
                    <a:pt x="7136" y="-59"/>
                  </a:lnTo>
                  <a:cubicBezTo>
                    <a:pt x="2920" y="-51"/>
                    <a:pt x="-485" y="3364"/>
                    <a:pt x="-485" y="7576"/>
                  </a:cubicBezTo>
                  <a:lnTo>
                    <a:pt x="-485" y="28213"/>
                  </a:lnTo>
                  <a:cubicBezTo>
                    <a:pt x="-485" y="32421"/>
                    <a:pt x="2933" y="35834"/>
                    <a:pt x="7136" y="35834"/>
                  </a:cubicBezTo>
                  <a:lnTo>
                    <a:pt x="75228" y="35834"/>
                  </a:lnTo>
                  <a:cubicBezTo>
                    <a:pt x="71025" y="35834"/>
                    <a:pt x="67607" y="32421"/>
                    <a:pt x="67607" y="28213"/>
                  </a:cubicBezTo>
                  <a:cubicBezTo>
                    <a:pt x="67607" y="28204"/>
                    <a:pt x="67607" y="28196"/>
                    <a:pt x="67607" y="28187"/>
                  </a:cubicBezTo>
                  <a:close/>
                </a:path>
              </a:pathLst>
            </a:custGeom>
            <a:solidFill>
              <a:srgbClr val="70462A"/>
            </a:solidFill>
            <a:ln w="1309" cap="flat">
              <a:noFill/>
              <a:prstDash val="solid"/>
              <a:miter/>
            </a:ln>
          </p:spPr>
          <p:txBody>
            <a:bodyPr rtlCol="0" anchor="ctr"/>
            <a:lstStyle/>
            <a:p>
              <a:endParaRPr lang="zh-CN" altLang="en-US"/>
            </a:p>
          </p:txBody>
        </p:sp>
        <p:sp>
          <p:nvSpPr>
            <p:cNvPr id="203" name="任意多边形: 形状 202">
              <a:extLst>
                <a:ext uri="{FF2B5EF4-FFF2-40B4-BE49-F238E27FC236}">
                  <a16:creationId xmlns:a16="http://schemas.microsoft.com/office/drawing/2014/main" id="{0C8003C3-37F6-65ED-2917-2DAFE7A6C462}"/>
                </a:ext>
              </a:extLst>
            </p:cNvPr>
            <p:cNvSpPr/>
            <p:nvPr/>
          </p:nvSpPr>
          <p:spPr>
            <a:xfrm>
              <a:off x="3469207" y="3716401"/>
              <a:ext cx="27158" cy="53714"/>
            </a:xfrm>
            <a:custGeom>
              <a:avLst/>
              <a:gdLst>
                <a:gd name="connsiteX0" fmla="*/ 11432 w 27158"/>
                <a:gd name="connsiteY0" fmla="*/ 53714 h 53714"/>
                <a:gd name="connsiteX1" fmla="*/ 0 w 27158"/>
                <a:gd name="connsiteY1" fmla="*/ 53714 h 53714"/>
                <a:gd name="connsiteX2" fmla="*/ 0 w 27158"/>
                <a:gd name="connsiteY2" fmla="*/ 0 h 53714"/>
                <a:gd name="connsiteX3" fmla="*/ 27158 w 27158"/>
                <a:gd name="connsiteY3" fmla="*/ 0 h 53714"/>
                <a:gd name="connsiteX4" fmla="*/ 11432 w 27158"/>
                <a:gd name="connsiteY4" fmla="*/ 53714 h 53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58" h="53714">
                  <a:moveTo>
                    <a:pt x="11432" y="53714"/>
                  </a:moveTo>
                  <a:lnTo>
                    <a:pt x="0" y="53714"/>
                  </a:lnTo>
                  <a:lnTo>
                    <a:pt x="0" y="0"/>
                  </a:lnTo>
                  <a:lnTo>
                    <a:pt x="27158" y="0"/>
                  </a:lnTo>
                  <a:lnTo>
                    <a:pt x="11432" y="53714"/>
                  </a:lnTo>
                  <a:close/>
                </a:path>
              </a:pathLst>
            </a:custGeom>
            <a:solidFill>
              <a:srgbClr val="70462A"/>
            </a:solidFill>
            <a:ln w="1309" cap="flat">
              <a:noFill/>
              <a:prstDash val="solid"/>
              <a:miter/>
            </a:ln>
          </p:spPr>
          <p:txBody>
            <a:bodyPr rtlCol="0" anchor="ctr"/>
            <a:lstStyle/>
            <a:p>
              <a:endParaRPr lang="zh-CN" altLang="en-US"/>
            </a:p>
          </p:txBody>
        </p:sp>
        <p:sp>
          <p:nvSpPr>
            <p:cNvPr id="204" name="任意多边形: 形状 203">
              <a:extLst>
                <a:ext uri="{FF2B5EF4-FFF2-40B4-BE49-F238E27FC236}">
                  <a16:creationId xmlns:a16="http://schemas.microsoft.com/office/drawing/2014/main" id="{A78AD003-72FC-340B-135C-4B31953C46FA}"/>
                </a:ext>
              </a:extLst>
            </p:cNvPr>
            <p:cNvSpPr/>
            <p:nvPr/>
          </p:nvSpPr>
          <p:spPr>
            <a:xfrm>
              <a:off x="3469207" y="3716401"/>
              <a:ext cx="27158" cy="21449"/>
            </a:xfrm>
            <a:custGeom>
              <a:avLst/>
              <a:gdLst>
                <a:gd name="connsiteX0" fmla="*/ 27158 w 27158"/>
                <a:gd name="connsiteY0" fmla="*/ 0 h 21449"/>
                <a:gd name="connsiteX1" fmla="*/ 0 w 27158"/>
                <a:gd name="connsiteY1" fmla="*/ 0 h 21449"/>
                <a:gd name="connsiteX2" fmla="*/ 0 w 27158"/>
                <a:gd name="connsiteY2" fmla="*/ 21449 h 21449"/>
                <a:gd name="connsiteX3" fmla="*/ 20873 w 27158"/>
                <a:gd name="connsiteY3" fmla="*/ 21449 h 21449"/>
                <a:gd name="connsiteX4" fmla="*/ 27158 w 27158"/>
                <a:gd name="connsiteY4" fmla="*/ 0 h 214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58" h="21449">
                  <a:moveTo>
                    <a:pt x="27158" y="0"/>
                  </a:moveTo>
                  <a:lnTo>
                    <a:pt x="0" y="0"/>
                  </a:lnTo>
                  <a:lnTo>
                    <a:pt x="0" y="21449"/>
                  </a:lnTo>
                  <a:lnTo>
                    <a:pt x="20873" y="21449"/>
                  </a:lnTo>
                  <a:lnTo>
                    <a:pt x="27158" y="0"/>
                  </a:lnTo>
                  <a:close/>
                </a:path>
              </a:pathLst>
            </a:custGeom>
            <a:gradFill>
              <a:gsLst>
                <a:gs pos="0">
                  <a:srgbClr val="FFFFFF">
                    <a:alpha val="0"/>
                  </a:srgbClr>
                </a:gs>
                <a:gs pos="50000">
                  <a:srgbClr val="7F7F7F">
                    <a:alpha val="49804"/>
                  </a:srgbClr>
                </a:gs>
                <a:gs pos="100000">
                  <a:srgbClr val="000000"/>
                </a:gs>
              </a:gsLst>
              <a:lin ang="16200000" scaled="1"/>
            </a:gradFill>
            <a:ln w="1309" cap="flat">
              <a:noFill/>
              <a:prstDash val="solid"/>
              <a:miter/>
            </a:ln>
          </p:spPr>
          <p:txBody>
            <a:bodyPr rtlCol="0" anchor="ctr"/>
            <a:lstStyle/>
            <a:p>
              <a:endParaRPr lang="zh-CN" altLang="en-US"/>
            </a:p>
          </p:txBody>
        </p:sp>
        <p:sp>
          <p:nvSpPr>
            <p:cNvPr id="205" name="任意多边形: 形状 204">
              <a:extLst>
                <a:ext uri="{FF2B5EF4-FFF2-40B4-BE49-F238E27FC236}">
                  <a16:creationId xmlns:a16="http://schemas.microsoft.com/office/drawing/2014/main" id="{B4B1D4A3-BC44-AF85-3B71-5B60E08F25D7}"/>
                </a:ext>
              </a:extLst>
            </p:cNvPr>
            <p:cNvSpPr/>
            <p:nvPr/>
          </p:nvSpPr>
          <p:spPr>
            <a:xfrm>
              <a:off x="3512760" y="3716401"/>
              <a:ext cx="27158" cy="53714"/>
            </a:xfrm>
            <a:custGeom>
              <a:avLst/>
              <a:gdLst>
                <a:gd name="connsiteX0" fmla="*/ 11432 w 27158"/>
                <a:gd name="connsiteY0" fmla="*/ 53714 h 53714"/>
                <a:gd name="connsiteX1" fmla="*/ 0 w 27158"/>
                <a:gd name="connsiteY1" fmla="*/ 53714 h 53714"/>
                <a:gd name="connsiteX2" fmla="*/ 0 w 27158"/>
                <a:gd name="connsiteY2" fmla="*/ 0 h 53714"/>
                <a:gd name="connsiteX3" fmla="*/ 27158 w 27158"/>
                <a:gd name="connsiteY3" fmla="*/ 0 h 53714"/>
                <a:gd name="connsiteX4" fmla="*/ 11432 w 27158"/>
                <a:gd name="connsiteY4" fmla="*/ 53714 h 53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58" h="53714">
                  <a:moveTo>
                    <a:pt x="11432" y="53714"/>
                  </a:moveTo>
                  <a:lnTo>
                    <a:pt x="0" y="53714"/>
                  </a:lnTo>
                  <a:lnTo>
                    <a:pt x="0" y="0"/>
                  </a:lnTo>
                  <a:lnTo>
                    <a:pt x="27158" y="0"/>
                  </a:lnTo>
                  <a:lnTo>
                    <a:pt x="11432" y="53714"/>
                  </a:lnTo>
                  <a:close/>
                </a:path>
              </a:pathLst>
            </a:custGeom>
            <a:solidFill>
              <a:srgbClr val="70462A"/>
            </a:solidFill>
            <a:ln w="1309" cap="flat">
              <a:noFill/>
              <a:prstDash val="solid"/>
              <a:miter/>
            </a:ln>
          </p:spPr>
          <p:txBody>
            <a:bodyPr rtlCol="0" anchor="ctr"/>
            <a:lstStyle/>
            <a:p>
              <a:endParaRPr lang="zh-CN" altLang="en-US"/>
            </a:p>
          </p:txBody>
        </p:sp>
        <p:sp>
          <p:nvSpPr>
            <p:cNvPr id="206" name="任意多边形: 形状 205">
              <a:extLst>
                <a:ext uri="{FF2B5EF4-FFF2-40B4-BE49-F238E27FC236}">
                  <a16:creationId xmlns:a16="http://schemas.microsoft.com/office/drawing/2014/main" id="{7087D9BE-94B2-2FF7-C99D-59A4F0B606B4}"/>
                </a:ext>
              </a:extLst>
            </p:cNvPr>
            <p:cNvSpPr/>
            <p:nvPr/>
          </p:nvSpPr>
          <p:spPr>
            <a:xfrm>
              <a:off x="3512760" y="3716401"/>
              <a:ext cx="27158" cy="21449"/>
            </a:xfrm>
            <a:custGeom>
              <a:avLst/>
              <a:gdLst>
                <a:gd name="connsiteX0" fmla="*/ 27158 w 27158"/>
                <a:gd name="connsiteY0" fmla="*/ 0 h 21449"/>
                <a:gd name="connsiteX1" fmla="*/ 0 w 27158"/>
                <a:gd name="connsiteY1" fmla="*/ 0 h 21449"/>
                <a:gd name="connsiteX2" fmla="*/ 0 w 27158"/>
                <a:gd name="connsiteY2" fmla="*/ 21449 h 21449"/>
                <a:gd name="connsiteX3" fmla="*/ 20873 w 27158"/>
                <a:gd name="connsiteY3" fmla="*/ 21449 h 21449"/>
                <a:gd name="connsiteX4" fmla="*/ 27158 w 27158"/>
                <a:gd name="connsiteY4" fmla="*/ 0 h 214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58" h="21449">
                  <a:moveTo>
                    <a:pt x="27158" y="0"/>
                  </a:moveTo>
                  <a:lnTo>
                    <a:pt x="0" y="0"/>
                  </a:lnTo>
                  <a:lnTo>
                    <a:pt x="0" y="21449"/>
                  </a:lnTo>
                  <a:lnTo>
                    <a:pt x="20873" y="21449"/>
                  </a:lnTo>
                  <a:lnTo>
                    <a:pt x="27158" y="0"/>
                  </a:lnTo>
                  <a:close/>
                </a:path>
              </a:pathLst>
            </a:custGeom>
            <a:gradFill>
              <a:gsLst>
                <a:gs pos="0">
                  <a:srgbClr val="FFFFFF">
                    <a:alpha val="0"/>
                  </a:srgbClr>
                </a:gs>
                <a:gs pos="50000">
                  <a:srgbClr val="7F7F7F">
                    <a:alpha val="49804"/>
                  </a:srgbClr>
                </a:gs>
                <a:gs pos="100000">
                  <a:srgbClr val="000000"/>
                </a:gs>
              </a:gsLst>
              <a:lin ang="16200000" scaled="1"/>
            </a:gradFill>
            <a:ln w="1309" cap="flat">
              <a:noFill/>
              <a:prstDash val="solid"/>
              <a:miter/>
            </a:ln>
          </p:spPr>
          <p:txBody>
            <a:bodyPr rtlCol="0" anchor="ctr"/>
            <a:lstStyle/>
            <a:p>
              <a:endParaRPr lang="zh-CN" altLang="en-US"/>
            </a:p>
          </p:txBody>
        </p:sp>
        <p:sp>
          <p:nvSpPr>
            <p:cNvPr id="207" name="任意多边形: 形状 206">
              <a:extLst>
                <a:ext uri="{FF2B5EF4-FFF2-40B4-BE49-F238E27FC236}">
                  <a16:creationId xmlns:a16="http://schemas.microsoft.com/office/drawing/2014/main" id="{713A0798-93D6-5FCC-A177-5036DDC4CDB0}"/>
                </a:ext>
              </a:extLst>
            </p:cNvPr>
            <p:cNvSpPr/>
            <p:nvPr/>
          </p:nvSpPr>
          <p:spPr>
            <a:xfrm>
              <a:off x="3621930" y="3716401"/>
              <a:ext cx="27158" cy="53714"/>
            </a:xfrm>
            <a:custGeom>
              <a:avLst/>
              <a:gdLst>
                <a:gd name="connsiteX0" fmla="*/ 15727 w 27158"/>
                <a:gd name="connsiteY0" fmla="*/ 53714 h 53714"/>
                <a:gd name="connsiteX1" fmla="*/ 27158 w 27158"/>
                <a:gd name="connsiteY1" fmla="*/ 53714 h 53714"/>
                <a:gd name="connsiteX2" fmla="*/ 27158 w 27158"/>
                <a:gd name="connsiteY2" fmla="*/ 0 h 53714"/>
                <a:gd name="connsiteX3" fmla="*/ 0 w 27158"/>
                <a:gd name="connsiteY3" fmla="*/ 0 h 53714"/>
                <a:gd name="connsiteX4" fmla="*/ 15727 w 27158"/>
                <a:gd name="connsiteY4" fmla="*/ 53714 h 53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58" h="53714">
                  <a:moveTo>
                    <a:pt x="15727" y="53714"/>
                  </a:moveTo>
                  <a:lnTo>
                    <a:pt x="27158" y="53714"/>
                  </a:lnTo>
                  <a:lnTo>
                    <a:pt x="27158" y="0"/>
                  </a:lnTo>
                  <a:lnTo>
                    <a:pt x="0" y="0"/>
                  </a:lnTo>
                  <a:lnTo>
                    <a:pt x="15727" y="53714"/>
                  </a:lnTo>
                  <a:close/>
                </a:path>
              </a:pathLst>
            </a:custGeom>
            <a:solidFill>
              <a:srgbClr val="593924"/>
            </a:solidFill>
            <a:ln w="1309" cap="flat">
              <a:noFill/>
              <a:prstDash val="solid"/>
              <a:miter/>
            </a:ln>
          </p:spPr>
          <p:txBody>
            <a:bodyPr rtlCol="0" anchor="ctr"/>
            <a:lstStyle/>
            <a:p>
              <a:endParaRPr lang="zh-CN" altLang="en-US"/>
            </a:p>
          </p:txBody>
        </p:sp>
        <p:sp>
          <p:nvSpPr>
            <p:cNvPr id="208" name="任意多边形: 形状 207">
              <a:extLst>
                <a:ext uri="{FF2B5EF4-FFF2-40B4-BE49-F238E27FC236}">
                  <a16:creationId xmlns:a16="http://schemas.microsoft.com/office/drawing/2014/main" id="{A00FA536-993F-3189-6C2C-AFE5AD9F0CA4}"/>
                </a:ext>
              </a:extLst>
            </p:cNvPr>
            <p:cNvSpPr/>
            <p:nvPr/>
          </p:nvSpPr>
          <p:spPr>
            <a:xfrm>
              <a:off x="3621930" y="3716401"/>
              <a:ext cx="27158" cy="21449"/>
            </a:xfrm>
            <a:custGeom>
              <a:avLst/>
              <a:gdLst>
                <a:gd name="connsiteX0" fmla="*/ 6286 w 27158"/>
                <a:gd name="connsiteY0" fmla="*/ 21449 h 21449"/>
                <a:gd name="connsiteX1" fmla="*/ 27158 w 27158"/>
                <a:gd name="connsiteY1" fmla="*/ 21449 h 21449"/>
                <a:gd name="connsiteX2" fmla="*/ 27158 w 27158"/>
                <a:gd name="connsiteY2" fmla="*/ 0 h 21449"/>
                <a:gd name="connsiteX3" fmla="*/ 0 w 27158"/>
                <a:gd name="connsiteY3" fmla="*/ 0 h 21449"/>
                <a:gd name="connsiteX4" fmla="*/ 6286 w 27158"/>
                <a:gd name="connsiteY4" fmla="*/ 21449 h 214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58" h="21449">
                  <a:moveTo>
                    <a:pt x="6286" y="21449"/>
                  </a:moveTo>
                  <a:lnTo>
                    <a:pt x="27158" y="21449"/>
                  </a:lnTo>
                  <a:lnTo>
                    <a:pt x="27158" y="0"/>
                  </a:lnTo>
                  <a:lnTo>
                    <a:pt x="0" y="0"/>
                  </a:lnTo>
                  <a:lnTo>
                    <a:pt x="6286" y="21449"/>
                  </a:lnTo>
                  <a:close/>
                </a:path>
              </a:pathLst>
            </a:custGeom>
            <a:gradFill>
              <a:gsLst>
                <a:gs pos="0">
                  <a:srgbClr val="FFFFFF">
                    <a:alpha val="0"/>
                  </a:srgbClr>
                </a:gs>
                <a:gs pos="50000">
                  <a:srgbClr val="7F7F7F">
                    <a:alpha val="49804"/>
                  </a:srgbClr>
                </a:gs>
                <a:gs pos="100000">
                  <a:srgbClr val="000000"/>
                </a:gs>
              </a:gsLst>
              <a:lin ang="16200000" scaled="1"/>
            </a:gradFill>
            <a:ln w="1309" cap="flat">
              <a:noFill/>
              <a:prstDash val="solid"/>
              <a:miter/>
            </a:ln>
          </p:spPr>
          <p:txBody>
            <a:bodyPr rtlCol="0" anchor="ctr"/>
            <a:lstStyle/>
            <a:p>
              <a:endParaRPr lang="zh-CN" altLang="en-US"/>
            </a:p>
          </p:txBody>
        </p:sp>
        <p:sp>
          <p:nvSpPr>
            <p:cNvPr id="209" name="任意多边形: 形状 208">
              <a:extLst>
                <a:ext uri="{FF2B5EF4-FFF2-40B4-BE49-F238E27FC236}">
                  <a16:creationId xmlns:a16="http://schemas.microsoft.com/office/drawing/2014/main" id="{AC979233-4B8D-4869-D6E9-7BBA86F284DF}"/>
                </a:ext>
              </a:extLst>
            </p:cNvPr>
            <p:cNvSpPr/>
            <p:nvPr/>
          </p:nvSpPr>
          <p:spPr>
            <a:xfrm>
              <a:off x="3539918" y="3716401"/>
              <a:ext cx="27158" cy="53714"/>
            </a:xfrm>
            <a:custGeom>
              <a:avLst/>
              <a:gdLst>
                <a:gd name="connsiteX0" fmla="*/ 15727 w 27158"/>
                <a:gd name="connsiteY0" fmla="*/ 53714 h 53714"/>
                <a:gd name="connsiteX1" fmla="*/ 27158 w 27158"/>
                <a:gd name="connsiteY1" fmla="*/ 53714 h 53714"/>
                <a:gd name="connsiteX2" fmla="*/ 27158 w 27158"/>
                <a:gd name="connsiteY2" fmla="*/ 0 h 53714"/>
                <a:gd name="connsiteX3" fmla="*/ 0 w 27158"/>
                <a:gd name="connsiteY3" fmla="*/ 0 h 53714"/>
                <a:gd name="connsiteX4" fmla="*/ 15727 w 27158"/>
                <a:gd name="connsiteY4" fmla="*/ 53714 h 53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58" h="53714">
                  <a:moveTo>
                    <a:pt x="15727" y="53714"/>
                  </a:moveTo>
                  <a:lnTo>
                    <a:pt x="27158" y="53714"/>
                  </a:lnTo>
                  <a:lnTo>
                    <a:pt x="27158" y="0"/>
                  </a:lnTo>
                  <a:lnTo>
                    <a:pt x="0" y="0"/>
                  </a:lnTo>
                  <a:lnTo>
                    <a:pt x="15727" y="53714"/>
                  </a:lnTo>
                  <a:close/>
                </a:path>
              </a:pathLst>
            </a:custGeom>
            <a:solidFill>
              <a:srgbClr val="593924"/>
            </a:solidFill>
            <a:ln w="1309" cap="flat">
              <a:noFill/>
              <a:prstDash val="solid"/>
              <a:miter/>
            </a:ln>
          </p:spPr>
          <p:txBody>
            <a:bodyPr rtlCol="0" anchor="ctr"/>
            <a:lstStyle/>
            <a:p>
              <a:endParaRPr lang="zh-CN" altLang="en-US"/>
            </a:p>
          </p:txBody>
        </p:sp>
        <p:sp>
          <p:nvSpPr>
            <p:cNvPr id="210" name="任意多边形: 形状 209">
              <a:extLst>
                <a:ext uri="{FF2B5EF4-FFF2-40B4-BE49-F238E27FC236}">
                  <a16:creationId xmlns:a16="http://schemas.microsoft.com/office/drawing/2014/main" id="{6AE93844-43FE-EC7E-718E-4F618FC2519E}"/>
                </a:ext>
              </a:extLst>
            </p:cNvPr>
            <p:cNvSpPr/>
            <p:nvPr/>
          </p:nvSpPr>
          <p:spPr>
            <a:xfrm>
              <a:off x="3539918" y="3716401"/>
              <a:ext cx="27158" cy="21449"/>
            </a:xfrm>
            <a:custGeom>
              <a:avLst/>
              <a:gdLst>
                <a:gd name="connsiteX0" fmla="*/ 6285 w 27158"/>
                <a:gd name="connsiteY0" fmla="*/ 21449 h 21449"/>
                <a:gd name="connsiteX1" fmla="*/ 27158 w 27158"/>
                <a:gd name="connsiteY1" fmla="*/ 21449 h 21449"/>
                <a:gd name="connsiteX2" fmla="*/ 27158 w 27158"/>
                <a:gd name="connsiteY2" fmla="*/ 0 h 21449"/>
                <a:gd name="connsiteX3" fmla="*/ 0 w 27158"/>
                <a:gd name="connsiteY3" fmla="*/ 0 h 21449"/>
                <a:gd name="connsiteX4" fmla="*/ 6285 w 27158"/>
                <a:gd name="connsiteY4" fmla="*/ 21449 h 214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58" h="21449">
                  <a:moveTo>
                    <a:pt x="6285" y="21449"/>
                  </a:moveTo>
                  <a:lnTo>
                    <a:pt x="27158" y="21449"/>
                  </a:lnTo>
                  <a:lnTo>
                    <a:pt x="27158" y="0"/>
                  </a:lnTo>
                  <a:lnTo>
                    <a:pt x="0" y="0"/>
                  </a:lnTo>
                  <a:lnTo>
                    <a:pt x="6285" y="21449"/>
                  </a:lnTo>
                  <a:close/>
                </a:path>
              </a:pathLst>
            </a:custGeom>
            <a:gradFill>
              <a:gsLst>
                <a:gs pos="0">
                  <a:srgbClr val="FFFFFF">
                    <a:alpha val="0"/>
                  </a:srgbClr>
                </a:gs>
                <a:gs pos="50000">
                  <a:srgbClr val="7F7F7F">
                    <a:alpha val="49804"/>
                  </a:srgbClr>
                </a:gs>
                <a:gs pos="100000">
                  <a:srgbClr val="000000"/>
                </a:gs>
              </a:gsLst>
              <a:lin ang="16200000" scaled="1"/>
            </a:gradFill>
            <a:ln w="1309" cap="flat">
              <a:noFill/>
              <a:prstDash val="solid"/>
              <a:miter/>
            </a:ln>
          </p:spPr>
          <p:txBody>
            <a:bodyPr rtlCol="0" anchor="ctr"/>
            <a:lstStyle/>
            <a:p>
              <a:endParaRPr lang="zh-CN" altLang="en-US"/>
            </a:p>
          </p:txBody>
        </p:sp>
        <p:sp>
          <p:nvSpPr>
            <p:cNvPr id="211" name="任意多边形: 形状 210">
              <a:extLst>
                <a:ext uri="{FF2B5EF4-FFF2-40B4-BE49-F238E27FC236}">
                  <a16:creationId xmlns:a16="http://schemas.microsoft.com/office/drawing/2014/main" id="{D496C74D-C675-83FC-A71B-E3DA4328E5FF}"/>
                </a:ext>
              </a:extLst>
            </p:cNvPr>
            <p:cNvSpPr/>
            <p:nvPr/>
          </p:nvSpPr>
          <p:spPr>
            <a:xfrm>
              <a:off x="3462227" y="3542530"/>
              <a:ext cx="50047" cy="67411"/>
            </a:xfrm>
            <a:custGeom>
              <a:avLst/>
              <a:gdLst>
                <a:gd name="connsiteX0" fmla="*/ 5238 w 50047"/>
                <a:gd name="connsiteY0" fmla="*/ 0 h 67411"/>
                <a:gd name="connsiteX1" fmla="*/ 50048 w 50047"/>
                <a:gd name="connsiteY1" fmla="*/ 0 h 67411"/>
                <a:gd name="connsiteX2" fmla="*/ 50048 w 50047"/>
                <a:gd name="connsiteY2" fmla="*/ 0 h 67411"/>
                <a:gd name="connsiteX3" fmla="*/ 50048 w 50047"/>
                <a:gd name="connsiteY3" fmla="*/ 67411 h 67411"/>
                <a:gd name="connsiteX4" fmla="*/ 50048 w 50047"/>
                <a:gd name="connsiteY4" fmla="*/ 67411 h 67411"/>
                <a:gd name="connsiteX5" fmla="*/ 5238 w 50047"/>
                <a:gd name="connsiteY5" fmla="*/ 67411 h 67411"/>
                <a:gd name="connsiteX6" fmla="*/ 0 w 50047"/>
                <a:gd name="connsiteY6" fmla="*/ 62173 h 67411"/>
                <a:gd name="connsiteX7" fmla="*/ 0 w 50047"/>
                <a:gd name="connsiteY7" fmla="*/ 5277 h 67411"/>
                <a:gd name="connsiteX8" fmla="*/ 5199 w 50047"/>
                <a:gd name="connsiteY8" fmla="*/ 0 h 67411"/>
                <a:gd name="connsiteX9" fmla="*/ 5238 w 50047"/>
                <a:gd name="connsiteY9" fmla="*/ 0 h 67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047" h="67411">
                  <a:moveTo>
                    <a:pt x="5238" y="0"/>
                  </a:moveTo>
                  <a:lnTo>
                    <a:pt x="50048" y="0"/>
                  </a:lnTo>
                  <a:lnTo>
                    <a:pt x="50048" y="0"/>
                  </a:lnTo>
                  <a:lnTo>
                    <a:pt x="50048" y="67411"/>
                  </a:lnTo>
                  <a:lnTo>
                    <a:pt x="50048" y="67411"/>
                  </a:lnTo>
                  <a:lnTo>
                    <a:pt x="5238" y="67411"/>
                  </a:lnTo>
                  <a:cubicBezTo>
                    <a:pt x="2344" y="67411"/>
                    <a:pt x="0" y="65066"/>
                    <a:pt x="0" y="62173"/>
                  </a:cubicBezTo>
                  <a:lnTo>
                    <a:pt x="0" y="5277"/>
                  </a:lnTo>
                  <a:cubicBezTo>
                    <a:pt x="-26" y="2385"/>
                    <a:pt x="2305" y="22"/>
                    <a:pt x="5199" y="0"/>
                  </a:cubicBezTo>
                  <a:cubicBezTo>
                    <a:pt x="5212" y="0"/>
                    <a:pt x="5225" y="0"/>
                    <a:pt x="5238" y="0"/>
                  </a:cubicBezTo>
                  <a:close/>
                </a:path>
              </a:pathLst>
            </a:custGeom>
            <a:solidFill>
              <a:srgbClr val="7F5030"/>
            </a:solidFill>
            <a:ln w="1309" cap="flat">
              <a:noFill/>
              <a:prstDash val="solid"/>
              <a:miter/>
            </a:ln>
          </p:spPr>
          <p:txBody>
            <a:bodyPr rtlCol="0" anchor="ctr"/>
            <a:lstStyle/>
            <a:p>
              <a:endParaRPr lang="zh-CN" altLang="en-US"/>
            </a:p>
          </p:txBody>
        </p:sp>
        <p:sp>
          <p:nvSpPr>
            <p:cNvPr id="212" name="任意多边形: 形状 211">
              <a:extLst>
                <a:ext uri="{FF2B5EF4-FFF2-40B4-BE49-F238E27FC236}">
                  <a16:creationId xmlns:a16="http://schemas.microsoft.com/office/drawing/2014/main" id="{2C1394BF-CF33-550E-5098-5CEA17D38C32}"/>
                </a:ext>
              </a:extLst>
            </p:cNvPr>
            <p:cNvSpPr/>
            <p:nvPr/>
          </p:nvSpPr>
          <p:spPr>
            <a:xfrm>
              <a:off x="3482655" y="3569688"/>
              <a:ext cx="9179" cy="13094"/>
            </a:xfrm>
            <a:custGeom>
              <a:avLst/>
              <a:gdLst>
                <a:gd name="connsiteX0" fmla="*/ -485 w 9179"/>
                <a:gd name="connsiteY0" fmla="*/ 6489 h 13094"/>
                <a:gd name="connsiteX1" fmla="*/ 4111 w 9179"/>
                <a:gd name="connsiteY1" fmla="*/ 13036 h 13094"/>
                <a:gd name="connsiteX2" fmla="*/ 8694 w 9179"/>
                <a:gd name="connsiteY2" fmla="*/ 6489 h 13094"/>
                <a:gd name="connsiteX3" fmla="*/ 4111 w 9179"/>
                <a:gd name="connsiteY3" fmla="*/ -59 h 13094"/>
                <a:gd name="connsiteX4" fmla="*/ -485 w 9179"/>
                <a:gd name="connsiteY4" fmla="*/ 6489 h 130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79" h="13094">
                  <a:moveTo>
                    <a:pt x="-485" y="6489"/>
                  </a:moveTo>
                  <a:cubicBezTo>
                    <a:pt x="-485" y="10090"/>
                    <a:pt x="1571" y="13036"/>
                    <a:pt x="4111" y="13036"/>
                  </a:cubicBezTo>
                  <a:cubicBezTo>
                    <a:pt x="6652" y="13036"/>
                    <a:pt x="8694" y="10116"/>
                    <a:pt x="8694" y="6489"/>
                  </a:cubicBezTo>
                  <a:cubicBezTo>
                    <a:pt x="8694" y="2861"/>
                    <a:pt x="6638" y="-59"/>
                    <a:pt x="4111" y="-59"/>
                  </a:cubicBezTo>
                  <a:cubicBezTo>
                    <a:pt x="1584" y="-59"/>
                    <a:pt x="-485" y="2888"/>
                    <a:pt x="-485" y="6489"/>
                  </a:cubicBezTo>
                  <a:close/>
                </a:path>
              </a:pathLst>
            </a:custGeom>
            <a:gradFill>
              <a:gsLst>
                <a:gs pos="0">
                  <a:srgbClr val="FFD600"/>
                </a:gs>
                <a:gs pos="48000">
                  <a:srgbClr val="FF9C38"/>
                </a:gs>
                <a:gs pos="100000">
                  <a:srgbClr val="FF5147"/>
                </a:gs>
              </a:gsLst>
              <a:lin ang="15430239" scaled="1"/>
            </a:gradFill>
            <a:ln w="1309" cap="flat">
              <a:noFill/>
              <a:prstDash val="solid"/>
              <a:miter/>
            </a:ln>
          </p:spPr>
          <p:txBody>
            <a:bodyPr rtlCol="0" anchor="ctr"/>
            <a:lstStyle/>
            <a:p>
              <a:endParaRPr lang="zh-CN" altLang="en-US"/>
            </a:p>
          </p:txBody>
        </p:sp>
        <p:sp>
          <p:nvSpPr>
            <p:cNvPr id="213" name="任意多边形: 形状 212">
              <a:extLst>
                <a:ext uri="{FF2B5EF4-FFF2-40B4-BE49-F238E27FC236}">
                  <a16:creationId xmlns:a16="http://schemas.microsoft.com/office/drawing/2014/main" id="{3DB33C0B-22C1-68CA-FBCA-7024AD2BC943}"/>
                </a:ext>
              </a:extLst>
            </p:cNvPr>
            <p:cNvSpPr/>
            <p:nvPr/>
          </p:nvSpPr>
          <p:spPr>
            <a:xfrm>
              <a:off x="3512288" y="3542530"/>
              <a:ext cx="14050" cy="67411"/>
            </a:xfrm>
            <a:custGeom>
              <a:avLst/>
              <a:gdLst>
                <a:gd name="connsiteX0" fmla="*/ 0 w 14050"/>
                <a:gd name="connsiteY0" fmla="*/ 0 h 67411"/>
                <a:gd name="connsiteX1" fmla="*/ 14051 w 14050"/>
                <a:gd name="connsiteY1" fmla="*/ 0 h 67411"/>
                <a:gd name="connsiteX2" fmla="*/ 14051 w 14050"/>
                <a:gd name="connsiteY2" fmla="*/ 67411 h 67411"/>
                <a:gd name="connsiteX3" fmla="*/ 0 w 14050"/>
                <a:gd name="connsiteY3" fmla="*/ 67411 h 67411"/>
              </a:gdLst>
              <a:ahLst/>
              <a:cxnLst>
                <a:cxn ang="0">
                  <a:pos x="connsiteX0" y="connsiteY0"/>
                </a:cxn>
                <a:cxn ang="0">
                  <a:pos x="connsiteX1" y="connsiteY1"/>
                </a:cxn>
                <a:cxn ang="0">
                  <a:pos x="connsiteX2" y="connsiteY2"/>
                </a:cxn>
                <a:cxn ang="0">
                  <a:pos x="connsiteX3" y="connsiteY3"/>
                </a:cxn>
              </a:cxnLst>
              <a:rect l="l" t="t" r="r" b="b"/>
              <a:pathLst>
                <a:path w="14050" h="67411">
                  <a:moveTo>
                    <a:pt x="0" y="0"/>
                  </a:moveTo>
                  <a:lnTo>
                    <a:pt x="14051" y="0"/>
                  </a:lnTo>
                  <a:lnTo>
                    <a:pt x="14051" y="67411"/>
                  </a:lnTo>
                  <a:lnTo>
                    <a:pt x="0" y="67411"/>
                  </a:lnTo>
                  <a:close/>
                </a:path>
              </a:pathLst>
            </a:custGeom>
            <a:solidFill>
              <a:srgbClr val="7F5030"/>
            </a:solidFill>
            <a:ln w="1309" cap="flat">
              <a:noFill/>
              <a:prstDash val="solid"/>
              <a:miter/>
            </a:ln>
          </p:spPr>
          <p:txBody>
            <a:bodyPr rtlCol="0" anchor="ctr"/>
            <a:lstStyle/>
            <a:p>
              <a:endParaRPr lang="zh-CN" altLang="en-US"/>
            </a:p>
          </p:txBody>
        </p:sp>
        <p:sp>
          <p:nvSpPr>
            <p:cNvPr id="214" name="任意多边形: 形状 213">
              <a:extLst>
                <a:ext uri="{FF2B5EF4-FFF2-40B4-BE49-F238E27FC236}">
                  <a16:creationId xmlns:a16="http://schemas.microsoft.com/office/drawing/2014/main" id="{4291E533-582A-0C91-065F-510A6120870D}"/>
                </a:ext>
              </a:extLst>
            </p:cNvPr>
            <p:cNvSpPr/>
            <p:nvPr/>
          </p:nvSpPr>
          <p:spPr>
            <a:xfrm>
              <a:off x="3512288" y="3542530"/>
              <a:ext cx="14050" cy="67411"/>
            </a:xfrm>
            <a:custGeom>
              <a:avLst/>
              <a:gdLst>
                <a:gd name="connsiteX0" fmla="*/ 0 w 14050"/>
                <a:gd name="connsiteY0" fmla="*/ 0 h 67411"/>
                <a:gd name="connsiteX1" fmla="*/ 14051 w 14050"/>
                <a:gd name="connsiteY1" fmla="*/ 0 h 67411"/>
                <a:gd name="connsiteX2" fmla="*/ 14051 w 14050"/>
                <a:gd name="connsiteY2" fmla="*/ 67411 h 67411"/>
                <a:gd name="connsiteX3" fmla="*/ 0 w 14050"/>
                <a:gd name="connsiteY3" fmla="*/ 67411 h 67411"/>
              </a:gdLst>
              <a:ahLst/>
              <a:cxnLst>
                <a:cxn ang="0">
                  <a:pos x="connsiteX0" y="connsiteY0"/>
                </a:cxn>
                <a:cxn ang="0">
                  <a:pos x="connsiteX1" y="connsiteY1"/>
                </a:cxn>
                <a:cxn ang="0">
                  <a:pos x="connsiteX2" y="connsiteY2"/>
                </a:cxn>
                <a:cxn ang="0">
                  <a:pos x="connsiteX3" y="connsiteY3"/>
                </a:cxn>
              </a:cxnLst>
              <a:rect l="l" t="t" r="r" b="b"/>
              <a:pathLst>
                <a:path w="14050" h="67411">
                  <a:moveTo>
                    <a:pt x="0" y="0"/>
                  </a:moveTo>
                  <a:lnTo>
                    <a:pt x="14051" y="0"/>
                  </a:lnTo>
                  <a:lnTo>
                    <a:pt x="14051" y="67411"/>
                  </a:lnTo>
                  <a:lnTo>
                    <a:pt x="0" y="67411"/>
                  </a:lnTo>
                  <a:close/>
                </a:path>
              </a:pathLst>
            </a:custGeom>
            <a:gradFill>
              <a:gsLst>
                <a:gs pos="0">
                  <a:srgbClr val="FFFFFF">
                    <a:alpha val="0"/>
                  </a:srgbClr>
                </a:gs>
                <a:gs pos="50000">
                  <a:srgbClr val="7F7F7F">
                    <a:alpha val="49804"/>
                  </a:srgbClr>
                </a:gs>
                <a:gs pos="100000">
                  <a:srgbClr val="000000"/>
                </a:gs>
              </a:gsLst>
              <a:lin ang="12836754" scaled="1"/>
            </a:gradFill>
            <a:ln w="1309" cap="flat">
              <a:noFill/>
              <a:prstDash val="solid"/>
              <a:miter/>
            </a:ln>
          </p:spPr>
          <p:txBody>
            <a:bodyPr rtlCol="0" anchor="ctr"/>
            <a:lstStyle/>
            <a:p>
              <a:endParaRPr lang="zh-CN" altLang="en-US"/>
            </a:p>
          </p:txBody>
        </p:sp>
        <p:sp>
          <p:nvSpPr>
            <p:cNvPr id="215" name="任意多边形: 形状 214">
              <a:extLst>
                <a:ext uri="{FF2B5EF4-FFF2-40B4-BE49-F238E27FC236}">
                  <a16:creationId xmlns:a16="http://schemas.microsoft.com/office/drawing/2014/main" id="{AACC2BFD-D608-13FB-79EB-15ABB60DD4AA}"/>
                </a:ext>
              </a:extLst>
            </p:cNvPr>
            <p:cNvSpPr/>
            <p:nvPr/>
          </p:nvSpPr>
          <p:spPr>
            <a:xfrm>
              <a:off x="3462227" y="3623717"/>
              <a:ext cx="50047" cy="67411"/>
            </a:xfrm>
            <a:custGeom>
              <a:avLst/>
              <a:gdLst>
                <a:gd name="connsiteX0" fmla="*/ 5238 w 50047"/>
                <a:gd name="connsiteY0" fmla="*/ 0 h 67411"/>
                <a:gd name="connsiteX1" fmla="*/ 50048 w 50047"/>
                <a:gd name="connsiteY1" fmla="*/ 0 h 67411"/>
                <a:gd name="connsiteX2" fmla="*/ 50048 w 50047"/>
                <a:gd name="connsiteY2" fmla="*/ 0 h 67411"/>
                <a:gd name="connsiteX3" fmla="*/ 50048 w 50047"/>
                <a:gd name="connsiteY3" fmla="*/ 67411 h 67411"/>
                <a:gd name="connsiteX4" fmla="*/ 50048 w 50047"/>
                <a:gd name="connsiteY4" fmla="*/ 67411 h 67411"/>
                <a:gd name="connsiteX5" fmla="*/ 5238 w 50047"/>
                <a:gd name="connsiteY5" fmla="*/ 67411 h 67411"/>
                <a:gd name="connsiteX6" fmla="*/ 0 w 50047"/>
                <a:gd name="connsiteY6" fmla="*/ 62173 h 67411"/>
                <a:gd name="connsiteX7" fmla="*/ 0 w 50047"/>
                <a:gd name="connsiteY7" fmla="*/ 5277 h 67411"/>
                <a:gd name="connsiteX8" fmla="*/ 5199 w 50047"/>
                <a:gd name="connsiteY8" fmla="*/ 0 h 67411"/>
                <a:gd name="connsiteX9" fmla="*/ 5238 w 50047"/>
                <a:gd name="connsiteY9" fmla="*/ 0 h 67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047" h="67411">
                  <a:moveTo>
                    <a:pt x="5238" y="0"/>
                  </a:moveTo>
                  <a:lnTo>
                    <a:pt x="50048" y="0"/>
                  </a:lnTo>
                  <a:lnTo>
                    <a:pt x="50048" y="0"/>
                  </a:lnTo>
                  <a:lnTo>
                    <a:pt x="50048" y="67411"/>
                  </a:lnTo>
                  <a:lnTo>
                    <a:pt x="50048" y="67411"/>
                  </a:lnTo>
                  <a:lnTo>
                    <a:pt x="5238" y="67411"/>
                  </a:lnTo>
                  <a:cubicBezTo>
                    <a:pt x="2344" y="67411"/>
                    <a:pt x="0" y="65066"/>
                    <a:pt x="0" y="62173"/>
                  </a:cubicBezTo>
                  <a:lnTo>
                    <a:pt x="0" y="5277"/>
                  </a:lnTo>
                  <a:cubicBezTo>
                    <a:pt x="-26" y="2385"/>
                    <a:pt x="2305" y="22"/>
                    <a:pt x="5199" y="0"/>
                  </a:cubicBezTo>
                  <a:cubicBezTo>
                    <a:pt x="5212" y="0"/>
                    <a:pt x="5225" y="0"/>
                    <a:pt x="5238" y="0"/>
                  </a:cubicBezTo>
                  <a:close/>
                </a:path>
              </a:pathLst>
            </a:custGeom>
            <a:solidFill>
              <a:srgbClr val="7F5030"/>
            </a:solidFill>
            <a:ln w="1309" cap="flat">
              <a:noFill/>
              <a:prstDash val="solid"/>
              <a:miter/>
            </a:ln>
          </p:spPr>
          <p:txBody>
            <a:bodyPr rtlCol="0" anchor="ctr"/>
            <a:lstStyle/>
            <a:p>
              <a:endParaRPr lang="zh-CN" altLang="en-US"/>
            </a:p>
          </p:txBody>
        </p:sp>
        <p:sp>
          <p:nvSpPr>
            <p:cNvPr id="216" name="任意多边形: 形状 215">
              <a:extLst>
                <a:ext uri="{FF2B5EF4-FFF2-40B4-BE49-F238E27FC236}">
                  <a16:creationId xmlns:a16="http://schemas.microsoft.com/office/drawing/2014/main" id="{4E1450DA-E0AB-95F0-B7E1-A600C95192DF}"/>
                </a:ext>
              </a:extLst>
            </p:cNvPr>
            <p:cNvSpPr/>
            <p:nvPr/>
          </p:nvSpPr>
          <p:spPr>
            <a:xfrm>
              <a:off x="3482655" y="3650875"/>
              <a:ext cx="9179" cy="13094"/>
            </a:xfrm>
            <a:custGeom>
              <a:avLst/>
              <a:gdLst>
                <a:gd name="connsiteX0" fmla="*/ -485 w 9179"/>
                <a:gd name="connsiteY0" fmla="*/ 6489 h 13094"/>
                <a:gd name="connsiteX1" fmla="*/ 4111 w 9179"/>
                <a:gd name="connsiteY1" fmla="*/ 13036 h 13094"/>
                <a:gd name="connsiteX2" fmla="*/ 8694 w 9179"/>
                <a:gd name="connsiteY2" fmla="*/ 6489 h 13094"/>
                <a:gd name="connsiteX3" fmla="*/ 4111 w 9179"/>
                <a:gd name="connsiteY3" fmla="*/ -59 h 13094"/>
                <a:gd name="connsiteX4" fmla="*/ -485 w 9179"/>
                <a:gd name="connsiteY4" fmla="*/ 6489 h 130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79" h="13094">
                  <a:moveTo>
                    <a:pt x="-485" y="6489"/>
                  </a:moveTo>
                  <a:cubicBezTo>
                    <a:pt x="-485" y="10090"/>
                    <a:pt x="1571" y="13036"/>
                    <a:pt x="4111" y="13036"/>
                  </a:cubicBezTo>
                  <a:cubicBezTo>
                    <a:pt x="6652" y="13036"/>
                    <a:pt x="8694" y="10116"/>
                    <a:pt x="8694" y="6489"/>
                  </a:cubicBezTo>
                  <a:cubicBezTo>
                    <a:pt x="8694" y="2861"/>
                    <a:pt x="6638" y="-59"/>
                    <a:pt x="4111" y="-59"/>
                  </a:cubicBezTo>
                  <a:cubicBezTo>
                    <a:pt x="1584" y="-59"/>
                    <a:pt x="-485" y="2888"/>
                    <a:pt x="-485" y="6489"/>
                  </a:cubicBezTo>
                  <a:close/>
                </a:path>
              </a:pathLst>
            </a:custGeom>
            <a:gradFill>
              <a:gsLst>
                <a:gs pos="0">
                  <a:srgbClr val="FFD600"/>
                </a:gs>
                <a:gs pos="48000">
                  <a:srgbClr val="FF9C38"/>
                </a:gs>
                <a:gs pos="100000">
                  <a:srgbClr val="FF5147"/>
                </a:gs>
              </a:gsLst>
              <a:lin ang="15430239" scaled="1"/>
            </a:gradFill>
            <a:ln w="1309" cap="flat">
              <a:noFill/>
              <a:prstDash val="solid"/>
              <a:miter/>
            </a:ln>
          </p:spPr>
          <p:txBody>
            <a:bodyPr rtlCol="0" anchor="ctr"/>
            <a:lstStyle/>
            <a:p>
              <a:endParaRPr lang="zh-CN" altLang="en-US"/>
            </a:p>
          </p:txBody>
        </p:sp>
        <p:sp>
          <p:nvSpPr>
            <p:cNvPr id="217" name="任意多边形: 形状 216">
              <a:extLst>
                <a:ext uri="{FF2B5EF4-FFF2-40B4-BE49-F238E27FC236}">
                  <a16:creationId xmlns:a16="http://schemas.microsoft.com/office/drawing/2014/main" id="{50FF94A8-5635-746A-730A-A289A2FBAAD3}"/>
                </a:ext>
              </a:extLst>
            </p:cNvPr>
            <p:cNvSpPr/>
            <p:nvPr/>
          </p:nvSpPr>
          <p:spPr>
            <a:xfrm>
              <a:off x="3512288" y="3623717"/>
              <a:ext cx="14050" cy="67411"/>
            </a:xfrm>
            <a:custGeom>
              <a:avLst/>
              <a:gdLst>
                <a:gd name="connsiteX0" fmla="*/ 0 w 14050"/>
                <a:gd name="connsiteY0" fmla="*/ 0 h 67411"/>
                <a:gd name="connsiteX1" fmla="*/ 14051 w 14050"/>
                <a:gd name="connsiteY1" fmla="*/ 0 h 67411"/>
                <a:gd name="connsiteX2" fmla="*/ 14051 w 14050"/>
                <a:gd name="connsiteY2" fmla="*/ 67411 h 67411"/>
                <a:gd name="connsiteX3" fmla="*/ 0 w 14050"/>
                <a:gd name="connsiteY3" fmla="*/ 67411 h 67411"/>
              </a:gdLst>
              <a:ahLst/>
              <a:cxnLst>
                <a:cxn ang="0">
                  <a:pos x="connsiteX0" y="connsiteY0"/>
                </a:cxn>
                <a:cxn ang="0">
                  <a:pos x="connsiteX1" y="connsiteY1"/>
                </a:cxn>
                <a:cxn ang="0">
                  <a:pos x="connsiteX2" y="connsiteY2"/>
                </a:cxn>
                <a:cxn ang="0">
                  <a:pos x="connsiteX3" y="connsiteY3"/>
                </a:cxn>
              </a:cxnLst>
              <a:rect l="l" t="t" r="r" b="b"/>
              <a:pathLst>
                <a:path w="14050" h="67411">
                  <a:moveTo>
                    <a:pt x="0" y="0"/>
                  </a:moveTo>
                  <a:lnTo>
                    <a:pt x="14051" y="0"/>
                  </a:lnTo>
                  <a:lnTo>
                    <a:pt x="14051" y="67411"/>
                  </a:lnTo>
                  <a:lnTo>
                    <a:pt x="0" y="67411"/>
                  </a:lnTo>
                  <a:close/>
                </a:path>
              </a:pathLst>
            </a:custGeom>
            <a:solidFill>
              <a:srgbClr val="7F5030"/>
            </a:solidFill>
            <a:ln w="1309" cap="flat">
              <a:noFill/>
              <a:prstDash val="solid"/>
              <a:miter/>
            </a:ln>
          </p:spPr>
          <p:txBody>
            <a:bodyPr rtlCol="0" anchor="ctr"/>
            <a:lstStyle/>
            <a:p>
              <a:endParaRPr lang="zh-CN" altLang="en-US"/>
            </a:p>
          </p:txBody>
        </p:sp>
        <p:sp>
          <p:nvSpPr>
            <p:cNvPr id="218" name="任意多边形: 形状 217">
              <a:extLst>
                <a:ext uri="{FF2B5EF4-FFF2-40B4-BE49-F238E27FC236}">
                  <a16:creationId xmlns:a16="http://schemas.microsoft.com/office/drawing/2014/main" id="{A610CD4F-2357-6873-CFFC-4249CE4723F1}"/>
                </a:ext>
              </a:extLst>
            </p:cNvPr>
            <p:cNvSpPr/>
            <p:nvPr/>
          </p:nvSpPr>
          <p:spPr>
            <a:xfrm>
              <a:off x="3512288" y="3623717"/>
              <a:ext cx="14050" cy="67411"/>
            </a:xfrm>
            <a:custGeom>
              <a:avLst/>
              <a:gdLst>
                <a:gd name="connsiteX0" fmla="*/ 0 w 14050"/>
                <a:gd name="connsiteY0" fmla="*/ 0 h 67411"/>
                <a:gd name="connsiteX1" fmla="*/ 14051 w 14050"/>
                <a:gd name="connsiteY1" fmla="*/ 0 h 67411"/>
                <a:gd name="connsiteX2" fmla="*/ 14051 w 14050"/>
                <a:gd name="connsiteY2" fmla="*/ 67411 h 67411"/>
                <a:gd name="connsiteX3" fmla="*/ 0 w 14050"/>
                <a:gd name="connsiteY3" fmla="*/ 67411 h 67411"/>
              </a:gdLst>
              <a:ahLst/>
              <a:cxnLst>
                <a:cxn ang="0">
                  <a:pos x="connsiteX0" y="connsiteY0"/>
                </a:cxn>
                <a:cxn ang="0">
                  <a:pos x="connsiteX1" y="connsiteY1"/>
                </a:cxn>
                <a:cxn ang="0">
                  <a:pos x="connsiteX2" y="connsiteY2"/>
                </a:cxn>
                <a:cxn ang="0">
                  <a:pos x="connsiteX3" y="connsiteY3"/>
                </a:cxn>
              </a:cxnLst>
              <a:rect l="l" t="t" r="r" b="b"/>
              <a:pathLst>
                <a:path w="14050" h="67411">
                  <a:moveTo>
                    <a:pt x="0" y="0"/>
                  </a:moveTo>
                  <a:lnTo>
                    <a:pt x="14051" y="0"/>
                  </a:lnTo>
                  <a:lnTo>
                    <a:pt x="14051" y="67411"/>
                  </a:lnTo>
                  <a:lnTo>
                    <a:pt x="0" y="67411"/>
                  </a:lnTo>
                  <a:close/>
                </a:path>
              </a:pathLst>
            </a:custGeom>
            <a:gradFill>
              <a:gsLst>
                <a:gs pos="0">
                  <a:srgbClr val="FFFFFF">
                    <a:alpha val="0"/>
                  </a:srgbClr>
                </a:gs>
                <a:gs pos="50000">
                  <a:srgbClr val="7F7F7F">
                    <a:alpha val="49804"/>
                  </a:srgbClr>
                </a:gs>
                <a:gs pos="100000">
                  <a:srgbClr val="000000"/>
                </a:gs>
              </a:gsLst>
              <a:lin ang="12836754" scaled="1"/>
            </a:gradFill>
            <a:ln w="1309" cap="flat">
              <a:noFill/>
              <a:prstDash val="solid"/>
              <a:miter/>
            </a:ln>
          </p:spPr>
          <p:txBody>
            <a:bodyPr rtlCol="0" anchor="ctr"/>
            <a:lstStyle/>
            <a:p>
              <a:endParaRPr lang="zh-CN" altLang="en-US"/>
            </a:p>
          </p:txBody>
        </p:sp>
        <p:sp>
          <p:nvSpPr>
            <p:cNvPr id="219" name="任意多边形: 形状 218">
              <a:extLst>
                <a:ext uri="{FF2B5EF4-FFF2-40B4-BE49-F238E27FC236}">
                  <a16:creationId xmlns:a16="http://schemas.microsoft.com/office/drawing/2014/main" id="{8B1616BE-81CE-9CF8-7E18-DF5FE3A02127}"/>
                </a:ext>
              </a:extLst>
            </p:cNvPr>
            <p:cNvSpPr/>
            <p:nvPr/>
          </p:nvSpPr>
          <p:spPr>
            <a:xfrm>
              <a:off x="2837691" y="3255953"/>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5 w 15137"/>
                <a:gd name="connsiteY4" fmla="*/ 15137 h 15137"/>
                <a:gd name="connsiteX5" fmla="*/ 0 w 15137"/>
                <a:gd name="connsiteY5" fmla="*/ 15137 h 15137"/>
                <a:gd name="connsiteX6" fmla="*/ 0 w 15137"/>
                <a:gd name="connsiteY6" fmla="*/ 0 h 15137"/>
                <a:gd name="connsiteX7" fmla="*/ 1165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5" y="15137"/>
                  </a:lnTo>
                  <a:cubicBezTo>
                    <a:pt x="522" y="15137"/>
                    <a:pt x="0" y="15137"/>
                    <a:pt x="0" y="15137"/>
                  </a:cubicBezTo>
                  <a:lnTo>
                    <a:pt x="0" y="0"/>
                  </a:lnTo>
                  <a:cubicBezTo>
                    <a:pt x="0" y="0"/>
                    <a:pt x="522" y="0"/>
                    <a:pt x="1165"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id="{ECE68DB5-47FC-79E4-6C0B-CF5EB6B92CB5}"/>
                </a:ext>
              </a:extLst>
            </p:cNvPr>
            <p:cNvSpPr/>
            <p:nvPr/>
          </p:nvSpPr>
          <p:spPr>
            <a:xfrm>
              <a:off x="2863906" y="3255953"/>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5 w 15137"/>
                <a:gd name="connsiteY4" fmla="*/ 15137 h 15137"/>
                <a:gd name="connsiteX5" fmla="*/ 0 w 15137"/>
                <a:gd name="connsiteY5" fmla="*/ 15137 h 15137"/>
                <a:gd name="connsiteX6" fmla="*/ 0 w 15137"/>
                <a:gd name="connsiteY6" fmla="*/ 0 h 15137"/>
                <a:gd name="connsiteX7" fmla="*/ 1165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5" y="15137"/>
                  </a:lnTo>
                  <a:cubicBezTo>
                    <a:pt x="522" y="15137"/>
                    <a:pt x="0" y="15137"/>
                    <a:pt x="0" y="15137"/>
                  </a:cubicBezTo>
                  <a:lnTo>
                    <a:pt x="0" y="0"/>
                  </a:lnTo>
                  <a:cubicBezTo>
                    <a:pt x="0" y="0"/>
                    <a:pt x="522" y="0"/>
                    <a:pt x="1165"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id="{AED79A45-38AF-9BB5-802C-9BF422D078FA}"/>
                </a:ext>
              </a:extLst>
            </p:cNvPr>
            <p:cNvSpPr/>
            <p:nvPr/>
          </p:nvSpPr>
          <p:spPr>
            <a:xfrm>
              <a:off x="2890135" y="3255953"/>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5 w 15137"/>
                <a:gd name="connsiteY4" fmla="*/ 15137 h 15137"/>
                <a:gd name="connsiteX5" fmla="*/ 0 w 15137"/>
                <a:gd name="connsiteY5" fmla="*/ 15137 h 15137"/>
                <a:gd name="connsiteX6" fmla="*/ 0 w 15137"/>
                <a:gd name="connsiteY6" fmla="*/ 0 h 15137"/>
                <a:gd name="connsiteX7" fmla="*/ 1165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5" y="15137"/>
                  </a:lnTo>
                  <a:cubicBezTo>
                    <a:pt x="522" y="15137"/>
                    <a:pt x="0" y="15137"/>
                    <a:pt x="0" y="15137"/>
                  </a:cubicBezTo>
                  <a:lnTo>
                    <a:pt x="0" y="0"/>
                  </a:lnTo>
                  <a:cubicBezTo>
                    <a:pt x="0" y="0"/>
                    <a:pt x="522" y="0"/>
                    <a:pt x="1165"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22" name="任意多边形: 形状 221">
              <a:extLst>
                <a:ext uri="{FF2B5EF4-FFF2-40B4-BE49-F238E27FC236}">
                  <a16:creationId xmlns:a16="http://schemas.microsoft.com/office/drawing/2014/main" id="{D01DFBCF-36BF-54BE-8BA0-58AD2A8DEB51}"/>
                </a:ext>
              </a:extLst>
            </p:cNvPr>
            <p:cNvSpPr/>
            <p:nvPr/>
          </p:nvSpPr>
          <p:spPr>
            <a:xfrm>
              <a:off x="2916363" y="3255953"/>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5 w 15137"/>
                <a:gd name="connsiteY4" fmla="*/ 15137 h 15137"/>
                <a:gd name="connsiteX5" fmla="*/ 0 w 15137"/>
                <a:gd name="connsiteY5" fmla="*/ 15137 h 15137"/>
                <a:gd name="connsiteX6" fmla="*/ 0 w 15137"/>
                <a:gd name="connsiteY6" fmla="*/ 0 h 15137"/>
                <a:gd name="connsiteX7" fmla="*/ 1165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5" y="15137"/>
                  </a:lnTo>
                  <a:cubicBezTo>
                    <a:pt x="522" y="15137"/>
                    <a:pt x="0" y="15137"/>
                    <a:pt x="0" y="15137"/>
                  </a:cubicBezTo>
                  <a:lnTo>
                    <a:pt x="0" y="0"/>
                  </a:lnTo>
                  <a:cubicBezTo>
                    <a:pt x="0" y="0"/>
                    <a:pt x="522" y="0"/>
                    <a:pt x="1165"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23" name="任意多边形: 形状 222">
              <a:extLst>
                <a:ext uri="{FF2B5EF4-FFF2-40B4-BE49-F238E27FC236}">
                  <a16:creationId xmlns:a16="http://schemas.microsoft.com/office/drawing/2014/main" id="{502C5754-D191-9E84-5CD9-E29518D8F624}"/>
                </a:ext>
              </a:extLst>
            </p:cNvPr>
            <p:cNvSpPr/>
            <p:nvPr/>
          </p:nvSpPr>
          <p:spPr>
            <a:xfrm>
              <a:off x="2942592" y="3255953"/>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6 w 15137"/>
                <a:gd name="connsiteY4" fmla="*/ 15137 h 15137"/>
                <a:gd name="connsiteX5" fmla="*/ 0 w 15137"/>
                <a:gd name="connsiteY5" fmla="*/ 15137 h 15137"/>
                <a:gd name="connsiteX6" fmla="*/ 0 w 15137"/>
                <a:gd name="connsiteY6" fmla="*/ 0 h 15137"/>
                <a:gd name="connsiteX7" fmla="*/ 1166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6" y="15137"/>
                  </a:lnTo>
                  <a:cubicBezTo>
                    <a:pt x="522" y="15137"/>
                    <a:pt x="0" y="15137"/>
                    <a:pt x="0" y="15137"/>
                  </a:cubicBezTo>
                  <a:lnTo>
                    <a:pt x="0" y="0"/>
                  </a:lnTo>
                  <a:cubicBezTo>
                    <a:pt x="0" y="0"/>
                    <a:pt x="522" y="0"/>
                    <a:pt x="1166"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24" name="任意多边形: 形状 223">
              <a:extLst>
                <a:ext uri="{FF2B5EF4-FFF2-40B4-BE49-F238E27FC236}">
                  <a16:creationId xmlns:a16="http://schemas.microsoft.com/office/drawing/2014/main" id="{E60EC341-22AB-4DFA-9530-A97D816AE375}"/>
                </a:ext>
              </a:extLst>
            </p:cNvPr>
            <p:cNvSpPr/>
            <p:nvPr/>
          </p:nvSpPr>
          <p:spPr>
            <a:xfrm>
              <a:off x="2837691" y="3283570"/>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5 w 15137"/>
                <a:gd name="connsiteY4" fmla="*/ 15137 h 15137"/>
                <a:gd name="connsiteX5" fmla="*/ 0 w 15137"/>
                <a:gd name="connsiteY5" fmla="*/ 15137 h 15137"/>
                <a:gd name="connsiteX6" fmla="*/ 0 w 15137"/>
                <a:gd name="connsiteY6" fmla="*/ 0 h 15137"/>
                <a:gd name="connsiteX7" fmla="*/ 1165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5" y="15137"/>
                  </a:lnTo>
                  <a:cubicBezTo>
                    <a:pt x="522" y="15137"/>
                    <a:pt x="0" y="15137"/>
                    <a:pt x="0" y="15137"/>
                  </a:cubicBezTo>
                  <a:lnTo>
                    <a:pt x="0" y="0"/>
                  </a:lnTo>
                  <a:cubicBezTo>
                    <a:pt x="0" y="0"/>
                    <a:pt x="522" y="0"/>
                    <a:pt x="1165"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25" name="任意多边形: 形状 224">
              <a:extLst>
                <a:ext uri="{FF2B5EF4-FFF2-40B4-BE49-F238E27FC236}">
                  <a16:creationId xmlns:a16="http://schemas.microsoft.com/office/drawing/2014/main" id="{4AC929E0-303C-0E36-6175-2AE7CD824CC8}"/>
                </a:ext>
              </a:extLst>
            </p:cNvPr>
            <p:cNvSpPr/>
            <p:nvPr/>
          </p:nvSpPr>
          <p:spPr>
            <a:xfrm>
              <a:off x="2863906" y="3283570"/>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5 w 15137"/>
                <a:gd name="connsiteY4" fmla="*/ 15137 h 15137"/>
                <a:gd name="connsiteX5" fmla="*/ 0 w 15137"/>
                <a:gd name="connsiteY5" fmla="*/ 15137 h 15137"/>
                <a:gd name="connsiteX6" fmla="*/ 0 w 15137"/>
                <a:gd name="connsiteY6" fmla="*/ 0 h 15137"/>
                <a:gd name="connsiteX7" fmla="*/ 1165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5" y="15137"/>
                  </a:lnTo>
                  <a:cubicBezTo>
                    <a:pt x="522" y="15137"/>
                    <a:pt x="0" y="15137"/>
                    <a:pt x="0" y="15137"/>
                  </a:cubicBezTo>
                  <a:lnTo>
                    <a:pt x="0" y="0"/>
                  </a:lnTo>
                  <a:cubicBezTo>
                    <a:pt x="0" y="0"/>
                    <a:pt x="522" y="0"/>
                    <a:pt x="1165"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26" name="任意多边形: 形状 225">
              <a:extLst>
                <a:ext uri="{FF2B5EF4-FFF2-40B4-BE49-F238E27FC236}">
                  <a16:creationId xmlns:a16="http://schemas.microsoft.com/office/drawing/2014/main" id="{A628881B-78BF-6D18-CD75-D944D0E5CB56}"/>
                </a:ext>
              </a:extLst>
            </p:cNvPr>
            <p:cNvSpPr/>
            <p:nvPr/>
          </p:nvSpPr>
          <p:spPr>
            <a:xfrm>
              <a:off x="2890135" y="3283570"/>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5 w 15137"/>
                <a:gd name="connsiteY4" fmla="*/ 15137 h 15137"/>
                <a:gd name="connsiteX5" fmla="*/ 0 w 15137"/>
                <a:gd name="connsiteY5" fmla="*/ 15137 h 15137"/>
                <a:gd name="connsiteX6" fmla="*/ 0 w 15137"/>
                <a:gd name="connsiteY6" fmla="*/ 0 h 15137"/>
                <a:gd name="connsiteX7" fmla="*/ 1165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5" y="15137"/>
                  </a:lnTo>
                  <a:cubicBezTo>
                    <a:pt x="522" y="15137"/>
                    <a:pt x="0" y="15137"/>
                    <a:pt x="0" y="15137"/>
                  </a:cubicBezTo>
                  <a:lnTo>
                    <a:pt x="0" y="0"/>
                  </a:lnTo>
                  <a:cubicBezTo>
                    <a:pt x="0" y="0"/>
                    <a:pt x="522" y="0"/>
                    <a:pt x="1165"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27" name="任意多边形: 形状 226">
              <a:extLst>
                <a:ext uri="{FF2B5EF4-FFF2-40B4-BE49-F238E27FC236}">
                  <a16:creationId xmlns:a16="http://schemas.microsoft.com/office/drawing/2014/main" id="{DC322736-0D3E-838E-D0E5-9204B60CD8FB}"/>
                </a:ext>
              </a:extLst>
            </p:cNvPr>
            <p:cNvSpPr/>
            <p:nvPr/>
          </p:nvSpPr>
          <p:spPr>
            <a:xfrm>
              <a:off x="2916363" y="3283570"/>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5 w 15137"/>
                <a:gd name="connsiteY4" fmla="*/ 15137 h 15137"/>
                <a:gd name="connsiteX5" fmla="*/ 0 w 15137"/>
                <a:gd name="connsiteY5" fmla="*/ 15137 h 15137"/>
                <a:gd name="connsiteX6" fmla="*/ 0 w 15137"/>
                <a:gd name="connsiteY6" fmla="*/ 0 h 15137"/>
                <a:gd name="connsiteX7" fmla="*/ 1165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5" y="15137"/>
                  </a:lnTo>
                  <a:cubicBezTo>
                    <a:pt x="522" y="15137"/>
                    <a:pt x="0" y="15137"/>
                    <a:pt x="0" y="15137"/>
                  </a:cubicBezTo>
                  <a:lnTo>
                    <a:pt x="0" y="0"/>
                  </a:lnTo>
                  <a:cubicBezTo>
                    <a:pt x="0" y="0"/>
                    <a:pt x="522" y="0"/>
                    <a:pt x="1165"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28" name="任意多边形: 形状 227">
              <a:extLst>
                <a:ext uri="{FF2B5EF4-FFF2-40B4-BE49-F238E27FC236}">
                  <a16:creationId xmlns:a16="http://schemas.microsoft.com/office/drawing/2014/main" id="{6338D972-C76D-521B-3B0E-184318BB5F40}"/>
                </a:ext>
              </a:extLst>
            </p:cNvPr>
            <p:cNvSpPr/>
            <p:nvPr/>
          </p:nvSpPr>
          <p:spPr>
            <a:xfrm>
              <a:off x="2942592" y="3283570"/>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6 w 15137"/>
                <a:gd name="connsiteY4" fmla="*/ 15137 h 15137"/>
                <a:gd name="connsiteX5" fmla="*/ 0 w 15137"/>
                <a:gd name="connsiteY5" fmla="*/ 15137 h 15137"/>
                <a:gd name="connsiteX6" fmla="*/ 0 w 15137"/>
                <a:gd name="connsiteY6" fmla="*/ 0 h 15137"/>
                <a:gd name="connsiteX7" fmla="*/ 1166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6" y="15137"/>
                  </a:lnTo>
                  <a:cubicBezTo>
                    <a:pt x="522" y="15137"/>
                    <a:pt x="0" y="15137"/>
                    <a:pt x="0" y="15137"/>
                  </a:cubicBezTo>
                  <a:lnTo>
                    <a:pt x="0" y="0"/>
                  </a:lnTo>
                  <a:cubicBezTo>
                    <a:pt x="0" y="0"/>
                    <a:pt x="522" y="0"/>
                    <a:pt x="1166"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29" name="任意多边形: 形状 228">
              <a:extLst>
                <a:ext uri="{FF2B5EF4-FFF2-40B4-BE49-F238E27FC236}">
                  <a16:creationId xmlns:a16="http://schemas.microsoft.com/office/drawing/2014/main" id="{2835B397-C0B6-568A-8C08-43F7D1C1D12D}"/>
                </a:ext>
              </a:extLst>
            </p:cNvPr>
            <p:cNvSpPr/>
            <p:nvPr/>
          </p:nvSpPr>
          <p:spPr>
            <a:xfrm>
              <a:off x="2837691" y="3311199"/>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5 w 15137"/>
                <a:gd name="connsiteY4" fmla="*/ 15137 h 15137"/>
                <a:gd name="connsiteX5" fmla="*/ 0 w 15137"/>
                <a:gd name="connsiteY5" fmla="*/ 15137 h 15137"/>
                <a:gd name="connsiteX6" fmla="*/ 0 w 15137"/>
                <a:gd name="connsiteY6" fmla="*/ 0 h 15137"/>
                <a:gd name="connsiteX7" fmla="*/ 1165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5" y="15137"/>
                  </a:lnTo>
                  <a:cubicBezTo>
                    <a:pt x="522" y="15137"/>
                    <a:pt x="0" y="15137"/>
                    <a:pt x="0" y="15137"/>
                  </a:cubicBezTo>
                  <a:lnTo>
                    <a:pt x="0" y="0"/>
                  </a:lnTo>
                  <a:cubicBezTo>
                    <a:pt x="0" y="0"/>
                    <a:pt x="522" y="0"/>
                    <a:pt x="1165"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30" name="任意多边形: 形状 229">
              <a:extLst>
                <a:ext uri="{FF2B5EF4-FFF2-40B4-BE49-F238E27FC236}">
                  <a16:creationId xmlns:a16="http://schemas.microsoft.com/office/drawing/2014/main" id="{53263603-A291-C6DE-949C-BA84D7DC73F6}"/>
                </a:ext>
              </a:extLst>
            </p:cNvPr>
            <p:cNvSpPr/>
            <p:nvPr/>
          </p:nvSpPr>
          <p:spPr>
            <a:xfrm>
              <a:off x="2863906" y="3311199"/>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5 w 15137"/>
                <a:gd name="connsiteY4" fmla="*/ 15137 h 15137"/>
                <a:gd name="connsiteX5" fmla="*/ 0 w 15137"/>
                <a:gd name="connsiteY5" fmla="*/ 15137 h 15137"/>
                <a:gd name="connsiteX6" fmla="*/ 0 w 15137"/>
                <a:gd name="connsiteY6" fmla="*/ 0 h 15137"/>
                <a:gd name="connsiteX7" fmla="*/ 1165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5" y="15137"/>
                  </a:lnTo>
                  <a:cubicBezTo>
                    <a:pt x="522" y="15137"/>
                    <a:pt x="0" y="15137"/>
                    <a:pt x="0" y="15137"/>
                  </a:cubicBezTo>
                  <a:lnTo>
                    <a:pt x="0" y="0"/>
                  </a:lnTo>
                  <a:cubicBezTo>
                    <a:pt x="0" y="0"/>
                    <a:pt x="522" y="0"/>
                    <a:pt x="1165"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31" name="任意多边形: 形状 230">
              <a:extLst>
                <a:ext uri="{FF2B5EF4-FFF2-40B4-BE49-F238E27FC236}">
                  <a16:creationId xmlns:a16="http://schemas.microsoft.com/office/drawing/2014/main" id="{B14560CA-77CE-D4CE-9A17-E774A9BD41E8}"/>
                </a:ext>
              </a:extLst>
            </p:cNvPr>
            <p:cNvSpPr/>
            <p:nvPr/>
          </p:nvSpPr>
          <p:spPr>
            <a:xfrm>
              <a:off x="2890135" y="3311199"/>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5 w 15137"/>
                <a:gd name="connsiteY4" fmla="*/ 15137 h 15137"/>
                <a:gd name="connsiteX5" fmla="*/ 0 w 15137"/>
                <a:gd name="connsiteY5" fmla="*/ 15137 h 15137"/>
                <a:gd name="connsiteX6" fmla="*/ 0 w 15137"/>
                <a:gd name="connsiteY6" fmla="*/ 0 h 15137"/>
                <a:gd name="connsiteX7" fmla="*/ 1165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5" y="15137"/>
                  </a:lnTo>
                  <a:cubicBezTo>
                    <a:pt x="522" y="15137"/>
                    <a:pt x="0" y="15137"/>
                    <a:pt x="0" y="15137"/>
                  </a:cubicBezTo>
                  <a:lnTo>
                    <a:pt x="0" y="0"/>
                  </a:lnTo>
                  <a:cubicBezTo>
                    <a:pt x="0" y="0"/>
                    <a:pt x="522" y="0"/>
                    <a:pt x="1165"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32" name="任意多边形: 形状 231">
              <a:extLst>
                <a:ext uri="{FF2B5EF4-FFF2-40B4-BE49-F238E27FC236}">
                  <a16:creationId xmlns:a16="http://schemas.microsoft.com/office/drawing/2014/main" id="{72AAC2AB-79BF-7ACA-ED99-9B3C8FF92D70}"/>
                </a:ext>
              </a:extLst>
            </p:cNvPr>
            <p:cNvSpPr/>
            <p:nvPr/>
          </p:nvSpPr>
          <p:spPr>
            <a:xfrm>
              <a:off x="2916363" y="3311199"/>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5 w 15137"/>
                <a:gd name="connsiteY4" fmla="*/ 15137 h 15137"/>
                <a:gd name="connsiteX5" fmla="*/ 0 w 15137"/>
                <a:gd name="connsiteY5" fmla="*/ 15137 h 15137"/>
                <a:gd name="connsiteX6" fmla="*/ 0 w 15137"/>
                <a:gd name="connsiteY6" fmla="*/ 0 h 15137"/>
                <a:gd name="connsiteX7" fmla="*/ 1165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5" y="15137"/>
                  </a:lnTo>
                  <a:cubicBezTo>
                    <a:pt x="522" y="15137"/>
                    <a:pt x="0" y="15137"/>
                    <a:pt x="0" y="15137"/>
                  </a:cubicBezTo>
                  <a:lnTo>
                    <a:pt x="0" y="0"/>
                  </a:lnTo>
                  <a:cubicBezTo>
                    <a:pt x="0" y="0"/>
                    <a:pt x="522" y="0"/>
                    <a:pt x="1165"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33" name="任意多边形: 形状 232">
              <a:extLst>
                <a:ext uri="{FF2B5EF4-FFF2-40B4-BE49-F238E27FC236}">
                  <a16:creationId xmlns:a16="http://schemas.microsoft.com/office/drawing/2014/main" id="{1C556442-DFEE-3497-1BAE-73C87070D22A}"/>
                </a:ext>
              </a:extLst>
            </p:cNvPr>
            <p:cNvSpPr/>
            <p:nvPr/>
          </p:nvSpPr>
          <p:spPr>
            <a:xfrm>
              <a:off x="2942592" y="3311199"/>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6 w 15137"/>
                <a:gd name="connsiteY4" fmla="*/ 15137 h 15137"/>
                <a:gd name="connsiteX5" fmla="*/ 0 w 15137"/>
                <a:gd name="connsiteY5" fmla="*/ 15137 h 15137"/>
                <a:gd name="connsiteX6" fmla="*/ 0 w 15137"/>
                <a:gd name="connsiteY6" fmla="*/ 0 h 15137"/>
                <a:gd name="connsiteX7" fmla="*/ 1166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6" y="15137"/>
                  </a:lnTo>
                  <a:cubicBezTo>
                    <a:pt x="522" y="15137"/>
                    <a:pt x="0" y="15137"/>
                    <a:pt x="0" y="15137"/>
                  </a:cubicBezTo>
                  <a:lnTo>
                    <a:pt x="0" y="0"/>
                  </a:lnTo>
                  <a:cubicBezTo>
                    <a:pt x="0" y="0"/>
                    <a:pt x="522" y="0"/>
                    <a:pt x="1166"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34" name="任意多边形: 形状 233">
              <a:extLst>
                <a:ext uri="{FF2B5EF4-FFF2-40B4-BE49-F238E27FC236}">
                  <a16:creationId xmlns:a16="http://schemas.microsoft.com/office/drawing/2014/main" id="{C280070A-2BB3-12FB-6961-F7777AA8E953}"/>
                </a:ext>
              </a:extLst>
            </p:cNvPr>
            <p:cNvSpPr/>
            <p:nvPr/>
          </p:nvSpPr>
          <p:spPr>
            <a:xfrm>
              <a:off x="2837691" y="3338829"/>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5 w 15137"/>
                <a:gd name="connsiteY4" fmla="*/ 15137 h 15137"/>
                <a:gd name="connsiteX5" fmla="*/ 0 w 15137"/>
                <a:gd name="connsiteY5" fmla="*/ 15137 h 15137"/>
                <a:gd name="connsiteX6" fmla="*/ 0 w 15137"/>
                <a:gd name="connsiteY6" fmla="*/ 0 h 15137"/>
                <a:gd name="connsiteX7" fmla="*/ 1165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5" y="15137"/>
                  </a:lnTo>
                  <a:cubicBezTo>
                    <a:pt x="522" y="15137"/>
                    <a:pt x="0" y="15137"/>
                    <a:pt x="0" y="15137"/>
                  </a:cubicBezTo>
                  <a:lnTo>
                    <a:pt x="0" y="0"/>
                  </a:lnTo>
                  <a:cubicBezTo>
                    <a:pt x="0" y="0"/>
                    <a:pt x="522" y="0"/>
                    <a:pt x="1165"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35" name="任意多边形: 形状 234">
              <a:extLst>
                <a:ext uri="{FF2B5EF4-FFF2-40B4-BE49-F238E27FC236}">
                  <a16:creationId xmlns:a16="http://schemas.microsoft.com/office/drawing/2014/main" id="{51ABC209-D232-DD5E-FF4C-A732FCEDDD60}"/>
                </a:ext>
              </a:extLst>
            </p:cNvPr>
            <p:cNvSpPr/>
            <p:nvPr/>
          </p:nvSpPr>
          <p:spPr>
            <a:xfrm>
              <a:off x="2863906" y="3338829"/>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5 w 15137"/>
                <a:gd name="connsiteY4" fmla="*/ 15137 h 15137"/>
                <a:gd name="connsiteX5" fmla="*/ 0 w 15137"/>
                <a:gd name="connsiteY5" fmla="*/ 15137 h 15137"/>
                <a:gd name="connsiteX6" fmla="*/ 0 w 15137"/>
                <a:gd name="connsiteY6" fmla="*/ 0 h 15137"/>
                <a:gd name="connsiteX7" fmla="*/ 1165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5" y="15137"/>
                  </a:lnTo>
                  <a:cubicBezTo>
                    <a:pt x="522" y="15137"/>
                    <a:pt x="0" y="15137"/>
                    <a:pt x="0" y="15137"/>
                  </a:cubicBezTo>
                  <a:lnTo>
                    <a:pt x="0" y="0"/>
                  </a:lnTo>
                  <a:cubicBezTo>
                    <a:pt x="0" y="0"/>
                    <a:pt x="522" y="0"/>
                    <a:pt x="1165"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36" name="任意多边形: 形状 235">
              <a:extLst>
                <a:ext uri="{FF2B5EF4-FFF2-40B4-BE49-F238E27FC236}">
                  <a16:creationId xmlns:a16="http://schemas.microsoft.com/office/drawing/2014/main" id="{86A9E6E2-6F99-2D6B-702F-FA324267370E}"/>
                </a:ext>
              </a:extLst>
            </p:cNvPr>
            <p:cNvSpPr/>
            <p:nvPr/>
          </p:nvSpPr>
          <p:spPr>
            <a:xfrm>
              <a:off x="2890135" y="3338829"/>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5 w 15137"/>
                <a:gd name="connsiteY4" fmla="*/ 15137 h 15137"/>
                <a:gd name="connsiteX5" fmla="*/ 0 w 15137"/>
                <a:gd name="connsiteY5" fmla="*/ 15137 h 15137"/>
                <a:gd name="connsiteX6" fmla="*/ 0 w 15137"/>
                <a:gd name="connsiteY6" fmla="*/ 0 h 15137"/>
                <a:gd name="connsiteX7" fmla="*/ 1165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5" y="15137"/>
                  </a:lnTo>
                  <a:cubicBezTo>
                    <a:pt x="522" y="15137"/>
                    <a:pt x="0" y="15137"/>
                    <a:pt x="0" y="15137"/>
                  </a:cubicBezTo>
                  <a:lnTo>
                    <a:pt x="0" y="0"/>
                  </a:lnTo>
                  <a:cubicBezTo>
                    <a:pt x="0" y="0"/>
                    <a:pt x="522" y="0"/>
                    <a:pt x="1165"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37" name="任意多边形: 形状 236">
              <a:extLst>
                <a:ext uri="{FF2B5EF4-FFF2-40B4-BE49-F238E27FC236}">
                  <a16:creationId xmlns:a16="http://schemas.microsoft.com/office/drawing/2014/main" id="{237BBBC6-AF99-8FBA-BE21-410FC3B97053}"/>
                </a:ext>
              </a:extLst>
            </p:cNvPr>
            <p:cNvSpPr/>
            <p:nvPr/>
          </p:nvSpPr>
          <p:spPr>
            <a:xfrm>
              <a:off x="2916363" y="3338829"/>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5 w 15137"/>
                <a:gd name="connsiteY4" fmla="*/ 15137 h 15137"/>
                <a:gd name="connsiteX5" fmla="*/ 0 w 15137"/>
                <a:gd name="connsiteY5" fmla="*/ 15137 h 15137"/>
                <a:gd name="connsiteX6" fmla="*/ 0 w 15137"/>
                <a:gd name="connsiteY6" fmla="*/ 0 h 15137"/>
                <a:gd name="connsiteX7" fmla="*/ 1165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5" y="15137"/>
                  </a:lnTo>
                  <a:cubicBezTo>
                    <a:pt x="522" y="15137"/>
                    <a:pt x="0" y="15137"/>
                    <a:pt x="0" y="15137"/>
                  </a:cubicBezTo>
                  <a:lnTo>
                    <a:pt x="0" y="0"/>
                  </a:lnTo>
                  <a:cubicBezTo>
                    <a:pt x="0" y="0"/>
                    <a:pt x="522" y="0"/>
                    <a:pt x="1165"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38" name="任意多边形: 形状 237">
              <a:extLst>
                <a:ext uri="{FF2B5EF4-FFF2-40B4-BE49-F238E27FC236}">
                  <a16:creationId xmlns:a16="http://schemas.microsoft.com/office/drawing/2014/main" id="{5F8B55C4-FBCE-4024-26FD-A9F828048C09}"/>
                </a:ext>
              </a:extLst>
            </p:cNvPr>
            <p:cNvSpPr/>
            <p:nvPr/>
          </p:nvSpPr>
          <p:spPr>
            <a:xfrm>
              <a:off x="2942592" y="3338829"/>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6 w 15137"/>
                <a:gd name="connsiteY4" fmla="*/ 15137 h 15137"/>
                <a:gd name="connsiteX5" fmla="*/ 0 w 15137"/>
                <a:gd name="connsiteY5" fmla="*/ 15137 h 15137"/>
                <a:gd name="connsiteX6" fmla="*/ 0 w 15137"/>
                <a:gd name="connsiteY6" fmla="*/ 0 h 15137"/>
                <a:gd name="connsiteX7" fmla="*/ 1166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6" y="15137"/>
                  </a:lnTo>
                  <a:cubicBezTo>
                    <a:pt x="522" y="15137"/>
                    <a:pt x="0" y="15137"/>
                    <a:pt x="0" y="15137"/>
                  </a:cubicBezTo>
                  <a:lnTo>
                    <a:pt x="0" y="0"/>
                  </a:lnTo>
                  <a:cubicBezTo>
                    <a:pt x="0" y="0"/>
                    <a:pt x="522" y="0"/>
                    <a:pt x="1166"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39" name="任意多边形: 形状 238">
              <a:extLst>
                <a:ext uri="{FF2B5EF4-FFF2-40B4-BE49-F238E27FC236}">
                  <a16:creationId xmlns:a16="http://schemas.microsoft.com/office/drawing/2014/main" id="{F8B80993-668F-E8E2-DB71-6FFAA2D73F95}"/>
                </a:ext>
              </a:extLst>
            </p:cNvPr>
            <p:cNvSpPr/>
            <p:nvPr/>
          </p:nvSpPr>
          <p:spPr>
            <a:xfrm>
              <a:off x="2837691" y="3366446"/>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5 w 15137"/>
                <a:gd name="connsiteY4" fmla="*/ 15137 h 15137"/>
                <a:gd name="connsiteX5" fmla="*/ 0 w 15137"/>
                <a:gd name="connsiteY5" fmla="*/ 15137 h 15137"/>
                <a:gd name="connsiteX6" fmla="*/ 0 w 15137"/>
                <a:gd name="connsiteY6" fmla="*/ 0 h 15137"/>
                <a:gd name="connsiteX7" fmla="*/ 1165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5" y="15137"/>
                  </a:lnTo>
                  <a:cubicBezTo>
                    <a:pt x="522" y="15137"/>
                    <a:pt x="0" y="15137"/>
                    <a:pt x="0" y="15137"/>
                  </a:cubicBezTo>
                  <a:lnTo>
                    <a:pt x="0" y="0"/>
                  </a:lnTo>
                  <a:cubicBezTo>
                    <a:pt x="0" y="0"/>
                    <a:pt x="522" y="0"/>
                    <a:pt x="1165"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40" name="任意多边形: 形状 239">
              <a:extLst>
                <a:ext uri="{FF2B5EF4-FFF2-40B4-BE49-F238E27FC236}">
                  <a16:creationId xmlns:a16="http://schemas.microsoft.com/office/drawing/2014/main" id="{FBA6AB98-83AE-933F-3E52-FF699CB3D442}"/>
                </a:ext>
              </a:extLst>
            </p:cNvPr>
            <p:cNvSpPr/>
            <p:nvPr/>
          </p:nvSpPr>
          <p:spPr>
            <a:xfrm>
              <a:off x="2863906" y="3366446"/>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5 w 15137"/>
                <a:gd name="connsiteY4" fmla="*/ 15137 h 15137"/>
                <a:gd name="connsiteX5" fmla="*/ 0 w 15137"/>
                <a:gd name="connsiteY5" fmla="*/ 15137 h 15137"/>
                <a:gd name="connsiteX6" fmla="*/ 0 w 15137"/>
                <a:gd name="connsiteY6" fmla="*/ 0 h 15137"/>
                <a:gd name="connsiteX7" fmla="*/ 1165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5" y="15137"/>
                  </a:lnTo>
                  <a:cubicBezTo>
                    <a:pt x="522" y="15137"/>
                    <a:pt x="0" y="15137"/>
                    <a:pt x="0" y="15137"/>
                  </a:cubicBezTo>
                  <a:lnTo>
                    <a:pt x="0" y="0"/>
                  </a:lnTo>
                  <a:cubicBezTo>
                    <a:pt x="0" y="0"/>
                    <a:pt x="522" y="0"/>
                    <a:pt x="1165"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41" name="任意多边形: 形状 240">
              <a:extLst>
                <a:ext uri="{FF2B5EF4-FFF2-40B4-BE49-F238E27FC236}">
                  <a16:creationId xmlns:a16="http://schemas.microsoft.com/office/drawing/2014/main" id="{1D02D5A6-2D42-9E1D-618C-E587C0FBA366}"/>
                </a:ext>
              </a:extLst>
            </p:cNvPr>
            <p:cNvSpPr/>
            <p:nvPr/>
          </p:nvSpPr>
          <p:spPr>
            <a:xfrm>
              <a:off x="2890135" y="3366446"/>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5 w 15137"/>
                <a:gd name="connsiteY4" fmla="*/ 15137 h 15137"/>
                <a:gd name="connsiteX5" fmla="*/ 0 w 15137"/>
                <a:gd name="connsiteY5" fmla="*/ 15137 h 15137"/>
                <a:gd name="connsiteX6" fmla="*/ 0 w 15137"/>
                <a:gd name="connsiteY6" fmla="*/ 0 h 15137"/>
                <a:gd name="connsiteX7" fmla="*/ 1165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5" y="15137"/>
                  </a:lnTo>
                  <a:cubicBezTo>
                    <a:pt x="522" y="15137"/>
                    <a:pt x="0" y="15137"/>
                    <a:pt x="0" y="15137"/>
                  </a:cubicBezTo>
                  <a:lnTo>
                    <a:pt x="0" y="0"/>
                  </a:lnTo>
                  <a:cubicBezTo>
                    <a:pt x="0" y="0"/>
                    <a:pt x="522" y="0"/>
                    <a:pt x="1165"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42" name="任意多边形: 形状 241">
              <a:extLst>
                <a:ext uri="{FF2B5EF4-FFF2-40B4-BE49-F238E27FC236}">
                  <a16:creationId xmlns:a16="http://schemas.microsoft.com/office/drawing/2014/main" id="{167BFD01-7FEE-01BE-2B90-41E8DADE6B41}"/>
                </a:ext>
              </a:extLst>
            </p:cNvPr>
            <p:cNvSpPr/>
            <p:nvPr/>
          </p:nvSpPr>
          <p:spPr>
            <a:xfrm>
              <a:off x="2916363" y="3366446"/>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5 w 15137"/>
                <a:gd name="connsiteY4" fmla="*/ 15137 h 15137"/>
                <a:gd name="connsiteX5" fmla="*/ 0 w 15137"/>
                <a:gd name="connsiteY5" fmla="*/ 15137 h 15137"/>
                <a:gd name="connsiteX6" fmla="*/ 0 w 15137"/>
                <a:gd name="connsiteY6" fmla="*/ 0 h 15137"/>
                <a:gd name="connsiteX7" fmla="*/ 1165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5" y="15137"/>
                  </a:lnTo>
                  <a:cubicBezTo>
                    <a:pt x="522" y="15137"/>
                    <a:pt x="0" y="15137"/>
                    <a:pt x="0" y="15137"/>
                  </a:cubicBezTo>
                  <a:lnTo>
                    <a:pt x="0" y="0"/>
                  </a:lnTo>
                  <a:cubicBezTo>
                    <a:pt x="0" y="0"/>
                    <a:pt x="522" y="0"/>
                    <a:pt x="1165"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43" name="任意多边形: 形状 242">
              <a:extLst>
                <a:ext uri="{FF2B5EF4-FFF2-40B4-BE49-F238E27FC236}">
                  <a16:creationId xmlns:a16="http://schemas.microsoft.com/office/drawing/2014/main" id="{F06AE3A0-CFE9-5551-3D5B-8DE810480D59}"/>
                </a:ext>
              </a:extLst>
            </p:cNvPr>
            <p:cNvSpPr/>
            <p:nvPr/>
          </p:nvSpPr>
          <p:spPr>
            <a:xfrm>
              <a:off x="2942592" y="3366446"/>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6 w 15137"/>
                <a:gd name="connsiteY4" fmla="*/ 15137 h 15137"/>
                <a:gd name="connsiteX5" fmla="*/ 0 w 15137"/>
                <a:gd name="connsiteY5" fmla="*/ 15137 h 15137"/>
                <a:gd name="connsiteX6" fmla="*/ 0 w 15137"/>
                <a:gd name="connsiteY6" fmla="*/ 0 h 15137"/>
                <a:gd name="connsiteX7" fmla="*/ 1166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6" y="15137"/>
                  </a:lnTo>
                  <a:cubicBezTo>
                    <a:pt x="522" y="15137"/>
                    <a:pt x="0" y="15137"/>
                    <a:pt x="0" y="15137"/>
                  </a:cubicBezTo>
                  <a:lnTo>
                    <a:pt x="0" y="0"/>
                  </a:lnTo>
                  <a:cubicBezTo>
                    <a:pt x="0" y="0"/>
                    <a:pt x="522" y="0"/>
                    <a:pt x="1166"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44" name="任意多边形: 形状 243">
              <a:extLst>
                <a:ext uri="{FF2B5EF4-FFF2-40B4-BE49-F238E27FC236}">
                  <a16:creationId xmlns:a16="http://schemas.microsoft.com/office/drawing/2014/main" id="{6F17D910-D9E4-B011-5A08-9CD367F1A2B0}"/>
                </a:ext>
              </a:extLst>
            </p:cNvPr>
            <p:cNvSpPr/>
            <p:nvPr/>
          </p:nvSpPr>
          <p:spPr>
            <a:xfrm>
              <a:off x="2837691" y="3394076"/>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5 w 15137"/>
                <a:gd name="connsiteY4" fmla="*/ 15137 h 15137"/>
                <a:gd name="connsiteX5" fmla="*/ 0 w 15137"/>
                <a:gd name="connsiteY5" fmla="*/ 15137 h 15137"/>
                <a:gd name="connsiteX6" fmla="*/ 0 w 15137"/>
                <a:gd name="connsiteY6" fmla="*/ 0 h 15137"/>
                <a:gd name="connsiteX7" fmla="*/ 1165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5" y="15137"/>
                  </a:lnTo>
                  <a:cubicBezTo>
                    <a:pt x="522" y="15137"/>
                    <a:pt x="0" y="15137"/>
                    <a:pt x="0" y="15137"/>
                  </a:cubicBezTo>
                  <a:lnTo>
                    <a:pt x="0" y="0"/>
                  </a:lnTo>
                  <a:cubicBezTo>
                    <a:pt x="0" y="0"/>
                    <a:pt x="522" y="0"/>
                    <a:pt x="1165"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45" name="任意多边形: 形状 244">
              <a:extLst>
                <a:ext uri="{FF2B5EF4-FFF2-40B4-BE49-F238E27FC236}">
                  <a16:creationId xmlns:a16="http://schemas.microsoft.com/office/drawing/2014/main" id="{03A8C9AB-C7D7-85DA-EDED-2148DB9F8F41}"/>
                </a:ext>
              </a:extLst>
            </p:cNvPr>
            <p:cNvSpPr/>
            <p:nvPr/>
          </p:nvSpPr>
          <p:spPr>
            <a:xfrm>
              <a:off x="2863906" y="3394076"/>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5 w 15137"/>
                <a:gd name="connsiteY4" fmla="*/ 15137 h 15137"/>
                <a:gd name="connsiteX5" fmla="*/ 0 w 15137"/>
                <a:gd name="connsiteY5" fmla="*/ 15137 h 15137"/>
                <a:gd name="connsiteX6" fmla="*/ 0 w 15137"/>
                <a:gd name="connsiteY6" fmla="*/ 0 h 15137"/>
                <a:gd name="connsiteX7" fmla="*/ 1165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5" y="15137"/>
                  </a:lnTo>
                  <a:cubicBezTo>
                    <a:pt x="522" y="15137"/>
                    <a:pt x="0" y="15137"/>
                    <a:pt x="0" y="15137"/>
                  </a:cubicBezTo>
                  <a:lnTo>
                    <a:pt x="0" y="0"/>
                  </a:lnTo>
                  <a:cubicBezTo>
                    <a:pt x="0" y="0"/>
                    <a:pt x="522" y="0"/>
                    <a:pt x="1165"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46" name="任意多边形: 形状 245">
              <a:extLst>
                <a:ext uri="{FF2B5EF4-FFF2-40B4-BE49-F238E27FC236}">
                  <a16:creationId xmlns:a16="http://schemas.microsoft.com/office/drawing/2014/main" id="{B99EDC67-69CD-AF5A-AAD7-EB6FF7BDF215}"/>
                </a:ext>
              </a:extLst>
            </p:cNvPr>
            <p:cNvSpPr/>
            <p:nvPr/>
          </p:nvSpPr>
          <p:spPr>
            <a:xfrm>
              <a:off x="2890135" y="3394076"/>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5 w 15137"/>
                <a:gd name="connsiteY4" fmla="*/ 15137 h 15137"/>
                <a:gd name="connsiteX5" fmla="*/ 0 w 15137"/>
                <a:gd name="connsiteY5" fmla="*/ 15137 h 15137"/>
                <a:gd name="connsiteX6" fmla="*/ 0 w 15137"/>
                <a:gd name="connsiteY6" fmla="*/ 0 h 15137"/>
                <a:gd name="connsiteX7" fmla="*/ 1165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5" y="15137"/>
                  </a:lnTo>
                  <a:cubicBezTo>
                    <a:pt x="522" y="15137"/>
                    <a:pt x="0" y="15137"/>
                    <a:pt x="0" y="15137"/>
                  </a:cubicBezTo>
                  <a:lnTo>
                    <a:pt x="0" y="0"/>
                  </a:lnTo>
                  <a:cubicBezTo>
                    <a:pt x="0" y="0"/>
                    <a:pt x="522" y="0"/>
                    <a:pt x="1165"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47" name="任意多边形: 形状 246">
              <a:extLst>
                <a:ext uri="{FF2B5EF4-FFF2-40B4-BE49-F238E27FC236}">
                  <a16:creationId xmlns:a16="http://schemas.microsoft.com/office/drawing/2014/main" id="{12619D5D-63A2-01CD-3974-0F987642C14F}"/>
                </a:ext>
              </a:extLst>
            </p:cNvPr>
            <p:cNvSpPr/>
            <p:nvPr/>
          </p:nvSpPr>
          <p:spPr>
            <a:xfrm>
              <a:off x="2916363" y="3394076"/>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5 w 15137"/>
                <a:gd name="connsiteY4" fmla="*/ 15137 h 15137"/>
                <a:gd name="connsiteX5" fmla="*/ 0 w 15137"/>
                <a:gd name="connsiteY5" fmla="*/ 15137 h 15137"/>
                <a:gd name="connsiteX6" fmla="*/ 0 w 15137"/>
                <a:gd name="connsiteY6" fmla="*/ 0 h 15137"/>
                <a:gd name="connsiteX7" fmla="*/ 1165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5" y="15137"/>
                  </a:lnTo>
                  <a:cubicBezTo>
                    <a:pt x="522" y="15137"/>
                    <a:pt x="0" y="15137"/>
                    <a:pt x="0" y="15137"/>
                  </a:cubicBezTo>
                  <a:lnTo>
                    <a:pt x="0" y="0"/>
                  </a:lnTo>
                  <a:cubicBezTo>
                    <a:pt x="0" y="0"/>
                    <a:pt x="522" y="0"/>
                    <a:pt x="1165"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48" name="任意多边形: 形状 247">
              <a:extLst>
                <a:ext uri="{FF2B5EF4-FFF2-40B4-BE49-F238E27FC236}">
                  <a16:creationId xmlns:a16="http://schemas.microsoft.com/office/drawing/2014/main" id="{363BFC43-33FA-7D7F-3FB4-DE5810E65D98}"/>
                </a:ext>
              </a:extLst>
            </p:cNvPr>
            <p:cNvSpPr/>
            <p:nvPr/>
          </p:nvSpPr>
          <p:spPr>
            <a:xfrm>
              <a:off x="2942592" y="3394076"/>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6 w 15137"/>
                <a:gd name="connsiteY4" fmla="*/ 15137 h 15137"/>
                <a:gd name="connsiteX5" fmla="*/ 0 w 15137"/>
                <a:gd name="connsiteY5" fmla="*/ 15137 h 15137"/>
                <a:gd name="connsiteX6" fmla="*/ 0 w 15137"/>
                <a:gd name="connsiteY6" fmla="*/ 0 h 15137"/>
                <a:gd name="connsiteX7" fmla="*/ 1166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6" y="15137"/>
                  </a:lnTo>
                  <a:cubicBezTo>
                    <a:pt x="522" y="15137"/>
                    <a:pt x="0" y="15137"/>
                    <a:pt x="0" y="15137"/>
                  </a:cubicBezTo>
                  <a:lnTo>
                    <a:pt x="0" y="0"/>
                  </a:lnTo>
                  <a:cubicBezTo>
                    <a:pt x="0" y="0"/>
                    <a:pt x="522" y="0"/>
                    <a:pt x="1166"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49" name="任意多边形: 形状 248">
              <a:extLst>
                <a:ext uri="{FF2B5EF4-FFF2-40B4-BE49-F238E27FC236}">
                  <a16:creationId xmlns:a16="http://schemas.microsoft.com/office/drawing/2014/main" id="{E1A61B9A-05E0-3924-598A-BADA2B60FFB6}"/>
                </a:ext>
              </a:extLst>
            </p:cNvPr>
            <p:cNvSpPr/>
            <p:nvPr/>
          </p:nvSpPr>
          <p:spPr>
            <a:xfrm>
              <a:off x="2837691" y="3421705"/>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5 w 15137"/>
                <a:gd name="connsiteY4" fmla="*/ 15137 h 15137"/>
                <a:gd name="connsiteX5" fmla="*/ 0 w 15137"/>
                <a:gd name="connsiteY5" fmla="*/ 15137 h 15137"/>
                <a:gd name="connsiteX6" fmla="*/ 0 w 15137"/>
                <a:gd name="connsiteY6" fmla="*/ 0 h 15137"/>
                <a:gd name="connsiteX7" fmla="*/ 1165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5" y="15137"/>
                  </a:lnTo>
                  <a:cubicBezTo>
                    <a:pt x="522" y="15137"/>
                    <a:pt x="0" y="15137"/>
                    <a:pt x="0" y="15137"/>
                  </a:cubicBezTo>
                  <a:lnTo>
                    <a:pt x="0" y="0"/>
                  </a:lnTo>
                  <a:cubicBezTo>
                    <a:pt x="0" y="0"/>
                    <a:pt x="522" y="0"/>
                    <a:pt x="1165"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50" name="任意多边形: 形状 249">
              <a:extLst>
                <a:ext uri="{FF2B5EF4-FFF2-40B4-BE49-F238E27FC236}">
                  <a16:creationId xmlns:a16="http://schemas.microsoft.com/office/drawing/2014/main" id="{7B590B9E-47EA-6B22-BA39-64885F007158}"/>
                </a:ext>
              </a:extLst>
            </p:cNvPr>
            <p:cNvSpPr/>
            <p:nvPr/>
          </p:nvSpPr>
          <p:spPr>
            <a:xfrm>
              <a:off x="2863906" y="3421705"/>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5 w 15137"/>
                <a:gd name="connsiteY4" fmla="*/ 15137 h 15137"/>
                <a:gd name="connsiteX5" fmla="*/ 0 w 15137"/>
                <a:gd name="connsiteY5" fmla="*/ 15137 h 15137"/>
                <a:gd name="connsiteX6" fmla="*/ 0 w 15137"/>
                <a:gd name="connsiteY6" fmla="*/ 0 h 15137"/>
                <a:gd name="connsiteX7" fmla="*/ 1165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5" y="15137"/>
                  </a:lnTo>
                  <a:cubicBezTo>
                    <a:pt x="522" y="15137"/>
                    <a:pt x="0" y="15137"/>
                    <a:pt x="0" y="15137"/>
                  </a:cubicBezTo>
                  <a:lnTo>
                    <a:pt x="0" y="0"/>
                  </a:lnTo>
                  <a:cubicBezTo>
                    <a:pt x="0" y="0"/>
                    <a:pt x="522" y="0"/>
                    <a:pt x="1165"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51" name="任意多边形: 形状 250">
              <a:extLst>
                <a:ext uri="{FF2B5EF4-FFF2-40B4-BE49-F238E27FC236}">
                  <a16:creationId xmlns:a16="http://schemas.microsoft.com/office/drawing/2014/main" id="{44F18E33-53E7-245D-3B66-1A238DA4362F}"/>
                </a:ext>
              </a:extLst>
            </p:cNvPr>
            <p:cNvSpPr/>
            <p:nvPr/>
          </p:nvSpPr>
          <p:spPr>
            <a:xfrm>
              <a:off x="2890135" y="3421705"/>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5 w 15137"/>
                <a:gd name="connsiteY4" fmla="*/ 15137 h 15137"/>
                <a:gd name="connsiteX5" fmla="*/ 0 w 15137"/>
                <a:gd name="connsiteY5" fmla="*/ 15137 h 15137"/>
                <a:gd name="connsiteX6" fmla="*/ 0 w 15137"/>
                <a:gd name="connsiteY6" fmla="*/ 0 h 15137"/>
                <a:gd name="connsiteX7" fmla="*/ 1165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5" y="15137"/>
                  </a:lnTo>
                  <a:cubicBezTo>
                    <a:pt x="522" y="15137"/>
                    <a:pt x="0" y="15137"/>
                    <a:pt x="0" y="15137"/>
                  </a:cubicBezTo>
                  <a:lnTo>
                    <a:pt x="0" y="0"/>
                  </a:lnTo>
                  <a:cubicBezTo>
                    <a:pt x="0" y="0"/>
                    <a:pt x="522" y="0"/>
                    <a:pt x="1165"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52" name="任意多边形: 形状 251">
              <a:extLst>
                <a:ext uri="{FF2B5EF4-FFF2-40B4-BE49-F238E27FC236}">
                  <a16:creationId xmlns:a16="http://schemas.microsoft.com/office/drawing/2014/main" id="{21348214-C177-B6AC-0764-A3301AE97975}"/>
                </a:ext>
              </a:extLst>
            </p:cNvPr>
            <p:cNvSpPr/>
            <p:nvPr/>
          </p:nvSpPr>
          <p:spPr>
            <a:xfrm>
              <a:off x="2916363" y="3421705"/>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5 w 15137"/>
                <a:gd name="connsiteY4" fmla="*/ 15137 h 15137"/>
                <a:gd name="connsiteX5" fmla="*/ 0 w 15137"/>
                <a:gd name="connsiteY5" fmla="*/ 15137 h 15137"/>
                <a:gd name="connsiteX6" fmla="*/ 0 w 15137"/>
                <a:gd name="connsiteY6" fmla="*/ 0 h 15137"/>
                <a:gd name="connsiteX7" fmla="*/ 1165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5" y="15137"/>
                  </a:lnTo>
                  <a:cubicBezTo>
                    <a:pt x="522" y="15137"/>
                    <a:pt x="0" y="15137"/>
                    <a:pt x="0" y="15137"/>
                  </a:cubicBezTo>
                  <a:lnTo>
                    <a:pt x="0" y="0"/>
                  </a:lnTo>
                  <a:cubicBezTo>
                    <a:pt x="0" y="0"/>
                    <a:pt x="522" y="0"/>
                    <a:pt x="1165"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53" name="任意多边形: 形状 252">
              <a:extLst>
                <a:ext uri="{FF2B5EF4-FFF2-40B4-BE49-F238E27FC236}">
                  <a16:creationId xmlns:a16="http://schemas.microsoft.com/office/drawing/2014/main" id="{2EF4A23F-B285-0E61-67BD-242C1A9EF4CD}"/>
                </a:ext>
              </a:extLst>
            </p:cNvPr>
            <p:cNvSpPr/>
            <p:nvPr/>
          </p:nvSpPr>
          <p:spPr>
            <a:xfrm>
              <a:off x="2942592" y="3421705"/>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6 w 15137"/>
                <a:gd name="connsiteY4" fmla="*/ 15137 h 15137"/>
                <a:gd name="connsiteX5" fmla="*/ 0 w 15137"/>
                <a:gd name="connsiteY5" fmla="*/ 15137 h 15137"/>
                <a:gd name="connsiteX6" fmla="*/ 0 w 15137"/>
                <a:gd name="connsiteY6" fmla="*/ 0 h 15137"/>
                <a:gd name="connsiteX7" fmla="*/ 1166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6" y="15137"/>
                  </a:lnTo>
                  <a:cubicBezTo>
                    <a:pt x="522" y="15137"/>
                    <a:pt x="0" y="15137"/>
                    <a:pt x="0" y="15137"/>
                  </a:cubicBezTo>
                  <a:lnTo>
                    <a:pt x="0" y="0"/>
                  </a:lnTo>
                  <a:cubicBezTo>
                    <a:pt x="0" y="0"/>
                    <a:pt x="522" y="0"/>
                    <a:pt x="1166"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54" name="任意多边形: 形状 253">
              <a:extLst>
                <a:ext uri="{FF2B5EF4-FFF2-40B4-BE49-F238E27FC236}">
                  <a16:creationId xmlns:a16="http://schemas.microsoft.com/office/drawing/2014/main" id="{4A2FACC9-20F8-5004-FC8E-B6ED67DD95B0}"/>
                </a:ext>
              </a:extLst>
            </p:cNvPr>
            <p:cNvSpPr/>
            <p:nvPr/>
          </p:nvSpPr>
          <p:spPr>
            <a:xfrm>
              <a:off x="2837691" y="3449322"/>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5 w 15137"/>
                <a:gd name="connsiteY4" fmla="*/ 15137 h 15137"/>
                <a:gd name="connsiteX5" fmla="*/ 0 w 15137"/>
                <a:gd name="connsiteY5" fmla="*/ 15137 h 15137"/>
                <a:gd name="connsiteX6" fmla="*/ 0 w 15137"/>
                <a:gd name="connsiteY6" fmla="*/ 0 h 15137"/>
                <a:gd name="connsiteX7" fmla="*/ 1165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5" y="15137"/>
                  </a:lnTo>
                  <a:cubicBezTo>
                    <a:pt x="522" y="15137"/>
                    <a:pt x="0" y="15137"/>
                    <a:pt x="0" y="15137"/>
                  </a:cubicBezTo>
                  <a:lnTo>
                    <a:pt x="0" y="0"/>
                  </a:lnTo>
                  <a:cubicBezTo>
                    <a:pt x="0" y="0"/>
                    <a:pt x="522" y="0"/>
                    <a:pt x="1165"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55" name="任意多边形: 形状 254">
              <a:extLst>
                <a:ext uri="{FF2B5EF4-FFF2-40B4-BE49-F238E27FC236}">
                  <a16:creationId xmlns:a16="http://schemas.microsoft.com/office/drawing/2014/main" id="{65FB9C91-A2FF-552E-B1CD-FC90381A6F3C}"/>
                </a:ext>
              </a:extLst>
            </p:cNvPr>
            <p:cNvSpPr/>
            <p:nvPr/>
          </p:nvSpPr>
          <p:spPr>
            <a:xfrm>
              <a:off x="2863906" y="3449322"/>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5 w 15137"/>
                <a:gd name="connsiteY4" fmla="*/ 15137 h 15137"/>
                <a:gd name="connsiteX5" fmla="*/ 0 w 15137"/>
                <a:gd name="connsiteY5" fmla="*/ 15137 h 15137"/>
                <a:gd name="connsiteX6" fmla="*/ 0 w 15137"/>
                <a:gd name="connsiteY6" fmla="*/ 0 h 15137"/>
                <a:gd name="connsiteX7" fmla="*/ 1165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5" y="15137"/>
                  </a:lnTo>
                  <a:cubicBezTo>
                    <a:pt x="522" y="15137"/>
                    <a:pt x="0" y="15137"/>
                    <a:pt x="0" y="15137"/>
                  </a:cubicBezTo>
                  <a:lnTo>
                    <a:pt x="0" y="0"/>
                  </a:lnTo>
                  <a:cubicBezTo>
                    <a:pt x="0" y="0"/>
                    <a:pt x="522" y="0"/>
                    <a:pt x="1165"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56" name="任意多边形: 形状 255">
              <a:extLst>
                <a:ext uri="{FF2B5EF4-FFF2-40B4-BE49-F238E27FC236}">
                  <a16:creationId xmlns:a16="http://schemas.microsoft.com/office/drawing/2014/main" id="{44212FC9-89C5-8A7F-0EA9-3BF60E8F1F68}"/>
                </a:ext>
              </a:extLst>
            </p:cNvPr>
            <p:cNvSpPr/>
            <p:nvPr/>
          </p:nvSpPr>
          <p:spPr>
            <a:xfrm>
              <a:off x="2890135" y="3449322"/>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5 w 15137"/>
                <a:gd name="connsiteY4" fmla="*/ 15137 h 15137"/>
                <a:gd name="connsiteX5" fmla="*/ 0 w 15137"/>
                <a:gd name="connsiteY5" fmla="*/ 15137 h 15137"/>
                <a:gd name="connsiteX6" fmla="*/ 0 w 15137"/>
                <a:gd name="connsiteY6" fmla="*/ 0 h 15137"/>
                <a:gd name="connsiteX7" fmla="*/ 1165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5" y="15137"/>
                  </a:lnTo>
                  <a:cubicBezTo>
                    <a:pt x="522" y="15137"/>
                    <a:pt x="0" y="15137"/>
                    <a:pt x="0" y="15137"/>
                  </a:cubicBezTo>
                  <a:lnTo>
                    <a:pt x="0" y="0"/>
                  </a:lnTo>
                  <a:cubicBezTo>
                    <a:pt x="0" y="0"/>
                    <a:pt x="522" y="0"/>
                    <a:pt x="1165"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57" name="任意多边形: 形状 256">
              <a:extLst>
                <a:ext uri="{FF2B5EF4-FFF2-40B4-BE49-F238E27FC236}">
                  <a16:creationId xmlns:a16="http://schemas.microsoft.com/office/drawing/2014/main" id="{A4B96DC8-1AE8-842E-04E4-7DE77ADAC8B4}"/>
                </a:ext>
              </a:extLst>
            </p:cNvPr>
            <p:cNvSpPr/>
            <p:nvPr/>
          </p:nvSpPr>
          <p:spPr>
            <a:xfrm>
              <a:off x="2916363" y="3449322"/>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5 w 15137"/>
                <a:gd name="connsiteY4" fmla="*/ 15137 h 15137"/>
                <a:gd name="connsiteX5" fmla="*/ 0 w 15137"/>
                <a:gd name="connsiteY5" fmla="*/ 15137 h 15137"/>
                <a:gd name="connsiteX6" fmla="*/ 0 w 15137"/>
                <a:gd name="connsiteY6" fmla="*/ 0 h 15137"/>
                <a:gd name="connsiteX7" fmla="*/ 1165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5" y="15137"/>
                  </a:lnTo>
                  <a:cubicBezTo>
                    <a:pt x="522" y="15137"/>
                    <a:pt x="0" y="15137"/>
                    <a:pt x="0" y="15137"/>
                  </a:cubicBezTo>
                  <a:lnTo>
                    <a:pt x="0" y="0"/>
                  </a:lnTo>
                  <a:cubicBezTo>
                    <a:pt x="0" y="0"/>
                    <a:pt x="522" y="0"/>
                    <a:pt x="1165"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58" name="任意多边形: 形状 257">
              <a:extLst>
                <a:ext uri="{FF2B5EF4-FFF2-40B4-BE49-F238E27FC236}">
                  <a16:creationId xmlns:a16="http://schemas.microsoft.com/office/drawing/2014/main" id="{5E40A3D1-33DA-E3F6-9498-1250C7E41493}"/>
                </a:ext>
              </a:extLst>
            </p:cNvPr>
            <p:cNvSpPr/>
            <p:nvPr/>
          </p:nvSpPr>
          <p:spPr>
            <a:xfrm>
              <a:off x="2942592" y="3449322"/>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6 w 15137"/>
                <a:gd name="connsiteY4" fmla="*/ 15137 h 15137"/>
                <a:gd name="connsiteX5" fmla="*/ 0 w 15137"/>
                <a:gd name="connsiteY5" fmla="*/ 15137 h 15137"/>
                <a:gd name="connsiteX6" fmla="*/ 0 w 15137"/>
                <a:gd name="connsiteY6" fmla="*/ 0 h 15137"/>
                <a:gd name="connsiteX7" fmla="*/ 1166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6" y="15137"/>
                  </a:lnTo>
                  <a:cubicBezTo>
                    <a:pt x="522" y="15137"/>
                    <a:pt x="0" y="15137"/>
                    <a:pt x="0" y="15137"/>
                  </a:cubicBezTo>
                  <a:lnTo>
                    <a:pt x="0" y="0"/>
                  </a:lnTo>
                  <a:cubicBezTo>
                    <a:pt x="0" y="0"/>
                    <a:pt x="522" y="0"/>
                    <a:pt x="1166"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59" name="任意多边形: 形状 258">
              <a:extLst>
                <a:ext uri="{FF2B5EF4-FFF2-40B4-BE49-F238E27FC236}">
                  <a16:creationId xmlns:a16="http://schemas.microsoft.com/office/drawing/2014/main" id="{2A047B9B-7B32-B0E4-EA18-985AAE040207}"/>
                </a:ext>
              </a:extLst>
            </p:cNvPr>
            <p:cNvSpPr/>
            <p:nvPr/>
          </p:nvSpPr>
          <p:spPr>
            <a:xfrm>
              <a:off x="2837691" y="3476952"/>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5 w 15137"/>
                <a:gd name="connsiteY4" fmla="*/ 15137 h 15137"/>
                <a:gd name="connsiteX5" fmla="*/ 0 w 15137"/>
                <a:gd name="connsiteY5" fmla="*/ 15137 h 15137"/>
                <a:gd name="connsiteX6" fmla="*/ 0 w 15137"/>
                <a:gd name="connsiteY6" fmla="*/ 0 h 15137"/>
                <a:gd name="connsiteX7" fmla="*/ 1165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5" y="15137"/>
                  </a:lnTo>
                  <a:cubicBezTo>
                    <a:pt x="522" y="15137"/>
                    <a:pt x="0" y="15137"/>
                    <a:pt x="0" y="15137"/>
                  </a:cubicBezTo>
                  <a:lnTo>
                    <a:pt x="0" y="0"/>
                  </a:lnTo>
                  <a:cubicBezTo>
                    <a:pt x="0" y="0"/>
                    <a:pt x="522" y="0"/>
                    <a:pt x="1165"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60" name="任意多边形: 形状 259">
              <a:extLst>
                <a:ext uri="{FF2B5EF4-FFF2-40B4-BE49-F238E27FC236}">
                  <a16:creationId xmlns:a16="http://schemas.microsoft.com/office/drawing/2014/main" id="{F13066F3-51A8-B529-FDD7-0C062CC7EB64}"/>
                </a:ext>
              </a:extLst>
            </p:cNvPr>
            <p:cNvSpPr/>
            <p:nvPr/>
          </p:nvSpPr>
          <p:spPr>
            <a:xfrm>
              <a:off x="2863906" y="3476952"/>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5 w 15137"/>
                <a:gd name="connsiteY4" fmla="*/ 15137 h 15137"/>
                <a:gd name="connsiteX5" fmla="*/ 0 w 15137"/>
                <a:gd name="connsiteY5" fmla="*/ 15137 h 15137"/>
                <a:gd name="connsiteX6" fmla="*/ 0 w 15137"/>
                <a:gd name="connsiteY6" fmla="*/ 0 h 15137"/>
                <a:gd name="connsiteX7" fmla="*/ 1165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5" y="15137"/>
                  </a:lnTo>
                  <a:cubicBezTo>
                    <a:pt x="522" y="15137"/>
                    <a:pt x="0" y="15137"/>
                    <a:pt x="0" y="15137"/>
                  </a:cubicBezTo>
                  <a:lnTo>
                    <a:pt x="0" y="0"/>
                  </a:lnTo>
                  <a:cubicBezTo>
                    <a:pt x="0" y="0"/>
                    <a:pt x="522" y="0"/>
                    <a:pt x="1165"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61" name="任意多边形: 形状 260">
              <a:extLst>
                <a:ext uri="{FF2B5EF4-FFF2-40B4-BE49-F238E27FC236}">
                  <a16:creationId xmlns:a16="http://schemas.microsoft.com/office/drawing/2014/main" id="{2F99481B-5ED0-0F29-4293-39622219DB32}"/>
                </a:ext>
              </a:extLst>
            </p:cNvPr>
            <p:cNvSpPr/>
            <p:nvPr/>
          </p:nvSpPr>
          <p:spPr>
            <a:xfrm>
              <a:off x="2890135" y="3476952"/>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5 w 15137"/>
                <a:gd name="connsiteY4" fmla="*/ 15137 h 15137"/>
                <a:gd name="connsiteX5" fmla="*/ 0 w 15137"/>
                <a:gd name="connsiteY5" fmla="*/ 15137 h 15137"/>
                <a:gd name="connsiteX6" fmla="*/ 0 w 15137"/>
                <a:gd name="connsiteY6" fmla="*/ 0 h 15137"/>
                <a:gd name="connsiteX7" fmla="*/ 1165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5" y="15137"/>
                  </a:lnTo>
                  <a:cubicBezTo>
                    <a:pt x="522" y="15137"/>
                    <a:pt x="0" y="15137"/>
                    <a:pt x="0" y="15137"/>
                  </a:cubicBezTo>
                  <a:lnTo>
                    <a:pt x="0" y="0"/>
                  </a:lnTo>
                  <a:cubicBezTo>
                    <a:pt x="0" y="0"/>
                    <a:pt x="522" y="0"/>
                    <a:pt x="1165"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62" name="任意多边形: 形状 261">
              <a:extLst>
                <a:ext uri="{FF2B5EF4-FFF2-40B4-BE49-F238E27FC236}">
                  <a16:creationId xmlns:a16="http://schemas.microsoft.com/office/drawing/2014/main" id="{C56B0EB8-822F-63E0-2695-6A1839DEC275}"/>
                </a:ext>
              </a:extLst>
            </p:cNvPr>
            <p:cNvSpPr/>
            <p:nvPr/>
          </p:nvSpPr>
          <p:spPr>
            <a:xfrm>
              <a:off x="2916363" y="3476952"/>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5 w 15137"/>
                <a:gd name="connsiteY4" fmla="*/ 15137 h 15137"/>
                <a:gd name="connsiteX5" fmla="*/ 0 w 15137"/>
                <a:gd name="connsiteY5" fmla="*/ 15137 h 15137"/>
                <a:gd name="connsiteX6" fmla="*/ 0 w 15137"/>
                <a:gd name="connsiteY6" fmla="*/ 0 h 15137"/>
                <a:gd name="connsiteX7" fmla="*/ 1165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5" y="15137"/>
                  </a:lnTo>
                  <a:cubicBezTo>
                    <a:pt x="522" y="15137"/>
                    <a:pt x="0" y="15137"/>
                    <a:pt x="0" y="15137"/>
                  </a:cubicBezTo>
                  <a:lnTo>
                    <a:pt x="0" y="0"/>
                  </a:lnTo>
                  <a:cubicBezTo>
                    <a:pt x="0" y="0"/>
                    <a:pt x="522" y="0"/>
                    <a:pt x="1165"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63" name="任意多边形: 形状 262">
              <a:extLst>
                <a:ext uri="{FF2B5EF4-FFF2-40B4-BE49-F238E27FC236}">
                  <a16:creationId xmlns:a16="http://schemas.microsoft.com/office/drawing/2014/main" id="{204E4A67-E550-A331-88E4-F337C1E9DFC5}"/>
                </a:ext>
              </a:extLst>
            </p:cNvPr>
            <p:cNvSpPr/>
            <p:nvPr/>
          </p:nvSpPr>
          <p:spPr>
            <a:xfrm>
              <a:off x="2942592" y="3476952"/>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6 w 15137"/>
                <a:gd name="connsiteY4" fmla="*/ 15137 h 15137"/>
                <a:gd name="connsiteX5" fmla="*/ 0 w 15137"/>
                <a:gd name="connsiteY5" fmla="*/ 15137 h 15137"/>
                <a:gd name="connsiteX6" fmla="*/ 0 w 15137"/>
                <a:gd name="connsiteY6" fmla="*/ 0 h 15137"/>
                <a:gd name="connsiteX7" fmla="*/ 1166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6" y="15137"/>
                  </a:lnTo>
                  <a:cubicBezTo>
                    <a:pt x="522" y="15137"/>
                    <a:pt x="0" y="15137"/>
                    <a:pt x="0" y="15137"/>
                  </a:cubicBezTo>
                  <a:lnTo>
                    <a:pt x="0" y="0"/>
                  </a:lnTo>
                  <a:cubicBezTo>
                    <a:pt x="0" y="0"/>
                    <a:pt x="522" y="0"/>
                    <a:pt x="1166"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64" name="任意多边形: 形状 263">
              <a:extLst>
                <a:ext uri="{FF2B5EF4-FFF2-40B4-BE49-F238E27FC236}">
                  <a16:creationId xmlns:a16="http://schemas.microsoft.com/office/drawing/2014/main" id="{97E7E2CA-1162-DEC2-EC1C-99277F4F49EC}"/>
                </a:ext>
              </a:extLst>
            </p:cNvPr>
            <p:cNvSpPr/>
            <p:nvPr/>
          </p:nvSpPr>
          <p:spPr>
            <a:xfrm>
              <a:off x="2837691" y="3504581"/>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5 w 15137"/>
                <a:gd name="connsiteY4" fmla="*/ 15137 h 15137"/>
                <a:gd name="connsiteX5" fmla="*/ 0 w 15137"/>
                <a:gd name="connsiteY5" fmla="*/ 15137 h 15137"/>
                <a:gd name="connsiteX6" fmla="*/ 0 w 15137"/>
                <a:gd name="connsiteY6" fmla="*/ 0 h 15137"/>
                <a:gd name="connsiteX7" fmla="*/ 1165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5" y="15137"/>
                  </a:lnTo>
                  <a:cubicBezTo>
                    <a:pt x="522" y="15137"/>
                    <a:pt x="0" y="15137"/>
                    <a:pt x="0" y="15137"/>
                  </a:cubicBezTo>
                  <a:lnTo>
                    <a:pt x="0" y="0"/>
                  </a:lnTo>
                  <a:cubicBezTo>
                    <a:pt x="0" y="0"/>
                    <a:pt x="522" y="0"/>
                    <a:pt x="1165"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65" name="任意多边形: 形状 264">
              <a:extLst>
                <a:ext uri="{FF2B5EF4-FFF2-40B4-BE49-F238E27FC236}">
                  <a16:creationId xmlns:a16="http://schemas.microsoft.com/office/drawing/2014/main" id="{9B28C662-3716-B357-8298-0DCD9708A857}"/>
                </a:ext>
              </a:extLst>
            </p:cNvPr>
            <p:cNvSpPr/>
            <p:nvPr/>
          </p:nvSpPr>
          <p:spPr>
            <a:xfrm>
              <a:off x="2863906" y="3504581"/>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5 w 15137"/>
                <a:gd name="connsiteY4" fmla="*/ 15137 h 15137"/>
                <a:gd name="connsiteX5" fmla="*/ 0 w 15137"/>
                <a:gd name="connsiteY5" fmla="*/ 15137 h 15137"/>
                <a:gd name="connsiteX6" fmla="*/ 0 w 15137"/>
                <a:gd name="connsiteY6" fmla="*/ 0 h 15137"/>
                <a:gd name="connsiteX7" fmla="*/ 1165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5" y="15137"/>
                  </a:lnTo>
                  <a:cubicBezTo>
                    <a:pt x="522" y="15137"/>
                    <a:pt x="0" y="15137"/>
                    <a:pt x="0" y="15137"/>
                  </a:cubicBezTo>
                  <a:lnTo>
                    <a:pt x="0" y="0"/>
                  </a:lnTo>
                  <a:cubicBezTo>
                    <a:pt x="0" y="0"/>
                    <a:pt x="522" y="0"/>
                    <a:pt x="1165"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66" name="任意多边形: 形状 265">
              <a:extLst>
                <a:ext uri="{FF2B5EF4-FFF2-40B4-BE49-F238E27FC236}">
                  <a16:creationId xmlns:a16="http://schemas.microsoft.com/office/drawing/2014/main" id="{5B60883F-A52B-ADDE-5E5D-999C4219D0B1}"/>
                </a:ext>
              </a:extLst>
            </p:cNvPr>
            <p:cNvSpPr/>
            <p:nvPr/>
          </p:nvSpPr>
          <p:spPr>
            <a:xfrm>
              <a:off x="2890135" y="3504581"/>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5 w 15137"/>
                <a:gd name="connsiteY4" fmla="*/ 15137 h 15137"/>
                <a:gd name="connsiteX5" fmla="*/ 0 w 15137"/>
                <a:gd name="connsiteY5" fmla="*/ 15137 h 15137"/>
                <a:gd name="connsiteX6" fmla="*/ 0 w 15137"/>
                <a:gd name="connsiteY6" fmla="*/ 0 h 15137"/>
                <a:gd name="connsiteX7" fmla="*/ 1165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5" y="15137"/>
                  </a:lnTo>
                  <a:cubicBezTo>
                    <a:pt x="522" y="15137"/>
                    <a:pt x="0" y="15137"/>
                    <a:pt x="0" y="15137"/>
                  </a:cubicBezTo>
                  <a:lnTo>
                    <a:pt x="0" y="0"/>
                  </a:lnTo>
                  <a:cubicBezTo>
                    <a:pt x="0" y="0"/>
                    <a:pt x="522" y="0"/>
                    <a:pt x="1165"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67" name="任意多边形: 形状 266">
              <a:extLst>
                <a:ext uri="{FF2B5EF4-FFF2-40B4-BE49-F238E27FC236}">
                  <a16:creationId xmlns:a16="http://schemas.microsoft.com/office/drawing/2014/main" id="{4F4BF055-E9DC-5175-B32C-BCC416BDCB43}"/>
                </a:ext>
              </a:extLst>
            </p:cNvPr>
            <p:cNvSpPr/>
            <p:nvPr/>
          </p:nvSpPr>
          <p:spPr>
            <a:xfrm>
              <a:off x="2916363" y="3504581"/>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5 w 15137"/>
                <a:gd name="connsiteY4" fmla="*/ 15137 h 15137"/>
                <a:gd name="connsiteX5" fmla="*/ 0 w 15137"/>
                <a:gd name="connsiteY5" fmla="*/ 15137 h 15137"/>
                <a:gd name="connsiteX6" fmla="*/ 0 w 15137"/>
                <a:gd name="connsiteY6" fmla="*/ 0 h 15137"/>
                <a:gd name="connsiteX7" fmla="*/ 1165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5" y="15137"/>
                  </a:lnTo>
                  <a:cubicBezTo>
                    <a:pt x="522" y="15137"/>
                    <a:pt x="0" y="15137"/>
                    <a:pt x="0" y="15137"/>
                  </a:cubicBezTo>
                  <a:lnTo>
                    <a:pt x="0" y="0"/>
                  </a:lnTo>
                  <a:cubicBezTo>
                    <a:pt x="0" y="0"/>
                    <a:pt x="522" y="0"/>
                    <a:pt x="1165"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68" name="任意多边形: 形状 267">
              <a:extLst>
                <a:ext uri="{FF2B5EF4-FFF2-40B4-BE49-F238E27FC236}">
                  <a16:creationId xmlns:a16="http://schemas.microsoft.com/office/drawing/2014/main" id="{102738D8-BEAF-C2CD-A917-CC4A963AF613}"/>
                </a:ext>
              </a:extLst>
            </p:cNvPr>
            <p:cNvSpPr/>
            <p:nvPr/>
          </p:nvSpPr>
          <p:spPr>
            <a:xfrm>
              <a:off x="2942592" y="3504581"/>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6 w 15137"/>
                <a:gd name="connsiteY4" fmla="*/ 15137 h 15137"/>
                <a:gd name="connsiteX5" fmla="*/ 0 w 15137"/>
                <a:gd name="connsiteY5" fmla="*/ 15137 h 15137"/>
                <a:gd name="connsiteX6" fmla="*/ 0 w 15137"/>
                <a:gd name="connsiteY6" fmla="*/ 0 h 15137"/>
                <a:gd name="connsiteX7" fmla="*/ 1166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6" y="15137"/>
                  </a:lnTo>
                  <a:cubicBezTo>
                    <a:pt x="522" y="15137"/>
                    <a:pt x="0" y="15137"/>
                    <a:pt x="0" y="15137"/>
                  </a:cubicBezTo>
                  <a:lnTo>
                    <a:pt x="0" y="0"/>
                  </a:lnTo>
                  <a:cubicBezTo>
                    <a:pt x="0" y="0"/>
                    <a:pt x="522" y="0"/>
                    <a:pt x="1166"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69" name="任意多边形: 形状 268">
              <a:extLst>
                <a:ext uri="{FF2B5EF4-FFF2-40B4-BE49-F238E27FC236}">
                  <a16:creationId xmlns:a16="http://schemas.microsoft.com/office/drawing/2014/main" id="{C7386C4C-31F0-B7F6-C2BC-A648C1F604EF}"/>
                </a:ext>
              </a:extLst>
            </p:cNvPr>
            <p:cNvSpPr/>
            <p:nvPr/>
          </p:nvSpPr>
          <p:spPr>
            <a:xfrm>
              <a:off x="2837691" y="3532198"/>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5 w 15137"/>
                <a:gd name="connsiteY4" fmla="*/ 15137 h 15137"/>
                <a:gd name="connsiteX5" fmla="*/ 0 w 15137"/>
                <a:gd name="connsiteY5" fmla="*/ 15137 h 15137"/>
                <a:gd name="connsiteX6" fmla="*/ 0 w 15137"/>
                <a:gd name="connsiteY6" fmla="*/ 0 h 15137"/>
                <a:gd name="connsiteX7" fmla="*/ 1165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5" y="15137"/>
                  </a:lnTo>
                  <a:cubicBezTo>
                    <a:pt x="522" y="15137"/>
                    <a:pt x="0" y="15137"/>
                    <a:pt x="0" y="15137"/>
                  </a:cubicBezTo>
                  <a:lnTo>
                    <a:pt x="0" y="0"/>
                  </a:lnTo>
                  <a:cubicBezTo>
                    <a:pt x="0" y="0"/>
                    <a:pt x="522" y="0"/>
                    <a:pt x="1165"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70" name="任意多边形: 形状 269">
              <a:extLst>
                <a:ext uri="{FF2B5EF4-FFF2-40B4-BE49-F238E27FC236}">
                  <a16:creationId xmlns:a16="http://schemas.microsoft.com/office/drawing/2014/main" id="{BC9AFC55-B973-C451-126C-ED92E39D9C37}"/>
                </a:ext>
              </a:extLst>
            </p:cNvPr>
            <p:cNvSpPr/>
            <p:nvPr/>
          </p:nvSpPr>
          <p:spPr>
            <a:xfrm>
              <a:off x="2863906" y="3532198"/>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5 w 15137"/>
                <a:gd name="connsiteY4" fmla="*/ 15137 h 15137"/>
                <a:gd name="connsiteX5" fmla="*/ 0 w 15137"/>
                <a:gd name="connsiteY5" fmla="*/ 15137 h 15137"/>
                <a:gd name="connsiteX6" fmla="*/ 0 w 15137"/>
                <a:gd name="connsiteY6" fmla="*/ 0 h 15137"/>
                <a:gd name="connsiteX7" fmla="*/ 1165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5" y="15137"/>
                  </a:lnTo>
                  <a:cubicBezTo>
                    <a:pt x="522" y="15137"/>
                    <a:pt x="0" y="15137"/>
                    <a:pt x="0" y="15137"/>
                  </a:cubicBezTo>
                  <a:lnTo>
                    <a:pt x="0" y="0"/>
                  </a:lnTo>
                  <a:cubicBezTo>
                    <a:pt x="0" y="0"/>
                    <a:pt x="522" y="0"/>
                    <a:pt x="1165"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71" name="任意多边形: 形状 270">
              <a:extLst>
                <a:ext uri="{FF2B5EF4-FFF2-40B4-BE49-F238E27FC236}">
                  <a16:creationId xmlns:a16="http://schemas.microsoft.com/office/drawing/2014/main" id="{BEFF878F-651F-468A-0C68-E0E21E4F6688}"/>
                </a:ext>
              </a:extLst>
            </p:cNvPr>
            <p:cNvSpPr/>
            <p:nvPr/>
          </p:nvSpPr>
          <p:spPr>
            <a:xfrm>
              <a:off x="2890135" y="3532198"/>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5 w 15137"/>
                <a:gd name="connsiteY4" fmla="*/ 15137 h 15137"/>
                <a:gd name="connsiteX5" fmla="*/ 0 w 15137"/>
                <a:gd name="connsiteY5" fmla="*/ 15137 h 15137"/>
                <a:gd name="connsiteX6" fmla="*/ 0 w 15137"/>
                <a:gd name="connsiteY6" fmla="*/ 0 h 15137"/>
                <a:gd name="connsiteX7" fmla="*/ 1165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5" y="15137"/>
                  </a:lnTo>
                  <a:cubicBezTo>
                    <a:pt x="522" y="15137"/>
                    <a:pt x="0" y="15137"/>
                    <a:pt x="0" y="15137"/>
                  </a:cubicBezTo>
                  <a:lnTo>
                    <a:pt x="0" y="0"/>
                  </a:lnTo>
                  <a:cubicBezTo>
                    <a:pt x="0" y="0"/>
                    <a:pt x="522" y="0"/>
                    <a:pt x="1165"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72" name="任意多边形: 形状 271">
              <a:extLst>
                <a:ext uri="{FF2B5EF4-FFF2-40B4-BE49-F238E27FC236}">
                  <a16:creationId xmlns:a16="http://schemas.microsoft.com/office/drawing/2014/main" id="{D9D28665-99BF-C036-EB04-2C28A077779A}"/>
                </a:ext>
              </a:extLst>
            </p:cNvPr>
            <p:cNvSpPr/>
            <p:nvPr/>
          </p:nvSpPr>
          <p:spPr>
            <a:xfrm>
              <a:off x="2916363" y="3532198"/>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5 w 15137"/>
                <a:gd name="connsiteY4" fmla="*/ 15137 h 15137"/>
                <a:gd name="connsiteX5" fmla="*/ 0 w 15137"/>
                <a:gd name="connsiteY5" fmla="*/ 15137 h 15137"/>
                <a:gd name="connsiteX6" fmla="*/ 0 w 15137"/>
                <a:gd name="connsiteY6" fmla="*/ 0 h 15137"/>
                <a:gd name="connsiteX7" fmla="*/ 1165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5" y="15137"/>
                  </a:lnTo>
                  <a:cubicBezTo>
                    <a:pt x="522" y="15137"/>
                    <a:pt x="0" y="15137"/>
                    <a:pt x="0" y="15137"/>
                  </a:cubicBezTo>
                  <a:lnTo>
                    <a:pt x="0" y="0"/>
                  </a:lnTo>
                  <a:cubicBezTo>
                    <a:pt x="0" y="0"/>
                    <a:pt x="522" y="0"/>
                    <a:pt x="1165"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73" name="任意多边形: 形状 272">
              <a:extLst>
                <a:ext uri="{FF2B5EF4-FFF2-40B4-BE49-F238E27FC236}">
                  <a16:creationId xmlns:a16="http://schemas.microsoft.com/office/drawing/2014/main" id="{DADA82DB-253B-FA10-D69C-E3FA389BF3FC}"/>
                </a:ext>
              </a:extLst>
            </p:cNvPr>
            <p:cNvSpPr/>
            <p:nvPr/>
          </p:nvSpPr>
          <p:spPr>
            <a:xfrm>
              <a:off x="2942592" y="3532198"/>
              <a:ext cx="15137" cy="15137"/>
            </a:xfrm>
            <a:custGeom>
              <a:avLst/>
              <a:gdLst>
                <a:gd name="connsiteX0" fmla="*/ 13972 w 15137"/>
                <a:gd name="connsiteY0" fmla="*/ 0 h 15137"/>
                <a:gd name="connsiteX1" fmla="*/ 15137 w 15137"/>
                <a:gd name="connsiteY1" fmla="*/ 0 h 15137"/>
                <a:gd name="connsiteX2" fmla="*/ 15137 w 15137"/>
                <a:gd name="connsiteY2" fmla="*/ 15137 h 15137"/>
                <a:gd name="connsiteX3" fmla="*/ 13972 w 15137"/>
                <a:gd name="connsiteY3" fmla="*/ 15137 h 15137"/>
                <a:gd name="connsiteX4" fmla="*/ 1166 w 15137"/>
                <a:gd name="connsiteY4" fmla="*/ 15137 h 15137"/>
                <a:gd name="connsiteX5" fmla="*/ 0 w 15137"/>
                <a:gd name="connsiteY5" fmla="*/ 15137 h 15137"/>
                <a:gd name="connsiteX6" fmla="*/ 0 w 15137"/>
                <a:gd name="connsiteY6" fmla="*/ 0 h 15137"/>
                <a:gd name="connsiteX7" fmla="*/ 1166 w 15137"/>
                <a:gd name="connsiteY7" fmla="*/ 0 h 1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7" h="15137">
                  <a:moveTo>
                    <a:pt x="13972" y="0"/>
                  </a:moveTo>
                  <a:cubicBezTo>
                    <a:pt x="14616" y="0"/>
                    <a:pt x="15137" y="0"/>
                    <a:pt x="15137" y="0"/>
                  </a:cubicBezTo>
                  <a:lnTo>
                    <a:pt x="15137" y="15137"/>
                  </a:lnTo>
                  <a:cubicBezTo>
                    <a:pt x="15137" y="15137"/>
                    <a:pt x="14616" y="15137"/>
                    <a:pt x="13972" y="15137"/>
                  </a:cubicBezTo>
                  <a:lnTo>
                    <a:pt x="1166" y="15137"/>
                  </a:lnTo>
                  <a:cubicBezTo>
                    <a:pt x="522" y="15137"/>
                    <a:pt x="0" y="15137"/>
                    <a:pt x="0" y="15137"/>
                  </a:cubicBezTo>
                  <a:lnTo>
                    <a:pt x="0" y="0"/>
                  </a:lnTo>
                  <a:cubicBezTo>
                    <a:pt x="0" y="0"/>
                    <a:pt x="522" y="0"/>
                    <a:pt x="1166"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74" name="任意多边形: 形状 273">
              <a:extLst>
                <a:ext uri="{FF2B5EF4-FFF2-40B4-BE49-F238E27FC236}">
                  <a16:creationId xmlns:a16="http://schemas.microsoft.com/office/drawing/2014/main" id="{C0F6475A-26D5-CEB0-A3D9-7FA8EE1D3BC5}"/>
                </a:ext>
              </a:extLst>
            </p:cNvPr>
            <p:cNvSpPr/>
            <p:nvPr/>
          </p:nvSpPr>
          <p:spPr>
            <a:xfrm>
              <a:off x="3024410" y="3439331"/>
              <a:ext cx="182733" cy="144604"/>
            </a:xfrm>
            <a:custGeom>
              <a:avLst/>
              <a:gdLst>
                <a:gd name="connsiteX0" fmla="*/ 107478 w 182733"/>
                <a:gd name="connsiteY0" fmla="*/ -59 h 144604"/>
                <a:gd name="connsiteX1" fmla="*/ 93807 w 182733"/>
                <a:gd name="connsiteY1" fmla="*/ 13612 h 144604"/>
                <a:gd name="connsiteX2" fmla="*/ 93807 w 182733"/>
                <a:gd name="connsiteY2" fmla="*/ 13678 h 144604"/>
                <a:gd name="connsiteX3" fmla="*/ 93807 w 182733"/>
                <a:gd name="connsiteY3" fmla="*/ 80068 h 144604"/>
                <a:gd name="connsiteX4" fmla="*/ -474 w 182733"/>
                <a:gd name="connsiteY4" fmla="*/ 80068 h 144604"/>
                <a:gd name="connsiteX5" fmla="*/ -474 w 182733"/>
                <a:gd name="connsiteY5" fmla="*/ 83511 h 144604"/>
                <a:gd name="connsiteX6" fmla="*/ 58295 w 182733"/>
                <a:gd name="connsiteY6" fmla="*/ 144535 h 144604"/>
                <a:gd name="connsiteX7" fmla="*/ 59421 w 182733"/>
                <a:gd name="connsiteY7" fmla="*/ 144546 h 144604"/>
                <a:gd name="connsiteX8" fmla="*/ 100080 w 182733"/>
                <a:gd name="connsiteY8" fmla="*/ 144546 h 144604"/>
                <a:gd name="connsiteX9" fmla="*/ 100080 w 182733"/>
                <a:gd name="connsiteY9" fmla="*/ 119391 h 144604"/>
                <a:gd name="connsiteX10" fmla="*/ 182249 w 182733"/>
                <a:gd name="connsiteY10" fmla="*/ 119391 h 144604"/>
                <a:gd name="connsiteX11" fmla="*/ 182249 w 182733"/>
                <a:gd name="connsiteY11" fmla="*/ -59 h 144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2733" h="144604">
                  <a:moveTo>
                    <a:pt x="107478" y="-59"/>
                  </a:moveTo>
                  <a:cubicBezTo>
                    <a:pt x="99923" y="-59"/>
                    <a:pt x="93807" y="6062"/>
                    <a:pt x="93807" y="13612"/>
                  </a:cubicBezTo>
                  <a:cubicBezTo>
                    <a:pt x="93807" y="13634"/>
                    <a:pt x="93807" y="13655"/>
                    <a:pt x="93807" y="13678"/>
                  </a:cubicBezTo>
                  <a:lnTo>
                    <a:pt x="93807" y="80068"/>
                  </a:lnTo>
                  <a:lnTo>
                    <a:pt x="-474" y="80068"/>
                  </a:lnTo>
                  <a:lnTo>
                    <a:pt x="-474" y="83511"/>
                  </a:lnTo>
                  <a:cubicBezTo>
                    <a:pt x="-1090" y="116593"/>
                    <a:pt x="25217" y="143913"/>
                    <a:pt x="58295" y="144535"/>
                  </a:cubicBezTo>
                  <a:cubicBezTo>
                    <a:pt x="58674" y="144542"/>
                    <a:pt x="59041" y="144546"/>
                    <a:pt x="59421" y="144546"/>
                  </a:cubicBezTo>
                  <a:lnTo>
                    <a:pt x="100080" y="144546"/>
                  </a:lnTo>
                  <a:lnTo>
                    <a:pt x="100080" y="119391"/>
                  </a:lnTo>
                  <a:lnTo>
                    <a:pt x="182249" y="119391"/>
                  </a:lnTo>
                  <a:lnTo>
                    <a:pt x="182249" y="-59"/>
                  </a:ln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75" name="任意多边形: 形状 274">
              <a:extLst>
                <a:ext uri="{FF2B5EF4-FFF2-40B4-BE49-F238E27FC236}">
                  <a16:creationId xmlns:a16="http://schemas.microsoft.com/office/drawing/2014/main" id="{2424867F-84EE-F176-45AC-1B0FF94F6F0E}"/>
                </a:ext>
              </a:extLst>
            </p:cNvPr>
            <p:cNvSpPr/>
            <p:nvPr/>
          </p:nvSpPr>
          <p:spPr>
            <a:xfrm>
              <a:off x="2824989" y="3170301"/>
              <a:ext cx="145350" cy="53321"/>
            </a:xfrm>
            <a:custGeom>
              <a:avLst/>
              <a:gdLst>
                <a:gd name="connsiteX0" fmla="*/ 22758 w 145350"/>
                <a:gd name="connsiteY0" fmla="*/ 0 h 53321"/>
                <a:gd name="connsiteX1" fmla="*/ 122618 w 145350"/>
                <a:gd name="connsiteY1" fmla="*/ 0 h 53321"/>
                <a:gd name="connsiteX2" fmla="*/ 145351 w 145350"/>
                <a:gd name="connsiteY2" fmla="*/ 22732 h 53321"/>
                <a:gd name="connsiteX3" fmla="*/ 145351 w 145350"/>
                <a:gd name="connsiteY3" fmla="*/ 53321 h 53321"/>
                <a:gd name="connsiteX4" fmla="*/ 145351 w 145350"/>
                <a:gd name="connsiteY4" fmla="*/ 53321 h 53321"/>
                <a:gd name="connsiteX5" fmla="*/ 0 w 145350"/>
                <a:gd name="connsiteY5" fmla="*/ 53321 h 53321"/>
                <a:gd name="connsiteX6" fmla="*/ 0 w 145350"/>
                <a:gd name="connsiteY6" fmla="*/ 53321 h 53321"/>
                <a:gd name="connsiteX7" fmla="*/ 0 w 145350"/>
                <a:gd name="connsiteY7" fmla="*/ 22732 h 53321"/>
                <a:gd name="connsiteX8" fmla="*/ 22732 w 145350"/>
                <a:gd name="connsiteY8" fmla="*/ 0 h 53321"/>
                <a:gd name="connsiteX9" fmla="*/ 22758 w 145350"/>
                <a:gd name="connsiteY9" fmla="*/ 0 h 53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5350" h="53321">
                  <a:moveTo>
                    <a:pt x="22758" y="0"/>
                  </a:moveTo>
                  <a:lnTo>
                    <a:pt x="122618" y="0"/>
                  </a:lnTo>
                  <a:cubicBezTo>
                    <a:pt x="135176" y="0"/>
                    <a:pt x="145351" y="10177"/>
                    <a:pt x="145351" y="22732"/>
                  </a:cubicBezTo>
                  <a:lnTo>
                    <a:pt x="145351" y="53321"/>
                  </a:lnTo>
                  <a:lnTo>
                    <a:pt x="145351" y="53321"/>
                  </a:lnTo>
                  <a:lnTo>
                    <a:pt x="0" y="53321"/>
                  </a:lnTo>
                  <a:lnTo>
                    <a:pt x="0" y="53321"/>
                  </a:lnTo>
                  <a:lnTo>
                    <a:pt x="0" y="22732"/>
                  </a:lnTo>
                  <a:cubicBezTo>
                    <a:pt x="0" y="10177"/>
                    <a:pt x="10174" y="0"/>
                    <a:pt x="22732" y="0"/>
                  </a:cubicBezTo>
                  <a:cubicBezTo>
                    <a:pt x="22745" y="0"/>
                    <a:pt x="22745" y="0"/>
                    <a:pt x="22758"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76" name="任意多边形: 形状 275">
              <a:extLst>
                <a:ext uri="{FF2B5EF4-FFF2-40B4-BE49-F238E27FC236}">
                  <a16:creationId xmlns:a16="http://schemas.microsoft.com/office/drawing/2014/main" id="{906DEB1E-DF6A-D626-2FA0-30EAB59955C5}"/>
                </a:ext>
              </a:extLst>
            </p:cNvPr>
            <p:cNvSpPr/>
            <p:nvPr/>
          </p:nvSpPr>
          <p:spPr>
            <a:xfrm>
              <a:off x="3030693" y="3282496"/>
              <a:ext cx="70318" cy="22457"/>
            </a:xfrm>
            <a:custGeom>
              <a:avLst/>
              <a:gdLst>
                <a:gd name="connsiteX0" fmla="*/ 52614 w 70318"/>
                <a:gd name="connsiteY0" fmla="*/ 5219 h 22457"/>
                <a:gd name="connsiteX1" fmla="*/ 50519 w 70318"/>
                <a:gd name="connsiteY1" fmla="*/ 5337 h 22457"/>
                <a:gd name="connsiteX2" fmla="*/ 45045 w 70318"/>
                <a:gd name="connsiteY2" fmla="*/ 4027 h 22457"/>
                <a:gd name="connsiteX3" fmla="*/ 13736 w 70318"/>
                <a:gd name="connsiteY3" fmla="*/ 9497 h 22457"/>
                <a:gd name="connsiteX4" fmla="*/ 13330 w 70318"/>
                <a:gd name="connsiteY4" fmla="*/ 10103 h 22457"/>
                <a:gd name="connsiteX5" fmla="*/ 10266 w 70318"/>
                <a:gd name="connsiteY5" fmla="*/ 11648 h 22457"/>
                <a:gd name="connsiteX6" fmla="*/ 10266 w 70318"/>
                <a:gd name="connsiteY6" fmla="*/ 11648 h 22457"/>
                <a:gd name="connsiteX7" fmla="*/ -485 w 70318"/>
                <a:gd name="connsiteY7" fmla="*/ 22373 h 22457"/>
                <a:gd name="connsiteX8" fmla="*/ -485 w 70318"/>
                <a:gd name="connsiteY8" fmla="*/ 22399 h 22457"/>
                <a:gd name="connsiteX9" fmla="*/ 69833 w 70318"/>
                <a:gd name="connsiteY9" fmla="*/ 22399 h 22457"/>
                <a:gd name="connsiteX10" fmla="*/ 52614 w 70318"/>
                <a:gd name="connsiteY10" fmla="*/ 5219 h 2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318" h="22457">
                  <a:moveTo>
                    <a:pt x="52614" y="5219"/>
                  </a:moveTo>
                  <a:cubicBezTo>
                    <a:pt x="51920" y="5217"/>
                    <a:pt x="51213" y="5257"/>
                    <a:pt x="50519" y="5337"/>
                  </a:cubicBezTo>
                  <a:cubicBezTo>
                    <a:pt x="48594" y="5591"/>
                    <a:pt x="46643" y="5124"/>
                    <a:pt x="45045" y="4027"/>
                  </a:cubicBezTo>
                  <a:cubicBezTo>
                    <a:pt x="34897" y="-3107"/>
                    <a:pt x="20872" y="-658"/>
                    <a:pt x="13736" y="9497"/>
                  </a:cubicBezTo>
                  <a:cubicBezTo>
                    <a:pt x="13605" y="9696"/>
                    <a:pt x="13461" y="9899"/>
                    <a:pt x="13330" y="10103"/>
                  </a:cubicBezTo>
                  <a:cubicBezTo>
                    <a:pt x="12636" y="11097"/>
                    <a:pt x="11484" y="11677"/>
                    <a:pt x="10266" y="11648"/>
                  </a:cubicBezTo>
                  <a:lnTo>
                    <a:pt x="10266" y="11648"/>
                  </a:lnTo>
                  <a:cubicBezTo>
                    <a:pt x="4334" y="11640"/>
                    <a:pt x="-472" y="16442"/>
                    <a:pt x="-485" y="22373"/>
                  </a:cubicBezTo>
                  <a:cubicBezTo>
                    <a:pt x="-485" y="22382"/>
                    <a:pt x="-485" y="22390"/>
                    <a:pt x="-485" y="22399"/>
                  </a:cubicBezTo>
                  <a:lnTo>
                    <a:pt x="69833" y="22399"/>
                  </a:lnTo>
                  <a:cubicBezTo>
                    <a:pt x="69820" y="12901"/>
                    <a:pt x="62108" y="5211"/>
                    <a:pt x="52614" y="5219"/>
                  </a:cubicBezTo>
                  <a:close/>
                </a:path>
              </a:pathLst>
            </a:custGeom>
            <a:gradFill>
              <a:gsLst>
                <a:gs pos="1000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77" name="任意多边形: 形状 276">
              <a:extLst>
                <a:ext uri="{FF2B5EF4-FFF2-40B4-BE49-F238E27FC236}">
                  <a16:creationId xmlns:a16="http://schemas.microsoft.com/office/drawing/2014/main" id="{8EEDA97D-C304-1F3A-6ADD-5E3FFC2387B1}"/>
                </a:ext>
              </a:extLst>
            </p:cNvPr>
            <p:cNvSpPr/>
            <p:nvPr/>
          </p:nvSpPr>
          <p:spPr>
            <a:xfrm>
              <a:off x="3088296" y="3232122"/>
              <a:ext cx="110794" cy="35406"/>
            </a:xfrm>
            <a:custGeom>
              <a:avLst/>
              <a:gdLst>
                <a:gd name="connsiteX0" fmla="*/ 26647 w 110794"/>
                <a:gd name="connsiteY0" fmla="*/ 8229 h 35406"/>
                <a:gd name="connsiteX1" fmla="*/ 29947 w 110794"/>
                <a:gd name="connsiteY1" fmla="*/ 8439 h 35406"/>
                <a:gd name="connsiteX2" fmla="*/ 38563 w 110794"/>
                <a:gd name="connsiteY2" fmla="*/ 6409 h 35406"/>
                <a:gd name="connsiteX3" fmla="*/ 87838 w 110794"/>
                <a:gd name="connsiteY3" fmla="*/ 14920 h 35406"/>
                <a:gd name="connsiteX4" fmla="*/ 88546 w 110794"/>
                <a:gd name="connsiteY4" fmla="*/ 15968 h 35406"/>
                <a:gd name="connsiteX5" fmla="*/ 93365 w 110794"/>
                <a:gd name="connsiteY5" fmla="*/ 18404 h 35406"/>
                <a:gd name="connsiteX6" fmla="*/ 93365 w 110794"/>
                <a:gd name="connsiteY6" fmla="*/ 18404 h 35406"/>
                <a:gd name="connsiteX7" fmla="*/ 110309 w 110794"/>
                <a:gd name="connsiteY7" fmla="*/ 35348 h 35406"/>
                <a:gd name="connsiteX8" fmla="*/ -485 w 110794"/>
                <a:gd name="connsiteY8" fmla="*/ 35348 h 35406"/>
                <a:gd name="connsiteX9" fmla="*/ 26634 w 110794"/>
                <a:gd name="connsiteY9" fmla="*/ 8229 h 35406"/>
                <a:gd name="connsiteX10" fmla="*/ 26647 w 110794"/>
                <a:gd name="connsiteY10" fmla="*/ 8229 h 3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0794" h="35406">
                  <a:moveTo>
                    <a:pt x="26647" y="8229"/>
                  </a:moveTo>
                  <a:cubicBezTo>
                    <a:pt x="27747" y="8232"/>
                    <a:pt x="28847" y="8302"/>
                    <a:pt x="29947" y="8439"/>
                  </a:cubicBezTo>
                  <a:cubicBezTo>
                    <a:pt x="32972" y="8851"/>
                    <a:pt x="36036" y="8128"/>
                    <a:pt x="38563" y="6409"/>
                  </a:cubicBezTo>
                  <a:cubicBezTo>
                    <a:pt x="54526" y="-4846"/>
                    <a:pt x="76577" y="-1037"/>
                    <a:pt x="87838" y="14920"/>
                  </a:cubicBezTo>
                  <a:cubicBezTo>
                    <a:pt x="88074" y="15265"/>
                    <a:pt x="88310" y="15614"/>
                    <a:pt x="88546" y="15968"/>
                  </a:cubicBezTo>
                  <a:cubicBezTo>
                    <a:pt x="89633" y="17546"/>
                    <a:pt x="91453" y="18463"/>
                    <a:pt x="93365" y="18404"/>
                  </a:cubicBezTo>
                  <a:lnTo>
                    <a:pt x="93365" y="18404"/>
                  </a:lnTo>
                  <a:cubicBezTo>
                    <a:pt x="102727" y="18404"/>
                    <a:pt x="110309" y="25989"/>
                    <a:pt x="110309" y="35348"/>
                  </a:cubicBezTo>
                  <a:lnTo>
                    <a:pt x="-485" y="35348"/>
                  </a:lnTo>
                  <a:cubicBezTo>
                    <a:pt x="-485" y="20371"/>
                    <a:pt x="11654" y="8229"/>
                    <a:pt x="26634" y="8229"/>
                  </a:cubicBezTo>
                  <a:cubicBezTo>
                    <a:pt x="26634" y="8229"/>
                    <a:pt x="26647" y="8229"/>
                    <a:pt x="26647" y="8229"/>
                  </a:cubicBezTo>
                  <a:close/>
                </a:path>
              </a:pathLst>
            </a:custGeom>
            <a:gradFill>
              <a:gsLst>
                <a:gs pos="1000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278" name="任意多边形: 形状 277">
              <a:extLst>
                <a:ext uri="{FF2B5EF4-FFF2-40B4-BE49-F238E27FC236}">
                  <a16:creationId xmlns:a16="http://schemas.microsoft.com/office/drawing/2014/main" id="{8E8DF482-DA3B-191C-C665-F32AB479030C}"/>
                </a:ext>
              </a:extLst>
            </p:cNvPr>
            <p:cNvSpPr/>
            <p:nvPr/>
          </p:nvSpPr>
          <p:spPr>
            <a:xfrm>
              <a:off x="3505911" y="3362701"/>
              <a:ext cx="141251" cy="30012"/>
            </a:xfrm>
            <a:custGeom>
              <a:avLst/>
              <a:gdLst>
                <a:gd name="connsiteX0" fmla="*/ 7385 w 141251"/>
                <a:gd name="connsiteY0" fmla="*/ 0 h 30012"/>
                <a:gd name="connsiteX1" fmla="*/ 141252 w 141251"/>
                <a:gd name="connsiteY1" fmla="*/ 0 h 30012"/>
                <a:gd name="connsiteX2" fmla="*/ 141252 w 141251"/>
                <a:gd name="connsiteY2" fmla="*/ 0 h 30012"/>
                <a:gd name="connsiteX3" fmla="*/ 141252 w 141251"/>
                <a:gd name="connsiteY3" fmla="*/ 19040 h 30012"/>
                <a:gd name="connsiteX4" fmla="*/ 130279 w 141251"/>
                <a:gd name="connsiteY4" fmla="*/ 30013 h 30012"/>
                <a:gd name="connsiteX5" fmla="*/ 7385 w 141251"/>
                <a:gd name="connsiteY5" fmla="*/ 30013 h 30012"/>
                <a:gd name="connsiteX6" fmla="*/ 0 w 141251"/>
                <a:gd name="connsiteY6" fmla="*/ 22628 h 30012"/>
                <a:gd name="connsiteX7" fmla="*/ 0 w 141251"/>
                <a:gd name="connsiteY7" fmla="*/ 7372 h 30012"/>
                <a:gd name="connsiteX8" fmla="*/ 7385 w 141251"/>
                <a:gd name="connsiteY8" fmla="*/ 0 h 30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251" h="30012">
                  <a:moveTo>
                    <a:pt x="7385" y="0"/>
                  </a:moveTo>
                  <a:lnTo>
                    <a:pt x="141252" y="0"/>
                  </a:lnTo>
                  <a:lnTo>
                    <a:pt x="141252" y="0"/>
                  </a:lnTo>
                  <a:lnTo>
                    <a:pt x="141252" y="19040"/>
                  </a:lnTo>
                  <a:cubicBezTo>
                    <a:pt x="141252" y="25100"/>
                    <a:pt x="136341" y="30013"/>
                    <a:pt x="130279" y="30013"/>
                  </a:cubicBezTo>
                  <a:lnTo>
                    <a:pt x="7385" y="30013"/>
                  </a:lnTo>
                  <a:cubicBezTo>
                    <a:pt x="3313" y="30013"/>
                    <a:pt x="0" y="26707"/>
                    <a:pt x="0" y="22628"/>
                  </a:cubicBezTo>
                  <a:lnTo>
                    <a:pt x="0" y="7372"/>
                  </a:lnTo>
                  <a:cubicBezTo>
                    <a:pt x="13" y="3299"/>
                    <a:pt x="3313" y="0"/>
                    <a:pt x="7385" y="0"/>
                  </a:cubicBezTo>
                  <a:close/>
                </a:path>
              </a:pathLst>
            </a:custGeom>
            <a:solidFill>
              <a:srgbClr val="E4E4EA"/>
            </a:solidFill>
            <a:ln w="1309" cap="flat">
              <a:noFill/>
              <a:prstDash val="solid"/>
              <a:miter/>
            </a:ln>
          </p:spPr>
          <p:txBody>
            <a:bodyPr rtlCol="0" anchor="ctr"/>
            <a:lstStyle/>
            <a:p>
              <a:endParaRPr lang="zh-CN" altLang="en-US"/>
            </a:p>
          </p:txBody>
        </p:sp>
        <p:sp>
          <p:nvSpPr>
            <p:cNvPr id="279" name="任意多边形: 形状 278">
              <a:extLst>
                <a:ext uri="{FF2B5EF4-FFF2-40B4-BE49-F238E27FC236}">
                  <a16:creationId xmlns:a16="http://schemas.microsoft.com/office/drawing/2014/main" id="{DBCF7E7D-F07D-7F7C-EFE1-C87F4210B8F8}"/>
                </a:ext>
              </a:extLst>
            </p:cNvPr>
            <p:cNvSpPr/>
            <p:nvPr/>
          </p:nvSpPr>
          <p:spPr>
            <a:xfrm>
              <a:off x="2689786" y="3357120"/>
              <a:ext cx="6731" cy="2805"/>
            </a:xfrm>
            <a:custGeom>
              <a:avLst/>
              <a:gdLst>
                <a:gd name="connsiteX0" fmla="*/ -235 w 6731"/>
                <a:gd name="connsiteY0" fmla="*/ 49 h 2805"/>
                <a:gd name="connsiteX1" fmla="*/ 2213 w 6731"/>
                <a:gd name="connsiteY1" fmla="*/ 2746 h 2805"/>
                <a:gd name="connsiteX2" fmla="*/ 2213 w 6731"/>
                <a:gd name="connsiteY2" fmla="*/ 2746 h 2805"/>
                <a:gd name="connsiteX3" fmla="*/ 3627 w 6731"/>
                <a:gd name="connsiteY3" fmla="*/ 2419 h 2805"/>
                <a:gd name="connsiteX4" fmla="*/ 6246 w 6731"/>
                <a:gd name="connsiteY4" fmla="*/ 874 h 2805"/>
                <a:gd name="connsiteX5" fmla="*/ -235 w 6731"/>
                <a:gd name="connsiteY5" fmla="*/ 49 h 2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31" h="2805">
                  <a:moveTo>
                    <a:pt x="-235" y="49"/>
                  </a:moveTo>
                  <a:cubicBezTo>
                    <a:pt x="-1100" y="285"/>
                    <a:pt x="419" y="1529"/>
                    <a:pt x="2213" y="2746"/>
                  </a:cubicBezTo>
                  <a:lnTo>
                    <a:pt x="2213" y="2746"/>
                  </a:lnTo>
                  <a:lnTo>
                    <a:pt x="3627" y="2419"/>
                  </a:lnTo>
                  <a:cubicBezTo>
                    <a:pt x="4636" y="2182"/>
                    <a:pt x="5552" y="1643"/>
                    <a:pt x="6246" y="874"/>
                  </a:cubicBezTo>
                  <a:cubicBezTo>
                    <a:pt x="6246" y="874"/>
                    <a:pt x="1532" y="-436"/>
                    <a:pt x="-235" y="49"/>
                  </a:cubicBezTo>
                  <a:close/>
                </a:path>
              </a:pathLst>
            </a:custGeom>
            <a:gradFill>
              <a:gsLst>
                <a:gs pos="0">
                  <a:srgbClr val="FFFFFF">
                    <a:alpha val="0"/>
                  </a:srgbClr>
                </a:gs>
                <a:gs pos="50000">
                  <a:srgbClr val="7F7F7F">
                    <a:alpha val="49804"/>
                  </a:srgbClr>
                </a:gs>
                <a:gs pos="100000">
                  <a:srgbClr val="000000"/>
                </a:gs>
              </a:gsLst>
              <a:lin ang="16200000" scaled="1"/>
            </a:gradFill>
            <a:ln w="1309" cap="flat">
              <a:noFill/>
              <a:prstDash val="solid"/>
              <a:miter/>
            </a:ln>
          </p:spPr>
          <p:txBody>
            <a:bodyPr rtlCol="0" anchor="ctr"/>
            <a:lstStyle/>
            <a:p>
              <a:endParaRPr lang="zh-CN" altLang="en-US"/>
            </a:p>
          </p:txBody>
        </p:sp>
        <p:sp>
          <p:nvSpPr>
            <p:cNvPr id="280" name="任意多边形: 形状 279">
              <a:extLst>
                <a:ext uri="{FF2B5EF4-FFF2-40B4-BE49-F238E27FC236}">
                  <a16:creationId xmlns:a16="http://schemas.microsoft.com/office/drawing/2014/main" id="{034314C9-F026-ADAA-6D26-CB44135567E1}"/>
                </a:ext>
              </a:extLst>
            </p:cNvPr>
            <p:cNvSpPr/>
            <p:nvPr/>
          </p:nvSpPr>
          <p:spPr>
            <a:xfrm>
              <a:off x="2444222" y="3505974"/>
              <a:ext cx="188216" cy="194254"/>
            </a:xfrm>
            <a:custGeom>
              <a:avLst/>
              <a:gdLst>
                <a:gd name="connsiteX0" fmla="*/ 175088 w 188216"/>
                <a:gd name="connsiteY0" fmla="*/ 166684 h 194254"/>
                <a:gd name="connsiteX1" fmla="*/ 84892 w 188216"/>
                <a:gd name="connsiteY1" fmla="*/ 117801 h 194254"/>
                <a:gd name="connsiteX2" fmla="*/ 54238 w 188216"/>
                <a:gd name="connsiteY2" fmla="*/ 14838 h 194254"/>
                <a:gd name="connsiteX3" fmla="*/ 41732 w 188216"/>
                <a:gd name="connsiteY3" fmla="*/ -23 h 194254"/>
                <a:gd name="connsiteX4" fmla="*/ 41706 w 188216"/>
                <a:gd name="connsiteY4" fmla="*/ -24 h 194254"/>
                <a:gd name="connsiteX5" fmla="*/ 39781 w 188216"/>
                <a:gd name="connsiteY5" fmla="*/ -24 h 194254"/>
                <a:gd name="connsiteX6" fmla="*/ 39781 w 188216"/>
                <a:gd name="connsiteY6" fmla="*/ -24 h 194254"/>
                <a:gd name="connsiteX7" fmla="*/ -485 w 188216"/>
                <a:gd name="connsiteY7" fmla="*/ -24 h 194254"/>
                <a:gd name="connsiteX8" fmla="*/ 7699 w 188216"/>
                <a:gd name="connsiteY8" fmla="*/ 48976 h 194254"/>
                <a:gd name="connsiteX9" fmla="*/ 49929 w 188216"/>
                <a:gd name="connsiteY9" fmla="*/ 144240 h 194254"/>
                <a:gd name="connsiteX10" fmla="*/ 94779 w 188216"/>
                <a:gd name="connsiteY10" fmla="*/ 171738 h 194254"/>
                <a:gd name="connsiteX11" fmla="*/ 133120 w 188216"/>
                <a:gd name="connsiteY11" fmla="*/ 194196 h 194254"/>
                <a:gd name="connsiteX12" fmla="*/ 175376 w 188216"/>
                <a:gd name="connsiteY12" fmla="*/ 194196 h 194254"/>
                <a:gd name="connsiteX13" fmla="*/ 175376 w 188216"/>
                <a:gd name="connsiteY13" fmla="*/ 194117 h 194254"/>
                <a:gd name="connsiteX14" fmla="*/ 187659 w 188216"/>
                <a:gd name="connsiteY14" fmla="*/ 179043 h 194254"/>
                <a:gd name="connsiteX15" fmla="*/ 175114 w 188216"/>
                <a:gd name="connsiteY15" fmla="*/ 166736 h 194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8216" h="194254">
                  <a:moveTo>
                    <a:pt x="175088" y="166684"/>
                  </a:moveTo>
                  <a:cubicBezTo>
                    <a:pt x="139732" y="163672"/>
                    <a:pt x="107716" y="146309"/>
                    <a:pt x="84892" y="117801"/>
                  </a:cubicBezTo>
                  <a:cubicBezTo>
                    <a:pt x="61924" y="89072"/>
                    <a:pt x="51029" y="52512"/>
                    <a:pt x="54238" y="14838"/>
                  </a:cubicBezTo>
                  <a:cubicBezTo>
                    <a:pt x="54892" y="7280"/>
                    <a:pt x="49288" y="627"/>
                    <a:pt x="41732" y="-23"/>
                  </a:cubicBezTo>
                  <a:cubicBezTo>
                    <a:pt x="41719" y="-23"/>
                    <a:pt x="41719" y="-24"/>
                    <a:pt x="41706" y="-24"/>
                  </a:cubicBezTo>
                  <a:cubicBezTo>
                    <a:pt x="41064" y="-70"/>
                    <a:pt x="40423" y="-70"/>
                    <a:pt x="39781" y="-24"/>
                  </a:cubicBezTo>
                  <a:lnTo>
                    <a:pt x="39781" y="-24"/>
                  </a:lnTo>
                  <a:lnTo>
                    <a:pt x="-485" y="-24"/>
                  </a:lnTo>
                  <a:lnTo>
                    <a:pt x="7699" y="48976"/>
                  </a:lnTo>
                  <a:lnTo>
                    <a:pt x="49929" y="144240"/>
                  </a:lnTo>
                  <a:lnTo>
                    <a:pt x="94779" y="171738"/>
                  </a:lnTo>
                  <a:lnTo>
                    <a:pt x="133120" y="194196"/>
                  </a:lnTo>
                  <a:lnTo>
                    <a:pt x="175376" y="194196"/>
                  </a:lnTo>
                  <a:lnTo>
                    <a:pt x="175376" y="194117"/>
                  </a:lnTo>
                  <a:cubicBezTo>
                    <a:pt x="182932" y="193346"/>
                    <a:pt x="188432" y="186597"/>
                    <a:pt x="187659" y="179043"/>
                  </a:cubicBezTo>
                  <a:cubicBezTo>
                    <a:pt x="186991" y="172455"/>
                    <a:pt x="181714" y="167282"/>
                    <a:pt x="175114" y="166736"/>
                  </a:cubicBezTo>
                  <a:close/>
                </a:path>
              </a:pathLst>
            </a:custGeom>
            <a:solidFill>
              <a:srgbClr val="39CE9C"/>
            </a:solidFill>
            <a:ln w="1309" cap="flat">
              <a:noFill/>
              <a:prstDash val="solid"/>
              <a:miter/>
            </a:ln>
          </p:spPr>
          <p:txBody>
            <a:bodyPr rtlCol="0" anchor="ctr"/>
            <a:lstStyle/>
            <a:p>
              <a:endParaRPr lang="zh-CN" altLang="en-US"/>
            </a:p>
          </p:txBody>
        </p:sp>
        <p:sp>
          <p:nvSpPr>
            <p:cNvPr id="281" name="任意多边形: 形状 280">
              <a:extLst>
                <a:ext uri="{FF2B5EF4-FFF2-40B4-BE49-F238E27FC236}">
                  <a16:creationId xmlns:a16="http://schemas.microsoft.com/office/drawing/2014/main" id="{BB592514-224A-4AC4-F6CF-53CE46CF40A1}"/>
                </a:ext>
              </a:extLst>
            </p:cNvPr>
            <p:cNvSpPr/>
            <p:nvPr/>
          </p:nvSpPr>
          <p:spPr>
            <a:xfrm>
              <a:off x="2444222" y="3505974"/>
              <a:ext cx="188216" cy="194254"/>
            </a:xfrm>
            <a:custGeom>
              <a:avLst/>
              <a:gdLst>
                <a:gd name="connsiteX0" fmla="*/ 175088 w 188216"/>
                <a:gd name="connsiteY0" fmla="*/ 166684 h 194254"/>
                <a:gd name="connsiteX1" fmla="*/ 84892 w 188216"/>
                <a:gd name="connsiteY1" fmla="*/ 117801 h 194254"/>
                <a:gd name="connsiteX2" fmla="*/ 54238 w 188216"/>
                <a:gd name="connsiteY2" fmla="*/ 14838 h 194254"/>
                <a:gd name="connsiteX3" fmla="*/ 41732 w 188216"/>
                <a:gd name="connsiteY3" fmla="*/ -23 h 194254"/>
                <a:gd name="connsiteX4" fmla="*/ 41706 w 188216"/>
                <a:gd name="connsiteY4" fmla="*/ -24 h 194254"/>
                <a:gd name="connsiteX5" fmla="*/ 39781 w 188216"/>
                <a:gd name="connsiteY5" fmla="*/ -24 h 194254"/>
                <a:gd name="connsiteX6" fmla="*/ 39781 w 188216"/>
                <a:gd name="connsiteY6" fmla="*/ -24 h 194254"/>
                <a:gd name="connsiteX7" fmla="*/ -485 w 188216"/>
                <a:gd name="connsiteY7" fmla="*/ -24 h 194254"/>
                <a:gd name="connsiteX8" fmla="*/ 7699 w 188216"/>
                <a:gd name="connsiteY8" fmla="*/ 48976 h 194254"/>
                <a:gd name="connsiteX9" fmla="*/ 49929 w 188216"/>
                <a:gd name="connsiteY9" fmla="*/ 144240 h 194254"/>
                <a:gd name="connsiteX10" fmla="*/ 94779 w 188216"/>
                <a:gd name="connsiteY10" fmla="*/ 171738 h 194254"/>
                <a:gd name="connsiteX11" fmla="*/ 133120 w 188216"/>
                <a:gd name="connsiteY11" fmla="*/ 194196 h 194254"/>
                <a:gd name="connsiteX12" fmla="*/ 175376 w 188216"/>
                <a:gd name="connsiteY12" fmla="*/ 194196 h 194254"/>
                <a:gd name="connsiteX13" fmla="*/ 175376 w 188216"/>
                <a:gd name="connsiteY13" fmla="*/ 194117 h 194254"/>
                <a:gd name="connsiteX14" fmla="*/ 187659 w 188216"/>
                <a:gd name="connsiteY14" fmla="*/ 179043 h 194254"/>
                <a:gd name="connsiteX15" fmla="*/ 175114 w 188216"/>
                <a:gd name="connsiteY15" fmla="*/ 166736 h 194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8216" h="194254">
                  <a:moveTo>
                    <a:pt x="175088" y="166684"/>
                  </a:moveTo>
                  <a:cubicBezTo>
                    <a:pt x="139732" y="163672"/>
                    <a:pt x="107716" y="146309"/>
                    <a:pt x="84892" y="117801"/>
                  </a:cubicBezTo>
                  <a:cubicBezTo>
                    <a:pt x="61924" y="89072"/>
                    <a:pt x="51029" y="52512"/>
                    <a:pt x="54238" y="14838"/>
                  </a:cubicBezTo>
                  <a:cubicBezTo>
                    <a:pt x="54892" y="7280"/>
                    <a:pt x="49288" y="627"/>
                    <a:pt x="41732" y="-23"/>
                  </a:cubicBezTo>
                  <a:cubicBezTo>
                    <a:pt x="41719" y="-23"/>
                    <a:pt x="41719" y="-24"/>
                    <a:pt x="41706" y="-24"/>
                  </a:cubicBezTo>
                  <a:cubicBezTo>
                    <a:pt x="41064" y="-70"/>
                    <a:pt x="40423" y="-70"/>
                    <a:pt x="39781" y="-24"/>
                  </a:cubicBezTo>
                  <a:lnTo>
                    <a:pt x="39781" y="-24"/>
                  </a:lnTo>
                  <a:lnTo>
                    <a:pt x="-485" y="-24"/>
                  </a:lnTo>
                  <a:lnTo>
                    <a:pt x="7699" y="48976"/>
                  </a:lnTo>
                  <a:lnTo>
                    <a:pt x="49929" y="144240"/>
                  </a:lnTo>
                  <a:lnTo>
                    <a:pt x="94779" y="171738"/>
                  </a:lnTo>
                  <a:lnTo>
                    <a:pt x="133120" y="194196"/>
                  </a:lnTo>
                  <a:lnTo>
                    <a:pt x="175376" y="194196"/>
                  </a:lnTo>
                  <a:lnTo>
                    <a:pt x="175376" y="194117"/>
                  </a:lnTo>
                  <a:cubicBezTo>
                    <a:pt x="182932" y="193346"/>
                    <a:pt x="188432" y="186597"/>
                    <a:pt x="187659" y="179043"/>
                  </a:cubicBezTo>
                  <a:cubicBezTo>
                    <a:pt x="186991" y="172455"/>
                    <a:pt x="181714" y="167282"/>
                    <a:pt x="175114" y="166736"/>
                  </a:cubicBezTo>
                  <a:close/>
                </a:path>
              </a:pathLst>
            </a:custGeom>
            <a:gradFill>
              <a:gsLst>
                <a:gs pos="0">
                  <a:srgbClr val="FFFFFF">
                    <a:alpha val="0"/>
                  </a:srgbClr>
                </a:gs>
                <a:gs pos="50000">
                  <a:srgbClr val="7F7F7F">
                    <a:alpha val="49804"/>
                  </a:srgbClr>
                </a:gs>
                <a:gs pos="100000">
                  <a:srgbClr val="000000"/>
                </a:gs>
              </a:gsLst>
              <a:lin ang="12004856" scaled="1"/>
            </a:gradFill>
            <a:ln w="1309" cap="flat">
              <a:noFill/>
              <a:prstDash val="solid"/>
              <a:miter/>
            </a:ln>
          </p:spPr>
          <p:txBody>
            <a:bodyPr rtlCol="0" anchor="ctr"/>
            <a:lstStyle/>
            <a:p>
              <a:endParaRPr lang="zh-CN" altLang="en-US"/>
            </a:p>
          </p:txBody>
        </p:sp>
        <p:sp>
          <p:nvSpPr>
            <p:cNvPr id="282" name="任意多边形: 形状 281">
              <a:extLst>
                <a:ext uri="{FF2B5EF4-FFF2-40B4-BE49-F238E27FC236}">
                  <a16:creationId xmlns:a16="http://schemas.microsoft.com/office/drawing/2014/main" id="{13722C29-D755-F8E2-6E17-9CDE1FFB0AF2}"/>
                </a:ext>
              </a:extLst>
            </p:cNvPr>
            <p:cNvSpPr/>
            <p:nvPr/>
          </p:nvSpPr>
          <p:spPr>
            <a:xfrm>
              <a:off x="2430070" y="3506004"/>
              <a:ext cx="162081" cy="194276"/>
            </a:xfrm>
            <a:custGeom>
              <a:avLst/>
              <a:gdLst>
                <a:gd name="connsiteX0" fmla="*/ 147259 w 162081"/>
                <a:gd name="connsiteY0" fmla="*/ 194114 h 194276"/>
                <a:gd name="connsiteX1" fmla="*/ 146080 w 162081"/>
                <a:gd name="connsiteY1" fmla="*/ 194114 h 194276"/>
                <a:gd name="connsiteX2" fmla="*/ 36753 w 162081"/>
                <a:gd name="connsiteY2" fmla="*/ 135004 h 194276"/>
                <a:gd name="connsiteX3" fmla="*/ 167 w 162081"/>
                <a:gd name="connsiteY3" fmla="*/ 12530 h 194276"/>
                <a:gd name="connsiteX4" fmla="*/ 15042 w 162081"/>
                <a:gd name="connsiteY4" fmla="*/ -8 h 194276"/>
                <a:gd name="connsiteX5" fmla="*/ 27574 w 162081"/>
                <a:gd name="connsiteY5" fmla="*/ 14861 h 194276"/>
                <a:gd name="connsiteX6" fmla="*/ 58229 w 162081"/>
                <a:gd name="connsiteY6" fmla="*/ 117824 h 194276"/>
                <a:gd name="connsiteX7" fmla="*/ 148411 w 162081"/>
                <a:gd name="connsiteY7" fmla="*/ 166706 h 194276"/>
                <a:gd name="connsiteX8" fmla="*/ 161585 w 162081"/>
                <a:gd name="connsiteY8" fmla="*/ 181032 h 194276"/>
                <a:gd name="connsiteX9" fmla="*/ 147259 w 162081"/>
                <a:gd name="connsiteY9" fmla="*/ 194205 h 194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2081" h="194276">
                  <a:moveTo>
                    <a:pt x="147259" y="194114"/>
                  </a:moveTo>
                  <a:cubicBezTo>
                    <a:pt x="146866" y="194114"/>
                    <a:pt x="146473" y="194114"/>
                    <a:pt x="146080" y="194114"/>
                  </a:cubicBezTo>
                  <a:cubicBezTo>
                    <a:pt x="103143" y="190447"/>
                    <a:pt x="64317" y="169456"/>
                    <a:pt x="36753" y="135004"/>
                  </a:cubicBezTo>
                  <a:cubicBezTo>
                    <a:pt x="9346" y="100749"/>
                    <a:pt x="-3644" y="57248"/>
                    <a:pt x="167" y="12530"/>
                  </a:cubicBezTo>
                  <a:cubicBezTo>
                    <a:pt x="808" y="4961"/>
                    <a:pt x="7474" y="-653"/>
                    <a:pt x="15042" y="-8"/>
                  </a:cubicBezTo>
                  <a:cubicBezTo>
                    <a:pt x="22598" y="636"/>
                    <a:pt x="28215" y="7292"/>
                    <a:pt x="27574" y="14861"/>
                  </a:cubicBezTo>
                  <a:cubicBezTo>
                    <a:pt x="24352" y="52534"/>
                    <a:pt x="35247" y="89094"/>
                    <a:pt x="58229" y="117824"/>
                  </a:cubicBezTo>
                  <a:cubicBezTo>
                    <a:pt x="81039" y="146331"/>
                    <a:pt x="113069" y="163655"/>
                    <a:pt x="148411" y="166706"/>
                  </a:cubicBezTo>
                  <a:cubicBezTo>
                    <a:pt x="156006" y="167025"/>
                    <a:pt x="161899" y="173438"/>
                    <a:pt x="161585" y="181032"/>
                  </a:cubicBezTo>
                  <a:cubicBezTo>
                    <a:pt x="161270" y="188626"/>
                    <a:pt x="154854" y="194523"/>
                    <a:pt x="147259" y="194205"/>
                  </a:cubicBezTo>
                  <a:close/>
                </a:path>
              </a:pathLst>
            </a:custGeom>
            <a:solidFill>
              <a:srgbClr val="39CE9C"/>
            </a:solidFill>
            <a:ln w="1309" cap="flat">
              <a:noFill/>
              <a:prstDash val="solid"/>
              <a:miter/>
            </a:ln>
          </p:spPr>
          <p:txBody>
            <a:bodyPr rtlCol="0" anchor="ctr"/>
            <a:lstStyle/>
            <a:p>
              <a:endParaRPr lang="zh-CN" altLang="en-US"/>
            </a:p>
          </p:txBody>
        </p:sp>
        <p:sp>
          <p:nvSpPr>
            <p:cNvPr id="283" name="任意多边形: 形状 282">
              <a:extLst>
                <a:ext uri="{FF2B5EF4-FFF2-40B4-BE49-F238E27FC236}">
                  <a16:creationId xmlns:a16="http://schemas.microsoft.com/office/drawing/2014/main" id="{23D9697F-2507-55BB-4D16-3C2C68EFECF1}"/>
                </a:ext>
              </a:extLst>
            </p:cNvPr>
            <p:cNvSpPr/>
            <p:nvPr/>
          </p:nvSpPr>
          <p:spPr>
            <a:xfrm>
              <a:off x="2532886" y="3693433"/>
              <a:ext cx="110755" cy="79602"/>
            </a:xfrm>
            <a:custGeom>
              <a:avLst/>
              <a:gdLst>
                <a:gd name="connsiteX0" fmla="*/ 79092 w 110755"/>
                <a:gd name="connsiteY0" fmla="*/ 79544 h 79602"/>
                <a:gd name="connsiteX1" fmla="*/ 22981 w 110755"/>
                <a:gd name="connsiteY1" fmla="*/ 79544 h 79602"/>
                <a:gd name="connsiteX2" fmla="*/ -485 w 110755"/>
                <a:gd name="connsiteY2" fmla="*/ 55875 h 79602"/>
                <a:gd name="connsiteX3" fmla="*/ 4020 w 110755"/>
                <a:gd name="connsiteY3" fmla="*/ 42106 h 79602"/>
                <a:gd name="connsiteX4" fmla="*/ 20624 w 110755"/>
                <a:gd name="connsiteY4" fmla="*/ 19479 h 79602"/>
                <a:gd name="connsiteX5" fmla="*/ 59201 w 110755"/>
                <a:gd name="connsiteY5" fmla="*/ -59 h 79602"/>
                <a:gd name="connsiteX6" fmla="*/ 103723 w 110755"/>
                <a:gd name="connsiteY6" fmla="*/ -59 h 79602"/>
                <a:gd name="connsiteX7" fmla="*/ 110270 w 110755"/>
                <a:gd name="connsiteY7" fmla="*/ 6489 h 79602"/>
                <a:gd name="connsiteX8" fmla="*/ 103723 w 110755"/>
                <a:gd name="connsiteY8" fmla="*/ 13036 h 79602"/>
                <a:gd name="connsiteX9" fmla="*/ 59201 w 110755"/>
                <a:gd name="connsiteY9" fmla="*/ 13036 h 79602"/>
                <a:gd name="connsiteX10" fmla="*/ 31191 w 110755"/>
                <a:gd name="connsiteY10" fmla="*/ 27231 h 79602"/>
                <a:gd name="connsiteX11" fmla="*/ 14574 w 110755"/>
                <a:gd name="connsiteY11" fmla="*/ 49858 h 79602"/>
                <a:gd name="connsiteX12" fmla="*/ 16957 w 110755"/>
                <a:gd name="connsiteY12" fmla="*/ 64480 h 79602"/>
                <a:gd name="connsiteX13" fmla="*/ 22981 w 110755"/>
                <a:gd name="connsiteY13" fmla="*/ 66449 h 79602"/>
                <a:gd name="connsiteX14" fmla="*/ 79092 w 110755"/>
                <a:gd name="connsiteY14" fmla="*/ 66449 h 79602"/>
                <a:gd name="connsiteX15" fmla="*/ 85639 w 110755"/>
                <a:gd name="connsiteY15" fmla="*/ 72996 h 79602"/>
                <a:gd name="connsiteX16" fmla="*/ 79092 w 110755"/>
                <a:gd name="connsiteY16" fmla="*/ 79544 h 79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0755" h="79602">
                  <a:moveTo>
                    <a:pt x="79092" y="79544"/>
                  </a:moveTo>
                  <a:lnTo>
                    <a:pt x="22981" y="79544"/>
                  </a:lnTo>
                  <a:cubicBezTo>
                    <a:pt x="9965" y="79490"/>
                    <a:pt x="-550" y="68893"/>
                    <a:pt x="-485" y="55875"/>
                  </a:cubicBezTo>
                  <a:cubicBezTo>
                    <a:pt x="-472" y="50925"/>
                    <a:pt x="1113" y="46108"/>
                    <a:pt x="4020" y="42106"/>
                  </a:cubicBezTo>
                  <a:lnTo>
                    <a:pt x="20624" y="19479"/>
                  </a:lnTo>
                  <a:cubicBezTo>
                    <a:pt x="29659" y="7218"/>
                    <a:pt x="43972" y="-30"/>
                    <a:pt x="59201" y="-59"/>
                  </a:cubicBezTo>
                  <a:lnTo>
                    <a:pt x="103723" y="-59"/>
                  </a:lnTo>
                  <a:cubicBezTo>
                    <a:pt x="107337" y="-59"/>
                    <a:pt x="110270" y="2873"/>
                    <a:pt x="110270" y="6489"/>
                  </a:cubicBezTo>
                  <a:cubicBezTo>
                    <a:pt x="110270" y="10104"/>
                    <a:pt x="107337" y="13036"/>
                    <a:pt x="103723" y="13036"/>
                  </a:cubicBezTo>
                  <a:lnTo>
                    <a:pt x="59201" y="13036"/>
                  </a:lnTo>
                  <a:cubicBezTo>
                    <a:pt x="48136" y="13054"/>
                    <a:pt x="37752" y="18322"/>
                    <a:pt x="31191" y="27231"/>
                  </a:cubicBezTo>
                  <a:lnTo>
                    <a:pt x="14574" y="49858"/>
                  </a:lnTo>
                  <a:cubicBezTo>
                    <a:pt x="11196" y="54555"/>
                    <a:pt x="12269" y="61101"/>
                    <a:pt x="16957" y="64480"/>
                  </a:cubicBezTo>
                  <a:cubicBezTo>
                    <a:pt x="18712" y="65741"/>
                    <a:pt x="20820" y="66428"/>
                    <a:pt x="22981" y="66449"/>
                  </a:cubicBezTo>
                  <a:lnTo>
                    <a:pt x="79092" y="66449"/>
                  </a:lnTo>
                  <a:cubicBezTo>
                    <a:pt x="82706" y="66449"/>
                    <a:pt x="85639" y="69381"/>
                    <a:pt x="85639" y="72996"/>
                  </a:cubicBezTo>
                  <a:cubicBezTo>
                    <a:pt x="85639" y="76612"/>
                    <a:pt x="82706" y="79544"/>
                    <a:pt x="79092" y="79544"/>
                  </a:cubicBezTo>
                  <a:close/>
                </a:path>
              </a:pathLst>
            </a:custGeom>
            <a:solidFill>
              <a:srgbClr val="C6C6CC"/>
            </a:solidFill>
            <a:ln w="1309" cap="flat">
              <a:noFill/>
              <a:prstDash val="solid"/>
              <a:miter/>
            </a:ln>
          </p:spPr>
          <p:txBody>
            <a:bodyPr rtlCol="0" anchor="ctr"/>
            <a:lstStyle/>
            <a:p>
              <a:endParaRPr lang="zh-CN" altLang="en-US"/>
            </a:p>
          </p:txBody>
        </p:sp>
        <p:sp>
          <p:nvSpPr>
            <p:cNvPr id="284" name="任意多边形: 形状 283">
              <a:extLst>
                <a:ext uri="{FF2B5EF4-FFF2-40B4-BE49-F238E27FC236}">
                  <a16:creationId xmlns:a16="http://schemas.microsoft.com/office/drawing/2014/main" id="{796D7C6E-C695-C63C-D079-85BEC1C679DB}"/>
                </a:ext>
              </a:extLst>
            </p:cNvPr>
            <p:cNvSpPr/>
            <p:nvPr/>
          </p:nvSpPr>
          <p:spPr>
            <a:xfrm>
              <a:off x="2549307" y="3694179"/>
              <a:ext cx="94216" cy="29109"/>
            </a:xfrm>
            <a:custGeom>
              <a:avLst/>
              <a:gdLst>
                <a:gd name="connsiteX0" fmla="*/ 12832 w 94216"/>
                <a:gd name="connsiteY0" fmla="*/ 29051 h 29109"/>
                <a:gd name="connsiteX1" fmla="*/ 14718 w 94216"/>
                <a:gd name="connsiteY1" fmla="*/ 26432 h 29109"/>
                <a:gd name="connsiteX2" fmla="*/ 42727 w 94216"/>
                <a:gd name="connsiteY2" fmla="*/ 12237 h 29109"/>
                <a:gd name="connsiteX3" fmla="*/ 87249 w 94216"/>
                <a:gd name="connsiteY3" fmla="*/ 12237 h 29109"/>
                <a:gd name="connsiteX4" fmla="*/ 93731 w 94216"/>
                <a:gd name="connsiteY4" fmla="*/ 5622 h 29109"/>
                <a:gd name="connsiteX5" fmla="*/ 90313 w 94216"/>
                <a:gd name="connsiteY5" fmla="*/ -59 h 29109"/>
                <a:gd name="connsiteX6" fmla="*/ 23465 w 94216"/>
                <a:gd name="connsiteY6" fmla="*/ 3228 h 29109"/>
                <a:gd name="connsiteX7" fmla="*/ 4176 w 94216"/>
                <a:gd name="connsiteY7" fmla="*/ 18680 h 29109"/>
                <a:gd name="connsiteX8" fmla="*/ -485 w 94216"/>
                <a:gd name="connsiteY8" fmla="*/ 25031 h 29109"/>
                <a:gd name="connsiteX9" fmla="*/ 12832 w 94216"/>
                <a:gd name="connsiteY9" fmla="*/ 29051 h 29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4216" h="29109">
                  <a:moveTo>
                    <a:pt x="12832" y="29051"/>
                  </a:moveTo>
                  <a:lnTo>
                    <a:pt x="14718" y="26432"/>
                  </a:lnTo>
                  <a:cubicBezTo>
                    <a:pt x="21278" y="17524"/>
                    <a:pt x="31662" y="12256"/>
                    <a:pt x="42727" y="12237"/>
                  </a:cubicBezTo>
                  <a:lnTo>
                    <a:pt x="87249" y="12237"/>
                  </a:lnTo>
                  <a:cubicBezTo>
                    <a:pt x="90863" y="12199"/>
                    <a:pt x="93770" y="9237"/>
                    <a:pt x="93731" y="5622"/>
                  </a:cubicBezTo>
                  <a:cubicBezTo>
                    <a:pt x="93705" y="3249"/>
                    <a:pt x="92395" y="1077"/>
                    <a:pt x="90313" y="-59"/>
                  </a:cubicBezTo>
                  <a:cubicBezTo>
                    <a:pt x="68720" y="6994"/>
                    <a:pt x="45647" y="8128"/>
                    <a:pt x="23465" y="3228"/>
                  </a:cubicBezTo>
                  <a:cubicBezTo>
                    <a:pt x="15792" y="6608"/>
                    <a:pt x="9152" y="11935"/>
                    <a:pt x="4176" y="18680"/>
                  </a:cubicBezTo>
                  <a:lnTo>
                    <a:pt x="-485" y="25031"/>
                  </a:lnTo>
                  <a:cubicBezTo>
                    <a:pt x="3941" y="26585"/>
                    <a:pt x="8380" y="27925"/>
                    <a:pt x="12832" y="29051"/>
                  </a:cubicBezTo>
                  <a:close/>
                </a:path>
              </a:pathLst>
            </a:custGeom>
            <a:gradFill>
              <a:gsLst>
                <a:gs pos="0">
                  <a:srgbClr val="FFFFFF">
                    <a:alpha val="0"/>
                  </a:srgbClr>
                </a:gs>
                <a:gs pos="50000">
                  <a:srgbClr val="7F7F7F">
                    <a:alpha val="49804"/>
                  </a:srgbClr>
                </a:gs>
                <a:gs pos="100000">
                  <a:srgbClr val="000000"/>
                </a:gs>
              </a:gsLst>
              <a:lin ang="16873209" scaled="1"/>
            </a:gradFill>
            <a:ln w="1309" cap="flat">
              <a:noFill/>
              <a:prstDash val="solid"/>
              <a:miter/>
            </a:ln>
          </p:spPr>
          <p:txBody>
            <a:bodyPr rtlCol="0" anchor="ctr"/>
            <a:lstStyle/>
            <a:p>
              <a:endParaRPr lang="zh-CN" altLang="en-US"/>
            </a:p>
          </p:txBody>
        </p:sp>
        <p:sp>
          <p:nvSpPr>
            <p:cNvPr id="285" name="任意多边形: 形状 284">
              <a:extLst>
                <a:ext uri="{FF2B5EF4-FFF2-40B4-BE49-F238E27FC236}">
                  <a16:creationId xmlns:a16="http://schemas.microsoft.com/office/drawing/2014/main" id="{83566489-BE77-7C15-47A0-7C3AD9BC446D}"/>
                </a:ext>
              </a:extLst>
            </p:cNvPr>
            <p:cNvSpPr/>
            <p:nvPr/>
          </p:nvSpPr>
          <p:spPr>
            <a:xfrm>
              <a:off x="2596055" y="3698186"/>
              <a:ext cx="3849" cy="3849"/>
            </a:xfrm>
            <a:custGeom>
              <a:avLst/>
              <a:gdLst>
                <a:gd name="connsiteX0" fmla="*/ 3365 w 3849"/>
                <a:gd name="connsiteY0" fmla="*/ 1866 h 3849"/>
                <a:gd name="connsiteX1" fmla="*/ 1440 w 3849"/>
                <a:gd name="connsiteY1" fmla="*/ 3791 h 3849"/>
                <a:gd name="connsiteX2" fmla="*/ -485 w 3849"/>
                <a:gd name="connsiteY2" fmla="*/ 1866 h 3849"/>
                <a:gd name="connsiteX3" fmla="*/ 1440 w 3849"/>
                <a:gd name="connsiteY3" fmla="*/ -59 h 3849"/>
                <a:gd name="connsiteX4" fmla="*/ 3365 w 3849"/>
                <a:gd name="connsiteY4" fmla="*/ 1840 h 3849"/>
                <a:gd name="connsiteX5" fmla="*/ 3365 w 3849"/>
                <a:gd name="connsiteY5" fmla="*/ 1866 h 3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49" h="3849">
                  <a:moveTo>
                    <a:pt x="3365" y="1866"/>
                  </a:moveTo>
                  <a:cubicBezTo>
                    <a:pt x="3365" y="2930"/>
                    <a:pt x="2501" y="3791"/>
                    <a:pt x="1440" y="3791"/>
                  </a:cubicBezTo>
                  <a:cubicBezTo>
                    <a:pt x="379" y="3791"/>
                    <a:pt x="-485" y="2930"/>
                    <a:pt x="-485" y="1866"/>
                  </a:cubicBezTo>
                  <a:cubicBezTo>
                    <a:pt x="-485" y="803"/>
                    <a:pt x="379" y="-59"/>
                    <a:pt x="1440" y="-59"/>
                  </a:cubicBezTo>
                  <a:cubicBezTo>
                    <a:pt x="2501" y="-66"/>
                    <a:pt x="3352" y="785"/>
                    <a:pt x="3365" y="1840"/>
                  </a:cubicBezTo>
                  <a:cubicBezTo>
                    <a:pt x="3365" y="1849"/>
                    <a:pt x="3365" y="1857"/>
                    <a:pt x="3365" y="1866"/>
                  </a:cubicBezTo>
                  <a:close/>
                </a:path>
              </a:pathLst>
            </a:custGeom>
            <a:solidFill>
              <a:srgbClr val="C6C6CC"/>
            </a:solidFill>
            <a:ln w="1309" cap="flat">
              <a:noFill/>
              <a:prstDash val="solid"/>
              <a:miter/>
            </a:ln>
          </p:spPr>
          <p:txBody>
            <a:bodyPr rtlCol="0" anchor="ctr"/>
            <a:lstStyle/>
            <a:p>
              <a:endParaRPr lang="zh-CN" altLang="en-US"/>
            </a:p>
          </p:txBody>
        </p:sp>
        <p:sp>
          <p:nvSpPr>
            <p:cNvPr id="286" name="任意多边形: 形状 285">
              <a:extLst>
                <a:ext uri="{FF2B5EF4-FFF2-40B4-BE49-F238E27FC236}">
                  <a16:creationId xmlns:a16="http://schemas.microsoft.com/office/drawing/2014/main" id="{2163DC6F-D4A1-039D-4E88-A00B056A3CAA}"/>
                </a:ext>
              </a:extLst>
            </p:cNvPr>
            <p:cNvSpPr/>
            <p:nvPr/>
          </p:nvSpPr>
          <p:spPr>
            <a:xfrm>
              <a:off x="2606426" y="3698186"/>
              <a:ext cx="3849" cy="3849"/>
            </a:xfrm>
            <a:custGeom>
              <a:avLst/>
              <a:gdLst>
                <a:gd name="connsiteX0" fmla="*/ 3365 w 3849"/>
                <a:gd name="connsiteY0" fmla="*/ 1866 h 3849"/>
                <a:gd name="connsiteX1" fmla="*/ 1440 w 3849"/>
                <a:gd name="connsiteY1" fmla="*/ 3791 h 3849"/>
                <a:gd name="connsiteX2" fmla="*/ -485 w 3849"/>
                <a:gd name="connsiteY2" fmla="*/ 1866 h 3849"/>
                <a:gd name="connsiteX3" fmla="*/ 1440 w 3849"/>
                <a:gd name="connsiteY3" fmla="*/ -59 h 3849"/>
                <a:gd name="connsiteX4" fmla="*/ 3365 w 3849"/>
                <a:gd name="connsiteY4" fmla="*/ 1840 h 3849"/>
                <a:gd name="connsiteX5" fmla="*/ 3365 w 3849"/>
                <a:gd name="connsiteY5" fmla="*/ 1866 h 3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49" h="3849">
                  <a:moveTo>
                    <a:pt x="3365" y="1866"/>
                  </a:moveTo>
                  <a:cubicBezTo>
                    <a:pt x="3365" y="2930"/>
                    <a:pt x="2501" y="3791"/>
                    <a:pt x="1440" y="3791"/>
                  </a:cubicBezTo>
                  <a:cubicBezTo>
                    <a:pt x="379" y="3791"/>
                    <a:pt x="-485" y="2930"/>
                    <a:pt x="-485" y="1866"/>
                  </a:cubicBezTo>
                  <a:cubicBezTo>
                    <a:pt x="-485" y="803"/>
                    <a:pt x="379" y="-59"/>
                    <a:pt x="1440" y="-59"/>
                  </a:cubicBezTo>
                  <a:cubicBezTo>
                    <a:pt x="2501" y="-66"/>
                    <a:pt x="3352" y="785"/>
                    <a:pt x="3365" y="1840"/>
                  </a:cubicBezTo>
                  <a:cubicBezTo>
                    <a:pt x="3365" y="1849"/>
                    <a:pt x="3365" y="1857"/>
                    <a:pt x="3365" y="1866"/>
                  </a:cubicBezTo>
                  <a:close/>
                </a:path>
              </a:pathLst>
            </a:custGeom>
            <a:solidFill>
              <a:srgbClr val="C6C6CC"/>
            </a:solidFill>
            <a:ln w="1309" cap="flat">
              <a:noFill/>
              <a:prstDash val="solid"/>
              <a:miter/>
            </a:ln>
          </p:spPr>
          <p:txBody>
            <a:bodyPr rtlCol="0" anchor="ctr"/>
            <a:lstStyle/>
            <a:p>
              <a:endParaRPr lang="zh-CN" altLang="en-US"/>
            </a:p>
          </p:txBody>
        </p:sp>
        <p:sp>
          <p:nvSpPr>
            <p:cNvPr id="287" name="任意多边形: 形状 286">
              <a:extLst>
                <a:ext uri="{FF2B5EF4-FFF2-40B4-BE49-F238E27FC236}">
                  <a16:creationId xmlns:a16="http://schemas.microsoft.com/office/drawing/2014/main" id="{BD3DF128-B82A-A47C-72FA-48EFB1F72B5F}"/>
                </a:ext>
              </a:extLst>
            </p:cNvPr>
            <p:cNvSpPr/>
            <p:nvPr/>
          </p:nvSpPr>
          <p:spPr>
            <a:xfrm>
              <a:off x="2616797" y="3698186"/>
              <a:ext cx="3849" cy="3849"/>
            </a:xfrm>
            <a:custGeom>
              <a:avLst/>
              <a:gdLst>
                <a:gd name="connsiteX0" fmla="*/ 3365 w 3849"/>
                <a:gd name="connsiteY0" fmla="*/ 1866 h 3849"/>
                <a:gd name="connsiteX1" fmla="*/ 1440 w 3849"/>
                <a:gd name="connsiteY1" fmla="*/ 3791 h 3849"/>
                <a:gd name="connsiteX2" fmla="*/ -485 w 3849"/>
                <a:gd name="connsiteY2" fmla="*/ 1866 h 3849"/>
                <a:gd name="connsiteX3" fmla="*/ 1440 w 3849"/>
                <a:gd name="connsiteY3" fmla="*/ -59 h 3849"/>
                <a:gd name="connsiteX4" fmla="*/ 3365 w 3849"/>
                <a:gd name="connsiteY4" fmla="*/ 1840 h 3849"/>
                <a:gd name="connsiteX5" fmla="*/ 3365 w 3849"/>
                <a:gd name="connsiteY5" fmla="*/ 1866 h 3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49" h="3849">
                  <a:moveTo>
                    <a:pt x="3365" y="1866"/>
                  </a:moveTo>
                  <a:cubicBezTo>
                    <a:pt x="3365" y="2930"/>
                    <a:pt x="2500" y="3791"/>
                    <a:pt x="1440" y="3791"/>
                  </a:cubicBezTo>
                  <a:cubicBezTo>
                    <a:pt x="379" y="3791"/>
                    <a:pt x="-485" y="2930"/>
                    <a:pt x="-485" y="1866"/>
                  </a:cubicBezTo>
                  <a:cubicBezTo>
                    <a:pt x="-485" y="803"/>
                    <a:pt x="379" y="-59"/>
                    <a:pt x="1440" y="-59"/>
                  </a:cubicBezTo>
                  <a:cubicBezTo>
                    <a:pt x="2500" y="-66"/>
                    <a:pt x="3352" y="785"/>
                    <a:pt x="3365" y="1840"/>
                  </a:cubicBezTo>
                  <a:cubicBezTo>
                    <a:pt x="3365" y="1849"/>
                    <a:pt x="3365" y="1857"/>
                    <a:pt x="3365" y="1866"/>
                  </a:cubicBezTo>
                  <a:close/>
                </a:path>
              </a:pathLst>
            </a:custGeom>
            <a:solidFill>
              <a:srgbClr val="C6C6CC"/>
            </a:solidFill>
            <a:ln w="1309" cap="flat">
              <a:noFill/>
              <a:prstDash val="solid"/>
              <a:miter/>
            </a:ln>
          </p:spPr>
          <p:txBody>
            <a:bodyPr rtlCol="0" anchor="ctr"/>
            <a:lstStyle/>
            <a:p>
              <a:endParaRPr lang="zh-CN" altLang="en-US"/>
            </a:p>
          </p:txBody>
        </p:sp>
        <p:sp>
          <p:nvSpPr>
            <p:cNvPr id="288" name="任意多边形: 形状 287">
              <a:extLst>
                <a:ext uri="{FF2B5EF4-FFF2-40B4-BE49-F238E27FC236}">
                  <a16:creationId xmlns:a16="http://schemas.microsoft.com/office/drawing/2014/main" id="{8F5E809C-F5F8-D4D2-D9EC-075E8288AC25}"/>
                </a:ext>
              </a:extLst>
            </p:cNvPr>
            <p:cNvSpPr/>
            <p:nvPr/>
          </p:nvSpPr>
          <p:spPr>
            <a:xfrm>
              <a:off x="2496430" y="3693433"/>
              <a:ext cx="110715" cy="79602"/>
            </a:xfrm>
            <a:custGeom>
              <a:avLst/>
              <a:gdLst>
                <a:gd name="connsiteX0" fmla="*/ 79105 w 110715"/>
                <a:gd name="connsiteY0" fmla="*/ 79544 h 79602"/>
                <a:gd name="connsiteX1" fmla="*/ 22981 w 110715"/>
                <a:gd name="connsiteY1" fmla="*/ 79544 h 79602"/>
                <a:gd name="connsiteX2" fmla="*/ -485 w 110715"/>
                <a:gd name="connsiteY2" fmla="*/ 55875 h 79602"/>
                <a:gd name="connsiteX3" fmla="*/ 4020 w 110715"/>
                <a:gd name="connsiteY3" fmla="*/ 42106 h 79602"/>
                <a:gd name="connsiteX4" fmla="*/ 20637 w 110715"/>
                <a:gd name="connsiteY4" fmla="*/ 19479 h 79602"/>
                <a:gd name="connsiteX5" fmla="*/ 59162 w 110715"/>
                <a:gd name="connsiteY5" fmla="*/ -59 h 79602"/>
                <a:gd name="connsiteX6" fmla="*/ 103683 w 110715"/>
                <a:gd name="connsiteY6" fmla="*/ -59 h 79602"/>
                <a:gd name="connsiteX7" fmla="*/ 110231 w 110715"/>
                <a:gd name="connsiteY7" fmla="*/ 6489 h 79602"/>
                <a:gd name="connsiteX8" fmla="*/ 103683 w 110715"/>
                <a:gd name="connsiteY8" fmla="*/ 13036 h 79602"/>
                <a:gd name="connsiteX9" fmla="*/ 59162 w 110715"/>
                <a:gd name="connsiteY9" fmla="*/ 13036 h 79602"/>
                <a:gd name="connsiteX10" fmla="*/ 31152 w 110715"/>
                <a:gd name="connsiteY10" fmla="*/ 27231 h 79602"/>
                <a:gd name="connsiteX11" fmla="*/ 14640 w 110715"/>
                <a:gd name="connsiteY11" fmla="*/ 49858 h 79602"/>
                <a:gd name="connsiteX12" fmla="*/ 17023 w 110715"/>
                <a:gd name="connsiteY12" fmla="*/ 64480 h 79602"/>
                <a:gd name="connsiteX13" fmla="*/ 23046 w 110715"/>
                <a:gd name="connsiteY13" fmla="*/ 66449 h 79602"/>
                <a:gd name="connsiteX14" fmla="*/ 79170 w 110715"/>
                <a:gd name="connsiteY14" fmla="*/ 66449 h 79602"/>
                <a:gd name="connsiteX15" fmla="*/ 85718 w 110715"/>
                <a:gd name="connsiteY15" fmla="*/ 72996 h 79602"/>
                <a:gd name="connsiteX16" fmla="*/ 79170 w 110715"/>
                <a:gd name="connsiteY16" fmla="*/ 79544 h 79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0715" h="79602">
                  <a:moveTo>
                    <a:pt x="79105" y="79544"/>
                  </a:moveTo>
                  <a:lnTo>
                    <a:pt x="22981" y="79544"/>
                  </a:lnTo>
                  <a:cubicBezTo>
                    <a:pt x="9965" y="79490"/>
                    <a:pt x="-550" y="68893"/>
                    <a:pt x="-485" y="55875"/>
                  </a:cubicBezTo>
                  <a:cubicBezTo>
                    <a:pt x="-472" y="50925"/>
                    <a:pt x="1113" y="46108"/>
                    <a:pt x="4020" y="42106"/>
                  </a:cubicBezTo>
                  <a:lnTo>
                    <a:pt x="20637" y="19479"/>
                  </a:lnTo>
                  <a:cubicBezTo>
                    <a:pt x="29659" y="7229"/>
                    <a:pt x="43945" y="-19"/>
                    <a:pt x="59162" y="-59"/>
                  </a:cubicBezTo>
                  <a:lnTo>
                    <a:pt x="103683" y="-59"/>
                  </a:lnTo>
                  <a:cubicBezTo>
                    <a:pt x="107298" y="-59"/>
                    <a:pt x="110231" y="2873"/>
                    <a:pt x="110231" y="6489"/>
                  </a:cubicBezTo>
                  <a:cubicBezTo>
                    <a:pt x="110231" y="10104"/>
                    <a:pt x="107298" y="13036"/>
                    <a:pt x="103683" y="13036"/>
                  </a:cubicBezTo>
                  <a:lnTo>
                    <a:pt x="59162" y="13036"/>
                  </a:lnTo>
                  <a:cubicBezTo>
                    <a:pt x="48097" y="13056"/>
                    <a:pt x="37713" y="18324"/>
                    <a:pt x="31152" y="27231"/>
                  </a:cubicBezTo>
                  <a:lnTo>
                    <a:pt x="14640" y="49858"/>
                  </a:lnTo>
                  <a:cubicBezTo>
                    <a:pt x="11261" y="54555"/>
                    <a:pt x="12335" y="61101"/>
                    <a:pt x="17023" y="64480"/>
                  </a:cubicBezTo>
                  <a:cubicBezTo>
                    <a:pt x="18777" y="65741"/>
                    <a:pt x="20886" y="66428"/>
                    <a:pt x="23046" y="66449"/>
                  </a:cubicBezTo>
                  <a:lnTo>
                    <a:pt x="79170" y="66449"/>
                  </a:lnTo>
                  <a:cubicBezTo>
                    <a:pt x="82784" y="66449"/>
                    <a:pt x="85718" y="69381"/>
                    <a:pt x="85718" y="72996"/>
                  </a:cubicBezTo>
                  <a:cubicBezTo>
                    <a:pt x="85718" y="76612"/>
                    <a:pt x="82784" y="79544"/>
                    <a:pt x="79170" y="79544"/>
                  </a:cubicBezTo>
                  <a:close/>
                </a:path>
              </a:pathLst>
            </a:custGeom>
            <a:solidFill>
              <a:srgbClr val="E4E4EA"/>
            </a:solidFill>
            <a:ln w="1309" cap="flat">
              <a:noFill/>
              <a:prstDash val="solid"/>
              <a:miter/>
            </a:ln>
          </p:spPr>
          <p:txBody>
            <a:bodyPr rtlCol="0" anchor="ctr"/>
            <a:lstStyle/>
            <a:p>
              <a:endParaRPr lang="zh-CN" altLang="en-US"/>
            </a:p>
          </p:txBody>
        </p:sp>
        <p:sp>
          <p:nvSpPr>
            <p:cNvPr id="289" name="任意多边形: 形状 288">
              <a:extLst>
                <a:ext uri="{FF2B5EF4-FFF2-40B4-BE49-F238E27FC236}">
                  <a16:creationId xmlns:a16="http://schemas.microsoft.com/office/drawing/2014/main" id="{F5DDCF8E-21CB-8E9B-AC84-C1F834740FAF}"/>
                </a:ext>
              </a:extLst>
            </p:cNvPr>
            <p:cNvSpPr/>
            <p:nvPr/>
          </p:nvSpPr>
          <p:spPr>
            <a:xfrm>
              <a:off x="2559599" y="3698186"/>
              <a:ext cx="3849" cy="3849"/>
            </a:xfrm>
            <a:custGeom>
              <a:avLst/>
              <a:gdLst>
                <a:gd name="connsiteX0" fmla="*/ 3365 w 3849"/>
                <a:gd name="connsiteY0" fmla="*/ 1866 h 3849"/>
                <a:gd name="connsiteX1" fmla="*/ 1440 w 3849"/>
                <a:gd name="connsiteY1" fmla="*/ 3791 h 3849"/>
                <a:gd name="connsiteX2" fmla="*/ -485 w 3849"/>
                <a:gd name="connsiteY2" fmla="*/ 1866 h 3849"/>
                <a:gd name="connsiteX3" fmla="*/ 1440 w 3849"/>
                <a:gd name="connsiteY3" fmla="*/ -59 h 3849"/>
                <a:gd name="connsiteX4" fmla="*/ 1453 w 3849"/>
                <a:gd name="connsiteY4" fmla="*/ -59 h 3849"/>
                <a:gd name="connsiteX5" fmla="*/ 3365 w 3849"/>
                <a:gd name="connsiteY5" fmla="*/ 1853 h 3849"/>
                <a:gd name="connsiteX6" fmla="*/ 3365 w 3849"/>
                <a:gd name="connsiteY6" fmla="*/ 1866 h 3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49" h="3849">
                  <a:moveTo>
                    <a:pt x="3365" y="1866"/>
                  </a:moveTo>
                  <a:cubicBezTo>
                    <a:pt x="3365" y="2930"/>
                    <a:pt x="2501" y="3791"/>
                    <a:pt x="1440" y="3791"/>
                  </a:cubicBezTo>
                  <a:cubicBezTo>
                    <a:pt x="379" y="3791"/>
                    <a:pt x="-485" y="2930"/>
                    <a:pt x="-485" y="1866"/>
                  </a:cubicBezTo>
                  <a:cubicBezTo>
                    <a:pt x="-485" y="803"/>
                    <a:pt x="379" y="-59"/>
                    <a:pt x="1440" y="-59"/>
                  </a:cubicBezTo>
                  <a:cubicBezTo>
                    <a:pt x="1440" y="-59"/>
                    <a:pt x="1453" y="-59"/>
                    <a:pt x="1453" y="-59"/>
                  </a:cubicBezTo>
                  <a:cubicBezTo>
                    <a:pt x="2514" y="-59"/>
                    <a:pt x="3365" y="798"/>
                    <a:pt x="3365" y="1853"/>
                  </a:cubicBezTo>
                  <a:cubicBezTo>
                    <a:pt x="3365" y="1857"/>
                    <a:pt x="3365" y="1862"/>
                    <a:pt x="3365" y="1866"/>
                  </a:cubicBezTo>
                  <a:close/>
                </a:path>
              </a:pathLst>
            </a:custGeom>
            <a:solidFill>
              <a:srgbClr val="C6C6CC"/>
            </a:solidFill>
            <a:ln w="1309" cap="flat">
              <a:noFill/>
              <a:prstDash val="solid"/>
              <a:miter/>
            </a:ln>
          </p:spPr>
          <p:txBody>
            <a:bodyPr rtlCol="0" anchor="ctr"/>
            <a:lstStyle/>
            <a:p>
              <a:endParaRPr lang="zh-CN" altLang="en-US"/>
            </a:p>
          </p:txBody>
        </p:sp>
        <p:sp>
          <p:nvSpPr>
            <p:cNvPr id="290" name="任意多边形: 形状 289">
              <a:extLst>
                <a:ext uri="{FF2B5EF4-FFF2-40B4-BE49-F238E27FC236}">
                  <a16:creationId xmlns:a16="http://schemas.microsoft.com/office/drawing/2014/main" id="{DC7082B3-19D4-2980-D147-3C3FCB97EA2D}"/>
                </a:ext>
              </a:extLst>
            </p:cNvPr>
            <p:cNvSpPr/>
            <p:nvPr/>
          </p:nvSpPr>
          <p:spPr>
            <a:xfrm>
              <a:off x="2569970" y="3698186"/>
              <a:ext cx="3849" cy="3849"/>
            </a:xfrm>
            <a:custGeom>
              <a:avLst/>
              <a:gdLst>
                <a:gd name="connsiteX0" fmla="*/ 3365 w 3849"/>
                <a:gd name="connsiteY0" fmla="*/ 1866 h 3849"/>
                <a:gd name="connsiteX1" fmla="*/ 1440 w 3849"/>
                <a:gd name="connsiteY1" fmla="*/ 3791 h 3849"/>
                <a:gd name="connsiteX2" fmla="*/ -485 w 3849"/>
                <a:gd name="connsiteY2" fmla="*/ 1866 h 3849"/>
                <a:gd name="connsiteX3" fmla="*/ 1440 w 3849"/>
                <a:gd name="connsiteY3" fmla="*/ -59 h 3849"/>
                <a:gd name="connsiteX4" fmla="*/ 3365 w 3849"/>
                <a:gd name="connsiteY4" fmla="*/ 1840 h 3849"/>
                <a:gd name="connsiteX5" fmla="*/ 3365 w 3849"/>
                <a:gd name="connsiteY5" fmla="*/ 1866 h 3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49" h="3849">
                  <a:moveTo>
                    <a:pt x="3365" y="1866"/>
                  </a:moveTo>
                  <a:cubicBezTo>
                    <a:pt x="3365" y="2930"/>
                    <a:pt x="2500" y="3791"/>
                    <a:pt x="1440" y="3791"/>
                  </a:cubicBezTo>
                  <a:cubicBezTo>
                    <a:pt x="379" y="3791"/>
                    <a:pt x="-485" y="2930"/>
                    <a:pt x="-485" y="1866"/>
                  </a:cubicBezTo>
                  <a:cubicBezTo>
                    <a:pt x="-485" y="803"/>
                    <a:pt x="379" y="-59"/>
                    <a:pt x="1440" y="-59"/>
                  </a:cubicBezTo>
                  <a:cubicBezTo>
                    <a:pt x="2500" y="-66"/>
                    <a:pt x="3352" y="785"/>
                    <a:pt x="3365" y="1840"/>
                  </a:cubicBezTo>
                  <a:cubicBezTo>
                    <a:pt x="3365" y="1849"/>
                    <a:pt x="3365" y="1857"/>
                    <a:pt x="3365" y="1866"/>
                  </a:cubicBezTo>
                  <a:close/>
                </a:path>
              </a:pathLst>
            </a:custGeom>
            <a:solidFill>
              <a:srgbClr val="C6C6CC"/>
            </a:solidFill>
            <a:ln w="1309" cap="flat">
              <a:noFill/>
              <a:prstDash val="solid"/>
              <a:miter/>
            </a:ln>
          </p:spPr>
          <p:txBody>
            <a:bodyPr rtlCol="0" anchor="ctr"/>
            <a:lstStyle/>
            <a:p>
              <a:endParaRPr lang="zh-CN" altLang="en-US"/>
            </a:p>
          </p:txBody>
        </p:sp>
        <p:sp>
          <p:nvSpPr>
            <p:cNvPr id="291" name="任意多边形: 形状 290">
              <a:extLst>
                <a:ext uri="{FF2B5EF4-FFF2-40B4-BE49-F238E27FC236}">
                  <a16:creationId xmlns:a16="http://schemas.microsoft.com/office/drawing/2014/main" id="{409F71B4-EBB5-F635-AB5F-96CD7C49022B}"/>
                </a:ext>
              </a:extLst>
            </p:cNvPr>
            <p:cNvSpPr/>
            <p:nvPr/>
          </p:nvSpPr>
          <p:spPr>
            <a:xfrm>
              <a:off x="2580341" y="3698186"/>
              <a:ext cx="3849" cy="3849"/>
            </a:xfrm>
            <a:custGeom>
              <a:avLst/>
              <a:gdLst>
                <a:gd name="connsiteX0" fmla="*/ 3365 w 3849"/>
                <a:gd name="connsiteY0" fmla="*/ 1866 h 3849"/>
                <a:gd name="connsiteX1" fmla="*/ 1440 w 3849"/>
                <a:gd name="connsiteY1" fmla="*/ 3791 h 3849"/>
                <a:gd name="connsiteX2" fmla="*/ -485 w 3849"/>
                <a:gd name="connsiteY2" fmla="*/ 1866 h 3849"/>
                <a:gd name="connsiteX3" fmla="*/ 1440 w 3849"/>
                <a:gd name="connsiteY3" fmla="*/ -59 h 3849"/>
                <a:gd name="connsiteX4" fmla="*/ 3365 w 3849"/>
                <a:gd name="connsiteY4" fmla="*/ 1840 h 3849"/>
                <a:gd name="connsiteX5" fmla="*/ 3365 w 3849"/>
                <a:gd name="connsiteY5" fmla="*/ 1866 h 3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49" h="3849">
                  <a:moveTo>
                    <a:pt x="3365" y="1866"/>
                  </a:moveTo>
                  <a:cubicBezTo>
                    <a:pt x="3365" y="2930"/>
                    <a:pt x="2501" y="3791"/>
                    <a:pt x="1440" y="3791"/>
                  </a:cubicBezTo>
                  <a:cubicBezTo>
                    <a:pt x="379" y="3791"/>
                    <a:pt x="-485" y="2930"/>
                    <a:pt x="-485" y="1866"/>
                  </a:cubicBezTo>
                  <a:cubicBezTo>
                    <a:pt x="-485" y="803"/>
                    <a:pt x="379" y="-59"/>
                    <a:pt x="1440" y="-59"/>
                  </a:cubicBezTo>
                  <a:cubicBezTo>
                    <a:pt x="2501" y="-66"/>
                    <a:pt x="3352" y="785"/>
                    <a:pt x="3365" y="1840"/>
                  </a:cubicBezTo>
                  <a:cubicBezTo>
                    <a:pt x="3365" y="1849"/>
                    <a:pt x="3365" y="1857"/>
                    <a:pt x="3365" y="1866"/>
                  </a:cubicBezTo>
                  <a:close/>
                </a:path>
              </a:pathLst>
            </a:custGeom>
            <a:solidFill>
              <a:srgbClr val="C6C6CC"/>
            </a:solidFill>
            <a:ln w="1309" cap="flat">
              <a:noFill/>
              <a:prstDash val="solid"/>
              <a:miter/>
            </a:ln>
          </p:spPr>
          <p:txBody>
            <a:bodyPr rtlCol="0" anchor="ctr"/>
            <a:lstStyle/>
            <a:p>
              <a:endParaRPr lang="zh-CN" altLang="en-US"/>
            </a:p>
          </p:txBody>
        </p:sp>
        <p:sp>
          <p:nvSpPr>
            <p:cNvPr id="292" name="任意多边形: 形状 291">
              <a:extLst>
                <a:ext uri="{FF2B5EF4-FFF2-40B4-BE49-F238E27FC236}">
                  <a16:creationId xmlns:a16="http://schemas.microsoft.com/office/drawing/2014/main" id="{B6C4CCFB-DA71-C881-2FAF-39D0CB16F1F2}"/>
                </a:ext>
              </a:extLst>
            </p:cNvPr>
            <p:cNvSpPr/>
            <p:nvPr/>
          </p:nvSpPr>
          <p:spPr>
            <a:xfrm>
              <a:off x="2602930" y="3303081"/>
              <a:ext cx="97832" cy="76826"/>
            </a:xfrm>
            <a:custGeom>
              <a:avLst/>
              <a:gdLst>
                <a:gd name="connsiteX0" fmla="*/ 97214 w 97832"/>
                <a:gd name="connsiteY0" fmla="*/ 44738 h 76826"/>
                <a:gd name="connsiteX1" fmla="*/ 94870 w 97832"/>
                <a:gd name="connsiteY1" fmla="*/ 34773 h 76826"/>
                <a:gd name="connsiteX2" fmla="*/ 92788 w 97832"/>
                <a:gd name="connsiteY2" fmla="*/ 16964 h 76826"/>
                <a:gd name="connsiteX3" fmla="*/ 92788 w 97832"/>
                <a:gd name="connsiteY3" fmla="*/ 9553 h 76826"/>
                <a:gd name="connsiteX4" fmla="*/ 51239 w 97832"/>
                <a:gd name="connsiteY4" fmla="*/ -59 h 76826"/>
                <a:gd name="connsiteX5" fmla="*/ -485 w 97832"/>
                <a:gd name="connsiteY5" fmla="*/ 65821 h 76826"/>
                <a:gd name="connsiteX6" fmla="*/ 37070 w 97832"/>
                <a:gd name="connsiteY6" fmla="*/ 76768 h 76826"/>
                <a:gd name="connsiteX7" fmla="*/ 66546 w 97832"/>
                <a:gd name="connsiteY7" fmla="*/ 67876 h 76826"/>
                <a:gd name="connsiteX8" fmla="*/ 91924 w 97832"/>
                <a:gd name="connsiteY8" fmla="*/ 51259 h 76826"/>
                <a:gd name="connsiteX9" fmla="*/ 93364 w 97832"/>
                <a:gd name="connsiteY9" fmla="*/ 50932 h 76826"/>
                <a:gd name="connsiteX10" fmla="*/ 97214 w 97832"/>
                <a:gd name="connsiteY10" fmla="*/ 44759 h 76826"/>
                <a:gd name="connsiteX11" fmla="*/ 97214 w 97832"/>
                <a:gd name="connsiteY11" fmla="*/ 44738 h 76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832" h="76826">
                  <a:moveTo>
                    <a:pt x="97214" y="44738"/>
                  </a:moveTo>
                  <a:lnTo>
                    <a:pt x="94870" y="34773"/>
                  </a:lnTo>
                  <a:cubicBezTo>
                    <a:pt x="93482" y="28938"/>
                    <a:pt x="92788" y="22962"/>
                    <a:pt x="92788" y="16964"/>
                  </a:cubicBezTo>
                  <a:lnTo>
                    <a:pt x="92788" y="9553"/>
                  </a:lnTo>
                  <a:lnTo>
                    <a:pt x="51239" y="-59"/>
                  </a:lnTo>
                  <a:lnTo>
                    <a:pt x="-485" y="65821"/>
                  </a:lnTo>
                  <a:lnTo>
                    <a:pt x="37070" y="76768"/>
                  </a:lnTo>
                  <a:cubicBezTo>
                    <a:pt x="37070" y="76768"/>
                    <a:pt x="58297" y="67235"/>
                    <a:pt x="66546" y="67876"/>
                  </a:cubicBezTo>
                  <a:cubicBezTo>
                    <a:pt x="77114" y="68701"/>
                    <a:pt x="88716" y="55266"/>
                    <a:pt x="91924" y="51259"/>
                  </a:cubicBezTo>
                  <a:lnTo>
                    <a:pt x="93364" y="50932"/>
                  </a:lnTo>
                  <a:cubicBezTo>
                    <a:pt x="96127" y="50292"/>
                    <a:pt x="97856" y="47527"/>
                    <a:pt x="97214" y="44759"/>
                  </a:cubicBezTo>
                  <a:cubicBezTo>
                    <a:pt x="97214" y="44751"/>
                    <a:pt x="97214" y="44745"/>
                    <a:pt x="97214" y="44738"/>
                  </a:cubicBezTo>
                  <a:close/>
                </a:path>
              </a:pathLst>
            </a:custGeom>
            <a:solidFill>
              <a:srgbClr val="F9AA8F"/>
            </a:solidFill>
            <a:ln w="1309" cap="flat">
              <a:noFill/>
              <a:prstDash val="solid"/>
              <a:miter/>
            </a:ln>
          </p:spPr>
          <p:txBody>
            <a:bodyPr rtlCol="0" anchor="ctr"/>
            <a:lstStyle/>
            <a:p>
              <a:endParaRPr lang="zh-CN" altLang="en-US"/>
            </a:p>
          </p:txBody>
        </p:sp>
        <p:sp>
          <p:nvSpPr>
            <p:cNvPr id="293" name="任意多边形: 形状 292">
              <a:extLst>
                <a:ext uri="{FF2B5EF4-FFF2-40B4-BE49-F238E27FC236}">
                  <a16:creationId xmlns:a16="http://schemas.microsoft.com/office/drawing/2014/main" id="{C2791489-8DC0-DB96-5D2B-4D934BCB34B0}"/>
                </a:ext>
              </a:extLst>
            </p:cNvPr>
            <p:cNvSpPr/>
            <p:nvPr/>
          </p:nvSpPr>
          <p:spPr>
            <a:xfrm>
              <a:off x="2606531" y="3303081"/>
              <a:ext cx="89672" cy="76826"/>
            </a:xfrm>
            <a:custGeom>
              <a:avLst/>
              <a:gdLst>
                <a:gd name="connsiteX0" fmla="*/ -485 w 89672"/>
                <a:gd name="connsiteY0" fmla="*/ 61237 h 76826"/>
                <a:gd name="connsiteX1" fmla="*/ 8027 w 89672"/>
                <a:gd name="connsiteY1" fmla="*/ 69343 h 76826"/>
                <a:gd name="connsiteX2" fmla="*/ 33469 w 89672"/>
                <a:gd name="connsiteY2" fmla="*/ 76768 h 76826"/>
                <a:gd name="connsiteX3" fmla="*/ 62945 w 89672"/>
                <a:gd name="connsiteY3" fmla="*/ 67876 h 76826"/>
                <a:gd name="connsiteX4" fmla="*/ 71549 w 89672"/>
                <a:gd name="connsiteY4" fmla="*/ 65886 h 76826"/>
                <a:gd name="connsiteX5" fmla="*/ 63692 w 89672"/>
                <a:gd name="connsiteY5" fmla="*/ 27794 h 76826"/>
                <a:gd name="connsiteX6" fmla="*/ 89187 w 89672"/>
                <a:gd name="connsiteY6" fmla="*/ 9553 h 76826"/>
                <a:gd name="connsiteX7" fmla="*/ 65132 w 89672"/>
                <a:gd name="connsiteY7" fmla="*/ 3988 h 76826"/>
                <a:gd name="connsiteX8" fmla="*/ 47638 w 89672"/>
                <a:gd name="connsiteY8" fmla="*/ -59 h 76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672" h="76826">
                  <a:moveTo>
                    <a:pt x="-485" y="61237"/>
                  </a:moveTo>
                  <a:lnTo>
                    <a:pt x="8027" y="69343"/>
                  </a:lnTo>
                  <a:lnTo>
                    <a:pt x="33469" y="76768"/>
                  </a:lnTo>
                  <a:cubicBezTo>
                    <a:pt x="33469" y="76768"/>
                    <a:pt x="54696" y="67235"/>
                    <a:pt x="62945" y="67876"/>
                  </a:cubicBezTo>
                  <a:cubicBezTo>
                    <a:pt x="65944" y="67994"/>
                    <a:pt x="68917" y="67307"/>
                    <a:pt x="71549" y="65886"/>
                  </a:cubicBezTo>
                  <a:cubicBezTo>
                    <a:pt x="41889" y="70469"/>
                    <a:pt x="40541" y="38387"/>
                    <a:pt x="63692" y="27794"/>
                  </a:cubicBezTo>
                  <a:cubicBezTo>
                    <a:pt x="82024" y="19400"/>
                    <a:pt x="89187" y="9553"/>
                    <a:pt x="89187" y="9553"/>
                  </a:cubicBezTo>
                  <a:lnTo>
                    <a:pt x="65132" y="3988"/>
                  </a:lnTo>
                  <a:lnTo>
                    <a:pt x="47638" y="-59"/>
                  </a:lnTo>
                  <a:close/>
                </a:path>
              </a:pathLst>
            </a:custGeom>
            <a:gradFill>
              <a:gsLst>
                <a:gs pos="0">
                  <a:srgbClr val="FFFFFF">
                    <a:alpha val="0"/>
                  </a:srgbClr>
                </a:gs>
                <a:gs pos="50000">
                  <a:srgbClr val="7F7F7F">
                    <a:alpha val="49804"/>
                  </a:srgbClr>
                </a:gs>
                <a:gs pos="100000">
                  <a:srgbClr val="000000"/>
                </a:gs>
              </a:gsLst>
              <a:lin ang="19615516" scaled="1"/>
            </a:gradFill>
            <a:ln w="1309" cap="flat">
              <a:noFill/>
              <a:prstDash val="solid"/>
              <a:miter/>
            </a:ln>
          </p:spPr>
          <p:txBody>
            <a:bodyPr rtlCol="0" anchor="ctr"/>
            <a:lstStyle/>
            <a:p>
              <a:endParaRPr lang="zh-CN" altLang="en-US"/>
            </a:p>
          </p:txBody>
        </p:sp>
        <p:sp>
          <p:nvSpPr>
            <p:cNvPr id="294" name="任意多边形: 形状 293">
              <a:extLst>
                <a:ext uri="{FF2B5EF4-FFF2-40B4-BE49-F238E27FC236}">
                  <a16:creationId xmlns:a16="http://schemas.microsoft.com/office/drawing/2014/main" id="{662B309D-6335-D0CB-496D-D39331B5320E}"/>
                </a:ext>
              </a:extLst>
            </p:cNvPr>
            <p:cNvSpPr/>
            <p:nvPr/>
          </p:nvSpPr>
          <p:spPr>
            <a:xfrm>
              <a:off x="2480659" y="3493438"/>
              <a:ext cx="27163" cy="36671"/>
            </a:xfrm>
            <a:custGeom>
              <a:avLst/>
              <a:gdLst>
                <a:gd name="connsiteX0" fmla="*/ 13256 w 27163"/>
                <a:gd name="connsiteY0" fmla="*/ 3019 h 36671"/>
                <a:gd name="connsiteX1" fmla="*/ 26678 w 27163"/>
                <a:gd name="connsiteY1" fmla="*/ 16820 h 36671"/>
                <a:gd name="connsiteX2" fmla="*/ 9328 w 27163"/>
                <a:gd name="connsiteY2" fmla="*/ 36580 h 36671"/>
                <a:gd name="connsiteX3" fmla="*/ 13519 w 27163"/>
                <a:gd name="connsiteY3" fmla="*/ 20251 h 36671"/>
                <a:gd name="connsiteX4" fmla="*/ 1039 w 27163"/>
                <a:gd name="connsiteY4" fmla="*/ -59 h 36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63" h="36671">
                  <a:moveTo>
                    <a:pt x="13256" y="3019"/>
                  </a:moveTo>
                  <a:lnTo>
                    <a:pt x="26678" y="16820"/>
                  </a:lnTo>
                  <a:lnTo>
                    <a:pt x="9328" y="36580"/>
                  </a:lnTo>
                  <a:cubicBezTo>
                    <a:pt x="9328" y="36580"/>
                    <a:pt x="869" y="38112"/>
                    <a:pt x="13519" y="20251"/>
                  </a:cubicBezTo>
                  <a:cubicBezTo>
                    <a:pt x="13519" y="20251"/>
                    <a:pt x="-5980" y="21679"/>
                    <a:pt x="1039" y="-59"/>
                  </a:cubicBezTo>
                  <a:close/>
                </a:path>
              </a:pathLst>
            </a:custGeom>
            <a:solidFill>
              <a:srgbClr val="F9AA8F"/>
            </a:solidFill>
            <a:ln w="1309" cap="flat">
              <a:noFill/>
              <a:prstDash val="solid"/>
              <a:miter/>
            </a:ln>
          </p:spPr>
          <p:txBody>
            <a:bodyPr rtlCol="0" anchor="ctr"/>
            <a:lstStyle/>
            <a:p>
              <a:endParaRPr lang="zh-CN" altLang="en-US"/>
            </a:p>
          </p:txBody>
        </p:sp>
        <p:sp>
          <p:nvSpPr>
            <p:cNvPr id="295" name="任意多边形: 形状 294">
              <a:extLst>
                <a:ext uri="{FF2B5EF4-FFF2-40B4-BE49-F238E27FC236}">
                  <a16:creationId xmlns:a16="http://schemas.microsoft.com/office/drawing/2014/main" id="{ECC1B69F-B314-86D6-5A09-4C07BFA45262}"/>
                </a:ext>
              </a:extLst>
            </p:cNvPr>
            <p:cNvSpPr/>
            <p:nvPr/>
          </p:nvSpPr>
          <p:spPr>
            <a:xfrm>
              <a:off x="2482184" y="3355787"/>
              <a:ext cx="132955" cy="141330"/>
            </a:xfrm>
            <a:custGeom>
              <a:avLst/>
              <a:gdLst>
                <a:gd name="connsiteX0" fmla="*/ 102963 w 132955"/>
                <a:gd name="connsiteY0" fmla="*/ -59 h 141330"/>
                <a:gd name="connsiteX1" fmla="*/ -485 w 132955"/>
                <a:gd name="connsiteY1" fmla="*/ 137592 h 141330"/>
                <a:gd name="connsiteX2" fmla="*/ 12309 w 132955"/>
                <a:gd name="connsiteY2" fmla="*/ 141272 h 141330"/>
                <a:gd name="connsiteX3" fmla="*/ 121963 w 132955"/>
                <a:gd name="connsiteY3" fmla="*/ 63398 h 141330"/>
                <a:gd name="connsiteX4" fmla="*/ 102963 w 132955"/>
                <a:gd name="connsiteY4" fmla="*/ -59 h 141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955" h="141330">
                  <a:moveTo>
                    <a:pt x="102963" y="-59"/>
                  </a:moveTo>
                  <a:cubicBezTo>
                    <a:pt x="102963" y="-59"/>
                    <a:pt x="29227" y="11805"/>
                    <a:pt x="-485" y="137592"/>
                  </a:cubicBezTo>
                  <a:lnTo>
                    <a:pt x="12309" y="141272"/>
                  </a:lnTo>
                  <a:cubicBezTo>
                    <a:pt x="12309" y="141272"/>
                    <a:pt x="79471" y="57100"/>
                    <a:pt x="121963" y="63398"/>
                  </a:cubicBezTo>
                  <a:cubicBezTo>
                    <a:pt x="121963" y="63398"/>
                    <a:pt x="155407" y="15825"/>
                    <a:pt x="102963" y="-59"/>
                  </a:cubicBezTo>
                  <a:close/>
                </a:path>
              </a:pathLst>
            </a:custGeom>
            <a:gradFill>
              <a:gsLst>
                <a:gs pos="0">
                  <a:srgbClr val="7A96CD"/>
                </a:gs>
                <a:gs pos="50000">
                  <a:srgbClr val="728FC8"/>
                </a:gs>
                <a:gs pos="100000">
                  <a:srgbClr val="6A88C4"/>
                </a:gs>
              </a:gsLst>
              <a:lin ang="21015381" scaled="1"/>
            </a:gradFill>
            <a:ln w="1309" cap="flat">
              <a:noFill/>
              <a:prstDash val="solid"/>
              <a:miter/>
            </a:ln>
          </p:spPr>
          <p:txBody>
            <a:bodyPr rtlCol="0" anchor="ctr"/>
            <a:lstStyle/>
            <a:p>
              <a:endParaRPr lang="zh-CN" altLang="en-US"/>
            </a:p>
          </p:txBody>
        </p:sp>
        <p:sp>
          <p:nvSpPr>
            <p:cNvPr id="296" name="任意多边形: 形状 295">
              <a:extLst>
                <a:ext uri="{FF2B5EF4-FFF2-40B4-BE49-F238E27FC236}">
                  <a16:creationId xmlns:a16="http://schemas.microsoft.com/office/drawing/2014/main" id="{BE1CCB65-0796-771A-D60C-913808995B16}"/>
                </a:ext>
              </a:extLst>
            </p:cNvPr>
            <p:cNvSpPr/>
            <p:nvPr/>
          </p:nvSpPr>
          <p:spPr>
            <a:xfrm>
              <a:off x="2529756" y="3353492"/>
              <a:ext cx="137205" cy="172747"/>
            </a:xfrm>
            <a:custGeom>
              <a:avLst/>
              <a:gdLst>
                <a:gd name="connsiteX0" fmla="*/ 136721 w 137205"/>
                <a:gd name="connsiteY0" fmla="*/ 47766 h 172747"/>
                <a:gd name="connsiteX1" fmla="*/ 123050 w 137205"/>
                <a:gd name="connsiteY1" fmla="*/ 85963 h 172747"/>
                <a:gd name="connsiteX2" fmla="*/ 123050 w 137205"/>
                <a:gd name="connsiteY2" fmla="*/ 85963 h 172747"/>
                <a:gd name="connsiteX3" fmla="*/ 119868 w 137205"/>
                <a:gd name="connsiteY3" fmla="*/ 94881 h 172747"/>
                <a:gd name="connsiteX4" fmla="*/ 102387 w 137205"/>
                <a:gd name="connsiteY4" fmla="*/ 143724 h 172747"/>
                <a:gd name="connsiteX5" fmla="*/ 92029 w 137205"/>
                <a:gd name="connsiteY5" fmla="*/ 172689 h 172747"/>
                <a:gd name="connsiteX6" fmla="*/ -485 w 137205"/>
                <a:gd name="connsiteY6" fmla="*/ 172689 h 172747"/>
                <a:gd name="connsiteX7" fmla="*/ 47821 w 137205"/>
                <a:gd name="connsiteY7" fmla="*/ 4344 h 172747"/>
                <a:gd name="connsiteX8" fmla="*/ 100331 w 137205"/>
                <a:gd name="connsiteY8" fmla="*/ 5811 h 172747"/>
                <a:gd name="connsiteX9" fmla="*/ 136721 w 137205"/>
                <a:gd name="connsiteY9" fmla="*/ 47766 h 172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7205" h="172747">
                  <a:moveTo>
                    <a:pt x="136721" y="47766"/>
                  </a:moveTo>
                  <a:lnTo>
                    <a:pt x="123050" y="85963"/>
                  </a:lnTo>
                  <a:lnTo>
                    <a:pt x="123050" y="85963"/>
                  </a:lnTo>
                  <a:lnTo>
                    <a:pt x="119868" y="94881"/>
                  </a:lnTo>
                  <a:lnTo>
                    <a:pt x="102387" y="143724"/>
                  </a:lnTo>
                  <a:lnTo>
                    <a:pt x="92029" y="172689"/>
                  </a:lnTo>
                  <a:lnTo>
                    <a:pt x="-485" y="172689"/>
                  </a:lnTo>
                  <a:cubicBezTo>
                    <a:pt x="-485" y="46182"/>
                    <a:pt x="47821" y="4344"/>
                    <a:pt x="47821" y="4344"/>
                  </a:cubicBezTo>
                  <a:cubicBezTo>
                    <a:pt x="64190" y="-1745"/>
                    <a:pt x="86163" y="-1758"/>
                    <a:pt x="100331" y="5811"/>
                  </a:cubicBezTo>
                  <a:cubicBezTo>
                    <a:pt x="118231" y="15396"/>
                    <a:pt x="136721" y="47766"/>
                    <a:pt x="136721" y="47766"/>
                  </a:cubicBezTo>
                  <a:close/>
                </a:path>
              </a:pathLst>
            </a:custGeom>
            <a:solidFill>
              <a:srgbClr val="7A96CD"/>
            </a:solidFill>
            <a:ln w="1309" cap="flat">
              <a:noFill/>
              <a:prstDash val="solid"/>
              <a:miter/>
            </a:ln>
          </p:spPr>
          <p:txBody>
            <a:bodyPr rtlCol="0" anchor="ctr"/>
            <a:lstStyle/>
            <a:p>
              <a:endParaRPr lang="zh-CN" altLang="en-US"/>
            </a:p>
          </p:txBody>
        </p:sp>
        <p:sp>
          <p:nvSpPr>
            <p:cNvPr id="297" name="任意多边形: 形状 296">
              <a:extLst>
                <a:ext uri="{FF2B5EF4-FFF2-40B4-BE49-F238E27FC236}">
                  <a16:creationId xmlns:a16="http://schemas.microsoft.com/office/drawing/2014/main" id="{9B7B0220-18A0-75A0-A619-1F3A4AFD10B5}"/>
                </a:ext>
              </a:extLst>
            </p:cNvPr>
            <p:cNvSpPr/>
            <p:nvPr/>
          </p:nvSpPr>
          <p:spPr>
            <a:xfrm>
              <a:off x="2529717" y="3526253"/>
              <a:ext cx="192634" cy="227126"/>
            </a:xfrm>
            <a:custGeom>
              <a:avLst/>
              <a:gdLst>
                <a:gd name="connsiteX0" fmla="*/ 92068 w 192634"/>
                <a:gd name="connsiteY0" fmla="*/ -59 h 227126"/>
                <a:gd name="connsiteX1" fmla="*/ 189806 w 192634"/>
                <a:gd name="connsiteY1" fmla="*/ 51993 h 227126"/>
                <a:gd name="connsiteX2" fmla="*/ 61348 w 192634"/>
                <a:gd name="connsiteY2" fmla="*/ 227068 h 227126"/>
                <a:gd name="connsiteX3" fmla="*/ 45962 w 192634"/>
                <a:gd name="connsiteY3" fmla="*/ 227068 h 227126"/>
                <a:gd name="connsiteX4" fmla="*/ 114054 w 192634"/>
                <a:gd name="connsiteY4" fmla="*/ 76414 h 227126"/>
                <a:gd name="connsiteX5" fmla="*/ -485 w 192634"/>
                <a:gd name="connsiteY5" fmla="*/ -59 h 227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634" h="227126">
                  <a:moveTo>
                    <a:pt x="92068" y="-59"/>
                  </a:moveTo>
                  <a:cubicBezTo>
                    <a:pt x="92068" y="-59"/>
                    <a:pt x="168344" y="35690"/>
                    <a:pt x="189806" y="51993"/>
                  </a:cubicBezTo>
                  <a:cubicBezTo>
                    <a:pt x="212617" y="69317"/>
                    <a:pt x="61348" y="227068"/>
                    <a:pt x="61348" y="227068"/>
                  </a:cubicBezTo>
                  <a:lnTo>
                    <a:pt x="45962" y="227068"/>
                  </a:lnTo>
                  <a:lnTo>
                    <a:pt x="114054" y="76414"/>
                  </a:lnTo>
                  <a:lnTo>
                    <a:pt x="-485" y="-59"/>
                  </a:lnTo>
                  <a:close/>
                </a:path>
              </a:pathLst>
            </a:custGeom>
            <a:gradFill>
              <a:gsLst>
                <a:gs pos="0">
                  <a:srgbClr val="1C3C6C"/>
                </a:gs>
                <a:gs pos="50000">
                  <a:srgbClr val="17335E"/>
                </a:gs>
                <a:gs pos="100000">
                  <a:srgbClr val="132B51"/>
                </a:gs>
              </a:gsLst>
              <a:lin ang="0" scaled="1"/>
            </a:gradFill>
            <a:ln w="1309" cap="flat">
              <a:noFill/>
              <a:prstDash val="solid"/>
              <a:miter/>
            </a:ln>
          </p:spPr>
          <p:txBody>
            <a:bodyPr rtlCol="0" anchor="ctr"/>
            <a:lstStyle/>
            <a:p>
              <a:endParaRPr lang="zh-CN" altLang="en-US"/>
            </a:p>
          </p:txBody>
        </p:sp>
        <p:sp>
          <p:nvSpPr>
            <p:cNvPr id="298" name="任意多边形: 形状 297">
              <a:extLst>
                <a:ext uri="{FF2B5EF4-FFF2-40B4-BE49-F238E27FC236}">
                  <a16:creationId xmlns:a16="http://schemas.microsoft.com/office/drawing/2014/main" id="{E03A1CF5-AC97-C7B2-50E6-091344AF2F5C}"/>
                </a:ext>
              </a:extLst>
            </p:cNvPr>
            <p:cNvSpPr/>
            <p:nvPr/>
          </p:nvSpPr>
          <p:spPr>
            <a:xfrm>
              <a:off x="2602930" y="3370754"/>
              <a:ext cx="64032" cy="84002"/>
            </a:xfrm>
            <a:custGeom>
              <a:avLst/>
              <a:gdLst>
                <a:gd name="connsiteX0" fmla="*/ 63548 w 64032"/>
                <a:gd name="connsiteY0" fmla="*/ 30504 h 84002"/>
                <a:gd name="connsiteX1" fmla="*/ 44430 w 64032"/>
                <a:gd name="connsiteY1" fmla="*/ 83944 h 84002"/>
                <a:gd name="connsiteX2" fmla="*/ -485 w 64032"/>
                <a:gd name="connsiteY2" fmla="*/ 57977 h 84002"/>
                <a:gd name="connsiteX3" fmla="*/ 37869 w 64032"/>
                <a:gd name="connsiteY3" fmla="*/ -59 h 84002"/>
                <a:gd name="connsiteX4" fmla="*/ 37869 w 64032"/>
                <a:gd name="connsiteY4" fmla="*/ -59 h 84002"/>
                <a:gd name="connsiteX5" fmla="*/ 63548 w 64032"/>
                <a:gd name="connsiteY5" fmla="*/ 30504 h 8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032" h="84002">
                  <a:moveTo>
                    <a:pt x="63548" y="30504"/>
                  </a:moveTo>
                  <a:lnTo>
                    <a:pt x="44430" y="83944"/>
                  </a:lnTo>
                  <a:cubicBezTo>
                    <a:pt x="11353" y="75799"/>
                    <a:pt x="-485" y="57977"/>
                    <a:pt x="-485" y="57977"/>
                  </a:cubicBezTo>
                  <a:lnTo>
                    <a:pt x="37869" y="-59"/>
                  </a:lnTo>
                  <a:lnTo>
                    <a:pt x="37869" y="-59"/>
                  </a:lnTo>
                  <a:cubicBezTo>
                    <a:pt x="47638" y="9049"/>
                    <a:pt x="56267" y="19312"/>
                    <a:pt x="63548" y="30504"/>
                  </a:cubicBezTo>
                  <a:close/>
                </a:path>
              </a:pathLst>
            </a:custGeom>
            <a:gradFill>
              <a:gsLst>
                <a:gs pos="0">
                  <a:srgbClr val="5E7EBE"/>
                </a:gs>
                <a:gs pos="50000">
                  <a:srgbClr val="6C8AC5"/>
                </a:gs>
                <a:gs pos="100000">
                  <a:srgbClr val="7A96CD"/>
                </a:gs>
              </a:gsLst>
              <a:lin ang="7908049" scaled="1"/>
            </a:gradFill>
            <a:ln w="1309" cap="flat">
              <a:noFill/>
              <a:prstDash val="solid"/>
              <a:miter/>
            </a:ln>
          </p:spPr>
          <p:txBody>
            <a:bodyPr rtlCol="0" anchor="ctr"/>
            <a:lstStyle/>
            <a:p>
              <a:endParaRPr lang="zh-CN" altLang="en-US"/>
            </a:p>
          </p:txBody>
        </p:sp>
        <p:sp>
          <p:nvSpPr>
            <p:cNvPr id="299" name="任意多边形: 形状 298">
              <a:extLst>
                <a:ext uri="{FF2B5EF4-FFF2-40B4-BE49-F238E27FC236}">
                  <a16:creationId xmlns:a16="http://schemas.microsoft.com/office/drawing/2014/main" id="{0318137C-15FE-7C8F-CB86-457D57890EC4}"/>
                </a:ext>
              </a:extLst>
            </p:cNvPr>
            <p:cNvSpPr/>
            <p:nvPr/>
          </p:nvSpPr>
          <p:spPr>
            <a:xfrm>
              <a:off x="2637094" y="3289907"/>
              <a:ext cx="63296" cy="35552"/>
            </a:xfrm>
            <a:custGeom>
              <a:avLst/>
              <a:gdLst>
                <a:gd name="connsiteX0" fmla="*/ -485 w 63296"/>
                <a:gd name="connsiteY0" fmla="*/ 35493 h 35552"/>
                <a:gd name="connsiteX1" fmla="*/ 26739 w 63296"/>
                <a:gd name="connsiteY1" fmla="*/ 649 h 35552"/>
                <a:gd name="connsiteX2" fmla="*/ 60130 w 63296"/>
                <a:gd name="connsiteY2" fmla="*/ 12316 h 35552"/>
                <a:gd name="connsiteX3" fmla="*/ 62382 w 63296"/>
                <a:gd name="connsiteY3" fmla="*/ 18453 h 35552"/>
                <a:gd name="connsiteX4" fmla="*/ 61662 w 63296"/>
                <a:gd name="connsiteY4" fmla="*/ 19557 h 35552"/>
                <a:gd name="connsiteX5" fmla="*/ 25521 w 63296"/>
                <a:gd name="connsiteY5" fmla="*/ 27715 h 35552"/>
                <a:gd name="connsiteX6" fmla="*/ 25521 w 63296"/>
                <a:gd name="connsiteY6" fmla="*/ 27715 h 35552"/>
                <a:gd name="connsiteX7" fmla="*/ 21737 w 63296"/>
                <a:gd name="connsiteY7" fmla="*/ 20343 h 35552"/>
                <a:gd name="connsiteX8" fmla="*/ 15844 w 63296"/>
                <a:gd name="connsiteY8" fmla="*/ 21113 h 35552"/>
                <a:gd name="connsiteX9" fmla="*/ 15294 w 63296"/>
                <a:gd name="connsiteY9" fmla="*/ 22058 h 35552"/>
                <a:gd name="connsiteX10" fmla="*/ -485 w 63296"/>
                <a:gd name="connsiteY10" fmla="*/ 35493 h 35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296" h="35552">
                  <a:moveTo>
                    <a:pt x="-485" y="35493"/>
                  </a:moveTo>
                  <a:cubicBezTo>
                    <a:pt x="-485" y="35493"/>
                    <a:pt x="2356" y="-5925"/>
                    <a:pt x="26739" y="649"/>
                  </a:cubicBezTo>
                  <a:cubicBezTo>
                    <a:pt x="38183" y="3578"/>
                    <a:pt x="49353" y="7481"/>
                    <a:pt x="60130" y="12316"/>
                  </a:cubicBezTo>
                  <a:cubicBezTo>
                    <a:pt x="62448" y="13390"/>
                    <a:pt x="63456" y="16137"/>
                    <a:pt x="62382" y="18453"/>
                  </a:cubicBezTo>
                  <a:cubicBezTo>
                    <a:pt x="62199" y="18854"/>
                    <a:pt x="61950" y="19226"/>
                    <a:pt x="61662" y="19557"/>
                  </a:cubicBezTo>
                  <a:cubicBezTo>
                    <a:pt x="55272" y="26825"/>
                    <a:pt x="41169" y="39029"/>
                    <a:pt x="25521" y="27715"/>
                  </a:cubicBezTo>
                  <a:lnTo>
                    <a:pt x="25521" y="27715"/>
                  </a:lnTo>
                  <a:cubicBezTo>
                    <a:pt x="25521" y="27715"/>
                    <a:pt x="25115" y="22949"/>
                    <a:pt x="21737" y="20343"/>
                  </a:cubicBezTo>
                  <a:cubicBezTo>
                    <a:pt x="19890" y="18927"/>
                    <a:pt x="17258" y="19272"/>
                    <a:pt x="15844" y="21113"/>
                  </a:cubicBezTo>
                  <a:cubicBezTo>
                    <a:pt x="15621" y="21402"/>
                    <a:pt x="15438" y="21720"/>
                    <a:pt x="15294" y="22058"/>
                  </a:cubicBezTo>
                  <a:cubicBezTo>
                    <a:pt x="13277" y="26916"/>
                    <a:pt x="8485" y="35493"/>
                    <a:pt x="-485" y="35493"/>
                  </a:cubicBezTo>
                  <a:close/>
                </a:path>
              </a:pathLst>
            </a:custGeom>
            <a:solidFill>
              <a:srgbClr val="4D2C26"/>
            </a:solidFill>
            <a:ln w="1309" cap="flat">
              <a:noFill/>
              <a:prstDash val="solid"/>
              <a:miter/>
            </a:ln>
          </p:spPr>
          <p:txBody>
            <a:bodyPr rtlCol="0" anchor="ctr"/>
            <a:lstStyle/>
            <a:p>
              <a:endParaRPr lang="zh-CN" altLang="en-US"/>
            </a:p>
          </p:txBody>
        </p:sp>
        <p:sp>
          <p:nvSpPr>
            <p:cNvPr id="300" name="任意多边形: 形状 299">
              <a:extLst>
                <a:ext uri="{FF2B5EF4-FFF2-40B4-BE49-F238E27FC236}">
                  <a16:creationId xmlns:a16="http://schemas.microsoft.com/office/drawing/2014/main" id="{2A4AF537-50D3-27C4-BD98-861EC9C9F027}"/>
                </a:ext>
              </a:extLst>
            </p:cNvPr>
            <p:cNvSpPr/>
            <p:nvPr/>
          </p:nvSpPr>
          <p:spPr>
            <a:xfrm>
              <a:off x="2793902" y="3345923"/>
              <a:ext cx="35703" cy="28836"/>
            </a:xfrm>
            <a:custGeom>
              <a:avLst/>
              <a:gdLst>
                <a:gd name="connsiteX0" fmla="*/ -485 w 35703"/>
                <a:gd name="connsiteY0" fmla="*/ 20752 h 28836"/>
                <a:gd name="connsiteX1" fmla="*/ 15949 w 35703"/>
                <a:gd name="connsiteY1" fmla="*/ 1189 h 28836"/>
                <a:gd name="connsiteX2" fmla="*/ 31754 w 35703"/>
                <a:gd name="connsiteY2" fmla="*/ 12830 h 28836"/>
                <a:gd name="connsiteX3" fmla="*/ 5565 w 35703"/>
                <a:gd name="connsiteY3" fmla="*/ 28374 h 28836"/>
              </a:gdLst>
              <a:ahLst/>
              <a:cxnLst>
                <a:cxn ang="0">
                  <a:pos x="connsiteX0" y="connsiteY0"/>
                </a:cxn>
                <a:cxn ang="0">
                  <a:pos x="connsiteX1" y="connsiteY1"/>
                </a:cxn>
                <a:cxn ang="0">
                  <a:pos x="connsiteX2" y="connsiteY2"/>
                </a:cxn>
                <a:cxn ang="0">
                  <a:pos x="connsiteX3" y="connsiteY3"/>
                </a:cxn>
              </a:cxnLst>
              <a:rect l="l" t="t" r="r" b="b"/>
              <a:pathLst>
                <a:path w="35703" h="28836">
                  <a:moveTo>
                    <a:pt x="-485" y="20752"/>
                  </a:moveTo>
                  <a:cubicBezTo>
                    <a:pt x="-485" y="20752"/>
                    <a:pt x="4988" y="63"/>
                    <a:pt x="15949" y="1189"/>
                  </a:cubicBezTo>
                  <a:cubicBezTo>
                    <a:pt x="26909" y="2315"/>
                    <a:pt x="42138" y="-7074"/>
                    <a:pt x="31754" y="12830"/>
                  </a:cubicBezTo>
                  <a:cubicBezTo>
                    <a:pt x="21370" y="32734"/>
                    <a:pt x="5565" y="28374"/>
                    <a:pt x="5565" y="28374"/>
                  </a:cubicBezTo>
                  <a:close/>
                </a:path>
              </a:pathLst>
            </a:custGeom>
            <a:solidFill>
              <a:srgbClr val="F9AA8F"/>
            </a:solidFill>
            <a:ln w="1309" cap="flat">
              <a:noFill/>
              <a:prstDash val="solid"/>
              <a:miter/>
            </a:ln>
          </p:spPr>
          <p:txBody>
            <a:bodyPr rtlCol="0" anchor="ctr"/>
            <a:lstStyle/>
            <a:p>
              <a:endParaRPr lang="zh-CN" altLang="en-US"/>
            </a:p>
          </p:txBody>
        </p:sp>
        <p:sp>
          <p:nvSpPr>
            <p:cNvPr id="301" name="任意多边形: 形状 300">
              <a:extLst>
                <a:ext uri="{FF2B5EF4-FFF2-40B4-BE49-F238E27FC236}">
                  <a16:creationId xmlns:a16="http://schemas.microsoft.com/office/drawing/2014/main" id="{52C8143C-F86A-03BE-A1B2-2BF686042995}"/>
                </a:ext>
              </a:extLst>
            </p:cNvPr>
            <p:cNvSpPr/>
            <p:nvPr/>
          </p:nvSpPr>
          <p:spPr>
            <a:xfrm>
              <a:off x="2762291" y="3753380"/>
              <a:ext cx="28376" cy="12770"/>
            </a:xfrm>
            <a:custGeom>
              <a:avLst/>
              <a:gdLst>
                <a:gd name="connsiteX0" fmla="*/ 9886 w 28376"/>
                <a:gd name="connsiteY0" fmla="*/ -59 h 12770"/>
                <a:gd name="connsiteX1" fmla="*/ 27891 w 28376"/>
                <a:gd name="connsiteY1" fmla="*/ 11308 h 12770"/>
                <a:gd name="connsiteX2" fmla="*/ -485 w 28376"/>
                <a:gd name="connsiteY2" fmla="*/ -59 h 12770"/>
              </a:gdLst>
              <a:ahLst/>
              <a:cxnLst>
                <a:cxn ang="0">
                  <a:pos x="connsiteX0" y="connsiteY0"/>
                </a:cxn>
                <a:cxn ang="0">
                  <a:pos x="connsiteX1" y="connsiteY1"/>
                </a:cxn>
                <a:cxn ang="0">
                  <a:pos x="connsiteX2" y="connsiteY2"/>
                </a:cxn>
              </a:cxnLst>
              <a:rect l="l" t="t" r="r" b="b"/>
              <a:pathLst>
                <a:path w="28376" h="12770">
                  <a:moveTo>
                    <a:pt x="9886" y="-59"/>
                  </a:moveTo>
                  <a:lnTo>
                    <a:pt x="27891" y="11308"/>
                  </a:lnTo>
                  <a:cubicBezTo>
                    <a:pt x="27891" y="11308"/>
                    <a:pt x="-485" y="18601"/>
                    <a:pt x="-485" y="-59"/>
                  </a:cubicBezTo>
                  <a:close/>
                </a:path>
              </a:pathLst>
            </a:custGeom>
            <a:solidFill>
              <a:srgbClr val="F59180"/>
            </a:solidFill>
            <a:ln w="1309" cap="flat">
              <a:noFill/>
              <a:prstDash val="solid"/>
              <a:miter/>
            </a:ln>
          </p:spPr>
          <p:txBody>
            <a:bodyPr rtlCol="0" anchor="ctr"/>
            <a:lstStyle/>
            <a:p>
              <a:endParaRPr lang="zh-CN" altLang="en-US"/>
            </a:p>
          </p:txBody>
        </p:sp>
        <p:sp>
          <p:nvSpPr>
            <p:cNvPr id="302" name="任意多边形: 形状 301">
              <a:extLst>
                <a:ext uri="{FF2B5EF4-FFF2-40B4-BE49-F238E27FC236}">
                  <a16:creationId xmlns:a16="http://schemas.microsoft.com/office/drawing/2014/main" id="{9EBBFAEF-9A60-4B7A-1872-6F4E70721B43}"/>
                </a:ext>
              </a:extLst>
            </p:cNvPr>
            <p:cNvSpPr/>
            <p:nvPr/>
          </p:nvSpPr>
          <p:spPr>
            <a:xfrm>
              <a:off x="2762291" y="3753380"/>
              <a:ext cx="49458" cy="19471"/>
            </a:xfrm>
            <a:custGeom>
              <a:avLst/>
              <a:gdLst>
                <a:gd name="connsiteX0" fmla="*/ -485 w 49458"/>
                <a:gd name="connsiteY0" fmla="*/ -59 h 19471"/>
                <a:gd name="connsiteX1" fmla="*/ -485 w 49458"/>
                <a:gd name="connsiteY1" fmla="*/ 19413 h 19471"/>
                <a:gd name="connsiteX2" fmla="*/ 48974 w 49458"/>
                <a:gd name="connsiteY2" fmla="*/ 19413 h 19471"/>
                <a:gd name="connsiteX3" fmla="*/ 17127 w 49458"/>
                <a:gd name="connsiteY3" fmla="*/ 4511 h 19471"/>
                <a:gd name="connsiteX4" fmla="*/ -485 w 49458"/>
                <a:gd name="connsiteY4" fmla="*/ -59 h 19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58" h="19471">
                  <a:moveTo>
                    <a:pt x="-485" y="-59"/>
                  </a:moveTo>
                  <a:lnTo>
                    <a:pt x="-485" y="19413"/>
                  </a:lnTo>
                  <a:lnTo>
                    <a:pt x="48974" y="19413"/>
                  </a:lnTo>
                  <a:lnTo>
                    <a:pt x="17127" y="4511"/>
                  </a:lnTo>
                  <a:cubicBezTo>
                    <a:pt x="17127" y="4511"/>
                    <a:pt x="-485" y="10496"/>
                    <a:pt x="-485" y="-59"/>
                  </a:cubicBezTo>
                  <a:close/>
                </a:path>
              </a:pathLst>
            </a:custGeom>
            <a:solidFill>
              <a:srgbClr val="3B221D"/>
            </a:solidFill>
            <a:ln w="1309" cap="flat">
              <a:noFill/>
              <a:prstDash val="solid"/>
              <a:miter/>
            </a:ln>
          </p:spPr>
          <p:txBody>
            <a:bodyPr rtlCol="0" anchor="ctr"/>
            <a:lstStyle/>
            <a:p>
              <a:endParaRPr lang="zh-CN" altLang="en-US"/>
            </a:p>
          </p:txBody>
        </p:sp>
        <p:sp>
          <p:nvSpPr>
            <p:cNvPr id="303" name="任意多边形: 形状 302">
              <a:extLst>
                <a:ext uri="{FF2B5EF4-FFF2-40B4-BE49-F238E27FC236}">
                  <a16:creationId xmlns:a16="http://schemas.microsoft.com/office/drawing/2014/main" id="{E2004790-BAFC-32E2-71C7-2A31FB4EDE0F}"/>
                </a:ext>
              </a:extLst>
            </p:cNvPr>
            <p:cNvSpPr/>
            <p:nvPr/>
          </p:nvSpPr>
          <p:spPr>
            <a:xfrm>
              <a:off x="2576151" y="3753354"/>
              <a:ext cx="28376" cy="12770"/>
            </a:xfrm>
            <a:custGeom>
              <a:avLst/>
              <a:gdLst>
                <a:gd name="connsiteX0" fmla="*/ 9951 w 28376"/>
                <a:gd name="connsiteY0" fmla="*/ -32 h 12770"/>
                <a:gd name="connsiteX1" fmla="*/ 27891 w 28376"/>
                <a:gd name="connsiteY1" fmla="*/ 11308 h 12770"/>
                <a:gd name="connsiteX2" fmla="*/ -485 w 28376"/>
                <a:gd name="connsiteY2" fmla="*/ -59 h 12770"/>
              </a:gdLst>
              <a:ahLst/>
              <a:cxnLst>
                <a:cxn ang="0">
                  <a:pos x="connsiteX0" y="connsiteY0"/>
                </a:cxn>
                <a:cxn ang="0">
                  <a:pos x="connsiteX1" y="connsiteY1"/>
                </a:cxn>
                <a:cxn ang="0">
                  <a:pos x="connsiteX2" y="connsiteY2"/>
                </a:cxn>
              </a:cxnLst>
              <a:rect l="l" t="t" r="r" b="b"/>
              <a:pathLst>
                <a:path w="28376" h="12770">
                  <a:moveTo>
                    <a:pt x="9951" y="-32"/>
                  </a:moveTo>
                  <a:lnTo>
                    <a:pt x="27891" y="11308"/>
                  </a:lnTo>
                  <a:cubicBezTo>
                    <a:pt x="27891" y="11308"/>
                    <a:pt x="-485" y="18601"/>
                    <a:pt x="-485" y="-59"/>
                  </a:cubicBezTo>
                  <a:close/>
                </a:path>
              </a:pathLst>
            </a:custGeom>
            <a:solidFill>
              <a:srgbClr val="F59180"/>
            </a:solidFill>
            <a:ln w="1309" cap="flat">
              <a:noFill/>
              <a:prstDash val="solid"/>
              <a:miter/>
            </a:ln>
          </p:spPr>
          <p:txBody>
            <a:bodyPr rtlCol="0" anchor="ctr"/>
            <a:lstStyle/>
            <a:p>
              <a:endParaRPr lang="zh-CN" altLang="en-US"/>
            </a:p>
          </p:txBody>
        </p:sp>
        <p:sp>
          <p:nvSpPr>
            <p:cNvPr id="304" name="任意多边形: 形状 303">
              <a:extLst>
                <a:ext uri="{FF2B5EF4-FFF2-40B4-BE49-F238E27FC236}">
                  <a16:creationId xmlns:a16="http://schemas.microsoft.com/office/drawing/2014/main" id="{582A7F13-2C0C-8D7F-0FD9-B9B43F79A902}"/>
                </a:ext>
              </a:extLst>
            </p:cNvPr>
            <p:cNvSpPr/>
            <p:nvPr/>
          </p:nvSpPr>
          <p:spPr>
            <a:xfrm>
              <a:off x="2565976" y="3753380"/>
              <a:ext cx="59698" cy="19471"/>
            </a:xfrm>
            <a:custGeom>
              <a:avLst/>
              <a:gdLst>
                <a:gd name="connsiteX0" fmla="*/ 9742 w 59698"/>
                <a:gd name="connsiteY0" fmla="*/ -59 h 19471"/>
                <a:gd name="connsiteX1" fmla="*/ -485 w 59698"/>
                <a:gd name="connsiteY1" fmla="*/ 19413 h 19471"/>
                <a:gd name="connsiteX2" fmla="*/ 59213 w 59698"/>
                <a:gd name="connsiteY2" fmla="*/ 19413 h 19471"/>
                <a:gd name="connsiteX3" fmla="*/ 27367 w 59698"/>
                <a:gd name="connsiteY3" fmla="*/ 4511 h 19471"/>
                <a:gd name="connsiteX4" fmla="*/ 9742 w 59698"/>
                <a:gd name="connsiteY4" fmla="*/ -59 h 19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698" h="19471">
                  <a:moveTo>
                    <a:pt x="9742" y="-59"/>
                  </a:moveTo>
                  <a:lnTo>
                    <a:pt x="-485" y="19413"/>
                  </a:lnTo>
                  <a:lnTo>
                    <a:pt x="59213" y="19413"/>
                  </a:lnTo>
                  <a:lnTo>
                    <a:pt x="27367" y="4511"/>
                  </a:lnTo>
                  <a:cubicBezTo>
                    <a:pt x="27367" y="4511"/>
                    <a:pt x="9742" y="10496"/>
                    <a:pt x="9742" y="-59"/>
                  </a:cubicBezTo>
                  <a:close/>
                </a:path>
              </a:pathLst>
            </a:custGeom>
            <a:solidFill>
              <a:srgbClr val="3B221D"/>
            </a:solidFill>
            <a:ln w="1309" cap="flat">
              <a:noFill/>
              <a:prstDash val="solid"/>
              <a:miter/>
            </a:ln>
          </p:spPr>
          <p:txBody>
            <a:bodyPr rtlCol="0" anchor="ctr"/>
            <a:lstStyle/>
            <a:p>
              <a:endParaRPr lang="zh-CN" altLang="en-US"/>
            </a:p>
          </p:txBody>
        </p:sp>
        <p:sp>
          <p:nvSpPr>
            <p:cNvPr id="305" name="任意多边形: 形状 304">
              <a:extLst>
                <a:ext uri="{FF2B5EF4-FFF2-40B4-BE49-F238E27FC236}">
                  <a16:creationId xmlns:a16="http://schemas.microsoft.com/office/drawing/2014/main" id="{AA44B47E-4953-594B-A42A-EE3C54D40793}"/>
                </a:ext>
              </a:extLst>
            </p:cNvPr>
            <p:cNvSpPr/>
            <p:nvPr/>
          </p:nvSpPr>
          <p:spPr>
            <a:xfrm>
              <a:off x="2529762" y="3526253"/>
              <a:ext cx="242899" cy="227126"/>
            </a:xfrm>
            <a:custGeom>
              <a:avLst/>
              <a:gdLst>
                <a:gd name="connsiteX0" fmla="*/ 242415 w 242899"/>
                <a:gd name="connsiteY0" fmla="*/ 227068 h 227126"/>
                <a:gd name="connsiteX1" fmla="*/ 225392 w 242899"/>
                <a:gd name="connsiteY1" fmla="*/ 227068 h 227126"/>
                <a:gd name="connsiteX2" fmla="*/ 144467 w 242899"/>
                <a:gd name="connsiteY2" fmla="*/ 118108 h 227126"/>
                <a:gd name="connsiteX3" fmla="*/ -478 w 242899"/>
                <a:gd name="connsiteY3" fmla="*/ -59 h 227126"/>
                <a:gd name="connsiteX4" fmla="*/ 92036 w 242899"/>
                <a:gd name="connsiteY4" fmla="*/ -59 h 227126"/>
                <a:gd name="connsiteX5" fmla="*/ 242415 w 242899"/>
                <a:gd name="connsiteY5" fmla="*/ 227068 h 227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2899" h="227126">
                  <a:moveTo>
                    <a:pt x="242415" y="227068"/>
                  </a:moveTo>
                  <a:lnTo>
                    <a:pt x="225392" y="227068"/>
                  </a:lnTo>
                  <a:lnTo>
                    <a:pt x="144467" y="118108"/>
                  </a:lnTo>
                  <a:cubicBezTo>
                    <a:pt x="-3987" y="77003"/>
                    <a:pt x="-478" y="-59"/>
                    <a:pt x="-478" y="-59"/>
                  </a:cubicBezTo>
                  <a:lnTo>
                    <a:pt x="92036" y="-59"/>
                  </a:lnTo>
                  <a:cubicBezTo>
                    <a:pt x="193153" y="38846"/>
                    <a:pt x="242415" y="227068"/>
                    <a:pt x="242415" y="227068"/>
                  </a:cubicBezTo>
                  <a:close/>
                </a:path>
              </a:pathLst>
            </a:custGeom>
            <a:solidFill>
              <a:srgbClr val="1C3C6C"/>
            </a:solidFill>
            <a:ln w="1309" cap="flat">
              <a:noFill/>
              <a:prstDash val="solid"/>
              <a:miter/>
            </a:ln>
          </p:spPr>
          <p:txBody>
            <a:bodyPr rtlCol="0" anchor="ctr"/>
            <a:lstStyle/>
            <a:p>
              <a:endParaRPr lang="zh-CN" altLang="en-US"/>
            </a:p>
          </p:txBody>
        </p:sp>
        <p:sp>
          <p:nvSpPr>
            <p:cNvPr id="306" name="任意多边形: 形状 305">
              <a:extLst>
                <a:ext uri="{FF2B5EF4-FFF2-40B4-BE49-F238E27FC236}">
                  <a16:creationId xmlns:a16="http://schemas.microsoft.com/office/drawing/2014/main" id="{E94CF299-818B-D73B-DDCB-8EC53D06C355}"/>
                </a:ext>
              </a:extLst>
            </p:cNvPr>
            <p:cNvSpPr/>
            <p:nvPr/>
          </p:nvSpPr>
          <p:spPr>
            <a:xfrm>
              <a:off x="2585645" y="3359401"/>
              <a:ext cx="214333" cy="80692"/>
            </a:xfrm>
            <a:custGeom>
              <a:avLst/>
              <a:gdLst>
                <a:gd name="connsiteX0" fmla="*/ -485 w 214333"/>
                <a:gd name="connsiteY0" fmla="*/ 62180 h 80692"/>
                <a:gd name="connsiteX1" fmla="*/ 213848 w 214333"/>
                <a:gd name="connsiteY1" fmla="*/ 14869 h 80692"/>
                <a:gd name="connsiteX2" fmla="*/ 207773 w 214333"/>
                <a:gd name="connsiteY2" fmla="*/ 7248 h 80692"/>
                <a:gd name="connsiteX3" fmla="*/ 175756 w 214333"/>
                <a:gd name="connsiteY3" fmla="*/ 18667 h 80692"/>
                <a:gd name="connsiteX4" fmla="*/ 68681 w 214333"/>
                <a:gd name="connsiteY4" fmla="*/ 12119 h 80692"/>
                <a:gd name="connsiteX5" fmla="*/ 44443 w 214333"/>
                <a:gd name="connsiteY5" fmla="*/ -59 h 80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333" h="80692">
                  <a:moveTo>
                    <a:pt x="-485" y="62180"/>
                  </a:moveTo>
                  <a:cubicBezTo>
                    <a:pt x="-485" y="62180"/>
                    <a:pt x="123744" y="126541"/>
                    <a:pt x="213848" y="14869"/>
                  </a:cubicBezTo>
                  <a:lnTo>
                    <a:pt x="207773" y="7248"/>
                  </a:lnTo>
                  <a:lnTo>
                    <a:pt x="175756" y="18667"/>
                  </a:lnTo>
                  <a:cubicBezTo>
                    <a:pt x="140662" y="31194"/>
                    <a:pt x="101981" y="28830"/>
                    <a:pt x="68681" y="12119"/>
                  </a:cubicBezTo>
                  <a:lnTo>
                    <a:pt x="44443" y="-59"/>
                  </a:lnTo>
                  <a:close/>
                </a:path>
              </a:pathLst>
            </a:custGeom>
            <a:solidFill>
              <a:srgbClr val="7A96CD"/>
            </a:solidFill>
            <a:ln w="1309" cap="flat">
              <a:noFill/>
              <a:prstDash val="solid"/>
              <a:miter/>
            </a:ln>
          </p:spPr>
          <p:txBody>
            <a:bodyPr rtlCol="0" anchor="ctr"/>
            <a:lstStyle/>
            <a:p>
              <a:endParaRPr lang="zh-CN" altLang="en-US"/>
            </a:p>
          </p:txBody>
        </p:sp>
        <p:sp>
          <p:nvSpPr>
            <p:cNvPr id="307" name="任意多边形: 形状 306">
              <a:extLst>
                <a:ext uri="{FF2B5EF4-FFF2-40B4-BE49-F238E27FC236}">
                  <a16:creationId xmlns:a16="http://schemas.microsoft.com/office/drawing/2014/main" id="{5D9774B0-C147-332E-9BDB-D4F05FE70B18}"/>
                </a:ext>
              </a:extLst>
            </p:cNvPr>
            <p:cNvSpPr/>
            <p:nvPr/>
          </p:nvSpPr>
          <p:spPr>
            <a:xfrm>
              <a:off x="2591550" y="3439527"/>
              <a:ext cx="61741" cy="75084"/>
            </a:xfrm>
            <a:custGeom>
              <a:avLst/>
              <a:gdLst>
                <a:gd name="connsiteX0" fmla="*/ 61256 w 61741"/>
                <a:gd name="connsiteY0" fmla="*/ -59 h 75084"/>
                <a:gd name="connsiteX1" fmla="*/ 58074 w 61741"/>
                <a:gd name="connsiteY1" fmla="*/ 8859 h 75084"/>
                <a:gd name="connsiteX2" fmla="*/ 40593 w 61741"/>
                <a:gd name="connsiteY2" fmla="*/ 57702 h 75084"/>
                <a:gd name="connsiteX3" fmla="*/ 17730 w 61741"/>
                <a:gd name="connsiteY3" fmla="*/ 75026 h 75084"/>
                <a:gd name="connsiteX4" fmla="*/ -485 w 61741"/>
                <a:gd name="connsiteY4" fmla="*/ 68479 h 75084"/>
                <a:gd name="connsiteX5" fmla="*/ 9650 w 61741"/>
                <a:gd name="connsiteY5" fmla="*/ 49020 h 75084"/>
                <a:gd name="connsiteX6" fmla="*/ 61256 w 61741"/>
                <a:gd name="connsiteY6" fmla="*/ -59 h 75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41" h="75084">
                  <a:moveTo>
                    <a:pt x="61256" y="-59"/>
                  </a:moveTo>
                  <a:lnTo>
                    <a:pt x="58074" y="8859"/>
                  </a:lnTo>
                  <a:lnTo>
                    <a:pt x="40593" y="57702"/>
                  </a:lnTo>
                  <a:cubicBezTo>
                    <a:pt x="34242" y="64986"/>
                    <a:pt x="26464" y="70883"/>
                    <a:pt x="17730" y="75026"/>
                  </a:cubicBezTo>
                  <a:lnTo>
                    <a:pt x="-485" y="68479"/>
                  </a:lnTo>
                  <a:lnTo>
                    <a:pt x="9650" y="49020"/>
                  </a:lnTo>
                  <a:cubicBezTo>
                    <a:pt x="38445" y="49020"/>
                    <a:pt x="61256" y="-59"/>
                    <a:pt x="61256" y="-59"/>
                  </a:cubicBezTo>
                  <a:close/>
                </a:path>
              </a:pathLst>
            </a:custGeom>
            <a:solidFill>
              <a:srgbClr val="1C3C6C"/>
            </a:solidFill>
            <a:ln w="1309"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9580128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椭圆 80">
            <a:extLst>
              <a:ext uri="{FF2B5EF4-FFF2-40B4-BE49-F238E27FC236}">
                <a16:creationId xmlns:a16="http://schemas.microsoft.com/office/drawing/2014/main" id="{7A8B079F-7C63-91F0-543B-DE2E0B408054}"/>
              </a:ext>
            </a:extLst>
          </p:cNvPr>
          <p:cNvSpPr/>
          <p:nvPr/>
        </p:nvSpPr>
        <p:spPr>
          <a:xfrm>
            <a:off x="2182113" y="1047464"/>
            <a:ext cx="7913892" cy="7913892"/>
          </a:xfrm>
          <a:prstGeom prst="ellipse">
            <a:avLst/>
          </a:prstGeom>
          <a:noFill/>
          <a:ln>
            <a:gradFill>
              <a:gsLst>
                <a:gs pos="0">
                  <a:schemeClr val="accent4">
                    <a:lumMod val="74000"/>
                    <a:alpha val="26000"/>
                  </a:schemeClr>
                </a:gs>
                <a:gs pos="100000">
                  <a:schemeClr val="accent1">
                    <a:lumMod val="30000"/>
                    <a:lumOff val="7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a16="http://schemas.microsoft.com/office/drawing/2014/main" id="{0E4C5177-8CB9-67E7-9798-F88B2B21F3C9}"/>
              </a:ext>
            </a:extLst>
          </p:cNvPr>
          <p:cNvSpPr/>
          <p:nvPr/>
        </p:nvSpPr>
        <p:spPr>
          <a:xfrm>
            <a:off x="3799260" y="2193079"/>
            <a:ext cx="4593481" cy="4593481"/>
          </a:xfrm>
          <a:prstGeom prst="ellipse">
            <a:avLst/>
          </a:prstGeom>
          <a:gradFill flip="none" rotWithShape="1">
            <a:gsLst>
              <a:gs pos="30000">
                <a:schemeClr val="accent4">
                  <a:lumMod val="60000"/>
                  <a:lumOff val="40000"/>
                  <a:alpha val="91000"/>
                </a:schemeClr>
              </a:gs>
              <a:gs pos="100000">
                <a:schemeClr val="accent1">
                  <a:lumMod val="60000"/>
                  <a:lumOff val="40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7818D9C4-C9BF-7839-C20E-FDF09570CAF9}"/>
              </a:ext>
            </a:extLst>
          </p:cNvPr>
          <p:cNvSpPr txBox="1"/>
          <p:nvPr/>
        </p:nvSpPr>
        <p:spPr>
          <a:xfrm>
            <a:off x="931469" y="804214"/>
            <a:ext cx="2501288" cy="584775"/>
          </a:xfrm>
          <a:prstGeom prst="rect">
            <a:avLst/>
          </a:prstGeom>
          <a:noFill/>
        </p:spPr>
        <p:txBody>
          <a:bodyPr wrap="square" rtlCol="0">
            <a:spAutoFit/>
          </a:bodyPr>
          <a:lstStyle/>
          <a:p>
            <a:pPr algn="ctr"/>
            <a:r>
              <a:rPr lang="zh-CN" altLang="en-US" sz="3200" dirty="0">
                <a:solidFill>
                  <a:schemeClr val="tx1">
                    <a:lumMod val="85000"/>
                    <a:lumOff val="15000"/>
                  </a:schemeClr>
                </a:solidFill>
                <a:latin typeface="+mj-ea"/>
                <a:ea typeface="+mj-ea"/>
              </a:rPr>
              <a:t>取得成绩</a:t>
            </a:r>
          </a:p>
        </p:txBody>
      </p:sp>
      <p:grpSp>
        <p:nvGrpSpPr>
          <p:cNvPr id="5" name="组合 4">
            <a:extLst>
              <a:ext uri="{FF2B5EF4-FFF2-40B4-BE49-F238E27FC236}">
                <a16:creationId xmlns:a16="http://schemas.microsoft.com/office/drawing/2014/main" id="{1D6455D2-1D26-B265-CA40-571779CC0F64}"/>
              </a:ext>
            </a:extLst>
          </p:cNvPr>
          <p:cNvGrpSpPr/>
          <p:nvPr/>
        </p:nvGrpSpPr>
        <p:grpSpPr>
          <a:xfrm>
            <a:off x="3988979" y="3383864"/>
            <a:ext cx="4214042" cy="2279876"/>
            <a:chOff x="2154169" y="873987"/>
            <a:chExt cx="998586" cy="540254"/>
          </a:xfrm>
        </p:grpSpPr>
        <p:sp>
          <p:nvSpPr>
            <p:cNvPr id="6" name="任意多边形: 形状 5">
              <a:extLst>
                <a:ext uri="{FF2B5EF4-FFF2-40B4-BE49-F238E27FC236}">
                  <a16:creationId xmlns:a16="http://schemas.microsoft.com/office/drawing/2014/main" id="{4CC195D2-B25E-4CDF-B0BA-96997D868FF1}"/>
                </a:ext>
              </a:extLst>
            </p:cNvPr>
            <p:cNvSpPr/>
            <p:nvPr/>
          </p:nvSpPr>
          <p:spPr>
            <a:xfrm>
              <a:off x="2387428" y="1087070"/>
              <a:ext cx="276608" cy="327134"/>
            </a:xfrm>
            <a:custGeom>
              <a:avLst/>
              <a:gdLst>
                <a:gd name="connsiteX0" fmla="*/ 0 w 276608"/>
                <a:gd name="connsiteY0" fmla="*/ 0 h 327134"/>
                <a:gd name="connsiteX1" fmla="*/ 276609 w 276608"/>
                <a:gd name="connsiteY1" fmla="*/ 0 h 327134"/>
                <a:gd name="connsiteX2" fmla="*/ 276609 w 276608"/>
                <a:gd name="connsiteY2" fmla="*/ 327135 h 327134"/>
                <a:gd name="connsiteX3" fmla="*/ 0 w 276608"/>
                <a:gd name="connsiteY3" fmla="*/ 327135 h 327134"/>
              </a:gdLst>
              <a:ahLst/>
              <a:cxnLst>
                <a:cxn ang="0">
                  <a:pos x="connsiteX0" y="connsiteY0"/>
                </a:cxn>
                <a:cxn ang="0">
                  <a:pos x="connsiteX1" y="connsiteY1"/>
                </a:cxn>
                <a:cxn ang="0">
                  <a:pos x="connsiteX2" y="connsiteY2"/>
                </a:cxn>
                <a:cxn ang="0">
                  <a:pos x="connsiteX3" y="connsiteY3"/>
                </a:cxn>
              </a:cxnLst>
              <a:rect l="l" t="t" r="r" b="b"/>
              <a:pathLst>
                <a:path w="276608" h="327134">
                  <a:moveTo>
                    <a:pt x="0" y="0"/>
                  </a:moveTo>
                  <a:lnTo>
                    <a:pt x="276609" y="0"/>
                  </a:lnTo>
                  <a:lnTo>
                    <a:pt x="276609" y="327135"/>
                  </a:lnTo>
                  <a:lnTo>
                    <a:pt x="0" y="327135"/>
                  </a:lnTo>
                  <a:close/>
                </a:path>
              </a:pathLst>
            </a:custGeom>
            <a:gradFill>
              <a:gsLst>
                <a:gs pos="0">
                  <a:srgbClr val="FFFFFF"/>
                </a:gs>
                <a:gs pos="84000">
                  <a:srgbClr val="CDDFEC"/>
                </a:gs>
              </a:gsLst>
              <a:lin ang="16200000" scaled="1"/>
            </a:gradFill>
            <a:ln w="1179" cap="flat">
              <a:noFill/>
              <a:prstDash val="solid"/>
              <a:miter/>
            </a:ln>
          </p:spPr>
          <p:txBody>
            <a:bodyPr rtlCol="0" anchor="ctr"/>
            <a:lstStyle/>
            <a:p>
              <a:endParaRPr lang="zh-CN" altLang="en-US" dirty="0"/>
            </a:p>
          </p:txBody>
        </p:sp>
        <p:sp>
          <p:nvSpPr>
            <p:cNvPr id="7" name="任意多边形: 形状 6">
              <a:extLst>
                <a:ext uri="{FF2B5EF4-FFF2-40B4-BE49-F238E27FC236}">
                  <a16:creationId xmlns:a16="http://schemas.microsoft.com/office/drawing/2014/main" id="{F429E12E-2D08-DF30-FEA0-2A0F157EE74B}"/>
                </a:ext>
              </a:extLst>
            </p:cNvPr>
            <p:cNvSpPr/>
            <p:nvPr/>
          </p:nvSpPr>
          <p:spPr>
            <a:xfrm>
              <a:off x="2364457" y="1049253"/>
              <a:ext cx="299591" cy="38253"/>
            </a:xfrm>
            <a:custGeom>
              <a:avLst/>
              <a:gdLst>
                <a:gd name="connsiteX0" fmla="*/ 13351 w 299591"/>
                <a:gd name="connsiteY0" fmla="*/ 0 h 38253"/>
                <a:gd name="connsiteX1" fmla="*/ 299591 w 299591"/>
                <a:gd name="connsiteY1" fmla="*/ 0 h 38253"/>
                <a:gd name="connsiteX2" fmla="*/ 299591 w 299591"/>
                <a:gd name="connsiteY2" fmla="*/ 0 h 38253"/>
                <a:gd name="connsiteX3" fmla="*/ 299591 w 299591"/>
                <a:gd name="connsiteY3" fmla="*/ 38254 h 38253"/>
                <a:gd name="connsiteX4" fmla="*/ 299591 w 299591"/>
                <a:gd name="connsiteY4" fmla="*/ 38254 h 38253"/>
                <a:gd name="connsiteX5" fmla="*/ 13351 w 299591"/>
                <a:gd name="connsiteY5" fmla="*/ 38254 h 38253"/>
                <a:gd name="connsiteX6" fmla="*/ 0 w 299591"/>
                <a:gd name="connsiteY6" fmla="*/ 24952 h 38253"/>
                <a:gd name="connsiteX7" fmla="*/ 0 w 299591"/>
                <a:gd name="connsiteY7" fmla="*/ 13396 h 38253"/>
                <a:gd name="connsiteX8" fmla="*/ 13303 w 299591"/>
                <a:gd name="connsiteY8" fmla="*/ 0 h 38253"/>
                <a:gd name="connsiteX9" fmla="*/ 13351 w 299591"/>
                <a:gd name="connsiteY9" fmla="*/ 0 h 38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9591" h="38253">
                  <a:moveTo>
                    <a:pt x="13351" y="0"/>
                  </a:moveTo>
                  <a:lnTo>
                    <a:pt x="299591" y="0"/>
                  </a:lnTo>
                  <a:lnTo>
                    <a:pt x="299591" y="0"/>
                  </a:lnTo>
                  <a:lnTo>
                    <a:pt x="299591" y="38254"/>
                  </a:lnTo>
                  <a:lnTo>
                    <a:pt x="299591" y="38254"/>
                  </a:lnTo>
                  <a:lnTo>
                    <a:pt x="13351" y="38254"/>
                  </a:lnTo>
                  <a:cubicBezTo>
                    <a:pt x="5995" y="38254"/>
                    <a:pt x="26" y="32305"/>
                    <a:pt x="0" y="24952"/>
                  </a:cubicBezTo>
                  <a:lnTo>
                    <a:pt x="0" y="13396"/>
                  </a:lnTo>
                  <a:cubicBezTo>
                    <a:pt x="-26" y="6019"/>
                    <a:pt x="5931" y="23"/>
                    <a:pt x="13303" y="0"/>
                  </a:cubicBezTo>
                  <a:cubicBezTo>
                    <a:pt x="13319" y="0"/>
                    <a:pt x="13335" y="0"/>
                    <a:pt x="13351" y="0"/>
                  </a:cubicBezTo>
                  <a:close/>
                </a:path>
              </a:pathLst>
            </a:custGeom>
            <a:gradFill>
              <a:gsLst>
                <a:gs pos="0">
                  <a:srgbClr val="FFFFFF"/>
                </a:gs>
                <a:gs pos="84000">
                  <a:srgbClr val="CDDFEC"/>
                </a:gs>
              </a:gsLst>
              <a:lin ang="16200000" scaled="1"/>
            </a:gradFill>
            <a:ln w="1179" cap="flat">
              <a:no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id="{E520CCFD-EF48-2267-33FF-4232DAB6B5D5}"/>
                </a:ext>
              </a:extLst>
            </p:cNvPr>
            <p:cNvSpPr/>
            <p:nvPr/>
          </p:nvSpPr>
          <p:spPr>
            <a:xfrm>
              <a:off x="2446614" y="977454"/>
              <a:ext cx="33394" cy="71479"/>
            </a:xfrm>
            <a:custGeom>
              <a:avLst/>
              <a:gdLst>
                <a:gd name="connsiteX0" fmla="*/ 28231 w 33394"/>
                <a:gd name="connsiteY0" fmla="*/ 3058 h 71479"/>
                <a:gd name="connsiteX1" fmla="*/ 5071 w 33394"/>
                <a:gd name="connsiteY1" fmla="*/ 3058 h 71479"/>
                <a:gd name="connsiteX2" fmla="*/ -40 w 33394"/>
                <a:gd name="connsiteY2" fmla="*/ 8169 h 71479"/>
                <a:gd name="connsiteX3" fmla="*/ -40 w 33394"/>
                <a:gd name="connsiteY3" fmla="*/ 28316 h 71479"/>
                <a:gd name="connsiteX4" fmla="*/ 10938 w 33394"/>
                <a:gd name="connsiteY4" fmla="*/ 43979 h 71479"/>
                <a:gd name="connsiteX5" fmla="*/ 14278 w 33394"/>
                <a:gd name="connsiteY5" fmla="*/ 48771 h 71479"/>
                <a:gd name="connsiteX6" fmla="*/ 14278 w 33394"/>
                <a:gd name="connsiteY6" fmla="*/ 63572 h 71479"/>
                <a:gd name="connsiteX7" fmla="*/ 9852 w 33394"/>
                <a:gd name="connsiteY7" fmla="*/ 67951 h 71479"/>
                <a:gd name="connsiteX8" fmla="*/ 7373 w 33394"/>
                <a:gd name="connsiteY8" fmla="*/ 70477 h 71479"/>
                <a:gd name="connsiteX9" fmla="*/ 11433 w 33394"/>
                <a:gd name="connsiteY9" fmla="*/ 74537 h 71479"/>
                <a:gd name="connsiteX10" fmla="*/ 21868 w 33394"/>
                <a:gd name="connsiteY10" fmla="*/ 74537 h 71479"/>
                <a:gd name="connsiteX11" fmla="*/ 25935 w 33394"/>
                <a:gd name="connsiteY11" fmla="*/ 70459 h 71479"/>
                <a:gd name="connsiteX12" fmla="*/ 25929 w 33394"/>
                <a:gd name="connsiteY12" fmla="*/ 70253 h 71479"/>
                <a:gd name="connsiteX13" fmla="*/ 23415 w 33394"/>
                <a:gd name="connsiteY13" fmla="*/ 67892 h 71479"/>
                <a:gd name="connsiteX14" fmla="*/ 23415 w 33394"/>
                <a:gd name="connsiteY14" fmla="*/ 67892 h 71479"/>
                <a:gd name="connsiteX15" fmla="*/ 19023 w 33394"/>
                <a:gd name="connsiteY15" fmla="*/ 63513 h 71479"/>
                <a:gd name="connsiteX16" fmla="*/ 19023 w 33394"/>
                <a:gd name="connsiteY16" fmla="*/ 48771 h 71479"/>
                <a:gd name="connsiteX17" fmla="*/ 22364 w 33394"/>
                <a:gd name="connsiteY17" fmla="*/ 43979 h 71479"/>
                <a:gd name="connsiteX18" fmla="*/ 33354 w 33394"/>
                <a:gd name="connsiteY18" fmla="*/ 28316 h 71479"/>
                <a:gd name="connsiteX19" fmla="*/ 33354 w 33394"/>
                <a:gd name="connsiteY19" fmla="*/ 8169 h 71479"/>
                <a:gd name="connsiteX20" fmla="*/ 28231 w 33394"/>
                <a:gd name="connsiteY20" fmla="*/ 3058 h 7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3394" h="71479">
                  <a:moveTo>
                    <a:pt x="28231" y="3058"/>
                  </a:moveTo>
                  <a:lnTo>
                    <a:pt x="5071" y="3058"/>
                  </a:lnTo>
                  <a:cubicBezTo>
                    <a:pt x="2251" y="3065"/>
                    <a:pt x="-34" y="5349"/>
                    <a:pt x="-40" y="8169"/>
                  </a:cubicBezTo>
                  <a:lnTo>
                    <a:pt x="-40" y="28316"/>
                  </a:lnTo>
                  <a:cubicBezTo>
                    <a:pt x="-23" y="35320"/>
                    <a:pt x="4359" y="41571"/>
                    <a:pt x="10938" y="43979"/>
                  </a:cubicBezTo>
                  <a:cubicBezTo>
                    <a:pt x="12944" y="44720"/>
                    <a:pt x="14277" y="46632"/>
                    <a:pt x="14278" y="48771"/>
                  </a:cubicBezTo>
                  <a:lnTo>
                    <a:pt x="14278" y="63572"/>
                  </a:lnTo>
                  <a:cubicBezTo>
                    <a:pt x="14252" y="65998"/>
                    <a:pt x="12279" y="67951"/>
                    <a:pt x="9852" y="67951"/>
                  </a:cubicBezTo>
                  <a:cubicBezTo>
                    <a:pt x="8475" y="67977"/>
                    <a:pt x="7373" y="69101"/>
                    <a:pt x="7373" y="70477"/>
                  </a:cubicBezTo>
                  <a:cubicBezTo>
                    <a:pt x="7373" y="72720"/>
                    <a:pt x="9191" y="74537"/>
                    <a:pt x="11433" y="74537"/>
                  </a:cubicBezTo>
                  <a:lnTo>
                    <a:pt x="21868" y="74537"/>
                  </a:lnTo>
                  <a:cubicBezTo>
                    <a:pt x="24117" y="74534"/>
                    <a:pt x="25938" y="72708"/>
                    <a:pt x="25935" y="70459"/>
                  </a:cubicBezTo>
                  <a:cubicBezTo>
                    <a:pt x="25935" y="70390"/>
                    <a:pt x="25932" y="70321"/>
                    <a:pt x="25929" y="70253"/>
                  </a:cubicBezTo>
                  <a:cubicBezTo>
                    <a:pt x="25859" y="68919"/>
                    <a:pt x="24750" y="67878"/>
                    <a:pt x="23415" y="67892"/>
                  </a:cubicBezTo>
                  <a:lnTo>
                    <a:pt x="23415" y="67892"/>
                  </a:lnTo>
                  <a:cubicBezTo>
                    <a:pt x="20994" y="67892"/>
                    <a:pt x="19031" y="65934"/>
                    <a:pt x="19023" y="63513"/>
                  </a:cubicBezTo>
                  <a:lnTo>
                    <a:pt x="19023" y="48771"/>
                  </a:lnTo>
                  <a:cubicBezTo>
                    <a:pt x="19025" y="46632"/>
                    <a:pt x="20357" y="44720"/>
                    <a:pt x="22364" y="43979"/>
                  </a:cubicBezTo>
                  <a:cubicBezTo>
                    <a:pt x="28945" y="41573"/>
                    <a:pt x="33330" y="35323"/>
                    <a:pt x="33354" y="28316"/>
                  </a:cubicBezTo>
                  <a:lnTo>
                    <a:pt x="33354" y="8169"/>
                  </a:lnTo>
                  <a:cubicBezTo>
                    <a:pt x="33341" y="5346"/>
                    <a:pt x="31053" y="3065"/>
                    <a:pt x="28231" y="3058"/>
                  </a:cubicBezTo>
                  <a:close/>
                </a:path>
              </a:pathLst>
            </a:custGeom>
            <a:gradFill>
              <a:gsLst>
                <a:gs pos="0">
                  <a:srgbClr val="FFFFFF"/>
                </a:gs>
                <a:gs pos="84000">
                  <a:srgbClr val="CDDFEC"/>
                </a:gs>
              </a:gsLst>
              <a:lin ang="16200000" scaled="1"/>
            </a:gradFill>
            <a:ln w="1179"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id="{CEBC9DD0-ACA3-B5BE-046B-09949D4E67CC}"/>
                </a:ext>
              </a:extLst>
            </p:cNvPr>
            <p:cNvSpPr/>
            <p:nvPr/>
          </p:nvSpPr>
          <p:spPr>
            <a:xfrm>
              <a:off x="2446614" y="996245"/>
              <a:ext cx="33394" cy="52689"/>
            </a:xfrm>
            <a:custGeom>
              <a:avLst/>
              <a:gdLst>
                <a:gd name="connsiteX0" fmla="*/ 28880 w 33394"/>
                <a:gd name="connsiteY0" fmla="*/ 3955 h 52689"/>
                <a:gd name="connsiteX1" fmla="*/ -40 w 33394"/>
                <a:gd name="connsiteY1" fmla="*/ 6658 h 52689"/>
                <a:gd name="connsiteX2" fmla="*/ -40 w 33394"/>
                <a:gd name="connsiteY2" fmla="*/ 9526 h 52689"/>
                <a:gd name="connsiteX3" fmla="*/ 10938 w 33394"/>
                <a:gd name="connsiteY3" fmla="*/ 25189 h 52689"/>
                <a:gd name="connsiteX4" fmla="*/ 14278 w 33394"/>
                <a:gd name="connsiteY4" fmla="*/ 29981 h 52689"/>
                <a:gd name="connsiteX5" fmla="*/ 14278 w 33394"/>
                <a:gd name="connsiteY5" fmla="*/ 44782 h 52689"/>
                <a:gd name="connsiteX6" fmla="*/ 9852 w 33394"/>
                <a:gd name="connsiteY6" fmla="*/ 49161 h 52689"/>
                <a:gd name="connsiteX7" fmla="*/ 7373 w 33394"/>
                <a:gd name="connsiteY7" fmla="*/ 51687 h 52689"/>
                <a:gd name="connsiteX8" fmla="*/ 11433 w 33394"/>
                <a:gd name="connsiteY8" fmla="*/ 55747 h 52689"/>
                <a:gd name="connsiteX9" fmla="*/ 21868 w 33394"/>
                <a:gd name="connsiteY9" fmla="*/ 55747 h 52689"/>
                <a:gd name="connsiteX10" fmla="*/ 25935 w 33394"/>
                <a:gd name="connsiteY10" fmla="*/ 51669 h 52689"/>
                <a:gd name="connsiteX11" fmla="*/ 25929 w 33394"/>
                <a:gd name="connsiteY11" fmla="*/ 51462 h 52689"/>
                <a:gd name="connsiteX12" fmla="*/ 23415 w 33394"/>
                <a:gd name="connsiteY12" fmla="*/ 49102 h 52689"/>
                <a:gd name="connsiteX13" fmla="*/ 23415 w 33394"/>
                <a:gd name="connsiteY13" fmla="*/ 49102 h 52689"/>
                <a:gd name="connsiteX14" fmla="*/ 19023 w 33394"/>
                <a:gd name="connsiteY14" fmla="*/ 44723 h 52689"/>
                <a:gd name="connsiteX15" fmla="*/ 19023 w 33394"/>
                <a:gd name="connsiteY15" fmla="*/ 29981 h 52689"/>
                <a:gd name="connsiteX16" fmla="*/ 22364 w 33394"/>
                <a:gd name="connsiteY16" fmla="*/ 25189 h 52689"/>
                <a:gd name="connsiteX17" fmla="*/ 33354 w 33394"/>
                <a:gd name="connsiteY17" fmla="*/ 9526 h 52689"/>
                <a:gd name="connsiteX18" fmla="*/ 33354 w 33394"/>
                <a:gd name="connsiteY18" fmla="*/ 3058 h 52689"/>
                <a:gd name="connsiteX19" fmla="*/ 28880 w 33394"/>
                <a:gd name="connsiteY19" fmla="*/ 3955 h 52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394" h="52689">
                  <a:moveTo>
                    <a:pt x="28880" y="3955"/>
                  </a:moveTo>
                  <a:cubicBezTo>
                    <a:pt x="19355" y="5827"/>
                    <a:pt x="9666" y="6732"/>
                    <a:pt x="-40" y="6658"/>
                  </a:cubicBezTo>
                  <a:lnTo>
                    <a:pt x="-40" y="9526"/>
                  </a:lnTo>
                  <a:cubicBezTo>
                    <a:pt x="-23" y="16530"/>
                    <a:pt x="4359" y="22781"/>
                    <a:pt x="10938" y="25189"/>
                  </a:cubicBezTo>
                  <a:cubicBezTo>
                    <a:pt x="12944" y="25930"/>
                    <a:pt x="14277" y="27842"/>
                    <a:pt x="14278" y="29981"/>
                  </a:cubicBezTo>
                  <a:lnTo>
                    <a:pt x="14278" y="44782"/>
                  </a:lnTo>
                  <a:cubicBezTo>
                    <a:pt x="14252" y="47207"/>
                    <a:pt x="12279" y="49161"/>
                    <a:pt x="9852" y="49161"/>
                  </a:cubicBezTo>
                  <a:cubicBezTo>
                    <a:pt x="8475" y="49187"/>
                    <a:pt x="7373" y="50310"/>
                    <a:pt x="7373" y="51687"/>
                  </a:cubicBezTo>
                  <a:cubicBezTo>
                    <a:pt x="7373" y="53929"/>
                    <a:pt x="9191" y="55747"/>
                    <a:pt x="11433" y="55747"/>
                  </a:cubicBezTo>
                  <a:lnTo>
                    <a:pt x="21868" y="55747"/>
                  </a:lnTo>
                  <a:cubicBezTo>
                    <a:pt x="24117" y="55743"/>
                    <a:pt x="25938" y="53917"/>
                    <a:pt x="25935" y="51669"/>
                  </a:cubicBezTo>
                  <a:cubicBezTo>
                    <a:pt x="25935" y="51599"/>
                    <a:pt x="25932" y="51531"/>
                    <a:pt x="25929" y="51462"/>
                  </a:cubicBezTo>
                  <a:cubicBezTo>
                    <a:pt x="25859" y="50129"/>
                    <a:pt x="24750" y="49088"/>
                    <a:pt x="23415" y="49102"/>
                  </a:cubicBezTo>
                  <a:lnTo>
                    <a:pt x="23415" y="49102"/>
                  </a:lnTo>
                  <a:cubicBezTo>
                    <a:pt x="20994" y="49102"/>
                    <a:pt x="19031" y="47144"/>
                    <a:pt x="19023" y="44723"/>
                  </a:cubicBezTo>
                  <a:lnTo>
                    <a:pt x="19023" y="29981"/>
                  </a:lnTo>
                  <a:cubicBezTo>
                    <a:pt x="19025" y="27842"/>
                    <a:pt x="20357" y="25930"/>
                    <a:pt x="22364" y="25189"/>
                  </a:cubicBezTo>
                  <a:cubicBezTo>
                    <a:pt x="28945" y="22782"/>
                    <a:pt x="33330" y="16532"/>
                    <a:pt x="33354" y="9526"/>
                  </a:cubicBezTo>
                  <a:lnTo>
                    <a:pt x="33354" y="3058"/>
                  </a:lnTo>
                  <a:cubicBezTo>
                    <a:pt x="31878" y="3377"/>
                    <a:pt x="30391" y="3672"/>
                    <a:pt x="28880" y="3955"/>
                  </a:cubicBezTo>
                  <a:close/>
                </a:path>
              </a:pathLst>
            </a:custGeom>
            <a:gradFill>
              <a:gsLst>
                <a:gs pos="0">
                  <a:srgbClr val="FFFFFF"/>
                </a:gs>
                <a:gs pos="84000">
                  <a:srgbClr val="CDDFEC"/>
                </a:gs>
              </a:gsLst>
              <a:lin ang="5400000" scaled="1"/>
            </a:gradFill>
            <a:ln w="1179"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7BDCA01C-643B-6C4F-6A45-86029E199C10}"/>
                </a:ext>
              </a:extLst>
            </p:cNvPr>
            <p:cNvSpPr/>
            <p:nvPr/>
          </p:nvSpPr>
          <p:spPr>
            <a:xfrm>
              <a:off x="2504396" y="977454"/>
              <a:ext cx="33346" cy="71479"/>
            </a:xfrm>
            <a:custGeom>
              <a:avLst/>
              <a:gdLst>
                <a:gd name="connsiteX0" fmla="*/ 28231 w 33346"/>
                <a:gd name="connsiteY0" fmla="*/ 3058 h 71479"/>
                <a:gd name="connsiteX1" fmla="*/ 5071 w 33346"/>
                <a:gd name="connsiteY1" fmla="*/ 3058 h 71479"/>
                <a:gd name="connsiteX2" fmla="*/ -40 w 33346"/>
                <a:gd name="connsiteY2" fmla="*/ 8169 h 71479"/>
                <a:gd name="connsiteX3" fmla="*/ -40 w 33346"/>
                <a:gd name="connsiteY3" fmla="*/ 28316 h 71479"/>
                <a:gd name="connsiteX4" fmla="*/ 10949 w 33346"/>
                <a:gd name="connsiteY4" fmla="*/ 43979 h 71479"/>
                <a:gd name="connsiteX5" fmla="*/ 14278 w 33346"/>
                <a:gd name="connsiteY5" fmla="*/ 48771 h 71479"/>
                <a:gd name="connsiteX6" fmla="*/ 14278 w 33346"/>
                <a:gd name="connsiteY6" fmla="*/ 63572 h 71479"/>
                <a:gd name="connsiteX7" fmla="*/ 9852 w 33346"/>
                <a:gd name="connsiteY7" fmla="*/ 67951 h 71479"/>
                <a:gd name="connsiteX8" fmla="*/ 7373 w 33346"/>
                <a:gd name="connsiteY8" fmla="*/ 70477 h 71479"/>
                <a:gd name="connsiteX9" fmla="*/ 11433 w 33346"/>
                <a:gd name="connsiteY9" fmla="*/ 74537 h 71479"/>
                <a:gd name="connsiteX10" fmla="*/ 11445 w 33346"/>
                <a:gd name="connsiteY10" fmla="*/ 74537 h 71479"/>
                <a:gd name="connsiteX11" fmla="*/ 21868 w 33346"/>
                <a:gd name="connsiteY11" fmla="*/ 74537 h 71479"/>
                <a:gd name="connsiteX12" fmla="*/ 25935 w 33346"/>
                <a:gd name="connsiteY12" fmla="*/ 70483 h 71479"/>
                <a:gd name="connsiteX13" fmla="*/ 25929 w 33346"/>
                <a:gd name="connsiteY13" fmla="*/ 70253 h 71479"/>
                <a:gd name="connsiteX14" fmla="*/ 23415 w 33346"/>
                <a:gd name="connsiteY14" fmla="*/ 67892 h 71479"/>
                <a:gd name="connsiteX15" fmla="*/ 23415 w 33346"/>
                <a:gd name="connsiteY15" fmla="*/ 67892 h 71479"/>
                <a:gd name="connsiteX16" fmla="*/ 19035 w 33346"/>
                <a:gd name="connsiteY16" fmla="*/ 63513 h 71479"/>
                <a:gd name="connsiteX17" fmla="*/ 19035 w 33346"/>
                <a:gd name="connsiteY17" fmla="*/ 48771 h 71479"/>
                <a:gd name="connsiteX18" fmla="*/ 22364 w 33346"/>
                <a:gd name="connsiteY18" fmla="*/ 43979 h 71479"/>
                <a:gd name="connsiteX19" fmla="*/ 33307 w 33346"/>
                <a:gd name="connsiteY19" fmla="*/ 28316 h 71479"/>
                <a:gd name="connsiteX20" fmla="*/ 33307 w 33346"/>
                <a:gd name="connsiteY20" fmla="*/ 8169 h 71479"/>
                <a:gd name="connsiteX21" fmla="*/ 28231 w 33346"/>
                <a:gd name="connsiteY21" fmla="*/ 3058 h 7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346" h="71479">
                  <a:moveTo>
                    <a:pt x="28231" y="3058"/>
                  </a:moveTo>
                  <a:lnTo>
                    <a:pt x="5071" y="3058"/>
                  </a:lnTo>
                  <a:cubicBezTo>
                    <a:pt x="2251" y="3065"/>
                    <a:pt x="-34" y="5349"/>
                    <a:pt x="-40" y="8169"/>
                  </a:cubicBezTo>
                  <a:lnTo>
                    <a:pt x="-40" y="28316"/>
                  </a:lnTo>
                  <a:cubicBezTo>
                    <a:pt x="-20" y="35324"/>
                    <a:pt x="4366" y="41576"/>
                    <a:pt x="10949" y="43979"/>
                  </a:cubicBezTo>
                  <a:cubicBezTo>
                    <a:pt x="12954" y="44722"/>
                    <a:pt x="14283" y="46634"/>
                    <a:pt x="14278" y="48771"/>
                  </a:cubicBezTo>
                  <a:lnTo>
                    <a:pt x="14278" y="63572"/>
                  </a:lnTo>
                  <a:cubicBezTo>
                    <a:pt x="14252" y="65998"/>
                    <a:pt x="12278" y="67951"/>
                    <a:pt x="9852" y="67951"/>
                  </a:cubicBezTo>
                  <a:cubicBezTo>
                    <a:pt x="8475" y="67977"/>
                    <a:pt x="7373" y="69101"/>
                    <a:pt x="7373" y="70477"/>
                  </a:cubicBezTo>
                  <a:cubicBezTo>
                    <a:pt x="7373" y="72720"/>
                    <a:pt x="9191" y="74537"/>
                    <a:pt x="11433" y="74537"/>
                  </a:cubicBezTo>
                  <a:cubicBezTo>
                    <a:pt x="11437" y="74537"/>
                    <a:pt x="11442" y="74537"/>
                    <a:pt x="11445" y="74537"/>
                  </a:cubicBezTo>
                  <a:lnTo>
                    <a:pt x="21868" y="74537"/>
                  </a:lnTo>
                  <a:cubicBezTo>
                    <a:pt x="24111" y="74541"/>
                    <a:pt x="25931" y="72726"/>
                    <a:pt x="25935" y="70483"/>
                  </a:cubicBezTo>
                  <a:cubicBezTo>
                    <a:pt x="25935" y="70406"/>
                    <a:pt x="25934" y="70330"/>
                    <a:pt x="25929" y="70253"/>
                  </a:cubicBezTo>
                  <a:cubicBezTo>
                    <a:pt x="25859" y="68919"/>
                    <a:pt x="24750" y="67878"/>
                    <a:pt x="23415" y="67892"/>
                  </a:cubicBezTo>
                  <a:lnTo>
                    <a:pt x="23415" y="67892"/>
                  </a:lnTo>
                  <a:cubicBezTo>
                    <a:pt x="20996" y="67892"/>
                    <a:pt x="19035" y="65932"/>
                    <a:pt x="19035" y="63513"/>
                  </a:cubicBezTo>
                  <a:lnTo>
                    <a:pt x="19035" y="48771"/>
                  </a:lnTo>
                  <a:cubicBezTo>
                    <a:pt x="19031" y="46634"/>
                    <a:pt x="20360" y="44722"/>
                    <a:pt x="22364" y="43979"/>
                  </a:cubicBezTo>
                  <a:cubicBezTo>
                    <a:pt x="28928" y="41561"/>
                    <a:pt x="33294" y="35312"/>
                    <a:pt x="33307" y="28316"/>
                  </a:cubicBezTo>
                  <a:lnTo>
                    <a:pt x="33307" y="8169"/>
                  </a:lnTo>
                  <a:cubicBezTo>
                    <a:pt x="33294" y="5365"/>
                    <a:pt x="31034" y="3090"/>
                    <a:pt x="28231" y="3058"/>
                  </a:cubicBezTo>
                  <a:close/>
                </a:path>
              </a:pathLst>
            </a:custGeom>
            <a:gradFill>
              <a:gsLst>
                <a:gs pos="0">
                  <a:srgbClr val="FFFFFF"/>
                </a:gs>
                <a:gs pos="84000">
                  <a:srgbClr val="CDDFEC"/>
                </a:gs>
              </a:gsLst>
              <a:lin ang="16200000" scaled="1"/>
            </a:gradFill>
            <a:ln w="1179"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23CBACBA-6D29-94BA-725D-45E5F0222AA9}"/>
                </a:ext>
              </a:extLst>
            </p:cNvPr>
            <p:cNvSpPr/>
            <p:nvPr/>
          </p:nvSpPr>
          <p:spPr>
            <a:xfrm>
              <a:off x="2504396" y="996245"/>
              <a:ext cx="33346" cy="52689"/>
            </a:xfrm>
            <a:custGeom>
              <a:avLst/>
              <a:gdLst>
                <a:gd name="connsiteX0" fmla="*/ 28880 w 33346"/>
                <a:gd name="connsiteY0" fmla="*/ 3955 h 52689"/>
                <a:gd name="connsiteX1" fmla="*/ -40 w 33346"/>
                <a:gd name="connsiteY1" fmla="*/ 6658 h 52689"/>
                <a:gd name="connsiteX2" fmla="*/ -40 w 33346"/>
                <a:gd name="connsiteY2" fmla="*/ 9526 h 52689"/>
                <a:gd name="connsiteX3" fmla="*/ 10949 w 33346"/>
                <a:gd name="connsiteY3" fmla="*/ 25189 h 52689"/>
                <a:gd name="connsiteX4" fmla="*/ 14278 w 33346"/>
                <a:gd name="connsiteY4" fmla="*/ 29981 h 52689"/>
                <a:gd name="connsiteX5" fmla="*/ 14278 w 33346"/>
                <a:gd name="connsiteY5" fmla="*/ 44782 h 52689"/>
                <a:gd name="connsiteX6" fmla="*/ 9863 w 33346"/>
                <a:gd name="connsiteY6" fmla="*/ 49161 h 52689"/>
                <a:gd name="connsiteX7" fmla="*/ 7373 w 33346"/>
                <a:gd name="connsiteY7" fmla="*/ 51687 h 52689"/>
                <a:gd name="connsiteX8" fmla="*/ 11433 w 33346"/>
                <a:gd name="connsiteY8" fmla="*/ 55747 h 52689"/>
                <a:gd name="connsiteX9" fmla="*/ 11445 w 33346"/>
                <a:gd name="connsiteY9" fmla="*/ 55747 h 52689"/>
                <a:gd name="connsiteX10" fmla="*/ 21868 w 33346"/>
                <a:gd name="connsiteY10" fmla="*/ 55747 h 52689"/>
                <a:gd name="connsiteX11" fmla="*/ 25935 w 33346"/>
                <a:gd name="connsiteY11" fmla="*/ 51693 h 52689"/>
                <a:gd name="connsiteX12" fmla="*/ 25929 w 33346"/>
                <a:gd name="connsiteY12" fmla="*/ 51462 h 52689"/>
                <a:gd name="connsiteX13" fmla="*/ 23415 w 33346"/>
                <a:gd name="connsiteY13" fmla="*/ 49102 h 52689"/>
                <a:gd name="connsiteX14" fmla="*/ 23415 w 33346"/>
                <a:gd name="connsiteY14" fmla="*/ 49102 h 52689"/>
                <a:gd name="connsiteX15" fmla="*/ 19035 w 33346"/>
                <a:gd name="connsiteY15" fmla="*/ 44723 h 52689"/>
                <a:gd name="connsiteX16" fmla="*/ 19035 w 33346"/>
                <a:gd name="connsiteY16" fmla="*/ 29981 h 52689"/>
                <a:gd name="connsiteX17" fmla="*/ 22364 w 33346"/>
                <a:gd name="connsiteY17" fmla="*/ 25189 h 52689"/>
                <a:gd name="connsiteX18" fmla="*/ 33307 w 33346"/>
                <a:gd name="connsiteY18" fmla="*/ 9526 h 52689"/>
                <a:gd name="connsiteX19" fmla="*/ 33307 w 33346"/>
                <a:gd name="connsiteY19" fmla="*/ 3058 h 52689"/>
                <a:gd name="connsiteX20" fmla="*/ 28880 w 33346"/>
                <a:gd name="connsiteY20" fmla="*/ 3955 h 52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3346" h="52689">
                  <a:moveTo>
                    <a:pt x="28880" y="3955"/>
                  </a:moveTo>
                  <a:cubicBezTo>
                    <a:pt x="19355" y="5827"/>
                    <a:pt x="9666" y="6732"/>
                    <a:pt x="-40" y="6658"/>
                  </a:cubicBezTo>
                  <a:lnTo>
                    <a:pt x="-40" y="9526"/>
                  </a:lnTo>
                  <a:cubicBezTo>
                    <a:pt x="-20" y="16533"/>
                    <a:pt x="4366" y="22786"/>
                    <a:pt x="10949" y="25189"/>
                  </a:cubicBezTo>
                  <a:cubicBezTo>
                    <a:pt x="12954" y="25931"/>
                    <a:pt x="14283" y="27843"/>
                    <a:pt x="14278" y="29981"/>
                  </a:cubicBezTo>
                  <a:lnTo>
                    <a:pt x="14278" y="44782"/>
                  </a:lnTo>
                  <a:cubicBezTo>
                    <a:pt x="14252" y="47203"/>
                    <a:pt x="12286" y="49155"/>
                    <a:pt x="9863" y="49161"/>
                  </a:cubicBezTo>
                  <a:cubicBezTo>
                    <a:pt x="8482" y="49180"/>
                    <a:pt x="7373" y="50306"/>
                    <a:pt x="7373" y="51687"/>
                  </a:cubicBezTo>
                  <a:cubicBezTo>
                    <a:pt x="7373" y="53929"/>
                    <a:pt x="9191" y="55747"/>
                    <a:pt x="11433" y="55747"/>
                  </a:cubicBezTo>
                  <a:cubicBezTo>
                    <a:pt x="11437" y="55747"/>
                    <a:pt x="11442" y="55747"/>
                    <a:pt x="11445" y="55747"/>
                  </a:cubicBezTo>
                  <a:lnTo>
                    <a:pt x="21868" y="55747"/>
                  </a:lnTo>
                  <a:cubicBezTo>
                    <a:pt x="24111" y="55750"/>
                    <a:pt x="25931" y="53935"/>
                    <a:pt x="25935" y="51693"/>
                  </a:cubicBezTo>
                  <a:cubicBezTo>
                    <a:pt x="25935" y="51616"/>
                    <a:pt x="25934" y="51539"/>
                    <a:pt x="25929" y="51462"/>
                  </a:cubicBezTo>
                  <a:cubicBezTo>
                    <a:pt x="25859" y="50129"/>
                    <a:pt x="24750" y="49088"/>
                    <a:pt x="23415" y="49102"/>
                  </a:cubicBezTo>
                  <a:lnTo>
                    <a:pt x="23415" y="49102"/>
                  </a:lnTo>
                  <a:cubicBezTo>
                    <a:pt x="20996" y="49102"/>
                    <a:pt x="19035" y="47141"/>
                    <a:pt x="19035" y="44723"/>
                  </a:cubicBezTo>
                  <a:lnTo>
                    <a:pt x="19035" y="29981"/>
                  </a:lnTo>
                  <a:cubicBezTo>
                    <a:pt x="19031" y="27843"/>
                    <a:pt x="20360" y="25931"/>
                    <a:pt x="22364" y="25189"/>
                  </a:cubicBezTo>
                  <a:cubicBezTo>
                    <a:pt x="28928" y="22770"/>
                    <a:pt x="33294" y="16522"/>
                    <a:pt x="33307" y="9526"/>
                  </a:cubicBezTo>
                  <a:lnTo>
                    <a:pt x="33307" y="3058"/>
                  </a:lnTo>
                  <a:cubicBezTo>
                    <a:pt x="31878" y="3377"/>
                    <a:pt x="30391" y="3672"/>
                    <a:pt x="28880" y="3955"/>
                  </a:cubicBezTo>
                  <a:close/>
                </a:path>
              </a:pathLst>
            </a:custGeom>
            <a:gradFill>
              <a:gsLst>
                <a:gs pos="0">
                  <a:srgbClr val="FFFFFF"/>
                </a:gs>
                <a:gs pos="84000">
                  <a:srgbClr val="CDDFEC"/>
                </a:gs>
              </a:gsLst>
              <a:lin ang="5400000" scaled="1"/>
            </a:gradFill>
            <a:ln w="1179"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EF3CB5C0-2810-42D1-D4D1-75E6DA45E75A}"/>
                </a:ext>
              </a:extLst>
            </p:cNvPr>
            <p:cNvSpPr/>
            <p:nvPr/>
          </p:nvSpPr>
          <p:spPr>
            <a:xfrm>
              <a:off x="2298052" y="966820"/>
              <a:ext cx="15203" cy="14787"/>
            </a:xfrm>
            <a:custGeom>
              <a:avLst/>
              <a:gdLst>
                <a:gd name="connsiteX0" fmla="*/ 10058 w 15203"/>
                <a:gd name="connsiteY0" fmla="*/ 3058 h 14787"/>
                <a:gd name="connsiteX1" fmla="*/ 12773 w 15203"/>
                <a:gd name="connsiteY1" fmla="*/ 4710 h 14787"/>
                <a:gd name="connsiteX2" fmla="*/ 13096 w 15203"/>
                <a:gd name="connsiteY2" fmla="*/ 15455 h 14787"/>
                <a:gd name="connsiteX3" fmla="*/ 2350 w 15203"/>
                <a:gd name="connsiteY3" fmla="*/ 15777 h 14787"/>
                <a:gd name="connsiteX4" fmla="*/ 2020 w 15203"/>
                <a:gd name="connsiteY4" fmla="*/ 5041 h 147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03" h="14787">
                  <a:moveTo>
                    <a:pt x="10058" y="3058"/>
                  </a:moveTo>
                  <a:cubicBezTo>
                    <a:pt x="11071" y="3408"/>
                    <a:pt x="11997" y="3971"/>
                    <a:pt x="12773" y="4710"/>
                  </a:cubicBezTo>
                  <a:cubicBezTo>
                    <a:pt x="15829" y="7589"/>
                    <a:pt x="15973" y="12399"/>
                    <a:pt x="13096" y="15455"/>
                  </a:cubicBezTo>
                  <a:cubicBezTo>
                    <a:pt x="10218" y="18512"/>
                    <a:pt x="5406" y="18656"/>
                    <a:pt x="2350" y="15777"/>
                  </a:cubicBezTo>
                  <a:cubicBezTo>
                    <a:pt x="-704" y="12903"/>
                    <a:pt x="-851" y="8098"/>
                    <a:pt x="2020" y="5041"/>
                  </a:cubicBezTo>
                </a:path>
              </a:pathLst>
            </a:custGeom>
            <a:noFill/>
            <a:ln w="3538" cap="rnd">
              <a:solidFill>
                <a:srgbClr val="D6EFFA"/>
              </a:solid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E0D77EB5-5F65-5F38-44DA-0B6A73533DC0}"/>
                </a:ext>
              </a:extLst>
            </p:cNvPr>
            <p:cNvSpPr/>
            <p:nvPr/>
          </p:nvSpPr>
          <p:spPr>
            <a:xfrm>
              <a:off x="2277590" y="1148363"/>
              <a:ext cx="283171" cy="224719"/>
            </a:xfrm>
            <a:custGeom>
              <a:avLst/>
              <a:gdLst>
                <a:gd name="connsiteX0" fmla="*/ 23710 w 283171"/>
                <a:gd name="connsiteY0" fmla="*/ 3058 h 224719"/>
                <a:gd name="connsiteX1" fmla="*/ 283131 w 283171"/>
                <a:gd name="connsiteY1" fmla="*/ 227777 h 224719"/>
                <a:gd name="connsiteX2" fmla="*/ 258460 w 283171"/>
                <a:gd name="connsiteY2" fmla="*/ 227777 h 224719"/>
                <a:gd name="connsiteX3" fmla="*/ 193797 w 283171"/>
                <a:gd name="connsiteY3" fmla="*/ 160830 h 224719"/>
                <a:gd name="connsiteX4" fmla="*/ 127906 w 283171"/>
                <a:gd name="connsiteY4" fmla="*/ 117158 h 224719"/>
                <a:gd name="connsiteX5" fmla="*/ 9273 w 283171"/>
                <a:gd name="connsiteY5" fmla="*/ 71410 h 224719"/>
                <a:gd name="connsiteX6" fmla="*/ -40 w 283171"/>
                <a:gd name="connsiteY6" fmla="*/ 18780 h 22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3171" h="224719">
                  <a:moveTo>
                    <a:pt x="23710" y="3058"/>
                  </a:moveTo>
                  <a:cubicBezTo>
                    <a:pt x="23710" y="3058"/>
                    <a:pt x="192109" y="60633"/>
                    <a:pt x="283131" y="227777"/>
                  </a:cubicBezTo>
                  <a:lnTo>
                    <a:pt x="258460" y="227777"/>
                  </a:lnTo>
                  <a:lnTo>
                    <a:pt x="193797" y="160830"/>
                  </a:lnTo>
                  <a:cubicBezTo>
                    <a:pt x="175273" y="141652"/>
                    <a:pt x="152786" y="126748"/>
                    <a:pt x="127906" y="117158"/>
                  </a:cubicBezTo>
                  <a:lnTo>
                    <a:pt x="9273" y="71410"/>
                  </a:lnTo>
                  <a:lnTo>
                    <a:pt x="-40" y="18780"/>
                  </a:lnTo>
                </a:path>
              </a:pathLst>
            </a:custGeom>
            <a:solidFill>
              <a:srgbClr val="E56D55"/>
            </a:solidFill>
            <a:ln w="1179"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06ACE268-078E-02A8-F2D9-C641FAB6FAD9}"/>
                </a:ext>
              </a:extLst>
            </p:cNvPr>
            <p:cNvSpPr/>
            <p:nvPr/>
          </p:nvSpPr>
          <p:spPr>
            <a:xfrm>
              <a:off x="2277590" y="1148363"/>
              <a:ext cx="283171" cy="224719"/>
            </a:xfrm>
            <a:custGeom>
              <a:avLst/>
              <a:gdLst>
                <a:gd name="connsiteX0" fmla="*/ 23710 w 283171"/>
                <a:gd name="connsiteY0" fmla="*/ 3058 h 224719"/>
                <a:gd name="connsiteX1" fmla="*/ 283131 w 283171"/>
                <a:gd name="connsiteY1" fmla="*/ 227777 h 224719"/>
                <a:gd name="connsiteX2" fmla="*/ 258460 w 283171"/>
                <a:gd name="connsiteY2" fmla="*/ 227777 h 224719"/>
                <a:gd name="connsiteX3" fmla="*/ 193797 w 283171"/>
                <a:gd name="connsiteY3" fmla="*/ 160830 h 224719"/>
                <a:gd name="connsiteX4" fmla="*/ 127906 w 283171"/>
                <a:gd name="connsiteY4" fmla="*/ 117158 h 224719"/>
                <a:gd name="connsiteX5" fmla="*/ 9273 w 283171"/>
                <a:gd name="connsiteY5" fmla="*/ 71410 h 224719"/>
                <a:gd name="connsiteX6" fmla="*/ -40 w 283171"/>
                <a:gd name="connsiteY6" fmla="*/ 18780 h 22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3171" h="224719">
                  <a:moveTo>
                    <a:pt x="23710" y="3058"/>
                  </a:moveTo>
                  <a:cubicBezTo>
                    <a:pt x="23710" y="3058"/>
                    <a:pt x="192109" y="60633"/>
                    <a:pt x="283131" y="227777"/>
                  </a:cubicBezTo>
                  <a:lnTo>
                    <a:pt x="258460" y="227777"/>
                  </a:lnTo>
                  <a:lnTo>
                    <a:pt x="193797" y="160830"/>
                  </a:lnTo>
                  <a:cubicBezTo>
                    <a:pt x="175273" y="141652"/>
                    <a:pt x="152786" y="126748"/>
                    <a:pt x="127906" y="117158"/>
                  </a:cubicBezTo>
                  <a:lnTo>
                    <a:pt x="9273" y="71410"/>
                  </a:lnTo>
                  <a:lnTo>
                    <a:pt x="-40" y="18780"/>
                  </a:lnTo>
                </a:path>
              </a:pathLst>
            </a:custGeom>
            <a:gradFill>
              <a:gsLst>
                <a:gs pos="0">
                  <a:srgbClr val="E56D55"/>
                </a:gs>
                <a:gs pos="50000">
                  <a:srgbClr val="E85041"/>
                </a:gs>
                <a:gs pos="100000">
                  <a:srgbClr val="EC332D"/>
                </a:gs>
              </a:gsLst>
              <a:lin ang="12516562" scaled="1"/>
            </a:gradFill>
            <a:ln w="1179"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BBFC7501-020E-B0E7-FDB7-E7F7F627A9B5}"/>
                </a:ext>
              </a:extLst>
            </p:cNvPr>
            <p:cNvSpPr/>
            <p:nvPr/>
          </p:nvSpPr>
          <p:spPr>
            <a:xfrm>
              <a:off x="2154169" y="901855"/>
              <a:ext cx="274281" cy="228145"/>
            </a:xfrm>
            <a:custGeom>
              <a:avLst/>
              <a:gdLst>
                <a:gd name="connsiteX0" fmla="*/ 267156 w 274281"/>
                <a:gd name="connsiteY0" fmla="*/ 131818 h 228145"/>
                <a:gd name="connsiteX1" fmla="*/ 221603 w 274281"/>
                <a:gd name="connsiteY1" fmla="*/ 106960 h 228145"/>
                <a:gd name="connsiteX2" fmla="*/ 214320 w 274281"/>
                <a:gd name="connsiteY2" fmla="*/ 104387 h 228145"/>
                <a:gd name="connsiteX3" fmla="*/ 165522 w 274281"/>
                <a:gd name="connsiteY3" fmla="*/ 98486 h 228145"/>
                <a:gd name="connsiteX4" fmla="*/ 146068 w 274281"/>
                <a:gd name="connsiteY4" fmla="*/ 74431 h 228145"/>
                <a:gd name="connsiteX5" fmla="*/ 112827 w 274281"/>
                <a:gd name="connsiteY5" fmla="*/ 85243 h 228145"/>
                <a:gd name="connsiteX6" fmla="*/ 114645 w 274281"/>
                <a:gd name="connsiteY6" fmla="*/ 93505 h 228145"/>
                <a:gd name="connsiteX7" fmla="*/ 109110 w 274281"/>
                <a:gd name="connsiteY7" fmla="*/ 100935 h 228145"/>
                <a:gd name="connsiteX8" fmla="*/ 107350 w 274281"/>
                <a:gd name="connsiteY8" fmla="*/ 100953 h 228145"/>
                <a:gd name="connsiteX9" fmla="*/ 87177 w 274281"/>
                <a:gd name="connsiteY9" fmla="*/ 100386 h 228145"/>
                <a:gd name="connsiteX10" fmla="*/ 83199 w 274281"/>
                <a:gd name="connsiteY10" fmla="*/ 100799 h 228145"/>
                <a:gd name="connsiteX11" fmla="*/ 34317 w 274281"/>
                <a:gd name="connsiteY11" fmla="*/ 90625 h 228145"/>
                <a:gd name="connsiteX12" fmla="*/ 80543 w 274281"/>
                <a:gd name="connsiteY12" fmla="*/ 12182 h 228145"/>
                <a:gd name="connsiteX13" fmla="*/ 77155 w 274281"/>
                <a:gd name="connsiteY13" fmla="*/ 3058 h 228145"/>
                <a:gd name="connsiteX14" fmla="*/ 29938 w 274281"/>
                <a:gd name="connsiteY14" fmla="*/ 137613 h 228145"/>
                <a:gd name="connsiteX15" fmla="*/ 101377 w 274281"/>
                <a:gd name="connsiteY15" fmla="*/ 155117 h 228145"/>
                <a:gd name="connsiteX16" fmla="*/ 155712 w 274281"/>
                <a:gd name="connsiteY16" fmla="*/ 195401 h 228145"/>
                <a:gd name="connsiteX17" fmla="*/ 193486 w 274281"/>
                <a:gd name="connsiteY17" fmla="*/ 144577 h 228145"/>
                <a:gd name="connsiteX18" fmla="*/ 193970 w 274281"/>
                <a:gd name="connsiteY18" fmla="*/ 140328 h 228145"/>
                <a:gd name="connsiteX19" fmla="*/ 199471 w 274281"/>
                <a:gd name="connsiteY19" fmla="*/ 135878 h 228145"/>
                <a:gd name="connsiteX20" fmla="*/ 239605 w 274281"/>
                <a:gd name="connsiteY20" fmla="*/ 144624 h 228145"/>
                <a:gd name="connsiteX21" fmla="*/ 217248 w 274281"/>
                <a:gd name="connsiteY21" fmla="*/ 198505 h 228145"/>
                <a:gd name="connsiteX22" fmla="*/ 228981 w 274281"/>
                <a:gd name="connsiteY22" fmla="*/ 213129 h 228145"/>
                <a:gd name="connsiteX23" fmla="*/ 267156 w 274281"/>
                <a:gd name="connsiteY23" fmla="*/ 131818 h 228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74281" h="228145">
                  <a:moveTo>
                    <a:pt x="267156" y="131818"/>
                  </a:moveTo>
                  <a:cubicBezTo>
                    <a:pt x="252672" y="119590"/>
                    <a:pt x="234104" y="111127"/>
                    <a:pt x="221603" y="106960"/>
                  </a:cubicBezTo>
                  <a:cubicBezTo>
                    <a:pt x="219160" y="106146"/>
                    <a:pt x="216740" y="105273"/>
                    <a:pt x="214320" y="104387"/>
                  </a:cubicBezTo>
                  <a:cubicBezTo>
                    <a:pt x="198444" y="98486"/>
                    <a:pt x="174363" y="95393"/>
                    <a:pt x="165522" y="98486"/>
                  </a:cubicBezTo>
                  <a:cubicBezTo>
                    <a:pt x="146115" y="105178"/>
                    <a:pt x="143577" y="88524"/>
                    <a:pt x="146068" y="74431"/>
                  </a:cubicBezTo>
                  <a:cubicBezTo>
                    <a:pt x="148559" y="60338"/>
                    <a:pt x="112827" y="85243"/>
                    <a:pt x="112827" y="85243"/>
                  </a:cubicBezTo>
                  <a:cubicBezTo>
                    <a:pt x="112827" y="85243"/>
                    <a:pt x="114079" y="90153"/>
                    <a:pt x="114645" y="93505"/>
                  </a:cubicBezTo>
                  <a:cubicBezTo>
                    <a:pt x="115168" y="97085"/>
                    <a:pt x="112691" y="100411"/>
                    <a:pt x="109110" y="100935"/>
                  </a:cubicBezTo>
                  <a:cubicBezTo>
                    <a:pt x="108527" y="101020"/>
                    <a:pt x="107936" y="101026"/>
                    <a:pt x="107350" y="100953"/>
                  </a:cubicBezTo>
                  <a:cubicBezTo>
                    <a:pt x="100658" y="100128"/>
                    <a:pt x="93904" y="99939"/>
                    <a:pt x="87177" y="100386"/>
                  </a:cubicBezTo>
                  <a:cubicBezTo>
                    <a:pt x="85839" y="100366"/>
                    <a:pt x="84504" y="100505"/>
                    <a:pt x="83199" y="100799"/>
                  </a:cubicBezTo>
                  <a:cubicBezTo>
                    <a:pt x="66767" y="102959"/>
                    <a:pt x="26090" y="110537"/>
                    <a:pt x="34317" y="90625"/>
                  </a:cubicBezTo>
                  <a:cubicBezTo>
                    <a:pt x="47220" y="59453"/>
                    <a:pt x="80543" y="12182"/>
                    <a:pt x="80543" y="12182"/>
                  </a:cubicBezTo>
                  <a:lnTo>
                    <a:pt x="77155" y="3058"/>
                  </a:lnTo>
                  <a:cubicBezTo>
                    <a:pt x="77155" y="3058"/>
                    <a:pt x="-58594" y="133907"/>
                    <a:pt x="29938" y="137613"/>
                  </a:cubicBezTo>
                  <a:cubicBezTo>
                    <a:pt x="102015" y="140588"/>
                    <a:pt x="94271" y="137542"/>
                    <a:pt x="101377" y="155117"/>
                  </a:cubicBezTo>
                  <a:lnTo>
                    <a:pt x="155712" y="195401"/>
                  </a:lnTo>
                  <a:lnTo>
                    <a:pt x="193486" y="144577"/>
                  </a:lnTo>
                  <a:cubicBezTo>
                    <a:pt x="193486" y="144577"/>
                    <a:pt x="193604" y="142476"/>
                    <a:pt x="193970" y="140328"/>
                  </a:cubicBezTo>
                  <a:cubicBezTo>
                    <a:pt x="194434" y="137679"/>
                    <a:pt x="196783" y="135779"/>
                    <a:pt x="199471" y="135878"/>
                  </a:cubicBezTo>
                  <a:cubicBezTo>
                    <a:pt x="210614" y="136327"/>
                    <a:pt x="232381" y="141095"/>
                    <a:pt x="239605" y="144624"/>
                  </a:cubicBezTo>
                  <a:cubicBezTo>
                    <a:pt x="252719" y="151033"/>
                    <a:pt x="226502" y="178298"/>
                    <a:pt x="217248" y="198505"/>
                  </a:cubicBezTo>
                  <a:cubicBezTo>
                    <a:pt x="207993" y="218712"/>
                    <a:pt x="225275" y="252221"/>
                    <a:pt x="228981" y="213129"/>
                  </a:cubicBezTo>
                  <a:cubicBezTo>
                    <a:pt x="232688" y="174038"/>
                    <a:pt x="294849" y="155200"/>
                    <a:pt x="267156" y="131818"/>
                  </a:cubicBezTo>
                  <a:close/>
                </a:path>
              </a:pathLst>
            </a:custGeom>
            <a:solidFill>
              <a:srgbClr val="F9AA8F"/>
            </a:solidFill>
            <a:ln w="1179"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22530FEF-C6C4-D1DF-4A86-E2D885B7600F}"/>
                </a:ext>
              </a:extLst>
            </p:cNvPr>
            <p:cNvSpPr/>
            <p:nvPr/>
          </p:nvSpPr>
          <p:spPr>
            <a:xfrm>
              <a:off x="2178109" y="938657"/>
              <a:ext cx="35537" cy="64025"/>
            </a:xfrm>
            <a:custGeom>
              <a:avLst/>
              <a:gdLst>
                <a:gd name="connsiteX0" fmla="*/ 22607 w 35537"/>
                <a:gd name="connsiteY0" fmla="*/ 67019 h 64025"/>
                <a:gd name="connsiteX1" fmla="*/ 22607 w 35537"/>
                <a:gd name="connsiteY1" fmla="*/ 67019 h 64025"/>
                <a:gd name="connsiteX2" fmla="*/ 10378 w 35537"/>
                <a:gd name="connsiteY2" fmla="*/ 53811 h 64025"/>
                <a:gd name="connsiteX3" fmla="*/ 35497 w 35537"/>
                <a:gd name="connsiteY3" fmla="*/ 7425 h 64025"/>
                <a:gd name="connsiteX4" fmla="*/ 31141 w 35537"/>
                <a:gd name="connsiteY4" fmla="*/ 3058 h 64025"/>
                <a:gd name="connsiteX5" fmla="*/ 1336 w 35537"/>
                <a:gd name="connsiteY5" fmla="*/ 50034 h 64025"/>
                <a:gd name="connsiteX6" fmla="*/ 22607 w 35537"/>
                <a:gd name="connsiteY6" fmla="*/ 67019 h 6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37" h="64025">
                  <a:moveTo>
                    <a:pt x="22607" y="67019"/>
                  </a:moveTo>
                  <a:lnTo>
                    <a:pt x="22607" y="67019"/>
                  </a:lnTo>
                  <a:cubicBezTo>
                    <a:pt x="13010" y="66228"/>
                    <a:pt x="6636" y="62864"/>
                    <a:pt x="10378" y="53811"/>
                  </a:cubicBezTo>
                  <a:cubicBezTo>
                    <a:pt x="16280" y="39647"/>
                    <a:pt x="26266" y="22261"/>
                    <a:pt x="35497" y="7425"/>
                  </a:cubicBezTo>
                  <a:lnTo>
                    <a:pt x="31141" y="3058"/>
                  </a:lnTo>
                  <a:cubicBezTo>
                    <a:pt x="31141" y="3058"/>
                    <a:pt x="9303" y="30996"/>
                    <a:pt x="1336" y="50034"/>
                  </a:cubicBezTo>
                  <a:cubicBezTo>
                    <a:pt x="-6632" y="69073"/>
                    <a:pt x="22607" y="67019"/>
                    <a:pt x="22607" y="67019"/>
                  </a:cubicBezTo>
                  <a:close/>
                </a:path>
              </a:pathLst>
            </a:custGeom>
            <a:gradFill>
              <a:gsLst>
                <a:gs pos="0">
                  <a:srgbClr val="F78E6B"/>
                </a:gs>
                <a:gs pos="50000">
                  <a:srgbClr val="F89C7D"/>
                </a:gs>
                <a:gs pos="100000">
                  <a:srgbClr val="F9AA8F"/>
                </a:gs>
              </a:gsLst>
              <a:lin ang="1888341" scaled="1"/>
            </a:gradFill>
            <a:ln w="1179"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E7CC0C19-9E03-BAA1-A179-975386F11CC2}"/>
                </a:ext>
              </a:extLst>
            </p:cNvPr>
            <p:cNvSpPr/>
            <p:nvPr/>
          </p:nvSpPr>
          <p:spPr>
            <a:xfrm>
              <a:off x="2300415" y="1034457"/>
              <a:ext cx="16865" cy="22408"/>
            </a:xfrm>
            <a:custGeom>
              <a:avLst/>
              <a:gdLst>
                <a:gd name="connsiteX0" fmla="*/ 8286 w 16865"/>
                <a:gd name="connsiteY0" fmla="*/ 19411 h 22408"/>
                <a:gd name="connsiteX1" fmla="*/ 1204 w 16865"/>
                <a:gd name="connsiteY1" fmla="*/ 6900 h 22408"/>
                <a:gd name="connsiteX2" fmla="*/ 16549 w 16865"/>
                <a:gd name="connsiteY2" fmla="*/ 9402 h 22408"/>
                <a:gd name="connsiteX3" fmla="*/ 14613 w 16865"/>
                <a:gd name="connsiteY3" fmla="*/ 18384 h 22408"/>
                <a:gd name="connsiteX4" fmla="*/ 12052 w 16865"/>
                <a:gd name="connsiteY4" fmla="*/ 25466 h 224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65" h="22408">
                  <a:moveTo>
                    <a:pt x="8286" y="19411"/>
                  </a:moveTo>
                  <a:cubicBezTo>
                    <a:pt x="8286" y="19411"/>
                    <a:pt x="8286" y="13982"/>
                    <a:pt x="1204" y="6900"/>
                  </a:cubicBezTo>
                  <a:cubicBezTo>
                    <a:pt x="-5879" y="-182"/>
                    <a:pt x="19736" y="3642"/>
                    <a:pt x="16549" y="9402"/>
                  </a:cubicBezTo>
                  <a:cubicBezTo>
                    <a:pt x="13362" y="15162"/>
                    <a:pt x="14424" y="15421"/>
                    <a:pt x="14613" y="18384"/>
                  </a:cubicBezTo>
                  <a:cubicBezTo>
                    <a:pt x="14802" y="21347"/>
                    <a:pt x="12052" y="25466"/>
                    <a:pt x="12052" y="25466"/>
                  </a:cubicBezTo>
                </a:path>
              </a:pathLst>
            </a:custGeom>
            <a:gradFill>
              <a:gsLst>
                <a:gs pos="0">
                  <a:srgbClr val="F78E6B"/>
                </a:gs>
                <a:gs pos="50000">
                  <a:srgbClr val="F89C7D"/>
                </a:gs>
                <a:gs pos="100000">
                  <a:srgbClr val="F9AA8F"/>
                </a:gs>
              </a:gsLst>
              <a:lin ang="5252054" scaled="1"/>
            </a:gradFill>
            <a:ln w="1179"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8655385A-3B5C-3FEE-BDC7-AC6D61F6EE4F}"/>
                </a:ext>
              </a:extLst>
            </p:cNvPr>
            <p:cNvSpPr/>
            <p:nvPr/>
          </p:nvSpPr>
          <p:spPr>
            <a:xfrm>
              <a:off x="2204675" y="873987"/>
              <a:ext cx="112330" cy="112320"/>
            </a:xfrm>
            <a:custGeom>
              <a:avLst/>
              <a:gdLst>
                <a:gd name="connsiteX0" fmla="*/ 112289 w 112330"/>
                <a:gd name="connsiteY0" fmla="*/ 59219 h 112320"/>
                <a:gd name="connsiteX1" fmla="*/ 56124 w 112330"/>
                <a:gd name="connsiteY1" fmla="*/ 115378 h 112320"/>
                <a:gd name="connsiteX2" fmla="*/ -40 w 112330"/>
                <a:gd name="connsiteY2" fmla="*/ 59219 h 112320"/>
                <a:gd name="connsiteX3" fmla="*/ 56124 w 112330"/>
                <a:gd name="connsiteY3" fmla="*/ 3060 h 112320"/>
                <a:gd name="connsiteX4" fmla="*/ 112289 w 112330"/>
                <a:gd name="connsiteY4" fmla="*/ 58342 h 112320"/>
                <a:gd name="connsiteX5" fmla="*/ 112289 w 112330"/>
                <a:gd name="connsiteY5" fmla="*/ 59219 h 112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2330" h="112320">
                  <a:moveTo>
                    <a:pt x="112289" y="59219"/>
                  </a:moveTo>
                  <a:cubicBezTo>
                    <a:pt x="112289" y="90235"/>
                    <a:pt x="87143" y="115378"/>
                    <a:pt x="56124" y="115378"/>
                  </a:cubicBezTo>
                  <a:cubicBezTo>
                    <a:pt x="25105" y="115378"/>
                    <a:pt x="-40" y="90235"/>
                    <a:pt x="-40" y="59219"/>
                  </a:cubicBezTo>
                  <a:cubicBezTo>
                    <a:pt x="-40" y="28203"/>
                    <a:pt x="25105" y="3060"/>
                    <a:pt x="56124" y="3060"/>
                  </a:cubicBezTo>
                  <a:cubicBezTo>
                    <a:pt x="86901" y="2818"/>
                    <a:pt x="112047" y="27569"/>
                    <a:pt x="112289" y="58342"/>
                  </a:cubicBezTo>
                  <a:cubicBezTo>
                    <a:pt x="112291" y="58635"/>
                    <a:pt x="112291" y="58926"/>
                    <a:pt x="112289" y="59219"/>
                  </a:cubicBezTo>
                  <a:close/>
                </a:path>
              </a:pathLst>
            </a:custGeom>
            <a:solidFill>
              <a:srgbClr val="1A172E"/>
            </a:solidFill>
            <a:ln w="1179"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660B0453-D4EE-2A91-258E-69F11A1183C6}"/>
                </a:ext>
              </a:extLst>
            </p:cNvPr>
            <p:cNvSpPr/>
            <p:nvPr/>
          </p:nvSpPr>
          <p:spPr>
            <a:xfrm>
              <a:off x="2253273" y="925426"/>
              <a:ext cx="60756" cy="66097"/>
            </a:xfrm>
            <a:custGeom>
              <a:avLst/>
              <a:gdLst>
                <a:gd name="connsiteX0" fmla="*/ 60716 w 60756"/>
                <a:gd name="connsiteY0" fmla="*/ 39175 h 66097"/>
                <a:gd name="connsiteX1" fmla="*/ 33011 w 60756"/>
                <a:gd name="connsiteY1" fmla="*/ 3058 h 66097"/>
                <a:gd name="connsiteX2" fmla="*/ -40 w 60756"/>
                <a:gd name="connsiteY2" fmla="*/ 36107 h 66097"/>
                <a:gd name="connsiteX3" fmla="*/ 33011 w 60756"/>
                <a:gd name="connsiteY3" fmla="*/ 69155 h 66097"/>
                <a:gd name="connsiteX4" fmla="*/ 60716 w 60756"/>
                <a:gd name="connsiteY4" fmla="*/ 39175 h 66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56" h="66097">
                  <a:moveTo>
                    <a:pt x="60716" y="39175"/>
                  </a:moveTo>
                  <a:cubicBezTo>
                    <a:pt x="60716" y="20904"/>
                    <a:pt x="51273" y="3058"/>
                    <a:pt x="33011" y="3058"/>
                  </a:cubicBezTo>
                  <a:cubicBezTo>
                    <a:pt x="14757" y="3058"/>
                    <a:pt x="-40" y="17854"/>
                    <a:pt x="-40" y="36107"/>
                  </a:cubicBezTo>
                  <a:cubicBezTo>
                    <a:pt x="-40" y="54359"/>
                    <a:pt x="14757" y="69155"/>
                    <a:pt x="33011" y="69155"/>
                  </a:cubicBezTo>
                  <a:cubicBezTo>
                    <a:pt x="51273" y="69179"/>
                    <a:pt x="60716" y="57435"/>
                    <a:pt x="60716" y="39175"/>
                  </a:cubicBezTo>
                  <a:close/>
                </a:path>
              </a:pathLst>
            </a:custGeom>
            <a:solidFill>
              <a:srgbClr val="F9AA8F"/>
            </a:solidFill>
            <a:ln w="1179"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E2BCBA86-C6BB-2F1B-E527-EE8D8CE77168}"/>
                </a:ext>
              </a:extLst>
            </p:cNvPr>
            <p:cNvSpPr/>
            <p:nvPr/>
          </p:nvSpPr>
          <p:spPr>
            <a:xfrm>
              <a:off x="2184136" y="938657"/>
              <a:ext cx="129126" cy="106865"/>
            </a:xfrm>
            <a:custGeom>
              <a:avLst/>
              <a:gdLst>
                <a:gd name="connsiteX0" fmla="*/ 129086 w 129126"/>
                <a:gd name="connsiteY0" fmla="*/ 11497 h 106865"/>
                <a:gd name="connsiteX1" fmla="*/ 121614 w 129126"/>
                <a:gd name="connsiteY1" fmla="*/ 17812 h 106865"/>
                <a:gd name="connsiteX2" fmla="*/ 123184 w 129126"/>
                <a:gd name="connsiteY2" fmla="*/ 33557 h 106865"/>
                <a:gd name="connsiteX3" fmla="*/ 127316 w 129126"/>
                <a:gd name="connsiteY3" fmla="*/ 35516 h 106865"/>
                <a:gd name="connsiteX4" fmla="*/ 122241 w 129126"/>
                <a:gd name="connsiteY4" fmla="*/ 37186 h 106865"/>
                <a:gd name="connsiteX5" fmla="*/ 121295 w 129126"/>
                <a:gd name="connsiteY5" fmla="*/ 36508 h 106865"/>
                <a:gd name="connsiteX6" fmla="*/ 117483 w 129126"/>
                <a:gd name="connsiteY6" fmla="*/ 22887 h 106865"/>
                <a:gd name="connsiteX7" fmla="*/ 99469 w 129126"/>
                <a:gd name="connsiteY7" fmla="*/ 30996 h 106865"/>
                <a:gd name="connsiteX8" fmla="*/ 115995 w 129126"/>
                <a:gd name="connsiteY8" fmla="*/ 52997 h 106865"/>
                <a:gd name="connsiteX9" fmla="*/ 89530 w 129126"/>
                <a:gd name="connsiteY9" fmla="*/ 80321 h 106865"/>
                <a:gd name="connsiteX10" fmla="*/ 95834 w 129126"/>
                <a:gd name="connsiteY10" fmla="*/ 105202 h 106865"/>
                <a:gd name="connsiteX11" fmla="*/ 67940 w 129126"/>
                <a:gd name="connsiteY11" fmla="*/ 109923 h 106865"/>
                <a:gd name="connsiteX12" fmla="*/ 59559 w 129126"/>
                <a:gd name="connsiteY12" fmla="*/ 103904 h 106865"/>
                <a:gd name="connsiteX13" fmla="*/ -40 w 129126"/>
                <a:gd name="connsiteY13" fmla="*/ 100728 h 106865"/>
                <a:gd name="connsiteX14" fmla="*/ 63372 w 129126"/>
                <a:gd name="connsiteY14" fmla="*/ 83697 h 106865"/>
                <a:gd name="connsiteX15" fmla="*/ 52158 w 129126"/>
                <a:gd name="connsiteY15" fmla="*/ 64103 h 106865"/>
                <a:gd name="connsiteX16" fmla="*/ 70702 w 129126"/>
                <a:gd name="connsiteY16" fmla="*/ 64174 h 106865"/>
                <a:gd name="connsiteX17" fmla="*/ 88775 w 129126"/>
                <a:gd name="connsiteY17" fmla="*/ 66016 h 106865"/>
                <a:gd name="connsiteX18" fmla="*/ 83250 w 129126"/>
                <a:gd name="connsiteY18" fmla="*/ 50034 h 106865"/>
                <a:gd name="connsiteX19" fmla="*/ 69085 w 129126"/>
                <a:gd name="connsiteY19" fmla="*/ 28635 h 106865"/>
                <a:gd name="connsiteX20" fmla="*/ 76640 w 129126"/>
                <a:gd name="connsiteY20" fmla="*/ 8770 h 106865"/>
                <a:gd name="connsiteX21" fmla="*/ 107142 w 129126"/>
                <a:gd name="connsiteY21" fmla="*/ 7390 h 106865"/>
                <a:gd name="connsiteX22" fmla="*/ 129086 w 129126"/>
                <a:gd name="connsiteY22" fmla="*/ 3058 h 106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9126" h="106865">
                  <a:moveTo>
                    <a:pt x="129086" y="11497"/>
                  </a:moveTo>
                  <a:cubicBezTo>
                    <a:pt x="129086" y="11497"/>
                    <a:pt x="122995" y="18402"/>
                    <a:pt x="121614" y="17812"/>
                  </a:cubicBezTo>
                  <a:cubicBezTo>
                    <a:pt x="120233" y="17222"/>
                    <a:pt x="123774" y="30406"/>
                    <a:pt x="123184" y="33557"/>
                  </a:cubicBezTo>
                  <a:cubicBezTo>
                    <a:pt x="122594" y="36708"/>
                    <a:pt x="127516" y="34537"/>
                    <a:pt x="127316" y="35516"/>
                  </a:cubicBezTo>
                  <a:cubicBezTo>
                    <a:pt x="126376" y="37379"/>
                    <a:pt x="124104" y="38126"/>
                    <a:pt x="122241" y="37186"/>
                  </a:cubicBezTo>
                  <a:cubicBezTo>
                    <a:pt x="121893" y="37011"/>
                    <a:pt x="121574" y="36782"/>
                    <a:pt x="121295" y="36508"/>
                  </a:cubicBezTo>
                  <a:cubicBezTo>
                    <a:pt x="118462" y="33947"/>
                    <a:pt x="121614" y="28340"/>
                    <a:pt x="117483" y="22887"/>
                  </a:cubicBezTo>
                  <a:cubicBezTo>
                    <a:pt x="113351" y="17434"/>
                    <a:pt x="98171" y="22887"/>
                    <a:pt x="99469" y="30996"/>
                  </a:cubicBezTo>
                  <a:cubicBezTo>
                    <a:pt x="100768" y="39104"/>
                    <a:pt x="96636" y="58462"/>
                    <a:pt x="115995" y="52997"/>
                  </a:cubicBezTo>
                  <a:cubicBezTo>
                    <a:pt x="115995" y="52997"/>
                    <a:pt x="105667" y="73192"/>
                    <a:pt x="89530" y="80321"/>
                  </a:cubicBezTo>
                  <a:cubicBezTo>
                    <a:pt x="73394" y="87450"/>
                    <a:pt x="84808" y="103585"/>
                    <a:pt x="95834" y="105202"/>
                  </a:cubicBezTo>
                  <a:lnTo>
                    <a:pt x="67940" y="109923"/>
                  </a:lnTo>
                  <a:cubicBezTo>
                    <a:pt x="67940" y="109923"/>
                    <a:pt x="67586" y="104930"/>
                    <a:pt x="59559" y="103904"/>
                  </a:cubicBezTo>
                  <a:cubicBezTo>
                    <a:pt x="51532" y="102877"/>
                    <a:pt x="13074" y="99855"/>
                    <a:pt x="-40" y="100728"/>
                  </a:cubicBezTo>
                  <a:cubicBezTo>
                    <a:pt x="-40" y="100728"/>
                    <a:pt x="56880" y="97270"/>
                    <a:pt x="63372" y="83697"/>
                  </a:cubicBezTo>
                  <a:cubicBezTo>
                    <a:pt x="69864" y="70123"/>
                    <a:pt x="59583" y="63029"/>
                    <a:pt x="52158" y="64103"/>
                  </a:cubicBezTo>
                  <a:cubicBezTo>
                    <a:pt x="52158" y="64103"/>
                    <a:pt x="63714" y="62109"/>
                    <a:pt x="70702" y="64174"/>
                  </a:cubicBezTo>
                  <a:cubicBezTo>
                    <a:pt x="70702" y="64174"/>
                    <a:pt x="87783" y="69769"/>
                    <a:pt x="88775" y="66016"/>
                  </a:cubicBezTo>
                  <a:cubicBezTo>
                    <a:pt x="89766" y="62262"/>
                    <a:pt x="83250" y="50034"/>
                    <a:pt x="83250" y="50034"/>
                  </a:cubicBezTo>
                  <a:lnTo>
                    <a:pt x="69085" y="28635"/>
                  </a:lnTo>
                  <a:cubicBezTo>
                    <a:pt x="69085" y="28635"/>
                    <a:pt x="75743" y="8570"/>
                    <a:pt x="76640" y="8770"/>
                  </a:cubicBezTo>
                  <a:cubicBezTo>
                    <a:pt x="77537" y="8971"/>
                    <a:pt x="107142" y="7390"/>
                    <a:pt x="107142" y="7390"/>
                  </a:cubicBezTo>
                  <a:lnTo>
                    <a:pt x="129086" y="3058"/>
                  </a:lnTo>
                  <a:close/>
                </a:path>
              </a:pathLst>
            </a:custGeom>
            <a:gradFill>
              <a:gsLst>
                <a:gs pos="0">
                  <a:srgbClr val="F78E6B"/>
                </a:gs>
                <a:gs pos="50000">
                  <a:srgbClr val="F89C7D"/>
                </a:gs>
                <a:gs pos="100000">
                  <a:srgbClr val="F9AA8F"/>
                </a:gs>
              </a:gsLst>
              <a:lin ang="14279677" scaled="1"/>
            </a:gradFill>
            <a:ln w="1179"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E20AE377-957F-5A5D-9DCA-071634B94561}"/>
                </a:ext>
              </a:extLst>
            </p:cNvPr>
            <p:cNvSpPr/>
            <p:nvPr/>
          </p:nvSpPr>
          <p:spPr>
            <a:xfrm>
              <a:off x="2166713" y="1244547"/>
              <a:ext cx="126860" cy="47873"/>
            </a:xfrm>
            <a:custGeom>
              <a:avLst/>
              <a:gdLst>
                <a:gd name="connsiteX0" fmla="*/ 102957 w 126860"/>
                <a:gd name="connsiteY0" fmla="*/ 0 h 47873"/>
                <a:gd name="connsiteX1" fmla="*/ 126860 w 126860"/>
                <a:gd name="connsiteY1" fmla="*/ 0 h 47873"/>
                <a:gd name="connsiteX2" fmla="*/ 126860 w 126860"/>
                <a:gd name="connsiteY2" fmla="*/ 47874 h 47873"/>
                <a:gd name="connsiteX3" fmla="*/ 102957 w 126860"/>
                <a:gd name="connsiteY3" fmla="*/ 47874 h 47873"/>
                <a:gd name="connsiteX4" fmla="*/ 23904 w 126860"/>
                <a:gd name="connsiteY4" fmla="*/ 47874 h 47873"/>
                <a:gd name="connsiteX5" fmla="*/ 0 w 126860"/>
                <a:gd name="connsiteY5" fmla="*/ 47874 h 47873"/>
                <a:gd name="connsiteX6" fmla="*/ 0 w 126860"/>
                <a:gd name="connsiteY6" fmla="*/ 0 h 47873"/>
                <a:gd name="connsiteX7" fmla="*/ 23904 w 126860"/>
                <a:gd name="connsiteY7" fmla="*/ 0 h 4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860" h="47873">
                  <a:moveTo>
                    <a:pt x="102957" y="0"/>
                  </a:moveTo>
                  <a:cubicBezTo>
                    <a:pt x="116158" y="0"/>
                    <a:pt x="126860" y="0"/>
                    <a:pt x="126860" y="0"/>
                  </a:cubicBezTo>
                  <a:lnTo>
                    <a:pt x="126860" y="47874"/>
                  </a:lnTo>
                  <a:cubicBezTo>
                    <a:pt x="126860" y="47874"/>
                    <a:pt x="116158" y="47874"/>
                    <a:pt x="102957" y="47874"/>
                  </a:cubicBezTo>
                  <a:lnTo>
                    <a:pt x="23904" y="47874"/>
                  </a:lnTo>
                  <a:cubicBezTo>
                    <a:pt x="10702" y="47874"/>
                    <a:pt x="0" y="47874"/>
                    <a:pt x="0" y="47874"/>
                  </a:cubicBezTo>
                  <a:lnTo>
                    <a:pt x="0" y="0"/>
                  </a:lnTo>
                  <a:cubicBezTo>
                    <a:pt x="0" y="0"/>
                    <a:pt x="10702" y="0"/>
                    <a:pt x="23904" y="0"/>
                  </a:cubicBezTo>
                  <a:close/>
                </a:path>
              </a:pathLst>
            </a:custGeom>
            <a:gradFill>
              <a:gsLst>
                <a:gs pos="0">
                  <a:srgbClr val="FFFFFF"/>
                </a:gs>
                <a:gs pos="84000">
                  <a:srgbClr val="CDDFEC"/>
                </a:gs>
              </a:gsLst>
              <a:lin ang="16200000" scaled="1"/>
            </a:gradFill>
            <a:ln w="1179"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A0978949-E148-8C32-B9CF-5DF134F09F8F}"/>
                </a:ext>
              </a:extLst>
            </p:cNvPr>
            <p:cNvSpPr/>
            <p:nvPr/>
          </p:nvSpPr>
          <p:spPr>
            <a:xfrm>
              <a:off x="2191159" y="1292361"/>
              <a:ext cx="77907" cy="121796"/>
            </a:xfrm>
            <a:custGeom>
              <a:avLst/>
              <a:gdLst>
                <a:gd name="connsiteX0" fmla="*/ 45311 w 77907"/>
                <a:gd name="connsiteY0" fmla="*/ 99772 h 121796"/>
                <a:gd name="connsiteX1" fmla="*/ 45311 w 77907"/>
                <a:gd name="connsiteY1" fmla="*/ 3058 h 121796"/>
                <a:gd name="connsiteX2" fmla="*/ 32551 w 77907"/>
                <a:gd name="connsiteY2" fmla="*/ 3058 h 121796"/>
                <a:gd name="connsiteX3" fmla="*/ 32551 w 77907"/>
                <a:gd name="connsiteY3" fmla="*/ 99725 h 121796"/>
                <a:gd name="connsiteX4" fmla="*/ 18209 w 77907"/>
                <a:gd name="connsiteY4" fmla="*/ 114113 h 121796"/>
                <a:gd name="connsiteX5" fmla="*/ 18197 w 77907"/>
                <a:gd name="connsiteY5" fmla="*/ 114113 h 121796"/>
                <a:gd name="connsiteX6" fmla="*/ 7302 w 77907"/>
                <a:gd name="connsiteY6" fmla="*/ 114113 h 121796"/>
                <a:gd name="connsiteX7" fmla="*/ -40 w 77907"/>
                <a:gd name="connsiteY7" fmla="*/ 121478 h 121796"/>
                <a:gd name="connsiteX8" fmla="*/ -40 w 77907"/>
                <a:gd name="connsiteY8" fmla="*/ 124854 h 121796"/>
                <a:gd name="connsiteX9" fmla="*/ 77868 w 77907"/>
                <a:gd name="connsiteY9" fmla="*/ 124854 h 121796"/>
                <a:gd name="connsiteX10" fmla="*/ 77868 w 77907"/>
                <a:gd name="connsiteY10" fmla="*/ 121478 h 121796"/>
                <a:gd name="connsiteX11" fmla="*/ 70549 w 77907"/>
                <a:gd name="connsiteY11" fmla="*/ 114113 h 121796"/>
                <a:gd name="connsiteX12" fmla="*/ 70525 w 77907"/>
                <a:gd name="connsiteY12" fmla="*/ 114113 h 121796"/>
                <a:gd name="connsiteX13" fmla="*/ 59701 w 77907"/>
                <a:gd name="connsiteY13" fmla="*/ 114113 h 121796"/>
                <a:gd name="connsiteX14" fmla="*/ 45311 w 77907"/>
                <a:gd name="connsiteY14" fmla="*/ 99772 h 121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7907" h="121796">
                  <a:moveTo>
                    <a:pt x="45311" y="99772"/>
                  </a:moveTo>
                  <a:lnTo>
                    <a:pt x="45311" y="3058"/>
                  </a:lnTo>
                  <a:lnTo>
                    <a:pt x="32551" y="3058"/>
                  </a:lnTo>
                  <a:lnTo>
                    <a:pt x="32551" y="99725"/>
                  </a:lnTo>
                  <a:cubicBezTo>
                    <a:pt x="32564" y="107658"/>
                    <a:pt x="26143" y="114100"/>
                    <a:pt x="18209" y="114113"/>
                  </a:cubicBezTo>
                  <a:cubicBezTo>
                    <a:pt x="18205" y="114113"/>
                    <a:pt x="18201" y="114113"/>
                    <a:pt x="18197" y="114113"/>
                  </a:cubicBezTo>
                  <a:lnTo>
                    <a:pt x="7302" y="114113"/>
                  </a:lnTo>
                  <a:cubicBezTo>
                    <a:pt x="3240" y="114120"/>
                    <a:pt x="-47" y="117417"/>
                    <a:pt x="-40" y="121478"/>
                  </a:cubicBezTo>
                  <a:lnTo>
                    <a:pt x="-40" y="124854"/>
                  </a:lnTo>
                  <a:lnTo>
                    <a:pt x="77868" y="124854"/>
                  </a:lnTo>
                  <a:lnTo>
                    <a:pt x="77868" y="121478"/>
                  </a:lnTo>
                  <a:cubicBezTo>
                    <a:pt x="77881" y="117424"/>
                    <a:pt x="74604" y="114126"/>
                    <a:pt x="70549" y="114113"/>
                  </a:cubicBezTo>
                  <a:cubicBezTo>
                    <a:pt x="70541" y="114113"/>
                    <a:pt x="70534" y="114113"/>
                    <a:pt x="70525" y="114113"/>
                  </a:cubicBezTo>
                  <a:lnTo>
                    <a:pt x="59701" y="114113"/>
                  </a:lnTo>
                  <a:cubicBezTo>
                    <a:pt x="51767" y="114126"/>
                    <a:pt x="45324" y="107705"/>
                    <a:pt x="45311" y="99772"/>
                  </a:cubicBezTo>
                  <a:close/>
                </a:path>
              </a:pathLst>
            </a:custGeom>
            <a:gradFill>
              <a:gsLst>
                <a:gs pos="0">
                  <a:srgbClr val="FFFFFF"/>
                </a:gs>
                <a:gs pos="84000">
                  <a:srgbClr val="CDDFEC"/>
                </a:gs>
              </a:gsLst>
              <a:lin ang="16200000" scaled="1"/>
            </a:gradFill>
            <a:ln w="1179"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8849E61F-A88C-24A8-B5C1-E0ED10C4C4F1}"/>
                </a:ext>
              </a:extLst>
            </p:cNvPr>
            <p:cNvSpPr/>
            <p:nvPr/>
          </p:nvSpPr>
          <p:spPr>
            <a:xfrm>
              <a:off x="3025895" y="1238067"/>
              <a:ext cx="126860" cy="49691"/>
            </a:xfrm>
            <a:custGeom>
              <a:avLst/>
              <a:gdLst>
                <a:gd name="connsiteX0" fmla="*/ 102957 w 126860"/>
                <a:gd name="connsiteY0" fmla="*/ 0 h 49691"/>
                <a:gd name="connsiteX1" fmla="*/ 126860 w 126860"/>
                <a:gd name="connsiteY1" fmla="*/ 0 h 49691"/>
                <a:gd name="connsiteX2" fmla="*/ 126860 w 126860"/>
                <a:gd name="connsiteY2" fmla="*/ 49691 h 49691"/>
                <a:gd name="connsiteX3" fmla="*/ 102957 w 126860"/>
                <a:gd name="connsiteY3" fmla="*/ 49691 h 49691"/>
                <a:gd name="connsiteX4" fmla="*/ 23904 w 126860"/>
                <a:gd name="connsiteY4" fmla="*/ 49691 h 49691"/>
                <a:gd name="connsiteX5" fmla="*/ 0 w 126860"/>
                <a:gd name="connsiteY5" fmla="*/ 49691 h 49691"/>
                <a:gd name="connsiteX6" fmla="*/ 0 w 126860"/>
                <a:gd name="connsiteY6" fmla="*/ 0 h 49691"/>
                <a:gd name="connsiteX7" fmla="*/ 23904 w 126860"/>
                <a:gd name="connsiteY7" fmla="*/ 0 h 49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860" h="49691">
                  <a:moveTo>
                    <a:pt x="102957" y="0"/>
                  </a:moveTo>
                  <a:cubicBezTo>
                    <a:pt x="116158" y="0"/>
                    <a:pt x="126860" y="0"/>
                    <a:pt x="126860" y="0"/>
                  </a:cubicBezTo>
                  <a:lnTo>
                    <a:pt x="126860" y="49691"/>
                  </a:lnTo>
                  <a:cubicBezTo>
                    <a:pt x="126860" y="49691"/>
                    <a:pt x="116158" y="49691"/>
                    <a:pt x="102957" y="49691"/>
                  </a:cubicBezTo>
                  <a:lnTo>
                    <a:pt x="23904" y="49691"/>
                  </a:lnTo>
                  <a:cubicBezTo>
                    <a:pt x="10702" y="49691"/>
                    <a:pt x="0" y="49691"/>
                    <a:pt x="0" y="49691"/>
                  </a:cubicBezTo>
                  <a:lnTo>
                    <a:pt x="0" y="0"/>
                  </a:lnTo>
                  <a:cubicBezTo>
                    <a:pt x="0" y="0"/>
                    <a:pt x="10702" y="0"/>
                    <a:pt x="23904" y="0"/>
                  </a:cubicBezTo>
                  <a:close/>
                </a:path>
              </a:pathLst>
            </a:custGeom>
            <a:gradFill>
              <a:gsLst>
                <a:gs pos="0">
                  <a:srgbClr val="FFFFFF"/>
                </a:gs>
                <a:gs pos="84000">
                  <a:srgbClr val="CDDFEC"/>
                </a:gs>
              </a:gsLst>
              <a:lin ang="16200000" scaled="1"/>
            </a:gradFill>
            <a:ln w="1179"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0D4DC932-284E-88CF-A525-59A9BBCA90D8}"/>
                </a:ext>
              </a:extLst>
            </p:cNvPr>
            <p:cNvSpPr/>
            <p:nvPr/>
          </p:nvSpPr>
          <p:spPr>
            <a:xfrm>
              <a:off x="3050376" y="1287793"/>
              <a:ext cx="77910" cy="126446"/>
            </a:xfrm>
            <a:custGeom>
              <a:avLst/>
              <a:gdLst>
                <a:gd name="connsiteX0" fmla="*/ 45278 w 77910"/>
                <a:gd name="connsiteY0" fmla="*/ 103384 h 126446"/>
                <a:gd name="connsiteX1" fmla="*/ 45278 w 77910"/>
                <a:gd name="connsiteY1" fmla="*/ 3058 h 126446"/>
                <a:gd name="connsiteX2" fmla="*/ 32553 w 77910"/>
                <a:gd name="connsiteY2" fmla="*/ 3058 h 126446"/>
                <a:gd name="connsiteX3" fmla="*/ 32553 w 77910"/>
                <a:gd name="connsiteY3" fmla="*/ 103384 h 126446"/>
                <a:gd name="connsiteX4" fmla="*/ 18199 w 77910"/>
                <a:gd name="connsiteY4" fmla="*/ 118327 h 126446"/>
                <a:gd name="connsiteX5" fmla="*/ 7303 w 77910"/>
                <a:gd name="connsiteY5" fmla="*/ 118327 h 126446"/>
                <a:gd name="connsiteX6" fmla="*/ -39 w 77910"/>
                <a:gd name="connsiteY6" fmla="*/ 125964 h 126446"/>
                <a:gd name="connsiteX7" fmla="*/ -39 w 77910"/>
                <a:gd name="connsiteY7" fmla="*/ 129504 h 126446"/>
                <a:gd name="connsiteX8" fmla="*/ 77869 w 77910"/>
                <a:gd name="connsiteY8" fmla="*/ 129504 h 126446"/>
                <a:gd name="connsiteX9" fmla="*/ 77869 w 77910"/>
                <a:gd name="connsiteY9" fmla="*/ 125964 h 126446"/>
                <a:gd name="connsiteX10" fmla="*/ 70539 w 77910"/>
                <a:gd name="connsiteY10" fmla="*/ 118327 h 126446"/>
                <a:gd name="connsiteX11" fmla="*/ 70527 w 77910"/>
                <a:gd name="connsiteY11" fmla="*/ 118327 h 126446"/>
                <a:gd name="connsiteX12" fmla="*/ 59631 w 77910"/>
                <a:gd name="connsiteY12" fmla="*/ 118327 h 126446"/>
                <a:gd name="connsiteX13" fmla="*/ 45278 w 77910"/>
                <a:gd name="connsiteY13" fmla="*/ 103384 h 126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7910" h="126446">
                  <a:moveTo>
                    <a:pt x="45278" y="103384"/>
                  </a:moveTo>
                  <a:lnTo>
                    <a:pt x="45278" y="3058"/>
                  </a:lnTo>
                  <a:lnTo>
                    <a:pt x="32553" y="3058"/>
                  </a:lnTo>
                  <a:lnTo>
                    <a:pt x="32553" y="103384"/>
                  </a:lnTo>
                  <a:cubicBezTo>
                    <a:pt x="32706" y="111472"/>
                    <a:pt x="26285" y="118159"/>
                    <a:pt x="18199" y="118327"/>
                  </a:cubicBezTo>
                  <a:lnTo>
                    <a:pt x="7303" y="118327"/>
                  </a:lnTo>
                  <a:cubicBezTo>
                    <a:pt x="3172" y="118411"/>
                    <a:pt x="-122" y="121829"/>
                    <a:pt x="-39" y="125964"/>
                  </a:cubicBezTo>
                  <a:lnTo>
                    <a:pt x="-39" y="129504"/>
                  </a:lnTo>
                  <a:lnTo>
                    <a:pt x="77869" y="129504"/>
                  </a:lnTo>
                  <a:lnTo>
                    <a:pt x="77869" y="125964"/>
                  </a:lnTo>
                  <a:cubicBezTo>
                    <a:pt x="77952" y="121831"/>
                    <a:pt x="74670" y="118413"/>
                    <a:pt x="70539" y="118327"/>
                  </a:cubicBezTo>
                  <a:cubicBezTo>
                    <a:pt x="70539" y="118327"/>
                    <a:pt x="70527" y="118327"/>
                    <a:pt x="70527" y="118327"/>
                  </a:cubicBezTo>
                  <a:lnTo>
                    <a:pt x="59631" y="118327"/>
                  </a:lnTo>
                  <a:cubicBezTo>
                    <a:pt x="51546" y="118159"/>
                    <a:pt x="45124" y="111472"/>
                    <a:pt x="45278" y="103384"/>
                  </a:cubicBezTo>
                  <a:close/>
                </a:path>
              </a:pathLst>
            </a:custGeom>
            <a:gradFill>
              <a:gsLst>
                <a:gs pos="0">
                  <a:srgbClr val="FFFFFF"/>
                </a:gs>
                <a:gs pos="84000">
                  <a:srgbClr val="CDDFEC"/>
                </a:gs>
              </a:gsLst>
              <a:lin ang="16200000" scaled="1"/>
            </a:gradFill>
            <a:ln w="1179"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80DAD56C-FDD4-C07E-B0DD-50523226B55D}"/>
                </a:ext>
              </a:extLst>
            </p:cNvPr>
            <p:cNvSpPr/>
            <p:nvPr/>
          </p:nvSpPr>
          <p:spPr>
            <a:xfrm>
              <a:off x="2240277" y="908560"/>
              <a:ext cx="72202" cy="77121"/>
            </a:xfrm>
            <a:custGeom>
              <a:avLst/>
              <a:gdLst>
                <a:gd name="connsiteX0" fmla="*/ 53669 w 72202"/>
                <a:gd name="connsiteY0" fmla="*/ 3058 h 77121"/>
                <a:gd name="connsiteX1" fmla="*/ 46586 w 72202"/>
                <a:gd name="connsiteY1" fmla="*/ 3058 h 77121"/>
                <a:gd name="connsiteX2" fmla="*/ -40 w 72202"/>
                <a:gd name="connsiteY2" fmla="*/ 49291 h 77121"/>
                <a:gd name="connsiteX3" fmla="*/ 939 w 72202"/>
                <a:gd name="connsiteY3" fmla="*/ 67196 h 77121"/>
                <a:gd name="connsiteX4" fmla="*/ 27133 w 72202"/>
                <a:gd name="connsiteY4" fmla="*/ 80179 h 77121"/>
                <a:gd name="connsiteX5" fmla="*/ 24985 w 72202"/>
                <a:gd name="connsiteY5" fmla="*/ 71681 h 77121"/>
                <a:gd name="connsiteX6" fmla="*/ 22506 w 72202"/>
                <a:gd name="connsiteY6" fmla="*/ 67798 h 77121"/>
                <a:gd name="connsiteX7" fmla="*/ 17666 w 72202"/>
                <a:gd name="connsiteY7" fmla="*/ 58190 h 77121"/>
                <a:gd name="connsiteX8" fmla="*/ 29978 w 72202"/>
                <a:gd name="connsiteY8" fmla="*/ 63962 h 77121"/>
                <a:gd name="connsiteX9" fmla="*/ 31934 w 72202"/>
                <a:gd name="connsiteY9" fmla="*/ 65012 h 77121"/>
                <a:gd name="connsiteX10" fmla="*/ 33047 w 72202"/>
                <a:gd name="connsiteY10" fmla="*/ 63395 h 77121"/>
                <a:gd name="connsiteX11" fmla="*/ 40873 w 72202"/>
                <a:gd name="connsiteY11" fmla="*/ 45797 h 77121"/>
                <a:gd name="connsiteX12" fmla="*/ 71965 w 72202"/>
                <a:gd name="connsiteY12" fmla="*/ 34879 h 77121"/>
                <a:gd name="connsiteX13" fmla="*/ 53669 w 72202"/>
                <a:gd name="connsiteY13" fmla="*/ 3058 h 77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2202" h="77121">
                  <a:moveTo>
                    <a:pt x="53669" y="3058"/>
                  </a:moveTo>
                  <a:lnTo>
                    <a:pt x="46586" y="3058"/>
                  </a:lnTo>
                  <a:lnTo>
                    <a:pt x="-40" y="49291"/>
                  </a:lnTo>
                  <a:lnTo>
                    <a:pt x="939" y="67196"/>
                  </a:lnTo>
                  <a:lnTo>
                    <a:pt x="27133" y="80179"/>
                  </a:lnTo>
                  <a:lnTo>
                    <a:pt x="24985" y="71681"/>
                  </a:lnTo>
                  <a:cubicBezTo>
                    <a:pt x="24586" y="70158"/>
                    <a:pt x="23719" y="68800"/>
                    <a:pt x="22506" y="67798"/>
                  </a:cubicBezTo>
                  <a:cubicBezTo>
                    <a:pt x="20039" y="65744"/>
                    <a:pt x="16143" y="61766"/>
                    <a:pt x="17666" y="58190"/>
                  </a:cubicBezTo>
                  <a:cubicBezTo>
                    <a:pt x="19744" y="53280"/>
                    <a:pt x="27452" y="55086"/>
                    <a:pt x="29978" y="63962"/>
                  </a:cubicBezTo>
                  <a:cubicBezTo>
                    <a:pt x="30228" y="64792"/>
                    <a:pt x="31104" y="65262"/>
                    <a:pt x="31934" y="65012"/>
                  </a:cubicBezTo>
                  <a:cubicBezTo>
                    <a:pt x="32637" y="64800"/>
                    <a:pt x="33100" y="64128"/>
                    <a:pt x="33047" y="63395"/>
                  </a:cubicBezTo>
                  <a:cubicBezTo>
                    <a:pt x="32752" y="58851"/>
                    <a:pt x="32716" y="46599"/>
                    <a:pt x="40873" y="45797"/>
                  </a:cubicBezTo>
                  <a:cubicBezTo>
                    <a:pt x="50907" y="44817"/>
                    <a:pt x="69546" y="45797"/>
                    <a:pt x="71965" y="34879"/>
                  </a:cubicBezTo>
                  <a:cubicBezTo>
                    <a:pt x="74385" y="23961"/>
                    <a:pt x="53669" y="3058"/>
                    <a:pt x="53669" y="3058"/>
                  </a:cubicBezTo>
                  <a:close/>
                </a:path>
              </a:pathLst>
            </a:custGeom>
            <a:solidFill>
              <a:srgbClr val="1A172E"/>
            </a:solidFill>
            <a:ln w="1179"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916DAB61-B8C4-2C3F-AFF1-89CE351196B9}"/>
                </a:ext>
              </a:extLst>
            </p:cNvPr>
            <p:cNvSpPr/>
            <p:nvPr/>
          </p:nvSpPr>
          <p:spPr>
            <a:xfrm>
              <a:off x="2221390" y="1040802"/>
              <a:ext cx="132967" cy="129941"/>
            </a:xfrm>
            <a:custGeom>
              <a:avLst/>
              <a:gdLst>
                <a:gd name="connsiteX0" fmla="*/ 30651 w 132967"/>
                <a:gd name="connsiteY0" fmla="*/ 7803 h 129941"/>
                <a:gd name="connsiteX1" fmla="*/ 85056 w 132967"/>
                <a:gd name="connsiteY1" fmla="*/ 11969 h 129941"/>
                <a:gd name="connsiteX2" fmla="*/ 93567 w 132967"/>
                <a:gd name="connsiteY2" fmla="*/ 12040 h 129941"/>
                <a:gd name="connsiteX3" fmla="*/ 126218 w 132967"/>
                <a:gd name="connsiteY3" fmla="*/ 5631 h 129941"/>
                <a:gd name="connsiteX4" fmla="*/ 132911 w 132967"/>
                <a:gd name="connsiteY4" fmla="*/ 29969 h 129941"/>
                <a:gd name="connsiteX5" fmla="*/ 111510 w 132967"/>
                <a:gd name="connsiteY5" fmla="*/ 116781 h 129941"/>
                <a:gd name="connsiteX6" fmla="*/ -40 w 132967"/>
                <a:gd name="connsiteY6" fmla="*/ 123603 h 129941"/>
                <a:gd name="connsiteX7" fmla="*/ 39386 w 132967"/>
                <a:gd name="connsiteY7" fmla="*/ 67113 h 129941"/>
                <a:gd name="connsiteX8" fmla="*/ 30651 w 132967"/>
                <a:gd name="connsiteY8" fmla="*/ 7803 h 129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967" h="129941">
                  <a:moveTo>
                    <a:pt x="30651" y="7803"/>
                  </a:moveTo>
                  <a:cubicBezTo>
                    <a:pt x="30651" y="7803"/>
                    <a:pt x="61932" y="-5263"/>
                    <a:pt x="85056" y="11969"/>
                  </a:cubicBezTo>
                  <a:cubicBezTo>
                    <a:pt x="87575" y="13842"/>
                    <a:pt x="91017" y="13871"/>
                    <a:pt x="93567" y="12040"/>
                  </a:cubicBezTo>
                  <a:cubicBezTo>
                    <a:pt x="100355" y="7165"/>
                    <a:pt x="114000" y="-507"/>
                    <a:pt x="126218" y="5631"/>
                  </a:cubicBezTo>
                  <a:cubicBezTo>
                    <a:pt x="126218" y="5631"/>
                    <a:pt x="132120" y="20125"/>
                    <a:pt x="132911" y="29969"/>
                  </a:cubicBezTo>
                  <a:cubicBezTo>
                    <a:pt x="133702" y="39813"/>
                    <a:pt x="105608" y="63230"/>
                    <a:pt x="111510" y="116781"/>
                  </a:cubicBezTo>
                  <a:cubicBezTo>
                    <a:pt x="114343" y="142028"/>
                    <a:pt x="15305" y="132455"/>
                    <a:pt x="-40" y="123603"/>
                  </a:cubicBezTo>
                  <a:cubicBezTo>
                    <a:pt x="-40" y="123603"/>
                    <a:pt x="35845" y="97211"/>
                    <a:pt x="39386" y="67113"/>
                  </a:cubicBezTo>
                  <a:cubicBezTo>
                    <a:pt x="42927" y="37015"/>
                    <a:pt x="30651" y="7803"/>
                    <a:pt x="30651" y="7803"/>
                  </a:cubicBezTo>
                  <a:close/>
                </a:path>
              </a:pathLst>
            </a:custGeom>
            <a:solidFill>
              <a:srgbClr val="40D3BA"/>
            </a:solidFill>
            <a:ln w="1179"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D719050B-5FCF-80A3-75A7-D7DDAA042AF6}"/>
                </a:ext>
              </a:extLst>
            </p:cNvPr>
            <p:cNvSpPr/>
            <p:nvPr/>
          </p:nvSpPr>
          <p:spPr>
            <a:xfrm>
              <a:off x="2221390" y="1061138"/>
              <a:ext cx="132408" cy="109391"/>
            </a:xfrm>
            <a:custGeom>
              <a:avLst/>
              <a:gdLst>
                <a:gd name="connsiteX0" fmla="*/ 95822 w 132408"/>
                <a:gd name="connsiteY0" fmla="*/ 11792 h 109391"/>
                <a:gd name="connsiteX1" fmla="*/ 53669 w 132408"/>
                <a:gd name="connsiteY1" fmla="*/ 17989 h 109391"/>
                <a:gd name="connsiteX2" fmla="*/ 35691 w 132408"/>
                <a:gd name="connsiteY2" fmla="*/ 3058 h 109391"/>
                <a:gd name="connsiteX3" fmla="*/ 39386 w 132408"/>
                <a:gd name="connsiteY3" fmla="*/ 46729 h 109391"/>
                <a:gd name="connsiteX4" fmla="*/ -40 w 132408"/>
                <a:gd name="connsiteY4" fmla="*/ 103266 h 109391"/>
                <a:gd name="connsiteX5" fmla="*/ 55440 w 132408"/>
                <a:gd name="connsiteY5" fmla="*/ 112449 h 109391"/>
                <a:gd name="connsiteX6" fmla="*/ 62876 w 132408"/>
                <a:gd name="connsiteY6" fmla="*/ 106547 h 109391"/>
                <a:gd name="connsiteX7" fmla="*/ 45713 w 132408"/>
                <a:gd name="connsiteY7" fmla="*/ 84783 h 109391"/>
                <a:gd name="connsiteX8" fmla="*/ 106210 w 132408"/>
                <a:gd name="connsiteY8" fmla="*/ 42740 h 109391"/>
                <a:gd name="connsiteX9" fmla="*/ 122924 w 132408"/>
                <a:gd name="connsiteY9" fmla="*/ 31220 h 109391"/>
                <a:gd name="connsiteX10" fmla="*/ 132368 w 132408"/>
                <a:gd name="connsiteY10" fmla="*/ 12902 h 109391"/>
                <a:gd name="connsiteX11" fmla="*/ 95822 w 132408"/>
                <a:gd name="connsiteY11" fmla="*/ 11792 h 109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2408" h="109391">
                  <a:moveTo>
                    <a:pt x="95822" y="11792"/>
                  </a:moveTo>
                  <a:cubicBezTo>
                    <a:pt x="82837" y="8546"/>
                    <a:pt x="71375" y="17399"/>
                    <a:pt x="53669" y="17989"/>
                  </a:cubicBezTo>
                  <a:cubicBezTo>
                    <a:pt x="44414" y="18296"/>
                    <a:pt x="38878" y="10541"/>
                    <a:pt x="35691" y="3058"/>
                  </a:cubicBezTo>
                  <a:cubicBezTo>
                    <a:pt x="38583" y="14353"/>
                    <a:pt x="41310" y="30429"/>
                    <a:pt x="39386" y="46729"/>
                  </a:cubicBezTo>
                  <a:cubicBezTo>
                    <a:pt x="35845" y="76874"/>
                    <a:pt x="-40" y="103266"/>
                    <a:pt x="-40" y="103266"/>
                  </a:cubicBezTo>
                  <a:cubicBezTo>
                    <a:pt x="6936" y="107291"/>
                    <a:pt x="31253" y="111528"/>
                    <a:pt x="55440" y="112449"/>
                  </a:cubicBezTo>
                  <a:lnTo>
                    <a:pt x="62876" y="106547"/>
                  </a:lnTo>
                  <a:cubicBezTo>
                    <a:pt x="62876" y="106547"/>
                    <a:pt x="41286" y="108247"/>
                    <a:pt x="45713" y="84783"/>
                  </a:cubicBezTo>
                  <a:cubicBezTo>
                    <a:pt x="50139" y="61318"/>
                    <a:pt x="87028" y="47166"/>
                    <a:pt x="106210" y="42740"/>
                  </a:cubicBezTo>
                  <a:cubicBezTo>
                    <a:pt x="113292" y="41099"/>
                    <a:pt x="118793" y="36449"/>
                    <a:pt x="122924" y="31220"/>
                  </a:cubicBezTo>
                  <a:cubicBezTo>
                    <a:pt x="127056" y="23029"/>
                    <a:pt x="130998" y="17056"/>
                    <a:pt x="132368" y="12902"/>
                  </a:cubicBezTo>
                  <a:cubicBezTo>
                    <a:pt x="125911" y="24752"/>
                    <a:pt x="108464" y="14944"/>
                    <a:pt x="95822" y="11792"/>
                  </a:cubicBezTo>
                  <a:close/>
                </a:path>
              </a:pathLst>
            </a:custGeom>
            <a:gradFill>
              <a:gsLst>
                <a:gs pos="0">
                  <a:srgbClr val="40D3BA"/>
                </a:gs>
                <a:gs pos="50000">
                  <a:srgbClr val="2ABAA1"/>
                </a:gs>
                <a:gs pos="100000">
                  <a:srgbClr val="15A189"/>
                </a:gs>
              </a:gsLst>
              <a:lin ang="16477646" scaled="1"/>
            </a:gradFill>
            <a:ln w="1179"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D7BE9A1D-C464-9E41-8580-EB4ACF46CA71}"/>
                </a:ext>
              </a:extLst>
            </p:cNvPr>
            <p:cNvSpPr/>
            <p:nvPr/>
          </p:nvSpPr>
          <p:spPr>
            <a:xfrm>
              <a:off x="2190715" y="1161347"/>
              <a:ext cx="221022" cy="211688"/>
            </a:xfrm>
            <a:custGeom>
              <a:avLst/>
              <a:gdLst>
                <a:gd name="connsiteX0" fmla="*/ 30634 w 221022"/>
                <a:gd name="connsiteY0" fmla="*/ 3058 h 211688"/>
                <a:gd name="connsiteX1" fmla="*/ 49521 w 221022"/>
                <a:gd name="connsiteY1" fmla="*/ 85030 h 211688"/>
                <a:gd name="connsiteX2" fmla="*/ 146457 w 221022"/>
                <a:gd name="connsiteY2" fmla="*/ 81242 h 211688"/>
                <a:gd name="connsiteX3" fmla="*/ 159557 w 221022"/>
                <a:gd name="connsiteY3" fmla="*/ 91589 h 211688"/>
                <a:gd name="connsiteX4" fmla="*/ 157931 w 221022"/>
                <a:gd name="connsiteY4" fmla="*/ 99076 h 211688"/>
                <a:gd name="connsiteX5" fmla="*/ 87200 w 221022"/>
                <a:gd name="connsiteY5" fmla="*/ 214746 h 211688"/>
                <a:gd name="connsiteX6" fmla="*/ 110584 w 221022"/>
                <a:gd name="connsiteY6" fmla="*/ 214746 h 211688"/>
                <a:gd name="connsiteX7" fmla="*/ 216197 w 221022"/>
                <a:gd name="connsiteY7" fmla="*/ 42008 h 211688"/>
                <a:gd name="connsiteX8" fmla="*/ 30634 w 221022"/>
                <a:gd name="connsiteY8" fmla="*/ 3058 h 21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1022" h="211688">
                  <a:moveTo>
                    <a:pt x="30634" y="3058"/>
                  </a:moveTo>
                  <a:cubicBezTo>
                    <a:pt x="30634" y="3058"/>
                    <a:pt x="-49635" y="70926"/>
                    <a:pt x="49521" y="85030"/>
                  </a:cubicBezTo>
                  <a:cubicBezTo>
                    <a:pt x="75490" y="88713"/>
                    <a:pt x="119166" y="84570"/>
                    <a:pt x="146457" y="81242"/>
                  </a:cubicBezTo>
                  <a:cubicBezTo>
                    <a:pt x="152932" y="80483"/>
                    <a:pt x="158796" y="85115"/>
                    <a:pt x="159557" y="91589"/>
                  </a:cubicBezTo>
                  <a:cubicBezTo>
                    <a:pt x="159862" y="94197"/>
                    <a:pt x="159290" y="96831"/>
                    <a:pt x="157931" y="99076"/>
                  </a:cubicBezTo>
                  <a:lnTo>
                    <a:pt x="87200" y="214746"/>
                  </a:lnTo>
                  <a:lnTo>
                    <a:pt x="110584" y="214746"/>
                  </a:lnTo>
                  <a:cubicBezTo>
                    <a:pt x="110584" y="214746"/>
                    <a:pt x="248033" y="79990"/>
                    <a:pt x="216197" y="42008"/>
                  </a:cubicBezTo>
                  <a:cubicBezTo>
                    <a:pt x="184361" y="4026"/>
                    <a:pt x="30634" y="3058"/>
                    <a:pt x="30634" y="3058"/>
                  </a:cubicBezTo>
                </a:path>
              </a:pathLst>
            </a:custGeom>
            <a:solidFill>
              <a:srgbClr val="E56D55"/>
            </a:solidFill>
            <a:ln w="1179"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E9205A2A-6BCB-196D-1E3C-F1780A4A3E80}"/>
                </a:ext>
              </a:extLst>
            </p:cNvPr>
            <p:cNvSpPr/>
            <p:nvPr/>
          </p:nvSpPr>
          <p:spPr>
            <a:xfrm>
              <a:off x="2257840" y="1373012"/>
              <a:ext cx="43499" cy="41180"/>
            </a:xfrm>
            <a:custGeom>
              <a:avLst/>
              <a:gdLst>
                <a:gd name="connsiteX0" fmla="*/ 20075 w 43499"/>
                <a:gd name="connsiteY0" fmla="*/ 3129 h 41180"/>
                <a:gd name="connsiteX1" fmla="*/ 692 w 43499"/>
                <a:gd name="connsiteY1" fmla="*/ 36177 h 41180"/>
                <a:gd name="connsiteX2" fmla="*/ 2616 w 43499"/>
                <a:gd name="connsiteY2" fmla="*/ 43507 h 41180"/>
                <a:gd name="connsiteX3" fmla="*/ 5320 w 43499"/>
                <a:gd name="connsiteY3" fmla="*/ 44239 h 41180"/>
                <a:gd name="connsiteX4" fmla="*/ 23581 w 43499"/>
                <a:gd name="connsiteY4" fmla="*/ 44239 h 41180"/>
                <a:gd name="connsiteX5" fmla="*/ 25747 w 43499"/>
                <a:gd name="connsiteY5" fmla="*/ 42085 h 41180"/>
                <a:gd name="connsiteX6" fmla="*/ 25045 w 43499"/>
                <a:gd name="connsiteY6" fmla="*/ 40485 h 41180"/>
                <a:gd name="connsiteX7" fmla="*/ 21834 w 43499"/>
                <a:gd name="connsiteY7" fmla="*/ 37558 h 41180"/>
                <a:gd name="connsiteX8" fmla="*/ 21303 w 43499"/>
                <a:gd name="connsiteY8" fmla="*/ 30205 h 41180"/>
                <a:gd name="connsiteX9" fmla="*/ 43459 w 43499"/>
                <a:gd name="connsiteY9" fmla="*/ 3058 h 41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499" h="41180">
                  <a:moveTo>
                    <a:pt x="20075" y="3129"/>
                  </a:moveTo>
                  <a:lnTo>
                    <a:pt x="692" y="36177"/>
                  </a:lnTo>
                  <a:cubicBezTo>
                    <a:pt x="-801" y="38733"/>
                    <a:pt x="61" y="42014"/>
                    <a:pt x="2616" y="43507"/>
                  </a:cubicBezTo>
                  <a:cubicBezTo>
                    <a:pt x="3437" y="43991"/>
                    <a:pt x="4369" y="44239"/>
                    <a:pt x="5320" y="44239"/>
                  </a:cubicBezTo>
                  <a:lnTo>
                    <a:pt x="23581" y="44239"/>
                  </a:lnTo>
                  <a:cubicBezTo>
                    <a:pt x="24774" y="44239"/>
                    <a:pt x="25743" y="43277"/>
                    <a:pt x="25747" y="42085"/>
                  </a:cubicBezTo>
                  <a:cubicBezTo>
                    <a:pt x="25748" y="41476"/>
                    <a:pt x="25493" y="40896"/>
                    <a:pt x="25045" y="40485"/>
                  </a:cubicBezTo>
                  <a:lnTo>
                    <a:pt x="21834" y="37558"/>
                  </a:lnTo>
                  <a:cubicBezTo>
                    <a:pt x="19742" y="35632"/>
                    <a:pt x="19509" y="32412"/>
                    <a:pt x="21303" y="30205"/>
                  </a:cubicBezTo>
                  <a:lnTo>
                    <a:pt x="43459" y="3058"/>
                  </a:lnTo>
                </a:path>
              </a:pathLst>
            </a:custGeom>
            <a:solidFill>
              <a:srgbClr val="40D3BA"/>
            </a:solidFill>
            <a:ln w="1179"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39F854E1-AE44-138E-D643-37DF1B0ADAA3}"/>
                </a:ext>
              </a:extLst>
            </p:cNvPr>
            <p:cNvSpPr/>
            <p:nvPr/>
          </p:nvSpPr>
          <p:spPr>
            <a:xfrm>
              <a:off x="2536091" y="1373082"/>
              <a:ext cx="52973" cy="41122"/>
            </a:xfrm>
            <a:custGeom>
              <a:avLst/>
              <a:gdLst>
                <a:gd name="connsiteX0" fmla="*/ -40 w 52973"/>
                <a:gd name="connsiteY0" fmla="*/ 3058 h 41122"/>
                <a:gd name="connsiteX1" fmla="*/ 25327 w 52973"/>
                <a:gd name="connsiteY1" fmla="*/ 41654 h 41122"/>
                <a:gd name="connsiteX2" fmla="*/ 30049 w 52973"/>
                <a:gd name="connsiteY2" fmla="*/ 44180 h 41122"/>
                <a:gd name="connsiteX3" fmla="*/ 50423 w 52973"/>
                <a:gd name="connsiteY3" fmla="*/ 44180 h 41122"/>
                <a:gd name="connsiteX4" fmla="*/ 52933 w 52973"/>
                <a:gd name="connsiteY4" fmla="*/ 41709 h 41122"/>
                <a:gd name="connsiteX5" fmla="*/ 51780 w 52973"/>
                <a:gd name="connsiteY5" fmla="*/ 39588 h 41122"/>
                <a:gd name="connsiteX6" fmla="*/ 38973 w 52973"/>
                <a:gd name="connsiteY6" fmla="*/ 31326 h 41122"/>
                <a:gd name="connsiteX7" fmla="*/ 35538 w 52973"/>
                <a:gd name="connsiteY7" fmla="*/ 27325 h 41122"/>
                <a:gd name="connsiteX8" fmla="*/ 24666 w 52973"/>
                <a:gd name="connsiteY8" fmla="*/ 3058 h 41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973" h="41122">
                  <a:moveTo>
                    <a:pt x="-40" y="3058"/>
                  </a:moveTo>
                  <a:lnTo>
                    <a:pt x="25327" y="41654"/>
                  </a:lnTo>
                  <a:cubicBezTo>
                    <a:pt x="26369" y="43244"/>
                    <a:pt x="28148" y="44192"/>
                    <a:pt x="30049" y="44180"/>
                  </a:cubicBezTo>
                  <a:lnTo>
                    <a:pt x="50423" y="44180"/>
                  </a:lnTo>
                  <a:cubicBezTo>
                    <a:pt x="51798" y="44192"/>
                    <a:pt x="52923" y="43084"/>
                    <a:pt x="52933" y="41709"/>
                  </a:cubicBezTo>
                  <a:cubicBezTo>
                    <a:pt x="52941" y="40851"/>
                    <a:pt x="52505" y="40050"/>
                    <a:pt x="51780" y="39588"/>
                  </a:cubicBezTo>
                  <a:lnTo>
                    <a:pt x="38973" y="31326"/>
                  </a:lnTo>
                  <a:cubicBezTo>
                    <a:pt x="37464" y="30354"/>
                    <a:pt x="36271" y="28963"/>
                    <a:pt x="35538" y="27325"/>
                  </a:cubicBezTo>
                  <a:lnTo>
                    <a:pt x="24666" y="3058"/>
                  </a:lnTo>
                </a:path>
              </a:pathLst>
            </a:custGeom>
            <a:solidFill>
              <a:srgbClr val="40D3BA"/>
            </a:solidFill>
            <a:ln w="1179"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1728F089-44A1-EC1B-5289-F7DB4E1D0FFA}"/>
                </a:ext>
              </a:extLst>
            </p:cNvPr>
            <p:cNvSpPr/>
            <p:nvPr/>
          </p:nvSpPr>
          <p:spPr>
            <a:xfrm>
              <a:off x="2190715" y="1161347"/>
              <a:ext cx="147383" cy="83415"/>
            </a:xfrm>
            <a:custGeom>
              <a:avLst/>
              <a:gdLst>
                <a:gd name="connsiteX0" fmla="*/ 146457 w 147383"/>
                <a:gd name="connsiteY0" fmla="*/ 81242 h 83415"/>
                <a:gd name="connsiteX1" fmla="*/ 147343 w 147383"/>
                <a:gd name="connsiteY1" fmla="*/ 81159 h 83415"/>
                <a:gd name="connsiteX2" fmla="*/ 49131 w 147383"/>
                <a:gd name="connsiteY2" fmla="*/ 46340 h 83415"/>
                <a:gd name="connsiteX3" fmla="*/ 124962 w 147383"/>
                <a:gd name="connsiteY3" fmla="*/ 9974 h 83415"/>
                <a:gd name="connsiteX4" fmla="*/ 30634 w 147383"/>
                <a:gd name="connsiteY4" fmla="*/ 3058 h 83415"/>
                <a:gd name="connsiteX5" fmla="*/ 49521 w 147383"/>
                <a:gd name="connsiteY5" fmla="*/ 85030 h 83415"/>
                <a:gd name="connsiteX6" fmla="*/ 146457 w 147383"/>
                <a:gd name="connsiteY6" fmla="*/ 81242 h 83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383" h="83415">
                  <a:moveTo>
                    <a:pt x="146457" y="81242"/>
                  </a:moveTo>
                  <a:cubicBezTo>
                    <a:pt x="146752" y="81242"/>
                    <a:pt x="147048" y="81171"/>
                    <a:pt x="147343" y="81159"/>
                  </a:cubicBezTo>
                  <a:cubicBezTo>
                    <a:pt x="127370" y="79672"/>
                    <a:pt x="33231" y="71835"/>
                    <a:pt x="49131" y="46340"/>
                  </a:cubicBezTo>
                  <a:cubicBezTo>
                    <a:pt x="66011" y="19193"/>
                    <a:pt x="124679" y="10010"/>
                    <a:pt x="124962" y="9974"/>
                  </a:cubicBezTo>
                  <a:cubicBezTo>
                    <a:pt x="77580" y="3317"/>
                    <a:pt x="30634" y="3058"/>
                    <a:pt x="30634" y="3058"/>
                  </a:cubicBezTo>
                  <a:cubicBezTo>
                    <a:pt x="30634" y="3058"/>
                    <a:pt x="-49635" y="70926"/>
                    <a:pt x="49521" y="85030"/>
                  </a:cubicBezTo>
                  <a:cubicBezTo>
                    <a:pt x="75490" y="88713"/>
                    <a:pt x="119166" y="84570"/>
                    <a:pt x="146457" y="81242"/>
                  </a:cubicBezTo>
                  <a:close/>
                </a:path>
              </a:pathLst>
            </a:custGeom>
            <a:gradFill>
              <a:gsLst>
                <a:gs pos="0">
                  <a:srgbClr val="EC332D"/>
                </a:gs>
                <a:gs pos="50000">
                  <a:srgbClr val="E85041"/>
                </a:gs>
                <a:gs pos="100000">
                  <a:srgbClr val="E56D55"/>
                </a:gs>
              </a:gsLst>
              <a:lin ang="0" scaled="1"/>
            </a:gradFill>
            <a:ln w="1179"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A07BFBEA-AABC-13C8-0B0E-3C2532297B35}"/>
                </a:ext>
              </a:extLst>
            </p:cNvPr>
            <p:cNvSpPr/>
            <p:nvPr/>
          </p:nvSpPr>
          <p:spPr>
            <a:xfrm>
              <a:off x="2277956" y="1239660"/>
              <a:ext cx="115528" cy="133375"/>
            </a:xfrm>
            <a:custGeom>
              <a:avLst/>
              <a:gdLst>
                <a:gd name="connsiteX0" fmla="*/ 88975 w 115528"/>
                <a:gd name="connsiteY0" fmla="*/ 22320 h 133375"/>
                <a:gd name="connsiteX1" fmla="*/ 63006 w 115528"/>
                <a:gd name="connsiteY1" fmla="*/ 3058 h 133375"/>
                <a:gd name="connsiteX2" fmla="*/ 63006 w 115528"/>
                <a:gd name="connsiteY2" fmla="*/ 3058 h 133375"/>
                <a:gd name="connsiteX3" fmla="*/ 72172 w 115528"/>
                <a:gd name="connsiteY3" fmla="*/ 17008 h 133375"/>
                <a:gd name="connsiteX4" fmla="*/ 70691 w 115528"/>
                <a:gd name="connsiteY4" fmla="*/ 20762 h 133375"/>
                <a:gd name="connsiteX5" fmla="*/ -40 w 115528"/>
                <a:gd name="connsiteY5" fmla="*/ 136433 h 133375"/>
                <a:gd name="connsiteX6" fmla="*/ 23344 w 115528"/>
                <a:gd name="connsiteY6" fmla="*/ 136433 h 133375"/>
                <a:gd name="connsiteX7" fmla="*/ 115488 w 115528"/>
                <a:gd name="connsiteY7" fmla="*/ 25684 h 133375"/>
                <a:gd name="connsiteX8" fmla="*/ 88975 w 115528"/>
                <a:gd name="connsiteY8" fmla="*/ 22320 h 13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528" h="133375">
                  <a:moveTo>
                    <a:pt x="88975" y="22320"/>
                  </a:moveTo>
                  <a:cubicBezTo>
                    <a:pt x="89766" y="2645"/>
                    <a:pt x="73240" y="3825"/>
                    <a:pt x="63006" y="3058"/>
                  </a:cubicBezTo>
                  <a:lnTo>
                    <a:pt x="63006" y="3058"/>
                  </a:lnTo>
                  <a:cubicBezTo>
                    <a:pt x="69390" y="4379"/>
                    <a:pt x="73494" y="10625"/>
                    <a:pt x="72172" y="17008"/>
                  </a:cubicBezTo>
                  <a:cubicBezTo>
                    <a:pt x="71898" y="18336"/>
                    <a:pt x="71396" y="19606"/>
                    <a:pt x="70691" y="20762"/>
                  </a:cubicBezTo>
                  <a:lnTo>
                    <a:pt x="-40" y="136433"/>
                  </a:lnTo>
                  <a:lnTo>
                    <a:pt x="23344" y="136433"/>
                  </a:lnTo>
                  <a:cubicBezTo>
                    <a:pt x="23344" y="136433"/>
                    <a:pt x="84124" y="76815"/>
                    <a:pt x="115488" y="25684"/>
                  </a:cubicBezTo>
                  <a:cubicBezTo>
                    <a:pt x="105584" y="40190"/>
                    <a:pt x="88244" y="40639"/>
                    <a:pt x="88975" y="22320"/>
                  </a:cubicBezTo>
                  <a:close/>
                </a:path>
              </a:pathLst>
            </a:custGeom>
            <a:gradFill>
              <a:gsLst>
                <a:gs pos="0">
                  <a:srgbClr val="EC332D"/>
                </a:gs>
                <a:gs pos="50000">
                  <a:srgbClr val="E85041"/>
                </a:gs>
                <a:gs pos="100000">
                  <a:srgbClr val="E56D55"/>
                </a:gs>
              </a:gsLst>
              <a:lin ang="0" scaled="1"/>
            </a:gradFill>
            <a:ln w="1179"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CE40707F-FDF5-0E1D-2064-9DE544BC6620}"/>
                </a:ext>
              </a:extLst>
            </p:cNvPr>
            <p:cNvSpPr/>
            <p:nvPr/>
          </p:nvSpPr>
          <p:spPr>
            <a:xfrm>
              <a:off x="2395608" y="1258002"/>
              <a:ext cx="483" cy="814"/>
            </a:xfrm>
            <a:custGeom>
              <a:avLst/>
              <a:gdLst>
                <a:gd name="connsiteX0" fmla="*/ 444 w 483"/>
                <a:gd name="connsiteY0" fmla="*/ 3058 h 814"/>
                <a:gd name="connsiteX1" fmla="*/ -40 w 483"/>
                <a:gd name="connsiteY1" fmla="*/ 3872 h 814"/>
              </a:gdLst>
              <a:ahLst/>
              <a:cxnLst>
                <a:cxn ang="0">
                  <a:pos x="connsiteX0" y="connsiteY0"/>
                </a:cxn>
                <a:cxn ang="0">
                  <a:pos x="connsiteX1" y="connsiteY1"/>
                </a:cxn>
              </a:cxnLst>
              <a:rect l="l" t="t" r="r" b="b"/>
              <a:pathLst>
                <a:path w="483" h="814">
                  <a:moveTo>
                    <a:pt x="444" y="3058"/>
                  </a:moveTo>
                  <a:cubicBezTo>
                    <a:pt x="290" y="3294"/>
                    <a:pt x="125" y="3565"/>
                    <a:pt x="-40" y="3872"/>
                  </a:cubicBezTo>
                  <a:close/>
                </a:path>
              </a:pathLst>
            </a:custGeom>
            <a:gradFill>
              <a:gsLst>
                <a:gs pos="0">
                  <a:srgbClr val="F16C52"/>
                </a:gs>
                <a:gs pos="3000">
                  <a:srgbClr val="F16850"/>
                </a:gs>
                <a:gs pos="23000">
                  <a:srgbClr val="EF5140"/>
                </a:gs>
                <a:gs pos="45000">
                  <a:srgbClr val="ED4036"/>
                </a:gs>
                <a:gs pos="70000">
                  <a:srgbClr val="EC362F"/>
                </a:gs>
                <a:gs pos="100000">
                  <a:srgbClr val="EC332D"/>
                </a:gs>
              </a:gsLst>
              <a:lin ang="12419905" scaled="1"/>
            </a:gradFill>
            <a:ln w="1179"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620D445D-34A7-1069-92AA-07D5649E91CA}"/>
                </a:ext>
              </a:extLst>
            </p:cNvPr>
            <p:cNvSpPr/>
            <p:nvPr/>
          </p:nvSpPr>
          <p:spPr>
            <a:xfrm>
              <a:off x="2256849" y="972308"/>
              <a:ext cx="15231" cy="14809"/>
            </a:xfrm>
            <a:custGeom>
              <a:avLst/>
              <a:gdLst>
                <a:gd name="connsiteX0" fmla="*/ 10064 w 15231"/>
                <a:gd name="connsiteY0" fmla="*/ 3058 h 14809"/>
                <a:gd name="connsiteX1" fmla="*/ 14771 w 15231"/>
                <a:gd name="connsiteY1" fmla="*/ 12741 h 14809"/>
                <a:gd name="connsiteX2" fmla="*/ 5087 w 15231"/>
                <a:gd name="connsiteY2" fmla="*/ 17447 h 14809"/>
                <a:gd name="connsiteX3" fmla="*/ 380 w 15231"/>
                <a:gd name="connsiteY3" fmla="*/ 7764 h 14809"/>
                <a:gd name="connsiteX4" fmla="*/ 2026 w 15231"/>
                <a:gd name="connsiteY4" fmla="*/ 5041 h 14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31" h="14809">
                  <a:moveTo>
                    <a:pt x="10064" y="3058"/>
                  </a:moveTo>
                  <a:cubicBezTo>
                    <a:pt x="14038" y="4433"/>
                    <a:pt x="16146" y="8768"/>
                    <a:pt x="14771" y="12741"/>
                  </a:cubicBezTo>
                  <a:cubicBezTo>
                    <a:pt x="13397" y="16715"/>
                    <a:pt x="9061" y="18822"/>
                    <a:pt x="5087" y="17447"/>
                  </a:cubicBezTo>
                  <a:cubicBezTo>
                    <a:pt x="1113" y="16073"/>
                    <a:pt x="-995" y="11738"/>
                    <a:pt x="380" y="7764"/>
                  </a:cubicBezTo>
                  <a:cubicBezTo>
                    <a:pt x="731" y="6751"/>
                    <a:pt x="1292" y="5822"/>
                    <a:pt x="2026" y="5041"/>
                  </a:cubicBezTo>
                </a:path>
              </a:pathLst>
            </a:custGeom>
            <a:noFill/>
            <a:ln w="3538" cap="rnd">
              <a:solidFill>
                <a:srgbClr val="D6EFFA"/>
              </a:solid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CF480CD9-10F2-3D4B-1CF4-448A53D9BEAD}"/>
                </a:ext>
              </a:extLst>
            </p:cNvPr>
            <p:cNvSpPr/>
            <p:nvPr/>
          </p:nvSpPr>
          <p:spPr>
            <a:xfrm rot="10800000">
              <a:off x="2687657" y="1087081"/>
              <a:ext cx="276608" cy="327134"/>
            </a:xfrm>
            <a:custGeom>
              <a:avLst/>
              <a:gdLst>
                <a:gd name="connsiteX0" fmla="*/ -40 w 276608"/>
                <a:gd name="connsiteY0" fmla="*/ 3058 h 327134"/>
                <a:gd name="connsiteX1" fmla="*/ 276568 w 276608"/>
                <a:gd name="connsiteY1" fmla="*/ 3058 h 327134"/>
                <a:gd name="connsiteX2" fmla="*/ 276568 w 276608"/>
                <a:gd name="connsiteY2" fmla="*/ 330193 h 327134"/>
                <a:gd name="connsiteX3" fmla="*/ -40 w 276608"/>
                <a:gd name="connsiteY3" fmla="*/ 330193 h 327134"/>
              </a:gdLst>
              <a:ahLst/>
              <a:cxnLst>
                <a:cxn ang="0">
                  <a:pos x="connsiteX0" y="connsiteY0"/>
                </a:cxn>
                <a:cxn ang="0">
                  <a:pos x="connsiteX1" y="connsiteY1"/>
                </a:cxn>
                <a:cxn ang="0">
                  <a:pos x="connsiteX2" y="connsiteY2"/>
                </a:cxn>
                <a:cxn ang="0">
                  <a:pos x="connsiteX3" y="connsiteY3"/>
                </a:cxn>
              </a:cxnLst>
              <a:rect l="l" t="t" r="r" b="b"/>
              <a:pathLst>
                <a:path w="276608" h="327134">
                  <a:moveTo>
                    <a:pt x="-40" y="3058"/>
                  </a:moveTo>
                  <a:lnTo>
                    <a:pt x="276568" y="3058"/>
                  </a:lnTo>
                  <a:lnTo>
                    <a:pt x="276568" y="330193"/>
                  </a:lnTo>
                  <a:lnTo>
                    <a:pt x="-40" y="330193"/>
                  </a:lnTo>
                  <a:close/>
                </a:path>
              </a:pathLst>
            </a:custGeom>
            <a:gradFill>
              <a:gsLst>
                <a:gs pos="0">
                  <a:srgbClr val="FFFFFF"/>
                </a:gs>
                <a:gs pos="84000">
                  <a:srgbClr val="CDDFEC"/>
                </a:gs>
              </a:gsLst>
              <a:lin ang="5400000" scaled="1"/>
            </a:gradFill>
            <a:ln w="1179"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8EA8E853-478A-79BC-BB7C-76CF6D1DDAE6}"/>
                </a:ext>
              </a:extLst>
            </p:cNvPr>
            <p:cNvSpPr/>
            <p:nvPr/>
          </p:nvSpPr>
          <p:spPr>
            <a:xfrm rot="10800000">
              <a:off x="2687657" y="1049288"/>
              <a:ext cx="299591" cy="38253"/>
            </a:xfrm>
            <a:custGeom>
              <a:avLst/>
              <a:gdLst>
                <a:gd name="connsiteX0" fmla="*/ 13310 w 299591"/>
                <a:gd name="connsiteY0" fmla="*/ 3058 h 38253"/>
                <a:gd name="connsiteX1" fmla="*/ 299551 w 299591"/>
                <a:gd name="connsiteY1" fmla="*/ 3058 h 38253"/>
                <a:gd name="connsiteX2" fmla="*/ 299551 w 299591"/>
                <a:gd name="connsiteY2" fmla="*/ 3058 h 38253"/>
                <a:gd name="connsiteX3" fmla="*/ 299551 w 299591"/>
                <a:gd name="connsiteY3" fmla="*/ 41312 h 38253"/>
                <a:gd name="connsiteX4" fmla="*/ 299551 w 299591"/>
                <a:gd name="connsiteY4" fmla="*/ 41312 h 38253"/>
                <a:gd name="connsiteX5" fmla="*/ 13310 w 299591"/>
                <a:gd name="connsiteY5" fmla="*/ 41312 h 38253"/>
                <a:gd name="connsiteX6" fmla="*/ -40 w 299591"/>
                <a:gd name="connsiteY6" fmla="*/ 27998 h 38253"/>
                <a:gd name="connsiteX7" fmla="*/ -40 w 299591"/>
                <a:gd name="connsiteY7" fmla="*/ 16443 h 38253"/>
                <a:gd name="connsiteX8" fmla="*/ 13275 w 299591"/>
                <a:gd name="connsiteY8" fmla="*/ 3058 h 38253"/>
                <a:gd name="connsiteX9" fmla="*/ 13310 w 299591"/>
                <a:gd name="connsiteY9" fmla="*/ 3058 h 38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9591" h="38253">
                  <a:moveTo>
                    <a:pt x="13310" y="3058"/>
                  </a:moveTo>
                  <a:lnTo>
                    <a:pt x="299551" y="3058"/>
                  </a:lnTo>
                  <a:lnTo>
                    <a:pt x="299551" y="3058"/>
                  </a:lnTo>
                  <a:lnTo>
                    <a:pt x="299551" y="41312"/>
                  </a:lnTo>
                  <a:lnTo>
                    <a:pt x="299551" y="41312"/>
                  </a:lnTo>
                  <a:lnTo>
                    <a:pt x="13310" y="41312"/>
                  </a:lnTo>
                  <a:cubicBezTo>
                    <a:pt x="5956" y="41312"/>
                    <a:pt x="-17" y="35357"/>
                    <a:pt x="-40" y="27998"/>
                  </a:cubicBezTo>
                  <a:lnTo>
                    <a:pt x="-40" y="16443"/>
                  </a:lnTo>
                  <a:cubicBezTo>
                    <a:pt x="-64" y="9070"/>
                    <a:pt x="5897" y="3078"/>
                    <a:pt x="13275" y="3058"/>
                  </a:cubicBezTo>
                  <a:cubicBezTo>
                    <a:pt x="13287" y="3058"/>
                    <a:pt x="13299" y="3058"/>
                    <a:pt x="13310" y="3058"/>
                  </a:cubicBezTo>
                  <a:close/>
                </a:path>
              </a:pathLst>
            </a:custGeom>
            <a:gradFill>
              <a:gsLst>
                <a:gs pos="0">
                  <a:srgbClr val="FFFFFF"/>
                </a:gs>
                <a:gs pos="84000">
                  <a:srgbClr val="CDDFEC"/>
                </a:gs>
              </a:gsLst>
              <a:lin ang="5400000" scaled="1"/>
            </a:gradFill>
            <a:ln w="1179"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2DA535A9-29C8-E6F5-2A46-61B9C1E1D7D0}"/>
                </a:ext>
              </a:extLst>
            </p:cNvPr>
            <p:cNvSpPr/>
            <p:nvPr/>
          </p:nvSpPr>
          <p:spPr>
            <a:xfrm>
              <a:off x="2956198" y="991168"/>
              <a:ext cx="105274" cy="115506"/>
            </a:xfrm>
            <a:custGeom>
              <a:avLst/>
              <a:gdLst>
                <a:gd name="connsiteX0" fmla="*/ 89724 w 105274"/>
                <a:gd name="connsiteY0" fmla="*/ 4570 h 115506"/>
                <a:gd name="connsiteX1" fmla="*/ 10258 w 105274"/>
                <a:gd name="connsiteY1" fmla="*/ 118564 h 115506"/>
                <a:gd name="connsiteX2" fmla="*/ 40819 w 105274"/>
                <a:gd name="connsiteY2" fmla="*/ 96410 h 115506"/>
                <a:gd name="connsiteX3" fmla="*/ 60887 w 105274"/>
                <a:gd name="connsiteY3" fmla="*/ 60847 h 115506"/>
                <a:gd name="connsiteX4" fmla="*/ 89724 w 105274"/>
                <a:gd name="connsiteY4" fmla="*/ 4570 h 115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274" h="115506">
                  <a:moveTo>
                    <a:pt x="89724" y="4570"/>
                  </a:moveTo>
                  <a:cubicBezTo>
                    <a:pt x="89724" y="4570"/>
                    <a:pt x="-36227" y="36958"/>
                    <a:pt x="10258" y="118564"/>
                  </a:cubicBezTo>
                  <a:lnTo>
                    <a:pt x="40819" y="96410"/>
                  </a:lnTo>
                  <a:cubicBezTo>
                    <a:pt x="40819" y="96410"/>
                    <a:pt x="28460" y="76026"/>
                    <a:pt x="60887" y="60847"/>
                  </a:cubicBezTo>
                  <a:cubicBezTo>
                    <a:pt x="94788" y="44901"/>
                    <a:pt x="124405" y="-6348"/>
                    <a:pt x="89724" y="4570"/>
                  </a:cubicBezTo>
                  <a:close/>
                </a:path>
              </a:pathLst>
            </a:custGeom>
            <a:solidFill>
              <a:srgbClr val="F16C52"/>
            </a:solidFill>
            <a:ln w="1179"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75092CDE-BA63-DB08-DC62-9689FB5FB350}"/>
                </a:ext>
              </a:extLst>
            </p:cNvPr>
            <p:cNvSpPr/>
            <p:nvPr/>
          </p:nvSpPr>
          <p:spPr>
            <a:xfrm>
              <a:off x="2965269" y="993861"/>
              <a:ext cx="86418" cy="110536"/>
            </a:xfrm>
            <a:custGeom>
              <a:avLst/>
              <a:gdLst>
                <a:gd name="connsiteX0" fmla="*/ 86378 w 86418"/>
                <a:gd name="connsiteY0" fmla="*/ 28600 h 110536"/>
                <a:gd name="connsiteX1" fmla="*/ 76498 w 86418"/>
                <a:gd name="connsiteY1" fmla="*/ 3058 h 110536"/>
                <a:gd name="connsiteX2" fmla="*/ 67999 w 86418"/>
                <a:gd name="connsiteY2" fmla="*/ 5867 h 110536"/>
                <a:gd name="connsiteX3" fmla="*/ 16297 w 86418"/>
                <a:gd name="connsiteY3" fmla="*/ 67562 h 110536"/>
                <a:gd name="connsiteX4" fmla="*/ -40 w 86418"/>
                <a:gd name="connsiteY4" fmla="*/ 113594 h 110536"/>
                <a:gd name="connsiteX5" fmla="*/ -40 w 86418"/>
                <a:gd name="connsiteY5" fmla="*/ 113594 h 110536"/>
                <a:gd name="connsiteX6" fmla="*/ 5862 w 86418"/>
                <a:gd name="connsiteY6" fmla="*/ 112414 h 110536"/>
                <a:gd name="connsiteX7" fmla="*/ 31713 w 86418"/>
                <a:gd name="connsiteY7" fmla="*/ 93682 h 110536"/>
                <a:gd name="connsiteX8" fmla="*/ 51780 w 86418"/>
                <a:gd name="connsiteY8" fmla="*/ 58119 h 110536"/>
                <a:gd name="connsiteX9" fmla="*/ 86378 w 86418"/>
                <a:gd name="connsiteY9" fmla="*/ 28600 h 110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418" h="110536">
                  <a:moveTo>
                    <a:pt x="86378" y="28600"/>
                  </a:moveTo>
                  <a:cubicBezTo>
                    <a:pt x="83215" y="18390"/>
                    <a:pt x="79697" y="8534"/>
                    <a:pt x="76498" y="3058"/>
                  </a:cubicBezTo>
                  <a:cubicBezTo>
                    <a:pt x="74350" y="3719"/>
                    <a:pt x="71434" y="4651"/>
                    <a:pt x="67999" y="5867"/>
                  </a:cubicBezTo>
                  <a:cubicBezTo>
                    <a:pt x="61660" y="39482"/>
                    <a:pt x="30662" y="60775"/>
                    <a:pt x="16297" y="67562"/>
                  </a:cubicBezTo>
                  <a:cubicBezTo>
                    <a:pt x="1931" y="74349"/>
                    <a:pt x="7" y="112791"/>
                    <a:pt x="-40" y="113594"/>
                  </a:cubicBezTo>
                  <a:lnTo>
                    <a:pt x="-40" y="113594"/>
                  </a:lnTo>
                  <a:lnTo>
                    <a:pt x="5862" y="112414"/>
                  </a:lnTo>
                  <a:lnTo>
                    <a:pt x="31713" y="93682"/>
                  </a:lnTo>
                  <a:cubicBezTo>
                    <a:pt x="31713" y="93682"/>
                    <a:pt x="19354" y="73298"/>
                    <a:pt x="51780" y="58119"/>
                  </a:cubicBezTo>
                  <a:cubicBezTo>
                    <a:pt x="65225" y="51828"/>
                    <a:pt x="78021" y="39943"/>
                    <a:pt x="86378" y="28600"/>
                  </a:cubicBezTo>
                  <a:close/>
                </a:path>
              </a:pathLst>
            </a:custGeom>
            <a:gradFill>
              <a:gsLst>
                <a:gs pos="0">
                  <a:srgbClr val="F16C52"/>
                </a:gs>
                <a:gs pos="34000">
                  <a:srgbClr val="F05C48"/>
                </a:gs>
                <a:gs pos="100000">
                  <a:srgbClr val="EC332D"/>
                </a:gs>
              </a:gsLst>
              <a:lin ang="0" scaled="1"/>
            </a:gradFill>
            <a:ln w="1179"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36D093E1-8212-0C58-B894-83929408AC9D}"/>
                </a:ext>
              </a:extLst>
            </p:cNvPr>
            <p:cNvSpPr/>
            <p:nvPr/>
          </p:nvSpPr>
          <p:spPr>
            <a:xfrm>
              <a:off x="2965270" y="1081314"/>
              <a:ext cx="32676" cy="28059"/>
            </a:xfrm>
            <a:custGeom>
              <a:avLst/>
              <a:gdLst>
                <a:gd name="connsiteX0" fmla="*/ 31405 w 32676"/>
                <a:gd name="connsiteY0" fmla="*/ 5757 h 28059"/>
                <a:gd name="connsiteX1" fmla="*/ 10086 w 32676"/>
                <a:gd name="connsiteY1" fmla="*/ 8814 h 28059"/>
                <a:gd name="connsiteX2" fmla="*/ 1186 w 32676"/>
                <a:gd name="connsiteY2" fmla="*/ 28419 h 28059"/>
                <a:gd name="connsiteX3" fmla="*/ 22505 w 32676"/>
                <a:gd name="connsiteY3" fmla="*/ 25362 h 28059"/>
                <a:gd name="connsiteX4" fmla="*/ 31405 w 32676"/>
                <a:gd name="connsiteY4" fmla="*/ 5757 h 28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76" h="28059">
                  <a:moveTo>
                    <a:pt x="31405" y="5757"/>
                  </a:moveTo>
                  <a:cubicBezTo>
                    <a:pt x="27982" y="1189"/>
                    <a:pt x="18420" y="2558"/>
                    <a:pt x="10086" y="8814"/>
                  </a:cubicBezTo>
                  <a:cubicBezTo>
                    <a:pt x="1753" y="15069"/>
                    <a:pt x="-2237" y="23851"/>
                    <a:pt x="1186" y="28419"/>
                  </a:cubicBezTo>
                  <a:cubicBezTo>
                    <a:pt x="4609" y="32986"/>
                    <a:pt x="14171" y="31617"/>
                    <a:pt x="22505" y="25362"/>
                  </a:cubicBezTo>
                  <a:cubicBezTo>
                    <a:pt x="30838" y="19106"/>
                    <a:pt x="34840" y="10336"/>
                    <a:pt x="31405" y="5757"/>
                  </a:cubicBezTo>
                  <a:close/>
                </a:path>
              </a:pathLst>
            </a:custGeom>
            <a:solidFill>
              <a:srgbClr val="E04E3B"/>
            </a:solidFill>
            <a:ln w="1179"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8F5985F1-5D2A-E9B5-71DF-46AE2453C01B}"/>
                </a:ext>
              </a:extLst>
            </p:cNvPr>
            <p:cNvSpPr/>
            <p:nvPr/>
          </p:nvSpPr>
          <p:spPr>
            <a:xfrm>
              <a:off x="2956203" y="1088403"/>
              <a:ext cx="33394" cy="71479"/>
            </a:xfrm>
            <a:custGeom>
              <a:avLst/>
              <a:gdLst>
                <a:gd name="connsiteX0" fmla="*/ 5071 w 33394"/>
                <a:gd name="connsiteY0" fmla="*/ 3058 h 71479"/>
                <a:gd name="connsiteX1" fmla="*/ 28231 w 33394"/>
                <a:gd name="connsiteY1" fmla="*/ 3058 h 71479"/>
                <a:gd name="connsiteX2" fmla="*/ 33354 w 33394"/>
                <a:gd name="connsiteY2" fmla="*/ 8169 h 71479"/>
                <a:gd name="connsiteX3" fmla="*/ 33354 w 33394"/>
                <a:gd name="connsiteY3" fmla="*/ 28316 h 71479"/>
                <a:gd name="connsiteX4" fmla="*/ 22364 w 33394"/>
                <a:gd name="connsiteY4" fmla="*/ 43979 h 71479"/>
                <a:gd name="connsiteX5" fmla="*/ 19035 w 33394"/>
                <a:gd name="connsiteY5" fmla="*/ 48771 h 71479"/>
                <a:gd name="connsiteX6" fmla="*/ 19035 w 33394"/>
                <a:gd name="connsiteY6" fmla="*/ 63572 h 71479"/>
                <a:gd name="connsiteX7" fmla="*/ 23450 w 33394"/>
                <a:gd name="connsiteY7" fmla="*/ 67951 h 71479"/>
                <a:gd name="connsiteX8" fmla="*/ 25941 w 33394"/>
                <a:gd name="connsiteY8" fmla="*/ 70477 h 71479"/>
                <a:gd name="connsiteX9" fmla="*/ 21868 w 33394"/>
                <a:gd name="connsiteY9" fmla="*/ 74537 h 71479"/>
                <a:gd name="connsiteX10" fmla="*/ 11433 w 33394"/>
                <a:gd name="connsiteY10" fmla="*/ 74537 h 71479"/>
                <a:gd name="connsiteX11" fmla="*/ 7373 w 33394"/>
                <a:gd name="connsiteY11" fmla="*/ 70459 h 71479"/>
                <a:gd name="connsiteX12" fmla="*/ 7373 w 33394"/>
                <a:gd name="connsiteY12" fmla="*/ 70253 h 71479"/>
                <a:gd name="connsiteX13" fmla="*/ 9887 w 33394"/>
                <a:gd name="connsiteY13" fmla="*/ 67892 h 71479"/>
                <a:gd name="connsiteX14" fmla="*/ 9887 w 33394"/>
                <a:gd name="connsiteY14" fmla="*/ 67892 h 71479"/>
                <a:gd name="connsiteX15" fmla="*/ 14278 w 33394"/>
                <a:gd name="connsiteY15" fmla="*/ 63525 h 71479"/>
                <a:gd name="connsiteX16" fmla="*/ 14278 w 33394"/>
                <a:gd name="connsiteY16" fmla="*/ 63513 h 71479"/>
                <a:gd name="connsiteX17" fmla="*/ 14278 w 33394"/>
                <a:gd name="connsiteY17" fmla="*/ 48771 h 71479"/>
                <a:gd name="connsiteX18" fmla="*/ 10949 w 33394"/>
                <a:gd name="connsiteY18" fmla="*/ 43979 h 71479"/>
                <a:gd name="connsiteX19" fmla="*/ -40 w 33394"/>
                <a:gd name="connsiteY19" fmla="*/ 28316 h 71479"/>
                <a:gd name="connsiteX20" fmla="*/ -40 w 33394"/>
                <a:gd name="connsiteY20" fmla="*/ 8169 h 71479"/>
                <a:gd name="connsiteX21" fmla="*/ 5071 w 33394"/>
                <a:gd name="connsiteY21" fmla="*/ 3058 h 7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394" h="71479">
                  <a:moveTo>
                    <a:pt x="5071" y="3058"/>
                  </a:moveTo>
                  <a:lnTo>
                    <a:pt x="28231" y="3058"/>
                  </a:lnTo>
                  <a:cubicBezTo>
                    <a:pt x="31052" y="3065"/>
                    <a:pt x="33342" y="5346"/>
                    <a:pt x="33354" y="8169"/>
                  </a:cubicBezTo>
                  <a:lnTo>
                    <a:pt x="33354" y="28316"/>
                  </a:lnTo>
                  <a:cubicBezTo>
                    <a:pt x="33330" y="35324"/>
                    <a:pt x="28951" y="41576"/>
                    <a:pt x="22364" y="43979"/>
                  </a:cubicBezTo>
                  <a:cubicBezTo>
                    <a:pt x="20357" y="44722"/>
                    <a:pt x="19035" y="46634"/>
                    <a:pt x="19035" y="48771"/>
                  </a:cubicBezTo>
                  <a:lnTo>
                    <a:pt x="19035" y="63572"/>
                  </a:lnTo>
                  <a:cubicBezTo>
                    <a:pt x="19059" y="65997"/>
                    <a:pt x="21030" y="67951"/>
                    <a:pt x="23450" y="67951"/>
                  </a:cubicBezTo>
                  <a:cubicBezTo>
                    <a:pt x="24831" y="67970"/>
                    <a:pt x="25941" y="69096"/>
                    <a:pt x="25941" y="70477"/>
                  </a:cubicBezTo>
                  <a:cubicBezTo>
                    <a:pt x="25929" y="72721"/>
                    <a:pt x="24111" y="74537"/>
                    <a:pt x="21868" y="74537"/>
                  </a:cubicBezTo>
                  <a:lnTo>
                    <a:pt x="11433" y="74537"/>
                  </a:lnTo>
                  <a:cubicBezTo>
                    <a:pt x="9179" y="74534"/>
                    <a:pt x="7361" y="72708"/>
                    <a:pt x="7373" y="70459"/>
                  </a:cubicBezTo>
                  <a:cubicBezTo>
                    <a:pt x="7373" y="70390"/>
                    <a:pt x="7373" y="70321"/>
                    <a:pt x="7373" y="70253"/>
                  </a:cubicBezTo>
                  <a:cubicBezTo>
                    <a:pt x="7443" y="68921"/>
                    <a:pt x="8553" y="67884"/>
                    <a:pt x="9887" y="67892"/>
                  </a:cubicBezTo>
                  <a:lnTo>
                    <a:pt x="9887" y="67892"/>
                  </a:lnTo>
                  <a:cubicBezTo>
                    <a:pt x="12307" y="67898"/>
                    <a:pt x="14266" y="65944"/>
                    <a:pt x="14278" y="63525"/>
                  </a:cubicBezTo>
                  <a:cubicBezTo>
                    <a:pt x="14278" y="63522"/>
                    <a:pt x="14278" y="63517"/>
                    <a:pt x="14278" y="63513"/>
                  </a:cubicBezTo>
                  <a:lnTo>
                    <a:pt x="14278" y="48771"/>
                  </a:lnTo>
                  <a:cubicBezTo>
                    <a:pt x="14278" y="46636"/>
                    <a:pt x="12944" y="44726"/>
                    <a:pt x="10949" y="43979"/>
                  </a:cubicBezTo>
                  <a:cubicBezTo>
                    <a:pt x="4363" y="41576"/>
                    <a:pt x="-17" y="35324"/>
                    <a:pt x="-40" y="28316"/>
                  </a:cubicBezTo>
                  <a:lnTo>
                    <a:pt x="-40" y="8169"/>
                  </a:lnTo>
                  <a:cubicBezTo>
                    <a:pt x="-29" y="5349"/>
                    <a:pt x="2250" y="3065"/>
                    <a:pt x="5071" y="3058"/>
                  </a:cubicBezTo>
                  <a:close/>
                </a:path>
              </a:pathLst>
            </a:custGeom>
            <a:gradFill>
              <a:gsLst>
                <a:gs pos="0">
                  <a:srgbClr val="FFFFFF"/>
                </a:gs>
                <a:gs pos="84000">
                  <a:srgbClr val="CDDFEC"/>
                </a:gs>
              </a:gsLst>
              <a:lin ang="16200000" scaled="1"/>
            </a:gradFill>
            <a:ln w="1179"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EA6B06E0-1379-AB57-F8B7-5382ED54A6CD}"/>
                </a:ext>
              </a:extLst>
            </p:cNvPr>
            <p:cNvSpPr/>
            <p:nvPr/>
          </p:nvSpPr>
          <p:spPr>
            <a:xfrm>
              <a:off x="2956203" y="1107194"/>
              <a:ext cx="33394" cy="52689"/>
            </a:xfrm>
            <a:custGeom>
              <a:avLst/>
              <a:gdLst>
                <a:gd name="connsiteX0" fmla="*/ 4433 w 33394"/>
                <a:gd name="connsiteY0" fmla="*/ 3955 h 52689"/>
                <a:gd name="connsiteX1" fmla="*/ 33354 w 33394"/>
                <a:gd name="connsiteY1" fmla="*/ 6658 h 52689"/>
                <a:gd name="connsiteX2" fmla="*/ 33354 w 33394"/>
                <a:gd name="connsiteY2" fmla="*/ 9526 h 52689"/>
                <a:gd name="connsiteX3" fmla="*/ 22364 w 33394"/>
                <a:gd name="connsiteY3" fmla="*/ 25189 h 52689"/>
                <a:gd name="connsiteX4" fmla="*/ 19035 w 33394"/>
                <a:gd name="connsiteY4" fmla="*/ 29981 h 52689"/>
                <a:gd name="connsiteX5" fmla="*/ 19035 w 33394"/>
                <a:gd name="connsiteY5" fmla="*/ 44782 h 52689"/>
                <a:gd name="connsiteX6" fmla="*/ 23450 w 33394"/>
                <a:gd name="connsiteY6" fmla="*/ 49161 h 52689"/>
                <a:gd name="connsiteX7" fmla="*/ 25941 w 33394"/>
                <a:gd name="connsiteY7" fmla="*/ 51687 h 52689"/>
                <a:gd name="connsiteX8" fmla="*/ 21868 w 33394"/>
                <a:gd name="connsiteY8" fmla="*/ 55747 h 52689"/>
                <a:gd name="connsiteX9" fmla="*/ 11433 w 33394"/>
                <a:gd name="connsiteY9" fmla="*/ 55747 h 52689"/>
                <a:gd name="connsiteX10" fmla="*/ 7373 w 33394"/>
                <a:gd name="connsiteY10" fmla="*/ 51669 h 52689"/>
                <a:gd name="connsiteX11" fmla="*/ 7373 w 33394"/>
                <a:gd name="connsiteY11" fmla="*/ 51462 h 52689"/>
                <a:gd name="connsiteX12" fmla="*/ 9887 w 33394"/>
                <a:gd name="connsiteY12" fmla="*/ 49102 h 52689"/>
                <a:gd name="connsiteX13" fmla="*/ 9887 w 33394"/>
                <a:gd name="connsiteY13" fmla="*/ 49102 h 52689"/>
                <a:gd name="connsiteX14" fmla="*/ 14278 w 33394"/>
                <a:gd name="connsiteY14" fmla="*/ 44735 h 52689"/>
                <a:gd name="connsiteX15" fmla="*/ 14278 w 33394"/>
                <a:gd name="connsiteY15" fmla="*/ 44723 h 52689"/>
                <a:gd name="connsiteX16" fmla="*/ 14278 w 33394"/>
                <a:gd name="connsiteY16" fmla="*/ 29981 h 52689"/>
                <a:gd name="connsiteX17" fmla="*/ 10949 w 33394"/>
                <a:gd name="connsiteY17" fmla="*/ 25189 h 52689"/>
                <a:gd name="connsiteX18" fmla="*/ -40 w 33394"/>
                <a:gd name="connsiteY18" fmla="*/ 9526 h 52689"/>
                <a:gd name="connsiteX19" fmla="*/ -40 w 33394"/>
                <a:gd name="connsiteY19" fmla="*/ 3058 h 52689"/>
                <a:gd name="connsiteX20" fmla="*/ 4433 w 33394"/>
                <a:gd name="connsiteY20" fmla="*/ 3955 h 52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3394" h="52689">
                  <a:moveTo>
                    <a:pt x="4433" y="3955"/>
                  </a:moveTo>
                  <a:cubicBezTo>
                    <a:pt x="13959" y="5827"/>
                    <a:pt x="23651" y="6732"/>
                    <a:pt x="33354" y="6658"/>
                  </a:cubicBezTo>
                  <a:lnTo>
                    <a:pt x="33354" y="9526"/>
                  </a:lnTo>
                  <a:cubicBezTo>
                    <a:pt x="33330" y="16533"/>
                    <a:pt x="28951" y="22786"/>
                    <a:pt x="22364" y="25189"/>
                  </a:cubicBezTo>
                  <a:cubicBezTo>
                    <a:pt x="20357" y="25931"/>
                    <a:pt x="19035" y="27843"/>
                    <a:pt x="19035" y="29981"/>
                  </a:cubicBezTo>
                  <a:lnTo>
                    <a:pt x="19035" y="44782"/>
                  </a:lnTo>
                  <a:cubicBezTo>
                    <a:pt x="19059" y="47206"/>
                    <a:pt x="21030" y="49161"/>
                    <a:pt x="23450" y="49161"/>
                  </a:cubicBezTo>
                  <a:cubicBezTo>
                    <a:pt x="24831" y="49180"/>
                    <a:pt x="25941" y="50306"/>
                    <a:pt x="25941" y="51687"/>
                  </a:cubicBezTo>
                  <a:cubicBezTo>
                    <a:pt x="25929" y="53930"/>
                    <a:pt x="24111" y="55747"/>
                    <a:pt x="21868" y="55747"/>
                  </a:cubicBezTo>
                  <a:lnTo>
                    <a:pt x="11433" y="55747"/>
                  </a:lnTo>
                  <a:cubicBezTo>
                    <a:pt x="9179" y="55743"/>
                    <a:pt x="7361" y="53917"/>
                    <a:pt x="7373" y="51669"/>
                  </a:cubicBezTo>
                  <a:cubicBezTo>
                    <a:pt x="7373" y="51599"/>
                    <a:pt x="7373" y="51531"/>
                    <a:pt x="7373" y="51462"/>
                  </a:cubicBezTo>
                  <a:cubicBezTo>
                    <a:pt x="7443" y="50131"/>
                    <a:pt x="8553" y="49093"/>
                    <a:pt x="9887" y="49102"/>
                  </a:cubicBezTo>
                  <a:lnTo>
                    <a:pt x="9887" y="49102"/>
                  </a:lnTo>
                  <a:cubicBezTo>
                    <a:pt x="12307" y="49108"/>
                    <a:pt x="14266" y="47153"/>
                    <a:pt x="14278" y="44735"/>
                  </a:cubicBezTo>
                  <a:cubicBezTo>
                    <a:pt x="14278" y="44731"/>
                    <a:pt x="14278" y="44726"/>
                    <a:pt x="14278" y="44723"/>
                  </a:cubicBezTo>
                  <a:lnTo>
                    <a:pt x="14278" y="29981"/>
                  </a:lnTo>
                  <a:cubicBezTo>
                    <a:pt x="14278" y="27845"/>
                    <a:pt x="12944" y="25936"/>
                    <a:pt x="10949" y="25189"/>
                  </a:cubicBezTo>
                  <a:cubicBezTo>
                    <a:pt x="4363" y="22786"/>
                    <a:pt x="-17" y="16533"/>
                    <a:pt x="-40" y="9526"/>
                  </a:cubicBezTo>
                  <a:lnTo>
                    <a:pt x="-40" y="3058"/>
                  </a:lnTo>
                  <a:cubicBezTo>
                    <a:pt x="1423" y="3377"/>
                    <a:pt x="2911" y="3672"/>
                    <a:pt x="4433" y="3955"/>
                  </a:cubicBezTo>
                  <a:close/>
                </a:path>
              </a:pathLst>
            </a:custGeom>
            <a:gradFill>
              <a:gsLst>
                <a:gs pos="0">
                  <a:srgbClr val="FFFFFF"/>
                </a:gs>
                <a:gs pos="84000">
                  <a:srgbClr val="CDDFEC"/>
                </a:gs>
              </a:gsLst>
              <a:lin ang="5400000" scaled="1"/>
            </a:gradFill>
            <a:ln w="1179"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6E03BC29-434D-F859-9674-8E0763A183F3}"/>
                </a:ext>
              </a:extLst>
            </p:cNvPr>
            <p:cNvSpPr/>
            <p:nvPr/>
          </p:nvSpPr>
          <p:spPr>
            <a:xfrm>
              <a:off x="2963729" y="1129757"/>
              <a:ext cx="31002" cy="18599"/>
            </a:xfrm>
            <a:custGeom>
              <a:avLst/>
              <a:gdLst>
                <a:gd name="connsiteX0" fmla="*/ 22145 w 31002"/>
                <a:gd name="connsiteY0" fmla="*/ 3464 h 18599"/>
                <a:gd name="connsiteX1" fmla="*/ 12819 w 31002"/>
                <a:gd name="connsiteY1" fmla="*/ 3464 h 18599"/>
                <a:gd name="connsiteX2" fmla="*/ 35 w 31002"/>
                <a:gd name="connsiteY2" fmla="*/ 11726 h 18599"/>
                <a:gd name="connsiteX3" fmla="*/ 8688 w 31002"/>
                <a:gd name="connsiteY3" fmla="*/ 21286 h 18599"/>
                <a:gd name="connsiteX4" fmla="*/ 9479 w 31002"/>
                <a:gd name="connsiteY4" fmla="*/ 19315 h 18599"/>
                <a:gd name="connsiteX5" fmla="*/ 30962 w 31002"/>
                <a:gd name="connsiteY5" fmla="*/ 18784 h 18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02" h="18599">
                  <a:moveTo>
                    <a:pt x="22145" y="3464"/>
                  </a:moveTo>
                  <a:cubicBezTo>
                    <a:pt x="22145" y="3464"/>
                    <a:pt x="20291" y="5328"/>
                    <a:pt x="12819" y="3464"/>
                  </a:cubicBezTo>
                  <a:cubicBezTo>
                    <a:pt x="5347" y="1599"/>
                    <a:pt x="1015" y="6473"/>
                    <a:pt x="35" y="11726"/>
                  </a:cubicBezTo>
                  <a:cubicBezTo>
                    <a:pt x="-944" y="16978"/>
                    <a:pt x="7897" y="23257"/>
                    <a:pt x="8688" y="21286"/>
                  </a:cubicBezTo>
                  <a:lnTo>
                    <a:pt x="9479" y="19315"/>
                  </a:lnTo>
                  <a:cubicBezTo>
                    <a:pt x="9479" y="19315"/>
                    <a:pt x="10341" y="24343"/>
                    <a:pt x="30962" y="18784"/>
                  </a:cubicBezTo>
                </a:path>
              </a:pathLst>
            </a:custGeom>
            <a:solidFill>
              <a:srgbClr val="F9AA8F"/>
            </a:solidFill>
            <a:ln w="1179"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10723DFA-0FDC-72E4-25E8-A75BE24206EA}"/>
                </a:ext>
              </a:extLst>
            </p:cNvPr>
            <p:cNvSpPr/>
            <p:nvPr/>
          </p:nvSpPr>
          <p:spPr>
            <a:xfrm>
              <a:off x="2992937" y="977478"/>
              <a:ext cx="114780" cy="204836"/>
            </a:xfrm>
            <a:custGeom>
              <a:avLst/>
              <a:gdLst>
                <a:gd name="connsiteX0" fmla="*/ 81068 w 114780"/>
                <a:gd name="connsiteY0" fmla="*/ 3058 h 204836"/>
                <a:gd name="connsiteX1" fmla="*/ 41642 w 114780"/>
                <a:gd name="connsiteY1" fmla="*/ 16466 h 204836"/>
                <a:gd name="connsiteX2" fmla="*/ 25470 w 114780"/>
                <a:gd name="connsiteY2" fmla="*/ 110891 h 204836"/>
                <a:gd name="connsiteX3" fmla="*/ 1696 w 114780"/>
                <a:gd name="connsiteY3" fmla="*/ 178039 h 204836"/>
                <a:gd name="connsiteX4" fmla="*/ 12957 w 114780"/>
                <a:gd name="connsiteY4" fmla="*/ 206164 h 204836"/>
                <a:gd name="connsiteX5" fmla="*/ 21870 w 114780"/>
                <a:gd name="connsiteY5" fmla="*/ 207889 h 204836"/>
                <a:gd name="connsiteX6" fmla="*/ 110708 w 114780"/>
                <a:gd name="connsiteY6" fmla="*/ 165398 h 204836"/>
                <a:gd name="connsiteX7" fmla="*/ 81068 w 114780"/>
                <a:gd name="connsiteY7" fmla="*/ 3058 h 20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4780" h="204836">
                  <a:moveTo>
                    <a:pt x="81068" y="3058"/>
                  </a:moveTo>
                  <a:cubicBezTo>
                    <a:pt x="81068" y="3058"/>
                    <a:pt x="46965" y="8381"/>
                    <a:pt x="41642" y="16466"/>
                  </a:cubicBezTo>
                  <a:cubicBezTo>
                    <a:pt x="39198" y="20184"/>
                    <a:pt x="37074" y="68258"/>
                    <a:pt x="25470" y="110891"/>
                  </a:cubicBezTo>
                  <a:cubicBezTo>
                    <a:pt x="19060" y="133781"/>
                    <a:pt x="11116" y="156214"/>
                    <a:pt x="1696" y="178039"/>
                  </a:cubicBezTo>
                  <a:cubicBezTo>
                    <a:pt x="-2966" y="188915"/>
                    <a:pt x="2086" y="201507"/>
                    <a:pt x="12957" y="206164"/>
                  </a:cubicBezTo>
                  <a:cubicBezTo>
                    <a:pt x="15767" y="207370"/>
                    <a:pt x="18812" y="207957"/>
                    <a:pt x="21870" y="207889"/>
                  </a:cubicBezTo>
                  <a:cubicBezTo>
                    <a:pt x="54001" y="207133"/>
                    <a:pt x="99423" y="199745"/>
                    <a:pt x="110708" y="165398"/>
                  </a:cubicBezTo>
                  <a:cubicBezTo>
                    <a:pt x="128615" y="110856"/>
                    <a:pt x="81068" y="3058"/>
                    <a:pt x="81068" y="3058"/>
                  </a:cubicBezTo>
                  <a:close/>
                </a:path>
              </a:pathLst>
            </a:custGeom>
            <a:solidFill>
              <a:srgbClr val="E04E3B"/>
            </a:solidFill>
            <a:ln w="1179"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87575618-E8D0-FAAC-9E99-14954AD24512}"/>
                </a:ext>
              </a:extLst>
            </p:cNvPr>
            <p:cNvSpPr/>
            <p:nvPr/>
          </p:nvSpPr>
          <p:spPr>
            <a:xfrm>
              <a:off x="2992907" y="1056228"/>
              <a:ext cx="74775" cy="125195"/>
            </a:xfrm>
            <a:custGeom>
              <a:avLst/>
              <a:gdLst>
                <a:gd name="connsiteX0" fmla="*/ 72976 w 74775"/>
                <a:gd name="connsiteY0" fmla="*/ 120876 h 125195"/>
                <a:gd name="connsiteX1" fmla="*/ 74735 w 74775"/>
                <a:gd name="connsiteY1" fmla="*/ 7260 h 125195"/>
                <a:gd name="connsiteX2" fmla="*/ 32016 w 74775"/>
                <a:gd name="connsiteY2" fmla="*/ 3058 h 125195"/>
                <a:gd name="connsiteX3" fmla="*/ 26114 w 74775"/>
                <a:gd name="connsiteY3" fmla="*/ 29638 h 125195"/>
                <a:gd name="connsiteX4" fmla="*/ 26114 w 74775"/>
                <a:gd name="connsiteY4" fmla="*/ 29638 h 125195"/>
                <a:gd name="connsiteX5" fmla="*/ 26114 w 74775"/>
                <a:gd name="connsiteY5" fmla="*/ 29638 h 125195"/>
                <a:gd name="connsiteX6" fmla="*/ 25464 w 74775"/>
                <a:gd name="connsiteY6" fmla="*/ 32070 h 125195"/>
                <a:gd name="connsiteX7" fmla="*/ 24957 w 74775"/>
                <a:gd name="connsiteY7" fmla="*/ 33899 h 125195"/>
                <a:gd name="connsiteX8" fmla="*/ 25464 w 74775"/>
                <a:gd name="connsiteY8" fmla="*/ 44982 h 125195"/>
                <a:gd name="connsiteX9" fmla="*/ 2234 w 74775"/>
                <a:gd name="connsiteY9" fmla="*/ 97943 h 125195"/>
                <a:gd name="connsiteX10" fmla="*/ 2234 w 74775"/>
                <a:gd name="connsiteY10" fmla="*/ 97943 h 125195"/>
                <a:gd name="connsiteX11" fmla="*/ 1691 w 74775"/>
                <a:gd name="connsiteY11" fmla="*/ 99206 h 125195"/>
                <a:gd name="connsiteX12" fmla="*/ 3 w 74775"/>
                <a:gd name="connsiteY12" fmla="*/ 109014 h 125195"/>
                <a:gd name="connsiteX13" fmla="*/ 15502 w 74775"/>
                <a:gd name="connsiteY13" fmla="*/ 115813 h 125195"/>
                <a:gd name="connsiteX14" fmla="*/ 36478 w 74775"/>
                <a:gd name="connsiteY14" fmla="*/ 128253 h 125195"/>
                <a:gd name="connsiteX15" fmla="*/ 72976 w 74775"/>
                <a:gd name="connsiteY15" fmla="*/ 120876 h 12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4775" h="125195">
                  <a:moveTo>
                    <a:pt x="72976" y="120876"/>
                  </a:moveTo>
                  <a:lnTo>
                    <a:pt x="74735" y="7260"/>
                  </a:lnTo>
                  <a:lnTo>
                    <a:pt x="32016" y="3058"/>
                  </a:lnTo>
                  <a:cubicBezTo>
                    <a:pt x="30398" y="11816"/>
                    <a:pt x="28474" y="20762"/>
                    <a:pt x="26114" y="29638"/>
                  </a:cubicBezTo>
                  <a:lnTo>
                    <a:pt x="26114" y="29638"/>
                  </a:lnTo>
                  <a:lnTo>
                    <a:pt x="26114" y="29638"/>
                  </a:lnTo>
                  <a:cubicBezTo>
                    <a:pt x="25901" y="30453"/>
                    <a:pt x="25689" y="31267"/>
                    <a:pt x="25464" y="32070"/>
                  </a:cubicBezTo>
                  <a:cubicBezTo>
                    <a:pt x="25299" y="32684"/>
                    <a:pt x="25122" y="33250"/>
                    <a:pt x="24957" y="33899"/>
                  </a:cubicBezTo>
                  <a:cubicBezTo>
                    <a:pt x="24142" y="37574"/>
                    <a:pt x="24319" y="41397"/>
                    <a:pt x="25464" y="44982"/>
                  </a:cubicBezTo>
                  <a:cubicBezTo>
                    <a:pt x="28073" y="52064"/>
                    <a:pt x="2234" y="97943"/>
                    <a:pt x="2234" y="97943"/>
                  </a:cubicBezTo>
                  <a:lnTo>
                    <a:pt x="2234" y="97943"/>
                  </a:lnTo>
                  <a:lnTo>
                    <a:pt x="1691" y="99206"/>
                  </a:lnTo>
                  <a:cubicBezTo>
                    <a:pt x="368" y="102297"/>
                    <a:pt x="-210" y="105657"/>
                    <a:pt x="3" y="109014"/>
                  </a:cubicBezTo>
                  <a:cubicBezTo>
                    <a:pt x="1183" y="112673"/>
                    <a:pt x="5137" y="115825"/>
                    <a:pt x="15502" y="115813"/>
                  </a:cubicBezTo>
                  <a:cubicBezTo>
                    <a:pt x="36442" y="115813"/>
                    <a:pt x="36844" y="125362"/>
                    <a:pt x="36478" y="128253"/>
                  </a:cubicBezTo>
                  <a:cubicBezTo>
                    <a:pt x="48908" y="127326"/>
                    <a:pt x="61160" y="124847"/>
                    <a:pt x="72976" y="120876"/>
                  </a:cubicBezTo>
                  <a:close/>
                </a:path>
              </a:pathLst>
            </a:custGeom>
            <a:gradFill>
              <a:gsLst>
                <a:gs pos="0">
                  <a:srgbClr val="E04E3B"/>
                </a:gs>
                <a:gs pos="50000">
                  <a:srgbClr val="D7402C"/>
                </a:gs>
                <a:gs pos="100000">
                  <a:srgbClr val="CF321D"/>
                </a:gs>
              </a:gsLst>
              <a:lin ang="0" scaled="1"/>
            </a:gradFill>
            <a:ln w="1179"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558B5348-5AC7-F9DE-B552-7E16EE19D004}"/>
                </a:ext>
              </a:extLst>
            </p:cNvPr>
            <p:cNvSpPr/>
            <p:nvPr/>
          </p:nvSpPr>
          <p:spPr>
            <a:xfrm>
              <a:off x="2977743" y="1081255"/>
              <a:ext cx="22307" cy="29305"/>
            </a:xfrm>
            <a:custGeom>
              <a:avLst/>
              <a:gdLst>
                <a:gd name="connsiteX0" fmla="*/ 18495 w 22307"/>
                <a:gd name="connsiteY0" fmla="*/ 5627 h 29305"/>
                <a:gd name="connsiteX1" fmla="*/ 22036 w 22307"/>
                <a:gd name="connsiteY1" fmla="*/ 21773 h 29305"/>
                <a:gd name="connsiteX2" fmla="*/ 7293 w 22307"/>
                <a:gd name="connsiteY2" fmla="*/ 31216 h 29305"/>
                <a:gd name="connsiteX3" fmla="*/ 305 w 22307"/>
                <a:gd name="connsiteY3" fmla="*/ 7255 h 29305"/>
                <a:gd name="connsiteX4" fmla="*/ 18495 w 22307"/>
                <a:gd name="connsiteY4" fmla="*/ 5627 h 29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07" h="29305">
                  <a:moveTo>
                    <a:pt x="18495" y="5627"/>
                  </a:moveTo>
                  <a:cubicBezTo>
                    <a:pt x="18495" y="5627"/>
                    <a:pt x="23370" y="10053"/>
                    <a:pt x="22036" y="21773"/>
                  </a:cubicBezTo>
                  <a:cubicBezTo>
                    <a:pt x="21352" y="27757"/>
                    <a:pt x="14021" y="35264"/>
                    <a:pt x="7293" y="31216"/>
                  </a:cubicBezTo>
                  <a:cubicBezTo>
                    <a:pt x="565" y="27167"/>
                    <a:pt x="-805" y="12803"/>
                    <a:pt x="305" y="7255"/>
                  </a:cubicBezTo>
                  <a:cubicBezTo>
                    <a:pt x="258" y="7220"/>
                    <a:pt x="10988" y="-971"/>
                    <a:pt x="18495" y="5627"/>
                  </a:cubicBezTo>
                  <a:close/>
                </a:path>
              </a:pathLst>
            </a:custGeom>
            <a:solidFill>
              <a:srgbClr val="F9AA8F"/>
            </a:solidFill>
            <a:ln w="1179"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3A949E2E-1CCB-282C-67B8-C25EF97E1ACE}"/>
                </a:ext>
              </a:extLst>
            </p:cNvPr>
            <p:cNvSpPr/>
            <p:nvPr/>
          </p:nvSpPr>
          <p:spPr>
            <a:xfrm>
              <a:off x="2920914" y="1150724"/>
              <a:ext cx="181034" cy="222358"/>
            </a:xfrm>
            <a:custGeom>
              <a:avLst/>
              <a:gdLst>
                <a:gd name="connsiteX0" fmla="*/ 176156 w 181034"/>
                <a:gd name="connsiteY0" fmla="*/ 3058 h 222358"/>
                <a:gd name="connsiteX1" fmla="*/ 144461 w 181034"/>
                <a:gd name="connsiteY1" fmla="*/ 93942 h 222358"/>
                <a:gd name="connsiteX2" fmla="*/ 63083 w 181034"/>
                <a:gd name="connsiteY2" fmla="*/ 105214 h 222358"/>
                <a:gd name="connsiteX3" fmla="*/ 45766 w 181034"/>
                <a:gd name="connsiteY3" fmla="*/ 126830 h 222358"/>
                <a:gd name="connsiteX4" fmla="*/ 46463 w 181034"/>
                <a:gd name="connsiteY4" fmla="*/ 130248 h 222358"/>
                <a:gd name="connsiteX5" fmla="*/ 71252 w 181034"/>
                <a:gd name="connsiteY5" fmla="*/ 225416 h 222358"/>
                <a:gd name="connsiteX6" fmla="*/ 55328 w 181034"/>
                <a:gd name="connsiteY6" fmla="*/ 225416 h 222358"/>
                <a:gd name="connsiteX7" fmla="*/ 90315 w 181034"/>
                <a:gd name="connsiteY7" fmla="*/ 24303 h 222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1034" h="222358">
                  <a:moveTo>
                    <a:pt x="176156" y="3058"/>
                  </a:moveTo>
                  <a:cubicBezTo>
                    <a:pt x="176156" y="3058"/>
                    <a:pt x="199268" y="84499"/>
                    <a:pt x="144461" y="93942"/>
                  </a:cubicBezTo>
                  <a:cubicBezTo>
                    <a:pt x="112826" y="99395"/>
                    <a:pt x="82808" y="103077"/>
                    <a:pt x="63083" y="105214"/>
                  </a:cubicBezTo>
                  <a:cubicBezTo>
                    <a:pt x="52329" y="106402"/>
                    <a:pt x="44586" y="116081"/>
                    <a:pt x="45766" y="126830"/>
                  </a:cubicBezTo>
                  <a:cubicBezTo>
                    <a:pt x="45896" y="127988"/>
                    <a:pt x="46132" y="129131"/>
                    <a:pt x="46463" y="130248"/>
                  </a:cubicBezTo>
                  <a:lnTo>
                    <a:pt x="71252" y="225416"/>
                  </a:lnTo>
                  <a:lnTo>
                    <a:pt x="55328" y="225416"/>
                  </a:lnTo>
                  <a:cubicBezTo>
                    <a:pt x="55328" y="225416"/>
                    <a:pt x="-90041" y="56762"/>
                    <a:pt x="90315" y="24303"/>
                  </a:cubicBezTo>
                </a:path>
              </a:pathLst>
            </a:custGeom>
            <a:solidFill>
              <a:srgbClr val="4F2C25"/>
            </a:solidFill>
            <a:ln w="1179"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FB21CF64-E0CF-011C-E3C9-8EF7484618D6}"/>
                </a:ext>
              </a:extLst>
            </p:cNvPr>
            <p:cNvSpPr/>
            <p:nvPr/>
          </p:nvSpPr>
          <p:spPr>
            <a:xfrm>
              <a:off x="2955964" y="1150582"/>
              <a:ext cx="191904" cy="222016"/>
            </a:xfrm>
            <a:custGeom>
              <a:avLst/>
              <a:gdLst>
                <a:gd name="connsiteX0" fmla="*/ 151977 w 191904"/>
                <a:gd name="connsiteY0" fmla="*/ 93635 h 222016"/>
                <a:gd name="connsiteX1" fmla="*/ 141696 w 191904"/>
                <a:gd name="connsiteY1" fmla="*/ 94083 h 222016"/>
                <a:gd name="connsiteX2" fmla="*/ 115856 w 191904"/>
                <a:gd name="connsiteY2" fmla="*/ 94390 h 222016"/>
                <a:gd name="connsiteX3" fmla="*/ 60306 w 191904"/>
                <a:gd name="connsiteY3" fmla="*/ 105355 h 222016"/>
                <a:gd name="connsiteX4" fmla="*/ 43662 w 191904"/>
                <a:gd name="connsiteY4" fmla="*/ 130142 h 222016"/>
                <a:gd name="connsiteX5" fmla="*/ 69631 w 191904"/>
                <a:gd name="connsiteY5" fmla="*/ 225074 h 222016"/>
                <a:gd name="connsiteX6" fmla="*/ 53719 w 191904"/>
                <a:gd name="connsiteY6" fmla="*/ 225074 h 222016"/>
                <a:gd name="connsiteX7" fmla="*/ 86700 w 191904"/>
                <a:gd name="connsiteY7" fmla="*/ 26853 h 222016"/>
                <a:gd name="connsiteX8" fmla="*/ 173449 w 191904"/>
                <a:gd name="connsiteY8" fmla="*/ 3058 h 222016"/>
                <a:gd name="connsiteX9" fmla="*/ 173567 w 191904"/>
                <a:gd name="connsiteY9" fmla="*/ 3306 h 222016"/>
                <a:gd name="connsiteX10" fmla="*/ 173721 w 191904"/>
                <a:gd name="connsiteY10" fmla="*/ 3601 h 222016"/>
                <a:gd name="connsiteX11" fmla="*/ 173815 w 191904"/>
                <a:gd name="connsiteY11" fmla="*/ 3766 h 222016"/>
                <a:gd name="connsiteX12" fmla="*/ 174429 w 191904"/>
                <a:gd name="connsiteY12" fmla="*/ 4781 h 222016"/>
                <a:gd name="connsiteX13" fmla="*/ 174429 w 191904"/>
                <a:gd name="connsiteY13" fmla="*/ 4781 h 222016"/>
                <a:gd name="connsiteX14" fmla="*/ 151977 w 191904"/>
                <a:gd name="connsiteY14" fmla="*/ 93635 h 222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1904" h="222016">
                  <a:moveTo>
                    <a:pt x="151977" y="93635"/>
                  </a:moveTo>
                  <a:cubicBezTo>
                    <a:pt x="148826" y="93933"/>
                    <a:pt x="145402" y="94083"/>
                    <a:pt x="141696" y="94083"/>
                  </a:cubicBezTo>
                  <a:cubicBezTo>
                    <a:pt x="132677" y="94083"/>
                    <a:pt x="124072" y="94083"/>
                    <a:pt x="115856" y="94390"/>
                  </a:cubicBezTo>
                  <a:cubicBezTo>
                    <a:pt x="94810" y="95110"/>
                    <a:pt x="76348" y="97483"/>
                    <a:pt x="60306" y="105355"/>
                  </a:cubicBezTo>
                  <a:cubicBezTo>
                    <a:pt x="49340" y="110737"/>
                    <a:pt x="40239" y="118433"/>
                    <a:pt x="43662" y="130142"/>
                  </a:cubicBezTo>
                  <a:lnTo>
                    <a:pt x="69631" y="225074"/>
                  </a:lnTo>
                  <a:lnTo>
                    <a:pt x="53719" y="225074"/>
                  </a:lnTo>
                  <a:cubicBezTo>
                    <a:pt x="53719" y="225074"/>
                    <a:pt x="-86893" y="62758"/>
                    <a:pt x="86700" y="26853"/>
                  </a:cubicBezTo>
                  <a:lnTo>
                    <a:pt x="173449" y="3058"/>
                  </a:lnTo>
                  <a:cubicBezTo>
                    <a:pt x="173473" y="3145"/>
                    <a:pt x="173520" y="3228"/>
                    <a:pt x="173567" y="3306"/>
                  </a:cubicBezTo>
                  <a:cubicBezTo>
                    <a:pt x="173567" y="3377"/>
                    <a:pt x="173662" y="3495"/>
                    <a:pt x="173721" y="3601"/>
                  </a:cubicBezTo>
                  <a:cubicBezTo>
                    <a:pt x="173780" y="3707"/>
                    <a:pt x="173721" y="3707"/>
                    <a:pt x="173815" y="3766"/>
                  </a:cubicBezTo>
                  <a:cubicBezTo>
                    <a:pt x="173980" y="4026"/>
                    <a:pt x="174193" y="4368"/>
                    <a:pt x="174429" y="4781"/>
                  </a:cubicBezTo>
                  <a:lnTo>
                    <a:pt x="174429" y="4781"/>
                  </a:lnTo>
                  <a:cubicBezTo>
                    <a:pt x="181394" y="16502"/>
                    <a:pt x="220572" y="87367"/>
                    <a:pt x="151977" y="93635"/>
                  </a:cubicBezTo>
                  <a:close/>
                </a:path>
              </a:pathLst>
            </a:custGeom>
            <a:solidFill>
              <a:srgbClr val="633A30"/>
            </a:solidFill>
            <a:ln w="1179"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1ED2405E-9E9C-2067-2E83-472AFD9948A6}"/>
                </a:ext>
              </a:extLst>
            </p:cNvPr>
            <p:cNvSpPr/>
            <p:nvPr/>
          </p:nvSpPr>
          <p:spPr>
            <a:xfrm>
              <a:off x="3044735" y="1150724"/>
              <a:ext cx="102825" cy="91190"/>
            </a:xfrm>
            <a:custGeom>
              <a:avLst/>
              <a:gdLst>
                <a:gd name="connsiteX0" fmla="*/ 63207 w 102825"/>
                <a:gd name="connsiteY0" fmla="*/ 93493 h 91190"/>
                <a:gd name="connsiteX1" fmla="*/ 52925 w 102825"/>
                <a:gd name="connsiteY1" fmla="*/ 93942 h 91190"/>
                <a:gd name="connsiteX2" fmla="*/ 27086 w 102825"/>
                <a:gd name="connsiteY2" fmla="*/ 94249 h 91190"/>
                <a:gd name="connsiteX3" fmla="*/ 35963 w 102825"/>
                <a:gd name="connsiteY3" fmla="*/ 68766 h 91190"/>
                <a:gd name="connsiteX4" fmla="*/ -40 w 102825"/>
                <a:gd name="connsiteY4" fmla="*/ 29485 h 91190"/>
                <a:gd name="connsiteX5" fmla="*/ 14703 w 102825"/>
                <a:gd name="connsiteY5" fmla="*/ 22332 h 91190"/>
                <a:gd name="connsiteX6" fmla="*/ 84620 w 102825"/>
                <a:gd name="connsiteY6" fmla="*/ 3058 h 91190"/>
                <a:gd name="connsiteX7" fmla="*/ 84738 w 102825"/>
                <a:gd name="connsiteY7" fmla="*/ 3247 h 91190"/>
                <a:gd name="connsiteX8" fmla="*/ 84891 w 102825"/>
                <a:gd name="connsiteY8" fmla="*/ 3506 h 91190"/>
                <a:gd name="connsiteX9" fmla="*/ 84986 w 102825"/>
                <a:gd name="connsiteY9" fmla="*/ 3660 h 91190"/>
                <a:gd name="connsiteX10" fmla="*/ 85599 w 102825"/>
                <a:gd name="connsiteY10" fmla="*/ 4675 h 91190"/>
                <a:gd name="connsiteX11" fmla="*/ 85599 w 102825"/>
                <a:gd name="connsiteY11" fmla="*/ 4675 h 91190"/>
                <a:gd name="connsiteX12" fmla="*/ 63207 w 102825"/>
                <a:gd name="connsiteY12" fmla="*/ 93493 h 91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2825" h="91190">
                  <a:moveTo>
                    <a:pt x="63207" y="93493"/>
                  </a:moveTo>
                  <a:cubicBezTo>
                    <a:pt x="60055" y="93792"/>
                    <a:pt x="56632" y="93942"/>
                    <a:pt x="52925" y="93942"/>
                  </a:cubicBezTo>
                  <a:cubicBezTo>
                    <a:pt x="43907" y="93942"/>
                    <a:pt x="35301" y="93942"/>
                    <a:pt x="27086" y="94249"/>
                  </a:cubicBezTo>
                  <a:cubicBezTo>
                    <a:pt x="36116" y="90295"/>
                    <a:pt x="37710" y="82599"/>
                    <a:pt x="35963" y="68766"/>
                  </a:cubicBezTo>
                  <a:cubicBezTo>
                    <a:pt x="33602" y="50660"/>
                    <a:pt x="-40" y="29485"/>
                    <a:pt x="-40" y="29485"/>
                  </a:cubicBezTo>
                  <a:lnTo>
                    <a:pt x="14703" y="22332"/>
                  </a:lnTo>
                  <a:lnTo>
                    <a:pt x="84620" y="3058"/>
                  </a:lnTo>
                  <a:lnTo>
                    <a:pt x="84738" y="3247"/>
                  </a:lnTo>
                  <a:lnTo>
                    <a:pt x="84891" y="3506"/>
                  </a:lnTo>
                  <a:lnTo>
                    <a:pt x="84986" y="3660"/>
                  </a:lnTo>
                  <a:cubicBezTo>
                    <a:pt x="85151" y="3919"/>
                    <a:pt x="85351" y="4262"/>
                    <a:pt x="85599" y="4675"/>
                  </a:cubicBezTo>
                  <a:lnTo>
                    <a:pt x="85599" y="4675"/>
                  </a:lnTo>
                  <a:cubicBezTo>
                    <a:pt x="92481" y="16372"/>
                    <a:pt x="131176" y="87167"/>
                    <a:pt x="63207" y="93493"/>
                  </a:cubicBezTo>
                  <a:close/>
                </a:path>
              </a:pathLst>
            </a:custGeom>
            <a:gradFill>
              <a:gsLst>
                <a:gs pos="0">
                  <a:srgbClr val="633A30"/>
                </a:gs>
                <a:gs pos="50000">
                  <a:srgbClr val="603329"/>
                </a:gs>
                <a:gs pos="100000">
                  <a:srgbClr val="5E2C23"/>
                </a:gs>
              </a:gsLst>
              <a:lin ang="0" scaled="1"/>
            </a:gradFill>
            <a:ln w="1179"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A4948926-29BE-A159-15F7-2303338EE6EE}"/>
                </a:ext>
              </a:extLst>
            </p:cNvPr>
            <p:cNvSpPr/>
            <p:nvPr/>
          </p:nvSpPr>
          <p:spPr>
            <a:xfrm>
              <a:off x="3018446" y="900972"/>
              <a:ext cx="81945" cy="144836"/>
            </a:xfrm>
            <a:custGeom>
              <a:avLst/>
              <a:gdLst>
                <a:gd name="connsiteX0" fmla="*/ 81716 w 81945"/>
                <a:gd name="connsiteY0" fmla="*/ 38560 h 144836"/>
                <a:gd name="connsiteX1" fmla="*/ 38725 w 81945"/>
                <a:gd name="connsiteY1" fmla="*/ 3249 h 144836"/>
                <a:gd name="connsiteX2" fmla="*/ 3690 w 81945"/>
                <a:gd name="connsiteY2" fmla="*/ 36317 h 144836"/>
                <a:gd name="connsiteX3" fmla="*/ 1329 w 81945"/>
                <a:gd name="connsiteY3" fmla="*/ 57327 h 144836"/>
                <a:gd name="connsiteX4" fmla="*/ 10773 w 81945"/>
                <a:gd name="connsiteY4" fmla="*/ 65589 h 144836"/>
                <a:gd name="connsiteX5" fmla="*/ 10773 w 81945"/>
                <a:gd name="connsiteY5" fmla="*/ 65589 h 144836"/>
                <a:gd name="connsiteX6" fmla="*/ 29542 w 81945"/>
                <a:gd name="connsiteY6" fmla="*/ 79493 h 144836"/>
                <a:gd name="connsiteX7" fmla="*/ 29542 w 81945"/>
                <a:gd name="connsiteY7" fmla="*/ 79493 h 144836"/>
                <a:gd name="connsiteX8" fmla="*/ 19461 w 81945"/>
                <a:gd name="connsiteY8" fmla="*/ 130246 h 144836"/>
                <a:gd name="connsiteX9" fmla="*/ 72485 w 81945"/>
                <a:gd name="connsiteY9" fmla="*/ 123601 h 144836"/>
                <a:gd name="connsiteX10" fmla="*/ 70125 w 81945"/>
                <a:gd name="connsiteY10" fmla="*/ 78820 h 144836"/>
                <a:gd name="connsiteX11" fmla="*/ 74150 w 81945"/>
                <a:gd name="connsiteY11" fmla="*/ 65837 h 144836"/>
                <a:gd name="connsiteX12" fmla="*/ 81716 w 81945"/>
                <a:gd name="connsiteY12" fmla="*/ 38560 h 14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945" h="144836">
                  <a:moveTo>
                    <a:pt x="81716" y="38560"/>
                  </a:moveTo>
                  <a:cubicBezTo>
                    <a:pt x="79591" y="16937"/>
                    <a:pt x="60351" y="1128"/>
                    <a:pt x="38725" y="3249"/>
                  </a:cubicBezTo>
                  <a:cubicBezTo>
                    <a:pt x="20865" y="4999"/>
                    <a:pt x="6464" y="18599"/>
                    <a:pt x="3690" y="36317"/>
                  </a:cubicBezTo>
                  <a:cubicBezTo>
                    <a:pt x="3549" y="36565"/>
                    <a:pt x="-2743" y="54553"/>
                    <a:pt x="1329" y="57327"/>
                  </a:cubicBezTo>
                  <a:cubicBezTo>
                    <a:pt x="4682" y="59835"/>
                    <a:pt x="7845" y="62597"/>
                    <a:pt x="10773" y="65589"/>
                  </a:cubicBezTo>
                  <a:lnTo>
                    <a:pt x="10773" y="65589"/>
                  </a:lnTo>
                  <a:cubicBezTo>
                    <a:pt x="15471" y="72017"/>
                    <a:pt x="22022" y="76866"/>
                    <a:pt x="29542" y="79493"/>
                  </a:cubicBezTo>
                  <a:lnTo>
                    <a:pt x="29542" y="79493"/>
                  </a:lnTo>
                  <a:cubicBezTo>
                    <a:pt x="40059" y="85005"/>
                    <a:pt x="36931" y="101270"/>
                    <a:pt x="19461" y="130246"/>
                  </a:cubicBezTo>
                  <a:cubicBezTo>
                    <a:pt x="-6662" y="173517"/>
                    <a:pt x="72485" y="123601"/>
                    <a:pt x="72485" y="123601"/>
                  </a:cubicBezTo>
                  <a:lnTo>
                    <a:pt x="70125" y="78820"/>
                  </a:lnTo>
                  <a:cubicBezTo>
                    <a:pt x="69912" y="74156"/>
                    <a:pt x="71340" y="69564"/>
                    <a:pt x="74150" y="65837"/>
                  </a:cubicBezTo>
                  <a:cubicBezTo>
                    <a:pt x="79981" y="58003"/>
                    <a:pt x="82672" y="48277"/>
                    <a:pt x="81716" y="38560"/>
                  </a:cubicBezTo>
                  <a:close/>
                </a:path>
              </a:pathLst>
            </a:custGeom>
            <a:solidFill>
              <a:srgbClr val="F9AA8F"/>
            </a:solidFill>
            <a:ln w="1179"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14CBBD48-7BA8-50E2-F90E-05BD1F540853}"/>
                </a:ext>
              </a:extLst>
            </p:cNvPr>
            <p:cNvSpPr/>
            <p:nvPr/>
          </p:nvSpPr>
          <p:spPr>
            <a:xfrm>
              <a:off x="3019781" y="912514"/>
              <a:ext cx="76975" cy="95912"/>
            </a:xfrm>
            <a:custGeom>
              <a:avLst/>
              <a:gdLst>
                <a:gd name="connsiteX0" fmla="*/ 76935 w 76975"/>
                <a:gd name="connsiteY0" fmla="*/ 47390 h 95912"/>
                <a:gd name="connsiteX1" fmla="*/ 59736 w 76975"/>
                <a:gd name="connsiteY1" fmla="*/ 3058 h 95912"/>
                <a:gd name="connsiteX2" fmla="*/ 10690 w 76975"/>
                <a:gd name="connsiteY2" fmla="*/ 6056 h 95912"/>
                <a:gd name="connsiteX3" fmla="*/ 2320 w 76975"/>
                <a:gd name="connsiteY3" fmla="*/ 24776 h 95912"/>
                <a:gd name="connsiteX4" fmla="*/ 6216 w 76975"/>
                <a:gd name="connsiteY4" fmla="*/ 27785 h 95912"/>
                <a:gd name="connsiteX5" fmla="*/ 3111 w 76975"/>
                <a:gd name="connsiteY5" fmla="*/ 39730 h 95912"/>
                <a:gd name="connsiteX6" fmla="*/ -40 w 76975"/>
                <a:gd name="connsiteY6" fmla="*/ 45785 h 95912"/>
                <a:gd name="connsiteX7" fmla="*/ 8683 w 76975"/>
                <a:gd name="connsiteY7" fmla="*/ 53351 h 95912"/>
                <a:gd name="connsiteX8" fmla="*/ 8683 w 76975"/>
                <a:gd name="connsiteY8" fmla="*/ 53351 h 95912"/>
                <a:gd name="connsiteX9" fmla="*/ 9757 w 76975"/>
                <a:gd name="connsiteY9" fmla="*/ 37665 h 95912"/>
                <a:gd name="connsiteX10" fmla="*/ 38819 w 76975"/>
                <a:gd name="connsiteY10" fmla="*/ 51982 h 95912"/>
                <a:gd name="connsiteX11" fmla="*/ 26082 w 76975"/>
                <a:gd name="connsiteY11" fmla="*/ 67172 h 95912"/>
                <a:gd name="connsiteX12" fmla="*/ 26259 w 76975"/>
                <a:gd name="connsiteY12" fmla="*/ 67243 h 95912"/>
                <a:gd name="connsiteX13" fmla="*/ 41440 w 76975"/>
                <a:gd name="connsiteY13" fmla="*/ 86565 h 95912"/>
                <a:gd name="connsiteX14" fmla="*/ 70466 w 76975"/>
                <a:gd name="connsiteY14" fmla="*/ 98970 h 95912"/>
                <a:gd name="connsiteX15" fmla="*/ 68767 w 76975"/>
                <a:gd name="connsiteY15" fmla="*/ 67326 h 95912"/>
                <a:gd name="connsiteX16" fmla="*/ 72792 w 76975"/>
                <a:gd name="connsiteY16" fmla="*/ 54342 h 95912"/>
                <a:gd name="connsiteX17" fmla="*/ 76935 w 76975"/>
                <a:gd name="connsiteY17" fmla="*/ 47390 h 95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975" h="95912">
                  <a:moveTo>
                    <a:pt x="76935" y="47390"/>
                  </a:moveTo>
                  <a:lnTo>
                    <a:pt x="59736" y="3058"/>
                  </a:lnTo>
                  <a:lnTo>
                    <a:pt x="10690" y="6056"/>
                  </a:lnTo>
                  <a:cubicBezTo>
                    <a:pt x="6287" y="11440"/>
                    <a:pt x="3395" y="17903"/>
                    <a:pt x="2320" y="24776"/>
                  </a:cubicBezTo>
                  <a:cubicBezTo>
                    <a:pt x="2320" y="24776"/>
                    <a:pt x="4681" y="27632"/>
                    <a:pt x="6216" y="27785"/>
                  </a:cubicBezTo>
                  <a:cubicBezTo>
                    <a:pt x="7750" y="27939"/>
                    <a:pt x="3111" y="35162"/>
                    <a:pt x="3111" y="39730"/>
                  </a:cubicBezTo>
                  <a:cubicBezTo>
                    <a:pt x="3111" y="44298"/>
                    <a:pt x="1683" y="46812"/>
                    <a:pt x="-40" y="45785"/>
                  </a:cubicBezTo>
                  <a:cubicBezTo>
                    <a:pt x="3064" y="48077"/>
                    <a:pt x="5980" y="50607"/>
                    <a:pt x="8683" y="53351"/>
                  </a:cubicBezTo>
                  <a:lnTo>
                    <a:pt x="8683" y="53351"/>
                  </a:lnTo>
                  <a:cubicBezTo>
                    <a:pt x="8683" y="53351"/>
                    <a:pt x="5036" y="44451"/>
                    <a:pt x="9757" y="37665"/>
                  </a:cubicBezTo>
                  <a:cubicBezTo>
                    <a:pt x="14479" y="30878"/>
                    <a:pt x="37497" y="39884"/>
                    <a:pt x="38819" y="51982"/>
                  </a:cubicBezTo>
                  <a:cubicBezTo>
                    <a:pt x="40141" y="64080"/>
                    <a:pt x="34912" y="69179"/>
                    <a:pt x="26082" y="67172"/>
                  </a:cubicBezTo>
                  <a:lnTo>
                    <a:pt x="26259" y="67243"/>
                  </a:lnTo>
                  <a:cubicBezTo>
                    <a:pt x="28313" y="67940"/>
                    <a:pt x="42903" y="73310"/>
                    <a:pt x="41440" y="86565"/>
                  </a:cubicBezTo>
                  <a:cubicBezTo>
                    <a:pt x="40259" y="97117"/>
                    <a:pt x="60067" y="98805"/>
                    <a:pt x="70466" y="98970"/>
                  </a:cubicBezTo>
                  <a:lnTo>
                    <a:pt x="68767" y="67326"/>
                  </a:lnTo>
                  <a:cubicBezTo>
                    <a:pt x="68554" y="62661"/>
                    <a:pt x="69982" y="58070"/>
                    <a:pt x="72792" y="54342"/>
                  </a:cubicBezTo>
                  <a:cubicBezTo>
                    <a:pt x="74409" y="52172"/>
                    <a:pt x="75790" y="49842"/>
                    <a:pt x="76935" y="47390"/>
                  </a:cubicBezTo>
                  <a:close/>
                </a:path>
              </a:pathLst>
            </a:custGeom>
            <a:gradFill>
              <a:gsLst>
                <a:gs pos="0">
                  <a:srgbClr val="F78E6B"/>
                </a:gs>
                <a:gs pos="50000">
                  <a:srgbClr val="F89C7D"/>
                </a:gs>
                <a:gs pos="100000">
                  <a:srgbClr val="F9AA8F"/>
                </a:gs>
              </a:gsLst>
              <a:lin ang="17369147" scaled="1"/>
            </a:gradFill>
            <a:ln w="1179"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DDDC8F9E-65ED-02DD-326C-4FCD562D45E1}"/>
                </a:ext>
              </a:extLst>
            </p:cNvPr>
            <p:cNvSpPr/>
            <p:nvPr/>
          </p:nvSpPr>
          <p:spPr>
            <a:xfrm>
              <a:off x="3021807" y="1000824"/>
              <a:ext cx="69637" cy="137588"/>
            </a:xfrm>
            <a:custGeom>
              <a:avLst/>
              <a:gdLst>
                <a:gd name="connsiteX0" fmla="*/ 38906 w 69637"/>
                <a:gd name="connsiteY0" fmla="*/ 3058 h 137588"/>
                <a:gd name="connsiteX1" fmla="*/ 16631 w 69637"/>
                <a:gd name="connsiteY1" fmla="*/ 29332 h 137588"/>
                <a:gd name="connsiteX2" fmla="*/ 3741 w 69637"/>
                <a:gd name="connsiteY2" fmla="*/ 47756 h 137588"/>
                <a:gd name="connsiteX3" fmla="*/ 6102 w 69637"/>
                <a:gd name="connsiteY3" fmla="*/ 80628 h 137588"/>
                <a:gd name="connsiteX4" fmla="*/ 20456 w 69637"/>
                <a:gd name="connsiteY4" fmla="*/ 140647 h 137588"/>
                <a:gd name="connsiteX5" fmla="*/ 69597 w 69637"/>
                <a:gd name="connsiteY5" fmla="*/ 133270 h 137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637" h="137588">
                  <a:moveTo>
                    <a:pt x="38906" y="3058"/>
                  </a:moveTo>
                  <a:cubicBezTo>
                    <a:pt x="38906" y="3058"/>
                    <a:pt x="28459" y="30288"/>
                    <a:pt x="16631" y="29332"/>
                  </a:cubicBezTo>
                  <a:cubicBezTo>
                    <a:pt x="16631" y="29332"/>
                    <a:pt x="8368" y="40745"/>
                    <a:pt x="3741" y="47756"/>
                  </a:cubicBezTo>
                  <a:cubicBezTo>
                    <a:pt x="-886" y="54767"/>
                    <a:pt x="-2492" y="67821"/>
                    <a:pt x="6102" y="80628"/>
                  </a:cubicBezTo>
                  <a:cubicBezTo>
                    <a:pt x="22840" y="105745"/>
                    <a:pt x="20456" y="140647"/>
                    <a:pt x="20456" y="140647"/>
                  </a:cubicBezTo>
                  <a:lnTo>
                    <a:pt x="69597" y="133270"/>
                  </a:lnTo>
                  <a:close/>
                </a:path>
              </a:pathLst>
            </a:custGeom>
            <a:solidFill>
              <a:srgbClr val="071C2A"/>
            </a:solidFill>
            <a:ln w="1179"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85B67BD3-FBBA-84D1-BFD4-8FF86481F563}"/>
                </a:ext>
              </a:extLst>
            </p:cNvPr>
            <p:cNvSpPr/>
            <p:nvPr/>
          </p:nvSpPr>
          <p:spPr>
            <a:xfrm>
              <a:off x="3041891" y="976618"/>
              <a:ext cx="103393" cy="202046"/>
            </a:xfrm>
            <a:custGeom>
              <a:avLst/>
              <a:gdLst>
                <a:gd name="connsiteX0" fmla="*/ 60680 w 103393"/>
                <a:gd name="connsiteY0" fmla="*/ 192413 h 202046"/>
                <a:gd name="connsiteX1" fmla="*/ 8907 w 103393"/>
                <a:gd name="connsiteY1" fmla="*/ 204900 h 202046"/>
                <a:gd name="connsiteX2" fmla="*/ 160 w 103393"/>
                <a:gd name="connsiteY2" fmla="*/ 199554 h 202046"/>
                <a:gd name="connsiteX3" fmla="*/ 6 w 103393"/>
                <a:gd name="connsiteY3" fmla="*/ 197040 h 202046"/>
                <a:gd name="connsiteX4" fmla="*/ 6 w 103393"/>
                <a:gd name="connsiteY4" fmla="*/ 197040 h 202046"/>
                <a:gd name="connsiteX5" fmla="*/ 3394 w 103393"/>
                <a:gd name="connsiteY5" fmla="*/ 166894 h 202046"/>
                <a:gd name="connsiteX6" fmla="*/ 13109 w 103393"/>
                <a:gd name="connsiteY6" fmla="*/ 79374 h 202046"/>
                <a:gd name="connsiteX7" fmla="*/ 14644 w 103393"/>
                <a:gd name="connsiteY7" fmla="*/ 65541 h 202046"/>
                <a:gd name="connsiteX8" fmla="*/ 20617 w 103393"/>
                <a:gd name="connsiteY8" fmla="*/ 11731 h 202046"/>
                <a:gd name="connsiteX9" fmla="*/ 23945 w 103393"/>
                <a:gd name="connsiteY9" fmla="*/ 6915 h 202046"/>
                <a:gd name="connsiteX10" fmla="*/ 59016 w 103393"/>
                <a:gd name="connsiteY10" fmla="*/ 9854 h 202046"/>
                <a:gd name="connsiteX11" fmla="*/ 80263 w 103393"/>
                <a:gd name="connsiteY11" fmla="*/ 40424 h 202046"/>
                <a:gd name="connsiteX12" fmla="*/ 82152 w 103393"/>
                <a:gd name="connsiteY12" fmla="*/ 45145 h 202046"/>
                <a:gd name="connsiteX13" fmla="*/ 82152 w 103393"/>
                <a:gd name="connsiteY13" fmla="*/ 45145 h 202046"/>
                <a:gd name="connsiteX14" fmla="*/ 83864 w 103393"/>
                <a:gd name="connsiteY14" fmla="*/ 49867 h 202046"/>
                <a:gd name="connsiteX15" fmla="*/ 83864 w 103393"/>
                <a:gd name="connsiteY15" fmla="*/ 49867 h 202046"/>
                <a:gd name="connsiteX16" fmla="*/ 89258 w 103393"/>
                <a:gd name="connsiteY16" fmla="*/ 68539 h 202046"/>
                <a:gd name="connsiteX17" fmla="*/ 102243 w 103393"/>
                <a:gd name="connsiteY17" fmla="*/ 127295 h 202046"/>
                <a:gd name="connsiteX18" fmla="*/ 60680 w 103393"/>
                <a:gd name="connsiteY18" fmla="*/ 192413 h 202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3393" h="202046">
                  <a:moveTo>
                    <a:pt x="60680" y="192413"/>
                  </a:moveTo>
                  <a:lnTo>
                    <a:pt x="8907" y="204900"/>
                  </a:lnTo>
                  <a:cubicBezTo>
                    <a:pt x="5011" y="205839"/>
                    <a:pt x="1104" y="203445"/>
                    <a:pt x="160" y="199554"/>
                  </a:cubicBezTo>
                  <a:cubicBezTo>
                    <a:pt x="-41" y="198731"/>
                    <a:pt x="-88" y="197880"/>
                    <a:pt x="6" y="197040"/>
                  </a:cubicBezTo>
                  <a:lnTo>
                    <a:pt x="6" y="197040"/>
                  </a:lnTo>
                  <a:lnTo>
                    <a:pt x="3394" y="166894"/>
                  </a:lnTo>
                  <a:lnTo>
                    <a:pt x="13109" y="79374"/>
                  </a:lnTo>
                  <a:lnTo>
                    <a:pt x="14644" y="65541"/>
                  </a:lnTo>
                  <a:lnTo>
                    <a:pt x="20617" y="11731"/>
                  </a:lnTo>
                  <a:cubicBezTo>
                    <a:pt x="20829" y="9664"/>
                    <a:pt x="22092" y="7849"/>
                    <a:pt x="23945" y="6915"/>
                  </a:cubicBezTo>
                  <a:cubicBezTo>
                    <a:pt x="29977" y="3846"/>
                    <a:pt x="44296" y="-1205"/>
                    <a:pt x="59016" y="9854"/>
                  </a:cubicBezTo>
                  <a:cubicBezTo>
                    <a:pt x="66323" y="15331"/>
                    <a:pt x="73736" y="24785"/>
                    <a:pt x="80263" y="40424"/>
                  </a:cubicBezTo>
                  <a:cubicBezTo>
                    <a:pt x="80913" y="41947"/>
                    <a:pt x="81538" y="43540"/>
                    <a:pt x="82152" y="45145"/>
                  </a:cubicBezTo>
                  <a:cubicBezTo>
                    <a:pt x="82152" y="45145"/>
                    <a:pt x="82152" y="45145"/>
                    <a:pt x="82152" y="45145"/>
                  </a:cubicBezTo>
                  <a:cubicBezTo>
                    <a:pt x="82730" y="46680"/>
                    <a:pt x="83332" y="48261"/>
                    <a:pt x="83864" y="49867"/>
                  </a:cubicBezTo>
                  <a:lnTo>
                    <a:pt x="83864" y="49867"/>
                  </a:lnTo>
                  <a:cubicBezTo>
                    <a:pt x="85764" y="55438"/>
                    <a:pt x="87570" y="61670"/>
                    <a:pt x="89258" y="68539"/>
                  </a:cubicBezTo>
                  <a:cubicBezTo>
                    <a:pt x="94334" y="89348"/>
                    <a:pt x="98702" y="109756"/>
                    <a:pt x="102243" y="127295"/>
                  </a:cubicBezTo>
                  <a:cubicBezTo>
                    <a:pt x="108169" y="156648"/>
                    <a:pt x="89801" y="185426"/>
                    <a:pt x="60680" y="192413"/>
                  </a:cubicBezTo>
                  <a:close/>
                </a:path>
              </a:pathLst>
            </a:custGeom>
            <a:solidFill>
              <a:srgbClr val="F16C52"/>
            </a:solidFill>
            <a:ln w="1179"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3110D8F0-B32F-2C74-E8B1-2912DBA70EA5}"/>
                </a:ext>
              </a:extLst>
            </p:cNvPr>
            <p:cNvSpPr/>
            <p:nvPr/>
          </p:nvSpPr>
          <p:spPr>
            <a:xfrm>
              <a:off x="3047745" y="1000824"/>
              <a:ext cx="97422" cy="168217"/>
            </a:xfrm>
            <a:custGeom>
              <a:avLst/>
              <a:gdLst>
                <a:gd name="connsiteX0" fmla="*/ 55440 w 97422"/>
                <a:gd name="connsiteY0" fmla="*/ 3058 h 168217"/>
                <a:gd name="connsiteX1" fmla="*/ -40 w 97422"/>
                <a:gd name="connsiteY1" fmla="*/ 145616 h 168217"/>
                <a:gd name="connsiteX2" fmla="*/ 50116 w 97422"/>
                <a:gd name="connsiteY2" fmla="*/ 126483 h 168217"/>
                <a:gd name="connsiteX3" fmla="*/ 43588 w 97422"/>
                <a:gd name="connsiteY3" fmla="*/ 170910 h 168217"/>
                <a:gd name="connsiteX4" fmla="*/ 42030 w 97422"/>
                <a:gd name="connsiteY4" fmla="*/ 171276 h 168217"/>
                <a:gd name="connsiteX5" fmla="*/ 54778 w 97422"/>
                <a:gd name="connsiteY5" fmla="*/ 168207 h 168217"/>
                <a:gd name="connsiteX6" fmla="*/ 96294 w 97422"/>
                <a:gd name="connsiteY6" fmla="*/ 103207 h 168217"/>
                <a:gd name="connsiteX7" fmla="*/ 83309 w 97422"/>
                <a:gd name="connsiteY7" fmla="*/ 44451 h 168217"/>
                <a:gd name="connsiteX8" fmla="*/ 77915 w 97422"/>
                <a:gd name="connsiteY8" fmla="*/ 25779 h 168217"/>
                <a:gd name="connsiteX9" fmla="*/ 77915 w 97422"/>
                <a:gd name="connsiteY9" fmla="*/ 25779 h 168217"/>
                <a:gd name="connsiteX10" fmla="*/ 76392 w 97422"/>
                <a:gd name="connsiteY10" fmla="*/ 21530 h 168217"/>
                <a:gd name="connsiteX11" fmla="*/ 55440 w 97422"/>
                <a:gd name="connsiteY11" fmla="*/ 3058 h 168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422" h="168217">
                  <a:moveTo>
                    <a:pt x="55440" y="3058"/>
                  </a:moveTo>
                  <a:lnTo>
                    <a:pt x="-40" y="145616"/>
                  </a:lnTo>
                  <a:cubicBezTo>
                    <a:pt x="-40" y="145616"/>
                    <a:pt x="26885" y="124370"/>
                    <a:pt x="50116" y="126483"/>
                  </a:cubicBezTo>
                  <a:cubicBezTo>
                    <a:pt x="73346" y="128596"/>
                    <a:pt x="72851" y="164843"/>
                    <a:pt x="43588" y="170910"/>
                  </a:cubicBezTo>
                  <a:cubicBezTo>
                    <a:pt x="42998" y="171028"/>
                    <a:pt x="42502" y="171158"/>
                    <a:pt x="42030" y="171276"/>
                  </a:cubicBezTo>
                  <a:lnTo>
                    <a:pt x="54778" y="168207"/>
                  </a:lnTo>
                  <a:cubicBezTo>
                    <a:pt x="83829" y="161201"/>
                    <a:pt x="102149" y="132505"/>
                    <a:pt x="96294" y="103207"/>
                  </a:cubicBezTo>
                  <a:cubicBezTo>
                    <a:pt x="92753" y="85668"/>
                    <a:pt x="88409" y="65260"/>
                    <a:pt x="83309" y="44451"/>
                  </a:cubicBezTo>
                  <a:cubicBezTo>
                    <a:pt x="81621" y="37558"/>
                    <a:pt x="79768" y="31350"/>
                    <a:pt x="77915" y="25779"/>
                  </a:cubicBezTo>
                  <a:lnTo>
                    <a:pt x="77915" y="25779"/>
                  </a:lnTo>
                  <a:cubicBezTo>
                    <a:pt x="77407" y="24315"/>
                    <a:pt x="76900" y="22911"/>
                    <a:pt x="76392" y="21530"/>
                  </a:cubicBezTo>
                  <a:cubicBezTo>
                    <a:pt x="68932" y="12760"/>
                    <a:pt x="61743" y="6127"/>
                    <a:pt x="55440" y="3058"/>
                  </a:cubicBezTo>
                  <a:close/>
                </a:path>
              </a:pathLst>
            </a:custGeom>
            <a:gradFill>
              <a:gsLst>
                <a:gs pos="0">
                  <a:srgbClr val="F16C52"/>
                </a:gs>
                <a:gs pos="34000">
                  <a:srgbClr val="F05C48"/>
                </a:gs>
                <a:gs pos="100000">
                  <a:srgbClr val="EC332D"/>
                </a:gs>
              </a:gsLst>
              <a:lin ang="11295834" scaled="1"/>
            </a:gradFill>
            <a:ln w="1179"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5F4318B1-155D-54DB-C7F7-0CED11A89EDE}"/>
                </a:ext>
              </a:extLst>
            </p:cNvPr>
            <p:cNvSpPr/>
            <p:nvPr/>
          </p:nvSpPr>
          <p:spPr>
            <a:xfrm>
              <a:off x="2981406" y="990906"/>
              <a:ext cx="126831" cy="166435"/>
            </a:xfrm>
            <a:custGeom>
              <a:avLst/>
              <a:gdLst>
                <a:gd name="connsiteX0" fmla="*/ 119665 w 126831"/>
                <a:gd name="connsiteY0" fmla="*/ 11300 h 166435"/>
                <a:gd name="connsiteX1" fmla="*/ 126748 w 126831"/>
                <a:gd name="connsiteY1" fmla="*/ 25570 h 166435"/>
                <a:gd name="connsiteX2" fmla="*/ 126748 w 126831"/>
                <a:gd name="connsiteY2" fmla="*/ 25747 h 166435"/>
                <a:gd name="connsiteX3" fmla="*/ 66404 w 126831"/>
                <a:gd name="connsiteY3" fmla="*/ 155581 h 166435"/>
                <a:gd name="connsiteX4" fmla="*/ 39857 w 126831"/>
                <a:gd name="connsiteY4" fmla="*/ 168009 h 166435"/>
                <a:gd name="connsiteX5" fmla="*/ 3441 w 126831"/>
                <a:gd name="connsiteY5" fmla="*/ 155498 h 166435"/>
                <a:gd name="connsiteX6" fmla="*/ 1080 w 126831"/>
                <a:gd name="connsiteY6" fmla="*/ 152028 h 166435"/>
                <a:gd name="connsiteX7" fmla="*/ 1080 w 126831"/>
                <a:gd name="connsiteY7" fmla="*/ 152028 h 166435"/>
                <a:gd name="connsiteX8" fmla="*/ 2685 w 126831"/>
                <a:gd name="connsiteY8" fmla="*/ 143260 h 166435"/>
                <a:gd name="connsiteX9" fmla="*/ 4621 w 126831"/>
                <a:gd name="connsiteY9" fmla="*/ 142361 h 166435"/>
                <a:gd name="connsiteX10" fmla="*/ 77170 w 126831"/>
                <a:gd name="connsiteY10" fmla="*/ 33773 h 166435"/>
                <a:gd name="connsiteX11" fmla="*/ 84430 w 126831"/>
                <a:gd name="connsiteY11" fmla="*/ 16859 h 166435"/>
                <a:gd name="connsiteX12" fmla="*/ 119665 w 126831"/>
                <a:gd name="connsiteY12" fmla="*/ 11300 h 166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831" h="166435">
                  <a:moveTo>
                    <a:pt x="119665" y="11300"/>
                  </a:moveTo>
                  <a:cubicBezTo>
                    <a:pt x="124458" y="14407"/>
                    <a:pt x="127173" y="19877"/>
                    <a:pt x="126748" y="25570"/>
                  </a:cubicBezTo>
                  <a:lnTo>
                    <a:pt x="126748" y="25747"/>
                  </a:lnTo>
                  <a:cubicBezTo>
                    <a:pt x="124859" y="49624"/>
                    <a:pt x="117564" y="118330"/>
                    <a:pt x="66404" y="155581"/>
                  </a:cubicBezTo>
                  <a:cubicBezTo>
                    <a:pt x="58980" y="160998"/>
                    <a:pt x="49879" y="164834"/>
                    <a:pt x="39857" y="168009"/>
                  </a:cubicBezTo>
                  <a:cubicBezTo>
                    <a:pt x="26294" y="172253"/>
                    <a:pt x="11538" y="167184"/>
                    <a:pt x="3441" y="155498"/>
                  </a:cubicBezTo>
                  <a:lnTo>
                    <a:pt x="1080" y="152028"/>
                  </a:lnTo>
                  <a:lnTo>
                    <a:pt x="1080" y="152028"/>
                  </a:lnTo>
                  <a:cubicBezTo>
                    <a:pt x="-903" y="149163"/>
                    <a:pt x="-183" y="145238"/>
                    <a:pt x="2685" y="143260"/>
                  </a:cubicBezTo>
                  <a:cubicBezTo>
                    <a:pt x="3275" y="142852"/>
                    <a:pt x="3925" y="142549"/>
                    <a:pt x="4621" y="142361"/>
                  </a:cubicBezTo>
                  <a:cubicBezTo>
                    <a:pt x="22906" y="137227"/>
                    <a:pt x="63642" y="116548"/>
                    <a:pt x="77170" y="33773"/>
                  </a:cubicBezTo>
                  <a:cubicBezTo>
                    <a:pt x="78917" y="23056"/>
                    <a:pt x="81750" y="29571"/>
                    <a:pt x="84430" y="16859"/>
                  </a:cubicBezTo>
                  <a:cubicBezTo>
                    <a:pt x="88880" y="-5225"/>
                    <a:pt x="108652" y="4112"/>
                    <a:pt x="119665" y="11300"/>
                  </a:cubicBezTo>
                  <a:close/>
                </a:path>
              </a:pathLst>
            </a:custGeom>
            <a:solidFill>
              <a:srgbClr val="F16C52"/>
            </a:solidFill>
            <a:ln w="1179"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BAB07773-774F-5237-EE4A-A6A431B2818D}"/>
                </a:ext>
              </a:extLst>
            </p:cNvPr>
            <p:cNvSpPr/>
            <p:nvPr/>
          </p:nvSpPr>
          <p:spPr>
            <a:xfrm>
              <a:off x="3020279" y="891846"/>
              <a:ext cx="88745" cy="77659"/>
            </a:xfrm>
            <a:custGeom>
              <a:avLst/>
              <a:gdLst>
                <a:gd name="connsiteX0" fmla="*/ 3688 w 88745"/>
                <a:gd name="connsiteY0" fmla="*/ 25283 h 77659"/>
                <a:gd name="connsiteX1" fmla="*/ 19919 w 88745"/>
                <a:gd name="connsiteY1" fmla="*/ 49515 h 77659"/>
                <a:gd name="connsiteX2" fmla="*/ 48320 w 88745"/>
                <a:gd name="connsiteY2" fmla="*/ 60138 h 77659"/>
                <a:gd name="connsiteX3" fmla="*/ 51436 w 88745"/>
                <a:gd name="connsiteY3" fmla="*/ 62380 h 77659"/>
                <a:gd name="connsiteX4" fmla="*/ 51436 w 88745"/>
                <a:gd name="connsiteY4" fmla="*/ 62380 h 77659"/>
                <a:gd name="connsiteX5" fmla="*/ 54729 w 88745"/>
                <a:gd name="connsiteY5" fmla="*/ 59134 h 77659"/>
                <a:gd name="connsiteX6" fmla="*/ 54729 w 88745"/>
                <a:gd name="connsiteY6" fmla="*/ 59087 h 77659"/>
                <a:gd name="connsiteX7" fmla="*/ 61233 w 88745"/>
                <a:gd name="connsiteY7" fmla="*/ 49491 h 77659"/>
                <a:gd name="connsiteX8" fmla="*/ 66415 w 88745"/>
                <a:gd name="connsiteY8" fmla="*/ 68624 h 77659"/>
                <a:gd name="connsiteX9" fmla="*/ 65896 w 88745"/>
                <a:gd name="connsiteY9" fmla="*/ 74419 h 77659"/>
                <a:gd name="connsiteX10" fmla="*/ 69319 w 88745"/>
                <a:gd name="connsiteY10" fmla="*/ 80675 h 77659"/>
                <a:gd name="connsiteX11" fmla="*/ 82186 w 88745"/>
                <a:gd name="connsiteY11" fmla="*/ 17587 h 77659"/>
                <a:gd name="connsiteX12" fmla="*/ 3688 w 88745"/>
                <a:gd name="connsiteY12" fmla="*/ 25283 h 77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8745" h="77659">
                  <a:moveTo>
                    <a:pt x="3688" y="25283"/>
                  </a:moveTo>
                  <a:cubicBezTo>
                    <a:pt x="3688" y="25283"/>
                    <a:pt x="-11658" y="46599"/>
                    <a:pt x="19919" y="49515"/>
                  </a:cubicBezTo>
                  <a:cubicBezTo>
                    <a:pt x="41993" y="51557"/>
                    <a:pt x="47186" y="57045"/>
                    <a:pt x="48320" y="60138"/>
                  </a:cubicBezTo>
                  <a:cubicBezTo>
                    <a:pt x="48780" y="61469"/>
                    <a:pt x="50031" y="62367"/>
                    <a:pt x="51436" y="62380"/>
                  </a:cubicBezTo>
                  <a:lnTo>
                    <a:pt x="51436" y="62380"/>
                  </a:lnTo>
                  <a:cubicBezTo>
                    <a:pt x="53242" y="62393"/>
                    <a:pt x="54718" y="60940"/>
                    <a:pt x="54729" y="59134"/>
                  </a:cubicBezTo>
                  <a:cubicBezTo>
                    <a:pt x="54729" y="59119"/>
                    <a:pt x="54729" y="59102"/>
                    <a:pt x="54729" y="59087"/>
                  </a:cubicBezTo>
                  <a:cubicBezTo>
                    <a:pt x="54729" y="55404"/>
                    <a:pt x="55567" y="49904"/>
                    <a:pt x="61233" y="49491"/>
                  </a:cubicBezTo>
                  <a:cubicBezTo>
                    <a:pt x="68623" y="48960"/>
                    <a:pt x="70287" y="62758"/>
                    <a:pt x="66415" y="68624"/>
                  </a:cubicBezTo>
                  <a:cubicBezTo>
                    <a:pt x="65235" y="70331"/>
                    <a:pt x="65034" y="72531"/>
                    <a:pt x="65896" y="74419"/>
                  </a:cubicBezTo>
                  <a:cubicBezTo>
                    <a:pt x="67313" y="77453"/>
                    <a:pt x="69142" y="81159"/>
                    <a:pt x="69319" y="80675"/>
                  </a:cubicBezTo>
                  <a:cubicBezTo>
                    <a:pt x="69614" y="79860"/>
                    <a:pt x="102253" y="45030"/>
                    <a:pt x="82186" y="17587"/>
                  </a:cubicBezTo>
                  <a:cubicBezTo>
                    <a:pt x="62119" y="-9855"/>
                    <a:pt x="14607" y="6693"/>
                    <a:pt x="3688" y="25283"/>
                  </a:cubicBezTo>
                  <a:close/>
                </a:path>
              </a:pathLst>
            </a:custGeom>
            <a:solidFill>
              <a:srgbClr val="F16C52"/>
            </a:solidFill>
            <a:ln w="1179"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8B5A2BB0-99E5-C0FE-318E-ED30F4787E02}"/>
                </a:ext>
              </a:extLst>
            </p:cNvPr>
            <p:cNvSpPr/>
            <p:nvPr/>
          </p:nvSpPr>
          <p:spPr>
            <a:xfrm>
              <a:off x="3044263" y="914390"/>
              <a:ext cx="64754" cy="55139"/>
            </a:xfrm>
            <a:custGeom>
              <a:avLst/>
              <a:gdLst>
                <a:gd name="connsiteX0" fmla="*/ 62558 w 64754"/>
                <a:gd name="connsiteY0" fmla="*/ 3058 h 55139"/>
                <a:gd name="connsiteX1" fmla="*/ 32622 w 64754"/>
                <a:gd name="connsiteY1" fmla="*/ 10612 h 55139"/>
                <a:gd name="connsiteX2" fmla="*/ 16686 w 64754"/>
                <a:gd name="connsiteY2" fmla="*/ 19370 h 55139"/>
                <a:gd name="connsiteX3" fmla="*/ -40 w 64754"/>
                <a:gd name="connsiteY3" fmla="*/ 27408 h 55139"/>
                <a:gd name="connsiteX4" fmla="*/ 24335 w 64754"/>
                <a:gd name="connsiteY4" fmla="*/ 37617 h 55139"/>
                <a:gd name="connsiteX5" fmla="*/ 27452 w 64754"/>
                <a:gd name="connsiteY5" fmla="*/ 39860 h 55139"/>
                <a:gd name="connsiteX6" fmla="*/ 30745 w 64754"/>
                <a:gd name="connsiteY6" fmla="*/ 36614 h 55139"/>
                <a:gd name="connsiteX7" fmla="*/ 30745 w 64754"/>
                <a:gd name="connsiteY7" fmla="*/ 36567 h 55139"/>
                <a:gd name="connsiteX8" fmla="*/ 37249 w 64754"/>
                <a:gd name="connsiteY8" fmla="*/ 26971 h 55139"/>
                <a:gd name="connsiteX9" fmla="*/ 42431 w 64754"/>
                <a:gd name="connsiteY9" fmla="*/ 46104 h 55139"/>
                <a:gd name="connsiteX10" fmla="*/ 41912 w 64754"/>
                <a:gd name="connsiteY10" fmla="*/ 51899 h 55139"/>
                <a:gd name="connsiteX11" fmla="*/ 45335 w 64754"/>
                <a:gd name="connsiteY11" fmla="*/ 58155 h 55139"/>
                <a:gd name="connsiteX12" fmla="*/ 62558 w 64754"/>
                <a:gd name="connsiteY12" fmla="*/ 3058 h 55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754" h="55139">
                  <a:moveTo>
                    <a:pt x="62558" y="3058"/>
                  </a:moveTo>
                  <a:cubicBezTo>
                    <a:pt x="67114" y="18319"/>
                    <a:pt x="45607" y="22616"/>
                    <a:pt x="32622" y="10612"/>
                  </a:cubicBezTo>
                  <a:cubicBezTo>
                    <a:pt x="19637" y="-1392"/>
                    <a:pt x="12165" y="7460"/>
                    <a:pt x="16686" y="19370"/>
                  </a:cubicBezTo>
                  <a:cubicBezTo>
                    <a:pt x="19779" y="27490"/>
                    <a:pt x="7833" y="27939"/>
                    <a:pt x="-40" y="27408"/>
                  </a:cubicBezTo>
                  <a:cubicBezTo>
                    <a:pt x="18657" y="29768"/>
                    <a:pt x="23273" y="34702"/>
                    <a:pt x="24335" y="37617"/>
                  </a:cubicBezTo>
                  <a:cubicBezTo>
                    <a:pt x="24796" y="38949"/>
                    <a:pt x="26047" y="39847"/>
                    <a:pt x="27452" y="39860"/>
                  </a:cubicBezTo>
                  <a:cubicBezTo>
                    <a:pt x="29258" y="39873"/>
                    <a:pt x="30733" y="38420"/>
                    <a:pt x="30745" y="36614"/>
                  </a:cubicBezTo>
                  <a:cubicBezTo>
                    <a:pt x="30745" y="36599"/>
                    <a:pt x="30745" y="36582"/>
                    <a:pt x="30745" y="36567"/>
                  </a:cubicBezTo>
                  <a:cubicBezTo>
                    <a:pt x="30745" y="32884"/>
                    <a:pt x="31583" y="27384"/>
                    <a:pt x="37249" y="26971"/>
                  </a:cubicBezTo>
                  <a:cubicBezTo>
                    <a:pt x="44639" y="26440"/>
                    <a:pt x="46303" y="40238"/>
                    <a:pt x="42431" y="46104"/>
                  </a:cubicBezTo>
                  <a:cubicBezTo>
                    <a:pt x="41251" y="47810"/>
                    <a:pt x="41050" y="50011"/>
                    <a:pt x="41912" y="51899"/>
                  </a:cubicBezTo>
                  <a:cubicBezTo>
                    <a:pt x="43328" y="54932"/>
                    <a:pt x="45158" y="58639"/>
                    <a:pt x="45335" y="58155"/>
                  </a:cubicBezTo>
                  <a:cubicBezTo>
                    <a:pt x="45607" y="57411"/>
                    <a:pt x="72355" y="28824"/>
                    <a:pt x="62558" y="3058"/>
                  </a:cubicBezTo>
                  <a:close/>
                </a:path>
              </a:pathLst>
            </a:custGeom>
            <a:gradFill>
              <a:gsLst>
                <a:gs pos="0">
                  <a:srgbClr val="F16C52"/>
                </a:gs>
                <a:gs pos="34000">
                  <a:srgbClr val="F05C48"/>
                </a:gs>
                <a:gs pos="100000">
                  <a:srgbClr val="EC332D"/>
                </a:gs>
              </a:gsLst>
              <a:lin ang="16384852" scaled="1"/>
            </a:gradFill>
            <a:ln w="1179"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0A0C0BEF-E8C0-20C1-49E4-1379CAC40B60}"/>
                </a:ext>
              </a:extLst>
            </p:cNvPr>
            <p:cNvSpPr/>
            <p:nvPr/>
          </p:nvSpPr>
          <p:spPr>
            <a:xfrm>
              <a:off x="2984828" y="1069648"/>
              <a:ext cx="112872" cy="87646"/>
            </a:xfrm>
            <a:custGeom>
              <a:avLst/>
              <a:gdLst>
                <a:gd name="connsiteX0" fmla="*/ 112832 w 112872"/>
                <a:gd name="connsiteY0" fmla="*/ 3058 h 87646"/>
                <a:gd name="connsiteX1" fmla="*/ -40 w 112872"/>
                <a:gd name="connsiteY1" fmla="*/ 76709 h 87646"/>
                <a:gd name="connsiteX2" fmla="*/ 36376 w 112872"/>
                <a:gd name="connsiteY2" fmla="*/ 89220 h 87646"/>
                <a:gd name="connsiteX3" fmla="*/ 62923 w 112872"/>
                <a:gd name="connsiteY3" fmla="*/ 76792 h 87646"/>
                <a:gd name="connsiteX4" fmla="*/ 112832 w 112872"/>
                <a:gd name="connsiteY4" fmla="*/ 3058 h 87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872" h="87646">
                  <a:moveTo>
                    <a:pt x="112832" y="3058"/>
                  </a:moveTo>
                  <a:cubicBezTo>
                    <a:pt x="66134" y="101319"/>
                    <a:pt x="-40" y="76709"/>
                    <a:pt x="-40" y="76709"/>
                  </a:cubicBezTo>
                  <a:cubicBezTo>
                    <a:pt x="8057" y="88395"/>
                    <a:pt x="22813" y="93464"/>
                    <a:pt x="36376" y="89220"/>
                  </a:cubicBezTo>
                  <a:cubicBezTo>
                    <a:pt x="46362" y="86045"/>
                    <a:pt x="55499" y="82209"/>
                    <a:pt x="62923" y="76792"/>
                  </a:cubicBezTo>
                  <a:cubicBezTo>
                    <a:pt x="89825" y="57222"/>
                    <a:pt x="104592" y="28954"/>
                    <a:pt x="112832" y="3058"/>
                  </a:cubicBezTo>
                  <a:close/>
                </a:path>
              </a:pathLst>
            </a:custGeom>
            <a:gradFill>
              <a:gsLst>
                <a:gs pos="0">
                  <a:srgbClr val="F16C52"/>
                </a:gs>
                <a:gs pos="34000">
                  <a:srgbClr val="F05C48"/>
                </a:gs>
                <a:gs pos="100000">
                  <a:srgbClr val="EC332D"/>
                </a:gs>
              </a:gsLst>
              <a:lin ang="13636985" scaled="1"/>
            </a:gradFill>
            <a:ln w="1179"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89EBABC9-CF85-425D-20AE-72A3F2731F35}"/>
                </a:ext>
              </a:extLst>
            </p:cNvPr>
            <p:cNvSpPr/>
            <p:nvPr/>
          </p:nvSpPr>
          <p:spPr>
            <a:xfrm>
              <a:off x="2976199" y="1373082"/>
              <a:ext cx="27621" cy="41159"/>
            </a:xfrm>
            <a:custGeom>
              <a:avLst/>
              <a:gdLst>
                <a:gd name="connsiteX0" fmla="*/ -40 w 27621"/>
                <a:gd name="connsiteY0" fmla="*/ 3058 h 41159"/>
                <a:gd name="connsiteX1" fmla="*/ 13723 w 27621"/>
                <a:gd name="connsiteY1" fmla="*/ 27384 h 41159"/>
                <a:gd name="connsiteX2" fmla="*/ 11729 w 27621"/>
                <a:gd name="connsiteY2" fmla="*/ 35646 h 41159"/>
                <a:gd name="connsiteX3" fmla="*/ 1943 w 27621"/>
                <a:gd name="connsiteY3" fmla="*/ 42020 h 41159"/>
                <a:gd name="connsiteX4" fmla="*/ 1530 w 27621"/>
                <a:gd name="connsiteY4" fmla="*/ 43636 h 41159"/>
                <a:gd name="connsiteX5" fmla="*/ 2604 w 27621"/>
                <a:gd name="connsiteY5" fmla="*/ 44215 h 41159"/>
                <a:gd name="connsiteX6" fmla="*/ 23403 w 27621"/>
                <a:gd name="connsiteY6" fmla="*/ 44215 h 41159"/>
                <a:gd name="connsiteX7" fmla="*/ 27582 w 27621"/>
                <a:gd name="connsiteY7" fmla="*/ 40039 h 41159"/>
                <a:gd name="connsiteX8" fmla="*/ 27381 w 27621"/>
                <a:gd name="connsiteY8" fmla="*/ 38750 h 41159"/>
                <a:gd name="connsiteX9" fmla="*/ 15884 w 27621"/>
                <a:gd name="connsiteY9" fmla="*/ 3093 h 41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621" h="41159">
                  <a:moveTo>
                    <a:pt x="-40" y="3058"/>
                  </a:moveTo>
                  <a:lnTo>
                    <a:pt x="13723" y="27384"/>
                  </a:lnTo>
                  <a:cubicBezTo>
                    <a:pt x="15364" y="30230"/>
                    <a:pt x="14491" y="33865"/>
                    <a:pt x="11729" y="35646"/>
                  </a:cubicBezTo>
                  <a:lnTo>
                    <a:pt x="1943" y="42020"/>
                  </a:lnTo>
                  <a:cubicBezTo>
                    <a:pt x="1376" y="42352"/>
                    <a:pt x="1199" y="43075"/>
                    <a:pt x="1530" y="43636"/>
                  </a:cubicBezTo>
                  <a:cubicBezTo>
                    <a:pt x="1754" y="44015"/>
                    <a:pt x="2167" y="44239"/>
                    <a:pt x="2604" y="44215"/>
                  </a:cubicBezTo>
                  <a:lnTo>
                    <a:pt x="23403" y="44215"/>
                  </a:lnTo>
                  <a:cubicBezTo>
                    <a:pt x="25717" y="44215"/>
                    <a:pt x="27582" y="42347"/>
                    <a:pt x="27582" y="40039"/>
                  </a:cubicBezTo>
                  <a:cubicBezTo>
                    <a:pt x="27582" y="39601"/>
                    <a:pt x="27511" y="39167"/>
                    <a:pt x="27381" y="38750"/>
                  </a:cubicBezTo>
                  <a:lnTo>
                    <a:pt x="15884" y="3093"/>
                  </a:lnTo>
                </a:path>
              </a:pathLst>
            </a:custGeom>
            <a:solidFill>
              <a:srgbClr val="F16C52"/>
            </a:solidFill>
            <a:ln w="1179"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FAF19F72-EAD7-84A6-9DC7-38890A04C9A7}"/>
                </a:ext>
              </a:extLst>
            </p:cNvPr>
            <p:cNvSpPr/>
            <p:nvPr/>
          </p:nvSpPr>
          <p:spPr>
            <a:xfrm>
              <a:off x="3009617" y="1373082"/>
              <a:ext cx="28991" cy="41122"/>
            </a:xfrm>
            <a:custGeom>
              <a:avLst/>
              <a:gdLst>
                <a:gd name="connsiteX0" fmla="*/ -40 w 28991"/>
                <a:gd name="connsiteY0" fmla="*/ 3058 h 41122"/>
                <a:gd name="connsiteX1" fmla="*/ 14337 w 28991"/>
                <a:gd name="connsiteY1" fmla="*/ 26794 h 41122"/>
                <a:gd name="connsiteX2" fmla="*/ 12118 w 28991"/>
                <a:gd name="connsiteY2" fmla="*/ 35894 h 41122"/>
                <a:gd name="connsiteX3" fmla="*/ 3725 w 28991"/>
                <a:gd name="connsiteY3" fmla="*/ 41040 h 41122"/>
                <a:gd name="connsiteX4" fmla="*/ 3135 w 28991"/>
                <a:gd name="connsiteY4" fmla="*/ 43352 h 41122"/>
                <a:gd name="connsiteX5" fmla="*/ 4610 w 28991"/>
                <a:gd name="connsiteY5" fmla="*/ 44180 h 41122"/>
                <a:gd name="connsiteX6" fmla="*/ 25563 w 28991"/>
                <a:gd name="connsiteY6" fmla="*/ 44180 h 41122"/>
                <a:gd name="connsiteX7" fmla="*/ 28951 w 28991"/>
                <a:gd name="connsiteY7" fmla="*/ 40836 h 41122"/>
                <a:gd name="connsiteX8" fmla="*/ 28750 w 28991"/>
                <a:gd name="connsiteY8" fmla="*/ 39683 h 41122"/>
                <a:gd name="connsiteX9" fmla="*/ 15884 w 28991"/>
                <a:gd name="connsiteY9" fmla="*/ 3093 h 41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91" h="41122">
                  <a:moveTo>
                    <a:pt x="-40" y="3058"/>
                  </a:moveTo>
                  <a:lnTo>
                    <a:pt x="14337" y="26794"/>
                  </a:lnTo>
                  <a:cubicBezTo>
                    <a:pt x="16226" y="29920"/>
                    <a:pt x="15234" y="33990"/>
                    <a:pt x="12118" y="35894"/>
                  </a:cubicBezTo>
                  <a:lnTo>
                    <a:pt x="3725" y="41040"/>
                  </a:lnTo>
                  <a:cubicBezTo>
                    <a:pt x="2923" y="41516"/>
                    <a:pt x="2663" y="42551"/>
                    <a:pt x="3135" y="43352"/>
                  </a:cubicBezTo>
                  <a:cubicBezTo>
                    <a:pt x="3442" y="43873"/>
                    <a:pt x="4009" y="44192"/>
                    <a:pt x="4610" y="44180"/>
                  </a:cubicBezTo>
                  <a:lnTo>
                    <a:pt x="25563" y="44180"/>
                  </a:lnTo>
                  <a:cubicBezTo>
                    <a:pt x="27416" y="44192"/>
                    <a:pt x="28939" y="42694"/>
                    <a:pt x="28951" y="40836"/>
                  </a:cubicBezTo>
                  <a:cubicBezTo>
                    <a:pt x="28951" y="40443"/>
                    <a:pt x="28880" y="40052"/>
                    <a:pt x="28750" y="39683"/>
                  </a:cubicBezTo>
                  <a:lnTo>
                    <a:pt x="15884" y="3093"/>
                  </a:lnTo>
                </a:path>
              </a:pathLst>
            </a:custGeom>
            <a:solidFill>
              <a:srgbClr val="F16C52"/>
            </a:solidFill>
            <a:ln w="1179" cap="flat">
              <a:noFill/>
              <a:prstDash val="solid"/>
              <a:miter/>
            </a:ln>
          </p:spPr>
          <p:txBody>
            <a:bodyPr rtlCol="0" anchor="ctr"/>
            <a:lstStyle/>
            <a:p>
              <a:endParaRPr lang="zh-CN" altLang="en-US"/>
            </a:p>
          </p:txBody>
        </p:sp>
      </p:grpSp>
      <p:sp>
        <p:nvSpPr>
          <p:cNvPr id="62" name="弧形 61">
            <a:extLst>
              <a:ext uri="{FF2B5EF4-FFF2-40B4-BE49-F238E27FC236}">
                <a16:creationId xmlns:a16="http://schemas.microsoft.com/office/drawing/2014/main" id="{A0EEB118-1D2A-1DA6-6BD9-C4CC514C2289}"/>
              </a:ext>
            </a:extLst>
          </p:cNvPr>
          <p:cNvSpPr/>
          <p:nvPr/>
        </p:nvSpPr>
        <p:spPr>
          <a:xfrm rot="3939932" flipH="1">
            <a:off x="3328518" y="2822744"/>
            <a:ext cx="1747194" cy="981493"/>
          </a:xfrm>
          <a:prstGeom prst="arc">
            <a:avLst>
              <a:gd name="adj1" fmla="val 16200000"/>
              <a:gd name="adj2" fmla="val 20868635"/>
            </a:avLst>
          </a:prstGeom>
          <a:ln>
            <a:prstDash val="lgDash"/>
            <a:tailEnd type="stealth"/>
          </a:ln>
        </p:spPr>
        <p:style>
          <a:lnRef idx="1">
            <a:schemeClr val="accent1"/>
          </a:lnRef>
          <a:fillRef idx="0">
            <a:schemeClr val="accent1"/>
          </a:fillRef>
          <a:effectRef idx="0">
            <a:schemeClr val="accent1"/>
          </a:effectRef>
          <a:fontRef idx="minor">
            <a:schemeClr val="tx1"/>
          </a:fontRef>
        </p:style>
        <p:txBody>
          <a:bodyPr rtlCol="0" anchor="ctr">
            <a:spAutoFit/>
          </a:bodyPr>
          <a:lstStyle/>
          <a:p>
            <a:pPr algn="ctr"/>
            <a:endParaRPr lang="en-US"/>
          </a:p>
        </p:txBody>
      </p:sp>
      <p:sp>
        <p:nvSpPr>
          <p:cNvPr id="63" name="弧形 62">
            <a:extLst>
              <a:ext uri="{FF2B5EF4-FFF2-40B4-BE49-F238E27FC236}">
                <a16:creationId xmlns:a16="http://schemas.microsoft.com/office/drawing/2014/main" id="{BA533C36-CF20-DA67-D123-ABA745484BC3}"/>
              </a:ext>
            </a:extLst>
          </p:cNvPr>
          <p:cNvSpPr/>
          <p:nvPr/>
        </p:nvSpPr>
        <p:spPr>
          <a:xfrm rot="17450860">
            <a:off x="7226165" y="2829893"/>
            <a:ext cx="1747194" cy="981493"/>
          </a:xfrm>
          <a:prstGeom prst="arc">
            <a:avLst>
              <a:gd name="adj1" fmla="val 16200000"/>
              <a:gd name="adj2" fmla="val 20868635"/>
            </a:avLst>
          </a:prstGeom>
          <a:ln>
            <a:prstDash val="lgDash"/>
            <a:tailEnd type="stealth"/>
          </a:ln>
        </p:spPr>
        <p:style>
          <a:lnRef idx="1">
            <a:schemeClr val="accent1"/>
          </a:lnRef>
          <a:fillRef idx="0">
            <a:schemeClr val="accent1"/>
          </a:fillRef>
          <a:effectRef idx="0">
            <a:schemeClr val="accent1"/>
          </a:effectRef>
          <a:fontRef idx="minor">
            <a:schemeClr val="tx1"/>
          </a:fontRef>
        </p:style>
        <p:txBody>
          <a:bodyPr rtlCol="0" anchor="ctr">
            <a:spAutoFit/>
          </a:bodyPr>
          <a:lstStyle/>
          <a:p>
            <a:pPr algn="ctr"/>
            <a:endParaRPr lang="en-US"/>
          </a:p>
        </p:txBody>
      </p:sp>
      <p:grpSp>
        <p:nvGrpSpPr>
          <p:cNvPr id="126" name="组合 125">
            <a:extLst>
              <a:ext uri="{FF2B5EF4-FFF2-40B4-BE49-F238E27FC236}">
                <a16:creationId xmlns:a16="http://schemas.microsoft.com/office/drawing/2014/main" id="{A50B0EEE-134C-1BAD-9DB1-7AF2E2ADF56A}"/>
              </a:ext>
            </a:extLst>
          </p:cNvPr>
          <p:cNvGrpSpPr/>
          <p:nvPr/>
        </p:nvGrpSpPr>
        <p:grpSpPr>
          <a:xfrm>
            <a:off x="1429163" y="1751292"/>
            <a:ext cx="2346511" cy="1642637"/>
            <a:chOff x="1429163" y="1751292"/>
            <a:chExt cx="2346511" cy="1642637"/>
          </a:xfrm>
        </p:grpSpPr>
        <p:grpSp>
          <p:nvGrpSpPr>
            <p:cNvPr id="76" name="组合 75">
              <a:extLst>
                <a:ext uri="{FF2B5EF4-FFF2-40B4-BE49-F238E27FC236}">
                  <a16:creationId xmlns:a16="http://schemas.microsoft.com/office/drawing/2014/main" id="{A519B2C6-316F-EA3D-F54A-9BF8D06A0A0E}"/>
                </a:ext>
              </a:extLst>
            </p:cNvPr>
            <p:cNvGrpSpPr/>
            <p:nvPr/>
          </p:nvGrpSpPr>
          <p:grpSpPr>
            <a:xfrm>
              <a:off x="1429163" y="1751292"/>
              <a:ext cx="2346511" cy="1642637"/>
              <a:chOff x="1364983" y="2040918"/>
              <a:chExt cx="2346511" cy="1147437"/>
            </a:xfrm>
          </p:grpSpPr>
          <p:sp>
            <p:nvSpPr>
              <p:cNvPr id="66" name="矩形 65">
                <a:extLst>
                  <a:ext uri="{FF2B5EF4-FFF2-40B4-BE49-F238E27FC236}">
                    <a16:creationId xmlns:a16="http://schemas.microsoft.com/office/drawing/2014/main" id="{049E90A6-FBEA-337C-D8F9-8869A6C63764}"/>
                  </a:ext>
                </a:extLst>
              </p:cNvPr>
              <p:cNvSpPr/>
              <p:nvPr/>
            </p:nvSpPr>
            <p:spPr>
              <a:xfrm>
                <a:off x="1364983" y="2053667"/>
                <a:ext cx="2346511" cy="1134688"/>
              </a:xfrm>
              <a:prstGeom prst="rect">
                <a:avLst/>
              </a:prstGeom>
              <a:solidFill>
                <a:schemeClr val="bg1"/>
              </a:solidFill>
              <a:ln>
                <a:noFill/>
              </a:ln>
              <a:effectLst>
                <a:outerShdw blurRad="292100" dist="38100" dir="2700000" algn="tl" rotWithShape="0">
                  <a:schemeClr val="tx1">
                    <a:lumMod val="75000"/>
                    <a:lumOff val="2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ffectLst>
                    <a:outerShdw blurRad="533400" dist="38100" dir="2700000" algn="tl" rotWithShape="0">
                      <a:schemeClr val="tx1">
                        <a:lumMod val="75000"/>
                        <a:lumOff val="25000"/>
                        <a:alpha val="30000"/>
                      </a:schemeClr>
                    </a:outerShdw>
                  </a:effectLst>
                </a:endParaRPr>
              </a:p>
            </p:txBody>
          </p:sp>
          <p:cxnSp>
            <p:nvCxnSpPr>
              <p:cNvPr id="71" name="直接连接符 70">
                <a:extLst>
                  <a:ext uri="{FF2B5EF4-FFF2-40B4-BE49-F238E27FC236}">
                    <a16:creationId xmlns:a16="http://schemas.microsoft.com/office/drawing/2014/main" id="{8A57288A-471F-31B7-2D4C-E0491C5172E2}"/>
                  </a:ext>
                </a:extLst>
              </p:cNvPr>
              <p:cNvCxnSpPr>
                <a:cxnSpLocks/>
              </p:cNvCxnSpPr>
              <p:nvPr/>
            </p:nvCxnSpPr>
            <p:spPr>
              <a:xfrm>
                <a:off x="1369480" y="2040918"/>
                <a:ext cx="2337516" cy="0"/>
              </a:xfrm>
              <a:prstGeom prst="line">
                <a:avLst/>
              </a:prstGeom>
              <a:ln w="50800" cap="sq">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88" name="文本框 87">
              <a:extLst>
                <a:ext uri="{FF2B5EF4-FFF2-40B4-BE49-F238E27FC236}">
                  <a16:creationId xmlns:a16="http://schemas.microsoft.com/office/drawing/2014/main" id="{95E15E93-0A31-8524-3205-951F1EA321A3}"/>
                </a:ext>
              </a:extLst>
            </p:cNvPr>
            <p:cNvSpPr txBox="1"/>
            <p:nvPr/>
          </p:nvSpPr>
          <p:spPr>
            <a:xfrm>
              <a:off x="1499774" y="2361388"/>
              <a:ext cx="2148626" cy="854208"/>
            </a:xfrm>
            <a:prstGeom prst="rect">
              <a:avLst/>
            </a:prstGeom>
            <a:noFill/>
          </p:spPr>
          <p:txBody>
            <a:bodyPr wrap="square">
              <a:spAutoFit/>
            </a:bodyPr>
            <a:lstStyle/>
            <a:p>
              <a:pPr algn="just">
                <a:lnSpc>
                  <a:spcPct val="120000"/>
                </a:lnSpc>
              </a:pP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请在此输入你想要输入的文字尽可能将你的文字表达的逻辑清楚而又清晰</a:t>
              </a:r>
              <a:endParaRPr lang="zh-CN" altLang="en-US" sz="1400" dirty="0">
                <a:solidFill>
                  <a:schemeClr val="bg1"/>
                </a:solidFill>
              </a:endParaRPr>
            </a:p>
          </p:txBody>
        </p:sp>
        <p:sp>
          <p:nvSpPr>
            <p:cNvPr id="89" name="文本框 88">
              <a:extLst>
                <a:ext uri="{FF2B5EF4-FFF2-40B4-BE49-F238E27FC236}">
                  <a16:creationId xmlns:a16="http://schemas.microsoft.com/office/drawing/2014/main" id="{F21BAF34-0D3B-2A91-B05D-F26C91921C47}"/>
                </a:ext>
              </a:extLst>
            </p:cNvPr>
            <p:cNvSpPr txBox="1"/>
            <p:nvPr/>
          </p:nvSpPr>
          <p:spPr>
            <a:xfrm>
              <a:off x="1501687" y="1962685"/>
              <a:ext cx="1256948" cy="400110"/>
            </a:xfrm>
            <a:prstGeom prst="rect">
              <a:avLst/>
            </a:prstGeom>
            <a:noFill/>
          </p:spPr>
          <p:txBody>
            <a:bodyPr wrap="square" rtlCol="0">
              <a:spAutoFit/>
            </a:bodyPr>
            <a:lstStyle/>
            <a:p>
              <a:r>
                <a:rPr lang="zh-CN" altLang="en-US" sz="2000" dirty="0">
                  <a:solidFill>
                    <a:schemeClr val="tx1">
                      <a:lumMod val="85000"/>
                      <a:lumOff val="15000"/>
                    </a:schemeClr>
                  </a:solidFill>
                  <a:latin typeface="+mj-ea"/>
                  <a:ea typeface="+mj-ea"/>
                </a:rPr>
                <a:t>输入标题</a:t>
              </a:r>
            </a:p>
          </p:txBody>
        </p:sp>
      </p:grpSp>
      <p:grpSp>
        <p:nvGrpSpPr>
          <p:cNvPr id="127" name="组合 126">
            <a:extLst>
              <a:ext uri="{FF2B5EF4-FFF2-40B4-BE49-F238E27FC236}">
                <a16:creationId xmlns:a16="http://schemas.microsoft.com/office/drawing/2014/main" id="{DA6520DC-0312-55E4-775C-4CA4A60B75CF}"/>
              </a:ext>
            </a:extLst>
          </p:cNvPr>
          <p:cNvGrpSpPr/>
          <p:nvPr/>
        </p:nvGrpSpPr>
        <p:grpSpPr>
          <a:xfrm>
            <a:off x="8479416" y="1778382"/>
            <a:ext cx="2346511" cy="1642637"/>
            <a:chOff x="1429163" y="1751292"/>
            <a:chExt cx="2346511" cy="1642637"/>
          </a:xfrm>
        </p:grpSpPr>
        <p:grpSp>
          <p:nvGrpSpPr>
            <p:cNvPr id="128" name="组合 127">
              <a:extLst>
                <a:ext uri="{FF2B5EF4-FFF2-40B4-BE49-F238E27FC236}">
                  <a16:creationId xmlns:a16="http://schemas.microsoft.com/office/drawing/2014/main" id="{914E75F3-F26B-B5AA-5808-1DDAB24C9469}"/>
                </a:ext>
              </a:extLst>
            </p:cNvPr>
            <p:cNvGrpSpPr/>
            <p:nvPr/>
          </p:nvGrpSpPr>
          <p:grpSpPr>
            <a:xfrm>
              <a:off x="1429163" y="1751292"/>
              <a:ext cx="2346511" cy="1642637"/>
              <a:chOff x="1364983" y="2040918"/>
              <a:chExt cx="2346511" cy="1147437"/>
            </a:xfrm>
          </p:grpSpPr>
          <p:sp>
            <p:nvSpPr>
              <p:cNvPr id="131" name="矩形 130">
                <a:extLst>
                  <a:ext uri="{FF2B5EF4-FFF2-40B4-BE49-F238E27FC236}">
                    <a16:creationId xmlns:a16="http://schemas.microsoft.com/office/drawing/2014/main" id="{AE915A72-6315-8B40-FAF5-C492E9D07D5A}"/>
                  </a:ext>
                </a:extLst>
              </p:cNvPr>
              <p:cNvSpPr/>
              <p:nvPr/>
            </p:nvSpPr>
            <p:spPr>
              <a:xfrm>
                <a:off x="1364983" y="2053667"/>
                <a:ext cx="2346511" cy="1134688"/>
              </a:xfrm>
              <a:prstGeom prst="rect">
                <a:avLst/>
              </a:prstGeom>
              <a:solidFill>
                <a:schemeClr val="bg1"/>
              </a:solidFill>
              <a:ln>
                <a:noFill/>
              </a:ln>
              <a:effectLst>
                <a:outerShdw blurRad="292100" dist="38100" dir="2700000" algn="tl" rotWithShape="0">
                  <a:schemeClr val="tx1">
                    <a:lumMod val="75000"/>
                    <a:lumOff val="2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ffectLst>
                    <a:outerShdw blurRad="533400" dist="38100" dir="2700000" algn="tl" rotWithShape="0">
                      <a:schemeClr val="tx1">
                        <a:lumMod val="75000"/>
                        <a:lumOff val="25000"/>
                        <a:alpha val="30000"/>
                      </a:schemeClr>
                    </a:outerShdw>
                  </a:effectLst>
                </a:endParaRPr>
              </a:p>
            </p:txBody>
          </p:sp>
          <p:cxnSp>
            <p:nvCxnSpPr>
              <p:cNvPr id="132" name="直接连接符 131">
                <a:extLst>
                  <a:ext uri="{FF2B5EF4-FFF2-40B4-BE49-F238E27FC236}">
                    <a16:creationId xmlns:a16="http://schemas.microsoft.com/office/drawing/2014/main" id="{49CD946E-7C9F-66BF-116F-409203D0E7F5}"/>
                  </a:ext>
                </a:extLst>
              </p:cNvPr>
              <p:cNvCxnSpPr>
                <a:cxnSpLocks/>
              </p:cNvCxnSpPr>
              <p:nvPr/>
            </p:nvCxnSpPr>
            <p:spPr>
              <a:xfrm>
                <a:off x="1369480" y="2040918"/>
                <a:ext cx="2337516" cy="0"/>
              </a:xfrm>
              <a:prstGeom prst="line">
                <a:avLst/>
              </a:prstGeom>
              <a:ln w="50800" cap="sq">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129" name="文本框 128">
              <a:extLst>
                <a:ext uri="{FF2B5EF4-FFF2-40B4-BE49-F238E27FC236}">
                  <a16:creationId xmlns:a16="http://schemas.microsoft.com/office/drawing/2014/main" id="{5B3BB30F-C11B-B983-8609-5DE2306B4476}"/>
                </a:ext>
              </a:extLst>
            </p:cNvPr>
            <p:cNvSpPr txBox="1"/>
            <p:nvPr/>
          </p:nvSpPr>
          <p:spPr>
            <a:xfrm>
              <a:off x="1499774" y="2361388"/>
              <a:ext cx="2148626" cy="854208"/>
            </a:xfrm>
            <a:prstGeom prst="rect">
              <a:avLst/>
            </a:prstGeom>
            <a:noFill/>
          </p:spPr>
          <p:txBody>
            <a:bodyPr wrap="square">
              <a:spAutoFit/>
            </a:bodyPr>
            <a:lstStyle/>
            <a:p>
              <a:pPr algn="just">
                <a:lnSpc>
                  <a:spcPct val="120000"/>
                </a:lnSpc>
              </a:pP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请在此输入你想要输入的文字尽可能将你的文字表达的逻辑清楚而又清晰</a:t>
              </a:r>
              <a:endParaRPr lang="zh-CN" altLang="en-US" sz="1400" dirty="0">
                <a:solidFill>
                  <a:schemeClr val="bg1"/>
                </a:solidFill>
              </a:endParaRPr>
            </a:p>
          </p:txBody>
        </p:sp>
        <p:sp>
          <p:nvSpPr>
            <p:cNvPr id="130" name="文本框 129">
              <a:extLst>
                <a:ext uri="{FF2B5EF4-FFF2-40B4-BE49-F238E27FC236}">
                  <a16:creationId xmlns:a16="http://schemas.microsoft.com/office/drawing/2014/main" id="{44896652-4524-8BE8-0757-A086FEE80FB0}"/>
                </a:ext>
              </a:extLst>
            </p:cNvPr>
            <p:cNvSpPr txBox="1"/>
            <p:nvPr/>
          </p:nvSpPr>
          <p:spPr>
            <a:xfrm>
              <a:off x="1501687" y="1962685"/>
              <a:ext cx="1256948" cy="400110"/>
            </a:xfrm>
            <a:prstGeom prst="rect">
              <a:avLst/>
            </a:prstGeom>
            <a:noFill/>
          </p:spPr>
          <p:txBody>
            <a:bodyPr wrap="square" rtlCol="0">
              <a:spAutoFit/>
            </a:bodyPr>
            <a:lstStyle/>
            <a:p>
              <a:r>
                <a:rPr lang="zh-CN" altLang="en-US" sz="2000" dirty="0">
                  <a:solidFill>
                    <a:schemeClr val="tx1">
                      <a:lumMod val="85000"/>
                      <a:lumOff val="15000"/>
                    </a:schemeClr>
                  </a:solidFill>
                  <a:latin typeface="+mj-ea"/>
                  <a:ea typeface="+mj-ea"/>
                </a:rPr>
                <a:t>输入标题</a:t>
              </a:r>
            </a:p>
          </p:txBody>
        </p:sp>
      </p:grpSp>
      <p:grpSp>
        <p:nvGrpSpPr>
          <p:cNvPr id="133" name="组合 132">
            <a:extLst>
              <a:ext uri="{FF2B5EF4-FFF2-40B4-BE49-F238E27FC236}">
                <a16:creationId xmlns:a16="http://schemas.microsoft.com/office/drawing/2014/main" id="{AB090271-2C66-0E82-9F36-3846DAC4642F}"/>
              </a:ext>
            </a:extLst>
          </p:cNvPr>
          <p:cNvGrpSpPr/>
          <p:nvPr/>
        </p:nvGrpSpPr>
        <p:grpSpPr>
          <a:xfrm>
            <a:off x="1429163" y="4486540"/>
            <a:ext cx="2346511" cy="1642637"/>
            <a:chOff x="1429163" y="1751292"/>
            <a:chExt cx="2346511" cy="1642637"/>
          </a:xfrm>
        </p:grpSpPr>
        <p:grpSp>
          <p:nvGrpSpPr>
            <p:cNvPr id="134" name="组合 133">
              <a:extLst>
                <a:ext uri="{FF2B5EF4-FFF2-40B4-BE49-F238E27FC236}">
                  <a16:creationId xmlns:a16="http://schemas.microsoft.com/office/drawing/2014/main" id="{D8A7EDA2-DD7A-E57A-8B94-0CEE83C87550}"/>
                </a:ext>
              </a:extLst>
            </p:cNvPr>
            <p:cNvGrpSpPr/>
            <p:nvPr/>
          </p:nvGrpSpPr>
          <p:grpSpPr>
            <a:xfrm>
              <a:off x="1429163" y="1751292"/>
              <a:ext cx="2346511" cy="1642637"/>
              <a:chOff x="1364983" y="2040918"/>
              <a:chExt cx="2346511" cy="1147437"/>
            </a:xfrm>
          </p:grpSpPr>
          <p:sp>
            <p:nvSpPr>
              <p:cNvPr id="137" name="矩形 136">
                <a:extLst>
                  <a:ext uri="{FF2B5EF4-FFF2-40B4-BE49-F238E27FC236}">
                    <a16:creationId xmlns:a16="http://schemas.microsoft.com/office/drawing/2014/main" id="{03E4F8E6-7710-C3E6-FF5F-25C7428F152A}"/>
                  </a:ext>
                </a:extLst>
              </p:cNvPr>
              <p:cNvSpPr/>
              <p:nvPr/>
            </p:nvSpPr>
            <p:spPr>
              <a:xfrm>
                <a:off x="1364983" y="2053667"/>
                <a:ext cx="2346511" cy="1134688"/>
              </a:xfrm>
              <a:prstGeom prst="rect">
                <a:avLst/>
              </a:prstGeom>
              <a:solidFill>
                <a:schemeClr val="bg1"/>
              </a:solidFill>
              <a:ln>
                <a:noFill/>
              </a:ln>
              <a:effectLst>
                <a:outerShdw blurRad="292100" dist="38100" dir="2700000" algn="tl" rotWithShape="0">
                  <a:schemeClr val="tx1">
                    <a:lumMod val="75000"/>
                    <a:lumOff val="2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ffectLst>
                    <a:outerShdw blurRad="533400" dist="38100" dir="2700000" algn="tl" rotWithShape="0">
                      <a:schemeClr val="tx1">
                        <a:lumMod val="75000"/>
                        <a:lumOff val="25000"/>
                        <a:alpha val="30000"/>
                      </a:schemeClr>
                    </a:outerShdw>
                  </a:effectLst>
                </a:endParaRPr>
              </a:p>
            </p:txBody>
          </p:sp>
          <p:cxnSp>
            <p:nvCxnSpPr>
              <p:cNvPr id="138" name="直接连接符 137">
                <a:extLst>
                  <a:ext uri="{FF2B5EF4-FFF2-40B4-BE49-F238E27FC236}">
                    <a16:creationId xmlns:a16="http://schemas.microsoft.com/office/drawing/2014/main" id="{C8B474CA-F0EA-B701-41DD-EBAC3AAF6C79}"/>
                  </a:ext>
                </a:extLst>
              </p:cNvPr>
              <p:cNvCxnSpPr>
                <a:cxnSpLocks/>
              </p:cNvCxnSpPr>
              <p:nvPr/>
            </p:nvCxnSpPr>
            <p:spPr>
              <a:xfrm>
                <a:off x="1369480" y="2040918"/>
                <a:ext cx="2337516" cy="0"/>
              </a:xfrm>
              <a:prstGeom prst="line">
                <a:avLst/>
              </a:prstGeom>
              <a:ln w="50800" cap="sq">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135" name="文本框 134">
              <a:extLst>
                <a:ext uri="{FF2B5EF4-FFF2-40B4-BE49-F238E27FC236}">
                  <a16:creationId xmlns:a16="http://schemas.microsoft.com/office/drawing/2014/main" id="{A0E3D899-A5AF-336A-7B9A-2E0F1185886E}"/>
                </a:ext>
              </a:extLst>
            </p:cNvPr>
            <p:cNvSpPr txBox="1"/>
            <p:nvPr/>
          </p:nvSpPr>
          <p:spPr>
            <a:xfrm>
              <a:off x="1499774" y="2361388"/>
              <a:ext cx="2148626" cy="854208"/>
            </a:xfrm>
            <a:prstGeom prst="rect">
              <a:avLst/>
            </a:prstGeom>
            <a:noFill/>
          </p:spPr>
          <p:txBody>
            <a:bodyPr wrap="square">
              <a:spAutoFit/>
            </a:bodyPr>
            <a:lstStyle/>
            <a:p>
              <a:pPr algn="just">
                <a:lnSpc>
                  <a:spcPct val="120000"/>
                </a:lnSpc>
              </a:pP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请在此输入你想要输入的文字尽可能将你的文字表达的逻辑清楚而又清晰</a:t>
              </a:r>
              <a:endParaRPr lang="zh-CN" altLang="en-US" sz="1400" dirty="0">
                <a:solidFill>
                  <a:schemeClr val="bg1"/>
                </a:solidFill>
              </a:endParaRPr>
            </a:p>
          </p:txBody>
        </p:sp>
        <p:sp>
          <p:nvSpPr>
            <p:cNvPr id="136" name="文本框 135">
              <a:extLst>
                <a:ext uri="{FF2B5EF4-FFF2-40B4-BE49-F238E27FC236}">
                  <a16:creationId xmlns:a16="http://schemas.microsoft.com/office/drawing/2014/main" id="{C86945EF-E7A1-F05D-8AAD-A82A72DB702F}"/>
                </a:ext>
              </a:extLst>
            </p:cNvPr>
            <p:cNvSpPr txBox="1"/>
            <p:nvPr/>
          </p:nvSpPr>
          <p:spPr>
            <a:xfrm>
              <a:off x="1501687" y="1962685"/>
              <a:ext cx="1256948" cy="400110"/>
            </a:xfrm>
            <a:prstGeom prst="rect">
              <a:avLst/>
            </a:prstGeom>
            <a:noFill/>
          </p:spPr>
          <p:txBody>
            <a:bodyPr wrap="square" rtlCol="0">
              <a:spAutoFit/>
            </a:bodyPr>
            <a:lstStyle/>
            <a:p>
              <a:r>
                <a:rPr lang="zh-CN" altLang="en-US" sz="2000" dirty="0">
                  <a:solidFill>
                    <a:schemeClr val="tx1">
                      <a:lumMod val="85000"/>
                      <a:lumOff val="15000"/>
                    </a:schemeClr>
                  </a:solidFill>
                  <a:latin typeface="+mj-ea"/>
                  <a:ea typeface="+mj-ea"/>
                </a:rPr>
                <a:t>输入标题</a:t>
              </a:r>
            </a:p>
          </p:txBody>
        </p:sp>
      </p:grpSp>
      <p:grpSp>
        <p:nvGrpSpPr>
          <p:cNvPr id="139" name="组合 138">
            <a:extLst>
              <a:ext uri="{FF2B5EF4-FFF2-40B4-BE49-F238E27FC236}">
                <a16:creationId xmlns:a16="http://schemas.microsoft.com/office/drawing/2014/main" id="{B55F5269-3616-B0EC-945A-99EE5E9E540D}"/>
              </a:ext>
            </a:extLst>
          </p:cNvPr>
          <p:cNvGrpSpPr/>
          <p:nvPr/>
        </p:nvGrpSpPr>
        <p:grpSpPr>
          <a:xfrm>
            <a:off x="8479416" y="4513630"/>
            <a:ext cx="2346511" cy="1642637"/>
            <a:chOff x="1429163" y="1751292"/>
            <a:chExt cx="2346511" cy="1642637"/>
          </a:xfrm>
        </p:grpSpPr>
        <p:grpSp>
          <p:nvGrpSpPr>
            <p:cNvPr id="140" name="组合 139">
              <a:extLst>
                <a:ext uri="{FF2B5EF4-FFF2-40B4-BE49-F238E27FC236}">
                  <a16:creationId xmlns:a16="http://schemas.microsoft.com/office/drawing/2014/main" id="{76AFC0C0-FAF7-C125-A126-6048AE335AA5}"/>
                </a:ext>
              </a:extLst>
            </p:cNvPr>
            <p:cNvGrpSpPr/>
            <p:nvPr/>
          </p:nvGrpSpPr>
          <p:grpSpPr>
            <a:xfrm>
              <a:off x="1429163" y="1751292"/>
              <a:ext cx="2346511" cy="1642637"/>
              <a:chOff x="1364983" y="2040918"/>
              <a:chExt cx="2346511" cy="1147437"/>
            </a:xfrm>
          </p:grpSpPr>
          <p:sp>
            <p:nvSpPr>
              <p:cNvPr id="143" name="矩形 142">
                <a:extLst>
                  <a:ext uri="{FF2B5EF4-FFF2-40B4-BE49-F238E27FC236}">
                    <a16:creationId xmlns:a16="http://schemas.microsoft.com/office/drawing/2014/main" id="{9BDE195E-CD31-C5A2-DC44-ECE3C1976386}"/>
                  </a:ext>
                </a:extLst>
              </p:cNvPr>
              <p:cNvSpPr/>
              <p:nvPr/>
            </p:nvSpPr>
            <p:spPr>
              <a:xfrm>
                <a:off x="1364983" y="2053667"/>
                <a:ext cx="2346511" cy="1134688"/>
              </a:xfrm>
              <a:prstGeom prst="rect">
                <a:avLst/>
              </a:prstGeom>
              <a:solidFill>
                <a:schemeClr val="bg1"/>
              </a:solidFill>
              <a:ln>
                <a:noFill/>
              </a:ln>
              <a:effectLst>
                <a:outerShdw blurRad="292100" dist="38100" dir="2700000" algn="tl" rotWithShape="0">
                  <a:schemeClr val="tx1">
                    <a:lumMod val="75000"/>
                    <a:lumOff val="2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ffectLst>
                    <a:outerShdw blurRad="533400" dist="38100" dir="2700000" algn="tl" rotWithShape="0">
                      <a:schemeClr val="tx1">
                        <a:lumMod val="75000"/>
                        <a:lumOff val="25000"/>
                        <a:alpha val="30000"/>
                      </a:schemeClr>
                    </a:outerShdw>
                  </a:effectLst>
                </a:endParaRPr>
              </a:p>
            </p:txBody>
          </p:sp>
          <p:cxnSp>
            <p:nvCxnSpPr>
              <p:cNvPr id="144" name="直接连接符 143">
                <a:extLst>
                  <a:ext uri="{FF2B5EF4-FFF2-40B4-BE49-F238E27FC236}">
                    <a16:creationId xmlns:a16="http://schemas.microsoft.com/office/drawing/2014/main" id="{7CBF272E-94E5-4792-2DD6-F9D48251EACA}"/>
                  </a:ext>
                </a:extLst>
              </p:cNvPr>
              <p:cNvCxnSpPr>
                <a:cxnSpLocks/>
              </p:cNvCxnSpPr>
              <p:nvPr/>
            </p:nvCxnSpPr>
            <p:spPr>
              <a:xfrm>
                <a:off x="1369480" y="2040918"/>
                <a:ext cx="2337516" cy="0"/>
              </a:xfrm>
              <a:prstGeom prst="line">
                <a:avLst/>
              </a:prstGeom>
              <a:ln w="50800" cap="sq">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141" name="文本框 140">
              <a:extLst>
                <a:ext uri="{FF2B5EF4-FFF2-40B4-BE49-F238E27FC236}">
                  <a16:creationId xmlns:a16="http://schemas.microsoft.com/office/drawing/2014/main" id="{93865611-B70A-519D-267C-FE790367942E}"/>
                </a:ext>
              </a:extLst>
            </p:cNvPr>
            <p:cNvSpPr txBox="1"/>
            <p:nvPr/>
          </p:nvSpPr>
          <p:spPr>
            <a:xfrm>
              <a:off x="1499774" y="2361388"/>
              <a:ext cx="2148626" cy="854208"/>
            </a:xfrm>
            <a:prstGeom prst="rect">
              <a:avLst/>
            </a:prstGeom>
            <a:noFill/>
          </p:spPr>
          <p:txBody>
            <a:bodyPr wrap="square">
              <a:spAutoFit/>
            </a:bodyPr>
            <a:lstStyle/>
            <a:p>
              <a:pPr algn="just">
                <a:lnSpc>
                  <a:spcPct val="120000"/>
                </a:lnSpc>
              </a:pP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请在此输入你想要输入的文字尽可能将你的文字表达的逻辑清楚而又清晰</a:t>
              </a:r>
              <a:endParaRPr lang="zh-CN" altLang="en-US" sz="1400" dirty="0">
                <a:solidFill>
                  <a:schemeClr val="bg1"/>
                </a:solidFill>
              </a:endParaRPr>
            </a:p>
          </p:txBody>
        </p:sp>
        <p:sp>
          <p:nvSpPr>
            <p:cNvPr id="142" name="文本框 141">
              <a:extLst>
                <a:ext uri="{FF2B5EF4-FFF2-40B4-BE49-F238E27FC236}">
                  <a16:creationId xmlns:a16="http://schemas.microsoft.com/office/drawing/2014/main" id="{716085E2-B685-AA66-0BF9-4F22F01381FD}"/>
                </a:ext>
              </a:extLst>
            </p:cNvPr>
            <p:cNvSpPr txBox="1"/>
            <p:nvPr/>
          </p:nvSpPr>
          <p:spPr>
            <a:xfrm>
              <a:off x="1501687" y="1962685"/>
              <a:ext cx="1256948" cy="400110"/>
            </a:xfrm>
            <a:prstGeom prst="rect">
              <a:avLst/>
            </a:prstGeom>
            <a:noFill/>
          </p:spPr>
          <p:txBody>
            <a:bodyPr wrap="square" rtlCol="0">
              <a:spAutoFit/>
            </a:bodyPr>
            <a:lstStyle/>
            <a:p>
              <a:r>
                <a:rPr lang="zh-CN" altLang="en-US" sz="2000" dirty="0">
                  <a:solidFill>
                    <a:schemeClr val="tx1">
                      <a:lumMod val="85000"/>
                      <a:lumOff val="15000"/>
                    </a:schemeClr>
                  </a:solidFill>
                  <a:latin typeface="+mj-ea"/>
                  <a:ea typeface="+mj-ea"/>
                </a:rPr>
                <a:t>输入标题</a:t>
              </a:r>
            </a:p>
          </p:txBody>
        </p:sp>
      </p:grpSp>
    </p:spTree>
    <p:extLst>
      <p:ext uri="{BB962C8B-B14F-4D97-AF65-F5344CB8AC3E}">
        <p14:creationId xmlns:p14="http://schemas.microsoft.com/office/powerpoint/2010/main" val="25757560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7" name="组合 606">
            <a:extLst>
              <a:ext uri="{FF2B5EF4-FFF2-40B4-BE49-F238E27FC236}">
                <a16:creationId xmlns:a16="http://schemas.microsoft.com/office/drawing/2014/main" id="{618C1541-EA2F-EBFE-8234-2501096C3C70}"/>
              </a:ext>
            </a:extLst>
          </p:cNvPr>
          <p:cNvGrpSpPr/>
          <p:nvPr/>
        </p:nvGrpSpPr>
        <p:grpSpPr>
          <a:xfrm>
            <a:off x="1332520" y="1708471"/>
            <a:ext cx="5126363" cy="5126363"/>
            <a:chOff x="1153547" y="1713578"/>
            <a:chExt cx="5126363" cy="5126363"/>
          </a:xfrm>
        </p:grpSpPr>
        <p:sp>
          <p:nvSpPr>
            <p:cNvPr id="606" name="椭圆 605">
              <a:extLst>
                <a:ext uri="{FF2B5EF4-FFF2-40B4-BE49-F238E27FC236}">
                  <a16:creationId xmlns:a16="http://schemas.microsoft.com/office/drawing/2014/main" id="{FD47D61B-B6CF-0C49-E39F-88EC20890ADE}"/>
                </a:ext>
              </a:extLst>
            </p:cNvPr>
            <p:cNvSpPr/>
            <p:nvPr/>
          </p:nvSpPr>
          <p:spPr>
            <a:xfrm>
              <a:off x="1153547" y="1713578"/>
              <a:ext cx="5126363" cy="5126363"/>
            </a:xfrm>
            <a:prstGeom prst="ellipse">
              <a:avLst/>
            </a:prstGeom>
            <a:gradFill flip="none" rotWithShape="1">
              <a:gsLst>
                <a:gs pos="30000">
                  <a:schemeClr val="accent1">
                    <a:lumMod val="60000"/>
                    <a:lumOff val="40000"/>
                    <a:alpha val="33000"/>
                  </a:schemeClr>
                </a:gs>
                <a:gs pos="100000">
                  <a:schemeClr val="accent1">
                    <a:lumMod val="60000"/>
                    <a:lumOff val="40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5" name="椭圆 604">
              <a:extLst>
                <a:ext uri="{FF2B5EF4-FFF2-40B4-BE49-F238E27FC236}">
                  <a16:creationId xmlns:a16="http://schemas.microsoft.com/office/drawing/2014/main" id="{43E9015D-406C-C764-1C53-D76DA8ABB51A}"/>
                </a:ext>
              </a:extLst>
            </p:cNvPr>
            <p:cNvSpPr/>
            <p:nvPr/>
          </p:nvSpPr>
          <p:spPr>
            <a:xfrm>
              <a:off x="1616469" y="2176500"/>
              <a:ext cx="4200519" cy="4200519"/>
            </a:xfrm>
            <a:prstGeom prst="ellipse">
              <a:avLst/>
            </a:prstGeom>
            <a:gradFill flip="none" rotWithShape="1">
              <a:gsLst>
                <a:gs pos="30000">
                  <a:schemeClr val="accent1">
                    <a:lumMod val="60000"/>
                    <a:lumOff val="40000"/>
                    <a:alpha val="61000"/>
                  </a:schemeClr>
                </a:gs>
                <a:gs pos="100000">
                  <a:schemeClr val="accent1">
                    <a:lumMod val="60000"/>
                    <a:lumOff val="40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3" name="文本框 422">
            <a:extLst>
              <a:ext uri="{FF2B5EF4-FFF2-40B4-BE49-F238E27FC236}">
                <a16:creationId xmlns:a16="http://schemas.microsoft.com/office/drawing/2014/main" id="{EBE0F584-BBB1-928A-FAA7-49AC1128839B}"/>
              </a:ext>
            </a:extLst>
          </p:cNvPr>
          <p:cNvSpPr txBox="1"/>
          <p:nvPr/>
        </p:nvSpPr>
        <p:spPr>
          <a:xfrm>
            <a:off x="1267415" y="782101"/>
            <a:ext cx="2038382" cy="584775"/>
          </a:xfrm>
          <a:prstGeom prst="rect">
            <a:avLst/>
          </a:prstGeom>
          <a:noFill/>
        </p:spPr>
        <p:txBody>
          <a:bodyPr wrap="square" rtlCol="0">
            <a:spAutoFit/>
          </a:bodyPr>
          <a:lstStyle/>
          <a:p>
            <a:r>
              <a:rPr lang="zh-CN" altLang="en-US" sz="3200" dirty="0">
                <a:solidFill>
                  <a:schemeClr val="tx1">
                    <a:lumMod val="85000"/>
                    <a:lumOff val="15000"/>
                  </a:schemeClr>
                </a:solidFill>
                <a:latin typeface="+mj-ea"/>
                <a:ea typeface="+mj-ea"/>
              </a:rPr>
              <a:t>内容反思</a:t>
            </a:r>
          </a:p>
        </p:txBody>
      </p:sp>
      <p:grpSp>
        <p:nvGrpSpPr>
          <p:cNvPr id="517" name="组合 516">
            <a:extLst>
              <a:ext uri="{FF2B5EF4-FFF2-40B4-BE49-F238E27FC236}">
                <a16:creationId xmlns:a16="http://schemas.microsoft.com/office/drawing/2014/main" id="{D1E73FE6-E52B-530D-5A79-E9EFC40175F0}"/>
              </a:ext>
            </a:extLst>
          </p:cNvPr>
          <p:cNvGrpSpPr/>
          <p:nvPr/>
        </p:nvGrpSpPr>
        <p:grpSpPr>
          <a:xfrm>
            <a:off x="576882" y="2859535"/>
            <a:ext cx="5843461" cy="3251220"/>
            <a:chOff x="1417567" y="3168753"/>
            <a:chExt cx="935372" cy="520428"/>
          </a:xfrm>
        </p:grpSpPr>
        <p:sp>
          <p:nvSpPr>
            <p:cNvPr id="518" name="任意多边形: 形状 517">
              <a:extLst>
                <a:ext uri="{FF2B5EF4-FFF2-40B4-BE49-F238E27FC236}">
                  <a16:creationId xmlns:a16="http://schemas.microsoft.com/office/drawing/2014/main" id="{0EE4ACB5-D7CF-81A0-0508-9AFC0B540D41}"/>
                </a:ext>
              </a:extLst>
            </p:cNvPr>
            <p:cNvSpPr/>
            <p:nvPr/>
          </p:nvSpPr>
          <p:spPr>
            <a:xfrm>
              <a:off x="1675850" y="3168753"/>
              <a:ext cx="515420" cy="515420"/>
            </a:xfrm>
            <a:custGeom>
              <a:avLst/>
              <a:gdLst>
                <a:gd name="connsiteX0" fmla="*/ 515420 w 515420"/>
                <a:gd name="connsiteY0" fmla="*/ 257710 h 515420"/>
                <a:gd name="connsiteX1" fmla="*/ 257710 w 515420"/>
                <a:gd name="connsiteY1" fmla="*/ 515421 h 515420"/>
                <a:gd name="connsiteX2" fmla="*/ 0 w 515420"/>
                <a:gd name="connsiteY2" fmla="*/ 257710 h 515420"/>
                <a:gd name="connsiteX3" fmla="*/ 257710 w 515420"/>
                <a:gd name="connsiteY3" fmla="*/ 0 h 515420"/>
                <a:gd name="connsiteX4" fmla="*/ 515420 w 515420"/>
                <a:gd name="connsiteY4" fmla="*/ 257710 h 515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5420" h="515420">
                  <a:moveTo>
                    <a:pt x="515420" y="257710"/>
                  </a:moveTo>
                  <a:cubicBezTo>
                    <a:pt x="515420" y="400040"/>
                    <a:pt x="400040" y="515421"/>
                    <a:pt x="257710" y="515421"/>
                  </a:cubicBezTo>
                  <a:cubicBezTo>
                    <a:pt x="115381" y="515421"/>
                    <a:pt x="0" y="400040"/>
                    <a:pt x="0" y="257710"/>
                  </a:cubicBezTo>
                  <a:cubicBezTo>
                    <a:pt x="0" y="115381"/>
                    <a:pt x="115381" y="0"/>
                    <a:pt x="257710" y="0"/>
                  </a:cubicBezTo>
                  <a:cubicBezTo>
                    <a:pt x="400040" y="0"/>
                    <a:pt x="515420" y="115381"/>
                    <a:pt x="515420" y="257710"/>
                  </a:cubicBezTo>
                  <a:close/>
                </a:path>
              </a:pathLst>
            </a:custGeom>
            <a:gradFill>
              <a:gsLst>
                <a:gs pos="7000">
                  <a:srgbClr val="FFFFFF"/>
                </a:gs>
                <a:gs pos="79000">
                  <a:srgbClr val="D1D3D4"/>
                </a:gs>
              </a:gsLst>
              <a:lin ang="16200000" scaled="1"/>
            </a:gradFill>
            <a:ln w="717" cap="flat">
              <a:noFill/>
              <a:prstDash val="solid"/>
              <a:miter/>
            </a:ln>
          </p:spPr>
          <p:txBody>
            <a:bodyPr rtlCol="0" anchor="ctr"/>
            <a:lstStyle/>
            <a:p>
              <a:endParaRPr lang="zh-CN" altLang="en-US"/>
            </a:p>
          </p:txBody>
        </p:sp>
        <p:sp>
          <p:nvSpPr>
            <p:cNvPr id="519" name="任意多边形: 形状 518">
              <a:extLst>
                <a:ext uri="{FF2B5EF4-FFF2-40B4-BE49-F238E27FC236}">
                  <a16:creationId xmlns:a16="http://schemas.microsoft.com/office/drawing/2014/main" id="{BCE3DF46-FDBF-C7C0-3624-0F7EB8531080}"/>
                </a:ext>
              </a:extLst>
            </p:cNvPr>
            <p:cNvSpPr/>
            <p:nvPr/>
          </p:nvSpPr>
          <p:spPr>
            <a:xfrm>
              <a:off x="1417567" y="3181758"/>
              <a:ext cx="553562" cy="165818"/>
            </a:xfrm>
            <a:custGeom>
              <a:avLst/>
              <a:gdLst>
                <a:gd name="connsiteX0" fmla="*/ 191783 w 553562"/>
                <a:gd name="connsiteY0" fmla="*/ 34414 h 165818"/>
                <a:gd name="connsiteX1" fmla="*/ 276079 w 553562"/>
                <a:gd name="connsiteY1" fmla="*/ 48888 h 165818"/>
                <a:gd name="connsiteX2" fmla="*/ 313999 w 553562"/>
                <a:gd name="connsiteY2" fmla="*/ 78597 h 165818"/>
                <a:gd name="connsiteX3" fmla="*/ 396339 w 553562"/>
                <a:gd name="connsiteY3" fmla="*/ 110999 h 165818"/>
                <a:gd name="connsiteX4" fmla="*/ 553366 w 553562"/>
                <a:gd name="connsiteY4" fmla="*/ 165802 h 165818"/>
                <a:gd name="connsiteX5" fmla="*/ 205455 w 553562"/>
                <a:gd name="connsiteY5" fmla="*/ 99162 h 165818"/>
                <a:gd name="connsiteX6" fmla="*/ -197 w 553562"/>
                <a:gd name="connsiteY6" fmla="*/ -17 h 165818"/>
                <a:gd name="connsiteX7" fmla="*/ 106427 w 553562"/>
                <a:gd name="connsiteY7" fmla="*/ 15117 h 165818"/>
                <a:gd name="connsiteX8" fmla="*/ 191783 w 553562"/>
                <a:gd name="connsiteY8" fmla="*/ 34414 h 16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3562" h="165818">
                  <a:moveTo>
                    <a:pt x="191783" y="34414"/>
                  </a:moveTo>
                  <a:cubicBezTo>
                    <a:pt x="191783" y="34414"/>
                    <a:pt x="244536" y="18291"/>
                    <a:pt x="276079" y="48888"/>
                  </a:cubicBezTo>
                  <a:cubicBezTo>
                    <a:pt x="303839" y="75824"/>
                    <a:pt x="308654" y="63291"/>
                    <a:pt x="313999" y="78597"/>
                  </a:cubicBezTo>
                  <a:cubicBezTo>
                    <a:pt x="319345" y="93902"/>
                    <a:pt x="375222" y="90298"/>
                    <a:pt x="396339" y="110999"/>
                  </a:cubicBezTo>
                  <a:cubicBezTo>
                    <a:pt x="417456" y="131701"/>
                    <a:pt x="481359" y="156694"/>
                    <a:pt x="553366" y="165802"/>
                  </a:cubicBezTo>
                  <a:cubicBezTo>
                    <a:pt x="553366" y="165802"/>
                    <a:pt x="379593" y="152187"/>
                    <a:pt x="205455" y="99162"/>
                  </a:cubicBezTo>
                  <a:cubicBezTo>
                    <a:pt x="31317" y="46137"/>
                    <a:pt x="-197" y="-17"/>
                    <a:pt x="-197" y="-17"/>
                  </a:cubicBezTo>
                  <a:cubicBezTo>
                    <a:pt x="-197" y="-17"/>
                    <a:pt x="66156" y="26797"/>
                    <a:pt x="106427" y="15117"/>
                  </a:cubicBezTo>
                  <a:cubicBezTo>
                    <a:pt x="143365" y="4447"/>
                    <a:pt x="191783" y="34414"/>
                    <a:pt x="191783" y="34414"/>
                  </a:cubicBezTo>
                  <a:close/>
                </a:path>
              </a:pathLst>
            </a:custGeom>
            <a:gradFill>
              <a:gsLst>
                <a:gs pos="7000">
                  <a:srgbClr val="FFFFFF"/>
                </a:gs>
                <a:gs pos="79000">
                  <a:srgbClr val="D1D3D4"/>
                </a:gs>
              </a:gsLst>
              <a:lin ang="16220350" scaled="1"/>
            </a:gradFill>
            <a:ln w="717" cap="flat">
              <a:noFill/>
              <a:prstDash val="solid"/>
              <a:miter/>
            </a:ln>
          </p:spPr>
          <p:txBody>
            <a:bodyPr rtlCol="0" anchor="ctr"/>
            <a:lstStyle/>
            <a:p>
              <a:endParaRPr lang="zh-CN" altLang="en-US"/>
            </a:p>
          </p:txBody>
        </p:sp>
        <p:sp>
          <p:nvSpPr>
            <p:cNvPr id="520" name="任意多边形: 形状 519">
              <a:extLst>
                <a:ext uri="{FF2B5EF4-FFF2-40B4-BE49-F238E27FC236}">
                  <a16:creationId xmlns:a16="http://schemas.microsoft.com/office/drawing/2014/main" id="{8923314D-6C08-2FD3-BFB2-5CF2286541EA}"/>
                </a:ext>
              </a:extLst>
            </p:cNvPr>
            <p:cNvSpPr/>
            <p:nvPr/>
          </p:nvSpPr>
          <p:spPr>
            <a:xfrm>
              <a:off x="1600923" y="3359051"/>
              <a:ext cx="260193" cy="42139"/>
            </a:xfrm>
            <a:custGeom>
              <a:avLst/>
              <a:gdLst>
                <a:gd name="connsiteX0" fmla="*/ 65909 w 260193"/>
                <a:gd name="connsiteY0" fmla="*/ 5972 h 42139"/>
                <a:gd name="connsiteX1" fmla="*/ 109619 w 260193"/>
                <a:gd name="connsiteY1" fmla="*/ 5348 h 42139"/>
                <a:gd name="connsiteX2" fmla="*/ 131474 w 260193"/>
                <a:gd name="connsiteY2" fmla="*/ 16734 h 42139"/>
                <a:gd name="connsiteX3" fmla="*/ 175901 w 260193"/>
                <a:gd name="connsiteY3" fmla="*/ 25333 h 42139"/>
                <a:gd name="connsiteX4" fmla="*/ 259996 w 260193"/>
                <a:gd name="connsiteY4" fmla="*/ 38174 h 42139"/>
                <a:gd name="connsiteX5" fmla="*/ 78815 w 260193"/>
                <a:gd name="connsiteY5" fmla="*/ 37285 h 42139"/>
                <a:gd name="connsiteX6" fmla="*/ 5561 w 260193"/>
                <a:gd name="connsiteY6" fmla="*/ 23957 h 42139"/>
                <a:gd name="connsiteX7" fmla="*/ 6628 w 260193"/>
                <a:gd name="connsiteY7" fmla="*/ 8479 h 42139"/>
                <a:gd name="connsiteX8" fmla="*/ 21146 w 260193"/>
                <a:gd name="connsiteY8" fmla="*/ 4309 h 42139"/>
                <a:gd name="connsiteX9" fmla="*/ 65909 w 260193"/>
                <a:gd name="connsiteY9" fmla="*/ 5972 h 42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0193" h="42139">
                  <a:moveTo>
                    <a:pt x="65909" y="5972"/>
                  </a:moveTo>
                  <a:cubicBezTo>
                    <a:pt x="65909" y="5972"/>
                    <a:pt x="90925" y="-7077"/>
                    <a:pt x="109619" y="5348"/>
                  </a:cubicBezTo>
                  <a:cubicBezTo>
                    <a:pt x="126100" y="16297"/>
                    <a:pt x="127354" y="9540"/>
                    <a:pt x="131474" y="16734"/>
                  </a:cubicBezTo>
                  <a:cubicBezTo>
                    <a:pt x="135595" y="23928"/>
                    <a:pt x="163354" y="16878"/>
                    <a:pt x="175901" y="25333"/>
                  </a:cubicBezTo>
                  <a:cubicBezTo>
                    <a:pt x="188448" y="33788"/>
                    <a:pt x="222936" y="40381"/>
                    <a:pt x="259996" y="38174"/>
                  </a:cubicBezTo>
                  <a:cubicBezTo>
                    <a:pt x="259996" y="38174"/>
                    <a:pt x="171344" y="47625"/>
                    <a:pt x="78815" y="37285"/>
                  </a:cubicBezTo>
                  <a:cubicBezTo>
                    <a:pt x="46140" y="33638"/>
                    <a:pt x="22486" y="28751"/>
                    <a:pt x="5561" y="23957"/>
                  </a:cubicBezTo>
                  <a:cubicBezTo>
                    <a:pt x="-2680" y="21621"/>
                    <a:pt x="-1855" y="9669"/>
                    <a:pt x="6628" y="8479"/>
                  </a:cubicBezTo>
                  <a:cubicBezTo>
                    <a:pt x="11659" y="7874"/>
                    <a:pt x="16560" y="6466"/>
                    <a:pt x="21146" y="4309"/>
                  </a:cubicBezTo>
                  <a:cubicBezTo>
                    <a:pt x="38752" y="-4562"/>
                    <a:pt x="65909" y="5972"/>
                    <a:pt x="65909" y="5972"/>
                  </a:cubicBezTo>
                  <a:close/>
                </a:path>
              </a:pathLst>
            </a:custGeom>
            <a:gradFill>
              <a:gsLst>
                <a:gs pos="7000">
                  <a:srgbClr val="FFFFFF"/>
                </a:gs>
                <a:gs pos="79000">
                  <a:srgbClr val="D1D3D4"/>
                </a:gs>
              </a:gsLst>
              <a:lin ang="6480125" scaled="1"/>
            </a:gradFill>
            <a:ln w="717" cap="flat">
              <a:noFill/>
              <a:prstDash val="solid"/>
              <a:miter/>
            </a:ln>
          </p:spPr>
          <p:txBody>
            <a:bodyPr rtlCol="0" anchor="ctr"/>
            <a:lstStyle/>
            <a:p>
              <a:endParaRPr lang="zh-CN" altLang="en-US"/>
            </a:p>
          </p:txBody>
        </p:sp>
        <p:sp>
          <p:nvSpPr>
            <p:cNvPr id="521" name="任意多边形: 形状 520">
              <a:extLst>
                <a:ext uri="{FF2B5EF4-FFF2-40B4-BE49-F238E27FC236}">
                  <a16:creationId xmlns:a16="http://schemas.microsoft.com/office/drawing/2014/main" id="{44765DAD-633F-B278-2BE8-EAB9B483620A}"/>
                </a:ext>
              </a:extLst>
            </p:cNvPr>
            <p:cNvSpPr/>
            <p:nvPr/>
          </p:nvSpPr>
          <p:spPr>
            <a:xfrm>
              <a:off x="1739294" y="3446733"/>
              <a:ext cx="570387" cy="185410"/>
            </a:xfrm>
            <a:custGeom>
              <a:avLst/>
              <a:gdLst>
                <a:gd name="connsiteX0" fmla="*/ 529640 w 570387"/>
                <a:gd name="connsiteY0" fmla="*/ 70751 h 185410"/>
                <a:gd name="connsiteX1" fmla="*/ 525778 w 570387"/>
                <a:gd name="connsiteY1" fmla="*/ 72679 h 185410"/>
                <a:gd name="connsiteX2" fmla="*/ 505758 w 570387"/>
                <a:gd name="connsiteY2" fmla="*/ 71246 h 185410"/>
                <a:gd name="connsiteX3" fmla="*/ 413465 w 570387"/>
                <a:gd name="connsiteY3" fmla="*/ 7013 h 185410"/>
                <a:gd name="connsiteX4" fmla="*/ 368128 w 570387"/>
                <a:gd name="connsiteY4" fmla="*/ 7386 h 185410"/>
                <a:gd name="connsiteX5" fmla="*/ 274754 w 570387"/>
                <a:gd name="connsiteY5" fmla="*/ 74649 h 185410"/>
                <a:gd name="connsiteX6" fmla="*/ 265324 w 570387"/>
                <a:gd name="connsiteY6" fmla="*/ 75280 h 185410"/>
                <a:gd name="connsiteX7" fmla="*/ 242709 w 570387"/>
                <a:gd name="connsiteY7" fmla="*/ 63184 h 185410"/>
                <a:gd name="connsiteX8" fmla="*/ 232677 w 570387"/>
                <a:gd name="connsiteY8" fmla="*/ 63844 h 185410"/>
                <a:gd name="connsiteX9" fmla="*/ 221807 w 570387"/>
                <a:gd name="connsiteY9" fmla="*/ 71618 h 185410"/>
                <a:gd name="connsiteX10" fmla="*/ 211603 w 570387"/>
                <a:gd name="connsiteY10" fmla="*/ 71747 h 185410"/>
                <a:gd name="connsiteX11" fmla="*/ 146017 w 570387"/>
                <a:gd name="connsiteY11" fmla="*/ 27263 h 185410"/>
                <a:gd name="connsiteX12" fmla="*/ 131270 w 570387"/>
                <a:gd name="connsiteY12" fmla="*/ 27901 h 185410"/>
                <a:gd name="connsiteX13" fmla="*/ 70835 w 570387"/>
                <a:gd name="connsiteY13" fmla="*/ 76964 h 185410"/>
                <a:gd name="connsiteX14" fmla="*/ 58439 w 570387"/>
                <a:gd name="connsiteY14" fmla="*/ 76319 h 185410"/>
                <a:gd name="connsiteX15" fmla="*/ 47992 w 570387"/>
                <a:gd name="connsiteY15" fmla="*/ 65871 h 185410"/>
                <a:gd name="connsiteX16" fmla="*/ 33883 w 570387"/>
                <a:gd name="connsiteY16" fmla="*/ 65869 h 185410"/>
                <a:gd name="connsiteX17" fmla="*/ 33883 w 570387"/>
                <a:gd name="connsiteY17" fmla="*/ 65871 h 185410"/>
                <a:gd name="connsiteX18" fmla="*/ 20985 w 570387"/>
                <a:gd name="connsiteY18" fmla="*/ 78770 h 185410"/>
                <a:gd name="connsiteX19" fmla="*/ -197 w 570387"/>
                <a:gd name="connsiteY19" fmla="*/ 57588 h 185410"/>
                <a:gd name="connsiteX20" fmla="*/ 43613 w 570387"/>
                <a:gd name="connsiteY20" fmla="*/ 185393 h 185410"/>
                <a:gd name="connsiteX21" fmla="*/ 381019 w 570387"/>
                <a:gd name="connsiteY21" fmla="*/ 185393 h 185410"/>
                <a:gd name="connsiteX22" fmla="*/ 570191 w 570387"/>
                <a:gd name="connsiteY22" fmla="*/ 162585 h 185410"/>
                <a:gd name="connsiteX23" fmla="*/ 570191 w 570387"/>
                <a:gd name="connsiteY23" fmla="*/ 93437 h 185410"/>
                <a:gd name="connsiteX24" fmla="*/ 546867 w 570387"/>
                <a:gd name="connsiteY24" fmla="*/ 72973 h 185410"/>
                <a:gd name="connsiteX25" fmla="*/ 529640 w 570387"/>
                <a:gd name="connsiteY25" fmla="*/ 70751 h 185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70387" h="185410">
                  <a:moveTo>
                    <a:pt x="529640" y="70751"/>
                  </a:moveTo>
                  <a:lnTo>
                    <a:pt x="525778" y="72679"/>
                  </a:lnTo>
                  <a:cubicBezTo>
                    <a:pt x="519344" y="75901"/>
                    <a:pt x="511669" y="75352"/>
                    <a:pt x="505758" y="71246"/>
                  </a:cubicBezTo>
                  <a:lnTo>
                    <a:pt x="413465" y="7013"/>
                  </a:lnTo>
                  <a:cubicBezTo>
                    <a:pt x="399807" y="-2495"/>
                    <a:pt x="381628" y="-2346"/>
                    <a:pt x="368128" y="7386"/>
                  </a:cubicBezTo>
                  <a:lnTo>
                    <a:pt x="274754" y="74649"/>
                  </a:lnTo>
                  <a:cubicBezTo>
                    <a:pt x="271988" y="76641"/>
                    <a:pt x="268333" y="76885"/>
                    <a:pt x="265324" y="75280"/>
                  </a:cubicBezTo>
                  <a:lnTo>
                    <a:pt x="242709" y="63184"/>
                  </a:lnTo>
                  <a:cubicBezTo>
                    <a:pt x="239513" y="61483"/>
                    <a:pt x="235622" y="61738"/>
                    <a:pt x="232677" y="63844"/>
                  </a:cubicBezTo>
                  <a:lnTo>
                    <a:pt x="221807" y="71618"/>
                  </a:lnTo>
                  <a:cubicBezTo>
                    <a:pt x="218769" y="73797"/>
                    <a:pt x="214699" y="73848"/>
                    <a:pt x="211603" y="71747"/>
                  </a:cubicBezTo>
                  <a:lnTo>
                    <a:pt x="146017" y="27263"/>
                  </a:lnTo>
                  <a:cubicBezTo>
                    <a:pt x="141495" y="24203"/>
                    <a:pt x="135505" y="24462"/>
                    <a:pt x="131270" y="27901"/>
                  </a:cubicBezTo>
                  <a:lnTo>
                    <a:pt x="70835" y="76964"/>
                  </a:lnTo>
                  <a:cubicBezTo>
                    <a:pt x="67145" y="79955"/>
                    <a:pt x="61800" y="79676"/>
                    <a:pt x="58439" y="76319"/>
                  </a:cubicBezTo>
                  <a:lnTo>
                    <a:pt x="47992" y="65871"/>
                  </a:lnTo>
                  <a:cubicBezTo>
                    <a:pt x="44094" y="61976"/>
                    <a:pt x="37781" y="61974"/>
                    <a:pt x="33883" y="65869"/>
                  </a:cubicBezTo>
                  <a:cubicBezTo>
                    <a:pt x="33883" y="65869"/>
                    <a:pt x="33883" y="65871"/>
                    <a:pt x="33883" y="65871"/>
                  </a:cubicBezTo>
                  <a:lnTo>
                    <a:pt x="20985" y="78770"/>
                  </a:lnTo>
                  <a:lnTo>
                    <a:pt x="-197" y="57588"/>
                  </a:lnTo>
                  <a:lnTo>
                    <a:pt x="43613" y="185393"/>
                  </a:lnTo>
                  <a:lnTo>
                    <a:pt x="381019" y="185393"/>
                  </a:lnTo>
                  <a:lnTo>
                    <a:pt x="570191" y="162585"/>
                  </a:lnTo>
                  <a:lnTo>
                    <a:pt x="570191" y="93437"/>
                  </a:lnTo>
                  <a:lnTo>
                    <a:pt x="546867" y="72973"/>
                  </a:lnTo>
                  <a:cubicBezTo>
                    <a:pt x="542116" y="68788"/>
                    <a:pt x="535301" y="67909"/>
                    <a:pt x="529640" y="70751"/>
                  </a:cubicBezTo>
                  <a:close/>
                </a:path>
              </a:pathLst>
            </a:custGeom>
            <a:gradFill>
              <a:gsLst>
                <a:gs pos="7000">
                  <a:srgbClr val="FFFFFF"/>
                </a:gs>
                <a:gs pos="79000">
                  <a:srgbClr val="D1D3D4"/>
                </a:gs>
              </a:gsLst>
              <a:lin ang="16200000" scaled="1"/>
            </a:gradFill>
            <a:ln w="717" cap="flat">
              <a:noFill/>
              <a:prstDash val="solid"/>
              <a:miter/>
            </a:ln>
          </p:spPr>
          <p:txBody>
            <a:bodyPr rtlCol="0" anchor="ctr"/>
            <a:lstStyle/>
            <a:p>
              <a:endParaRPr lang="zh-CN" altLang="en-US"/>
            </a:p>
          </p:txBody>
        </p:sp>
        <p:sp>
          <p:nvSpPr>
            <p:cNvPr id="522" name="任意多边形: 形状 521">
              <a:extLst>
                <a:ext uri="{FF2B5EF4-FFF2-40B4-BE49-F238E27FC236}">
                  <a16:creationId xmlns:a16="http://schemas.microsoft.com/office/drawing/2014/main" id="{5B1E997C-A16F-6FC8-4FB0-C2035B45A72C}"/>
                </a:ext>
              </a:extLst>
            </p:cNvPr>
            <p:cNvSpPr/>
            <p:nvPr/>
          </p:nvSpPr>
          <p:spPr>
            <a:xfrm>
              <a:off x="2168039" y="3550378"/>
              <a:ext cx="48638" cy="30064"/>
            </a:xfrm>
            <a:custGeom>
              <a:avLst/>
              <a:gdLst>
                <a:gd name="connsiteX0" fmla="*/ 48358 w 48638"/>
                <a:gd name="connsiteY0" fmla="*/ 21708 h 30064"/>
                <a:gd name="connsiteX1" fmla="*/ 46674 w 48638"/>
                <a:gd name="connsiteY1" fmla="*/ 18684 h 30064"/>
                <a:gd name="connsiteX2" fmla="*/ 46839 w 48638"/>
                <a:gd name="connsiteY2" fmla="*/ 18018 h 30064"/>
                <a:gd name="connsiteX3" fmla="*/ 45499 w 48638"/>
                <a:gd name="connsiteY3" fmla="*/ 15618 h 30064"/>
                <a:gd name="connsiteX4" fmla="*/ 45664 w 48638"/>
                <a:gd name="connsiteY4" fmla="*/ 15139 h 30064"/>
                <a:gd name="connsiteX5" fmla="*/ 45657 w 48638"/>
                <a:gd name="connsiteY5" fmla="*/ 15123 h 30064"/>
                <a:gd name="connsiteX6" fmla="*/ 44639 w 48638"/>
                <a:gd name="connsiteY6" fmla="*/ 13282 h 30064"/>
                <a:gd name="connsiteX7" fmla="*/ 44639 w 48638"/>
                <a:gd name="connsiteY7" fmla="*/ 13282 h 30064"/>
                <a:gd name="connsiteX8" fmla="*/ 44825 w 48638"/>
                <a:gd name="connsiteY8" fmla="*/ 12969 h 30064"/>
                <a:gd name="connsiteX9" fmla="*/ 44804 w 48638"/>
                <a:gd name="connsiteY9" fmla="*/ 12909 h 30064"/>
                <a:gd name="connsiteX10" fmla="*/ 42812 w 48638"/>
                <a:gd name="connsiteY10" fmla="*/ 9326 h 30064"/>
                <a:gd name="connsiteX11" fmla="*/ 42647 w 48638"/>
                <a:gd name="connsiteY11" fmla="*/ 9276 h 30064"/>
                <a:gd name="connsiteX12" fmla="*/ 42597 w 48638"/>
                <a:gd name="connsiteY12" fmla="*/ 9326 h 30064"/>
                <a:gd name="connsiteX13" fmla="*/ 40605 w 48638"/>
                <a:gd name="connsiteY13" fmla="*/ 12909 h 30064"/>
                <a:gd name="connsiteX14" fmla="*/ 40712 w 48638"/>
                <a:gd name="connsiteY14" fmla="*/ 13259 h 30064"/>
                <a:gd name="connsiteX15" fmla="*/ 40770 w 48638"/>
                <a:gd name="connsiteY15" fmla="*/ 13282 h 30064"/>
                <a:gd name="connsiteX16" fmla="*/ 40770 w 48638"/>
                <a:gd name="connsiteY16" fmla="*/ 13282 h 30064"/>
                <a:gd name="connsiteX17" fmla="*/ 39752 w 48638"/>
                <a:gd name="connsiteY17" fmla="*/ 15109 h 30064"/>
                <a:gd name="connsiteX18" fmla="*/ 39895 w 48638"/>
                <a:gd name="connsiteY18" fmla="*/ 15595 h 30064"/>
                <a:gd name="connsiteX19" fmla="*/ 39910 w 48638"/>
                <a:gd name="connsiteY19" fmla="*/ 15603 h 30064"/>
                <a:gd name="connsiteX20" fmla="*/ 39193 w 48638"/>
                <a:gd name="connsiteY20" fmla="*/ 16879 h 30064"/>
                <a:gd name="connsiteX21" fmla="*/ 38577 w 48638"/>
                <a:gd name="connsiteY21" fmla="*/ 15775 h 30064"/>
                <a:gd name="connsiteX22" fmla="*/ 38856 w 48638"/>
                <a:gd name="connsiteY22" fmla="*/ 14938 h 30064"/>
                <a:gd name="connsiteX23" fmla="*/ 38842 w 48638"/>
                <a:gd name="connsiteY23" fmla="*/ 14915 h 30064"/>
                <a:gd name="connsiteX24" fmla="*/ 37094 w 48638"/>
                <a:gd name="connsiteY24" fmla="*/ 11763 h 30064"/>
                <a:gd name="connsiteX25" fmla="*/ 37094 w 48638"/>
                <a:gd name="connsiteY25" fmla="*/ 11763 h 30064"/>
                <a:gd name="connsiteX26" fmla="*/ 37423 w 48638"/>
                <a:gd name="connsiteY26" fmla="*/ 11240 h 30064"/>
                <a:gd name="connsiteX27" fmla="*/ 37380 w 48638"/>
                <a:gd name="connsiteY27" fmla="*/ 11125 h 30064"/>
                <a:gd name="connsiteX28" fmla="*/ 33948 w 48638"/>
                <a:gd name="connsiteY28" fmla="*/ 4941 h 30064"/>
                <a:gd name="connsiteX29" fmla="*/ 33640 w 48638"/>
                <a:gd name="connsiteY29" fmla="*/ 4866 h 30064"/>
                <a:gd name="connsiteX30" fmla="*/ 33568 w 48638"/>
                <a:gd name="connsiteY30" fmla="*/ 4941 h 30064"/>
                <a:gd name="connsiteX31" fmla="*/ 30164 w 48638"/>
                <a:gd name="connsiteY31" fmla="*/ 11132 h 30064"/>
                <a:gd name="connsiteX32" fmla="*/ 30336 w 48638"/>
                <a:gd name="connsiteY32" fmla="*/ 11726 h 30064"/>
                <a:gd name="connsiteX33" fmla="*/ 30451 w 48638"/>
                <a:gd name="connsiteY33" fmla="*/ 11770 h 30064"/>
                <a:gd name="connsiteX34" fmla="*/ 30451 w 48638"/>
                <a:gd name="connsiteY34" fmla="*/ 11770 h 30064"/>
                <a:gd name="connsiteX35" fmla="*/ 29828 w 48638"/>
                <a:gd name="connsiteY35" fmla="*/ 12902 h 30064"/>
                <a:gd name="connsiteX36" fmla="*/ 28731 w 48638"/>
                <a:gd name="connsiteY36" fmla="*/ 10917 h 30064"/>
                <a:gd name="connsiteX37" fmla="*/ 29011 w 48638"/>
                <a:gd name="connsiteY37" fmla="*/ 10091 h 30064"/>
                <a:gd name="connsiteX38" fmla="*/ 28997 w 48638"/>
                <a:gd name="connsiteY38" fmla="*/ 10064 h 30064"/>
                <a:gd name="connsiteX39" fmla="*/ 27248 w 48638"/>
                <a:gd name="connsiteY39" fmla="*/ 6911 h 30064"/>
                <a:gd name="connsiteX40" fmla="*/ 27248 w 48638"/>
                <a:gd name="connsiteY40" fmla="*/ 6911 h 30064"/>
                <a:gd name="connsiteX41" fmla="*/ 27585 w 48638"/>
                <a:gd name="connsiteY41" fmla="*/ 6392 h 30064"/>
                <a:gd name="connsiteX42" fmla="*/ 27535 w 48638"/>
                <a:gd name="connsiteY42" fmla="*/ 6267 h 30064"/>
                <a:gd name="connsiteX43" fmla="*/ 24102 w 48638"/>
                <a:gd name="connsiteY43" fmla="*/ 90 h 30064"/>
                <a:gd name="connsiteX44" fmla="*/ 23794 w 48638"/>
                <a:gd name="connsiteY44" fmla="*/ 15 h 30064"/>
                <a:gd name="connsiteX45" fmla="*/ 23723 w 48638"/>
                <a:gd name="connsiteY45" fmla="*/ 90 h 30064"/>
                <a:gd name="connsiteX46" fmla="*/ 20290 w 48638"/>
                <a:gd name="connsiteY46" fmla="*/ 6267 h 30064"/>
                <a:gd name="connsiteX47" fmla="*/ 20455 w 48638"/>
                <a:gd name="connsiteY47" fmla="*/ 6863 h 30064"/>
                <a:gd name="connsiteX48" fmla="*/ 20577 w 48638"/>
                <a:gd name="connsiteY48" fmla="*/ 6911 h 30064"/>
                <a:gd name="connsiteX49" fmla="*/ 20577 w 48638"/>
                <a:gd name="connsiteY49" fmla="*/ 6911 h 30064"/>
                <a:gd name="connsiteX50" fmla="*/ 18828 w 48638"/>
                <a:gd name="connsiteY50" fmla="*/ 10064 h 30064"/>
                <a:gd name="connsiteX51" fmla="*/ 19065 w 48638"/>
                <a:gd name="connsiteY51" fmla="*/ 10903 h 30064"/>
                <a:gd name="connsiteX52" fmla="*/ 19094 w 48638"/>
                <a:gd name="connsiteY52" fmla="*/ 10917 h 30064"/>
                <a:gd name="connsiteX53" fmla="*/ 17123 w 48638"/>
                <a:gd name="connsiteY53" fmla="*/ 14464 h 30064"/>
                <a:gd name="connsiteX54" fmla="*/ 16199 w 48638"/>
                <a:gd name="connsiteY54" fmla="*/ 12802 h 30064"/>
                <a:gd name="connsiteX55" fmla="*/ 16199 w 48638"/>
                <a:gd name="connsiteY55" fmla="*/ 12802 h 30064"/>
                <a:gd name="connsiteX56" fmla="*/ 16528 w 48638"/>
                <a:gd name="connsiteY56" fmla="*/ 12266 h 30064"/>
                <a:gd name="connsiteX57" fmla="*/ 16485 w 48638"/>
                <a:gd name="connsiteY57" fmla="*/ 12157 h 30064"/>
                <a:gd name="connsiteX58" fmla="*/ 13053 w 48638"/>
                <a:gd name="connsiteY58" fmla="*/ 5980 h 30064"/>
                <a:gd name="connsiteX59" fmla="*/ 12759 w 48638"/>
                <a:gd name="connsiteY59" fmla="*/ 5891 h 30064"/>
                <a:gd name="connsiteX60" fmla="*/ 12673 w 48638"/>
                <a:gd name="connsiteY60" fmla="*/ 5980 h 30064"/>
                <a:gd name="connsiteX61" fmla="*/ 9241 w 48638"/>
                <a:gd name="connsiteY61" fmla="*/ 12157 h 30064"/>
                <a:gd name="connsiteX62" fmla="*/ 9420 w 48638"/>
                <a:gd name="connsiteY62" fmla="*/ 12759 h 30064"/>
                <a:gd name="connsiteX63" fmla="*/ 9528 w 48638"/>
                <a:gd name="connsiteY63" fmla="*/ 12802 h 30064"/>
                <a:gd name="connsiteX64" fmla="*/ 9528 w 48638"/>
                <a:gd name="connsiteY64" fmla="*/ 12802 h 30064"/>
                <a:gd name="connsiteX65" fmla="*/ 8188 w 48638"/>
                <a:gd name="connsiteY65" fmla="*/ 15209 h 30064"/>
                <a:gd name="connsiteX66" fmla="*/ 7471 w 48638"/>
                <a:gd name="connsiteY66" fmla="*/ 13941 h 30064"/>
                <a:gd name="connsiteX67" fmla="*/ 7471 w 48638"/>
                <a:gd name="connsiteY67" fmla="*/ 13941 h 30064"/>
                <a:gd name="connsiteX68" fmla="*/ 7665 w 48638"/>
                <a:gd name="connsiteY68" fmla="*/ 13644 h 30064"/>
                <a:gd name="connsiteX69" fmla="*/ 7636 w 48638"/>
                <a:gd name="connsiteY69" fmla="*/ 13568 h 30064"/>
                <a:gd name="connsiteX70" fmla="*/ 5644 w 48638"/>
                <a:gd name="connsiteY70" fmla="*/ 9985 h 30064"/>
                <a:gd name="connsiteX71" fmla="*/ 5479 w 48638"/>
                <a:gd name="connsiteY71" fmla="*/ 9935 h 30064"/>
                <a:gd name="connsiteX72" fmla="*/ 5429 w 48638"/>
                <a:gd name="connsiteY72" fmla="*/ 9985 h 30064"/>
                <a:gd name="connsiteX73" fmla="*/ 3430 w 48638"/>
                <a:gd name="connsiteY73" fmla="*/ 13568 h 30064"/>
                <a:gd name="connsiteX74" fmla="*/ 3537 w 48638"/>
                <a:gd name="connsiteY74" fmla="*/ 13918 h 30064"/>
                <a:gd name="connsiteX75" fmla="*/ 3594 w 48638"/>
                <a:gd name="connsiteY75" fmla="*/ 13941 h 30064"/>
                <a:gd name="connsiteX76" fmla="*/ 3594 w 48638"/>
                <a:gd name="connsiteY76" fmla="*/ 13941 h 30064"/>
                <a:gd name="connsiteX77" fmla="*/ 2577 w 48638"/>
                <a:gd name="connsiteY77" fmla="*/ 15775 h 30064"/>
                <a:gd name="connsiteX78" fmla="*/ 2713 w 48638"/>
                <a:gd name="connsiteY78" fmla="*/ 16262 h 30064"/>
                <a:gd name="connsiteX79" fmla="*/ 2727 w 48638"/>
                <a:gd name="connsiteY79" fmla="*/ 16270 h 30064"/>
                <a:gd name="connsiteX80" fmla="*/ 1395 w 48638"/>
                <a:gd name="connsiteY80" fmla="*/ 18670 h 30064"/>
                <a:gd name="connsiteX81" fmla="*/ 1560 w 48638"/>
                <a:gd name="connsiteY81" fmla="*/ 19329 h 30064"/>
                <a:gd name="connsiteX82" fmla="*/ -124 w 48638"/>
                <a:gd name="connsiteY82" fmla="*/ 22360 h 30064"/>
                <a:gd name="connsiteX83" fmla="*/ 205 w 48638"/>
                <a:gd name="connsiteY83" fmla="*/ 23319 h 30064"/>
                <a:gd name="connsiteX84" fmla="*/ 320 w 48638"/>
                <a:gd name="connsiteY84" fmla="*/ 23364 h 30064"/>
                <a:gd name="connsiteX85" fmla="*/ 320 w 48638"/>
                <a:gd name="connsiteY85" fmla="*/ 23364 h 30064"/>
                <a:gd name="connsiteX86" fmla="*/ 4956 w 48638"/>
                <a:gd name="connsiteY86" fmla="*/ 23951 h 30064"/>
                <a:gd name="connsiteX87" fmla="*/ 3100 w 48638"/>
                <a:gd name="connsiteY87" fmla="*/ 27298 h 30064"/>
                <a:gd name="connsiteX88" fmla="*/ 3544 w 48638"/>
                <a:gd name="connsiteY88" fmla="*/ 28900 h 30064"/>
                <a:gd name="connsiteX89" fmla="*/ 3867 w 48638"/>
                <a:gd name="connsiteY89" fmla="*/ 29024 h 30064"/>
                <a:gd name="connsiteX90" fmla="*/ 3867 w 48638"/>
                <a:gd name="connsiteY90" fmla="*/ 29024 h 30064"/>
                <a:gd name="connsiteX91" fmla="*/ 21781 w 48638"/>
                <a:gd name="connsiteY91" fmla="*/ 29024 h 30064"/>
                <a:gd name="connsiteX92" fmla="*/ 21781 w 48638"/>
                <a:gd name="connsiteY92" fmla="*/ 29024 h 30064"/>
                <a:gd name="connsiteX93" fmla="*/ 22669 w 48638"/>
                <a:gd name="connsiteY93" fmla="*/ 27606 h 30064"/>
                <a:gd name="connsiteX94" fmla="*/ 22548 w 48638"/>
                <a:gd name="connsiteY94" fmla="*/ 27298 h 30064"/>
                <a:gd name="connsiteX95" fmla="*/ 20735 w 48638"/>
                <a:gd name="connsiteY95" fmla="*/ 24037 h 30064"/>
                <a:gd name="connsiteX96" fmla="*/ 25192 w 48638"/>
                <a:gd name="connsiteY96" fmla="*/ 24138 h 30064"/>
                <a:gd name="connsiteX97" fmla="*/ 24002 w 48638"/>
                <a:gd name="connsiteY97" fmla="*/ 26287 h 30064"/>
                <a:gd name="connsiteX98" fmla="*/ 24475 w 48638"/>
                <a:gd name="connsiteY98" fmla="*/ 27901 h 30064"/>
                <a:gd name="connsiteX99" fmla="*/ 24776 w 48638"/>
                <a:gd name="connsiteY99" fmla="*/ 28014 h 30064"/>
                <a:gd name="connsiteX100" fmla="*/ 24776 w 48638"/>
                <a:gd name="connsiteY100" fmla="*/ 28014 h 30064"/>
                <a:gd name="connsiteX101" fmla="*/ 42690 w 48638"/>
                <a:gd name="connsiteY101" fmla="*/ 28014 h 30064"/>
                <a:gd name="connsiteX102" fmla="*/ 42690 w 48638"/>
                <a:gd name="connsiteY102" fmla="*/ 28014 h 30064"/>
                <a:gd name="connsiteX103" fmla="*/ 43578 w 48638"/>
                <a:gd name="connsiteY103" fmla="*/ 26585 h 30064"/>
                <a:gd name="connsiteX104" fmla="*/ 43464 w 48638"/>
                <a:gd name="connsiteY104" fmla="*/ 26287 h 30064"/>
                <a:gd name="connsiteX105" fmla="*/ 41844 w 48638"/>
                <a:gd name="connsiteY105" fmla="*/ 23313 h 30064"/>
                <a:gd name="connsiteX106" fmla="*/ 47914 w 48638"/>
                <a:gd name="connsiteY106" fmla="*/ 22733 h 30064"/>
                <a:gd name="connsiteX107" fmla="*/ 47914 w 48638"/>
                <a:gd name="connsiteY107" fmla="*/ 22733 h 30064"/>
                <a:gd name="connsiteX108" fmla="*/ 48415 w 48638"/>
                <a:gd name="connsiteY108" fmla="*/ 21852 h 30064"/>
                <a:gd name="connsiteX109" fmla="*/ 48358 w 48638"/>
                <a:gd name="connsiteY109" fmla="*/ 21708 h 30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8638" h="30064">
                  <a:moveTo>
                    <a:pt x="48358" y="21708"/>
                  </a:moveTo>
                  <a:lnTo>
                    <a:pt x="46674" y="18684"/>
                  </a:lnTo>
                  <a:cubicBezTo>
                    <a:pt x="46889" y="18536"/>
                    <a:pt x="46961" y="18250"/>
                    <a:pt x="46839" y="18018"/>
                  </a:cubicBezTo>
                  <a:lnTo>
                    <a:pt x="45499" y="15618"/>
                  </a:lnTo>
                  <a:cubicBezTo>
                    <a:pt x="45678" y="15531"/>
                    <a:pt x="45750" y="15317"/>
                    <a:pt x="45664" y="15139"/>
                  </a:cubicBezTo>
                  <a:cubicBezTo>
                    <a:pt x="45664" y="15133"/>
                    <a:pt x="45657" y="15128"/>
                    <a:pt x="45657" y="15123"/>
                  </a:cubicBezTo>
                  <a:lnTo>
                    <a:pt x="44639" y="13282"/>
                  </a:lnTo>
                  <a:lnTo>
                    <a:pt x="44639" y="13282"/>
                  </a:lnTo>
                  <a:cubicBezTo>
                    <a:pt x="44775" y="13247"/>
                    <a:pt x="44861" y="13108"/>
                    <a:pt x="44825" y="12969"/>
                  </a:cubicBezTo>
                  <a:cubicBezTo>
                    <a:pt x="44825" y="12948"/>
                    <a:pt x="44811" y="12928"/>
                    <a:pt x="44804" y="12909"/>
                  </a:cubicBezTo>
                  <a:lnTo>
                    <a:pt x="42812" y="9326"/>
                  </a:lnTo>
                  <a:cubicBezTo>
                    <a:pt x="42783" y="9267"/>
                    <a:pt x="42704" y="9245"/>
                    <a:pt x="42647" y="9276"/>
                  </a:cubicBezTo>
                  <a:cubicBezTo>
                    <a:pt x="42625" y="9288"/>
                    <a:pt x="42611" y="9305"/>
                    <a:pt x="42597" y="9326"/>
                  </a:cubicBezTo>
                  <a:lnTo>
                    <a:pt x="40605" y="12909"/>
                  </a:lnTo>
                  <a:cubicBezTo>
                    <a:pt x="40540" y="13034"/>
                    <a:pt x="40583" y="13191"/>
                    <a:pt x="40712" y="13259"/>
                  </a:cubicBezTo>
                  <a:cubicBezTo>
                    <a:pt x="40727" y="13269"/>
                    <a:pt x="40748" y="13277"/>
                    <a:pt x="40770" y="13282"/>
                  </a:cubicBezTo>
                  <a:lnTo>
                    <a:pt x="40770" y="13282"/>
                  </a:lnTo>
                  <a:lnTo>
                    <a:pt x="39752" y="15109"/>
                  </a:lnTo>
                  <a:cubicBezTo>
                    <a:pt x="39659" y="15282"/>
                    <a:pt x="39723" y="15500"/>
                    <a:pt x="39895" y="15595"/>
                  </a:cubicBezTo>
                  <a:cubicBezTo>
                    <a:pt x="39903" y="15598"/>
                    <a:pt x="39903" y="15600"/>
                    <a:pt x="39910" y="15603"/>
                  </a:cubicBezTo>
                  <a:lnTo>
                    <a:pt x="39193" y="16879"/>
                  </a:lnTo>
                  <a:lnTo>
                    <a:pt x="38577" y="15775"/>
                  </a:lnTo>
                  <a:cubicBezTo>
                    <a:pt x="38885" y="15620"/>
                    <a:pt x="39007" y="15246"/>
                    <a:pt x="38856" y="14938"/>
                  </a:cubicBezTo>
                  <a:cubicBezTo>
                    <a:pt x="38849" y="14930"/>
                    <a:pt x="38849" y="14923"/>
                    <a:pt x="38842" y="14915"/>
                  </a:cubicBezTo>
                  <a:lnTo>
                    <a:pt x="37094" y="11763"/>
                  </a:lnTo>
                  <a:lnTo>
                    <a:pt x="37094" y="11763"/>
                  </a:lnTo>
                  <a:cubicBezTo>
                    <a:pt x="37330" y="11710"/>
                    <a:pt x="37481" y="11476"/>
                    <a:pt x="37423" y="11240"/>
                  </a:cubicBezTo>
                  <a:cubicBezTo>
                    <a:pt x="37416" y="11200"/>
                    <a:pt x="37402" y="11161"/>
                    <a:pt x="37380" y="11125"/>
                  </a:cubicBezTo>
                  <a:lnTo>
                    <a:pt x="33948" y="4941"/>
                  </a:lnTo>
                  <a:cubicBezTo>
                    <a:pt x="33883" y="4836"/>
                    <a:pt x="33747" y="4803"/>
                    <a:pt x="33640" y="4866"/>
                  </a:cubicBezTo>
                  <a:cubicBezTo>
                    <a:pt x="33611" y="4885"/>
                    <a:pt x="33590" y="4910"/>
                    <a:pt x="33568" y="4941"/>
                  </a:cubicBezTo>
                  <a:lnTo>
                    <a:pt x="30164" y="11132"/>
                  </a:lnTo>
                  <a:cubicBezTo>
                    <a:pt x="30050" y="11343"/>
                    <a:pt x="30121" y="11609"/>
                    <a:pt x="30336" y="11726"/>
                  </a:cubicBezTo>
                  <a:cubicBezTo>
                    <a:pt x="30372" y="11746"/>
                    <a:pt x="30408" y="11760"/>
                    <a:pt x="30451" y="11770"/>
                  </a:cubicBezTo>
                  <a:lnTo>
                    <a:pt x="30451" y="11770"/>
                  </a:lnTo>
                  <a:lnTo>
                    <a:pt x="29828" y="12902"/>
                  </a:lnTo>
                  <a:lnTo>
                    <a:pt x="28731" y="10917"/>
                  </a:lnTo>
                  <a:cubicBezTo>
                    <a:pt x="29039" y="10766"/>
                    <a:pt x="29161" y="10397"/>
                    <a:pt x="29011" y="10091"/>
                  </a:cubicBezTo>
                  <a:cubicBezTo>
                    <a:pt x="29004" y="10082"/>
                    <a:pt x="29004" y="10073"/>
                    <a:pt x="28997" y="10064"/>
                  </a:cubicBezTo>
                  <a:lnTo>
                    <a:pt x="27248" y="6911"/>
                  </a:lnTo>
                  <a:lnTo>
                    <a:pt x="27248" y="6911"/>
                  </a:lnTo>
                  <a:cubicBezTo>
                    <a:pt x="27485" y="6861"/>
                    <a:pt x="27635" y="6628"/>
                    <a:pt x="27585" y="6392"/>
                  </a:cubicBezTo>
                  <a:cubicBezTo>
                    <a:pt x="27570" y="6347"/>
                    <a:pt x="27556" y="6305"/>
                    <a:pt x="27535" y="6267"/>
                  </a:cubicBezTo>
                  <a:lnTo>
                    <a:pt x="24102" y="90"/>
                  </a:lnTo>
                  <a:cubicBezTo>
                    <a:pt x="24038" y="-15"/>
                    <a:pt x="23902" y="-49"/>
                    <a:pt x="23794" y="15"/>
                  </a:cubicBezTo>
                  <a:cubicBezTo>
                    <a:pt x="23766" y="34"/>
                    <a:pt x="23744" y="59"/>
                    <a:pt x="23723" y="90"/>
                  </a:cubicBezTo>
                  <a:lnTo>
                    <a:pt x="20290" y="6267"/>
                  </a:lnTo>
                  <a:cubicBezTo>
                    <a:pt x="20169" y="6476"/>
                    <a:pt x="20240" y="6743"/>
                    <a:pt x="20455" y="6863"/>
                  </a:cubicBezTo>
                  <a:cubicBezTo>
                    <a:pt x="20491" y="6886"/>
                    <a:pt x="20534" y="6902"/>
                    <a:pt x="20577" y="6911"/>
                  </a:cubicBezTo>
                  <a:lnTo>
                    <a:pt x="20577" y="6911"/>
                  </a:lnTo>
                  <a:lnTo>
                    <a:pt x="18828" y="10064"/>
                  </a:lnTo>
                  <a:cubicBezTo>
                    <a:pt x="18664" y="10362"/>
                    <a:pt x="18771" y="10737"/>
                    <a:pt x="19065" y="10903"/>
                  </a:cubicBezTo>
                  <a:cubicBezTo>
                    <a:pt x="19072" y="10908"/>
                    <a:pt x="19087" y="10913"/>
                    <a:pt x="19094" y="10917"/>
                  </a:cubicBezTo>
                  <a:lnTo>
                    <a:pt x="17123" y="14464"/>
                  </a:lnTo>
                  <a:lnTo>
                    <a:pt x="16199" y="12802"/>
                  </a:lnTo>
                  <a:lnTo>
                    <a:pt x="16199" y="12802"/>
                  </a:lnTo>
                  <a:cubicBezTo>
                    <a:pt x="16435" y="12744"/>
                    <a:pt x="16586" y="12505"/>
                    <a:pt x="16528" y="12266"/>
                  </a:cubicBezTo>
                  <a:cubicBezTo>
                    <a:pt x="16521" y="12228"/>
                    <a:pt x="16507" y="12191"/>
                    <a:pt x="16485" y="12157"/>
                  </a:cubicBezTo>
                  <a:lnTo>
                    <a:pt x="13053" y="5980"/>
                  </a:lnTo>
                  <a:cubicBezTo>
                    <a:pt x="12996" y="5875"/>
                    <a:pt x="12867" y="5835"/>
                    <a:pt x="12759" y="5891"/>
                  </a:cubicBezTo>
                  <a:cubicBezTo>
                    <a:pt x="12723" y="5911"/>
                    <a:pt x="12695" y="5942"/>
                    <a:pt x="12673" y="5980"/>
                  </a:cubicBezTo>
                  <a:lnTo>
                    <a:pt x="9241" y="12157"/>
                  </a:lnTo>
                  <a:cubicBezTo>
                    <a:pt x="9126" y="12372"/>
                    <a:pt x="9205" y="12642"/>
                    <a:pt x="9420" y="12759"/>
                  </a:cubicBezTo>
                  <a:cubicBezTo>
                    <a:pt x="9456" y="12778"/>
                    <a:pt x="9492" y="12792"/>
                    <a:pt x="9528" y="12802"/>
                  </a:cubicBezTo>
                  <a:lnTo>
                    <a:pt x="9528" y="12802"/>
                  </a:lnTo>
                  <a:lnTo>
                    <a:pt x="8188" y="15209"/>
                  </a:lnTo>
                  <a:lnTo>
                    <a:pt x="7471" y="13941"/>
                  </a:lnTo>
                  <a:lnTo>
                    <a:pt x="7471" y="13941"/>
                  </a:lnTo>
                  <a:cubicBezTo>
                    <a:pt x="7607" y="13912"/>
                    <a:pt x="7693" y="13780"/>
                    <a:pt x="7665" y="13644"/>
                  </a:cubicBezTo>
                  <a:cubicBezTo>
                    <a:pt x="7657" y="13618"/>
                    <a:pt x="7650" y="13592"/>
                    <a:pt x="7636" y="13568"/>
                  </a:cubicBezTo>
                  <a:lnTo>
                    <a:pt x="5644" y="9985"/>
                  </a:lnTo>
                  <a:cubicBezTo>
                    <a:pt x="5615" y="9926"/>
                    <a:pt x="5536" y="9904"/>
                    <a:pt x="5479" y="9935"/>
                  </a:cubicBezTo>
                  <a:cubicBezTo>
                    <a:pt x="5458" y="9947"/>
                    <a:pt x="5443" y="9964"/>
                    <a:pt x="5429" y="9985"/>
                  </a:cubicBezTo>
                  <a:lnTo>
                    <a:pt x="3430" y="13568"/>
                  </a:lnTo>
                  <a:cubicBezTo>
                    <a:pt x="3365" y="13694"/>
                    <a:pt x="3408" y="13850"/>
                    <a:pt x="3537" y="13918"/>
                  </a:cubicBezTo>
                  <a:cubicBezTo>
                    <a:pt x="3552" y="13928"/>
                    <a:pt x="3573" y="13936"/>
                    <a:pt x="3594" y="13941"/>
                  </a:cubicBezTo>
                  <a:lnTo>
                    <a:pt x="3594" y="13941"/>
                  </a:lnTo>
                  <a:lnTo>
                    <a:pt x="2577" y="15775"/>
                  </a:lnTo>
                  <a:cubicBezTo>
                    <a:pt x="2484" y="15948"/>
                    <a:pt x="2541" y="16166"/>
                    <a:pt x="2713" y="16262"/>
                  </a:cubicBezTo>
                  <a:cubicBezTo>
                    <a:pt x="2720" y="16265"/>
                    <a:pt x="2720" y="16268"/>
                    <a:pt x="2727" y="16270"/>
                  </a:cubicBezTo>
                  <a:lnTo>
                    <a:pt x="1395" y="18670"/>
                  </a:lnTo>
                  <a:cubicBezTo>
                    <a:pt x="1266" y="18899"/>
                    <a:pt x="1337" y="19188"/>
                    <a:pt x="1560" y="19329"/>
                  </a:cubicBezTo>
                  <a:lnTo>
                    <a:pt x="-124" y="22360"/>
                  </a:lnTo>
                  <a:cubicBezTo>
                    <a:pt x="-296" y="22716"/>
                    <a:pt x="-153" y="23145"/>
                    <a:pt x="205" y="23319"/>
                  </a:cubicBezTo>
                  <a:cubicBezTo>
                    <a:pt x="241" y="23337"/>
                    <a:pt x="277" y="23352"/>
                    <a:pt x="320" y="23364"/>
                  </a:cubicBezTo>
                  <a:lnTo>
                    <a:pt x="320" y="23364"/>
                  </a:lnTo>
                  <a:cubicBezTo>
                    <a:pt x="1839" y="23713"/>
                    <a:pt x="3394" y="23909"/>
                    <a:pt x="4956" y="23951"/>
                  </a:cubicBezTo>
                  <a:lnTo>
                    <a:pt x="3100" y="27298"/>
                  </a:lnTo>
                  <a:cubicBezTo>
                    <a:pt x="2778" y="27862"/>
                    <a:pt x="2978" y="28579"/>
                    <a:pt x="3544" y="28900"/>
                  </a:cubicBezTo>
                  <a:cubicBezTo>
                    <a:pt x="3645" y="28957"/>
                    <a:pt x="3752" y="28999"/>
                    <a:pt x="3867" y="29024"/>
                  </a:cubicBezTo>
                  <a:lnTo>
                    <a:pt x="3867" y="29024"/>
                  </a:lnTo>
                  <a:cubicBezTo>
                    <a:pt x="9757" y="30389"/>
                    <a:pt x="15891" y="30389"/>
                    <a:pt x="21781" y="29024"/>
                  </a:cubicBezTo>
                  <a:lnTo>
                    <a:pt x="21781" y="29024"/>
                  </a:lnTo>
                  <a:cubicBezTo>
                    <a:pt x="22418" y="28878"/>
                    <a:pt x="22813" y="28242"/>
                    <a:pt x="22669" y="27606"/>
                  </a:cubicBezTo>
                  <a:cubicBezTo>
                    <a:pt x="22641" y="27498"/>
                    <a:pt x="22605" y="27394"/>
                    <a:pt x="22548" y="27298"/>
                  </a:cubicBezTo>
                  <a:lnTo>
                    <a:pt x="20735" y="24037"/>
                  </a:lnTo>
                  <a:cubicBezTo>
                    <a:pt x="22218" y="24153"/>
                    <a:pt x="23708" y="24186"/>
                    <a:pt x="25192" y="24138"/>
                  </a:cubicBezTo>
                  <a:lnTo>
                    <a:pt x="24002" y="26287"/>
                  </a:lnTo>
                  <a:cubicBezTo>
                    <a:pt x="23687" y="26864"/>
                    <a:pt x="23902" y="27586"/>
                    <a:pt x="24475" y="27901"/>
                  </a:cubicBezTo>
                  <a:cubicBezTo>
                    <a:pt x="24575" y="27952"/>
                    <a:pt x="24669" y="27990"/>
                    <a:pt x="24776" y="28014"/>
                  </a:cubicBezTo>
                  <a:lnTo>
                    <a:pt x="24776" y="28014"/>
                  </a:lnTo>
                  <a:cubicBezTo>
                    <a:pt x="30673" y="29372"/>
                    <a:pt x="36793" y="29372"/>
                    <a:pt x="42690" y="28014"/>
                  </a:cubicBezTo>
                  <a:lnTo>
                    <a:pt x="42690" y="28014"/>
                  </a:lnTo>
                  <a:cubicBezTo>
                    <a:pt x="43328" y="27864"/>
                    <a:pt x="43729" y="27224"/>
                    <a:pt x="43578" y="26585"/>
                  </a:cubicBezTo>
                  <a:cubicBezTo>
                    <a:pt x="43550" y="26481"/>
                    <a:pt x="43514" y="26381"/>
                    <a:pt x="43464" y="26287"/>
                  </a:cubicBezTo>
                  <a:lnTo>
                    <a:pt x="41844" y="23313"/>
                  </a:lnTo>
                  <a:cubicBezTo>
                    <a:pt x="43886" y="23389"/>
                    <a:pt x="45922" y="23194"/>
                    <a:pt x="47914" y="22733"/>
                  </a:cubicBezTo>
                  <a:lnTo>
                    <a:pt x="47914" y="22733"/>
                  </a:lnTo>
                  <a:cubicBezTo>
                    <a:pt x="48293" y="22628"/>
                    <a:pt x="48523" y="22234"/>
                    <a:pt x="48415" y="21852"/>
                  </a:cubicBezTo>
                  <a:cubicBezTo>
                    <a:pt x="48401" y="21802"/>
                    <a:pt x="48379" y="21754"/>
                    <a:pt x="48358" y="21708"/>
                  </a:cubicBezTo>
                  <a:close/>
                </a:path>
              </a:pathLst>
            </a:custGeom>
            <a:gradFill>
              <a:gsLst>
                <a:gs pos="7000">
                  <a:srgbClr val="FFFFFF"/>
                </a:gs>
                <a:gs pos="79000">
                  <a:srgbClr val="D1D3D4"/>
                </a:gs>
              </a:gsLst>
              <a:lin ang="16200000" scaled="1"/>
            </a:gradFill>
            <a:ln w="717" cap="flat">
              <a:noFill/>
              <a:prstDash val="solid"/>
              <a:miter/>
            </a:ln>
          </p:spPr>
          <p:txBody>
            <a:bodyPr rtlCol="0" anchor="ctr"/>
            <a:lstStyle/>
            <a:p>
              <a:endParaRPr lang="zh-CN" altLang="en-US"/>
            </a:p>
          </p:txBody>
        </p:sp>
        <p:sp>
          <p:nvSpPr>
            <p:cNvPr id="523" name="任意多边形: 形状 522">
              <a:extLst>
                <a:ext uri="{FF2B5EF4-FFF2-40B4-BE49-F238E27FC236}">
                  <a16:creationId xmlns:a16="http://schemas.microsoft.com/office/drawing/2014/main" id="{0D6F5AC4-8ED0-2E33-2138-17C7DE20B1F2}"/>
                </a:ext>
              </a:extLst>
            </p:cNvPr>
            <p:cNvSpPr/>
            <p:nvPr/>
          </p:nvSpPr>
          <p:spPr>
            <a:xfrm>
              <a:off x="1910185" y="3541392"/>
              <a:ext cx="48629" cy="30079"/>
            </a:xfrm>
            <a:custGeom>
              <a:avLst/>
              <a:gdLst>
                <a:gd name="connsiteX0" fmla="*/ 48365 w 48629"/>
                <a:gd name="connsiteY0" fmla="*/ 21737 h 30079"/>
                <a:gd name="connsiteX1" fmla="*/ 46681 w 48629"/>
                <a:gd name="connsiteY1" fmla="*/ 18684 h 30079"/>
                <a:gd name="connsiteX2" fmla="*/ 46846 w 48629"/>
                <a:gd name="connsiteY2" fmla="*/ 18018 h 30079"/>
                <a:gd name="connsiteX3" fmla="*/ 45506 w 48629"/>
                <a:gd name="connsiteY3" fmla="*/ 15618 h 30079"/>
                <a:gd name="connsiteX4" fmla="*/ 45671 w 48629"/>
                <a:gd name="connsiteY4" fmla="*/ 15139 h 30079"/>
                <a:gd name="connsiteX5" fmla="*/ 45664 w 48629"/>
                <a:gd name="connsiteY5" fmla="*/ 15123 h 30079"/>
                <a:gd name="connsiteX6" fmla="*/ 44646 w 48629"/>
                <a:gd name="connsiteY6" fmla="*/ 13296 h 30079"/>
                <a:gd name="connsiteX7" fmla="*/ 44646 w 48629"/>
                <a:gd name="connsiteY7" fmla="*/ 13296 h 30079"/>
                <a:gd name="connsiteX8" fmla="*/ 44833 w 48629"/>
                <a:gd name="connsiteY8" fmla="*/ 12984 h 30079"/>
                <a:gd name="connsiteX9" fmla="*/ 44811 w 48629"/>
                <a:gd name="connsiteY9" fmla="*/ 12923 h 30079"/>
                <a:gd name="connsiteX10" fmla="*/ 42819 w 48629"/>
                <a:gd name="connsiteY10" fmla="*/ 9341 h 30079"/>
                <a:gd name="connsiteX11" fmla="*/ 42654 w 48629"/>
                <a:gd name="connsiteY11" fmla="*/ 9290 h 30079"/>
                <a:gd name="connsiteX12" fmla="*/ 42604 w 48629"/>
                <a:gd name="connsiteY12" fmla="*/ 9341 h 30079"/>
                <a:gd name="connsiteX13" fmla="*/ 40612 w 48629"/>
                <a:gd name="connsiteY13" fmla="*/ 12923 h 30079"/>
                <a:gd name="connsiteX14" fmla="*/ 40719 w 48629"/>
                <a:gd name="connsiteY14" fmla="*/ 13273 h 30079"/>
                <a:gd name="connsiteX15" fmla="*/ 40777 w 48629"/>
                <a:gd name="connsiteY15" fmla="*/ 13296 h 30079"/>
                <a:gd name="connsiteX16" fmla="*/ 40777 w 48629"/>
                <a:gd name="connsiteY16" fmla="*/ 13296 h 30079"/>
                <a:gd name="connsiteX17" fmla="*/ 39759 w 48629"/>
                <a:gd name="connsiteY17" fmla="*/ 15123 h 30079"/>
                <a:gd name="connsiteX18" fmla="*/ 39903 w 48629"/>
                <a:gd name="connsiteY18" fmla="*/ 15610 h 30079"/>
                <a:gd name="connsiteX19" fmla="*/ 39917 w 48629"/>
                <a:gd name="connsiteY19" fmla="*/ 15618 h 30079"/>
                <a:gd name="connsiteX20" fmla="*/ 39200 w 48629"/>
                <a:gd name="connsiteY20" fmla="*/ 16893 h 30079"/>
                <a:gd name="connsiteX21" fmla="*/ 38584 w 48629"/>
                <a:gd name="connsiteY21" fmla="*/ 15790 h 30079"/>
                <a:gd name="connsiteX22" fmla="*/ 38864 w 48629"/>
                <a:gd name="connsiteY22" fmla="*/ 14953 h 30079"/>
                <a:gd name="connsiteX23" fmla="*/ 38849 w 48629"/>
                <a:gd name="connsiteY23" fmla="*/ 14930 h 30079"/>
                <a:gd name="connsiteX24" fmla="*/ 37101 w 48629"/>
                <a:gd name="connsiteY24" fmla="*/ 11777 h 30079"/>
                <a:gd name="connsiteX25" fmla="*/ 37101 w 48629"/>
                <a:gd name="connsiteY25" fmla="*/ 11777 h 30079"/>
                <a:gd name="connsiteX26" fmla="*/ 37430 w 48629"/>
                <a:gd name="connsiteY26" fmla="*/ 11254 h 30079"/>
                <a:gd name="connsiteX27" fmla="*/ 37387 w 48629"/>
                <a:gd name="connsiteY27" fmla="*/ 11139 h 30079"/>
                <a:gd name="connsiteX28" fmla="*/ 33955 w 48629"/>
                <a:gd name="connsiteY28" fmla="*/ 4955 h 30079"/>
                <a:gd name="connsiteX29" fmla="*/ 33647 w 48629"/>
                <a:gd name="connsiteY29" fmla="*/ 4881 h 30079"/>
                <a:gd name="connsiteX30" fmla="*/ 33575 w 48629"/>
                <a:gd name="connsiteY30" fmla="*/ 4955 h 30079"/>
                <a:gd name="connsiteX31" fmla="*/ 30143 w 48629"/>
                <a:gd name="connsiteY31" fmla="*/ 11139 h 30079"/>
                <a:gd name="connsiteX32" fmla="*/ 30315 w 48629"/>
                <a:gd name="connsiteY32" fmla="*/ 11733 h 30079"/>
                <a:gd name="connsiteX33" fmla="*/ 30430 w 48629"/>
                <a:gd name="connsiteY33" fmla="*/ 11777 h 30079"/>
                <a:gd name="connsiteX34" fmla="*/ 30430 w 48629"/>
                <a:gd name="connsiteY34" fmla="*/ 11777 h 30079"/>
                <a:gd name="connsiteX35" fmla="*/ 29806 w 48629"/>
                <a:gd name="connsiteY35" fmla="*/ 12909 h 30079"/>
                <a:gd name="connsiteX36" fmla="*/ 28696 w 48629"/>
                <a:gd name="connsiteY36" fmla="*/ 10917 h 30079"/>
                <a:gd name="connsiteX37" fmla="*/ 28975 w 48629"/>
                <a:gd name="connsiteY37" fmla="*/ 10092 h 30079"/>
                <a:gd name="connsiteX38" fmla="*/ 28961 w 48629"/>
                <a:gd name="connsiteY38" fmla="*/ 10064 h 30079"/>
                <a:gd name="connsiteX39" fmla="*/ 27212 w 48629"/>
                <a:gd name="connsiteY39" fmla="*/ 6911 h 30079"/>
                <a:gd name="connsiteX40" fmla="*/ 27212 w 48629"/>
                <a:gd name="connsiteY40" fmla="*/ 6911 h 30079"/>
                <a:gd name="connsiteX41" fmla="*/ 27549 w 48629"/>
                <a:gd name="connsiteY41" fmla="*/ 6392 h 30079"/>
                <a:gd name="connsiteX42" fmla="*/ 27499 w 48629"/>
                <a:gd name="connsiteY42" fmla="*/ 6267 h 30079"/>
                <a:gd name="connsiteX43" fmla="*/ 24067 w 48629"/>
                <a:gd name="connsiteY43" fmla="*/ 90 h 30079"/>
                <a:gd name="connsiteX44" fmla="*/ 23758 w 48629"/>
                <a:gd name="connsiteY44" fmla="*/ 15 h 30079"/>
                <a:gd name="connsiteX45" fmla="*/ 23687 w 48629"/>
                <a:gd name="connsiteY45" fmla="*/ 90 h 30079"/>
                <a:gd name="connsiteX46" fmla="*/ 20255 w 48629"/>
                <a:gd name="connsiteY46" fmla="*/ 6267 h 30079"/>
                <a:gd name="connsiteX47" fmla="*/ 20419 w 48629"/>
                <a:gd name="connsiteY47" fmla="*/ 6863 h 30079"/>
                <a:gd name="connsiteX48" fmla="*/ 20541 w 48629"/>
                <a:gd name="connsiteY48" fmla="*/ 6911 h 30079"/>
                <a:gd name="connsiteX49" fmla="*/ 20541 w 48629"/>
                <a:gd name="connsiteY49" fmla="*/ 6911 h 30079"/>
                <a:gd name="connsiteX50" fmla="*/ 18793 w 48629"/>
                <a:gd name="connsiteY50" fmla="*/ 10064 h 30079"/>
                <a:gd name="connsiteX51" fmla="*/ 19029 w 48629"/>
                <a:gd name="connsiteY51" fmla="*/ 10903 h 30079"/>
                <a:gd name="connsiteX52" fmla="*/ 19058 w 48629"/>
                <a:gd name="connsiteY52" fmla="*/ 10917 h 30079"/>
                <a:gd name="connsiteX53" fmla="*/ 17087 w 48629"/>
                <a:gd name="connsiteY53" fmla="*/ 14464 h 30079"/>
                <a:gd name="connsiteX54" fmla="*/ 16163 w 48629"/>
                <a:gd name="connsiteY54" fmla="*/ 12802 h 30079"/>
                <a:gd name="connsiteX55" fmla="*/ 16163 w 48629"/>
                <a:gd name="connsiteY55" fmla="*/ 12802 h 30079"/>
                <a:gd name="connsiteX56" fmla="*/ 16493 w 48629"/>
                <a:gd name="connsiteY56" fmla="*/ 12266 h 30079"/>
                <a:gd name="connsiteX57" fmla="*/ 16450 w 48629"/>
                <a:gd name="connsiteY57" fmla="*/ 12157 h 30079"/>
                <a:gd name="connsiteX58" fmla="*/ 13017 w 48629"/>
                <a:gd name="connsiteY58" fmla="*/ 5980 h 30079"/>
                <a:gd name="connsiteX59" fmla="*/ 12724 w 48629"/>
                <a:gd name="connsiteY59" fmla="*/ 5891 h 30079"/>
                <a:gd name="connsiteX60" fmla="*/ 12637 w 48629"/>
                <a:gd name="connsiteY60" fmla="*/ 5980 h 30079"/>
                <a:gd name="connsiteX61" fmla="*/ 9205 w 48629"/>
                <a:gd name="connsiteY61" fmla="*/ 12157 h 30079"/>
                <a:gd name="connsiteX62" fmla="*/ 9384 w 48629"/>
                <a:gd name="connsiteY62" fmla="*/ 12759 h 30079"/>
                <a:gd name="connsiteX63" fmla="*/ 9492 w 48629"/>
                <a:gd name="connsiteY63" fmla="*/ 12802 h 30079"/>
                <a:gd name="connsiteX64" fmla="*/ 9492 w 48629"/>
                <a:gd name="connsiteY64" fmla="*/ 12802 h 30079"/>
                <a:gd name="connsiteX65" fmla="*/ 8152 w 48629"/>
                <a:gd name="connsiteY65" fmla="*/ 15209 h 30079"/>
                <a:gd name="connsiteX66" fmla="*/ 7435 w 48629"/>
                <a:gd name="connsiteY66" fmla="*/ 13941 h 30079"/>
                <a:gd name="connsiteX67" fmla="*/ 7435 w 48629"/>
                <a:gd name="connsiteY67" fmla="*/ 13941 h 30079"/>
                <a:gd name="connsiteX68" fmla="*/ 7629 w 48629"/>
                <a:gd name="connsiteY68" fmla="*/ 13644 h 30079"/>
                <a:gd name="connsiteX69" fmla="*/ 7600 w 48629"/>
                <a:gd name="connsiteY69" fmla="*/ 13568 h 30079"/>
                <a:gd name="connsiteX70" fmla="*/ 5608 w 48629"/>
                <a:gd name="connsiteY70" fmla="*/ 9985 h 30079"/>
                <a:gd name="connsiteX71" fmla="*/ 5443 w 48629"/>
                <a:gd name="connsiteY71" fmla="*/ 9935 h 30079"/>
                <a:gd name="connsiteX72" fmla="*/ 5393 w 48629"/>
                <a:gd name="connsiteY72" fmla="*/ 9985 h 30079"/>
                <a:gd name="connsiteX73" fmla="*/ 3394 w 48629"/>
                <a:gd name="connsiteY73" fmla="*/ 13568 h 30079"/>
                <a:gd name="connsiteX74" fmla="*/ 3501 w 48629"/>
                <a:gd name="connsiteY74" fmla="*/ 13918 h 30079"/>
                <a:gd name="connsiteX75" fmla="*/ 3559 w 48629"/>
                <a:gd name="connsiteY75" fmla="*/ 13941 h 30079"/>
                <a:gd name="connsiteX76" fmla="*/ 3559 w 48629"/>
                <a:gd name="connsiteY76" fmla="*/ 13941 h 30079"/>
                <a:gd name="connsiteX77" fmla="*/ 2541 w 48629"/>
                <a:gd name="connsiteY77" fmla="*/ 15775 h 30079"/>
                <a:gd name="connsiteX78" fmla="*/ 2677 w 48629"/>
                <a:gd name="connsiteY78" fmla="*/ 16263 h 30079"/>
                <a:gd name="connsiteX79" fmla="*/ 2692 w 48629"/>
                <a:gd name="connsiteY79" fmla="*/ 16270 h 30079"/>
                <a:gd name="connsiteX80" fmla="*/ 1395 w 48629"/>
                <a:gd name="connsiteY80" fmla="*/ 18684 h 30079"/>
                <a:gd name="connsiteX81" fmla="*/ 1559 w 48629"/>
                <a:gd name="connsiteY81" fmla="*/ 19344 h 30079"/>
                <a:gd name="connsiteX82" fmla="*/ -124 w 48629"/>
                <a:gd name="connsiteY82" fmla="*/ 22375 h 30079"/>
                <a:gd name="connsiteX83" fmla="*/ 205 w 48629"/>
                <a:gd name="connsiteY83" fmla="*/ 23333 h 30079"/>
                <a:gd name="connsiteX84" fmla="*/ 320 w 48629"/>
                <a:gd name="connsiteY84" fmla="*/ 23378 h 30079"/>
                <a:gd name="connsiteX85" fmla="*/ 320 w 48629"/>
                <a:gd name="connsiteY85" fmla="*/ 23378 h 30079"/>
                <a:gd name="connsiteX86" fmla="*/ 4956 w 48629"/>
                <a:gd name="connsiteY86" fmla="*/ 23966 h 30079"/>
                <a:gd name="connsiteX87" fmla="*/ 3100 w 48629"/>
                <a:gd name="connsiteY87" fmla="*/ 27312 h 30079"/>
                <a:gd name="connsiteX88" fmla="*/ 3544 w 48629"/>
                <a:gd name="connsiteY88" fmla="*/ 28914 h 30079"/>
                <a:gd name="connsiteX89" fmla="*/ 3867 w 48629"/>
                <a:gd name="connsiteY89" fmla="*/ 29039 h 30079"/>
                <a:gd name="connsiteX90" fmla="*/ 3867 w 48629"/>
                <a:gd name="connsiteY90" fmla="*/ 29039 h 30079"/>
                <a:gd name="connsiteX91" fmla="*/ 21781 w 48629"/>
                <a:gd name="connsiteY91" fmla="*/ 29039 h 30079"/>
                <a:gd name="connsiteX92" fmla="*/ 21781 w 48629"/>
                <a:gd name="connsiteY92" fmla="*/ 29039 h 30079"/>
                <a:gd name="connsiteX93" fmla="*/ 22669 w 48629"/>
                <a:gd name="connsiteY93" fmla="*/ 27621 h 30079"/>
                <a:gd name="connsiteX94" fmla="*/ 22548 w 48629"/>
                <a:gd name="connsiteY94" fmla="*/ 27312 h 30079"/>
                <a:gd name="connsiteX95" fmla="*/ 20735 w 48629"/>
                <a:gd name="connsiteY95" fmla="*/ 24051 h 30079"/>
                <a:gd name="connsiteX96" fmla="*/ 25192 w 48629"/>
                <a:gd name="connsiteY96" fmla="*/ 24152 h 30079"/>
                <a:gd name="connsiteX97" fmla="*/ 24002 w 48629"/>
                <a:gd name="connsiteY97" fmla="*/ 26301 h 30079"/>
                <a:gd name="connsiteX98" fmla="*/ 24475 w 48629"/>
                <a:gd name="connsiteY98" fmla="*/ 27915 h 30079"/>
                <a:gd name="connsiteX99" fmla="*/ 24776 w 48629"/>
                <a:gd name="connsiteY99" fmla="*/ 28028 h 30079"/>
                <a:gd name="connsiteX100" fmla="*/ 24776 w 48629"/>
                <a:gd name="connsiteY100" fmla="*/ 28028 h 30079"/>
                <a:gd name="connsiteX101" fmla="*/ 42690 w 48629"/>
                <a:gd name="connsiteY101" fmla="*/ 28028 h 30079"/>
                <a:gd name="connsiteX102" fmla="*/ 42690 w 48629"/>
                <a:gd name="connsiteY102" fmla="*/ 28028 h 30079"/>
                <a:gd name="connsiteX103" fmla="*/ 43579 w 48629"/>
                <a:gd name="connsiteY103" fmla="*/ 26600 h 30079"/>
                <a:gd name="connsiteX104" fmla="*/ 43464 w 48629"/>
                <a:gd name="connsiteY104" fmla="*/ 26301 h 30079"/>
                <a:gd name="connsiteX105" fmla="*/ 41801 w 48629"/>
                <a:gd name="connsiteY105" fmla="*/ 23313 h 30079"/>
                <a:gd name="connsiteX106" fmla="*/ 47871 w 48629"/>
                <a:gd name="connsiteY106" fmla="*/ 22733 h 30079"/>
                <a:gd name="connsiteX107" fmla="*/ 47871 w 48629"/>
                <a:gd name="connsiteY107" fmla="*/ 22733 h 30079"/>
                <a:gd name="connsiteX108" fmla="*/ 48415 w 48629"/>
                <a:gd name="connsiteY108" fmla="*/ 21876 h 30079"/>
                <a:gd name="connsiteX109" fmla="*/ 48365 w 48629"/>
                <a:gd name="connsiteY109" fmla="*/ 21737 h 30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8629" h="30079">
                  <a:moveTo>
                    <a:pt x="48365" y="21737"/>
                  </a:moveTo>
                  <a:lnTo>
                    <a:pt x="46681" y="18684"/>
                  </a:lnTo>
                  <a:cubicBezTo>
                    <a:pt x="46896" y="18536"/>
                    <a:pt x="46968" y="18250"/>
                    <a:pt x="46846" y="18018"/>
                  </a:cubicBezTo>
                  <a:lnTo>
                    <a:pt x="45506" y="15618"/>
                  </a:lnTo>
                  <a:cubicBezTo>
                    <a:pt x="45685" y="15531"/>
                    <a:pt x="45757" y="15317"/>
                    <a:pt x="45671" y="15139"/>
                  </a:cubicBezTo>
                  <a:cubicBezTo>
                    <a:pt x="45671" y="15133"/>
                    <a:pt x="45664" y="15128"/>
                    <a:pt x="45664" y="15123"/>
                  </a:cubicBezTo>
                  <a:lnTo>
                    <a:pt x="44646" y="13296"/>
                  </a:lnTo>
                  <a:lnTo>
                    <a:pt x="44646" y="13296"/>
                  </a:lnTo>
                  <a:cubicBezTo>
                    <a:pt x="44782" y="13262"/>
                    <a:pt x="44868" y="13122"/>
                    <a:pt x="44833" y="12984"/>
                  </a:cubicBezTo>
                  <a:cubicBezTo>
                    <a:pt x="44833" y="12963"/>
                    <a:pt x="44818" y="12942"/>
                    <a:pt x="44811" y="12923"/>
                  </a:cubicBezTo>
                  <a:lnTo>
                    <a:pt x="42819" y="9341"/>
                  </a:lnTo>
                  <a:cubicBezTo>
                    <a:pt x="42790" y="9281"/>
                    <a:pt x="42711" y="9259"/>
                    <a:pt x="42654" y="9290"/>
                  </a:cubicBezTo>
                  <a:cubicBezTo>
                    <a:pt x="42633" y="9302"/>
                    <a:pt x="42618" y="9319"/>
                    <a:pt x="42604" y="9341"/>
                  </a:cubicBezTo>
                  <a:lnTo>
                    <a:pt x="40612" y="12923"/>
                  </a:lnTo>
                  <a:cubicBezTo>
                    <a:pt x="40547" y="13049"/>
                    <a:pt x="40590" y="13205"/>
                    <a:pt x="40719" y="13273"/>
                  </a:cubicBezTo>
                  <a:cubicBezTo>
                    <a:pt x="40734" y="13283"/>
                    <a:pt x="40755" y="13291"/>
                    <a:pt x="40777" y="13296"/>
                  </a:cubicBezTo>
                  <a:lnTo>
                    <a:pt x="40777" y="13296"/>
                  </a:lnTo>
                  <a:lnTo>
                    <a:pt x="39759" y="15123"/>
                  </a:lnTo>
                  <a:cubicBezTo>
                    <a:pt x="39666" y="15297"/>
                    <a:pt x="39731" y="15514"/>
                    <a:pt x="39903" y="15610"/>
                  </a:cubicBezTo>
                  <a:cubicBezTo>
                    <a:pt x="39910" y="15613"/>
                    <a:pt x="39910" y="15615"/>
                    <a:pt x="39917" y="15618"/>
                  </a:cubicBezTo>
                  <a:lnTo>
                    <a:pt x="39200" y="16893"/>
                  </a:lnTo>
                  <a:lnTo>
                    <a:pt x="38584" y="15790"/>
                  </a:lnTo>
                  <a:cubicBezTo>
                    <a:pt x="38892" y="15635"/>
                    <a:pt x="39014" y="15260"/>
                    <a:pt x="38864" y="14953"/>
                  </a:cubicBezTo>
                  <a:cubicBezTo>
                    <a:pt x="38856" y="14945"/>
                    <a:pt x="38856" y="14938"/>
                    <a:pt x="38849" y="14930"/>
                  </a:cubicBezTo>
                  <a:lnTo>
                    <a:pt x="37101" y="11777"/>
                  </a:lnTo>
                  <a:lnTo>
                    <a:pt x="37101" y="11777"/>
                  </a:lnTo>
                  <a:cubicBezTo>
                    <a:pt x="37337" y="11724"/>
                    <a:pt x="37488" y="11490"/>
                    <a:pt x="37430" y="11254"/>
                  </a:cubicBezTo>
                  <a:cubicBezTo>
                    <a:pt x="37423" y="11214"/>
                    <a:pt x="37409" y="11176"/>
                    <a:pt x="37387" y="11139"/>
                  </a:cubicBezTo>
                  <a:lnTo>
                    <a:pt x="33955" y="4955"/>
                  </a:lnTo>
                  <a:cubicBezTo>
                    <a:pt x="33891" y="4851"/>
                    <a:pt x="33754" y="4817"/>
                    <a:pt x="33647" y="4881"/>
                  </a:cubicBezTo>
                  <a:cubicBezTo>
                    <a:pt x="33618" y="4899"/>
                    <a:pt x="33597" y="4924"/>
                    <a:pt x="33575" y="4955"/>
                  </a:cubicBezTo>
                  <a:lnTo>
                    <a:pt x="30143" y="11139"/>
                  </a:lnTo>
                  <a:cubicBezTo>
                    <a:pt x="30028" y="11351"/>
                    <a:pt x="30100" y="11616"/>
                    <a:pt x="30315" y="11733"/>
                  </a:cubicBezTo>
                  <a:cubicBezTo>
                    <a:pt x="30351" y="11753"/>
                    <a:pt x="30387" y="11768"/>
                    <a:pt x="30430" y="11777"/>
                  </a:cubicBezTo>
                  <a:lnTo>
                    <a:pt x="30430" y="11777"/>
                  </a:lnTo>
                  <a:lnTo>
                    <a:pt x="29806" y="12909"/>
                  </a:lnTo>
                  <a:lnTo>
                    <a:pt x="28696" y="10917"/>
                  </a:lnTo>
                  <a:cubicBezTo>
                    <a:pt x="29004" y="10767"/>
                    <a:pt x="29125" y="10397"/>
                    <a:pt x="28975" y="10092"/>
                  </a:cubicBezTo>
                  <a:cubicBezTo>
                    <a:pt x="28968" y="10082"/>
                    <a:pt x="28968" y="10073"/>
                    <a:pt x="28961" y="10064"/>
                  </a:cubicBezTo>
                  <a:lnTo>
                    <a:pt x="27212" y="6911"/>
                  </a:lnTo>
                  <a:lnTo>
                    <a:pt x="27212" y="6911"/>
                  </a:lnTo>
                  <a:cubicBezTo>
                    <a:pt x="27449" y="6861"/>
                    <a:pt x="27599" y="6628"/>
                    <a:pt x="27549" y="6392"/>
                  </a:cubicBezTo>
                  <a:cubicBezTo>
                    <a:pt x="27535" y="6347"/>
                    <a:pt x="27520" y="6305"/>
                    <a:pt x="27499" y="6267"/>
                  </a:cubicBezTo>
                  <a:lnTo>
                    <a:pt x="24067" y="90"/>
                  </a:lnTo>
                  <a:cubicBezTo>
                    <a:pt x="24002" y="-15"/>
                    <a:pt x="23866" y="-49"/>
                    <a:pt x="23758" y="15"/>
                  </a:cubicBezTo>
                  <a:cubicBezTo>
                    <a:pt x="23730" y="34"/>
                    <a:pt x="23708" y="59"/>
                    <a:pt x="23687" y="90"/>
                  </a:cubicBezTo>
                  <a:lnTo>
                    <a:pt x="20255" y="6267"/>
                  </a:lnTo>
                  <a:cubicBezTo>
                    <a:pt x="20133" y="6476"/>
                    <a:pt x="20204" y="6743"/>
                    <a:pt x="20419" y="6863"/>
                  </a:cubicBezTo>
                  <a:cubicBezTo>
                    <a:pt x="20455" y="6886"/>
                    <a:pt x="20498" y="6902"/>
                    <a:pt x="20541" y="6911"/>
                  </a:cubicBezTo>
                  <a:lnTo>
                    <a:pt x="20541" y="6911"/>
                  </a:lnTo>
                  <a:lnTo>
                    <a:pt x="18793" y="10064"/>
                  </a:lnTo>
                  <a:cubicBezTo>
                    <a:pt x="18628" y="10362"/>
                    <a:pt x="18735" y="10737"/>
                    <a:pt x="19029" y="10903"/>
                  </a:cubicBezTo>
                  <a:cubicBezTo>
                    <a:pt x="19036" y="10908"/>
                    <a:pt x="19051" y="10913"/>
                    <a:pt x="19058" y="10917"/>
                  </a:cubicBezTo>
                  <a:lnTo>
                    <a:pt x="17087" y="14464"/>
                  </a:lnTo>
                  <a:lnTo>
                    <a:pt x="16163" y="12802"/>
                  </a:lnTo>
                  <a:lnTo>
                    <a:pt x="16163" y="12802"/>
                  </a:lnTo>
                  <a:cubicBezTo>
                    <a:pt x="16399" y="12744"/>
                    <a:pt x="16550" y="12505"/>
                    <a:pt x="16493" y="12266"/>
                  </a:cubicBezTo>
                  <a:cubicBezTo>
                    <a:pt x="16485" y="12228"/>
                    <a:pt x="16471" y="12191"/>
                    <a:pt x="16450" y="12157"/>
                  </a:cubicBezTo>
                  <a:lnTo>
                    <a:pt x="13017" y="5980"/>
                  </a:lnTo>
                  <a:cubicBezTo>
                    <a:pt x="12960" y="5875"/>
                    <a:pt x="12831" y="5835"/>
                    <a:pt x="12724" y="5891"/>
                  </a:cubicBezTo>
                  <a:cubicBezTo>
                    <a:pt x="12688" y="5911"/>
                    <a:pt x="12659" y="5942"/>
                    <a:pt x="12637" y="5980"/>
                  </a:cubicBezTo>
                  <a:lnTo>
                    <a:pt x="9205" y="12157"/>
                  </a:lnTo>
                  <a:cubicBezTo>
                    <a:pt x="9091" y="12372"/>
                    <a:pt x="9169" y="12642"/>
                    <a:pt x="9384" y="12759"/>
                  </a:cubicBezTo>
                  <a:cubicBezTo>
                    <a:pt x="9420" y="12779"/>
                    <a:pt x="9456" y="12792"/>
                    <a:pt x="9492" y="12802"/>
                  </a:cubicBezTo>
                  <a:lnTo>
                    <a:pt x="9492" y="12802"/>
                  </a:lnTo>
                  <a:lnTo>
                    <a:pt x="8152" y="15209"/>
                  </a:lnTo>
                  <a:lnTo>
                    <a:pt x="7435" y="13941"/>
                  </a:lnTo>
                  <a:lnTo>
                    <a:pt x="7435" y="13941"/>
                  </a:lnTo>
                  <a:cubicBezTo>
                    <a:pt x="7572" y="13912"/>
                    <a:pt x="7657" y="13780"/>
                    <a:pt x="7629" y="13644"/>
                  </a:cubicBezTo>
                  <a:cubicBezTo>
                    <a:pt x="7622" y="13618"/>
                    <a:pt x="7614" y="13592"/>
                    <a:pt x="7600" y="13568"/>
                  </a:cubicBezTo>
                  <a:lnTo>
                    <a:pt x="5608" y="9985"/>
                  </a:lnTo>
                  <a:cubicBezTo>
                    <a:pt x="5579" y="9926"/>
                    <a:pt x="5501" y="9904"/>
                    <a:pt x="5443" y="9935"/>
                  </a:cubicBezTo>
                  <a:cubicBezTo>
                    <a:pt x="5422" y="9947"/>
                    <a:pt x="5407" y="9964"/>
                    <a:pt x="5393" y="9985"/>
                  </a:cubicBezTo>
                  <a:lnTo>
                    <a:pt x="3394" y="13568"/>
                  </a:lnTo>
                  <a:cubicBezTo>
                    <a:pt x="3329" y="13694"/>
                    <a:pt x="3372" y="13850"/>
                    <a:pt x="3501" y="13918"/>
                  </a:cubicBezTo>
                  <a:cubicBezTo>
                    <a:pt x="3516" y="13928"/>
                    <a:pt x="3537" y="13936"/>
                    <a:pt x="3559" y="13941"/>
                  </a:cubicBezTo>
                  <a:lnTo>
                    <a:pt x="3559" y="13941"/>
                  </a:lnTo>
                  <a:lnTo>
                    <a:pt x="2541" y="15775"/>
                  </a:lnTo>
                  <a:cubicBezTo>
                    <a:pt x="2448" y="15948"/>
                    <a:pt x="2505" y="16167"/>
                    <a:pt x="2677" y="16263"/>
                  </a:cubicBezTo>
                  <a:cubicBezTo>
                    <a:pt x="2685" y="16265"/>
                    <a:pt x="2685" y="16268"/>
                    <a:pt x="2692" y="16270"/>
                  </a:cubicBezTo>
                  <a:lnTo>
                    <a:pt x="1395" y="18684"/>
                  </a:lnTo>
                  <a:cubicBezTo>
                    <a:pt x="1266" y="18913"/>
                    <a:pt x="1337" y="19203"/>
                    <a:pt x="1559" y="19344"/>
                  </a:cubicBezTo>
                  <a:lnTo>
                    <a:pt x="-124" y="22375"/>
                  </a:lnTo>
                  <a:cubicBezTo>
                    <a:pt x="-296" y="22730"/>
                    <a:pt x="-153" y="23159"/>
                    <a:pt x="205" y="23333"/>
                  </a:cubicBezTo>
                  <a:cubicBezTo>
                    <a:pt x="241" y="23351"/>
                    <a:pt x="277" y="23366"/>
                    <a:pt x="320" y="23378"/>
                  </a:cubicBezTo>
                  <a:lnTo>
                    <a:pt x="320" y="23378"/>
                  </a:lnTo>
                  <a:cubicBezTo>
                    <a:pt x="1839" y="23727"/>
                    <a:pt x="3394" y="23923"/>
                    <a:pt x="4956" y="23966"/>
                  </a:cubicBezTo>
                  <a:lnTo>
                    <a:pt x="3100" y="27312"/>
                  </a:lnTo>
                  <a:cubicBezTo>
                    <a:pt x="2778" y="27876"/>
                    <a:pt x="2978" y="28594"/>
                    <a:pt x="3544" y="28914"/>
                  </a:cubicBezTo>
                  <a:cubicBezTo>
                    <a:pt x="3645" y="28971"/>
                    <a:pt x="3752" y="29014"/>
                    <a:pt x="3867" y="29039"/>
                  </a:cubicBezTo>
                  <a:lnTo>
                    <a:pt x="3867" y="29039"/>
                  </a:lnTo>
                  <a:cubicBezTo>
                    <a:pt x="9757" y="30403"/>
                    <a:pt x="15891" y="30403"/>
                    <a:pt x="21781" y="29039"/>
                  </a:cubicBezTo>
                  <a:lnTo>
                    <a:pt x="21781" y="29039"/>
                  </a:lnTo>
                  <a:cubicBezTo>
                    <a:pt x="22419" y="28892"/>
                    <a:pt x="22813" y="28257"/>
                    <a:pt x="22669" y="27621"/>
                  </a:cubicBezTo>
                  <a:cubicBezTo>
                    <a:pt x="22641" y="27512"/>
                    <a:pt x="22605" y="27409"/>
                    <a:pt x="22548" y="27312"/>
                  </a:cubicBezTo>
                  <a:lnTo>
                    <a:pt x="20735" y="24051"/>
                  </a:lnTo>
                  <a:cubicBezTo>
                    <a:pt x="22218" y="24168"/>
                    <a:pt x="23708" y="24201"/>
                    <a:pt x="25192" y="24152"/>
                  </a:cubicBezTo>
                  <a:lnTo>
                    <a:pt x="24002" y="26301"/>
                  </a:lnTo>
                  <a:cubicBezTo>
                    <a:pt x="23687" y="26878"/>
                    <a:pt x="23902" y="27601"/>
                    <a:pt x="24475" y="27915"/>
                  </a:cubicBezTo>
                  <a:cubicBezTo>
                    <a:pt x="24575" y="27966"/>
                    <a:pt x="24668" y="28004"/>
                    <a:pt x="24776" y="28028"/>
                  </a:cubicBezTo>
                  <a:lnTo>
                    <a:pt x="24776" y="28028"/>
                  </a:lnTo>
                  <a:cubicBezTo>
                    <a:pt x="30673" y="29386"/>
                    <a:pt x="36793" y="29386"/>
                    <a:pt x="42690" y="28028"/>
                  </a:cubicBezTo>
                  <a:lnTo>
                    <a:pt x="42690" y="28028"/>
                  </a:lnTo>
                  <a:cubicBezTo>
                    <a:pt x="43328" y="27879"/>
                    <a:pt x="43729" y="27239"/>
                    <a:pt x="43579" y="26600"/>
                  </a:cubicBezTo>
                  <a:cubicBezTo>
                    <a:pt x="43550" y="26496"/>
                    <a:pt x="43514" y="26395"/>
                    <a:pt x="43464" y="26301"/>
                  </a:cubicBezTo>
                  <a:lnTo>
                    <a:pt x="41801" y="23313"/>
                  </a:lnTo>
                  <a:cubicBezTo>
                    <a:pt x="43844" y="23389"/>
                    <a:pt x="45879" y="23194"/>
                    <a:pt x="47871" y="22733"/>
                  </a:cubicBezTo>
                  <a:lnTo>
                    <a:pt x="47871" y="22733"/>
                  </a:lnTo>
                  <a:cubicBezTo>
                    <a:pt x="48258" y="22646"/>
                    <a:pt x="48501" y="22262"/>
                    <a:pt x="48415" y="21876"/>
                  </a:cubicBezTo>
                  <a:cubicBezTo>
                    <a:pt x="48401" y="21829"/>
                    <a:pt x="48387" y="21781"/>
                    <a:pt x="48365" y="21737"/>
                  </a:cubicBezTo>
                  <a:close/>
                </a:path>
              </a:pathLst>
            </a:custGeom>
            <a:gradFill>
              <a:gsLst>
                <a:gs pos="7000">
                  <a:srgbClr val="FFFFFF"/>
                </a:gs>
                <a:gs pos="79000">
                  <a:srgbClr val="D1D3D4"/>
                </a:gs>
              </a:gsLst>
              <a:lin ang="16200000" scaled="1"/>
            </a:gradFill>
            <a:ln w="717" cap="flat">
              <a:noFill/>
              <a:prstDash val="solid"/>
              <a:miter/>
            </a:ln>
          </p:spPr>
          <p:txBody>
            <a:bodyPr rtlCol="0" anchor="ctr"/>
            <a:lstStyle/>
            <a:p>
              <a:endParaRPr lang="zh-CN" altLang="en-US"/>
            </a:p>
          </p:txBody>
        </p:sp>
        <p:sp>
          <p:nvSpPr>
            <p:cNvPr id="524" name="任意多边形: 形状 523">
              <a:extLst>
                <a:ext uri="{FF2B5EF4-FFF2-40B4-BE49-F238E27FC236}">
                  <a16:creationId xmlns:a16="http://schemas.microsoft.com/office/drawing/2014/main" id="{5E15E12B-A0FE-41EA-D279-69B76975C765}"/>
                </a:ext>
              </a:extLst>
            </p:cNvPr>
            <p:cNvSpPr/>
            <p:nvPr/>
          </p:nvSpPr>
          <p:spPr>
            <a:xfrm>
              <a:off x="1510698" y="3566758"/>
              <a:ext cx="798948" cy="85127"/>
            </a:xfrm>
            <a:custGeom>
              <a:avLst/>
              <a:gdLst>
                <a:gd name="connsiteX0" fmla="*/ 798948 w 798948"/>
                <a:gd name="connsiteY0" fmla="*/ 42564 h 85127"/>
                <a:gd name="connsiteX1" fmla="*/ 399474 w 798948"/>
                <a:gd name="connsiteY1" fmla="*/ 85127 h 85127"/>
                <a:gd name="connsiteX2" fmla="*/ 0 w 798948"/>
                <a:gd name="connsiteY2" fmla="*/ 42564 h 85127"/>
                <a:gd name="connsiteX3" fmla="*/ 399474 w 798948"/>
                <a:gd name="connsiteY3" fmla="*/ 0 h 85127"/>
                <a:gd name="connsiteX4" fmla="*/ 798948 w 798948"/>
                <a:gd name="connsiteY4" fmla="*/ 42564 h 851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8948" h="85127">
                  <a:moveTo>
                    <a:pt x="798948" y="42564"/>
                  </a:moveTo>
                  <a:cubicBezTo>
                    <a:pt x="798948" y="66071"/>
                    <a:pt x="620098" y="85127"/>
                    <a:pt x="399474" y="85127"/>
                  </a:cubicBezTo>
                  <a:cubicBezTo>
                    <a:pt x="178851" y="85127"/>
                    <a:pt x="0" y="66071"/>
                    <a:pt x="0" y="42564"/>
                  </a:cubicBezTo>
                  <a:cubicBezTo>
                    <a:pt x="0" y="19056"/>
                    <a:pt x="178851" y="0"/>
                    <a:pt x="399474" y="0"/>
                  </a:cubicBezTo>
                  <a:cubicBezTo>
                    <a:pt x="620098" y="0"/>
                    <a:pt x="798948" y="19056"/>
                    <a:pt x="798948" y="42564"/>
                  </a:cubicBezTo>
                  <a:close/>
                </a:path>
              </a:pathLst>
            </a:custGeom>
            <a:gradFill>
              <a:gsLst>
                <a:gs pos="7000">
                  <a:srgbClr val="FFFFFF"/>
                </a:gs>
                <a:gs pos="79000">
                  <a:srgbClr val="D1D3D4"/>
                </a:gs>
              </a:gsLst>
              <a:lin ang="16200000" scaled="1"/>
            </a:gradFill>
            <a:ln w="717" cap="flat">
              <a:noFill/>
              <a:prstDash val="solid"/>
              <a:miter/>
            </a:ln>
          </p:spPr>
          <p:txBody>
            <a:bodyPr rtlCol="0" anchor="ctr"/>
            <a:lstStyle/>
            <a:p>
              <a:endParaRPr lang="zh-CN" altLang="en-US"/>
            </a:p>
          </p:txBody>
        </p:sp>
        <p:sp>
          <p:nvSpPr>
            <p:cNvPr id="525" name="任意多边形: 形状 524">
              <a:extLst>
                <a:ext uri="{FF2B5EF4-FFF2-40B4-BE49-F238E27FC236}">
                  <a16:creationId xmlns:a16="http://schemas.microsoft.com/office/drawing/2014/main" id="{15A0538D-7B23-F4FC-A2D9-27CDA60048A6}"/>
                </a:ext>
              </a:extLst>
            </p:cNvPr>
            <p:cNvSpPr/>
            <p:nvPr/>
          </p:nvSpPr>
          <p:spPr>
            <a:xfrm>
              <a:off x="1798555" y="3309779"/>
              <a:ext cx="14209" cy="17889"/>
            </a:xfrm>
            <a:custGeom>
              <a:avLst/>
              <a:gdLst>
                <a:gd name="connsiteX0" fmla="*/ 7426 w 14209"/>
                <a:gd name="connsiteY0" fmla="*/ 12945 h 17889"/>
                <a:gd name="connsiteX1" fmla="*/ 2173 w 14209"/>
                <a:gd name="connsiteY1" fmla="*/ 11512 h 17889"/>
                <a:gd name="connsiteX2" fmla="*/ 568 w 14209"/>
                <a:gd name="connsiteY2" fmla="*/ 9635 h 17889"/>
                <a:gd name="connsiteX3" fmla="*/ 317 w 14209"/>
                <a:gd name="connsiteY3" fmla="*/ 5772 h 17889"/>
                <a:gd name="connsiteX4" fmla="*/ 3771 w 14209"/>
                <a:gd name="connsiteY4" fmla="*/ 133 h 17889"/>
                <a:gd name="connsiteX5" fmla="*/ 13344 w 14209"/>
                <a:gd name="connsiteY5" fmla="*/ 12214 h 17889"/>
                <a:gd name="connsiteX6" fmla="*/ 7426 w 14209"/>
                <a:gd name="connsiteY6" fmla="*/ 12945 h 17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09" h="17889">
                  <a:moveTo>
                    <a:pt x="7426" y="12945"/>
                  </a:moveTo>
                  <a:lnTo>
                    <a:pt x="2173" y="11512"/>
                  </a:lnTo>
                  <a:cubicBezTo>
                    <a:pt x="2173" y="11512"/>
                    <a:pt x="-177" y="11634"/>
                    <a:pt x="568" y="9635"/>
                  </a:cubicBezTo>
                  <a:cubicBezTo>
                    <a:pt x="1314" y="7635"/>
                    <a:pt x="1364" y="9147"/>
                    <a:pt x="317" y="5772"/>
                  </a:cubicBezTo>
                  <a:cubicBezTo>
                    <a:pt x="-729" y="2397"/>
                    <a:pt x="-456" y="-748"/>
                    <a:pt x="3771" y="133"/>
                  </a:cubicBezTo>
                  <a:cubicBezTo>
                    <a:pt x="7999" y="1014"/>
                    <a:pt x="10185" y="-75"/>
                    <a:pt x="13344" y="12214"/>
                  </a:cubicBezTo>
                  <a:cubicBezTo>
                    <a:pt x="16505" y="24503"/>
                    <a:pt x="7426" y="12945"/>
                    <a:pt x="7426" y="12945"/>
                  </a:cubicBezTo>
                  <a:close/>
                </a:path>
              </a:pathLst>
            </a:custGeom>
            <a:solidFill>
              <a:srgbClr val="F9AA8F"/>
            </a:solidFill>
            <a:ln w="717" cap="flat">
              <a:noFill/>
              <a:prstDash val="solid"/>
              <a:miter/>
            </a:ln>
          </p:spPr>
          <p:txBody>
            <a:bodyPr rtlCol="0" anchor="ctr"/>
            <a:lstStyle/>
            <a:p>
              <a:endParaRPr lang="zh-CN" altLang="en-US"/>
            </a:p>
          </p:txBody>
        </p:sp>
        <p:sp>
          <p:nvSpPr>
            <p:cNvPr id="526" name="任意多边形: 形状 525">
              <a:extLst>
                <a:ext uri="{FF2B5EF4-FFF2-40B4-BE49-F238E27FC236}">
                  <a16:creationId xmlns:a16="http://schemas.microsoft.com/office/drawing/2014/main" id="{89D5F3F7-4638-0163-9321-C3CC1F61DCDD}"/>
                </a:ext>
              </a:extLst>
            </p:cNvPr>
            <p:cNvSpPr/>
            <p:nvPr/>
          </p:nvSpPr>
          <p:spPr>
            <a:xfrm>
              <a:off x="1670483" y="3283488"/>
              <a:ext cx="5123" cy="173765"/>
            </a:xfrm>
            <a:custGeom>
              <a:avLst/>
              <a:gdLst>
                <a:gd name="connsiteX0" fmla="*/ 0 w 5123"/>
                <a:gd name="connsiteY0" fmla="*/ 0 h 173765"/>
                <a:gd name="connsiteX1" fmla="*/ 5123 w 5123"/>
                <a:gd name="connsiteY1" fmla="*/ 0 h 173765"/>
                <a:gd name="connsiteX2" fmla="*/ 5123 w 5123"/>
                <a:gd name="connsiteY2" fmla="*/ 173765 h 173765"/>
                <a:gd name="connsiteX3" fmla="*/ 0 w 5123"/>
                <a:gd name="connsiteY3" fmla="*/ 173765 h 173765"/>
              </a:gdLst>
              <a:ahLst/>
              <a:cxnLst>
                <a:cxn ang="0">
                  <a:pos x="connsiteX0" y="connsiteY0"/>
                </a:cxn>
                <a:cxn ang="0">
                  <a:pos x="connsiteX1" y="connsiteY1"/>
                </a:cxn>
                <a:cxn ang="0">
                  <a:pos x="connsiteX2" y="connsiteY2"/>
                </a:cxn>
                <a:cxn ang="0">
                  <a:pos x="connsiteX3" y="connsiteY3"/>
                </a:cxn>
              </a:cxnLst>
              <a:rect l="l" t="t" r="r" b="b"/>
              <a:pathLst>
                <a:path w="5123" h="173765">
                  <a:moveTo>
                    <a:pt x="0" y="0"/>
                  </a:moveTo>
                  <a:lnTo>
                    <a:pt x="5123" y="0"/>
                  </a:lnTo>
                  <a:lnTo>
                    <a:pt x="5123" y="173765"/>
                  </a:lnTo>
                  <a:lnTo>
                    <a:pt x="0" y="173765"/>
                  </a:lnTo>
                  <a:close/>
                </a:path>
              </a:pathLst>
            </a:custGeom>
            <a:gradFill>
              <a:gsLst>
                <a:gs pos="10000">
                  <a:srgbClr val="FFFFFF"/>
                </a:gs>
                <a:gs pos="67000">
                  <a:srgbClr val="B1CBE3"/>
                </a:gs>
              </a:gsLst>
              <a:lin ang="16200000" scaled="1"/>
            </a:gradFill>
            <a:ln w="717" cap="flat">
              <a:noFill/>
              <a:prstDash val="solid"/>
              <a:miter/>
            </a:ln>
          </p:spPr>
          <p:txBody>
            <a:bodyPr rtlCol="0" anchor="ctr"/>
            <a:lstStyle/>
            <a:p>
              <a:endParaRPr lang="zh-CN" altLang="en-US"/>
            </a:p>
          </p:txBody>
        </p:sp>
        <p:sp>
          <p:nvSpPr>
            <p:cNvPr id="527" name="任意多边形: 形状 526">
              <a:extLst>
                <a:ext uri="{FF2B5EF4-FFF2-40B4-BE49-F238E27FC236}">
                  <a16:creationId xmlns:a16="http://schemas.microsoft.com/office/drawing/2014/main" id="{72386D36-910E-FF6E-9980-187C1EBD0EB4}"/>
                </a:ext>
              </a:extLst>
            </p:cNvPr>
            <p:cNvSpPr/>
            <p:nvPr/>
          </p:nvSpPr>
          <p:spPr>
            <a:xfrm>
              <a:off x="1664531" y="3375424"/>
              <a:ext cx="10487" cy="18069"/>
            </a:xfrm>
            <a:custGeom>
              <a:avLst/>
              <a:gdLst>
                <a:gd name="connsiteX0" fmla="*/ 5783 w 10487"/>
                <a:gd name="connsiteY0" fmla="*/ 2775 h 18069"/>
                <a:gd name="connsiteX1" fmla="*/ 3648 w 10487"/>
                <a:gd name="connsiteY1" fmla="*/ 8 h 18069"/>
                <a:gd name="connsiteX2" fmla="*/ 3519 w 10487"/>
                <a:gd name="connsiteY2" fmla="*/ -5 h 18069"/>
                <a:gd name="connsiteX3" fmla="*/ -193 w 10487"/>
                <a:gd name="connsiteY3" fmla="*/ 8314 h 18069"/>
                <a:gd name="connsiteX4" fmla="*/ 9294 w 10487"/>
                <a:gd name="connsiteY4" fmla="*/ 18052 h 18069"/>
                <a:gd name="connsiteX5" fmla="*/ 10291 w 10487"/>
                <a:gd name="connsiteY5" fmla="*/ 9167 h 18069"/>
                <a:gd name="connsiteX6" fmla="*/ 5783 w 10487"/>
                <a:gd name="connsiteY6" fmla="*/ 2775 h 1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87" h="18069">
                  <a:moveTo>
                    <a:pt x="5783" y="2775"/>
                  </a:moveTo>
                  <a:cubicBezTo>
                    <a:pt x="5955" y="1421"/>
                    <a:pt x="5002" y="182"/>
                    <a:pt x="3648" y="8"/>
                  </a:cubicBezTo>
                  <a:cubicBezTo>
                    <a:pt x="3605" y="3"/>
                    <a:pt x="3562" y="-1"/>
                    <a:pt x="3519" y="-5"/>
                  </a:cubicBezTo>
                  <a:cubicBezTo>
                    <a:pt x="1319" y="-220"/>
                    <a:pt x="44" y="2389"/>
                    <a:pt x="-193" y="8314"/>
                  </a:cubicBezTo>
                  <a:cubicBezTo>
                    <a:pt x="-429" y="14240"/>
                    <a:pt x="9294" y="18052"/>
                    <a:pt x="9294" y="18052"/>
                  </a:cubicBezTo>
                  <a:lnTo>
                    <a:pt x="10291" y="9167"/>
                  </a:lnTo>
                  <a:cubicBezTo>
                    <a:pt x="8621" y="8988"/>
                    <a:pt x="5454" y="4925"/>
                    <a:pt x="5783" y="2775"/>
                  </a:cubicBezTo>
                  <a:close/>
                </a:path>
              </a:pathLst>
            </a:custGeom>
            <a:solidFill>
              <a:srgbClr val="F9AA8F"/>
            </a:solidFill>
            <a:ln w="717" cap="flat">
              <a:noFill/>
              <a:prstDash val="solid"/>
              <a:miter/>
            </a:ln>
          </p:spPr>
          <p:txBody>
            <a:bodyPr rtlCol="0" anchor="ctr"/>
            <a:lstStyle/>
            <a:p>
              <a:endParaRPr lang="zh-CN" altLang="en-US"/>
            </a:p>
          </p:txBody>
        </p:sp>
        <p:sp>
          <p:nvSpPr>
            <p:cNvPr id="528" name="任意多边形: 形状 527">
              <a:extLst>
                <a:ext uri="{FF2B5EF4-FFF2-40B4-BE49-F238E27FC236}">
                  <a16:creationId xmlns:a16="http://schemas.microsoft.com/office/drawing/2014/main" id="{8F7D5DFF-722F-1506-3E11-69CF91A470C2}"/>
                </a:ext>
              </a:extLst>
            </p:cNvPr>
            <p:cNvSpPr/>
            <p:nvPr/>
          </p:nvSpPr>
          <p:spPr>
            <a:xfrm>
              <a:off x="1668864" y="3378144"/>
              <a:ext cx="7972" cy="9854"/>
            </a:xfrm>
            <a:custGeom>
              <a:avLst/>
              <a:gdLst>
                <a:gd name="connsiteX0" fmla="*/ 7348 w 7972"/>
                <a:gd name="connsiteY0" fmla="*/ 379 h 9854"/>
                <a:gd name="connsiteX1" fmla="*/ 6546 w 7972"/>
                <a:gd name="connsiteY1" fmla="*/ 565 h 9854"/>
                <a:gd name="connsiteX2" fmla="*/ 4174 w 7972"/>
                <a:gd name="connsiteY2" fmla="*/ 3159 h 9854"/>
                <a:gd name="connsiteX3" fmla="*/ 1365 w 7972"/>
                <a:gd name="connsiteY3" fmla="*/ 408 h 9854"/>
                <a:gd name="connsiteX4" fmla="*/ -197 w 7972"/>
                <a:gd name="connsiteY4" fmla="*/ 8669 h 9854"/>
                <a:gd name="connsiteX5" fmla="*/ 6288 w 7972"/>
                <a:gd name="connsiteY5" fmla="*/ 9837 h 9854"/>
                <a:gd name="connsiteX6" fmla="*/ 6288 w 7972"/>
                <a:gd name="connsiteY6" fmla="*/ 6470 h 9854"/>
                <a:gd name="connsiteX7" fmla="*/ 7348 w 7972"/>
                <a:gd name="connsiteY7" fmla="*/ 379 h 9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72" h="9854">
                  <a:moveTo>
                    <a:pt x="7348" y="379"/>
                  </a:moveTo>
                  <a:cubicBezTo>
                    <a:pt x="6553" y="-610"/>
                    <a:pt x="6546" y="565"/>
                    <a:pt x="6546" y="565"/>
                  </a:cubicBezTo>
                  <a:cubicBezTo>
                    <a:pt x="6560" y="1919"/>
                    <a:pt x="5521" y="3054"/>
                    <a:pt x="4174" y="3159"/>
                  </a:cubicBezTo>
                  <a:cubicBezTo>
                    <a:pt x="1795" y="3338"/>
                    <a:pt x="1365" y="408"/>
                    <a:pt x="1365" y="408"/>
                  </a:cubicBezTo>
                  <a:lnTo>
                    <a:pt x="-197" y="8669"/>
                  </a:lnTo>
                  <a:lnTo>
                    <a:pt x="6288" y="9837"/>
                  </a:lnTo>
                  <a:cubicBezTo>
                    <a:pt x="5363" y="8904"/>
                    <a:pt x="5363" y="7403"/>
                    <a:pt x="6288" y="6470"/>
                  </a:cubicBezTo>
                  <a:cubicBezTo>
                    <a:pt x="7850" y="4535"/>
                    <a:pt x="8144" y="1361"/>
                    <a:pt x="7348" y="379"/>
                  </a:cubicBezTo>
                  <a:close/>
                </a:path>
              </a:pathLst>
            </a:custGeom>
            <a:solidFill>
              <a:srgbClr val="F9AA8F"/>
            </a:solidFill>
            <a:ln w="717" cap="flat">
              <a:noFill/>
              <a:prstDash val="solid"/>
              <a:miter/>
            </a:ln>
          </p:spPr>
          <p:txBody>
            <a:bodyPr rtlCol="0" anchor="ctr"/>
            <a:lstStyle/>
            <a:p>
              <a:endParaRPr lang="zh-CN" altLang="en-US"/>
            </a:p>
          </p:txBody>
        </p:sp>
        <p:sp>
          <p:nvSpPr>
            <p:cNvPr id="529" name="任意多边形: 形状 528">
              <a:extLst>
                <a:ext uri="{FF2B5EF4-FFF2-40B4-BE49-F238E27FC236}">
                  <a16:creationId xmlns:a16="http://schemas.microsoft.com/office/drawing/2014/main" id="{1AEBBFCB-6221-B479-A5F2-939893B6C204}"/>
                </a:ext>
              </a:extLst>
            </p:cNvPr>
            <p:cNvSpPr/>
            <p:nvPr/>
          </p:nvSpPr>
          <p:spPr>
            <a:xfrm>
              <a:off x="1753518" y="3318743"/>
              <a:ext cx="15226" cy="18809"/>
            </a:xfrm>
            <a:custGeom>
              <a:avLst/>
              <a:gdLst>
                <a:gd name="connsiteX0" fmla="*/ 15030 w 15226"/>
                <a:gd name="connsiteY0" fmla="*/ 2004 h 18809"/>
                <a:gd name="connsiteX1" fmla="*/ 11784 w 15226"/>
                <a:gd name="connsiteY1" fmla="*/ 17216 h 18809"/>
                <a:gd name="connsiteX2" fmla="*/ 9118 w 15226"/>
                <a:gd name="connsiteY2" fmla="*/ 18793 h 18809"/>
                <a:gd name="connsiteX3" fmla="*/ -197 w 15226"/>
                <a:gd name="connsiteY3" fmla="*/ 8453 h 18809"/>
                <a:gd name="connsiteX4" fmla="*/ 2383 w 15226"/>
                <a:gd name="connsiteY4" fmla="*/ -17 h 18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26" h="18809">
                  <a:moveTo>
                    <a:pt x="15030" y="2004"/>
                  </a:moveTo>
                  <a:cubicBezTo>
                    <a:pt x="15030" y="2004"/>
                    <a:pt x="13138" y="15905"/>
                    <a:pt x="11784" y="17216"/>
                  </a:cubicBezTo>
                  <a:cubicBezTo>
                    <a:pt x="11053" y="17969"/>
                    <a:pt x="10129" y="18512"/>
                    <a:pt x="9118" y="18793"/>
                  </a:cubicBezTo>
                  <a:lnTo>
                    <a:pt x="-197" y="8453"/>
                  </a:lnTo>
                  <a:lnTo>
                    <a:pt x="2383" y="-17"/>
                  </a:lnTo>
                </a:path>
              </a:pathLst>
            </a:custGeom>
            <a:solidFill>
              <a:srgbClr val="F9AA8F"/>
            </a:solidFill>
            <a:ln w="717" cap="flat">
              <a:noFill/>
              <a:prstDash val="solid"/>
              <a:miter/>
            </a:ln>
          </p:spPr>
          <p:txBody>
            <a:bodyPr rtlCol="0" anchor="ctr"/>
            <a:lstStyle/>
            <a:p>
              <a:endParaRPr lang="zh-CN" altLang="en-US"/>
            </a:p>
          </p:txBody>
        </p:sp>
        <p:sp>
          <p:nvSpPr>
            <p:cNvPr id="530" name="任意多边形: 形状 529">
              <a:extLst>
                <a:ext uri="{FF2B5EF4-FFF2-40B4-BE49-F238E27FC236}">
                  <a16:creationId xmlns:a16="http://schemas.microsoft.com/office/drawing/2014/main" id="{BE138A73-D186-A572-E2D2-2FC3FF184B1B}"/>
                </a:ext>
              </a:extLst>
            </p:cNvPr>
            <p:cNvSpPr/>
            <p:nvPr/>
          </p:nvSpPr>
          <p:spPr>
            <a:xfrm>
              <a:off x="1753482" y="3318714"/>
              <a:ext cx="15226" cy="18809"/>
            </a:xfrm>
            <a:custGeom>
              <a:avLst/>
              <a:gdLst>
                <a:gd name="connsiteX0" fmla="*/ 2383 w 15226"/>
                <a:gd name="connsiteY0" fmla="*/ -17 h 18809"/>
                <a:gd name="connsiteX1" fmla="*/ -197 w 15226"/>
                <a:gd name="connsiteY1" fmla="*/ 8453 h 18809"/>
                <a:gd name="connsiteX2" fmla="*/ 9118 w 15226"/>
                <a:gd name="connsiteY2" fmla="*/ 18793 h 18809"/>
                <a:gd name="connsiteX3" fmla="*/ 10967 w 15226"/>
                <a:gd name="connsiteY3" fmla="*/ 17890 h 18809"/>
                <a:gd name="connsiteX4" fmla="*/ 13597 w 15226"/>
                <a:gd name="connsiteY4" fmla="*/ 10846 h 18809"/>
                <a:gd name="connsiteX5" fmla="*/ 15030 w 15226"/>
                <a:gd name="connsiteY5" fmla="*/ 2004 h 18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26" h="18809">
                  <a:moveTo>
                    <a:pt x="2383" y="-17"/>
                  </a:moveTo>
                  <a:lnTo>
                    <a:pt x="-197" y="8453"/>
                  </a:lnTo>
                  <a:lnTo>
                    <a:pt x="9118" y="18793"/>
                  </a:lnTo>
                  <a:cubicBezTo>
                    <a:pt x="9785" y="18609"/>
                    <a:pt x="10415" y="18302"/>
                    <a:pt x="10967" y="17890"/>
                  </a:cubicBezTo>
                  <a:cubicBezTo>
                    <a:pt x="11168" y="15342"/>
                    <a:pt x="12078" y="12902"/>
                    <a:pt x="13597" y="10846"/>
                  </a:cubicBezTo>
                  <a:cubicBezTo>
                    <a:pt x="14392" y="6668"/>
                    <a:pt x="15030" y="2004"/>
                    <a:pt x="15030" y="2004"/>
                  </a:cubicBezTo>
                  <a:close/>
                </a:path>
              </a:pathLst>
            </a:custGeom>
            <a:gradFill>
              <a:gsLst>
                <a:gs pos="0">
                  <a:srgbClr val="FFFFFF">
                    <a:alpha val="0"/>
                  </a:srgbClr>
                </a:gs>
                <a:gs pos="50000">
                  <a:srgbClr val="7F7F7F">
                    <a:alpha val="49804"/>
                  </a:srgbClr>
                </a:gs>
                <a:gs pos="100000">
                  <a:srgbClr val="000000"/>
                </a:gs>
              </a:gsLst>
              <a:lin ang="11279529" scaled="1"/>
            </a:gradFill>
            <a:ln w="717" cap="flat">
              <a:noFill/>
              <a:prstDash val="solid"/>
              <a:miter/>
            </a:ln>
          </p:spPr>
          <p:txBody>
            <a:bodyPr rtlCol="0" anchor="ctr"/>
            <a:lstStyle/>
            <a:p>
              <a:endParaRPr lang="zh-CN" altLang="en-US"/>
            </a:p>
          </p:txBody>
        </p:sp>
        <p:sp>
          <p:nvSpPr>
            <p:cNvPr id="531" name="任意多边形: 形状 530">
              <a:extLst>
                <a:ext uri="{FF2B5EF4-FFF2-40B4-BE49-F238E27FC236}">
                  <a16:creationId xmlns:a16="http://schemas.microsoft.com/office/drawing/2014/main" id="{8DBC1801-6DF8-E29D-1842-51FD6D083390}"/>
                </a:ext>
              </a:extLst>
            </p:cNvPr>
            <p:cNvSpPr/>
            <p:nvPr/>
          </p:nvSpPr>
          <p:spPr>
            <a:xfrm>
              <a:off x="1727076" y="3297228"/>
              <a:ext cx="46103" cy="60316"/>
            </a:xfrm>
            <a:custGeom>
              <a:avLst/>
              <a:gdLst>
                <a:gd name="connsiteX0" fmla="*/ 1574 w 46103"/>
                <a:gd name="connsiteY0" fmla="*/ 34138 h 60316"/>
                <a:gd name="connsiteX1" fmla="*/ 1273 w 46103"/>
                <a:gd name="connsiteY1" fmla="*/ 16683 h 60316"/>
                <a:gd name="connsiteX2" fmla="*/ 4569 w 46103"/>
                <a:gd name="connsiteY2" fmla="*/ 2695 h 60316"/>
                <a:gd name="connsiteX3" fmla="*/ 38541 w 46103"/>
                <a:gd name="connsiteY3" fmla="*/ 4272 h 60316"/>
                <a:gd name="connsiteX4" fmla="*/ 41035 w 46103"/>
                <a:gd name="connsiteY4" fmla="*/ 27789 h 60316"/>
                <a:gd name="connsiteX5" fmla="*/ 40691 w 46103"/>
                <a:gd name="connsiteY5" fmla="*/ 43432 h 60316"/>
                <a:gd name="connsiteX6" fmla="*/ 20248 w 46103"/>
                <a:gd name="connsiteY6" fmla="*/ 59024 h 60316"/>
                <a:gd name="connsiteX7" fmla="*/ 9600 w 46103"/>
                <a:gd name="connsiteY7" fmla="*/ 60300 h 60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103" h="60316">
                  <a:moveTo>
                    <a:pt x="1574" y="34138"/>
                  </a:moveTo>
                  <a:cubicBezTo>
                    <a:pt x="1574" y="34138"/>
                    <a:pt x="-2202" y="28047"/>
                    <a:pt x="1273" y="16683"/>
                  </a:cubicBezTo>
                  <a:cubicBezTo>
                    <a:pt x="3014" y="11008"/>
                    <a:pt x="-805" y="6386"/>
                    <a:pt x="4569" y="2695"/>
                  </a:cubicBezTo>
                  <a:cubicBezTo>
                    <a:pt x="8038" y="309"/>
                    <a:pt x="28588" y="-2629"/>
                    <a:pt x="38541" y="4272"/>
                  </a:cubicBezTo>
                  <a:cubicBezTo>
                    <a:pt x="48494" y="11172"/>
                    <a:pt x="47370" y="20566"/>
                    <a:pt x="41035" y="27789"/>
                  </a:cubicBezTo>
                  <a:cubicBezTo>
                    <a:pt x="34701" y="35012"/>
                    <a:pt x="37940" y="43389"/>
                    <a:pt x="40691" y="43432"/>
                  </a:cubicBezTo>
                  <a:cubicBezTo>
                    <a:pt x="43443" y="43475"/>
                    <a:pt x="20248" y="59024"/>
                    <a:pt x="20248" y="59024"/>
                  </a:cubicBezTo>
                  <a:lnTo>
                    <a:pt x="9600" y="60300"/>
                  </a:lnTo>
                </a:path>
              </a:pathLst>
            </a:custGeom>
            <a:gradFill>
              <a:gsLst>
                <a:gs pos="0">
                  <a:srgbClr val="208CA3"/>
                </a:gs>
                <a:gs pos="42000">
                  <a:srgbClr val="3C4178"/>
                </a:gs>
                <a:gs pos="100000">
                  <a:srgbClr val="241B3C"/>
                </a:gs>
              </a:gsLst>
              <a:lin ang="7845970" scaled="1"/>
            </a:gradFill>
            <a:ln w="717" cap="flat">
              <a:noFill/>
              <a:prstDash val="solid"/>
              <a:miter/>
            </a:ln>
          </p:spPr>
          <p:txBody>
            <a:bodyPr rtlCol="0" anchor="ctr"/>
            <a:lstStyle/>
            <a:p>
              <a:endParaRPr lang="zh-CN" altLang="en-US"/>
            </a:p>
          </p:txBody>
        </p:sp>
        <p:sp>
          <p:nvSpPr>
            <p:cNvPr id="532" name="任意多边形: 形状 531">
              <a:extLst>
                <a:ext uri="{FF2B5EF4-FFF2-40B4-BE49-F238E27FC236}">
                  <a16:creationId xmlns:a16="http://schemas.microsoft.com/office/drawing/2014/main" id="{8389790F-C597-27AE-0BDA-45DA3032EA6D}"/>
                </a:ext>
              </a:extLst>
            </p:cNvPr>
            <p:cNvSpPr/>
            <p:nvPr/>
          </p:nvSpPr>
          <p:spPr>
            <a:xfrm>
              <a:off x="1727076" y="3305809"/>
              <a:ext cx="44363" cy="51735"/>
            </a:xfrm>
            <a:custGeom>
              <a:avLst/>
              <a:gdLst>
                <a:gd name="connsiteX0" fmla="*/ 40691 w 44363"/>
                <a:gd name="connsiteY0" fmla="*/ 34851 h 51735"/>
                <a:gd name="connsiteX1" fmla="*/ 41035 w 44363"/>
                <a:gd name="connsiteY1" fmla="*/ 19208 h 51735"/>
                <a:gd name="connsiteX2" fmla="*/ 44166 w 44363"/>
                <a:gd name="connsiteY2" fmla="*/ 14629 h 51735"/>
                <a:gd name="connsiteX3" fmla="*/ 36134 w 44363"/>
                <a:gd name="connsiteY3" fmla="*/ 18262 h 51735"/>
                <a:gd name="connsiteX4" fmla="*/ 31727 w 44363"/>
                <a:gd name="connsiteY4" fmla="*/ 5293 h 51735"/>
                <a:gd name="connsiteX5" fmla="*/ 14752 w 44363"/>
                <a:gd name="connsiteY5" fmla="*/ 10559 h 51735"/>
                <a:gd name="connsiteX6" fmla="*/ 1553 w 44363"/>
                <a:gd name="connsiteY6" fmla="*/ -17 h 51735"/>
                <a:gd name="connsiteX7" fmla="*/ 1273 w 44363"/>
                <a:gd name="connsiteY7" fmla="*/ 8102 h 51735"/>
                <a:gd name="connsiteX8" fmla="*/ 1574 w 44363"/>
                <a:gd name="connsiteY8" fmla="*/ 25557 h 51735"/>
                <a:gd name="connsiteX9" fmla="*/ 9600 w 44363"/>
                <a:gd name="connsiteY9" fmla="*/ 51718 h 51735"/>
                <a:gd name="connsiteX10" fmla="*/ 20248 w 44363"/>
                <a:gd name="connsiteY10" fmla="*/ 50443 h 51735"/>
                <a:gd name="connsiteX11" fmla="*/ 40691 w 44363"/>
                <a:gd name="connsiteY11" fmla="*/ 34851 h 51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4363" h="51735">
                  <a:moveTo>
                    <a:pt x="40691" y="34851"/>
                  </a:moveTo>
                  <a:cubicBezTo>
                    <a:pt x="37940" y="34808"/>
                    <a:pt x="34708" y="26431"/>
                    <a:pt x="41035" y="19208"/>
                  </a:cubicBezTo>
                  <a:cubicBezTo>
                    <a:pt x="42268" y="17820"/>
                    <a:pt x="43321" y="16282"/>
                    <a:pt x="44166" y="14629"/>
                  </a:cubicBezTo>
                  <a:cubicBezTo>
                    <a:pt x="44166" y="14629"/>
                    <a:pt x="40190" y="20269"/>
                    <a:pt x="36134" y="18262"/>
                  </a:cubicBezTo>
                  <a:cubicBezTo>
                    <a:pt x="32078" y="16256"/>
                    <a:pt x="37725" y="7514"/>
                    <a:pt x="31727" y="5293"/>
                  </a:cubicBezTo>
                  <a:cubicBezTo>
                    <a:pt x="25729" y="3071"/>
                    <a:pt x="23780" y="9664"/>
                    <a:pt x="14752" y="10559"/>
                  </a:cubicBezTo>
                  <a:cubicBezTo>
                    <a:pt x="5723" y="11455"/>
                    <a:pt x="1553" y="-17"/>
                    <a:pt x="1553" y="-17"/>
                  </a:cubicBezTo>
                  <a:cubicBezTo>
                    <a:pt x="1553" y="2405"/>
                    <a:pt x="2190" y="5106"/>
                    <a:pt x="1273" y="8102"/>
                  </a:cubicBezTo>
                  <a:cubicBezTo>
                    <a:pt x="-2202" y="19466"/>
                    <a:pt x="1574" y="25557"/>
                    <a:pt x="1574" y="25557"/>
                  </a:cubicBezTo>
                  <a:lnTo>
                    <a:pt x="9600" y="51718"/>
                  </a:lnTo>
                  <a:lnTo>
                    <a:pt x="20248" y="50443"/>
                  </a:lnTo>
                  <a:cubicBezTo>
                    <a:pt x="20248" y="50443"/>
                    <a:pt x="43450" y="34901"/>
                    <a:pt x="40691" y="34851"/>
                  </a:cubicBezTo>
                  <a:close/>
                </a:path>
              </a:pathLst>
            </a:custGeom>
            <a:gradFill>
              <a:gsLst>
                <a:gs pos="0">
                  <a:srgbClr val="208CA3"/>
                </a:gs>
                <a:gs pos="42000">
                  <a:srgbClr val="3C4178"/>
                </a:gs>
                <a:gs pos="100000">
                  <a:srgbClr val="241B3C"/>
                </a:gs>
              </a:gsLst>
              <a:lin ang="17935430" scaled="1"/>
            </a:gradFill>
            <a:ln w="717" cap="flat">
              <a:noFill/>
              <a:prstDash val="solid"/>
              <a:miter/>
            </a:ln>
          </p:spPr>
          <p:txBody>
            <a:bodyPr rtlCol="0" anchor="ctr"/>
            <a:lstStyle/>
            <a:p>
              <a:endParaRPr lang="zh-CN" altLang="en-US"/>
            </a:p>
          </p:txBody>
        </p:sp>
        <p:sp>
          <p:nvSpPr>
            <p:cNvPr id="533" name="任意多边形: 形状 532">
              <a:extLst>
                <a:ext uri="{FF2B5EF4-FFF2-40B4-BE49-F238E27FC236}">
                  <a16:creationId xmlns:a16="http://schemas.microsoft.com/office/drawing/2014/main" id="{82426B8A-EBFC-1B37-CAA4-D59AAA0D9624}"/>
                </a:ext>
              </a:extLst>
            </p:cNvPr>
            <p:cNvSpPr/>
            <p:nvPr/>
          </p:nvSpPr>
          <p:spPr>
            <a:xfrm>
              <a:off x="1669894" y="3369174"/>
              <a:ext cx="38974" cy="25619"/>
            </a:xfrm>
            <a:custGeom>
              <a:avLst/>
              <a:gdLst>
                <a:gd name="connsiteX0" fmla="*/ 38083 w 38974"/>
                <a:gd name="connsiteY0" fmla="*/ 11047 h 25619"/>
                <a:gd name="connsiteX1" fmla="*/ 28302 w 38974"/>
                <a:gd name="connsiteY1" fmla="*/ -17 h 25619"/>
                <a:gd name="connsiteX2" fmla="*/ 5559 w 38974"/>
                <a:gd name="connsiteY2" fmla="*/ 15453 h 25619"/>
                <a:gd name="connsiteX3" fmla="*/ 19130 w 38974"/>
                <a:gd name="connsiteY3" fmla="*/ 25199 h 25619"/>
                <a:gd name="connsiteX4" fmla="*/ 38083 w 38974"/>
                <a:gd name="connsiteY4" fmla="*/ 11047 h 25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974" h="25619">
                  <a:moveTo>
                    <a:pt x="38083" y="11047"/>
                  </a:moveTo>
                  <a:lnTo>
                    <a:pt x="28302" y="-17"/>
                  </a:lnTo>
                  <a:cubicBezTo>
                    <a:pt x="28302" y="-17"/>
                    <a:pt x="22864" y="17682"/>
                    <a:pt x="5559" y="15453"/>
                  </a:cubicBezTo>
                  <a:cubicBezTo>
                    <a:pt x="-1944" y="14493"/>
                    <a:pt x="-6107" y="28086"/>
                    <a:pt x="19130" y="25199"/>
                  </a:cubicBezTo>
                  <a:cubicBezTo>
                    <a:pt x="44367" y="22311"/>
                    <a:pt x="38083" y="11047"/>
                    <a:pt x="38083" y="11047"/>
                  </a:cubicBezTo>
                  <a:close/>
                </a:path>
              </a:pathLst>
            </a:custGeom>
            <a:gradFill>
              <a:gsLst>
                <a:gs pos="0">
                  <a:srgbClr val="208CA3"/>
                </a:gs>
                <a:gs pos="42000">
                  <a:srgbClr val="3C4178"/>
                </a:gs>
                <a:gs pos="100000">
                  <a:srgbClr val="241B3C"/>
                </a:gs>
              </a:gsLst>
              <a:lin ang="2533722" scaled="1"/>
            </a:gradFill>
            <a:ln w="717" cap="flat">
              <a:noFill/>
              <a:prstDash val="solid"/>
              <a:miter/>
            </a:ln>
          </p:spPr>
          <p:txBody>
            <a:bodyPr rtlCol="0" anchor="ctr"/>
            <a:lstStyle/>
            <a:p>
              <a:endParaRPr lang="zh-CN" altLang="en-US"/>
            </a:p>
          </p:txBody>
        </p:sp>
        <p:sp>
          <p:nvSpPr>
            <p:cNvPr id="534" name="任意多边形: 形状 533">
              <a:extLst>
                <a:ext uri="{FF2B5EF4-FFF2-40B4-BE49-F238E27FC236}">
                  <a16:creationId xmlns:a16="http://schemas.microsoft.com/office/drawing/2014/main" id="{C98B4259-E639-8E3B-554F-4992DB1E64F3}"/>
                </a:ext>
              </a:extLst>
            </p:cNvPr>
            <p:cNvSpPr/>
            <p:nvPr/>
          </p:nvSpPr>
          <p:spPr>
            <a:xfrm>
              <a:off x="1441908" y="3449526"/>
              <a:ext cx="623692" cy="213852"/>
            </a:xfrm>
            <a:custGeom>
              <a:avLst/>
              <a:gdLst>
                <a:gd name="connsiteX0" fmla="*/ 501874 w 623692"/>
                <a:gd name="connsiteY0" fmla="*/ 119329 h 213852"/>
                <a:gd name="connsiteX1" fmla="*/ 429265 w 623692"/>
                <a:gd name="connsiteY1" fmla="*/ 94364 h 213852"/>
                <a:gd name="connsiteX2" fmla="*/ 377673 w 623692"/>
                <a:gd name="connsiteY2" fmla="*/ 94364 h 213852"/>
                <a:gd name="connsiteX3" fmla="*/ 309542 w 623692"/>
                <a:gd name="connsiteY3" fmla="*/ 66934 h 213852"/>
                <a:gd name="connsiteX4" fmla="*/ 245317 w 623692"/>
                <a:gd name="connsiteY4" fmla="*/ 5546 h 213852"/>
                <a:gd name="connsiteX5" fmla="*/ 217715 w 623692"/>
                <a:gd name="connsiteY5" fmla="*/ 5546 h 213852"/>
                <a:gd name="connsiteX6" fmla="*/ -197 w 623692"/>
                <a:gd name="connsiteY6" fmla="*/ 213836 h 213852"/>
                <a:gd name="connsiteX7" fmla="*/ 623495 w 623692"/>
                <a:gd name="connsiteY7" fmla="*/ 213836 h 21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3692" h="213852">
                  <a:moveTo>
                    <a:pt x="501874" y="119329"/>
                  </a:moveTo>
                  <a:cubicBezTo>
                    <a:pt x="481122" y="103167"/>
                    <a:pt x="455570" y="94382"/>
                    <a:pt x="429265" y="94364"/>
                  </a:cubicBezTo>
                  <a:lnTo>
                    <a:pt x="377673" y="94364"/>
                  </a:lnTo>
                  <a:cubicBezTo>
                    <a:pt x="352278" y="94334"/>
                    <a:pt x="327872" y="84509"/>
                    <a:pt x="309542" y="66934"/>
                  </a:cubicBezTo>
                  <a:lnTo>
                    <a:pt x="245317" y="5546"/>
                  </a:lnTo>
                  <a:cubicBezTo>
                    <a:pt x="237614" y="-1872"/>
                    <a:pt x="225418" y="-1872"/>
                    <a:pt x="217715" y="5546"/>
                  </a:cubicBezTo>
                  <a:lnTo>
                    <a:pt x="-197" y="213836"/>
                  </a:lnTo>
                  <a:lnTo>
                    <a:pt x="623495" y="213836"/>
                  </a:lnTo>
                  <a:close/>
                </a:path>
              </a:pathLst>
            </a:custGeom>
            <a:gradFill>
              <a:gsLst>
                <a:gs pos="10000">
                  <a:srgbClr val="FFFFFF"/>
                </a:gs>
                <a:gs pos="67000">
                  <a:srgbClr val="B1CBE3"/>
                </a:gs>
              </a:gsLst>
              <a:lin ang="16200000" scaled="1"/>
            </a:gradFill>
            <a:ln w="717" cap="flat">
              <a:noFill/>
              <a:prstDash val="solid"/>
              <a:miter/>
            </a:ln>
          </p:spPr>
          <p:txBody>
            <a:bodyPr rtlCol="0" anchor="ctr"/>
            <a:lstStyle/>
            <a:p>
              <a:endParaRPr lang="zh-CN" altLang="en-US"/>
            </a:p>
          </p:txBody>
        </p:sp>
        <p:sp>
          <p:nvSpPr>
            <p:cNvPr id="535" name="任意多边形: 形状 534">
              <a:extLst>
                <a:ext uri="{FF2B5EF4-FFF2-40B4-BE49-F238E27FC236}">
                  <a16:creationId xmlns:a16="http://schemas.microsoft.com/office/drawing/2014/main" id="{7AF960C6-4599-2618-36EE-DCACA745277F}"/>
                </a:ext>
              </a:extLst>
            </p:cNvPr>
            <p:cNvSpPr/>
            <p:nvPr/>
          </p:nvSpPr>
          <p:spPr>
            <a:xfrm>
              <a:off x="1441908" y="3454435"/>
              <a:ext cx="251870" cy="208943"/>
            </a:xfrm>
            <a:custGeom>
              <a:avLst/>
              <a:gdLst>
                <a:gd name="connsiteX0" fmla="*/ 251035 w 251870"/>
                <a:gd name="connsiteY0" fmla="*/ 205910 h 208943"/>
                <a:gd name="connsiteX1" fmla="*/ 225168 w 251870"/>
                <a:gd name="connsiteY1" fmla="*/ 205910 h 208943"/>
                <a:gd name="connsiteX2" fmla="*/ 203965 w 251870"/>
                <a:gd name="connsiteY2" fmla="*/ 196996 h 208943"/>
                <a:gd name="connsiteX3" fmla="*/ 203965 w 251870"/>
                <a:gd name="connsiteY3" fmla="*/ 196996 h 208943"/>
                <a:gd name="connsiteX4" fmla="*/ 203965 w 251870"/>
                <a:gd name="connsiteY4" fmla="*/ 154002 h 208943"/>
                <a:gd name="connsiteX5" fmla="*/ 203965 w 251870"/>
                <a:gd name="connsiteY5" fmla="*/ 154002 h 208943"/>
                <a:gd name="connsiteX6" fmla="*/ 203965 w 251870"/>
                <a:gd name="connsiteY6" fmla="*/ 137077 h 208943"/>
                <a:gd name="connsiteX7" fmla="*/ 190350 w 251870"/>
                <a:gd name="connsiteY7" fmla="*/ 123240 h 208943"/>
                <a:gd name="connsiteX8" fmla="*/ 190350 w 251870"/>
                <a:gd name="connsiteY8" fmla="*/ 80247 h 208943"/>
                <a:gd name="connsiteX9" fmla="*/ 220876 w 251870"/>
                <a:gd name="connsiteY9" fmla="*/ 49270 h 208943"/>
                <a:gd name="connsiteX10" fmla="*/ 232928 w 251870"/>
                <a:gd name="connsiteY10" fmla="*/ 19748 h 208943"/>
                <a:gd name="connsiteX11" fmla="*/ 232928 w 251870"/>
                <a:gd name="connsiteY11" fmla="*/ 11507 h 208943"/>
                <a:gd name="connsiteX12" fmla="*/ 221664 w 251870"/>
                <a:gd name="connsiteY12" fmla="*/ -16 h 208943"/>
                <a:gd name="connsiteX13" fmla="*/ 217730 w 251870"/>
                <a:gd name="connsiteY13" fmla="*/ 637 h 208943"/>
                <a:gd name="connsiteX14" fmla="*/ 217730 w 251870"/>
                <a:gd name="connsiteY14" fmla="*/ 637 h 208943"/>
                <a:gd name="connsiteX15" fmla="*/ -197 w 251870"/>
                <a:gd name="connsiteY15" fmla="*/ 208927 h 208943"/>
                <a:gd name="connsiteX16" fmla="*/ 251673 w 251870"/>
                <a:gd name="connsiteY16" fmla="*/ 208927 h 208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1870" h="208943">
                  <a:moveTo>
                    <a:pt x="251035" y="205910"/>
                  </a:moveTo>
                  <a:lnTo>
                    <a:pt x="225168" y="205910"/>
                  </a:lnTo>
                  <a:cubicBezTo>
                    <a:pt x="217192" y="205898"/>
                    <a:pt x="209554" y="202687"/>
                    <a:pt x="203965" y="196996"/>
                  </a:cubicBezTo>
                  <a:lnTo>
                    <a:pt x="203965" y="196996"/>
                  </a:lnTo>
                  <a:cubicBezTo>
                    <a:pt x="192278" y="185048"/>
                    <a:pt x="192278" y="165950"/>
                    <a:pt x="203965" y="154002"/>
                  </a:cubicBezTo>
                  <a:lnTo>
                    <a:pt x="203965" y="154002"/>
                  </a:lnTo>
                  <a:cubicBezTo>
                    <a:pt x="208572" y="149302"/>
                    <a:pt x="208572" y="141778"/>
                    <a:pt x="203965" y="137077"/>
                  </a:cubicBezTo>
                  <a:lnTo>
                    <a:pt x="190350" y="123240"/>
                  </a:lnTo>
                  <a:cubicBezTo>
                    <a:pt x="178663" y="111293"/>
                    <a:pt x="178663" y="92195"/>
                    <a:pt x="190350" y="80247"/>
                  </a:cubicBezTo>
                  <a:lnTo>
                    <a:pt x="220876" y="49270"/>
                  </a:lnTo>
                  <a:cubicBezTo>
                    <a:pt x="228614" y="41394"/>
                    <a:pt x="232942" y="30789"/>
                    <a:pt x="232928" y="19748"/>
                  </a:cubicBezTo>
                  <a:lnTo>
                    <a:pt x="232928" y="11507"/>
                  </a:lnTo>
                  <a:cubicBezTo>
                    <a:pt x="233000" y="5215"/>
                    <a:pt x="227962" y="56"/>
                    <a:pt x="221664" y="-16"/>
                  </a:cubicBezTo>
                  <a:cubicBezTo>
                    <a:pt x="220324" y="-32"/>
                    <a:pt x="218991" y="189"/>
                    <a:pt x="217730" y="637"/>
                  </a:cubicBezTo>
                  <a:lnTo>
                    <a:pt x="217730" y="637"/>
                  </a:lnTo>
                  <a:lnTo>
                    <a:pt x="-197" y="208927"/>
                  </a:lnTo>
                  <a:lnTo>
                    <a:pt x="251673" y="208927"/>
                  </a:lnTo>
                  <a:close/>
                </a:path>
              </a:pathLst>
            </a:custGeom>
            <a:gradFill>
              <a:gsLst>
                <a:gs pos="10000">
                  <a:srgbClr val="FFFFFF"/>
                </a:gs>
                <a:gs pos="67000">
                  <a:srgbClr val="B1CBE3"/>
                </a:gs>
              </a:gsLst>
              <a:lin ang="16352223" scaled="1"/>
            </a:gradFill>
            <a:ln w="717" cap="flat">
              <a:noFill/>
              <a:prstDash val="solid"/>
              <a:miter/>
            </a:ln>
          </p:spPr>
          <p:txBody>
            <a:bodyPr rtlCol="0" anchor="ctr"/>
            <a:lstStyle/>
            <a:p>
              <a:endParaRPr lang="zh-CN" altLang="en-US"/>
            </a:p>
          </p:txBody>
        </p:sp>
        <p:sp>
          <p:nvSpPr>
            <p:cNvPr id="536" name="任意多边形: 形状 535">
              <a:extLst>
                <a:ext uri="{FF2B5EF4-FFF2-40B4-BE49-F238E27FC236}">
                  <a16:creationId xmlns:a16="http://schemas.microsoft.com/office/drawing/2014/main" id="{DB0E0CC4-B3A9-A022-8515-62378C75B59A}"/>
                </a:ext>
              </a:extLst>
            </p:cNvPr>
            <p:cNvSpPr/>
            <p:nvPr/>
          </p:nvSpPr>
          <p:spPr>
            <a:xfrm>
              <a:off x="1623219" y="3540195"/>
              <a:ext cx="169817" cy="148986"/>
            </a:xfrm>
            <a:custGeom>
              <a:avLst/>
              <a:gdLst>
                <a:gd name="connsiteX0" fmla="*/ 120801 w 169817"/>
                <a:gd name="connsiteY0" fmla="*/ 36363 h 148986"/>
                <a:gd name="connsiteX1" fmla="*/ 78667 w 169817"/>
                <a:gd name="connsiteY1" fmla="*/ 105016 h 148986"/>
                <a:gd name="connsiteX2" fmla="*/ 147722 w 169817"/>
                <a:gd name="connsiteY2" fmla="*/ -17 h 148986"/>
                <a:gd name="connsiteX3" fmla="*/ 169620 w 169817"/>
                <a:gd name="connsiteY3" fmla="*/ -17 h 148986"/>
                <a:gd name="connsiteX4" fmla="*/ 160971 w 169817"/>
                <a:gd name="connsiteY4" fmla="*/ 16750 h 148986"/>
                <a:gd name="connsiteX5" fmla="*/ 123352 w 169817"/>
                <a:gd name="connsiteY5" fmla="*/ 148970 h 148986"/>
                <a:gd name="connsiteX6" fmla="*/ -197 w 169817"/>
                <a:gd name="connsiteY6" fmla="*/ 148970 h 148986"/>
                <a:gd name="connsiteX7" fmla="*/ 105051 w 169817"/>
                <a:gd name="connsiteY7" fmla="*/ 30738 h 148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9817" h="148986">
                  <a:moveTo>
                    <a:pt x="120801" y="36363"/>
                  </a:moveTo>
                  <a:cubicBezTo>
                    <a:pt x="120801" y="36363"/>
                    <a:pt x="81025" y="81133"/>
                    <a:pt x="78667" y="105016"/>
                  </a:cubicBezTo>
                  <a:cubicBezTo>
                    <a:pt x="76310" y="128899"/>
                    <a:pt x="144268" y="57372"/>
                    <a:pt x="147722" y="-17"/>
                  </a:cubicBezTo>
                  <a:lnTo>
                    <a:pt x="169620" y="-17"/>
                  </a:lnTo>
                  <a:cubicBezTo>
                    <a:pt x="169620" y="-17"/>
                    <a:pt x="168904" y="6826"/>
                    <a:pt x="160971" y="16750"/>
                  </a:cubicBezTo>
                  <a:cubicBezTo>
                    <a:pt x="153039" y="26675"/>
                    <a:pt x="121890" y="104543"/>
                    <a:pt x="123352" y="148970"/>
                  </a:cubicBezTo>
                  <a:lnTo>
                    <a:pt x="-197" y="148970"/>
                  </a:lnTo>
                  <a:cubicBezTo>
                    <a:pt x="-197" y="148970"/>
                    <a:pt x="97255" y="64953"/>
                    <a:pt x="105051" y="30738"/>
                  </a:cubicBezTo>
                </a:path>
              </a:pathLst>
            </a:custGeom>
            <a:gradFill>
              <a:gsLst>
                <a:gs pos="10000">
                  <a:srgbClr val="FFFFFF"/>
                </a:gs>
                <a:gs pos="67000">
                  <a:srgbClr val="B1CBE3"/>
                </a:gs>
              </a:gsLst>
              <a:lin ang="16200000" scaled="1"/>
            </a:gradFill>
            <a:ln w="717" cap="flat">
              <a:noFill/>
              <a:prstDash val="solid"/>
              <a:miter/>
            </a:ln>
          </p:spPr>
          <p:txBody>
            <a:bodyPr rtlCol="0" anchor="ctr"/>
            <a:lstStyle/>
            <a:p>
              <a:endParaRPr lang="zh-CN" altLang="en-US"/>
            </a:p>
          </p:txBody>
        </p:sp>
        <p:sp>
          <p:nvSpPr>
            <p:cNvPr id="537" name="任意多边形: 形状 536">
              <a:extLst>
                <a:ext uri="{FF2B5EF4-FFF2-40B4-BE49-F238E27FC236}">
                  <a16:creationId xmlns:a16="http://schemas.microsoft.com/office/drawing/2014/main" id="{89DAF1DE-24AA-5A0C-79A0-E2CD2C6F46EF}"/>
                </a:ext>
              </a:extLst>
            </p:cNvPr>
            <p:cNvSpPr/>
            <p:nvPr/>
          </p:nvSpPr>
          <p:spPr>
            <a:xfrm>
              <a:off x="1716544" y="3420809"/>
              <a:ext cx="30439" cy="136146"/>
            </a:xfrm>
            <a:custGeom>
              <a:avLst/>
              <a:gdLst>
                <a:gd name="connsiteX0" fmla="*/ 0 w 30439"/>
                <a:gd name="connsiteY0" fmla="*/ 7588 h 136146"/>
                <a:gd name="connsiteX1" fmla="*/ 9860 w 30439"/>
                <a:gd name="connsiteY1" fmla="*/ 136146 h 136146"/>
                <a:gd name="connsiteX2" fmla="*/ 17864 w 30439"/>
                <a:gd name="connsiteY2" fmla="*/ 136146 h 136146"/>
                <a:gd name="connsiteX3" fmla="*/ 30439 w 30439"/>
                <a:gd name="connsiteY3" fmla="*/ 0 h 136146"/>
              </a:gdLst>
              <a:ahLst/>
              <a:cxnLst>
                <a:cxn ang="0">
                  <a:pos x="connsiteX0" y="connsiteY0"/>
                </a:cxn>
                <a:cxn ang="0">
                  <a:pos x="connsiteX1" y="connsiteY1"/>
                </a:cxn>
                <a:cxn ang="0">
                  <a:pos x="connsiteX2" y="connsiteY2"/>
                </a:cxn>
                <a:cxn ang="0">
                  <a:pos x="connsiteX3" y="connsiteY3"/>
                </a:cxn>
              </a:cxnLst>
              <a:rect l="l" t="t" r="r" b="b"/>
              <a:pathLst>
                <a:path w="30439" h="136146">
                  <a:moveTo>
                    <a:pt x="0" y="7588"/>
                  </a:moveTo>
                  <a:lnTo>
                    <a:pt x="9860" y="136146"/>
                  </a:lnTo>
                  <a:lnTo>
                    <a:pt x="17864" y="136146"/>
                  </a:lnTo>
                  <a:lnTo>
                    <a:pt x="30439" y="0"/>
                  </a:lnTo>
                </a:path>
              </a:pathLst>
            </a:custGeom>
            <a:solidFill>
              <a:srgbClr val="70462A"/>
            </a:solidFill>
            <a:ln w="717" cap="flat">
              <a:noFill/>
              <a:prstDash val="solid"/>
              <a:miter/>
            </a:ln>
          </p:spPr>
          <p:txBody>
            <a:bodyPr rtlCol="0" anchor="ctr"/>
            <a:lstStyle/>
            <a:p>
              <a:endParaRPr lang="zh-CN" altLang="en-US"/>
            </a:p>
          </p:txBody>
        </p:sp>
        <p:sp>
          <p:nvSpPr>
            <p:cNvPr id="538" name="任意多边形: 形状 537">
              <a:extLst>
                <a:ext uri="{FF2B5EF4-FFF2-40B4-BE49-F238E27FC236}">
                  <a16:creationId xmlns:a16="http://schemas.microsoft.com/office/drawing/2014/main" id="{2B257704-D647-5460-5C92-DFACEC3E17CA}"/>
                </a:ext>
              </a:extLst>
            </p:cNvPr>
            <p:cNvSpPr/>
            <p:nvPr/>
          </p:nvSpPr>
          <p:spPr>
            <a:xfrm>
              <a:off x="1716544" y="3425925"/>
              <a:ext cx="29500" cy="131029"/>
            </a:xfrm>
            <a:custGeom>
              <a:avLst/>
              <a:gdLst>
                <a:gd name="connsiteX0" fmla="*/ 9720 w 29500"/>
                <a:gd name="connsiteY0" fmla="*/ -17 h 131029"/>
                <a:gd name="connsiteX1" fmla="*/ -197 w 29500"/>
                <a:gd name="connsiteY1" fmla="*/ 2455 h 131029"/>
                <a:gd name="connsiteX2" fmla="*/ 9663 w 29500"/>
                <a:gd name="connsiteY2" fmla="*/ 131013 h 131029"/>
                <a:gd name="connsiteX3" fmla="*/ 9663 w 29500"/>
                <a:gd name="connsiteY3" fmla="*/ 131013 h 131029"/>
                <a:gd name="connsiteX4" fmla="*/ 22410 w 29500"/>
                <a:gd name="connsiteY4" fmla="*/ 79693 h 131029"/>
                <a:gd name="connsiteX5" fmla="*/ 22525 w 29500"/>
                <a:gd name="connsiteY5" fmla="*/ 78382 h 131029"/>
                <a:gd name="connsiteX6" fmla="*/ 13504 w 29500"/>
                <a:gd name="connsiteY6" fmla="*/ 64373 h 131029"/>
                <a:gd name="connsiteX7" fmla="*/ 26889 w 29500"/>
                <a:gd name="connsiteY7" fmla="*/ 31125 h 131029"/>
                <a:gd name="connsiteX8" fmla="*/ 26889 w 29500"/>
                <a:gd name="connsiteY8" fmla="*/ 31125 h 131029"/>
                <a:gd name="connsiteX9" fmla="*/ 29304 w 29500"/>
                <a:gd name="connsiteY9" fmla="*/ 5013 h 131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00" h="131029">
                  <a:moveTo>
                    <a:pt x="9720" y="-17"/>
                  </a:moveTo>
                  <a:lnTo>
                    <a:pt x="-197" y="2455"/>
                  </a:lnTo>
                  <a:lnTo>
                    <a:pt x="9663" y="131013"/>
                  </a:lnTo>
                  <a:lnTo>
                    <a:pt x="9663" y="131013"/>
                  </a:lnTo>
                  <a:cubicBezTo>
                    <a:pt x="8710" y="118000"/>
                    <a:pt x="19988" y="86307"/>
                    <a:pt x="22410" y="79693"/>
                  </a:cubicBezTo>
                  <a:lnTo>
                    <a:pt x="22525" y="78382"/>
                  </a:lnTo>
                  <a:cubicBezTo>
                    <a:pt x="20813" y="77930"/>
                    <a:pt x="12923" y="75236"/>
                    <a:pt x="13504" y="64373"/>
                  </a:cubicBezTo>
                  <a:cubicBezTo>
                    <a:pt x="14156" y="52191"/>
                    <a:pt x="26889" y="31125"/>
                    <a:pt x="26889" y="31125"/>
                  </a:cubicBezTo>
                  <a:lnTo>
                    <a:pt x="26889" y="31125"/>
                  </a:lnTo>
                  <a:lnTo>
                    <a:pt x="29304" y="5013"/>
                  </a:lnTo>
                  <a:close/>
                </a:path>
              </a:pathLst>
            </a:custGeom>
            <a:gradFill>
              <a:gsLst>
                <a:gs pos="0">
                  <a:srgbClr val="FFFFFF">
                    <a:alpha val="0"/>
                  </a:srgbClr>
                </a:gs>
                <a:gs pos="50000">
                  <a:srgbClr val="7F7F7F">
                    <a:alpha val="49804"/>
                  </a:srgbClr>
                </a:gs>
                <a:gs pos="100000">
                  <a:srgbClr val="000000"/>
                </a:gs>
              </a:gsLst>
              <a:lin ang="16964557" scaled="1"/>
            </a:gradFill>
            <a:ln w="717" cap="flat">
              <a:noFill/>
              <a:prstDash val="solid"/>
              <a:miter/>
            </a:ln>
          </p:spPr>
          <p:txBody>
            <a:bodyPr rtlCol="0" anchor="ctr"/>
            <a:lstStyle/>
            <a:p>
              <a:endParaRPr lang="zh-CN" altLang="en-US"/>
            </a:p>
          </p:txBody>
        </p:sp>
        <p:sp>
          <p:nvSpPr>
            <p:cNvPr id="539" name="任意多边形: 形状 538">
              <a:extLst>
                <a:ext uri="{FF2B5EF4-FFF2-40B4-BE49-F238E27FC236}">
                  <a16:creationId xmlns:a16="http://schemas.microsoft.com/office/drawing/2014/main" id="{5BE43FC7-1D2A-5D3C-3308-C3720742B789}"/>
                </a:ext>
              </a:extLst>
            </p:cNvPr>
            <p:cNvSpPr/>
            <p:nvPr/>
          </p:nvSpPr>
          <p:spPr>
            <a:xfrm>
              <a:off x="1726403" y="3556948"/>
              <a:ext cx="17853" cy="19612"/>
            </a:xfrm>
            <a:custGeom>
              <a:avLst/>
              <a:gdLst>
                <a:gd name="connsiteX0" fmla="*/ 13002 w 17853"/>
                <a:gd name="connsiteY0" fmla="*/ 11727 h 19612"/>
                <a:gd name="connsiteX1" fmla="*/ 7807 w 17853"/>
                <a:gd name="connsiteY1" fmla="*/ -17 h 19612"/>
                <a:gd name="connsiteX2" fmla="*/ -197 w 17853"/>
                <a:gd name="connsiteY2" fmla="*/ -17 h 19612"/>
                <a:gd name="connsiteX3" fmla="*/ -197 w 17853"/>
                <a:gd name="connsiteY3" fmla="*/ 17990 h 19612"/>
                <a:gd name="connsiteX4" fmla="*/ 1379 w 17853"/>
                <a:gd name="connsiteY4" fmla="*/ 19595 h 19612"/>
                <a:gd name="connsiteX5" fmla="*/ 1387 w 17853"/>
                <a:gd name="connsiteY5" fmla="*/ 19595 h 19612"/>
                <a:gd name="connsiteX6" fmla="*/ 17617 w 17853"/>
                <a:gd name="connsiteY6" fmla="*/ 19595 h 19612"/>
                <a:gd name="connsiteX7" fmla="*/ 13002 w 17853"/>
                <a:gd name="connsiteY7" fmla="*/ 11727 h 19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853" h="19612">
                  <a:moveTo>
                    <a:pt x="13002" y="11727"/>
                  </a:moveTo>
                  <a:cubicBezTo>
                    <a:pt x="7599" y="9757"/>
                    <a:pt x="7700" y="1158"/>
                    <a:pt x="7807" y="-17"/>
                  </a:cubicBezTo>
                  <a:lnTo>
                    <a:pt x="-197" y="-17"/>
                  </a:lnTo>
                  <a:lnTo>
                    <a:pt x="-197" y="17990"/>
                  </a:lnTo>
                  <a:cubicBezTo>
                    <a:pt x="-204" y="18869"/>
                    <a:pt x="498" y="19587"/>
                    <a:pt x="1379" y="19595"/>
                  </a:cubicBezTo>
                  <a:cubicBezTo>
                    <a:pt x="1379" y="19595"/>
                    <a:pt x="1387" y="19595"/>
                    <a:pt x="1387" y="19595"/>
                  </a:cubicBezTo>
                  <a:lnTo>
                    <a:pt x="17617" y="19595"/>
                  </a:lnTo>
                  <a:cubicBezTo>
                    <a:pt x="17617" y="19595"/>
                    <a:pt x="18405" y="13698"/>
                    <a:pt x="13002" y="11727"/>
                  </a:cubicBezTo>
                  <a:close/>
                </a:path>
              </a:pathLst>
            </a:custGeom>
            <a:solidFill>
              <a:srgbClr val="B78A39"/>
            </a:solidFill>
            <a:ln w="717" cap="flat">
              <a:noFill/>
              <a:prstDash val="solid"/>
              <a:miter/>
            </a:ln>
          </p:spPr>
          <p:txBody>
            <a:bodyPr rtlCol="0" anchor="ctr"/>
            <a:lstStyle/>
            <a:p>
              <a:endParaRPr lang="zh-CN" altLang="en-US"/>
            </a:p>
          </p:txBody>
        </p:sp>
        <p:sp>
          <p:nvSpPr>
            <p:cNvPr id="540" name="任意多边形: 形状 539">
              <a:extLst>
                <a:ext uri="{FF2B5EF4-FFF2-40B4-BE49-F238E27FC236}">
                  <a16:creationId xmlns:a16="http://schemas.microsoft.com/office/drawing/2014/main" id="{7E830F67-2D8E-7252-D933-6D1F963CCC6B}"/>
                </a:ext>
              </a:extLst>
            </p:cNvPr>
            <p:cNvSpPr/>
            <p:nvPr/>
          </p:nvSpPr>
          <p:spPr>
            <a:xfrm>
              <a:off x="1716964" y="3413033"/>
              <a:ext cx="66400" cy="111619"/>
            </a:xfrm>
            <a:custGeom>
              <a:avLst/>
              <a:gdLst>
                <a:gd name="connsiteX0" fmla="*/ 2320 w 66400"/>
                <a:gd name="connsiteY0" fmla="*/ 7100 h 111619"/>
                <a:gd name="connsiteX1" fmla="*/ 40635 w 66400"/>
                <a:gd name="connsiteY1" fmla="*/ 12538 h 111619"/>
                <a:gd name="connsiteX2" fmla="*/ 64202 w 66400"/>
                <a:gd name="connsiteY2" fmla="*/ 111603 h 111619"/>
                <a:gd name="connsiteX3" fmla="*/ 55295 w 66400"/>
                <a:gd name="connsiteY3" fmla="*/ 111603 h 111619"/>
                <a:gd name="connsiteX4" fmla="*/ 17526 w 66400"/>
                <a:gd name="connsiteY4" fmla="*/ 40749 h 111619"/>
                <a:gd name="connsiteX5" fmla="*/ 579 w 66400"/>
                <a:gd name="connsiteY5" fmla="*/ 11828 h 111619"/>
                <a:gd name="connsiteX6" fmla="*/ 1761 w 66400"/>
                <a:gd name="connsiteY6" fmla="*/ 8389 h 111619"/>
                <a:gd name="connsiteX7" fmla="*/ 2320 w 66400"/>
                <a:gd name="connsiteY7" fmla="*/ 7100 h 111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400" h="111619">
                  <a:moveTo>
                    <a:pt x="2320" y="7100"/>
                  </a:moveTo>
                  <a:cubicBezTo>
                    <a:pt x="2320" y="7100"/>
                    <a:pt x="13405" y="-12083"/>
                    <a:pt x="40635" y="12538"/>
                  </a:cubicBezTo>
                  <a:cubicBezTo>
                    <a:pt x="76384" y="44841"/>
                    <a:pt x="64202" y="111603"/>
                    <a:pt x="64202" y="111603"/>
                  </a:cubicBezTo>
                  <a:lnTo>
                    <a:pt x="55295" y="111603"/>
                  </a:lnTo>
                  <a:cubicBezTo>
                    <a:pt x="59186" y="59244"/>
                    <a:pt x="32896" y="44755"/>
                    <a:pt x="17526" y="40749"/>
                  </a:cubicBezTo>
                  <a:cubicBezTo>
                    <a:pt x="4857" y="37444"/>
                    <a:pt x="-2732" y="24495"/>
                    <a:pt x="579" y="11828"/>
                  </a:cubicBezTo>
                  <a:cubicBezTo>
                    <a:pt x="880" y="10653"/>
                    <a:pt x="1281" y="9504"/>
                    <a:pt x="1761" y="8389"/>
                  </a:cubicBezTo>
                  <a:cubicBezTo>
                    <a:pt x="1919" y="7967"/>
                    <a:pt x="2120" y="7537"/>
                    <a:pt x="2320" y="7100"/>
                  </a:cubicBezTo>
                  <a:close/>
                </a:path>
              </a:pathLst>
            </a:custGeom>
            <a:solidFill>
              <a:srgbClr val="70462A"/>
            </a:solidFill>
            <a:ln w="717" cap="flat">
              <a:noFill/>
              <a:prstDash val="solid"/>
              <a:miter/>
            </a:ln>
          </p:spPr>
          <p:txBody>
            <a:bodyPr rtlCol="0" anchor="ctr"/>
            <a:lstStyle/>
            <a:p>
              <a:endParaRPr lang="zh-CN" altLang="en-US"/>
            </a:p>
          </p:txBody>
        </p:sp>
        <p:sp>
          <p:nvSpPr>
            <p:cNvPr id="541" name="任意多边形: 形状 540">
              <a:extLst>
                <a:ext uri="{FF2B5EF4-FFF2-40B4-BE49-F238E27FC236}">
                  <a16:creationId xmlns:a16="http://schemas.microsoft.com/office/drawing/2014/main" id="{5C60642B-24CB-FD88-7168-79D85B600F16}"/>
                </a:ext>
              </a:extLst>
            </p:cNvPr>
            <p:cNvSpPr/>
            <p:nvPr/>
          </p:nvSpPr>
          <p:spPr>
            <a:xfrm>
              <a:off x="1716925" y="3428584"/>
              <a:ext cx="66417" cy="96069"/>
            </a:xfrm>
            <a:custGeom>
              <a:avLst/>
              <a:gdLst>
                <a:gd name="connsiteX0" fmla="*/ 61668 w 66417"/>
                <a:gd name="connsiteY0" fmla="*/ 61270 h 96069"/>
                <a:gd name="connsiteX1" fmla="*/ 57419 w 66417"/>
                <a:gd name="connsiteY1" fmla="*/ 46086 h 96069"/>
                <a:gd name="connsiteX2" fmla="*/ 52690 w 66417"/>
                <a:gd name="connsiteY2" fmla="*/ 20699 h 96069"/>
                <a:gd name="connsiteX3" fmla="*/ 52690 w 66417"/>
                <a:gd name="connsiteY3" fmla="*/ 11756 h 96069"/>
                <a:gd name="connsiteX4" fmla="*/ 52690 w 66417"/>
                <a:gd name="connsiteY4" fmla="*/ 11756 h 96069"/>
                <a:gd name="connsiteX5" fmla="*/ -92 w 66417"/>
                <a:gd name="connsiteY5" fmla="*/ -17 h 96069"/>
                <a:gd name="connsiteX6" fmla="*/ 17543 w 66417"/>
                <a:gd name="connsiteY6" fmla="*/ 25199 h 96069"/>
                <a:gd name="connsiteX7" fmla="*/ 55313 w 66417"/>
                <a:gd name="connsiteY7" fmla="*/ 96052 h 96069"/>
                <a:gd name="connsiteX8" fmla="*/ 64241 w 66417"/>
                <a:gd name="connsiteY8" fmla="*/ 96052 h 96069"/>
                <a:gd name="connsiteX9" fmla="*/ 65588 w 66417"/>
                <a:gd name="connsiteY9" fmla="*/ 85117 h 96069"/>
                <a:gd name="connsiteX10" fmla="*/ 66219 w 66417"/>
                <a:gd name="connsiteY10" fmla="*/ 72721 h 96069"/>
                <a:gd name="connsiteX11" fmla="*/ 66219 w 66417"/>
                <a:gd name="connsiteY11" fmla="*/ 72664 h 96069"/>
                <a:gd name="connsiteX12" fmla="*/ 61668 w 66417"/>
                <a:gd name="connsiteY12" fmla="*/ 61270 h 96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417" h="96069">
                  <a:moveTo>
                    <a:pt x="61668" y="61270"/>
                  </a:moveTo>
                  <a:cubicBezTo>
                    <a:pt x="61052" y="56455"/>
                    <a:pt x="59247" y="50859"/>
                    <a:pt x="57419" y="46086"/>
                  </a:cubicBezTo>
                  <a:cubicBezTo>
                    <a:pt x="54302" y="37984"/>
                    <a:pt x="52704" y="29379"/>
                    <a:pt x="52690" y="20699"/>
                  </a:cubicBezTo>
                  <a:lnTo>
                    <a:pt x="52690" y="11756"/>
                  </a:lnTo>
                  <a:lnTo>
                    <a:pt x="52690" y="11756"/>
                  </a:lnTo>
                  <a:lnTo>
                    <a:pt x="-92" y="-17"/>
                  </a:lnTo>
                  <a:cubicBezTo>
                    <a:pt x="-1181" y="11573"/>
                    <a:pt x="6279" y="22249"/>
                    <a:pt x="17543" y="25199"/>
                  </a:cubicBezTo>
                  <a:cubicBezTo>
                    <a:pt x="32913" y="29204"/>
                    <a:pt x="59204" y="43693"/>
                    <a:pt x="55313" y="96052"/>
                  </a:cubicBezTo>
                  <a:lnTo>
                    <a:pt x="64241" y="96052"/>
                  </a:lnTo>
                  <a:cubicBezTo>
                    <a:pt x="64241" y="96052"/>
                    <a:pt x="65001" y="91882"/>
                    <a:pt x="65588" y="85117"/>
                  </a:cubicBezTo>
                  <a:cubicBezTo>
                    <a:pt x="65903" y="79507"/>
                    <a:pt x="66168" y="74448"/>
                    <a:pt x="66219" y="72721"/>
                  </a:cubicBezTo>
                  <a:lnTo>
                    <a:pt x="66219" y="72664"/>
                  </a:lnTo>
                  <a:cubicBezTo>
                    <a:pt x="66305" y="68214"/>
                    <a:pt x="63080" y="72191"/>
                    <a:pt x="61668" y="61270"/>
                  </a:cubicBezTo>
                  <a:close/>
                </a:path>
              </a:pathLst>
            </a:custGeom>
            <a:gradFill>
              <a:gsLst>
                <a:gs pos="0">
                  <a:srgbClr val="FFFFFF">
                    <a:alpha val="0"/>
                  </a:srgbClr>
                </a:gs>
                <a:gs pos="50000">
                  <a:srgbClr val="7F7F7F">
                    <a:alpha val="49804"/>
                  </a:srgbClr>
                </a:gs>
                <a:gs pos="100000">
                  <a:srgbClr val="000000"/>
                </a:gs>
              </a:gsLst>
              <a:lin ang="13408369" scaled="1"/>
            </a:gradFill>
            <a:ln w="717" cap="flat">
              <a:noFill/>
              <a:prstDash val="solid"/>
              <a:miter/>
            </a:ln>
          </p:spPr>
          <p:txBody>
            <a:bodyPr rtlCol="0" anchor="ctr"/>
            <a:lstStyle/>
            <a:p>
              <a:endParaRPr lang="zh-CN" altLang="en-US"/>
            </a:p>
          </p:txBody>
        </p:sp>
        <p:sp>
          <p:nvSpPr>
            <p:cNvPr id="542" name="任意多边形: 形状 541">
              <a:extLst>
                <a:ext uri="{FF2B5EF4-FFF2-40B4-BE49-F238E27FC236}">
                  <a16:creationId xmlns:a16="http://schemas.microsoft.com/office/drawing/2014/main" id="{A0D45BEB-D8EB-6998-8CAF-F31E17CF3EBB}"/>
                </a:ext>
              </a:extLst>
            </p:cNvPr>
            <p:cNvSpPr/>
            <p:nvPr/>
          </p:nvSpPr>
          <p:spPr>
            <a:xfrm>
              <a:off x="1712779" y="3342165"/>
              <a:ext cx="68761" cy="98185"/>
            </a:xfrm>
            <a:custGeom>
              <a:avLst/>
              <a:gdLst>
                <a:gd name="connsiteX0" fmla="*/ 40807 w 68761"/>
                <a:gd name="connsiteY0" fmla="*/ 917 h 98185"/>
                <a:gd name="connsiteX1" fmla="*/ 66990 w 68761"/>
                <a:gd name="connsiteY1" fmla="*/ 13256 h 98185"/>
                <a:gd name="connsiteX2" fmla="*/ 58915 w 68761"/>
                <a:gd name="connsiteY2" fmla="*/ 86409 h 98185"/>
                <a:gd name="connsiteX3" fmla="*/ 50151 w 68761"/>
                <a:gd name="connsiteY3" fmla="*/ 96871 h 98185"/>
                <a:gd name="connsiteX4" fmla="*/ 6097 w 68761"/>
                <a:gd name="connsiteY4" fmla="*/ 93554 h 98185"/>
                <a:gd name="connsiteX5" fmla="*/ 4377 w 68761"/>
                <a:gd name="connsiteY5" fmla="*/ 68008 h 98185"/>
                <a:gd name="connsiteX6" fmla="*/ 40807 w 68761"/>
                <a:gd name="connsiteY6" fmla="*/ 917 h 98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61" h="98185">
                  <a:moveTo>
                    <a:pt x="40807" y="917"/>
                  </a:moveTo>
                  <a:cubicBezTo>
                    <a:pt x="40807" y="917"/>
                    <a:pt x="60283" y="-5066"/>
                    <a:pt x="66990" y="13256"/>
                  </a:cubicBezTo>
                  <a:cubicBezTo>
                    <a:pt x="73697" y="31578"/>
                    <a:pt x="56664" y="76313"/>
                    <a:pt x="58915" y="86409"/>
                  </a:cubicBezTo>
                  <a:cubicBezTo>
                    <a:pt x="61164" y="96506"/>
                    <a:pt x="61781" y="100454"/>
                    <a:pt x="50151" y="96871"/>
                  </a:cubicBezTo>
                  <a:cubicBezTo>
                    <a:pt x="38521" y="93288"/>
                    <a:pt x="10217" y="93969"/>
                    <a:pt x="6097" y="93554"/>
                  </a:cubicBezTo>
                  <a:cubicBezTo>
                    <a:pt x="-4537" y="92479"/>
                    <a:pt x="730" y="79939"/>
                    <a:pt x="4377" y="68008"/>
                  </a:cubicBezTo>
                  <a:cubicBezTo>
                    <a:pt x="8025" y="56078"/>
                    <a:pt x="40807" y="917"/>
                    <a:pt x="40807" y="917"/>
                  </a:cubicBezTo>
                  <a:close/>
                </a:path>
              </a:pathLst>
            </a:custGeom>
            <a:gradFill>
              <a:gsLst>
                <a:gs pos="0">
                  <a:srgbClr val="208CA3"/>
                </a:gs>
                <a:gs pos="42000">
                  <a:srgbClr val="3C4178"/>
                </a:gs>
                <a:gs pos="100000">
                  <a:srgbClr val="241B3C"/>
                </a:gs>
              </a:gsLst>
              <a:lin ang="11542840" scaled="1"/>
            </a:gradFill>
            <a:ln w="717" cap="flat">
              <a:noFill/>
              <a:prstDash val="solid"/>
              <a:miter/>
            </a:ln>
          </p:spPr>
          <p:txBody>
            <a:bodyPr rtlCol="0" anchor="ctr"/>
            <a:lstStyle/>
            <a:p>
              <a:endParaRPr lang="zh-CN" altLang="en-US"/>
            </a:p>
          </p:txBody>
        </p:sp>
        <p:sp>
          <p:nvSpPr>
            <p:cNvPr id="543" name="任意多边形: 形状 542">
              <a:extLst>
                <a:ext uri="{FF2B5EF4-FFF2-40B4-BE49-F238E27FC236}">
                  <a16:creationId xmlns:a16="http://schemas.microsoft.com/office/drawing/2014/main" id="{E2972FC9-834B-6202-B83D-E7E0848C2841}"/>
                </a:ext>
              </a:extLst>
            </p:cNvPr>
            <p:cNvSpPr/>
            <p:nvPr/>
          </p:nvSpPr>
          <p:spPr>
            <a:xfrm>
              <a:off x="1752178" y="3358583"/>
              <a:ext cx="27272" cy="38526"/>
            </a:xfrm>
            <a:custGeom>
              <a:avLst/>
              <a:gdLst>
                <a:gd name="connsiteX0" fmla="*/ 27075 w 27272"/>
                <a:gd name="connsiteY0" fmla="*/ 18105 h 38526"/>
                <a:gd name="connsiteX1" fmla="*/ -197 w 27272"/>
                <a:gd name="connsiteY1" fmla="*/ -17 h 38526"/>
                <a:gd name="connsiteX2" fmla="*/ -197 w 27272"/>
                <a:gd name="connsiteY2" fmla="*/ 22454 h 38526"/>
                <a:gd name="connsiteX3" fmla="*/ 14851 w 27272"/>
                <a:gd name="connsiteY3" fmla="*/ 33382 h 38526"/>
                <a:gd name="connsiteX4" fmla="*/ 27075 w 27272"/>
                <a:gd name="connsiteY4" fmla="*/ 18105 h 385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72" h="38526">
                  <a:moveTo>
                    <a:pt x="27075" y="18105"/>
                  </a:moveTo>
                  <a:lnTo>
                    <a:pt x="-197" y="-17"/>
                  </a:lnTo>
                  <a:lnTo>
                    <a:pt x="-197" y="22454"/>
                  </a:lnTo>
                  <a:cubicBezTo>
                    <a:pt x="-197" y="22454"/>
                    <a:pt x="10680" y="49504"/>
                    <a:pt x="14851" y="33382"/>
                  </a:cubicBezTo>
                  <a:cubicBezTo>
                    <a:pt x="19021" y="17259"/>
                    <a:pt x="27075" y="18105"/>
                    <a:pt x="27075" y="18105"/>
                  </a:cubicBezTo>
                  <a:close/>
                </a:path>
              </a:pathLst>
            </a:custGeom>
            <a:gradFill>
              <a:gsLst>
                <a:gs pos="0">
                  <a:srgbClr val="208CA3"/>
                </a:gs>
                <a:gs pos="42000">
                  <a:srgbClr val="3C4178"/>
                </a:gs>
                <a:gs pos="100000">
                  <a:srgbClr val="241B3C"/>
                </a:gs>
              </a:gsLst>
              <a:lin ang="20251727" scaled="1"/>
            </a:gradFill>
            <a:ln w="717" cap="flat">
              <a:noFill/>
              <a:prstDash val="solid"/>
              <a:miter/>
            </a:ln>
          </p:spPr>
          <p:txBody>
            <a:bodyPr rtlCol="0" anchor="ctr"/>
            <a:lstStyle/>
            <a:p>
              <a:endParaRPr lang="zh-CN" altLang="en-US"/>
            </a:p>
          </p:txBody>
        </p:sp>
        <p:sp>
          <p:nvSpPr>
            <p:cNvPr id="544" name="任意多边形: 形状 543">
              <a:extLst>
                <a:ext uri="{FF2B5EF4-FFF2-40B4-BE49-F238E27FC236}">
                  <a16:creationId xmlns:a16="http://schemas.microsoft.com/office/drawing/2014/main" id="{5E122799-8586-77A9-01CF-15CE2CABAD91}"/>
                </a:ext>
              </a:extLst>
            </p:cNvPr>
            <p:cNvSpPr/>
            <p:nvPr/>
          </p:nvSpPr>
          <p:spPr>
            <a:xfrm>
              <a:off x="1757298" y="3319417"/>
              <a:ext cx="65879" cy="59441"/>
            </a:xfrm>
            <a:custGeom>
              <a:avLst/>
              <a:gdLst>
                <a:gd name="connsiteX0" fmla="*/ 3662 w 65879"/>
                <a:gd name="connsiteY0" fmla="*/ 22732 h 59441"/>
                <a:gd name="connsiteX1" fmla="*/ 43309 w 65879"/>
                <a:gd name="connsiteY1" fmla="*/ 35086 h 59441"/>
                <a:gd name="connsiteX2" fmla="*/ 48604 w 65879"/>
                <a:gd name="connsiteY2" fmla="*/ 3858 h 59441"/>
                <a:gd name="connsiteX3" fmla="*/ 49357 w 65879"/>
                <a:gd name="connsiteY3" fmla="*/ 849 h 59441"/>
                <a:gd name="connsiteX4" fmla="*/ 55311 w 65879"/>
                <a:gd name="connsiteY4" fmla="*/ 2368 h 59441"/>
                <a:gd name="connsiteX5" fmla="*/ 23274 w 65879"/>
                <a:gd name="connsiteY5" fmla="*/ 57858 h 59441"/>
                <a:gd name="connsiteX6" fmla="*/ -7 w 65879"/>
                <a:gd name="connsiteY6" fmla="*/ 35767 h 59441"/>
                <a:gd name="connsiteX7" fmla="*/ 3662 w 65879"/>
                <a:gd name="connsiteY7" fmla="*/ 22732 h 5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879" h="59441">
                  <a:moveTo>
                    <a:pt x="3662" y="22732"/>
                  </a:moveTo>
                  <a:cubicBezTo>
                    <a:pt x="3662" y="22732"/>
                    <a:pt x="-3740" y="16950"/>
                    <a:pt x="43309" y="35086"/>
                  </a:cubicBezTo>
                  <a:cubicBezTo>
                    <a:pt x="57167" y="40424"/>
                    <a:pt x="54172" y="16283"/>
                    <a:pt x="48604" y="3858"/>
                  </a:cubicBezTo>
                  <a:cubicBezTo>
                    <a:pt x="48124" y="2802"/>
                    <a:pt x="48440" y="1555"/>
                    <a:pt x="49357" y="849"/>
                  </a:cubicBezTo>
                  <a:cubicBezTo>
                    <a:pt x="50747" y="-197"/>
                    <a:pt x="52940" y="-878"/>
                    <a:pt x="55311" y="2368"/>
                  </a:cubicBezTo>
                  <a:cubicBezTo>
                    <a:pt x="59195" y="7742"/>
                    <a:pt x="89756" y="69997"/>
                    <a:pt x="23274" y="57858"/>
                  </a:cubicBezTo>
                  <a:cubicBezTo>
                    <a:pt x="23274" y="57858"/>
                    <a:pt x="652" y="48507"/>
                    <a:pt x="-7" y="35767"/>
                  </a:cubicBezTo>
                  <a:cubicBezTo>
                    <a:pt x="-666" y="23026"/>
                    <a:pt x="351" y="25692"/>
                    <a:pt x="3662" y="22732"/>
                  </a:cubicBezTo>
                  <a:close/>
                </a:path>
              </a:pathLst>
            </a:custGeom>
            <a:gradFill>
              <a:gsLst>
                <a:gs pos="0">
                  <a:srgbClr val="208CA3"/>
                </a:gs>
                <a:gs pos="42000">
                  <a:srgbClr val="3C4178"/>
                </a:gs>
                <a:gs pos="100000">
                  <a:srgbClr val="241B3C"/>
                </a:gs>
              </a:gsLst>
              <a:lin ang="8100000" scaled="1"/>
            </a:gradFill>
            <a:ln w="717" cap="flat">
              <a:noFill/>
              <a:prstDash val="solid"/>
              <a:miter/>
            </a:ln>
          </p:spPr>
          <p:txBody>
            <a:bodyPr rtlCol="0" anchor="ctr"/>
            <a:lstStyle/>
            <a:p>
              <a:endParaRPr lang="zh-CN" altLang="en-US"/>
            </a:p>
          </p:txBody>
        </p:sp>
        <p:sp>
          <p:nvSpPr>
            <p:cNvPr id="545" name="任意多边形: 形状 544">
              <a:extLst>
                <a:ext uri="{FF2B5EF4-FFF2-40B4-BE49-F238E27FC236}">
                  <a16:creationId xmlns:a16="http://schemas.microsoft.com/office/drawing/2014/main" id="{3C2E1E3A-05C4-ACF6-BA0D-1F3CC8C4D80D}"/>
                </a:ext>
              </a:extLst>
            </p:cNvPr>
            <p:cNvSpPr/>
            <p:nvPr/>
          </p:nvSpPr>
          <p:spPr>
            <a:xfrm>
              <a:off x="1750129" y="3340148"/>
              <a:ext cx="26555" cy="34988"/>
            </a:xfrm>
            <a:custGeom>
              <a:avLst/>
              <a:gdLst>
                <a:gd name="connsiteX0" fmla="*/ 14980 w 26555"/>
                <a:gd name="connsiteY0" fmla="*/ 25133 h 34988"/>
                <a:gd name="connsiteX1" fmla="*/ 26359 w 26555"/>
                <a:gd name="connsiteY1" fmla="*/ 5384 h 34988"/>
                <a:gd name="connsiteX2" fmla="*/ 13969 w 26555"/>
                <a:gd name="connsiteY2" fmla="*/ 290 h 34988"/>
                <a:gd name="connsiteX3" fmla="*/ -197 w 26555"/>
                <a:gd name="connsiteY3" fmla="*/ 18418 h 34988"/>
                <a:gd name="connsiteX4" fmla="*/ 8674 w 26555"/>
                <a:gd name="connsiteY4" fmla="*/ 34971 h 34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55" h="34988">
                  <a:moveTo>
                    <a:pt x="14980" y="25133"/>
                  </a:moveTo>
                  <a:cubicBezTo>
                    <a:pt x="14980" y="25133"/>
                    <a:pt x="14794" y="5069"/>
                    <a:pt x="26359" y="5384"/>
                  </a:cubicBezTo>
                  <a:cubicBezTo>
                    <a:pt x="23743" y="1210"/>
                    <a:pt x="18763" y="-838"/>
                    <a:pt x="13969" y="290"/>
                  </a:cubicBezTo>
                  <a:cubicBezTo>
                    <a:pt x="5371" y="2009"/>
                    <a:pt x="-197" y="18418"/>
                    <a:pt x="-197" y="18418"/>
                  </a:cubicBezTo>
                  <a:lnTo>
                    <a:pt x="8674" y="34971"/>
                  </a:lnTo>
                </a:path>
              </a:pathLst>
            </a:custGeom>
            <a:gradFill>
              <a:gsLst>
                <a:gs pos="0">
                  <a:srgbClr val="FFD600"/>
                </a:gs>
                <a:gs pos="22000">
                  <a:srgbClr val="FF9C38"/>
                </a:gs>
                <a:gs pos="100000">
                  <a:srgbClr val="FF5147"/>
                </a:gs>
              </a:gsLst>
              <a:lin ang="6890570" scaled="1"/>
            </a:gradFill>
            <a:ln w="717" cap="flat">
              <a:noFill/>
              <a:prstDash val="solid"/>
              <a:miter/>
            </a:ln>
          </p:spPr>
          <p:txBody>
            <a:bodyPr rtlCol="0" anchor="ctr"/>
            <a:lstStyle/>
            <a:p>
              <a:endParaRPr lang="zh-CN" altLang="en-US"/>
            </a:p>
          </p:txBody>
        </p:sp>
        <p:sp>
          <p:nvSpPr>
            <p:cNvPr id="546" name="任意多边形: 形状 545">
              <a:extLst>
                <a:ext uri="{FF2B5EF4-FFF2-40B4-BE49-F238E27FC236}">
                  <a16:creationId xmlns:a16="http://schemas.microsoft.com/office/drawing/2014/main" id="{7784B29F-9014-68D4-8280-ADFDE1AF7D92}"/>
                </a:ext>
              </a:extLst>
            </p:cNvPr>
            <p:cNvSpPr/>
            <p:nvPr/>
          </p:nvSpPr>
          <p:spPr>
            <a:xfrm>
              <a:off x="1712779" y="3407245"/>
              <a:ext cx="53622" cy="30640"/>
            </a:xfrm>
            <a:custGeom>
              <a:avLst/>
              <a:gdLst>
                <a:gd name="connsiteX0" fmla="*/ 5481 w 53622"/>
                <a:gd name="connsiteY0" fmla="*/ -17 h 30640"/>
                <a:gd name="connsiteX1" fmla="*/ 4377 w 53622"/>
                <a:gd name="connsiteY1" fmla="*/ 2928 h 30640"/>
                <a:gd name="connsiteX2" fmla="*/ 6097 w 53622"/>
                <a:gd name="connsiteY2" fmla="*/ 28473 h 30640"/>
                <a:gd name="connsiteX3" fmla="*/ 44985 w 53622"/>
                <a:gd name="connsiteY3" fmla="*/ 30623 h 30640"/>
                <a:gd name="connsiteX4" fmla="*/ 46024 w 53622"/>
                <a:gd name="connsiteY4" fmla="*/ 24776 h 30640"/>
                <a:gd name="connsiteX5" fmla="*/ 53426 w 53622"/>
                <a:gd name="connsiteY5" fmla="*/ 11699 h 3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622" h="30640">
                  <a:moveTo>
                    <a:pt x="5481" y="-17"/>
                  </a:moveTo>
                  <a:cubicBezTo>
                    <a:pt x="4994" y="1137"/>
                    <a:pt x="4621" y="2133"/>
                    <a:pt x="4377" y="2928"/>
                  </a:cubicBezTo>
                  <a:cubicBezTo>
                    <a:pt x="730" y="14866"/>
                    <a:pt x="-4537" y="27398"/>
                    <a:pt x="6097" y="28473"/>
                  </a:cubicBezTo>
                  <a:cubicBezTo>
                    <a:pt x="9680" y="28839"/>
                    <a:pt x="31707" y="28366"/>
                    <a:pt x="44985" y="30623"/>
                  </a:cubicBezTo>
                  <a:cubicBezTo>
                    <a:pt x="41896" y="29333"/>
                    <a:pt x="40685" y="26259"/>
                    <a:pt x="46024" y="24776"/>
                  </a:cubicBezTo>
                  <a:cubicBezTo>
                    <a:pt x="52831" y="22863"/>
                    <a:pt x="53426" y="11699"/>
                    <a:pt x="53426" y="11699"/>
                  </a:cubicBezTo>
                  <a:close/>
                </a:path>
              </a:pathLst>
            </a:custGeom>
            <a:gradFill>
              <a:gsLst>
                <a:gs pos="0">
                  <a:srgbClr val="208CA3"/>
                </a:gs>
                <a:gs pos="42000">
                  <a:srgbClr val="3C4178"/>
                </a:gs>
                <a:gs pos="100000">
                  <a:srgbClr val="241B3C"/>
                </a:gs>
              </a:gsLst>
              <a:lin ang="14760760" scaled="1"/>
            </a:gradFill>
            <a:ln w="717" cap="flat">
              <a:noFill/>
              <a:prstDash val="solid"/>
              <a:miter/>
            </a:ln>
          </p:spPr>
          <p:txBody>
            <a:bodyPr rtlCol="0" anchor="ctr"/>
            <a:lstStyle/>
            <a:p>
              <a:endParaRPr lang="zh-CN" altLang="en-US"/>
            </a:p>
          </p:txBody>
        </p:sp>
        <p:sp>
          <p:nvSpPr>
            <p:cNvPr id="547" name="任意多边形: 形状 546">
              <a:extLst>
                <a:ext uri="{FF2B5EF4-FFF2-40B4-BE49-F238E27FC236}">
                  <a16:creationId xmlns:a16="http://schemas.microsoft.com/office/drawing/2014/main" id="{9E72B338-8082-9F54-A4A7-A6E1814C678D}"/>
                </a:ext>
              </a:extLst>
            </p:cNvPr>
            <p:cNvSpPr/>
            <p:nvPr/>
          </p:nvSpPr>
          <p:spPr>
            <a:xfrm>
              <a:off x="1750071" y="3376705"/>
              <a:ext cx="34394" cy="52779"/>
            </a:xfrm>
            <a:custGeom>
              <a:avLst/>
              <a:gdLst>
                <a:gd name="connsiteX0" fmla="*/ 29182 w 34394"/>
                <a:gd name="connsiteY0" fmla="*/ -17 h 52779"/>
                <a:gd name="connsiteX1" fmla="*/ 1953 w 34394"/>
                <a:gd name="connsiteY1" fmla="*/ 47319 h 52779"/>
                <a:gd name="connsiteX2" fmla="*/ -197 w 34394"/>
                <a:gd name="connsiteY2" fmla="*/ 52707 h 52779"/>
                <a:gd name="connsiteX3" fmla="*/ 34198 w 34394"/>
                <a:gd name="connsiteY3" fmla="*/ 1115 h 52779"/>
                <a:gd name="connsiteX4" fmla="*/ 29182 w 34394"/>
                <a:gd name="connsiteY4" fmla="*/ -17 h 527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94" h="52779">
                  <a:moveTo>
                    <a:pt x="29182" y="-17"/>
                  </a:moveTo>
                  <a:cubicBezTo>
                    <a:pt x="29182" y="-17"/>
                    <a:pt x="30092" y="46244"/>
                    <a:pt x="1953" y="47319"/>
                  </a:cubicBezTo>
                  <a:lnTo>
                    <a:pt x="-197" y="52707"/>
                  </a:lnTo>
                  <a:cubicBezTo>
                    <a:pt x="-197" y="52707"/>
                    <a:pt x="31740" y="56491"/>
                    <a:pt x="34198" y="1115"/>
                  </a:cubicBezTo>
                  <a:cubicBezTo>
                    <a:pt x="34119" y="1094"/>
                    <a:pt x="33890" y="1552"/>
                    <a:pt x="29182" y="-17"/>
                  </a:cubicBezTo>
                  <a:close/>
                </a:path>
              </a:pathLst>
            </a:custGeom>
            <a:gradFill>
              <a:gsLst>
                <a:gs pos="0">
                  <a:srgbClr val="FFD600"/>
                </a:gs>
                <a:gs pos="22000">
                  <a:srgbClr val="FF9C38"/>
                </a:gs>
                <a:gs pos="100000">
                  <a:srgbClr val="FF5147"/>
                </a:gs>
              </a:gsLst>
              <a:lin ang="12831486" scaled="1"/>
            </a:gradFill>
            <a:ln w="717" cap="flat">
              <a:noFill/>
              <a:prstDash val="solid"/>
              <a:miter/>
            </a:ln>
          </p:spPr>
          <p:txBody>
            <a:bodyPr rtlCol="0" anchor="ctr"/>
            <a:lstStyle/>
            <a:p>
              <a:endParaRPr lang="zh-CN" altLang="en-US"/>
            </a:p>
          </p:txBody>
        </p:sp>
        <p:sp>
          <p:nvSpPr>
            <p:cNvPr id="548" name="任意多边形: 形状 547">
              <a:extLst>
                <a:ext uri="{FF2B5EF4-FFF2-40B4-BE49-F238E27FC236}">
                  <a16:creationId xmlns:a16="http://schemas.microsoft.com/office/drawing/2014/main" id="{DB143966-904D-50E8-0CBF-E355D129216D}"/>
                </a:ext>
              </a:extLst>
            </p:cNvPr>
            <p:cNvSpPr/>
            <p:nvPr/>
          </p:nvSpPr>
          <p:spPr>
            <a:xfrm>
              <a:off x="1775251" y="3376705"/>
              <a:ext cx="9136" cy="26849"/>
            </a:xfrm>
            <a:custGeom>
              <a:avLst/>
              <a:gdLst>
                <a:gd name="connsiteX0" fmla="*/ 4002 w 9136"/>
                <a:gd name="connsiteY0" fmla="*/ -17 h 26849"/>
                <a:gd name="connsiteX1" fmla="*/ -197 w 9136"/>
                <a:gd name="connsiteY1" fmla="*/ 26832 h 26849"/>
                <a:gd name="connsiteX2" fmla="*/ 2913 w 9136"/>
                <a:gd name="connsiteY2" fmla="*/ 22426 h 26849"/>
                <a:gd name="connsiteX3" fmla="*/ 7764 w 9136"/>
                <a:gd name="connsiteY3" fmla="*/ 13641 h 26849"/>
                <a:gd name="connsiteX4" fmla="*/ 7807 w 9136"/>
                <a:gd name="connsiteY4" fmla="*/ 13354 h 26849"/>
                <a:gd name="connsiteX5" fmla="*/ 7871 w 9136"/>
                <a:gd name="connsiteY5" fmla="*/ 12953 h 26849"/>
                <a:gd name="connsiteX6" fmla="*/ 8939 w 9136"/>
                <a:gd name="connsiteY6" fmla="*/ 1094 h 26849"/>
                <a:gd name="connsiteX7" fmla="*/ 4002 w 9136"/>
                <a:gd name="connsiteY7" fmla="*/ -17 h 26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36" h="26849">
                  <a:moveTo>
                    <a:pt x="4002" y="-17"/>
                  </a:moveTo>
                  <a:cubicBezTo>
                    <a:pt x="4002" y="-17"/>
                    <a:pt x="4274" y="14035"/>
                    <a:pt x="-197" y="26832"/>
                  </a:cubicBezTo>
                  <a:cubicBezTo>
                    <a:pt x="641" y="24998"/>
                    <a:pt x="1759" y="23042"/>
                    <a:pt x="2913" y="22426"/>
                  </a:cubicBezTo>
                  <a:cubicBezTo>
                    <a:pt x="5113" y="21250"/>
                    <a:pt x="7133" y="17188"/>
                    <a:pt x="7764" y="13641"/>
                  </a:cubicBezTo>
                  <a:lnTo>
                    <a:pt x="7807" y="13354"/>
                  </a:lnTo>
                  <a:lnTo>
                    <a:pt x="7871" y="12953"/>
                  </a:lnTo>
                  <a:cubicBezTo>
                    <a:pt x="8387" y="9334"/>
                    <a:pt x="8753" y="5393"/>
                    <a:pt x="8939" y="1094"/>
                  </a:cubicBezTo>
                  <a:cubicBezTo>
                    <a:pt x="8939" y="1094"/>
                    <a:pt x="8710" y="1552"/>
                    <a:pt x="4002" y="-17"/>
                  </a:cubicBezTo>
                  <a:close/>
                </a:path>
              </a:pathLst>
            </a:custGeom>
            <a:gradFill>
              <a:gsLst>
                <a:gs pos="0">
                  <a:srgbClr val="FFD600"/>
                </a:gs>
                <a:gs pos="22000">
                  <a:srgbClr val="FF9C38"/>
                </a:gs>
                <a:gs pos="100000">
                  <a:srgbClr val="FF5147"/>
                </a:gs>
              </a:gsLst>
              <a:lin ang="13297656" scaled="1"/>
            </a:gradFill>
            <a:ln w="717" cap="flat">
              <a:noFill/>
              <a:prstDash val="solid"/>
              <a:miter/>
            </a:ln>
          </p:spPr>
          <p:txBody>
            <a:bodyPr rtlCol="0" anchor="ctr"/>
            <a:lstStyle/>
            <a:p>
              <a:endParaRPr lang="zh-CN" altLang="en-US"/>
            </a:p>
          </p:txBody>
        </p:sp>
        <p:sp>
          <p:nvSpPr>
            <p:cNvPr id="549" name="任意多边形: 形状 548">
              <a:extLst>
                <a:ext uri="{FF2B5EF4-FFF2-40B4-BE49-F238E27FC236}">
                  <a16:creationId xmlns:a16="http://schemas.microsoft.com/office/drawing/2014/main" id="{2C852169-122C-7831-0297-444B212F5FB7}"/>
                </a:ext>
              </a:extLst>
            </p:cNvPr>
            <p:cNvSpPr/>
            <p:nvPr/>
          </p:nvSpPr>
          <p:spPr>
            <a:xfrm>
              <a:off x="1773811" y="3407238"/>
              <a:ext cx="716" cy="716"/>
            </a:xfrm>
            <a:custGeom>
              <a:avLst/>
              <a:gdLst>
                <a:gd name="connsiteX0" fmla="*/ -197 w 716"/>
                <a:gd name="connsiteY0" fmla="*/ -17 h 716"/>
                <a:gd name="connsiteX1" fmla="*/ -197 w 716"/>
                <a:gd name="connsiteY1" fmla="*/ -17 h 716"/>
                <a:gd name="connsiteX2" fmla="*/ -197 w 716"/>
                <a:gd name="connsiteY2" fmla="*/ -17 h 716"/>
              </a:gdLst>
              <a:ahLst/>
              <a:cxnLst>
                <a:cxn ang="0">
                  <a:pos x="connsiteX0" y="connsiteY0"/>
                </a:cxn>
                <a:cxn ang="0">
                  <a:pos x="connsiteX1" y="connsiteY1"/>
                </a:cxn>
                <a:cxn ang="0">
                  <a:pos x="connsiteX2" y="connsiteY2"/>
                </a:cxn>
              </a:cxnLst>
              <a:rect l="l" t="t" r="r" b="b"/>
              <a:pathLst>
                <a:path w="716" h="716">
                  <a:moveTo>
                    <a:pt x="-197" y="-17"/>
                  </a:moveTo>
                  <a:lnTo>
                    <a:pt x="-197" y="-17"/>
                  </a:lnTo>
                  <a:lnTo>
                    <a:pt x="-197" y="-17"/>
                  </a:lnTo>
                  <a:close/>
                </a:path>
              </a:pathLst>
            </a:custGeom>
            <a:gradFill>
              <a:gsLst>
                <a:gs pos="0">
                  <a:srgbClr val="FFD600"/>
                </a:gs>
                <a:gs pos="22000">
                  <a:srgbClr val="FF9C38"/>
                </a:gs>
                <a:gs pos="100000">
                  <a:srgbClr val="FF5147"/>
                </a:gs>
              </a:gsLst>
              <a:lin ang="13296054" scaled="1"/>
            </a:gradFill>
            <a:ln w="717" cap="flat">
              <a:noFill/>
              <a:prstDash val="solid"/>
              <a:miter/>
            </a:ln>
          </p:spPr>
          <p:txBody>
            <a:bodyPr rtlCol="0" anchor="ctr"/>
            <a:lstStyle/>
            <a:p>
              <a:endParaRPr lang="zh-CN" altLang="en-US"/>
            </a:p>
          </p:txBody>
        </p:sp>
        <p:sp>
          <p:nvSpPr>
            <p:cNvPr id="550" name="任意多边形: 形状 549">
              <a:extLst>
                <a:ext uri="{FF2B5EF4-FFF2-40B4-BE49-F238E27FC236}">
                  <a16:creationId xmlns:a16="http://schemas.microsoft.com/office/drawing/2014/main" id="{0603A755-6294-92AB-FC09-7C998034C019}"/>
                </a:ext>
              </a:extLst>
            </p:cNvPr>
            <p:cNvSpPr/>
            <p:nvPr/>
          </p:nvSpPr>
          <p:spPr>
            <a:xfrm>
              <a:off x="1760949" y="3438472"/>
              <a:ext cx="322" cy="78"/>
            </a:xfrm>
            <a:custGeom>
              <a:avLst/>
              <a:gdLst>
                <a:gd name="connsiteX0" fmla="*/ -197 w 322"/>
                <a:gd name="connsiteY0" fmla="*/ -17 h 78"/>
                <a:gd name="connsiteX1" fmla="*/ 125 w 322"/>
                <a:gd name="connsiteY1" fmla="*/ 62 h 78"/>
                <a:gd name="connsiteX2" fmla="*/ -190 w 322"/>
                <a:gd name="connsiteY2" fmla="*/ -10 h 78"/>
              </a:gdLst>
              <a:ahLst/>
              <a:cxnLst>
                <a:cxn ang="0">
                  <a:pos x="connsiteX0" y="connsiteY0"/>
                </a:cxn>
                <a:cxn ang="0">
                  <a:pos x="connsiteX1" y="connsiteY1"/>
                </a:cxn>
                <a:cxn ang="0">
                  <a:pos x="connsiteX2" y="connsiteY2"/>
                </a:cxn>
              </a:cxnLst>
              <a:rect l="l" t="t" r="r" b="b"/>
              <a:pathLst>
                <a:path w="322" h="78">
                  <a:moveTo>
                    <a:pt x="-197" y="-17"/>
                  </a:moveTo>
                  <a:lnTo>
                    <a:pt x="125" y="62"/>
                  </a:lnTo>
                  <a:cubicBezTo>
                    <a:pt x="32" y="2"/>
                    <a:pt x="-82" y="-24"/>
                    <a:pt x="-190" y="-10"/>
                  </a:cubicBezTo>
                  <a:close/>
                </a:path>
              </a:pathLst>
            </a:custGeom>
            <a:gradFill>
              <a:gsLst>
                <a:gs pos="0">
                  <a:srgbClr val="208CA3"/>
                </a:gs>
                <a:gs pos="42000">
                  <a:srgbClr val="3C4178"/>
                </a:gs>
                <a:gs pos="100000">
                  <a:srgbClr val="241B3C"/>
                </a:gs>
              </a:gsLst>
              <a:lin ang="14760560" scaled="1"/>
            </a:gradFill>
            <a:ln w="717" cap="flat">
              <a:noFill/>
              <a:prstDash val="solid"/>
              <a:miter/>
            </a:ln>
          </p:spPr>
          <p:txBody>
            <a:bodyPr rtlCol="0" anchor="ctr"/>
            <a:lstStyle/>
            <a:p>
              <a:endParaRPr lang="zh-CN" altLang="en-US"/>
            </a:p>
          </p:txBody>
        </p:sp>
        <p:sp>
          <p:nvSpPr>
            <p:cNvPr id="551" name="任意多边形: 形状 550">
              <a:extLst>
                <a:ext uri="{FF2B5EF4-FFF2-40B4-BE49-F238E27FC236}">
                  <a16:creationId xmlns:a16="http://schemas.microsoft.com/office/drawing/2014/main" id="{84DAC256-6055-4B21-B142-955CD7A3B658}"/>
                </a:ext>
              </a:extLst>
            </p:cNvPr>
            <p:cNvSpPr/>
            <p:nvPr/>
          </p:nvSpPr>
          <p:spPr>
            <a:xfrm>
              <a:off x="1710510" y="3330183"/>
              <a:ext cx="50631" cy="17812"/>
            </a:xfrm>
            <a:custGeom>
              <a:avLst/>
              <a:gdLst>
                <a:gd name="connsiteX0" fmla="*/ 43427 w 50631"/>
                <a:gd name="connsiteY0" fmla="*/ 17792 h 17812"/>
                <a:gd name="connsiteX1" fmla="*/ 6166 w 50631"/>
                <a:gd name="connsiteY1" fmla="*/ 16288 h 17812"/>
                <a:gd name="connsiteX2" fmla="*/ -190 w 50631"/>
                <a:gd name="connsiteY2" fmla="*/ 9301 h 17812"/>
                <a:gd name="connsiteX3" fmla="*/ -83 w 50631"/>
                <a:gd name="connsiteY3" fmla="*/ 6435 h 17812"/>
                <a:gd name="connsiteX4" fmla="*/ 6811 w 50631"/>
                <a:gd name="connsiteY4" fmla="*/ -14 h 17812"/>
                <a:gd name="connsiteX5" fmla="*/ 44072 w 50631"/>
                <a:gd name="connsiteY5" fmla="*/ 1491 h 17812"/>
                <a:gd name="connsiteX6" fmla="*/ 50428 w 50631"/>
                <a:gd name="connsiteY6" fmla="*/ 8484 h 17812"/>
                <a:gd name="connsiteX7" fmla="*/ 50320 w 50631"/>
                <a:gd name="connsiteY7" fmla="*/ 11351 h 17812"/>
                <a:gd name="connsiteX8" fmla="*/ 43427 w 50631"/>
                <a:gd name="connsiteY8" fmla="*/ 17792 h 17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631" h="17812">
                  <a:moveTo>
                    <a:pt x="43427" y="17792"/>
                  </a:moveTo>
                  <a:lnTo>
                    <a:pt x="6166" y="16288"/>
                  </a:lnTo>
                  <a:cubicBezTo>
                    <a:pt x="2490" y="16102"/>
                    <a:pt x="-355" y="12981"/>
                    <a:pt x="-190" y="9301"/>
                  </a:cubicBezTo>
                  <a:lnTo>
                    <a:pt x="-83" y="6435"/>
                  </a:lnTo>
                  <a:cubicBezTo>
                    <a:pt x="54" y="2757"/>
                    <a:pt x="3135" y="-123"/>
                    <a:pt x="6811" y="-14"/>
                  </a:cubicBezTo>
                  <a:lnTo>
                    <a:pt x="44072" y="1491"/>
                  </a:lnTo>
                  <a:cubicBezTo>
                    <a:pt x="47755" y="1680"/>
                    <a:pt x="50592" y="4803"/>
                    <a:pt x="50428" y="8484"/>
                  </a:cubicBezTo>
                  <a:lnTo>
                    <a:pt x="50320" y="11351"/>
                  </a:lnTo>
                  <a:cubicBezTo>
                    <a:pt x="50184" y="15028"/>
                    <a:pt x="47103" y="17905"/>
                    <a:pt x="43427" y="17792"/>
                  </a:cubicBezTo>
                  <a:close/>
                </a:path>
              </a:pathLst>
            </a:custGeom>
            <a:solidFill>
              <a:srgbClr val="39CE9C"/>
            </a:solidFill>
            <a:ln w="717" cap="flat">
              <a:noFill/>
              <a:prstDash val="solid"/>
              <a:miter/>
            </a:ln>
          </p:spPr>
          <p:txBody>
            <a:bodyPr rtlCol="0" anchor="ctr"/>
            <a:lstStyle/>
            <a:p>
              <a:endParaRPr lang="zh-CN" altLang="en-US"/>
            </a:p>
          </p:txBody>
        </p:sp>
        <p:sp>
          <p:nvSpPr>
            <p:cNvPr id="552" name="任意多边形: 形状 551">
              <a:extLst>
                <a:ext uri="{FF2B5EF4-FFF2-40B4-BE49-F238E27FC236}">
                  <a16:creationId xmlns:a16="http://schemas.microsoft.com/office/drawing/2014/main" id="{967598D1-FAB7-646A-3827-7B5E53A1CF6A}"/>
                </a:ext>
              </a:extLst>
            </p:cNvPr>
            <p:cNvSpPr/>
            <p:nvPr/>
          </p:nvSpPr>
          <p:spPr>
            <a:xfrm>
              <a:off x="1710510" y="3330183"/>
              <a:ext cx="50631" cy="17812"/>
            </a:xfrm>
            <a:custGeom>
              <a:avLst/>
              <a:gdLst>
                <a:gd name="connsiteX0" fmla="*/ 43427 w 50631"/>
                <a:gd name="connsiteY0" fmla="*/ 17792 h 17812"/>
                <a:gd name="connsiteX1" fmla="*/ 6166 w 50631"/>
                <a:gd name="connsiteY1" fmla="*/ 16288 h 17812"/>
                <a:gd name="connsiteX2" fmla="*/ -190 w 50631"/>
                <a:gd name="connsiteY2" fmla="*/ 9301 h 17812"/>
                <a:gd name="connsiteX3" fmla="*/ -83 w 50631"/>
                <a:gd name="connsiteY3" fmla="*/ 6435 h 17812"/>
                <a:gd name="connsiteX4" fmla="*/ 6811 w 50631"/>
                <a:gd name="connsiteY4" fmla="*/ -14 h 17812"/>
                <a:gd name="connsiteX5" fmla="*/ 44072 w 50631"/>
                <a:gd name="connsiteY5" fmla="*/ 1491 h 17812"/>
                <a:gd name="connsiteX6" fmla="*/ 50428 w 50631"/>
                <a:gd name="connsiteY6" fmla="*/ 8484 h 17812"/>
                <a:gd name="connsiteX7" fmla="*/ 50320 w 50631"/>
                <a:gd name="connsiteY7" fmla="*/ 11351 h 17812"/>
                <a:gd name="connsiteX8" fmla="*/ 43427 w 50631"/>
                <a:gd name="connsiteY8" fmla="*/ 17792 h 17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631" h="17812">
                  <a:moveTo>
                    <a:pt x="43427" y="17792"/>
                  </a:moveTo>
                  <a:lnTo>
                    <a:pt x="6166" y="16288"/>
                  </a:lnTo>
                  <a:cubicBezTo>
                    <a:pt x="2490" y="16102"/>
                    <a:pt x="-355" y="12981"/>
                    <a:pt x="-190" y="9301"/>
                  </a:cubicBezTo>
                  <a:lnTo>
                    <a:pt x="-83" y="6435"/>
                  </a:lnTo>
                  <a:cubicBezTo>
                    <a:pt x="54" y="2757"/>
                    <a:pt x="3135" y="-123"/>
                    <a:pt x="6811" y="-14"/>
                  </a:cubicBezTo>
                  <a:lnTo>
                    <a:pt x="44072" y="1491"/>
                  </a:lnTo>
                  <a:cubicBezTo>
                    <a:pt x="47755" y="1680"/>
                    <a:pt x="50592" y="4803"/>
                    <a:pt x="50428" y="8484"/>
                  </a:cubicBezTo>
                  <a:lnTo>
                    <a:pt x="50320" y="11351"/>
                  </a:lnTo>
                  <a:cubicBezTo>
                    <a:pt x="50184" y="15028"/>
                    <a:pt x="47103" y="17905"/>
                    <a:pt x="43427" y="17792"/>
                  </a:cubicBezTo>
                  <a:close/>
                </a:path>
              </a:pathLst>
            </a:custGeom>
            <a:gradFill>
              <a:gsLst>
                <a:gs pos="0">
                  <a:srgbClr val="FFFFFF">
                    <a:alpha val="0"/>
                  </a:srgbClr>
                </a:gs>
                <a:gs pos="50000">
                  <a:srgbClr val="7F7F7F">
                    <a:alpha val="49804"/>
                  </a:srgbClr>
                </a:gs>
                <a:gs pos="100000">
                  <a:srgbClr val="000000"/>
                </a:gs>
              </a:gsLst>
              <a:lin ang="16200000" scaled="1"/>
            </a:gradFill>
            <a:ln w="717" cap="flat">
              <a:noFill/>
              <a:prstDash val="solid"/>
              <a:miter/>
            </a:ln>
          </p:spPr>
          <p:txBody>
            <a:bodyPr rtlCol="0" anchor="ctr"/>
            <a:lstStyle/>
            <a:p>
              <a:endParaRPr lang="zh-CN" altLang="en-US"/>
            </a:p>
          </p:txBody>
        </p:sp>
        <p:grpSp>
          <p:nvGrpSpPr>
            <p:cNvPr id="553" name="图形 4">
              <a:extLst>
                <a:ext uri="{FF2B5EF4-FFF2-40B4-BE49-F238E27FC236}">
                  <a16:creationId xmlns:a16="http://schemas.microsoft.com/office/drawing/2014/main" id="{E7EAAF24-9CFA-076E-A759-CB6812C92D6D}"/>
                </a:ext>
              </a:extLst>
            </p:cNvPr>
            <p:cNvGrpSpPr/>
            <p:nvPr/>
          </p:nvGrpSpPr>
          <p:grpSpPr>
            <a:xfrm>
              <a:off x="1718981" y="3330527"/>
              <a:ext cx="25286" cy="17049"/>
              <a:chOff x="1718981" y="3330527"/>
              <a:chExt cx="25286" cy="17049"/>
            </a:xfrm>
          </p:grpSpPr>
          <p:sp>
            <p:nvSpPr>
              <p:cNvPr id="602" name="任意多边形: 形状 601">
                <a:extLst>
                  <a:ext uri="{FF2B5EF4-FFF2-40B4-BE49-F238E27FC236}">
                    <a16:creationId xmlns:a16="http://schemas.microsoft.com/office/drawing/2014/main" id="{AFDB060A-8AE6-C1F4-FDBA-3BB46BC526B2}"/>
                  </a:ext>
                </a:extLst>
              </p:cNvPr>
              <p:cNvSpPr/>
              <p:nvPr/>
            </p:nvSpPr>
            <p:spPr>
              <a:xfrm>
                <a:off x="1718981" y="3330527"/>
                <a:ext cx="10389" cy="16447"/>
              </a:xfrm>
              <a:custGeom>
                <a:avLst/>
                <a:gdLst>
                  <a:gd name="connsiteX0" fmla="*/ 3184 w 10389"/>
                  <a:gd name="connsiteY0" fmla="*/ 9437 h 16447"/>
                  <a:gd name="connsiteX1" fmla="*/ 3299 w 10389"/>
                  <a:gd name="connsiteY1" fmla="*/ 6571 h 16447"/>
                  <a:gd name="connsiteX2" fmla="*/ 10192 w 10389"/>
                  <a:gd name="connsiteY2" fmla="*/ 122 h 16447"/>
                  <a:gd name="connsiteX3" fmla="*/ 6810 w 10389"/>
                  <a:gd name="connsiteY3" fmla="*/ -14 h 16447"/>
                  <a:gd name="connsiteX4" fmla="*/ -76 w 10389"/>
                  <a:gd name="connsiteY4" fmla="*/ 6435 h 16447"/>
                  <a:gd name="connsiteX5" fmla="*/ -191 w 10389"/>
                  <a:gd name="connsiteY5" fmla="*/ 9301 h 16447"/>
                  <a:gd name="connsiteX6" fmla="*/ 6172 w 10389"/>
                  <a:gd name="connsiteY6" fmla="*/ 16295 h 16447"/>
                  <a:gd name="connsiteX7" fmla="*/ 9547 w 10389"/>
                  <a:gd name="connsiteY7" fmla="*/ 16431 h 16447"/>
                  <a:gd name="connsiteX8" fmla="*/ 3184 w 10389"/>
                  <a:gd name="connsiteY8" fmla="*/ 9437 h 16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89" h="16447">
                    <a:moveTo>
                      <a:pt x="3184" y="9437"/>
                    </a:moveTo>
                    <a:lnTo>
                      <a:pt x="3299" y="6571"/>
                    </a:lnTo>
                    <a:cubicBezTo>
                      <a:pt x="3428" y="2891"/>
                      <a:pt x="6509" y="10"/>
                      <a:pt x="10192" y="122"/>
                    </a:cubicBezTo>
                    <a:lnTo>
                      <a:pt x="6810" y="-14"/>
                    </a:lnTo>
                    <a:cubicBezTo>
                      <a:pt x="3134" y="-123"/>
                      <a:pt x="53" y="2758"/>
                      <a:pt x="-76" y="6435"/>
                    </a:cubicBezTo>
                    <a:lnTo>
                      <a:pt x="-191" y="9301"/>
                    </a:lnTo>
                    <a:cubicBezTo>
                      <a:pt x="-348" y="12984"/>
                      <a:pt x="2489" y="16106"/>
                      <a:pt x="6172" y="16295"/>
                    </a:cubicBezTo>
                    <a:lnTo>
                      <a:pt x="9547" y="16431"/>
                    </a:lnTo>
                    <a:cubicBezTo>
                      <a:pt x="5871" y="16237"/>
                      <a:pt x="3027" y="13118"/>
                      <a:pt x="3184" y="9437"/>
                    </a:cubicBezTo>
                    <a:close/>
                  </a:path>
                </a:pathLst>
              </a:custGeom>
              <a:gradFill>
                <a:gsLst>
                  <a:gs pos="0">
                    <a:srgbClr val="FFFFFF">
                      <a:alpha val="0"/>
                    </a:srgbClr>
                  </a:gs>
                  <a:gs pos="50000">
                    <a:srgbClr val="7F7F7F">
                      <a:alpha val="49804"/>
                    </a:srgbClr>
                  </a:gs>
                  <a:gs pos="100000">
                    <a:srgbClr val="000000"/>
                  </a:gs>
                </a:gsLst>
                <a:lin ang="16336800" scaled="1"/>
              </a:gradFill>
              <a:ln w="717" cap="flat">
                <a:noFill/>
                <a:prstDash val="solid"/>
                <a:miter/>
              </a:ln>
            </p:spPr>
            <p:txBody>
              <a:bodyPr rtlCol="0" anchor="ctr"/>
              <a:lstStyle/>
              <a:p>
                <a:endParaRPr lang="zh-CN" altLang="en-US"/>
              </a:p>
            </p:txBody>
          </p:sp>
          <p:sp>
            <p:nvSpPr>
              <p:cNvPr id="603" name="任意多边形: 形状 602">
                <a:extLst>
                  <a:ext uri="{FF2B5EF4-FFF2-40B4-BE49-F238E27FC236}">
                    <a16:creationId xmlns:a16="http://schemas.microsoft.com/office/drawing/2014/main" id="{C5D6D254-3577-050F-8445-8D8801507118}"/>
                  </a:ext>
                </a:extLst>
              </p:cNvPr>
              <p:cNvSpPr/>
              <p:nvPr/>
            </p:nvSpPr>
            <p:spPr>
              <a:xfrm>
                <a:off x="1733878" y="3331129"/>
                <a:ext cx="10389" cy="16448"/>
              </a:xfrm>
              <a:custGeom>
                <a:avLst/>
                <a:gdLst>
                  <a:gd name="connsiteX0" fmla="*/ 3191 w 10389"/>
                  <a:gd name="connsiteY0" fmla="*/ 9438 h 16448"/>
                  <a:gd name="connsiteX1" fmla="*/ 3299 w 10389"/>
                  <a:gd name="connsiteY1" fmla="*/ 6571 h 16448"/>
                  <a:gd name="connsiteX2" fmla="*/ 10192 w 10389"/>
                  <a:gd name="connsiteY2" fmla="*/ 122 h 16448"/>
                  <a:gd name="connsiteX3" fmla="*/ 6810 w 10389"/>
                  <a:gd name="connsiteY3" fmla="*/ -14 h 16448"/>
                  <a:gd name="connsiteX4" fmla="*/ -76 w 10389"/>
                  <a:gd name="connsiteY4" fmla="*/ 6435 h 16448"/>
                  <a:gd name="connsiteX5" fmla="*/ -191 w 10389"/>
                  <a:gd name="connsiteY5" fmla="*/ 9301 h 16448"/>
                  <a:gd name="connsiteX6" fmla="*/ 6172 w 10389"/>
                  <a:gd name="connsiteY6" fmla="*/ 16295 h 16448"/>
                  <a:gd name="connsiteX7" fmla="*/ 9547 w 10389"/>
                  <a:gd name="connsiteY7" fmla="*/ 16431 h 16448"/>
                  <a:gd name="connsiteX8" fmla="*/ 3191 w 10389"/>
                  <a:gd name="connsiteY8" fmla="*/ 9438 h 16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89" h="16448">
                    <a:moveTo>
                      <a:pt x="3191" y="9438"/>
                    </a:moveTo>
                    <a:lnTo>
                      <a:pt x="3299" y="6571"/>
                    </a:lnTo>
                    <a:cubicBezTo>
                      <a:pt x="3435" y="2893"/>
                      <a:pt x="6516" y="13"/>
                      <a:pt x="10192" y="122"/>
                    </a:cubicBezTo>
                    <a:lnTo>
                      <a:pt x="6810" y="-14"/>
                    </a:lnTo>
                    <a:cubicBezTo>
                      <a:pt x="3134" y="-126"/>
                      <a:pt x="53" y="2756"/>
                      <a:pt x="-76" y="6435"/>
                    </a:cubicBezTo>
                    <a:lnTo>
                      <a:pt x="-191" y="9301"/>
                    </a:lnTo>
                    <a:cubicBezTo>
                      <a:pt x="-348" y="12984"/>
                      <a:pt x="2489" y="16106"/>
                      <a:pt x="6172" y="16295"/>
                    </a:cubicBezTo>
                    <a:lnTo>
                      <a:pt x="9547" y="16431"/>
                    </a:lnTo>
                    <a:cubicBezTo>
                      <a:pt x="5864" y="16242"/>
                      <a:pt x="3027" y="13119"/>
                      <a:pt x="3191" y="9438"/>
                    </a:cubicBezTo>
                    <a:close/>
                  </a:path>
                </a:pathLst>
              </a:custGeom>
              <a:gradFill>
                <a:gsLst>
                  <a:gs pos="0">
                    <a:srgbClr val="FFFFFF">
                      <a:alpha val="0"/>
                    </a:srgbClr>
                  </a:gs>
                  <a:gs pos="50000">
                    <a:srgbClr val="7F7F7F">
                      <a:alpha val="49804"/>
                    </a:srgbClr>
                  </a:gs>
                  <a:gs pos="100000">
                    <a:srgbClr val="000000"/>
                  </a:gs>
                </a:gsLst>
                <a:lin ang="16336800" scaled="1"/>
              </a:gradFill>
              <a:ln w="717" cap="flat">
                <a:noFill/>
                <a:prstDash val="solid"/>
                <a:miter/>
              </a:ln>
            </p:spPr>
            <p:txBody>
              <a:bodyPr rtlCol="0" anchor="ctr"/>
              <a:lstStyle/>
              <a:p>
                <a:endParaRPr lang="zh-CN" altLang="en-US"/>
              </a:p>
            </p:txBody>
          </p:sp>
        </p:grpSp>
        <p:sp>
          <p:nvSpPr>
            <p:cNvPr id="554" name="任意多边形: 形状 553">
              <a:extLst>
                <a:ext uri="{FF2B5EF4-FFF2-40B4-BE49-F238E27FC236}">
                  <a16:creationId xmlns:a16="http://schemas.microsoft.com/office/drawing/2014/main" id="{B48AC498-F6ED-F743-A8EC-8A8DB15AFBCF}"/>
                </a:ext>
              </a:extLst>
            </p:cNvPr>
            <p:cNvSpPr/>
            <p:nvPr/>
          </p:nvSpPr>
          <p:spPr>
            <a:xfrm>
              <a:off x="1745801" y="3331602"/>
              <a:ext cx="15354" cy="16393"/>
            </a:xfrm>
            <a:custGeom>
              <a:avLst/>
              <a:gdLst>
                <a:gd name="connsiteX0" fmla="*/ 15043 w 15354"/>
                <a:gd name="connsiteY0" fmla="*/ 9925 h 16393"/>
                <a:gd name="connsiteX1" fmla="*/ 15151 w 15354"/>
                <a:gd name="connsiteY1" fmla="*/ 7058 h 16393"/>
                <a:gd name="connsiteX2" fmla="*/ 8795 w 15354"/>
                <a:gd name="connsiteY2" fmla="*/ 65 h 16393"/>
                <a:gd name="connsiteX3" fmla="*/ 6810 w 15354"/>
                <a:gd name="connsiteY3" fmla="*/ -14 h 16393"/>
                <a:gd name="connsiteX4" fmla="*/ -76 w 15354"/>
                <a:gd name="connsiteY4" fmla="*/ 6435 h 16393"/>
                <a:gd name="connsiteX5" fmla="*/ -191 w 15354"/>
                <a:gd name="connsiteY5" fmla="*/ 9301 h 16393"/>
                <a:gd name="connsiteX6" fmla="*/ 6172 w 15354"/>
                <a:gd name="connsiteY6" fmla="*/ 16295 h 16393"/>
                <a:gd name="connsiteX7" fmla="*/ 8150 w 15354"/>
                <a:gd name="connsiteY7" fmla="*/ 16374 h 16393"/>
                <a:gd name="connsiteX8" fmla="*/ 15043 w 15354"/>
                <a:gd name="connsiteY8" fmla="*/ 9925 h 16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54" h="16393">
                  <a:moveTo>
                    <a:pt x="15043" y="9925"/>
                  </a:moveTo>
                  <a:lnTo>
                    <a:pt x="15151" y="7058"/>
                  </a:lnTo>
                  <a:cubicBezTo>
                    <a:pt x="15316" y="3377"/>
                    <a:pt x="12478" y="254"/>
                    <a:pt x="8795" y="65"/>
                  </a:cubicBezTo>
                  <a:lnTo>
                    <a:pt x="6810" y="-14"/>
                  </a:lnTo>
                  <a:cubicBezTo>
                    <a:pt x="3134" y="-123"/>
                    <a:pt x="53" y="2758"/>
                    <a:pt x="-76" y="6435"/>
                  </a:cubicBezTo>
                  <a:lnTo>
                    <a:pt x="-191" y="9301"/>
                  </a:lnTo>
                  <a:cubicBezTo>
                    <a:pt x="-348" y="12984"/>
                    <a:pt x="2489" y="16106"/>
                    <a:pt x="6172" y="16295"/>
                  </a:cubicBezTo>
                  <a:lnTo>
                    <a:pt x="8150" y="16374"/>
                  </a:lnTo>
                  <a:cubicBezTo>
                    <a:pt x="11833" y="16486"/>
                    <a:pt x="14914" y="13605"/>
                    <a:pt x="15043" y="9925"/>
                  </a:cubicBezTo>
                  <a:close/>
                </a:path>
              </a:pathLst>
            </a:custGeom>
            <a:solidFill>
              <a:srgbClr val="39CE9C"/>
            </a:solidFill>
            <a:ln w="717" cap="flat">
              <a:noFill/>
              <a:prstDash val="solid"/>
              <a:miter/>
            </a:ln>
          </p:spPr>
          <p:txBody>
            <a:bodyPr rtlCol="0" anchor="ctr"/>
            <a:lstStyle/>
            <a:p>
              <a:endParaRPr lang="zh-CN" altLang="en-US"/>
            </a:p>
          </p:txBody>
        </p:sp>
        <p:sp>
          <p:nvSpPr>
            <p:cNvPr id="555" name="任意多边形: 形状 554">
              <a:extLst>
                <a:ext uri="{FF2B5EF4-FFF2-40B4-BE49-F238E27FC236}">
                  <a16:creationId xmlns:a16="http://schemas.microsoft.com/office/drawing/2014/main" id="{821E7209-DE59-DB4A-BBB2-CAB33E18482F}"/>
                </a:ext>
              </a:extLst>
            </p:cNvPr>
            <p:cNvSpPr/>
            <p:nvPr/>
          </p:nvSpPr>
          <p:spPr>
            <a:xfrm>
              <a:off x="1749996" y="3335809"/>
              <a:ext cx="7508" cy="8036"/>
            </a:xfrm>
            <a:custGeom>
              <a:avLst/>
              <a:gdLst>
                <a:gd name="connsiteX0" fmla="*/ 7251 w 7508"/>
                <a:gd name="connsiteY0" fmla="*/ 4836 h 8036"/>
                <a:gd name="connsiteX1" fmla="*/ 7309 w 7508"/>
                <a:gd name="connsiteY1" fmla="*/ 3403 h 8036"/>
                <a:gd name="connsiteX2" fmla="*/ 4206 w 7508"/>
                <a:gd name="connsiteY2" fmla="*/ -1 h 8036"/>
                <a:gd name="connsiteX3" fmla="*/ 3224 w 7508"/>
                <a:gd name="connsiteY3" fmla="*/ -15 h 8036"/>
                <a:gd name="connsiteX4" fmla="*/ -144 w 7508"/>
                <a:gd name="connsiteY4" fmla="*/ 3137 h 8036"/>
                <a:gd name="connsiteX5" fmla="*/ -194 w 7508"/>
                <a:gd name="connsiteY5" fmla="*/ 4571 h 8036"/>
                <a:gd name="connsiteX6" fmla="*/ 2909 w 7508"/>
                <a:gd name="connsiteY6" fmla="*/ 7981 h 8036"/>
                <a:gd name="connsiteX7" fmla="*/ 3876 w 7508"/>
                <a:gd name="connsiteY7" fmla="*/ 8017 h 8036"/>
                <a:gd name="connsiteX8" fmla="*/ 7251 w 7508"/>
                <a:gd name="connsiteY8" fmla="*/ 4874 h 8036"/>
                <a:gd name="connsiteX9" fmla="*/ 7251 w 7508"/>
                <a:gd name="connsiteY9" fmla="*/ 4836 h 8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8" h="8036">
                  <a:moveTo>
                    <a:pt x="7251" y="4836"/>
                  </a:moveTo>
                  <a:lnTo>
                    <a:pt x="7309" y="3403"/>
                  </a:lnTo>
                  <a:cubicBezTo>
                    <a:pt x="7387" y="1608"/>
                    <a:pt x="5997" y="88"/>
                    <a:pt x="4206" y="-1"/>
                  </a:cubicBezTo>
                  <a:lnTo>
                    <a:pt x="3224" y="-15"/>
                  </a:lnTo>
                  <a:cubicBezTo>
                    <a:pt x="1426" y="-72"/>
                    <a:pt x="-79" y="1338"/>
                    <a:pt x="-144" y="3137"/>
                  </a:cubicBezTo>
                  <a:lnTo>
                    <a:pt x="-194" y="4571"/>
                  </a:lnTo>
                  <a:cubicBezTo>
                    <a:pt x="-273" y="6366"/>
                    <a:pt x="1110" y="7889"/>
                    <a:pt x="2909" y="7981"/>
                  </a:cubicBezTo>
                  <a:lnTo>
                    <a:pt x="3876" y="8017"/>
                  </a:lnTo>
                  <a:cubicBezTo>
                    <a:pt x="5675" y="8081"/>
                    <a:pt x="7187" y="6674"/>
                    <a:pt x="7251" y="4874"/>
                  </a:cubicBezTo>
                  <a:cubicBezTo>
                    <a:pt x="7251" y="4861"/>
                    <a:pt x="7251" y="4849"/>
                    <a:pt x="7251" y="4836"/>
                  </a:cubicBezTo>
                  <a:close/>
                </a:path>
              </a:pathLst>
            </a:custGeom>
            <a:gradFill>
              <a:gsLst>
                <a:gs pos="0">
                  <a:srgbClr val="FFFFFF">
                    <a:alpha val="0"/>
                  </a:srgbClr>
                </a:gs>
                <a:gs pos="50000">
                  <a:srgbClr val="7F7F7F">
                    <a:alpha val="49804"/>
                  </a:srgbClr>
                </a:gs>
                <a:gs pos="100000">
                  <a:srgbClr val="000000"/>
                </a:gs>
              </a:gsLst>
              <a:lin ang="16336800" scaled="1"/>
            </a:gradFill>
            <a:ln w="717" cap="flat">
              <a:noFill/>
              <a:prstDash val="solid"/>
              <a:miter/>
            </a:ln>
          </p:spPr>
          <p:txBody>
            <a:bodyPr rtlCol="0" anchor="ctr"/>
            <a:lstStyle/>
            <a:p>
              <a:endParaRPr lang="zh-CN" altLang="en-US"/>
            </a:p>
          </p:txBody>
        </p:sp>
        <p:sp>
          <p:nvSpPr>
            <p:cNvPr id="556" name="任意多边形: 形状 555">
              <a:extLst>
                <a:ext uri="{FF2B5EF4-FFF2-40B4-BE49-F238E27FC236}">
                  <a16:creationId xmlns:a16="http://schemas.microsoft.com/office/drawing/2014/main" id="{9E3C6BFF-4C6C-D592-D5DC-0734622DFB7B}"/>
                </a:ext>
              </a:extLst>
            </p:cNvPr>
            <p:cNvSpPr/>
            <p:nvPr/>
          </p:nvSpPr>
          <p:spPr>
            <a:xfrm>
              <a:off x="1717631" y="3325926"/>
              <a:ext cx="25854" cy="24525"/>
            </a:xfrm>
            <a:custGeom>
              <a:avLst/>
              <a:gdLst>
                <a:gd name="connsiteX0" fmla="*/ 23129 w 25854"/>
                <a:gd name="connsiteY0" fmla="*/ 24507 h 24525"/>
                <a:gd name="connsiteX1" fmla="*/ 1582 w 25854"/>
                <a:gd name="connsiteY1" fmla="*/ 23633 h 24525"/>
                <a:gd name="connsiteX2" fmla="*/ -195 w 25854"/>
                <a:gd name="connsiteY2" fmla="*/ 21688 h 24525"/>
                <a:gd name="connsiteX3" fmla="*/ -195 w 25854"/>
                <a:gd name="connsiteY3" fmla="*/ 21684 h 24525"/>
                <a:gd name="connsiteX4" fmla="*/ 399 w 25854"/>
                <a:gd name="connsiteY4" fmla="*/ 6378 h 24525"/>
                <a:gd name="connsiteX5" fmla="*/ 7228 w 25854"/>
                <a:gd name="connsiteY5" fmla="*/ -13 h 24525"/>
                <a:gd name="connsiteX6" fmla="*/ 19352 w 25854"/>
                <a:gd name="connsiteY6" fmla="*/ 474 h 24525"/>
                <a:gd name="connsiteX7" fmla="*/ 25651 w 25854"/>
                <a:gd name="connsiteY7" fmla="*/ 7396 h 24525"/>
                <a:gd name="connsiteX8" fmla="*/ 25056 w 25854"/>
                <a:gd name="connsiteY8" fmla="*/ 22702 h 24525"/>
                <a:gd name="connsiteX9" fmla="*/ 23129 w 25854"/>
                <a:gd name="connsiteY9" fmla="*/ 24507 h 24525"/>
                <a:gd name="connsiteX10" fmla="*/ 2614 w 25854"/>
                <a:gd name="connsiteY10" fmla="*/ 20853 h 24525"/>
                <a:gd name="connsiteX11" fmla="*/ 22312 w 25854"/>
                <a:gd name="connsiteY11" fmla="*/ 21648 h 24525"/>
                <a:gd name="connsiteX12" fmla="*/ 22878 w 25854"/>
                <a:gd name="connsiteY12" fmla="*/ 7281 h 24525"/>
                <a:gd name="connsiteX13" fmla="*/ 19245 w 25854"/>
                <a:gd name="connsiteY13" fmla="*/ 3290 h 24525"/>
                <a:gd name="connsiteX14" fmla="*/ 7114 w 25854"/>
                <a:gd name="connsiteY14" fmla="*/ 2803 h 24525"/>
                <a:gd name="connsiteX15" fmla="*/ 3180 w 25854"/>
                <a:gd name="connsiteY15" fmla="*/ 6486 h 2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854" h="24525">
                  <a:moveTo>
                    <a:pt x="23129" y="24507"/>
                  </a:moveTo>
                  <a:lnTo>
                    <a:pt x="1582" y="23633"/>
                  </a:lnTo>
                  <a:cubicBezTo>
                    <a:pt x="557" y="23586"/>
                    <a:pt x="-238" y="22716"/>
                    <a:pt x="-195" y="21688"/>
                  </a:cubicBezTo>
                  <a:cubicBezTo>
                    <a:pt x="-195" y="21687"/>
                    <a:pt x="-195" y="21685"/>
                    <a:pt x="-195" y="21684"/>
                  </a:cubicBezTo>
                  <a:lnTo>
                    <a:pt x="399" y="6378"/>
                  </a:lnTo>
                  <a:cubicBezTo>
                    <a:pt x="521" y="2727"/>
                    <a:pt x="3574" y="-134"/>
                    <a:pt x="7228" y="-13"/>
                  </a:cubicBezTo>
                  <a:lnTo>
                    <a:pt x="19352" y="474"/>
                  </a:lnTo>
                  <a:cubicBezTo>
                    <a:pt x="23000" y="652"/>
                    <a:pt x="25816" y="3747"/>
                    <a:pt x="25651" y="7396"/>
                  </a:cubicBezTo>
                  <a:lnTo>
                    <a:pt x="25056" y="22702"/>
                  </a:lnTo>
                  <a:cubicBezTo>
                    <a:pt x="25020" y="23732"/>
                    <a:pt x="24160" y="24540"/>
                    <a:pt x="23129" y="24507"/>
                  </a:cubicBezTo>
                  <a:close/>
                  <a:moveTo>
                    <a:pt x="2614" y="20853"/>
                  </a:moveTo>
                  <a:lnTo>
                    <a:pt x="22312" y="21648"/>
                  </a:lnTo>
                  <a:lnTo>
                    <a:pt x="22878" y="7281"/>
                  </a:lnTo>
                  <a:cubicBezTo>
                    <a:pt x="22964" y="5180"/>
                    <a:pt x="21344" y="3398"/>
                    <a:pt x="19245" y="3290"/>
                  </a:cubicBezTo>
                  <a:lnTo>
                    <a:pt x="7114" y="2803"/>
                  </a:lnTo>
                  <a:cubicBezTo>
                    <a:pt x="5007" y="2735"/>
                    <a:pt x="3251" y="4383"/>
                    <a:pt x="3180" y="6486"/>
                  </a:cubicBezTo>
                  <a:close/>
                </a:path>
              </a:pathLst>
            </a:custGeom>
            <a:gradFill>
              <a:gsLst>
                <a:gs pos="0">
                  <a:srgbClr val="FFD600"/>
                </a:gs>
                <a:gs pos="30000">
                  <a:srgbClr val="FF9C38"/>
                </a:gs>
                <a:gs pos="100000">
                  <a:srgbClr val="FF5147"/>
                </a:gs>
              </a:gsLst>
              <a:lin ang="16336800" scaled="1"/>
            </a:gradFill>
            <a:ln w="717" cap="flat">
              <a:noFill/>
              <a:prstDash val="solid"/>
              <a:miter/>
            </a:ln>
          </p:spPr>
          <p:txBody>
            <a:bodyPr rtlCol="0" anchor="ctr"/>
            <a:lstStyle/>
            <a:p>
              <a:endParaRPr lang="zh-CN" altLang="en-US"/>
            </a:p>
          </p:txBody>
        </p:sp>
        <p:sp>
          <p:nvSpPr>
            <p:cNvPr id="557" name="任意多边形: 形状 556">
              <a:extLst>
                <a:ext uri="{FF2B5EF4-FFF2-40B4-BE49-F238E27FC236}">
                  <a16:creationId xmlns:a16="http://schemas.microsoft.com/office/drawing/2014/main" id="{58D286AB-7BE9-96FF-CF0C-B5D7078206D8}"/>
                </a:ext>
              </a:extLst>
            </p:cNvPr>
            <p:cNvSpPr/>
            <p:nvPr/>
          </p:nvSpPr>
          <p:spPr>
            <a:xfrm>
              <a:off x="1723385" y="3324810"/>
              <a:ext cx="14770" cy="5183"/>
            </a:xfrm>
            <a:custGeom>
              <a:avLst/>
              <a:gdLst>
                <a:gd name="connsiteX0" fmla="*/ 12903 w 14770"/>
                <a:gd name="connsiteY0" fmla="*/ 5166 h 5183"/>
                <a:gd name="connsiteX1" fmla="*/ 1875 w 14770"/>
                <a:gd name="connsiteY1" fmla="*/ 4714 h 5183"/>
                <a:gd name="connsiteX2" fmla="*/ -196 w 14770"/>
                <a:gd name="connsiteY2" fmla="*/ 2491 h 5183"/>
                <a:gd name="connsiteX3" fmla="*/ -196 w 14770"/>
                <a:gd name="connsiteY3" fmla="*/ 2443 h 5183"/>
                <a:gd name="connsiteX4" fmla="*/ -196 w 14770"/>
                <a:gd name="connsiteY4" fmla="*/ 2084 h 5183"/>
                <a:gd name="connsiteX5" fmla="*/ 2004 w 14770"/>
                <a:gd name="connsiteY5" fmla="*/ -17 h 5183"/>
                <a:gd name="connsiteX6" fmla="*/ 2047 w 14770"/>
                <a:gd name="connsiteY6" fmla="*/ -15 h 5183"/>
                <a:gd name="connsiteX7" fmla="*/ 13075 w 14770"/>
                <a:gd name="connsiteY7" fmla="*/ 429 h 5183"/>
                <a:gd name="connsiteX8" fmla="*/ 14573 w 14770"/>
                <a:gd name="connsiteY8" fmla="*/ 2070 h 5183"/>
                <a:gd name="connsiteX9" fmla="*/ 14508 w 14770"/>
                <a:gd name="connsiteY9" fmla="*/ 3647 h 5183"/>
                <a:gd name="connsiteX10" fmla="*/ 12903 w 14770"/>
                <a:gd name="connsiteY10" fmla="*/ 5166 h 5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770" h="5183">
                  <a:moveTo>
                    <a:pt x="12903" y="5166"/>
                  </a:moveTo>
                  <a:lnTo>
                    <a:pt x="1875" y="4714"/>
                  </a:lnTo>
                  <a:cubicBezTo>
                    <a:pt x="686" y="4673"/>
                    <a:pt x="-239" y="3677"/>
                    <a:pt x="-196" y="2491"/>
                  </a:cubicBezTo>
                  <a:cubicBezTo>
                    <a:pt x="-196" y="2474"/>
                    <a:pt x="-196" y="2458"/>
                    <a:pt x="-196" y="2443"/>
                  </a:cubicBezTo>
                  <a:lnTo>
                    <a:pt x="-196" y="2084"/>
                  </a:lnTo>
                  <a:cubicBezTo>
                    <a:pt x="-167" y="898"/>
                    <a:pt x="815" y="-43"/>
                    <a:pt x="2004" y="-17"/>
                  </a:cubicBezTo>
                  <a:cubicBezTo>
                    <a:pt x="2018" y="-17"/>
                    <a:pt x="2033" y="-16"/>
                    <a:pt x="2047" y="-15"/>
                  </a:cubicBezTo>
                  <a:lnTo>
                    <a:pt x="13075" y="429"/>
                  </a:lnTo>
                  <a:cubicBezTo>
                    <a:pt x="13942" y="476"/>
                    <a:pt x="14608" y="1206"/>
                    <a:pt x="14573" y="2070"/>
                  </a:cubicBezTo>
                  <a:lnTo>
                    <a:pt x="14508" y="3647"/>
                  </a:lnTo>
                  <a:cubicBezTo>
                    <a:pt x="14480" y="4506"/>
                    <a:pt x="13763" y="5182"/>
                    <a:pt x="12903" y="5166"/>
                  </a:cubicBezTo>
                  <a:close/>
                </a:path>
              </a:pathLst>
            </a:custGeom>
            <a:solidFill>
              <a:srgbClr val="DAE0E0"/>
            </a:solidFill>
            <a:ln w="717" cap="flat">
              <a:noFill/>
              <a:prstDash val="solid"/>
              <a:miter/>
            </a:ln>
          </p:spPr>
          <p:txBody>
            <a:bodyPr rtlCol="0" anchor="ctr"/>
            <a:lstStyle/>
            <a:p>
              <a:endParaRPr lang="zh-CN" altLang="en-US"/>
            </a:p>
          </p:txBody>
        </p:sp>
        <p:sp>
          <p:nvSpPr>
            <p:cNvPr id="558" name="任意多边形: 形状 557">
              <a:extLst>
                <a:ext uri="{FF2B5EF4-FFF2-40B4-BE49-F238E27FC236}">
                  <a16:creationId xmlns:a16="http://schemas.microsoft.com/office/drawing/2014/main" id="{1741FFB1-5003-6F9B-8388-65877E66D8B5}"/>
                </a:ext>
              </a:extLst>
            </p:cNvPr>
            <p:cNvSpPr/>
            <p:nvPr/>
          </p:nvSpPr>
          <p:spPr>
            <a:xfrm>
              <a:off x="1696544" y="3377422"/>
              <a:ext cx="20371" cy="44825"/>
            </a:xfrm>
            <a:custGeom>
              <a:avLst/>
              <a:gdLst>
                <a:gd name="connsiteX0" fmla="*/ 3809 w 20371"/>
                <a:gd name="connsiteY0" fmla="*/ -17 h 44825"/>
                <a:gd name="connsiteX1" fmla="*/ 13633 w 20371"/>
                <a:gd name="connsiteY1" fmla="*/ 377 h 44825"/>
                <a:gd name="connsiteX2" fmla="*/ 20168 w 20371"/>
                <a:gd name="connsiteY2" fmla="*/ 7543 h 44825"/>
                <a:gd name="connsiteX3" fmla="*/ 18914 w 20371"/>
                <a:gd name="connsiteY3" fmla="*/ 39458 h 44825"/>
                <a:gd name="connsiteX4" fmla="*/ 11268 w 20371"/>
                <a:gd name="connsiteY4" fmla="*/ 44804 h 44825"/>
                <a:gd name="connsiteX5" fmla="*/ -197 w 20371"/>
                <a:gd name="connsiteY5" fmla="*/ 44338 h 44825"/>
                <a:gd name="connsiteX6" fmla="*/ 3142 w 20371"/>
                <a:gd name="connsiteY6" fmla="*/ 6855 h 44825"/>
                <a:gd name="connsiteX7" fmla="*/ 3809 w 20371"/>
                <a:gd name="connsiteY7" fmla="*/ -17 h 4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71" h="44825">
                  <a:moveTo>
                    <a:pt x="3809" y="-17"/>
                  </a:moveTo>
                  <a:lnTo>
                    <a:pt x="13633" y="377"/>
                  </a:lnTo>
                  <a:cubicBezTo>
                    <a:pt x="17409" y="559"/>
                    <a:pt x="20333" y="3762"/>
                    <a:pt x="20168" y="7543"/>
                  </a:cubicBezTo>
                  <a:lnTo>
                    <a:pt x="18914" y="39458"/>
                  </a:lnTo>
                  <a:cubicBezTo>
                    <a:pt x="18792" y="42575"/>
                    <a:pt x="14342" y="44926"/>
                    <a:pt x="11268" y="44804"/>
                  </a:cubicBezTo>
                  <a:lnTo>
                    <a:pt x="-197" y="44338"/>
                  </a:lnTo>
                  <a:lnTo>
                    <a:pt x="3142" y="6855"/>
                  </a:lnTo>
                  <a:cubicBezTo>
                    <a:pt x="3307" y="3057"/>
                    <a:pt x="7563" y="133"/>
                    <a:pt x="3809" y="-17"/>
                  </a:cubicBezTo>
                  <a:close/>
                </a:path>
              </a:pathLst>
            </a:custGeom>
            <a:gradFill>
              <a:gsLst>
                <a:gs pos="0">
                  <a:srgbClr val="ABCF9C"/>
                </a:gs>
                <a:gs pos="17000">
                  <a:srgbClr val="84CF9C"/>
                </a:gs>
                <a:gs pos="46000">
                  <a:srgbClr val="39CE9C"/>
                </a:gs>
                <a:gs pos="100000">
                  <a:srgbClr val="007A75"/>
                </a:gs>
              </a:gsLst>
              <a:lin ang="12213866" scaled="1"/>
            </a:gradFill>
            <a:ln w="717" cap="flat">
              <a:noFill/>
              <a:prstDash val="solid"/>
              <a:miter/>
            </a:ln>
          </p:spPr>
          <p:txBody>
            <a:bodyPr rtlCol="0" anchor="ctr"/>
            <a:lstStyle/>
            <a:p>
              <a:endParaRPr lang="zh-CN" altLang="en-US"/>
            </a:p>
          </p:txBody>
        </p:sp>
        <p:sp>
          <p:nvSpPr>
            <p:cNvPr id="559" name="任意多边形: 形状 558">
              <a:extLst>
                <a:ext uri="{FF2B5EF4-FFF2-40B4-BE49-F238E27FC236}">
                  <a16:creationId xmlns:a16="http://schemas.microsoft.com/office/drawing/2014/main" id="{C93292D1-E878-8D74-119D-456093F793E6}"/>
                </a:ext>
              </a:extLst>
            </p:cNvPr>
            <p:cNvSpPr/>
            <p:nvPr/>
          </p:nvSpPr>
          <p:spPr>
            <a:xfrm>
              <a:off x="1688877" y="3377296"/>
              <a:ext cx="18043" cy="44767"/>
            </a:xfrm>
            <a:custGeom>
              <a:avLst/>
              <a:gdLst>
                <a:gd name="connsiteX0" fmla="*/ 9592 w 18043"/>
                <a:gd name="connsiteY0" fmla="*/ 37649 h 44767"/>
                <a:gd name="connsiteX1" fmla="*/ 9592 w 18043"/>
                <a:gd name="connsiteY1" fmla="*/ 37270 h 44767"/>
                <a:gd name="connsiteX2" fmla="*/ 10767 w 18043"/>
                <a:gd name="connsiteY2" fmla="*/ 7382 h 44767"/>
                <a:gd name="connsiteX3" fmla="*/ 10767 w 18043"/>
                <a:gd name="connsiteY3" fmla="*/ 6995 h 44767"/>
                <a:gd name="connsiteX4" fmla="*/ 17832 w 18043"/>
                <a:gd name="connsiteY4" fmla="*/ 366 h 44767"/>
                <a:gd name="connsiteX5" fmla="*/ 17846 w 18043"/>
                <a:gd name="connsiteY5" fmla="*/ 367 h 44767"/>
                <a:gd name="connsiteX6" fmla="*/ 8452 w 18043"/>
                <a:gd name="connsiteY6" fmla="*/ -13 h 44767"/>
                <a:gd name="connsiteX7" fmla="*/ 986 w 18043"/>
                <a:gd name="connsiteY7" fmla="*/ 6973 h 44767"/>
                <a:gd name="connsiteX8" fmla="*/ 986 w 18043"/>
                <a:gd name="connsiteY8" fmla="*/ 6981 h 44767"/>
                <a:gd name="connsiteX9" fmla="*/ 986 w 18043"/>
                <a:gd name="connsiteY9" fmla="*/ 6981 h 44767"/>
                <a:gd name="connsiteX10" fmla="*/ -190 w 18043"/>
                <a:gd name="connsiteY10" fmla="*/ 36868 h 44767"/>
                <a:gd name="connsiteX11" fmla="*/ -190 w 18043"/>
                <a:gd name="connsiteY11" fmla="*/ 36868 h 44767"/>
                <a:gd name="connsiteX12" fmla="*/ 6711 w 18043"/>
                <a:gd name="connsiteY12" fmla="*/ 44449 h 44767"/>
                <a:gd name="connsiteX13" fmla="*/ 14292 w 18043"/>
                <a:gd name="connsiteY13" fmla="*/ 44750 h 44767"/>
                <a:gd name="connsiteX14" fmla="*/ 9592 w 18043"/>
                <a:gd name="connsiteY14" fmla="*/ 37649 h 44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043" h="44767">
                  <a:moveTo>
                    <a:pt x="9592" y="37649"/>
                  </a:moveTo>
                  <a:lnTo>
                    <a:pt x="9592" y="37270"/>
                  </a:lnTo>
                  <a:lnTo>
                    <a:pt x="10767" y="7382"/>
                  </a:lnTo>
                  <a:lnTo>
                    <a:pt x="10767" y="6995"/>
                  </a:lnTo>
                  <a:cubicBezTo>
                    <a:pt x="10888" y="3214"/>
                    <a:pt x="14049" y="246"/>
                    <a:pt x="17832" y="366"/>
                  </a:cubicBezTo>
                  <a:cubicBezTo>
                    <a:pt x="17839" y="367"/>
                    <a:pt x="17839" y="367"/>
                    <a:pt x="17846" y="367"/>
                  </a:cubicBezTo>
                  <a:lnTo>
                    <a:pt x="8452" y="-13"/>
                  </a:lnTo>
                  <a:cubicBezTo>
                    <a:pt x="4461" y="-146"/>
                    <a:pt x="1122" y="2982"/>
                    <a:pt x="986" y="6973"/>
                  </a:cubicBezTo>
                  <a:cubicBezTo>
                    <a:pt x="986" y="6976"/>
                    <a:pt x="986" y="6978"/>
                    <a:pt x="986" y="6981"/>
                  </a:cubicBezTo>
                  <a:lnTo>
                    <a:pt x="986" y="6981"/>
                  </a:lnTo>
                  <a:lnTo>
                    <a:pt x="-190" y="36868"/>
                  </a:lnTo>
                  <a:lnTo>
                    <a:pt x="-190" y="36868"/>
                  </a:lnTo>
                  <a:cubicBezTo>
                    <a:pt x="-369" y="40865"/>
                    <a:pt x="2713" y="44256"/>
                    <a:pt x="6711" y="44449"/>
                  </a:cubicBezTo>
                  <a:lnTo>
                    <a:pt x="14292" y="44750"/>
                  </a:lnTo>
                  <a:cubicBezTo>
                    <a:pt x="10509" y="44600"/>
                    <a:pt x="9441" y="41461"/>
                    <a:pt x="9592" y="37649"/>
                  </a:cubicBezTo>
                  <a:close/>
                </a:path>
              </a:pathLst>
            </a:custGeom>
            <a:gradFill>
              <a:gsLst>
                <a:gs pos="0">
                  <a:srgbClr val="FFD600"/>
                </a:gs>
                <a:gs pos="22000">
                  <a:srgbClr val="FF9C38"/>
                </a:gs>
                <a:gs pos="100000">
                  <a:srgbClr val="FF5147"/>
                </a:gs>
              </a:gsLst>
              <a:lin ang="16336800" scaled="1"/>
            </a:gradFill>
            <a:ln w="717" cap="flat">
              <a:noFill/>
              <a:prstDash val="solid"/>
              <a:miter/>
            </a:ln>
          </p:spPr>
          <p:txBody>
            <a:bodyPr rtlCol="0" anchor="ctr"/>
            <a:lstStyle/>
            <a:p>
              <a:endParaRPr lang="zh-CN" altLang="en-US"/>
            </a:p>
          </p:txBody>
        </p:sp>
        <p:sp>
          <p:nvSpPr>
            <p:cNvPr id="560" name="任意多边形: 形状 559">
              <a:extLst>
                <a:ext uri="{FF2B5EF4-FFF2-40B4-BE49-F238E27FC236}">
                  <a16:creationId xmlns:a16="http://schemas.microsoft.com/office/drawing/2014/main" id="{C9D83207-39B7-CA19-4EA1-B590CCEC8E19}"/>
                </a:ext>
              </a:extLst>
            </p:cNvPr>
            <p:cNvSpPr/>
            <p:nvPr/>
          </p:nvSpPr>
          <p:spPr>
            <a:xfrm>
              <a:off x="1718550" y="3345936"/>
              <a:ext cx="46955" cy="83530"/>
            </a:xfrm>
            <a:custGeom>
              <a:avLst/>
              <a:gdLst>
                <a:gd name="connsiteX0" fmla="*/ -197 w 46955"/>
                <a:gd name="connsiteY0" fmla="*/ -17 h 83530"/>
                <a:gd name="connsiteX1" fmla="*/ 34671 w 46955"/>
                <a:gd name="connsiteY1" fmla="*/ 1416 h 83530"/>
                <a:gd name="connsiteX2" fmla="*/ 46745 w 46955"/>
                <a:gd name="connsiteY2" fmla="*/ 14680 h 83530"/>
                <a:gd name="connsiteX3" fmla="*/ 44430 w 46955"/>
                <a:gd name="connsiteY3" fmla="*/ 73631 h 83530"/>
                <a:gd name="connsiteX4" fmla="*/ 30300 w 46955"/>
                <a:gd name="connsiteY4" fmla="*/ 83505 h 83530"/>
                <a:gd name="connsiteX5" fmla="*/ 9154 w 46955"/>
                <a:gd name="connsiteY5" fmla="*/ 82652 h 83530"/>
                <a:gd name="connsiteX6" fmla="*/ 15324 w 46955"/>
                <a:gd name="connsiteY6" fmla="*/ 13411 h 83530"/>
                <a:gd name="connsiteX7" fmla="*/ -197 w 46955"/>
                <a:gd name="connsiteY7" fmla="*/ -17 h 83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955" h="83530">
                  <a:moveTo>
                    <a:pt x="-197" y="-17"/>
                  </a:moveTo>
                  <a:lnTo>
                    <a:pt x="34671" y="1416"/>
                  </a:lnTo>
                  <a:cubicBezTo>
                    <a:pt x="41664" y="1752"/>
                    <a:pt x="47067" y="7686"/>
                    <a:pt x="46745" y="14680"/>
                  </a:cubicBezTo>
                  <a:lnTo>
                    <a:pt x="44430" y="73631"/>
                  </a:lnTo>
                  <a:cubicBezTo>
                    <a:pt x="44201" y="79363"/>
                    <a:pt x="35975" y="83734"/>
                    <a:pt x="30300" y="83505"/>
                  </a:cubicBezTo>
                  <a:lnTo>
                    <a:pt x="9154" y="82652"/>
                  </a:lnTo>
                  <a:lnTo>
                    <a:pt x="15324" y="13411"/>
                  </a:lnTo>
                  <a:cubicBezTo>
                    <a:pt x="15596" y="6339"/>
                    <a:pt x="6725" y="270"/>
                    <a:pt x="-197" y="-17"/>
                  </a:cubicBezTo>
                  <a:close/>
                </a:path>
              </a:pathLst>
            </a:custGeom>
            <a:gradFill>
              <a:gsLst>
                <a:gs pos="0">
                  <a:srgbClr val="FFD600"/>
                </a:gs>
                <a:gs pos="22000">
                  <a:srgbClr val="FF9C38"/>
                </a:gs>
                <a:gs pos="100000">
                  <a:srgbClr val="FF5147"/>
                </a:gs>
              </a:gsLst>
              <a:lin ang="12865223" scaled="1"/>
            </a:gradFill>
            <a:ln w="717" cap="flat">
              <a:noFill/>
              <a:prstDash val="solid"/>
              <a:miter/>
            </a:ln>
          </p:spPr>
          <p:txBody>
            <a:bodyPr rtlCol="0" anchor="ctr"/>
            <a:lstStyle/>
            <a:p>
              <a:endParaRPr lang="zh-CN" altLang="en-US"/>
            </a:p>
          </p:txBody>
        </p:sp>
        <p:sp>
          <p:nvSpPr>
            <p:cNvPr id="561" name="任意多边形: 形状 560">
              <a:extLst>
                <a:ext uri="{FF2B5EF4-FFF2-40B4-BE49-F238E27FC236}">
                  <a16:creationId xmlns:a16="http://schemas.microsoft.com/office/drawing/2014/main" id="{ADA39B4C-2C1A-C7DE-2986-BCA3F6835706}"/>
                </a:ext>
              </a:extLst>
            </p:cNvPr>
            <p:cNvSpPr/>
            <p:nvPr/>
          </p:nvSpPr>
          <p:spPr>
            <a:xfrm>
              <a:off x="1734852" y="3412218"/>
              <a:ext cx="27515" cy="17227"/>
            </a:xfrm>
            <a:custGeom>
              <a:avLst/>
              <a:gdLst>
                <a:gd name="connsiteX0" fmla="*/ 4754 w 27515"/>
                <a:gd name="connsiteY0" fmla="*/ -17 h 17227"/>
                <a:gd name="connsiteX1" fmla="*/ 4503 w 27515"/>
                <a:gd name="connsiteY1" fmla="*/ 6389 h 17227"/>
                <a:gd name="connsiteX2" fmla="*/ -125 w 27515"/>
                <a:gd name="connsiteY2" fmla="*/ 16557 h 17227"/>
                <a:gd name="connsiteX3" fmla="*/ -197 w 27515"/>
                <a:gd name="connsiteY3" fmla="*/ 16629 h 17227"/>
                <a:gd name="connsiteX4" fmla="*/ 14034 w 27515"/>
                <a:gd name="connsiteY4" fmla="*/ 17202 h 17227"/>
                <a:gd name="connsiteX5" fmla="*/ 27319 w 27515"/>
                <a:gd name="connsiteY5" fmla="*/ 10294 h 17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515" h="17227">
                  <a:moveTo>
                    <a:pt x="4754" y="-17"/>
                  </a:moveTo>
                  <a:lnTo>
                    <a:pt x="4503" y="6389"/>
                  </a:lnTo>
                  <a:cubicBezTo>
                    <a:pt x="4353" y="10254"/>
                    <a:pt x="2691" y="13906"/>
                    <a:pt x="-125" y="16557"/>
                  </a:cubicBezTo>
                  <a:lnTo>
                    <a:pt x="-197" y="16629"/>
                  </a:lnTo>
                  <a:lnTo>
                    <a:pt x="14034" y="17202"/>
                  </a:lnTo>
                  <a:cubicBezTo>
                    <a:pt x="18684" y="17388"/>
                    <a:pt x="25047" y="14508"/>
                    <a:pt x="27319" y="10294"/>
                  </a:cubicBezTo>
                  <a:close/>
                </a:path>
              </a:pathLst>
            </a:custGeom>
            <a:gradFill>
              <a:gsLst>
                <a:gs pos="0">
                  <a:srgbClr val="FFD600"/>
                </a:gs>
                <a:gs pos="22000">
                  <a:srgbClr val="FF9C38"/>
                </a:gs>
                <a:gs pos="100000">
                  <a:srgbClr val="FF5147"/>
                </a:gs>
              </a:gsLst>
              <a:lin ang="16336800" scaled="1"/>
            </a:gradFill>
            <a:ln w="717" cap="flat">
              <a:noFill/>
              <a:prstDash val="solid"/>
              <a:miter/>
            </a:ln>
          </p:spPr>
          <p:txBody>
            <a:bodyPr rtlCol="0" anchor="ctr"/>
            <a:lstStyle/>
            <a:p>
              <a:endParaRPr lang="zh-CN" altLang="en-US"/>
            </a:p>
          </p:txBody>
        </p:sp>
        <p:sp>
          <p:nvSpPr>
            <p:cNvPr id="562" name="任意多边形: 形状 561">
              <a:extLst>
                <a:ext uri="{FF2B5EF4-FFF2-40B4-BE49-F238E27FC236}">
                  <a16:creationId xmlns:a16="http://schemas.microsoft.com/office/drawing/2014/main" id="{8028232F-A0A2-1370-33AE-1E8F91B22E1D}"/>
                </a:ext>
              </a:extLst>
            </p:cNvPr>
            <p:cNvSpPr/>
            <p:nvPr/>
          </p:nvSpPr>
          <p:spPr>
            <a:xfrm>
              <a:off x="1696916" y="3345621"/>
              <a:ext cx="50103" cy="83464"/>
            </a:xfrm>
            <a:custGeom>
              <a:avLst/>
              <a:gdLst>
                <a:gd name="connsiteX0" fmla="*/ 34679 w 50103"/>
                <a:gd name="connsiteY0" fmla="*/ 70320 h 83464"/>
                <a:gd name="connsiteX1" fmla="*/ 34679 w 50103"/>
                <a:gd name="connsiteY1" fmla="*/ 69604 h 83464"/>
                <a:gd name="connsiteX2" fmla="*/ 36829 w 50103"/>
                <a:gd name="connsiteY2" fmla="*/ 14393 h 83464"/>
                <a:gd name="connsiteX3" fmla="*/ 36829 w 50103"/>
                <a:gd name="connsiteY3" fmla="*/ 13676 h 83464"/>
                <a:gd name="connsiteX4" fmla="*/ 49885 w 50103"/>
                <a:gd name="connsiteY4" fmla="*/ 1423 h 83464"/>
                <a:gd name="connsiteX5" fmla="*/ 49906 w 50103"/>
                <a:gd name="connsiteY5" fmla="*/ 1423 h 83464"/>
                <a:gd name="connsiteX6" fmla="*/ 15038 w 50103"/>
                <a:gd name="connsiteY6" fmla="*/ -10 h 83464"/>
                <a:gd name="connsiteX7" fmla="*/ 1968 w 50103"/>
                <a:gd name="connsiteY7" fmla="*/ 12215 h 83464"/>
                <a:gd name="connsiteX8" fmla="*/ 1968 w 50103"/>
                <a:gd name="connsiteY8" fmla="*/ 12236 h 83464"/>
                <a:gd name="connsiteX9" fmla="*/ 1968 w 50103"/>
                <a:gd name="connsiteY9" fmla="*/ 12953 h 83464"/>
                <a:gd name="connsiteX10" fmla="*/ -181 w 50103"/>
                <a:gd name="connsiteY10" fmla="*/ 68164 h 83464"/>
                <a:gd name="connsiteX11" fmla="*/ -181 w 50103"/>
                <a:gd name="connsiteY11" fmla="*/ 68880 h 83464"/>
                <a:gd name="connsiteX12" fmla="*/ 11871 w 50103"/>
                <a:gd name="connsiteY12" fmla="*/ 82179 h 83464"/>
                <a:gd name="connsiteX13" fmla="*/ 11878 w 50103"/>
                <a:gd name="connsiteY13" fmla="*/ 82179 h 83464"/>
                <a:gd name="connsiteX14" fmla="*/ 43299 w 50103"/>
                <a:gd name="connsiteY14" fmla="*/ 83448 h 83464"/>
                <a:gd name="connsiteX15" fmla="*/ 34679 w 50103"/>
                <a:gd name="connsiteY15" fmla="*/ 70320 h 83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103" h="83464">
                  <a:moveTo>
                    <a:pt x="34679" y="70320"/>
                  </a:moveTo>
                  <a:lnTo>
                    <a:pt x="34679" y="69604"/>
                  </a:lnTo>
                  <a:lnTo>
                    <a:pt x="36829" y="14393"/>
                  </a:lnTo>
                  <a:lnTo>
                    <a:pt x="36829" y="13676"/>
                  </a:lnTo>
                  <a:cubicBezTo>
                    <a:pt x="37051" y="6687"/>
                    <a:pt x="42898" y="1201"/>
                    <a:pt x="49885" y="1423"/>
                  </a:cubicBezTo>
                  <a:cubicBezTo>
                    <a:pt x="49892" y="1423"/>
                    <a:pt x="49899" y="1423"/>
                    <a:pt x="49906" y="1423"/>
                  </a:cubicBezTo>
                  <a:lnTo>
                    <a:pt x="15038" y="-10"/>
                  </a:lnTo>
                  <a:cubicBezTo>
                    <a:pt x="8052" y="-243"/>
                    <a:pt x="2205" y="5230"/>
                    <a:pt x="1968" y="12215"/>
                  </a:cubicBezTo>
                  <a:cubicBezTo>
                    <a:pt x="1968" y="12222"/>
                    <a:pt x="1968" y="12229"/>
                    <a:pt x="1968" y="12236"/>
                  </a:cubicBezTo>
                  <a:lnTo>
                    <a:pt x="1968" y="12953"/>
                  </a:lnTo>
                  <a:lnTo>
                    <a:pt x="-181" y="68164"/>
                  </a:lnTo>
                  <a:lnTo>
                    <a:pt x="-181" y="68880"/>
                  </a:lnTo>
                  <a:cubicBezTo>
                    <a:pt x="-525" y="75880"/>
                    <a:pt x="4870" y="81834"/>
                    <a:pt x="11871" y="82179"/>
                  </a:cubicBezTo>
                  <a:cubicBezTo>
                    <a:pt x="11871" y="82179"/>
                    <a:pt x="11878" y="82179"/>
                    <a:pt x="11878" y="82179"/>
                  </a:cubicBezTo>
                  <a:lnTo>
                    <a:pt x="43299" y="83448"/>
                  </a:lnTo>
                  <a:cubicBezTo>
                    <a:pt x="36370" y="83168"/>
                    <a:pt x="34407" y="77371"/>
                    <a:pt x="34679" y="70320"/>
                  </a:cubicBezTo>
                  <a:close/>
                </a:path>
              </a:pathLst>
            </a:custGeom>
            <a:gradFill>
              <a:gsLst>
                <a:gs pos="0">
                  <a:srgbClr val="FFD600"/>
                </a:gs>
                <a:gs pos="22000">
                  <a:srgbClr val="FF9C38"/>
                </a:gs>
                <a:gs pos="100000">
                  <a:srgbClr val="FF5147"/>
                </a:gs>
              </a:gsLst>
              <a:lin ang="16336800" scaled="1"/>
            </a:gradFill>
            <a:ln w="717" cap="flat">
              <a:noFill/>
              <a:prstDash val="solid"/>
              <a:miter/>
            </a:ln>
          </p:spPr>
          <p:txBody>
            <a:bodyPr rtlCol="0" anchor="ctr"/>
            <a:lstStyle/>
            <a:p>
              <a:endParaRPr lang="zh-CN" altLang="en-US"/>
            </a:p>
          </p:txBody>
        </p:sp>
        <p:sp>
          <p:nvSpPr>
            <p:cNvPr id="563" name="任意多边形: 形状 562">
              <a:extLst>
                <a:ext uri="{FF2B5EF4-FFF2-40B4-BE49-F238E27FC236}">
                  <a16:creationId xmlns:a16="http://schemas.microsoft.com/office/drawing/2014/main" id="{D69FEFBE-5D5C-3AD2-D732-7DEAD3B5A0FE}"/>
                </a:ext>
              </a:extLst>
            </p:cNvPr>
            <p:cNvSpPr/>
            <p:nvPr/>
          </p:nvSpPr>
          <p:spPr>
            <a:xfrm>
              <a:off x="1696947" y="3408922"/>
              <a:ext cx="31520" cy="19490"/>
            </a:xfrm>
            <a:custGeom>
              <a:avLst/>
              <a:gdLst>
                <a:gd name="connsiteX0" fmla="*/ 31273 w 31520"/>
                <a:gd name="connsiteY0" fmla="*/ 13512 h 19490"/>
                <a:gd name="connsiteX1" fmla="*/ 31323 w 31520"/>
                <a:gd name="connsiteY1" fmla="*/ 12308 h 19490"/>
                <a:gd name="connsiteX2" fmla="*/ 10 w 31520"/>
                <a:gd name="connsiteY2" fmla="*/ -17 h 19490"/>
                <a:gd name="connsiteX3" fmla="*/ -184 w 31520"/>
                <a:gd name="connsiteY3" fmla="*/ 4913 h 19490"/>
                <a:gd name="connsiteX4" fmla="*/ -184 w 31520"/>
                <a:gd name="connsiteY4" fmla="*/ 5629 h 19490"/>
                <a:gd name="connsiteX5" fmla="*/ 11847 w 31520"/>
                <a:gd name="connsiteY5" fmla="*/ 18879 h 19490"/>
                <a:gd name="connsiteX6" fmla="*/ 26486 w 31520"/>
                <a:gd name="connsiteY6" fmla="*/ 19473 h 19490"/>
                <a:gd name="connsiteX7" fmla="*/ 30069 w 31520"/>
                <a:gd name="connsiteY7" fmla="*/ 16098 h 19490"/>
                <a:gd name="connsiteX8" fmla="*/ 31273 w 31520"/>
                <a:gd name="connsiteY8" fmla="*/ 13512 h 19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520" h="19490">
                  <a:moveTo>
                    <a:pt x="31273" y="13512"/>
                  </a:moveTo>
                  <a:lnTo>
                    <a:pt x="31323" y="12308"/>
                  </a:lnTo>
                  <a:lnTo>
                    <a:pt x="10" y="-17"/>
                  </a:lnTo>
                  <a:lnTo>
                    <a:pt x="-184" y="4913"/>
                  </a:lnTo>
                  <a:lnTo>
                    <a:pt x="-184" y="5629"/>
                  </a:lnTo>
                  <a:cubicBezTo>
                    <a:pt x="-499" y="12603"/>
                    <a:pt x="4875" y="18523"/>
                    <a:pt x="11847" y="18879"/>
                  </a:cubicBezTo>
                  <a:lnTo>
                    <a:pt x="26486" y="19473"/>
                  </a:lnTo>
                  <a:lnTo>
                    <a:pt x="30069" y="16098"/>
                  </a:lnTo>
                  <a:cubicBezTo>
                    <a:pt x="30800" y="15431"/>
                    <a:pt x="31230" y="14500"/>
                    <a:pt x="31273" y="13512"/>
                  </a:cubicBezTo>
                  <a:close/>
                </a:path>
              </a:pathLst>
            </a:custGeom>
            <a:gradFill>
              <a:gsLst>
                <a:gs pos="0">
                  <a:srgbClr val="FFD600"/>
                </a:gs>
                <a:gs pos="22000">
                  <a:srgbClr val="FF9C38"/>
                </a:gs>
                <a:gs pos="100000">
                  <a:srgbClr val="FF5147"/>
                </a:gs>
              </a:gsLst>
              <a:lin ang="16336800" scaled="1"/>
            </a:gradFill>
            <a:ln w="717" cap="flat">
              <a:noFill/>
              <a:prstDash val="solid"/>
              <a:miter/>
            </a:ln>
          </p:spPr>
          <p:txBody>
            <a:bodyPr rtlCol="0" anchor="ctr"/>
            <a:lstStyle/>
            <a:p>
              <a:endParaRPr lang="zh-CN" altLang="en-US"/>
            </a:p>
          </p:txBody>
        </p:sp>
        <p:sp>
          <p:nvSpPr>
            <p:cNvPr id="564" name="任意多边形: 形状 563">
              <a:extLst>
                <a:ext uri="{FF2B5EF4-FFF2-40B4-BE49-F238E27FC236}">
                  <a16:creationId xmlns:a16="http://schemas.microsoft.com/office/drawing/2014/main" id="{237FCA18-C040-27B3-6340-6C32ACFD040E}"/>
                </a:ext>
              </a:extLst>
            </p:cNvPr>
            <p:cNvSpPr/>
            <p:nvPr/>
          </p:nvSpPr>
          <p:spPr>
            <a:xfrm>
              <a:off x="1695782" y="3345536"/>
              <a:ext cx="48227" cy="24843"/>
            </a:xfrm>
            <a:custGeom>
              <a:avLst/>
              <a:gdLst>
                <a:gd name="connsiteX0" fmla="*/ 114 w 48227"/>
                <a:gd name="connsiteY0" fmla="*/ 12257 h 24843"/>
                <a:gd name="connsiteX1" fmla="*/ 114 w 48227"/>
                <a:gd name="connsiteY1" fmla="*/ 12973 h 24843"/>
                <a:gd name="connsiteX2" fmla="*/ -194 w 48227"/>
                <a:gd name="connsiteY2" fmla="*/ 20712 h 24843"/>
                <a:gd name="connsiteX3" fmla="*/ 2479 w 48227"/>
                <a:gd name="connsiteY3" fmla="*/ 23643 h 24843"/>
                <a:gd name="connsiteX4" fmla="*/ 31786 w 48227"/>
                <a:gd name="connsiteY4" fmla="*/ 24825 h 24843"/>
                <a:gd name="connsiteX5" fmla="*/ 34652 w 48227"/>
                <a:gd name="connsiteY5" fmla="*/ 22124 h 24843"/>
                <a:gd name="connsiteX6" fmla="*/ 34953 w 48227"/>
                <a:gd name="connsiteY6" fmla="*/ 14385 h 24843"/>
                <a:gd name="connsiteX7" fmla="*/ 34953 w 48227"/>
                <a:gd name="connsiteY7" fmla="*/ 13668 h 24843"/>
                <a:gd name="connsiteX8" fmla="*/ 48016 w 48227"/>
                <a:gd name="connsiteY8" fmla="*/ 1422 h 24843"/>
                <a:gd name="connsiteX9" fmla="*/ 48030 w 48227"/>
                <a:gd name="connsiteY9" fmla="*/ 1422 h 24843"/>
                <a:gd name="connsiteX10" fmla="*/ 13163 w 48227"/>
                <a:gd name="connsiteY10" fmla="*/ -11 h 24843"/>
                <a:gd name="connsiteX11" fmla="*/ 114 w 48227"/>
                <a:gd name="connsiteY11" fmla="*/ 12252 h 24843"/>
                <a:gd name="connsiteX12" fmla="*/ 114 w 48227"/>
                <a:gd name="connsiteY12" fmla="*/ 12257 h 24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227" h="24843">
                  <a:moveTo>
                    <a:pt x="114" y="12257"/>
                  </a:moveTo>
                  <a:lnTo>
                    <a:pt x="114" y="12973"/>
                  </a:lnTo>
                  <a:lnTo>
                    <a:pt x="-194" y="20712"/>
                  </a:lnTo>
                  <a:cubicBezTo>
                    <a:pt x="-266" y="22258"/>
                    <a:pt x="931" y="23569"/>
                    <a:pt x="2479" y="23643"/>
                  </a:cubicBezTo>
                  <a:lnTo>
                    <a:pt x="31786" y="24825"/>
                  </a:lnTo>
                  <a:cubicBezTo>
                    <a:pt x="33320" y="24865"/>
                    <a:pt x="34602" y="23659"/>
                    <a:pt x="34652" y="22124"/>
                  </a:cubicBezTo>
                  <a:lnTo>
                    <a:pt x="34953" y="14385"/>
                  </a:lnTo>
                  <a:lnTo>
                    <a:pt x="34953" y="13668"/>
                  </a:lnTo>
                  <a:cubicBezTo>
                    <a:pt x="35182" y="6679"/>
                    <a:pt x="41030" y="1196"/>
                    <a:pt x="48016" y="1422"/>
                  </a:cubicBezTo>
                  <a:cubicBezTo>
                    <a:pt x="48023" y="1422"/>
                    <a:pt x="48023" y="1422"/>
                    <a:pt x="48030" y="1422"/>
                  </a:cubicBezTo>
                  <a:lnTo>
                    <a:pt x="13163" y="-11"/>
                  </a:lnTo>
                  <a:cubicBezTo>
                    <a:pt x="6176" y="-228"/>
                    <a:pt x="329" y="5262"/>
                    <a:pt x="114" y="12252"/>
                  </a:cubicBezTo>
                  <a:cubicBezTo>
                    <a:pt x="114" y="12253"/>
                    <a:pt x="114" y="12255"/>
                    <a:pt x="114" y="12257"/>
                  </a:cubicBezTo>
                  <a:close/>
                </a:path>
              </a:pathLst>
            </a:custGeom>
            <a:gradFill>
              <a:gsLst>
                <a:gs pos="0">
                  <a:srgbClr val="ABCF9C"/>
                </a:gs>
                <a:gs pos="17000">
                  <a:srgbClr val="84CF9C"/>
                </a:gs>
                <a:gs pos="46000">
                  <a:srgbClr val="39CE9C"/>
                </a:gs>
                <a:gs pos="100000">
                  <a:srgbClr val="007A75"/>
                </a:gs>
              </a:gsLst>
              <a:lin ang="16336800" scaled="1"/>
            </a:gradFill>
            <a:ln w="717" cap="flat">
              <a:noFill/>
              <a:prstDash val="solid"/>
              <a:miter/>
            </a:ln>
          </p:spPr>
          <p:txBody>
            <a:bodyPr rtlCol="0" anchor="ctr"/>
            <a:lstStyle/>
            <a:p>
              <a:endParaRPr lang="zh-CN" altLang="en-US"/>
            </a:p>
          </p:txBody>
        </p:sp>
        <p:sp>
          <p:nvSpPr>
            <p:cNvPr id="565" name="任意多边形: 形状 564">
              <a:extLst>
                <a:ext uri="{FF2B5EF4-FFF2-40B4-BE49-F238E27FC236}">
                  <a16:creationId xmlns:a16="http://schemas.microsoft.com/office/drawing/2014/main" id="{268F69F8-A215-C3F2-2A0B-8252856BEA3A}"/>
                </a:ext>
              </a:extLst>
            </p:cNvPr>
            <p:cNvSpPr/>
            <p:nvPr/>
          </p:nvSpPr>
          <p:spPr>
            <a:xfrm>
              <a:off x="1723946" y="3346803"/>
              <a:ext cx="20056" cy="23575"/>
            </a:xfrm>
            <a:custGeom>
              <a:avLst/>
              <a:gdLst>
                <a:gd name="connsiteX0" fmla="*/ 16040 w 20056"/>
                <a:gd name="connsiteY0" fmla="*/ -10 h 23575"/>
                <a:gd name="connsiteX1" fmla="*/ 2970 w 20056"/>
                <a:gd name="connsiteY1" fmla="*/ 12230 h 23575"/>
                <a:gd name="connsiteX2" fmla="*/ 2970 w 20056"/>
                <a:gd name="connsiteY2" fmla="*/ 12243 h 23575"/>
                <a:gd name="connsiteX3" fmla="*/ 2970 w 20056"/>
                <a:gd name="connsiteY3" fmla="*/ 12960 h 23575"/>
                <a:gd name="connsiteX4" fmla="*/ 2669 w 20056"/>
                <a:gd name="connsiteY4" fmla="*/ 20698 h 23575"/>
                <a:gd name="connsiteX5" fmla="*/ -197 w 20056"/>
                <a:gd name="connsiteY5" fmla="*/ 23407 h 23575"/>
                <a:gd name="connsiteX6" fmla="*/ 3615 w 20056"/>
                <a:gd name="connsiteY6" fmla="*/ 23557 h 23575"/>
                <a:gd name="connsiteX7" fmla="*/ 6481 w 20056"/>
                <a:gd name="connsiteY7" fmla="*/ 20856 h 23575"/>
                <a:gd name="connsiteX8" fmla="*/ 6782 w 20056"/>
                <a:gd name="connsiteY8" fmla="*/ 13117 h 23575"/>
                <a:gd name="connsiteX9" fmla="*/ 6782 w 20056"/>
                <a:gd name="connsiteY9" fmla="*/ 12401 h 23575"/>
                <a:gd name="connsiteX10" fmla="*/ 19845 w 20056"/>
                <a:gd name="connsiteY10" fmla="*/ 154 h 23575"/>
                <a:gd name="connsiteX11" fmla="*/ 19859 w 20056"/>
                <a:gd name="connsiteY11" fmla="*/ 155 h 23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56" h="23575">
                  <a:moveTo>
                    <a:pt x="16040" y="-10"/>
                  </a:moveTo>
                  <a:cubicBezTo>
                    <a:pt x="9054" y="-239"/>
                    <a:pt x="3199" y="5241"/>
                    <a:pt x="2970" y="12230"/>
                  </a:cubicBezTo>
                  <a:cubicBezTo>
                    <a:pt x="2970" y="12234"/>
                    <a:pt x="2970" y="12239"/>
                    <a:pt x="2970" y="12243"/>
                  </a:cubicBezTo>
                  <a:lnTo>
                    <a:pt x="2970" y="12960"/>
                  </a:lnTo>
                  <a:lnTo>
                    <a:pt x="2669" y="20698"/>
                  </a:lnTo>
                  <a:cubicBezTo>
                    <a:pt x="2619" y="22235"/>
                    <a:pt x="1336" y="23444"/>
                    <a:pt x="-197" y="23407"/>
                  </a:cubicBezTo>
                  <a:lnTo>
                    <a:pt x="3615" y="23557"/>
                  </a:lnTo>
                  <a:cubicBezTo>
                    <a:pt x="5148" y="23598"/>
                    <a:pt x="6431" y="22391"/>
                    <a:pt x="6481" y="20856"/>
                  </a:cubicBezTo>
                  <a:lnTo>
                    <a:pt x="6782" y="13117"/>
                  </a:lnTo>
                  <a:lnTo>
                    <a:pt x="6782" y="12401"/>
                  </a:lnTo>
                  <a:cubicBezTo>
                    <a:pt x="7011" y="5411"/>
                    <a:pt x="12859" y="-72"/>
                    <a:pt x="19845" y="154"/>
                  </a:cubicBezTo>
                  <a:cubicBezTo>
                    <a:pt x="19852" y="155"/>
                    <a:pt x="19852" y="155"/>
                    <a:pt x="19859" y="155"/>
                  </a:cubicBezTo>
                  <a:close/>
                </a:path>
              </a:pathLst>
            </a:custGeom>
            <a:gradFill>
              <a:gsLst>
                <a:gs pos="0">
                  <a:srgbClr val="ABCF9C"/>
                </a:gs>
                <a:gs pos="17000">
                  <a:srgbClr val="84CF9C"/>
                </a:gs>
                <a:gs pos="46000">
                  <a:srgbClr val="39CE9C"/>
                </a:gs>
                <a:gs pos="100000">
                  <a:srgbClr val="007A75"/>
                </a:gs>
              </a:gsLst>
              <a:lin ang="13654591" scaled="1"/>
            </a:gradFill>
            <a:ln w="717" cap="flat">
              <a:noFill/>
              <a:prstDash val="solid"/>
              <a:miter/>
            </a:ln>
          </p:spPr>
          <p:txBody>
            <a:bodyPr rtlCol="0" anchor="ctr"/>
            <a:lstStyle/>
            <a:p>
              <a:endParaRPr lang="zh-CN" altLang="en-US"/>
            </a:p>
          </p:txBody>
        </p:sp>
        <p:sp>
          <p:nvSpPr>
            <p:cNvPr id="566" name="任意多边形: 形状 565">
              <a:extLst>
                <a:ext uri="{FF2B5EF4-FFF2-40B4-BE49-F238E27FC236}">
                  <a16:creationId xmlns:a16="http://schemas.microsoft.com/office/drawing/2014/main" id="{13B030B9-2998-15AA-2F7E-FF4D6B6D551D}"/>
                </a:ext>
              </a:extLst>
            </p:cNvPr>
            <p:cNvSpPr/>
            <p:nvPr/>
          </p:nvSpPr>
          <p:spPr>
            <a:xfrm>
              <a:off x="1747291" y="3379471"/>
              <a:ext cx="20342" cy="44810"/>
            </a:xfrm>
            <a:custGeom>
              <a:avLst/>
              <a:gdLst>
                <a:gd name="connsiteX0" fmla="*/ 3780 w 20342"/>
                <a:gd name="connsiteY0" fmla="*/ -17 h 44810"/>
                <a:gd name="connsiteX1" fmla="*/ 13604 w 20342"/>
                <a:gd name="connsiteY1" fmla="*/ 377 h 44810"/>
                <a:gd name="connsiteX2" fmla="*/ 20139 w 20342"/>
                <a:gd name="connsiteY2" fmla="*/ 7543 h 44810"/>
                <a:gd name="connsiteX3" fmla="*/ 18914 w 20342"/>
                <a:gd name="connsiteY3" fmla="*/ 39444 h 44810"/>
                <a:gd name="connsiteX4" fmla="*/ 11268 w 20342"/>
                <a:gd name="connsiteY4" fmla="*/ 44789 h 44810"/>
                <a:gd name="connsiteX5" fmla="*/ -197 w 20342"/>
                <a:gd name="connsiteY5" fmla="*/ 44324 h 44810"/>
                <a:gd name="connsiteX6" fmla="*/ 3135 w 20342"/>
                <a:gd name="connsiteY6" fmla="*/ 6848 h 44810"/>
                <a:gd name="connsiteX7" fmla="*/ 3780 w 20342"/>
                <a:gd name="connsiteY7" fmla="*/ -17 h 44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42" h="44810">
                  <a:moveTo>
                    <a:pt x="3780" y="-17"/>
                  </a:moveTo>
                  <a:lnTo>
                    <a:pt x="13604" y="377"/>
                  </a:lnTo>
                  <a:cubicBezTo>
                    <a:pt x="17380" y="559"/>
                    <a:pt x="20304" y="3762"/>
                    <a:pt x="20139" y="7543"/>
                  </a:cubicBezTo>
                  <a:lnTo>
                    <a:pt x="18914" y="39444"/>
                  </a:lnTo>
                  <a:cubicBezTo>
                    <a:pt x="18792" y="42561"/>
                    <a:pt x="14342" y="44911"/>
                    <a:pt x="11268" y="44789"/>
                  </a:cubicBezTo>
                  <a:lnTo>
                    <a:pt x="-197" y="44324"/>
                  </a:lnTo>
                  <a:lnTo>
                    <a:pt x="3135" y="6848"/>
                  </a:lnTo>
                  <a:cubicBezTo>
                    <a:pt x="3307" y="3057"/>
                    <a:pt x="7571" y="133"/>
                    <a:pt x="3780" y="-17"/>
                  </a:cubicBezTo>
                  <a:close/>
                </a:path>
              </a:pathLst>
            </a:custGeom>
            <a:gradFill>
              <a:gsLst>
                <a:gs pos="0">
                  <a:srgbClr val="FFD600"/>
                </a:gs>
                <a:gs pos="27000">
                  <a:srgbClr val="FF9C38"/>
                </a:gs>
                <a:gs pos="100000">
                  <a:srgbClr val="FF5147"/>
                </a:gs>
              </a:gsLst>
              <a:lin ang="12407850" scaled="1"/>
            </a:gradFill>
            <a:ln w="717" cap="flat">
              <a:noFill/>
              <a:prstDash val="solid"/>
              <a:miter/>
            </a:ln>
          </p:spPr>
          <p:txBody>
            <a:bodyPr rtlCol="0" anchor="ctr"/>
            <a:lstStyle/>
            <a:p>
              <a:endParaRPr lang="zh-CN" altLang="en-US"/>
            </a:p>
          </p:txBody>
        </p:sp>
        <p:sp>
          <p:nvSpPr>
            <p:cNvPr id="567" name="任意多边形: 形状 566">
              <a:extLst>
                <a:ext uri="{FF2B5EF4-FFF2-40B4-BE49-F238E27FC236}">
                  <a16:creationId xmlns:a16="http://schemas.microsoft.com/office/drawing/2014/main" id="{031C4C50-83DA-6806-1761-4F134F296597}"/>
                </a:ext>
              </a:extLst>
            </p:cNvPr>
            <p:cNvSpPr/>
            <p:nvPr/>
          </p:nvSpPr>
          <p:spPr>
            <a:xfrm>
              <a:off x="1739566" y="3379345"/>
              <a:ext cx="18093" cy="44767"/>
            </a:xfrm>
            <a:custGeom>
              <a:avLst/>
              <a:gdLst>
                <a:gd name="connsiteX0" fmla="*/ 9649 w 18093"/>
                <a:gd name="connsiteY0" fmla="*/ 37649 h 44767"/>
                <a:gd name="connsiteX1" fmla="*/ 9649 w 18093"/>
                <a:gd name="connsiteY1" fmla="*/ 37270 h 44767"/>
                <a:gd name="connsiteX2" fmla="*/ 10817 w 18093"/>
                <a:gd name="connsiteY2" fmla="*/ 7382 h 44767"/>
                <a:gd name="connsiteX3" fmla="*/ 10817 w 18093"/>
                <a:gd name="connsiteY3" fmla="*/ 6995 h 44767"/>
                <a:gd name="connsiteX4" fmla="*/ 17883 w 18093"/>
                <a:gd name="connsiteY4" fmla="*/ 366 h 44767"/>
                <a:gd name="connsiteX5" fmla="*/ 17897 w 18093"/>
                <a:gd name="connsiteY5" fmla="*/ 367 h 44767"/>
                <a:gd name="connsiteX6" fmla="*/ 8446 w 18093"/>
                <a:gd name="connsiteY6" fmla="*/ -13 h 44767"/>
                <a:gd name="connsiteX7" fmla="*/ 979 w 18093"/>
                <a:gd name="connsiteY7" fmla="*/ 6973 h 44767"/>
                <a:gd name="connsiteX8" fmla="*/ 979 w 18093"/>
                <a:gd name="connsiteY8" fmla="*/ 6981 h 44767"/>
                <a:gd name="connsiteX9" fmla="*/ 979 w 18093"/>
                <a:gd name="connsiteY9" fmla="*/ 6981 h 44767"/>
                <a:gd name="connsiteX10" fmla="*/ -189 w 18093"/>
                <a:gd name="connsiteY10" fmla="*/ 36868 h 44767"/>
                <a:gd name="connsiteX11" fmla="*/ -189 w 18093"/>
                <a:gd name="connsiteY11" fmla="*/ 36868 h 44767"/>
                <a:gd name="connsiteX12" fmla="*/ 6704 w 18093"/>
                <a:gd name="connsiteY12" fmla="*/ 44449 h 44767"/>
                <a:gd name="connsiteX13" fmla="*/ 14285 w 18093"/>
                <a:gd name="connsiteY13" fmla="*/ 44750 h 44767"/>
                <a:gd name="connsiteX14" fmla="*/ 9649 w 18093"/>
                <a:gd name="connsiteY14" fmla="*/ 37649 h 44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093" h="44767">
                  <a:moveTo>
                    <a:pt x="9649" y="37649"/>
                  </a:moveTo>
                  <a:lnTo>
                    <a:pt x="9649" y="37270"/>
                  </a:lnTo>
                  <a:lnTo>
                    <a:pt x="10817" y="7382"/>
                  </a:lnTo>
                  <a:lnTo>
                    <a:pt x="10817" y="6995"/>
                  </a:lnTo>
                  <a:cubicBezTo>
                    <a:pt x="10939" y="3214"/>
                    <a:pt x="14099" y="246"/>
                    <a:pt x="17883" y="366"/>
                  </a:cubicBezTo>
                  <a:cubicBezTo>
                    <a:pt x="17890" y="367"/>
                    <a:pt x="17890" y="367"/>
                    <a:pt x="17897" y="367"/>
                  </a:cubicBezTo>
                  <a:lnTo>
                    <a:pt x="8446" y="-13"/>
                  </a:lnTo>
                  <a:cubicBezTo>
                    <a:pt x="4454" y="-146"/>
                    <a:pt x="1115" y="2982"/>
                    <a:pt x="979" y="6973"/>
                  </a:cubicBezTo>
                  <a:cubicBezTo>
                    <a:pt x="979" y="6976"/>
                    <a:pt x="979" y="6978"/>
                    <a:pt x="979" y="6981"/>
                  </a:cubicBezTo>
                  <a:lnTo>
                    <a:pt x="979" y="6981"/>
                  </a:lnTo>
                  <a:lnTo>
                    <a:pt x="-189" y="36868"/>
                  </a:lnTo>
                  <a:lnTo>
                    <a:pt x="-189" y="36868"/>
                  </a:lnTo>
                  <a:cubicBezTo>
                    <a:pt x="-375" y="40864"/>
                    <a:pt x="2706" y="44256"/>
                    <a:pt x="6704" y="44449"/>
                  </a:cubicBezTo>
                  <a:lnTo>
                    <a:pt x="14285" y="44750"/>
                  </a:lnTo>
                  <a:cubicBezTo>
                    <a:pt x="10567" y="44586"/>
                    <a:pt x="9506" y="41461"/>
                    <a:pt x="9649" y="37649"/>
                  </a:cubicBezTo>
                  <a:close/>
                </a:path>
              </a:pathLst>
            </a:custGeom>
            <a:gradFill>
              <a:gsLst>
                <a:gs pos="0">
                  <a:srgbClr val="FFD600"/>
                </a:gs>
                <a:gs pos="22000">
                  <a:srgbClr val="FF9C38"/>
                </a:gs>
                <a:gs pos="100000">
                  <a:srgbClr val="FF5147"/>
                </a:gs>
              </a:gsLst>
              <a:lin ang="11576955" scaled="1"/>
            </a:gradFill>
            <a:ln w="717" cap="flat">
              <a:noFill/>
              <a:prstDash val="solid"/>
              <a:miter/>
            </a:ln>
          </p:spPr>
          <p:txBody>
            <a:bodyPr rtlCol="0" anchor="ctr"/>
            <a:lstStyle/>
            <a:p>
              <a:endParaRPr lang="zh-CN" altLang="en-US"/>
            </a:p>
          </p:txBody>
        </p:sp>
        <p:sp>
          <p:nvSpPr>
            <p:cNvPr id="568" name="任意多边形: 形状 567">
              <a:extLst>
                <a:ext uri="{FF2B5EF4-FFF2-40B4-BE49-F238E27FC236}">
                  <a16:creationId xmlns:a16="http://schemas.microsoft.com/office/drawing/2014/main" id="{42E314B5-2BB8-F264-95DE-CB9102E53244}"/>
                </a:ext>
              </a:extLst>
            </p:cNvPr>
            <p:cNvSpPr/>
            <p:nvPr/>
          </p:nvSpPr>
          <p:spPr>
            <a:xfrm>
              <a:off x="1753295" y="3396640"/>
              <a:ext cx="11386" cy="1669"/>
            </a:xfrm>
            <a:custGeom>
              <a:avLst/>
              <a:gdLst>
                <a:gd name="connsiteX0" fmla="*/ 10674 w 11386"/>
                <a:gd name="connsiteY0" fmla="*/ 1653 h 1669"/>
                <a:gd name="connsiteX1" fmla="*/ 269 w 11386"/>
                <a:gd name="connsiteY1" fmla="*/ 1230 h 1669"/>
                <a:gd name="connsiteX2" fmla="*/ -196 w 11386"/>
                <a:gd name="connsiteY2" fmla="*/ 714 h 1669"/>
                <a:gd name="connsiteX3" fmla="*/ -196 w 11386"/>
                <a:gd name="connsiteY3" fmla="*/ 463 h 1669"/>
                <a:gd name="connsiteX4" fmla="*/ 312 w 11386"/>
                <a:gd name="connsiteY4" fmla="*/ -17 h 1669"/>
                <a:gd name="connsiteX5" fmla="*/ 312 w 11386"/>
                <a:gd name="connsiteY5" fmla="*/ -17 h 1669"/>
                <a:gd name="connsiteX6" fmla="*/ 10717 w 11386"/>
                <a:gd name="connsiteY6" fmla="*/ 406 h 1669"/>
                <a:gd name="connsiteX7" fmla="*/ 11190 w 11386"/>
                <a:gd name="connsiteY7" fmla="*/ 922 h 1669"/>
                <a:gd name="connsiteX8" fmla="*/ 11190 w 11386"/>
                <a:gd name="connsiteY8" fmla="*/ 1173 h 1669"/>
                <a:gd name="connsiteX9" fmla="*/ 10681 w 11386"/>
                <a:gd name="connsiteY9" fmla="*/ 1653 h 1669"/>
                <a:gd name="connsiteX10" fmla="*/ 10674 w 11386"/>
                <a:gd name="connsiteY10" fmla="*/ 1653 h 1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86" h="1669">
                  <a:moveTo>
                    <a:pt x="10674" y="1653"/>
                  </a:moveTo>
                  <a:lnTo>
                    <a:pt x="269" y="1230"/>
                  </a:lnTo>
                  <a:cubicBezTo>
                    <a:pt x="-3" y="1214"/>
                    <a:pt x="-211" y="985"/>
                    <a:pt x="-196" y="714"/>
                  </a:cubicBezTo>
                  <a:lnTo>
                    <a:pt x="-196" y="463"/>
                  </a:lnTo>
                  <a:cubicBezTo>
                    <a:pt x="-189" y="190"/>
                    <a:pt x="40" y="-25"/>
                    <a:pt x="312" y="-17"/>
                  </a:cubicBezTo>
                  <a:cubicBezTo>
                    <a:pt x="312" y="-17"/>
                    <a:pt x="312" y="-17"/>
                    <a:pt x="312" y="-17"/>
                  </a:cubicBezTo>
                  <a:lnTo>
                    <a:pt x="10717" y="406"/>
                  </a:lnTo>
                  <a:cubicBezTo>
                    <a:pt x="10989" y="422"/>
                    <a:pt x="11197" y="650"/>
                    <a:pt x="11190" y="922"/>
                  </a:cubicBezTo>
                  <a:lnTo>
                    <a:pt x="11190" y="1173"/>
                  </a:lnTo>
                  <a:cubicBezTo>
                    <a:pt x="11183" y="1446"/>
                    <a:pt x="10953" y="1661"/>
                    <a:pt x="10681" y="1653"/>
                  </a:cubicBezTo>
                  <a:cubicBezTo>
                    <a:pt x="10681" y="1653"/>
                    <a:pt x="10674" y="1653"/>
                    <a:pt x="10674" y="1653"/>
                  </a:cubicBezTo>
                  <a:close/>
                </a:path>
              </a:pathLst>
            </a:custGeom>
            <a:solidFill>
              <a:srgbClr val="DAE0E0"/>
            </a:solidFill>
            <a:ln w="717" cap="flat">
              <a:noFill/>
              <a:prstDash val="solid"/>
              <a:miter/>
            </a:ln>
          </p:spPr>
          <p:txBody>
            <a:bodyPr rtlCol="0" anchor="ctr"/>
            <a:lstStyle/>
            <a:p>
              <a:endParaRPr lang="zh-CN" altLang="en-US"/>
            </a:p>
          </p:txBody>
        </p:sp>
        <p:sp>
          <p:nvSpPr>
            <p:cNvPr id="569" name="任意多边形: 形状 568">
              <a:extLst>
                <a:ext uri="{FF2B5EF4-FFF2-40B4-BE49-F238E27FC236}">
                  <a16:creationId xmlns:a16="http://schemas.microsoft.com/office/drawing/2014/main" id="{8FC9016A-7D8A-10FD-0C3F-3DCF468D7D3F}"/>
                </a:ext>
              </a:extLst>
            </p:cNvPr>
            <p:cNvSpPr/>
            <p:nvPr/>
          </p:nvSpPr>
          <p:spPr>
            <a:xfrm>
              <a:off x="1762833" y="3397378"/>
              <a:ext cx="1834" cy="2759"/>
            </a:xfrm>
            <a:custGeom>
              <a:avLst/>
              <a:gdLst>
                <a:gd name="connsiteX0" fmla="*/ 1136 w 1834"/>
                <a:gd name="connsiteY0" fmla="*/ 2742 h 2759"/>
                <a:gd name="connsiteX1" fmla="*/ 197 w 1834"/>
                <a:gd name="connsiteY1" fmla="*/ 2699 h 2759"/>
                <a:gd name="connsiteX2" fmla="*/ -197 w 1834"/>
                <a:gd name="connsiteY2" fmla="*/ 2269 h 2759"/>
                <a:gd name="connsiteX3" fmla="*/ -125 w 1834"/>
                <a:gd name="connsiteY3" fmla="*/ 384 h 2759"/>
                <a:gd name="connsiteX4" fmla="*/ 305 w 1834"/>
                <a:gd name="connsiteY4" fmla="*/ -17 h 2759"/>
                <a:gd name="connsiteX5" fmla="*/ 1244 w 1834"/>
                <a:gd name="connsiteY5" fmla="*/ 19 h 2759"/>
                <a:gd name="connsiteX6" fmla="*/ 1638 w 1834"/>
                <a:gd name="connsiteY6" fmla="*/ 456 h 2759"/>
                <a:gd name="connsiteX7" fmla="*/ 1566 w 1834"/>
                <a:gd name="connsiteY7" fmla="*/ 2340 h 2759"/>
                <a:gd name="connsiteX8" fmla="*/ 1136 w 1834"/>
                <a:gd name="connsiteY8" fmla="*/ 2742 h 2759"/>
                <a:gd name="connsiteX9" fmla="*/ 1136 w 1834"/>
                <a:gd name="connsiteY9" fmla="*/ 2742 h 2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34" h="2759">
                  <a:moveTo>
                    <a:pt x="1136" y="2742"/>
                  </a:moveTo>
                  <a:lnTo>
                    <a:pt x="197" y="2699"/>
                  </a:lnTo>
                  <a:cubicBezTo>
                    <a:pt x="-32" y="2687"/>
                    <a:pt x="-204" y="2496"/>
                    <a:pt x="-197" y="2269"/>
                  </a:cubicBezTo>
                  <a:lnTo>
                    <a:pt x="-125" y="384"/>
                  </a:lnTo>
                  <a:cubicBezTo>
                    <a:pt x="-111" y="156"/>
                    <a:pt x="76" y="-21"/>
                    <a:pt x="305" y="-17"/>
                  </a:cubicBezTo>
                  <a:lnTo>
                    <a:pt x="1244" y="19"/>
                  </a:lnTo>
                  <a:cubicBezTo>
                    <a:pt x="1473" y="34"/>
                    <a:pt x="1645" y="227"/>
                    <a:pt x="1638" y="456"/>
                  </a:cubicBezTo>
                  <a:lnTo>
                    <a:pt x="1566" y="2340"/>
                  </a:lnTo>
                  <a:cubicBezTo>
                    <a:pt x="1559" y="2570"/>
                    <a:pt x="1365" y="2750"/>
                    <a:pt x="1136" y="2742"/>
                  </a:cubicBezTo>
                  <a:cubicBezTo>
                    <a:pt x="1136" y="2742"/>
                    <a:pt x="1136" y="2742"/>
                    <a:pt x="1136" y="2742"/>
                  </a:cubicBezTo>
                  <a:close/>
                </a:path>
              </a:pathLst>
            </a:custGeom>
            <a:solidFill>
              <a:srgbClr val="DAE0E0"/>
            </a:solidFill>
            <a:ln w="717" cap="flat">
              <a:noFill/>
              <a:prstDash val="solid"/>
              <a:miter/>
            </a:ln>
          </p:spPr>
          <p:txBody>
            <a:bodyPr rtlCol="0" anchor="ctr"/>
            <a:lstStyle/>
            <a:p>
              <a:endParaRPr lang="zh-CN" altLang="en-US"/>
            </a:p>
          </p:txBody>
        </p:sp>
        <p:sp>
          <p:nvSpPr>
            <p:cNvPr id="570" name="任意多边形: 形状 569">
              <a:extLst>
                <a:ext uri="{FF2B5EF4-FFF2-40B4-BE49-F238E27FC236}">
                  <a16:creationId xmlns:a16="http://schemas.microsoft.com/office/drawing/2014/main" id="{5A9F3C6A-B8A8-B58F-7C98-4BEA2AE3D5E1}"/>
                </a:ext>
              </a:extLst>
            </p:cNvPr>
            <p:cNvSpPr/>
            <p:nvPr/>
          </p:nvSpPr>
          <p:spPr>
            <a:xfrm>
              <a:off x="1693815" y="3374323"/>
              <a:ext cx="36407" cy="48736"/>
            </a:xfrm>
            <a:custGeom>
              <a:avLst/>
              <a:gdLst>
                <a:gd name="connsiteX0" fmla="*/ 33889 w 36407"/>
                <a:gd name="connsiteY0" fmla="*/ 48719 h 48736"/>
                <a:gd name="connsiteX1" fmla="*/ 6975 w 36407"/>
                <a:gd name="connsiteY1" fmla="*/ 47630 h 48736"/>
                <a:gd name="connsiteX2" fmla="*/ -190 w 36407"/>
                <a:gd name="connsiteY2" fmla="*/ 39784 h 48736"/>
                <a:gd name="connsiteX3" fmla="*/ 1114 w 36407"/>
                <a:gd name="connsiteY3" fmla="*/ 6535 h 48736"/>
                <a:gd name="connsiteX4" fmla="*/ 8107 w 36407"/>
                <a:gd name="connsiteY4" fmla="*/ -14 h 48736"/>
                <a:gd name="connsiteX5" fmla="*/ 35738 w 36407"/>
                <a:gd name="connsiteY5" fmla="*/ 1104 h 48736"/>
                <a:gd name="connsiteX6" fmla="*/ 36211 w 36407"/>
                <a:gd name="connsiteY6" fmla="*/ 1620 h 48736"/>
                <a:gd name="connsiteX7" fmla="*/ 34376 w 36407"/>
                <a:gd name="connsiteY7" fmla="*/ 48239 h 48736"/>
                <a:gd name="connsiteX8" fmla="*/ 33889 w 36407"/>
                <a:gd name="connsiteY8" fmla="*/ 48719 h 48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407" h="48736">
                  <a:moveTo>
                    <a:pt x="33889" y="48719"/>
                  </a:moveTo>
                  <a:lnTo>
                    <a:pt x="6975" y="47630"/>
                  </a:lnTo>
                  <a:cubicBezTo>
                    <a:pt x="2833" y="47429"/>
                    <a:pt x="-362" y="43924"/>
                    <a:pt x="-190" y="39784"/>
                  </a:cubicBezTo>
                  <a:lnTo>
                    <a:pt x="1114" y="6535"/>
                  </a:lnTo>
                  <a:cubicBezTo>
                    <a:pt x="1243" y="2800"/>
                    <a:pt x="4374" y="-126"/>
                    <a:pt x="8107" y="-14"/>
                  </a:cubicBezTo>
                  <a:lnTo>
                    <a:pt x="35738" y="1104"/>
                  </a:lnTo>
                  <a:cubicBezTo>
                    <a:pt x="36010" y="1120"/>
                    <a:pt x="36218" y="1348"/>
                    <a:pt x="36211" y="1620"/>
                  </a:cubicBezTo>
                  <a:lnTo>
                    <a:pt x="34376" y="48239"/>
                  </a:lnTo>
                  <a:cubicBezTo>
                    <a:pt x="34369" y="48504"/>
                    <a:pt x="34154" y="48716"/>
                    <a:pt x="33889" y="48719"/>
                  </a:cubicBezTo>
                  <a:close/>
                </a:path>
              </a:pathLst>
            </a:custGeom>
            <a:gradFill>
              <a:gsLst>
                <a:gs pos="0">
                  <a:srgbClr val="FFD600"/>
                </a:gs>
                <a:gs pos="22000">
                  <a:srgbClr val="FF9C38"/>
                </a:gs>
                <a:gs pos="100000">
                  <a:srgbClr val="FF5147"/>
                </a:gs>
              </a:gsLst>
              <a:lin ang="16336800" scaled="1"/>
            </a:gradFill>
            <a:ln w="717" cap="flat">
              <a:noFill/>
              <a:prstDash val="solid"/>
              <a:miter/>
            </a:ln>
          </p:spPr>
          <p:txBody>
            <a:bodyPr rtlCol="0" anchor="ctr"/>
            <a:lstStyle/>
            <a:p>
              <a:endParaRPr lang="zh-CN" altLang="en-US"/>
            </a:p>
          </p:txBody>
        </p:sp>
        <p:sp>
          <p:nvSpPr>
            <p:cNvPr id="571" name="任意多边形: 形状 570">
              <a:extLst>
                <a:ext uri="{FF2B5EF4-FFF2-40B4-BE49-F238E27FC236}">
                  <a16:creationId xmlns:a16="http://schemas.microsoft.com/office/drawing/2014/main" id="{A6C25DD6-C939-1E23-6D71-E5B34D88E3FE}"/>
                </a:ext>
              </a:extLst>
            </p:cNvPr>
            <p:cNvSpPr/>
            <p:nvPr/>
          </p:nvSpPr>
          <p:spPr>
            <a:xfrm>
              <a:off x="1722190" y="3375441"/>
              <a:ext cx="8054" cy="47525"/>
            </a:xfrm>
            <a:custGeom>
              <a:avLst/>
              <a:gdLst>
                <a:gd name="connsiteX0" fmla="*/ 1143 w 8054"/>
                <a:gd name="connsiteY0" fmla="*/ 5833 h 47525"/>
                <a:gd name="connsiteX1" fmla="*/ -190 w 8054"/>
                <a:gd name="connsiteY1" fmla="*/ 39812 h 47525"/>
                <a:gd name="connsiteX2" fmla="*/ 5800 w 8054"/>
                <a:gd name="connsiteY2" fmla="*/ 47508 h 47525"/>
                <a:gd name="connsiteX3" fmla="*/ 6023 w 8054"/>
                <a:gd name="connsiteY3" fmla="*/ 47121 h 47525"/>
                <a:gd name="connsiteX4" fmla="*/ 7857 w 8054"/>
                <a:gd name="connsiteY4" fmla="*/ 502 h 47525"/>
                <a:gd name="connsiteX5" fmla="*/ 7384 w 8054"/>
                <a:gd name="connsiteY5" fmla="*/ -14 h 47525"/>
                <a:gd name="connsiteX6" fmla="*/ 7384 w 8054"/>
                <a:gd name="connsiteY6" fmla="*/ -14 h 47525"/>
                <a:gd name="connsiteX7" fmla="*/ 1143 w 8054"/>
                <a:gd name="connsiteY7" fmla="*/ 5833 h 47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54" h="47525">
                  <a:moveTo>
                    <a:pt x="1143" y="5833"/>
                  </a:moveTo>
                  <a:lnTo>
                    <a:pt x="-190" y="39812"/>
                  </a:lnTo>
                  <a:cubicBezTo>
                    <a:pt x="-348" y="43498"/>
                    <a:pt x="2189" y="46754"/>
                    <a:pt x="5800" y="47508"/>
                  </a:cubicBezTo>
                  <a:cubicBezTo>
                    <a:pt x="5937" y="47425"/>
                    <a:pt x="6023" y="47280"/>
                    <a:pt x="6023" y="47121"/>
                  </a:cubicBezTo>
                  <a:lnTo>
                    <a:pt x="7857" y="502"/>
                  </a:lnTo>
                  <a:cubicBezTo>
                    <a:pt x="7864" y="230"/>
                    <a:pt x="7656" y="2"/>
                    <a:pt x="7384" y="-14"/>
                  </a:cubicBezTo>
                  <a:lnTo>
                    <a:pt x="7384" y="-14"/>
                  </a:lnTo>
                  <a:cubicBezTo>
                    <a:pt x="4045" y="-119"/>
                    <a:pt x="1257" y="2497"/>
                    <a:pt x="1143" y="5833"/>
                  </a:cubicBezTo>
                  <a:close/>
                </a:path>
              </a:pathLst>
            </a:custGeom>
            <a:gradFill>
              <a:gsLst>
                <a:gs pos="0">
                  <a:srgbClr val="FFD600"/>
                </a:gs>
                <a:gs pos="22000">
                  <a:srgbClr val="FF9C38"/>
                </a:gs>
                <a:gs pos="100000">
                  <a:srgbClr val="FF5147"/>
                </a:gs>
              </a:gsLst>
              <a:lin ang="12141198" scaled="1"/>
            </a:gradFill>
            <a:ln w="717" cap="flat">
              <a:noFill/>
              <a:prstDash val="solid"/>
              <a:miter/>
            </a:ln>
          </p:spPr>
          <p:txBody>
            <a:bodyPr rtlCol="0" anchor="ctr"/>
            <a:lstStyle/>
            <a:p>
              <a:endParaRPr lang="zh-CN" altLang="en-US"/>
            </a:p>
          </p:txBody>
        </p:sp>
        <p:sp>
          <p:nvSpPr>
            <p:cNvPr id="572" name="任意多边形: 形状 571">
              <a:extLst>
                <a:ext uri="{FF2B5EF4-FFF2-40B4-BE49-F238E27FC236}">
                  <a16:creationId xmlns:a16="http://schemas.microsoft.com/office/drawing/2014/main" id="{996732A9-4194-D9C9-D014-5019C60025E3}"/>
                </a:ext>
              </a:extLst>
            </p:cNvPr>
            <p:cNvSpPr/>
            <p:nvPr/>
          </p:nvSpPr>
          <p:spPr>
            <a:xfrm>
              <a:off x="1745542" y="3362001"/>
              <a:ext cx="10770" cy="7359"/>
            </a:xfrm>
            <a:custGeom>
              <a:avLst/>
              <a:gdLst>
                <a:gd name="connsiteX0" fmla="*/ 9971 w 10770"/>
                <a:gd name="connsiteY0" fmla="*/ 7342 h 7359"/>
                <a:gd name="connsiteX1" fmla="*/ 133 w 10770"/>
                <a:gd name="connsiteY1" fmla="*/ 6948 h 7359"/>
                <a:gd name="connsiteX2" fmla="*/ -197 w 10770"/>
                <a:gd name="connsiteY2" fmla="*/ 6590 h 7359"/>
                <a:gd name="connsiteX3" fmla="*/ -197 w 10770"/>
                <a:gd name="connsiteY3" fmla="*/ 6583 h 7359"/>
                <a:gd name="connsiteX4" fmla="*/ 47 w 10770"/>
                <a:gd name="connsiteY4" fmla="*/ 320 h 7359"/>
                <a:gd name="connsiteX5" fmla="*/ 398 w 10770"/>
                <a:gd name="connsiteY5" fmla="*/ -17 h 7359"/>
                <a:gd name="connsiteX6" fmla="*/ 405 w 10770"/>
                <a:gd name="connsiteY6" fmla="*/ -17 h 7359"/>
                <a:gd name="connsiteX7" fmla="*/ 10244 w 10770"/>
                <a:gd name="connsiteY7" fmla="*/ 384 h 7359"/>
                <a:gd name="connsiteX8" fmla="*/ 10573 w 10770"/>
                <a:gd name="connsiteY8" fmla="*/ 742 h 7359"/>
                <a:gd name="connsiteX9" fmla="*/ 10573 w 10770"/>
                <a:gd name="connsiteY9" fmla="*/ 750 h 7359"/>
                <a:gd name="connsiteX10" fmla="*/ 10329 w 10770"/>
                <a:gd name="connsiteY10" fmla="*/ 7005 h 7359"/>
                <a:gd name="connsiteX11" fmla="*/ 9971 w 10770"/>
                <a:gd name="connsiteY11" fmla="*/ 7342 h 7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770" h="7359">
                  <a:moveTo>
                    <a:pt x="9971" y="7342"/>
                  </a:moveTo>
                  <a:lnTo>
                    <a:pt x="133" y="6948"/>
                  </a:lnTo>
                  <a:cubicBezTo>
                    <a:pt x="-53" y="6940"/>
                    <a:pt x="-204" y="6780"/>
                    <a:pt x="-197" y="6590"/>
                  </a:cubicBezTo>
                  <a:cubicBezTo>
                    <a:pt x="-197" y="6588"/>
                    <a:pt x="-197" y="6585"/>
                    <a:pt x="-197" y="6583"/>
                  </a:cubicBezTo>
                  <a:lnTo>
                    <a:pt x="47" y="320"/>
                  </a:lnTo>
                  <a:cubicBezTo>
                    <a:pt x="54" y="130"/>
                    <a:pt x="205" y="-21"/>
                    <a:pt x="398" y="-17"/>
                  </a:cubicBezTo>
                  <a:cubicBezTo>
                    <a:pt x="398" y="-17"/>
                    <a:pt x="405" y="-17"/>
                    <a:pt x="405" y="-17"/>
                  </a:cubicBezTo>
                  <a:lnTo>
                    <a:pt x="10244" y="384"/>
                  </a:lnTo>
                  <a:cubicBezTo>
                    <a:pt x="10430" y="392"/>
                    <a:pt x="10580" y="552"/>
                    <a:pt x="10573" y="742"/>
                  </a:cubicBezTo>
                  <a:cubicBezTo>
                    <a:pt x="10573" y="744"/>
                    <a:pt x="10573" y="747"/>
                    <a:pt x="10573" y="750"/>
                  </a:cubicBezTo>
                  <a:lnTo>
                    <a:pt x="10329" y="7005"/>
                  </a:lnTo>
                  <a:cubicBezTo>
                    <a:pt x="10322" y="7197"/>
                    <a:pt x="10165" y="7346"/>
                    <a:pt x="9971" y="7342"/>
                  </a:cubicBezTo>
                  <a:close/>
                </a:path>
              </a:pathLst>
            </a:custGeom>
            <a:gradFill>
              <a:gsLst>
                <a:gs pos="0">
                  <a:srgbClr val="FFD600"/>
                </a:gs>
                <a:gs pos="22000">
                  <a:srgbClr val="FF9C38"/>
                </a:gs>
                <a:gs pos="100000">
                  <a:srgbClr val="FF5147"/>
                </a:gs>
              </a:gsLst>
              <a:lin ang="16336800" scaled="1"/>
            </a:gradFill>
            <a:ln w="717" cap="flat">
              <a:noFill/>
              <a:prstDash val="solid"/>
              <a:miter/>
            </a:ln>
          </p:spPr>
          <p:txBody>
            <a:bodyPr rtlCol="0" anchor="ctr"/>
            <a:lstStyle/>
            <a:p>
              <a:endParaRPr lang="zh-CN" altLang="en-US"/>
            </a:p>
          </p:txBody>
        </p:sp>
        <p:sp>
          <p:nvSpPr>
            <p:cNvPr id="573" name="任意多边形: 形状 572">
              <a:extLst>
                <a:ext uri="{FF2B5EF4-FFF2-40B4-BE49-F238E27FC236}">
                  <a16:creationId xmlns:a16="http://schemas.microsoft.com/office/drawing/2014/main" id="{DF3BD4FD-F10E-45C1-2EAF-A6EF0B875C37}"/>
                </a:ext>
              </a:extLst>
            </p:cNvPr>
            <p:cNvSpPr/>
            <p:nvPr/>
          </p:nvSpPr>
          <p:spPr>
            <a:xfrm>
              <a:off x="1745664" y="3362001"/>
              <a:ext cx="5044" cy="3654"/>
            </a:xfrm>
            <a:custGeom>
              <a:avLst/>
              <a:gdLst>
                <a:gd name="connsiteX0" fmla="*/ 283 w 5044"/>
                <a:gd name="connsiteY0" fmla="*/ -17 h 3654"/>
                <a:gd name="connsiteX1" fmla="*/ -75 w 5044"/>
                <a:gd name="connsiteY1" fmla="*/ 312 h 3654"/>
                <a:gd name="connsiteX2" fmla="*/ -75 w 5044"/>
                <a:gd name="connsiteY2" fmla="*/ 320 h 3654"/>
                <a:gd name="connsiteX3" fmla="*/ -197 w 5044"/>
                <a:gd name="connsiteY3" fmla="*/ 3451 h 3654"/>
                <a:gd name="connsiteX4" fmla="*/ 4368 w 5044"/>
                <a:gd name="connsiteY4" fmla="*/ 3638 h 3654"/>
                <a:gd name="connsiteX5" fmla="*/ 4726 w 5044"/>
                <a:gd name="connsiteY5" fmla="*/ 3301 h 3654"/>
                <a:gd name="connsiteX6" fmla="*/ 4848 w 5044"/>
                <a:gd name="connsiteY6" fmla="*/ 170 h 3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4" h="3654">
                  <a:moveTo>
                    <a:pt x="283" y="-17"/>
                  </a:moveTo>
                  <a:cubicBezTo>
                    <a:pt x="97" y="-25"/>
                    <a:pt x="-68" y="123"/>
                    <a:pt x="-75" y="312"/>
                  </a:cubicBezTo>
                  <a:cubicBezTo>
                    <a:pt x="-75" y="315"/>
                    <a:pt x="-75" y="317"/>
                    <a:pt x="-75" y="320"/>
                  </a:cubicBezTo>
                  <a:lnTo>
                    <a:pt x="-197" y="3451"/>
                  </a:lnTo>
                  <a:lnTo>
                    <a:pt x="4368" y="3638"/>
                  </a:lnTo>
                  <a:cubicBezTo>
                    <a:pt x="4561" y="3642"/>
                    <a:pt x="4719" y="3492"/>
                    <a:pt x="4726" y="3301"/>
                  </a:cubicBezTo>
                  <a:lnTo>
                    <a:pt x="4848" y="170"/>
                  </a:lnTo>
                  <a:close/>
                </a:path>
              </a:pathLst>
            </a:custGeom>
            <a:gradFill>
              <a:gsLst>
                <a:gs pos="0">
                  <a:srgbClr val="FFD600"/>
                </a:gs>
                <a:gs pos="22000">
                  <a:srgbClr val="FF9C38"/>
                </a:gs>
                <a:gs pos="100000">
                  <a:srgbClr val="FF5147"/>
                </a:gs>
              </a:gsLst>
              <a:lin ang="16336800" scaled="1"/>
            </a:gradFill>
            <a:ln w="717" cap="flat">
              <a:noFill/>
              <a:prstDash val="solid"/>
              <a:miter/>
            </a:ln>
          </p:spPr>
          <p:txBody>
            <a:bodyPr rtlCol="0" anchor="ctr"/>
            <a:lstStyle/>
            <a:p>
              <a:endParaRPr lang="zh-CN" altLang="en-US"/>
            </a:p>
          </p:txBody>
        </p:sp>
        <p:sp>
          <p:nvSpPr>
            <p:cNvPr id="574" name="任意多边形: 形状 573">
              <a:extLst>
                <a:ext uri="{FF2B5EF4-FFF2-40B4-BE49-F238E27FC236}">
                  <a16:creationId xmlns:a16="http://schemas.microsoft.com/office/drawing/2014/main" id="{C2AF5466-4D33-C98E-19DF-4914F9F21E2C}"/>
                </a:ext>
              </a:extLst>
            </p:cNvPr>
            <p:cNvSpPr/>
            <p:nvPr/>
          </p:nvSpPr>
          <p:spPr>
            <a:xfrm>
              <a:off x="1695782" y="3345536"/>
              <a:ext cx="48227" cy="24843"/>
            </a:xfrm>
            <a:custGeom>
              <a:avLst/>
              <a:gdLst>
                <a:gd name="connsiteX0" fmla="*/ 114 w 48227"/>
                <a:gd name="connsiteY0" fmla="*/ 12257 h 24843"/>
                <a:gd name="connsiteX1" fmla="*/ 114 w 48227"/>
                <a:gd name="connsiteY1" fmla="*/ 12973 h 24843"/>
                <a:gd name="connsiteX2" fmla="*/ -194 w 48227"/>
                <a:gd name="connsiteY2" fmla="*/ 20712 h 24843"/>
                <a:gd name="connsiteX3" fmla="*/ 2479 w 48227"/>
                <a:gd name="connsiteY3" fmla="*/ 23643 h 24843"/>
                <a:gd name="connsiteX4" fmla="*/ 31786 w 48227"/>
                <a:gd name="connsiteY4" fmla="*/ 24825 h 24843"/>
                <a:gd name="connsiteX5" fmla="*/ 34652 w 48227"/>
                <a:gd name="connsiteY5" fmla="*/ 22124 h 24843"/>
                <a:gd name="connsiteX6" fmla="*/ 34953 w 48227"/>
                <a:gd name="connsiteY6" fmla="*/ 14385 h 24843"/>
                <a:gd name="connsiteX7" fmla="*/ 34953 w 48227"/>
                <a:gd name="connsiteY7" fmla="*/ 13668 h 24843"/>
                <a:gd name="connsiteX8" fmla="*/ 48016 w 48227"/>
                <a:gd name="connsiteY8" fmla="*/ 1422 h 24843"/>
                <a:gd name="connsiteX9" fmla="*/ 48030 w 48227"/>
                <a:gd name="connsiteY9" fmla="*/ 1422 h 24843"/>
                <a:gd name="connsiteX10" fmla="*/ 13163 w 48227"/>
                <a:gd name="connsiteY10" fmla="*/ -11 h 24843"/>
                <a:gd name="connsiteX11" fmla="*/ 114 w 48227"/>
                <a:gd name="connsiteY11" fmla="*/ 12252 h 24843"/>
                <a:gd name="connsiteX12" fmla="*/ 114 w 48227"/>
                <a:gd name="connsiteY12" fmla="*/ 12257 h 24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227" h="24843">
                  <a:moveTo>
                    <a:pt x="114" y="12257"/>
                  </a:moveTo>
                  <a:lnTo>
                    <a:pt x="114" y="12973"/>
                  </a:lnTo>
                  <a:lnTo>
                    <a:pt x="-194" y="20712"/>
                  </a:lnTo>
                  <a:cubicBezTo>
                    <a:pt x="-266" y="22258"/>
                    <a:pt x="931" y="23569"/>
                    <a:pt x="2479" y="23643"/>
                  </a:cubicBezTo>
                  <a:lnTo>
                    <a:pt x="31786" y="24825"/>
                  </a:lnTo>
                  <a:cubicBezTo>
                    <a:pt x="33320" y="24865"/>
                    <a:pt x="34602" y="23659"/>
                    <a:pt x="34652" y="22124"/>
                  </a:cubicBezTo>
                  <a:lnTo>
                    <a:pt x="34953" y="14385"/>
                  </a:lnTo>
                  <a:lnTo>
                    <a:pt x="34953" y="13668"/>
                  </a:lnTo>
                  <a:cubicBezTo>
                    <a:pt x="35182" y="6679"/>
                    <a:pt x="41030" y="1196"/>
                    <a:pt x="48016" y="1422"/>
                  </a:cubicBezTo>
                  <a:cubicBezTo>
                    <a:pt x="48023" y="1422"/>
                    <a:pt x="48023" y="1422"/>
                    <a:pt x="48030" y="1422"/>
                  </a:cubicBezTo>
                  <a:lnTo>
                    <a:pt x="13163" y="-11"/>
                  </a:lnTo>
                  <a:cubicBezTo>
                    <a:pt x="6176" y="-228"/>
                    <a:pt x="329" y="5262"/>
                    <a:pt x="114" y="12252"/>
                  </a:cubicBezTo>
                  <a:cubicBezTo>
                    <a:pt x="114" y="12253"/>
                    <a:pt x="114" y="12255"/>
                    <a:pt x="114" y="12257"/>
                  </a:cubicBezTo>
                  <a:close/>
                </a:path>
              </a:pathLst>
            </a:custGeom>
            <a:gradFill>
              <a:gsLst>
                <a:gs pos="0">
                  <a:srgbClr val="FFD600"/>
                </a:gs>
                <a:gs pos="22000">
                  <a:srgbClr val="FF9C38"/>
                </a:gs>
                <a:gs pos="100000">
                  <a:srgbClr val="FF5147"/>
                </a:gs>
              </a:gsLst>
              <a:lin ang="16336800" scaled="1"/>
            </a:gradFill>
            <a:ln w="717" cap="flat">
              <a:noFill/>
              <a:prstDash val="solid"/>
              <a:miter/>
            </a:ln>
          </p:spPr>
          <p:txBody>
            <a:bodyPr rtlCol="0" anchor="ctr"/>
            <a:lstStyle/>
            <a:p>
              <a:endParaRPr lang="zh-CN" altLang="en-US"/>
            </a:p>
          </p:txBody>
        </p:sp>
        <p:sp>
          <p:nvSpPr>
            <p:cNvPr id="575" name="任意多边形: 形状 574">
              <a:extLst>
                <a:ext uri="{FF2B5EF4-FFF2-40B4-BE49-F238E27FC236}">
                  <a16:creationId xmlns:a16="http://schemas.microsoft.com/office/drawing/2014/main" id="{70E74515-7835-8679-95B6-B377AB894536}"/>
                </a:ext>
              </a:extLst>
            </p:cNvPr>
            <p:cNvSpPr/>
            <p:nvPr/>
          </p:nvSpPr>
          <p:spPr>
            <a:xfrm>
              <a:off x="1723946" y="3346803"/>
              <a:ext cx="20056" cy="23575"/>
            </a:xfrm>
            <a:custGeom>
              <a:avLst/>
              <a:gdLst>
                <a:gd name="connsiteX0" fmla="*/ 16040 w 20056"/>
                <a:gd name="connsiteY0" fmla="*/ -10 h 23575"/>
                <a:gd name="connsiteX1" fmla="*/ 2970 w 20056"/>
                <a:gd name="connsiteY1" fmla="*/ 12230 h 23575"/>
                <a:gd name="connsiteX2" fmla="*/ 2970 w 20056"/>
                <a:gd name="connsiteY2" fmla="*/ 12243 h 23575"/>
                <a:gd name="connsiteX3" fmla="*/ 2970 w 20056"/>
                <a:gd name="connsiteY3" fmla="*/ 12960 h 23575"/>
                <a:gd name="connsiteX4" fmla="*/ 2669 w 20056"/>
                <a:gd name="connsiteY4" fmla="*/ 20698 h 23575"/>
                <a:gd name="connsiteX5" fmla="*/ -197 w 20056"/>
                <a:gd name="connsiteY5" fmla="*/ 23407 h 23575"/>
                <a:gd name="connsiteX6" fmla="*/ 3615 w 20056"/>
                <a:gd name="connsiteY6" fmla="*/ 23557 h 23575"/>
                <a:gd name="connsiteX7" fmla="*/ 6481 w 20056"/>
                <a:gd name="connsiteY7" fmla="*/ 20856 h 23575"/>
                <a:gd name="connsiteX8" fmla="*/ 6782 w 20056"/>
                <a:gd name="connsiteY8" fmla="*/ 13117 h 23575"/>
                <a:gd name="connsiteX9" fmla="*/ 6782 w 20056"/>
                <a:gd name="connsiteY9" fmla="*/ 12401 h 23575"/>
                <a:gd name="connsiteX10" fmla="*/ 19845 w 20056"/>
                <a:gd name="connsiteY10" fmla="*/ 154 h 23575"/>
                <a:gd name="connsiteX11" fmla="*/ 19859 w 20056"/>
                <a:gd name="connsiteY11" fmla="*/ 155 h 23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56" h="23575">
                  <a:moveTo>
                    <a:pt x="16040" y="-10"/>
                  </a:moveTo>
                  <a:cubicBezTo>
                    <a:pt x="9054" y="-239"/>
                    <a:pt x="3199" y="5241"/>
                    <a:pt x="2970" y="12230"/>
                  </a:cubicBezTo>
                  <a:cubicBezTo>
                    <a:pt x="2970" y="12234"/>
                    <a:pt x="2970" y="12239"/>
                    <a:pt x="2970" y="12243"/>
                  </a:cubicBezTo>
                  <a:lnTo>
                    <a:pt x="2970" y="12960"/>
                  </a:lnTo>
                  <a:lnTo>
                    <a:pt x="2669" y="20698"/>
                  </a:lnTo>
                  <a:cubicBezTo>
                    <a:pt x="2619" y="22235"/>
                    <a:pt x="1336" y="23444"/>
                    <a:pt x="-197" y="23407"/>
                  </a:cubicBezTo>
                  <a:lnTo>
                    <a:pt x="3615" y="23557"/>
                  </a:lnTo>
                  <a:cubicBezTo>
                    <a:pt x="5148" y="23598"/>
                    <a:pt x="6431" y="22391"/>
                    <a:pt x="6481" y="20856"/>
                  </a:cubicBezTo>
                  <a:lnTo>
                    <a:pt x="6782" y="13117"/>
                  </a:lnTo>
                  <a:lnTo>
                    <a:pt x="6782" y="12401"/>
                  </a:lnTo>
                  <a:cubicBezTo>
                    <a:pt x="7011" y="5411"/>
                    <a:pt x="12859" y="-72"/>
                    <a:pt x="19845" y="154"/>
                  </a:cubicBezTo>
                  <a:cubicBezTo>
                    <a:pt x="19852" y="155"/>
                    <a:pt x="19852" y="155"/>
                    <a:pt x="19859" y="155"/>
                  </a:cubicBezTo>
                  <a:close/>
                </a:path>
              </a:pathLst>
            </a:custGeom>
            <a:gradFill>
              <a:gsLst>
                <a:gs pos="0">
                  <a:srgbClr val="FFD600"/>
                </a:gs>
                <a:gs pos="22000">
                  <a:srgbClr val="FF9C38"/>
                </a:gs>
                <a:gs pos="100000">
                  <a:srgbClr val="FF5147"/>
                </a:gs>
              </a:gsLst>
              <a:lin ang="13654591" scaled="1"/>
            </a:gradFill>
            <a:ln w="717" cap="flat">
              <a:noFill/>
              <a:prstDash val="solid"/>
              <a:miter/>
            </a:ln>
          </p:spPr>
          <p:txBody>
            <a:bodyPr rtlCol="0" anchor="ctr"/>
            <a:lstStyle/>
            <a:p>
              <a:endParaRPr lang="zh-CN" altLang="en-US"/>
            </a:p>
          </p:txBody>
        </p:sp>
        <p:sp>
          <p:nvSpPr>
            <p:cNvPr id="576" name="任意多边形: 形状 575">
              <a:extLst>
                <a:ext uri="{FF2B5EF4-FFF2-40B4-BE49-F238E27FC236}">
                  <a16:creationId xmlns:a16="http://schemas.microsoft.com/office/drawing/2014/main" id="{7155AE25-B88B-383B-AA8D-78487912BC99}"/>
                </a:ext>
              </a:extLst>
            </p:cNvPr>
            <p:cNvSpPr/>
            <p:nvPr/>
          </p:nvSpPr>
          <p:spPr>
            <a:xfrm>
              <a:off x="1700814" y="3344620"/>
              <a:ext cx="15772" cy="19768"/>
            </a:xfrm>
            <a:custGeom>
              <a:avLst/>
              <a:gdLst>
                <a:gd name="connsiteX0" fmla="*/ 15554 w 15772"/>
                <a:gd name="connsiteY0" fmla="*/ 1206 h 19768"/>
                <a:gd name="connsiteX1" fmla="*/ 10122 w 15772"/>
                <a:gd name="connsiteY1" fmla="*/ -12 h 19768"/>
                <a:gd name="connsiteX2" fmla="*/ 10122 w 15772"/>
                <a:gd name="connsiteY2" fmla="*/ -12 h 19768"/>
                <a:gd name="connsiteX3" fmla="*/ 3129 w 15772"/>
                <a:gd name="connsiteY3" fmla="*/ 2639 h 19768"/>
                <a:gd name="connsiteX4" fmla="*/ 98 w 15772"/>
                <a:gd name="connsiteY4" fmla="*/ 11166 h 19768"/>
                <a:gd name="connsiteX5" fmla="*/ -196 w 15772"/>
                <a:gd name="connsiteY5" fmla="*/ 18640 h 19768"/>
                <a:gd name="connsiteX6" fmla="*/ 728 w 15772"/>
                <a:gd name="connsiteY6" fmla="*/ 19651 h 19768"/>
                <a:gd name="connsiteX7" fmla="*/ 728 w 15772"/>
                <a:gd name="connsiteY7" fmla="*/ 19651 h 19768"/>
                <a:gd name="connsiteX8" fmla="*/ 3229 w 15772"/>
                <a:gd name="connsiteY8" fmla="*/ 19751 h 19768"/>
                <a:gd name="connsiteX9" fmla="*/ 4232 w 15772"/>
                <a:gd name="connsiteY9" fmla="*/ 18821 h 19768"/>
                <a:gd name="connsiteX10" fmla="*/ 4232 w 15772"/>
                <a:gd name="connsiteY10" fmla="*/ 18819 h 19768"/>
                <a:gd name="connsiteX11" fmla="*/ 4526 w 15772"/>
                <a:gd name="connsiteY11" fmla="*/ 11195 h 19768"/>
                <a:gd name="connsiteX12" fmla="*/ 15575 w 15772"/>
                <a:gd name="connsiteY12" fmla="*/ 1256 h 19768"/>
                <a:gd name="connsiteX13" fmla="*/ 15554 w 15772"/>
                <a:gd name="connsiteY13" fmla="*/ 1206 h 19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772" h="19768">
                  <a:moveTo>
                    <a:pt x="15554" y="1206"/>
                  </a:moveTo>
                  <a:cubicBezTo>
                    <a:pt x="13404" y="490"/>
                    <a:pt x="12544" y="81"/>
                    <a:pt x="10122" y="-12"/>
                  </a:cubicBezTo>
                  <a:lnTo>
                    <a:pt x="10122" y="-12"/>
                  </a:lnTo>
                  <a:cubicBezTo>
                    <a:pt x="7973" y="-98"/>
                    <a:pt x="4454" y="891"/>
                    <a:pt x="3129" y="2639"/>
                  </a:cubicBezTo>
                  <a:cubicBezTo>
                    <a:pt x="1273" y="5105"/>
                    <a:pt x="212" y="8081"/>
                    <a:pt x="98" y="11166"/>
                  </a:cubicBezTo>
                  <a:lnTo>
                    <a:pt x="-196" y="18640"/>
                  </a:lnTo>
                  <a:cubicBezTo>
                    <a:pt x="-218" y="19174"/>
                    <a:pt x="191" y="19626"/>
                    <a:pt x="728" y="19651"/>
                  </a:cubicBezTo>
                  <a:cubicBezTo>
                    <a:pt x="728" y="19651"/>
                    <a:pt x="728" y="19651"/>
                    <a:pt x="728" y="19651"/>
                  </a:cubicBezTo>
                  <a:lnTo>
                    <a:pt x="3229" y="19751"/>
                  </a:lnTo>
                  <a:cubicBezTo>
                    <a:pt x="3766" y="19771"/>
                    <a:pt x="4211" y="19355"/>
                    <a:pt x="4232" y="18821"/>
                  </a:cubicBezTo>
                  <a:cubicBezTo>
                    <a:pt x="4232" y="18820"/>
                    <a:pt x="4232" y="18820"/>
                    <a:pt x="4232" y="18819"/>
                  </a:cubicBezTo>
                  <a:lnTo>
                    <a:pt x="4526" y="11195"/>
                  </a:lnTo>
                  <a:cubicBezTo>
                    <a:pt x="4755" y="5319"/>
                    <a:pt x="9750" y="1120"/>
                    <a:pt x="15575" y="1256"/>
                  </a:cubicBezTo>
                  <a:cubicBezTo>
                    <a:pt x="15561" y="1206"/>
                    <a:pt x="15547" y="1278"/>
                    <a:pt x="15554" y="1206"/>
                  </a:cubicBezTo>
                  <a:close/>
                </a:path>
              </a:pathLst>
            </a:custGeom>
            <a:gradFill>
              <a:gsLst>
                <a:gs pos="0">
                  <a:srgbClr val="208CA3"/>
                </a:gs>
                <a:gs pos="42000">
                  <a:srgbClr val="3C4178"/>
                </a:gs>
                <a:gs pos="100000">
                  <a:srgbClr val="241B3C"/>
                </a:gs>
              </a:gsLst>
              <a:lin ang="16336800" scaled="1"/>
            </a:gradFill>
            <a:ln w="717" cap="flat">
              <a:noFill/>
              <a:prstDash val="solid"/>
              <a:miter/>
            </a:ln>
          </p:spPr>
          <p:txBody>
            <a:bodyPr rtlCol="0" anchor="ctr"/>
            <a:lstStyle/>
            <a:p>
              <a:endParaRPr lang="zh-CN" altLang="en-US"/>
            </a:p>
          </p:txBody>
        </p:sp>
        <p:sp>
          <p:nvSpPr>
            <p:cNvPr id="577" name="任意多边形: 形状 576">
              <a:extLst>
                <a:ext uri="{FF2B5EF4-FFF2-40B4-BE49-F238E27FC236}">
                  <a16:creationId xmlns:a16="http://schemas.microsoft.com/office/drawing/2014/main" id="{FDFDF842-19EE-BD16-DD28-466A5476A984}"/>
                </a:ext>
              </a:extLst>
            </p:cNvPr>
            <p:cNvSpPr/>
            <p:nvPr/>
          </p:nvSpPr>
          <p:spPr>
            <a:xfrm>
              <a:off x="1700212" y="3357250"/>
              <a:ext cx="5697" cy="4471"/>
            </a:xfrm>
            <a:custGeom>
              <a:avLst/>
              <a:gdLst>
                <a:gd name="connsiteX0" fmla="*/ 4863 w 5697"/>
                <a:gd name="connsiteY0" fmla="*/ 4454 h 4471"/>
                <a:gd name="connsiteX1" fmla="*/ 277 w 5697"/>
                <a:gd name="connsiteY1" fmla="*/ 4268 h 4471"/>
                <a:gd name="connsiteX2" fmla="*/ -196 w 5697"/>
                <a:gd name="connsiteY2" fmla="*/ 3753 h 4471"/>
                <a:gd name="connsiteX3" fmla="*/ -196 w 5697"/>
                <a:gd name="connsiteY3" fmla="*/ 3752 h 4471"/>
                <a:gd name="connsiteX4" fmla="*/ -67 w 5697"/>
                <a:gd name="connsiteY4" fmla="*/ 463 h 4471"/>
                <a:gd name="connsiteX5" fmla="*/ 441 w 5697"/>
                <a:gd name="connsiteY5" fmla="*/ -17 h 4471"/>
                <a:gd name="connsiteX6" fmla="*/ 441 w 5697"/>
                <a:gd name="connsiteY6" fmla="*/ -17 h 4471"/>
                <a:gd name="connsiteX7" fmla="*/ 5027 w 5697"/>
                <a:gd name="connsiteY7" fmla="*/ 169 h 4471"/>
                <a:gd name="connsiteX8" fmla="*/ 5500 w 5697"/>
                <a:gd name="connsiteY8" fmla="*/ 684 h 4471"/>
                <a:gd name="connsiteX9" fmla="*/ 5500 w 5697"/>
                <a:gd name="connsiteY9" fmla="*/ 693 h 4471"/>
                <a:gd name="connsiteX10" fmla="*/ 5371 w 5697"/>
                <a:gd name="connsiteY10" fmla="*/ 3974 h 4471"/>
                <a:gd name="connsiteX11" fmla="*/ 4863 w 5697"/>
                <a:gd name="connsiteY11" fmla="*/ 4454 h 4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97" h="4471">
                  <a:moveTo>
                    <a:pt x="4863" y="4454"/>
                  </a:moveTo>
                  <a:lnTo>
                    <a:pt x="277" y="4268"/>
                  </a:lnTo>
                  <a:cubicBezTo>
                    <a:pt x="4" y="4257"/>
                    <a:pt x="-211" y="4026"/>
                    <a:pt x="-196" y="3753"/>
                  </a:cubicBezTo>
                  <a:cubicBezTo>
                    <a:pt x="-196" y="3753"/>
                    <a:pt x="-196" y="3752"/>
                    <a:pt x="-196" y="3752"/>
                  </a:cubicBezTo>
                  <a:lnTo>
                    <a:pt x="-67" y="463"/>
                  </a:lnTo>
                  <a:cubicBezTo>
                    <a:pt x="-60" y="190"/>
                    <a:pt x="169" y="-25"/>
                    <a:pt x="441" y="-17"/>
                  </a:cubicBezTo>
                  <a:cubicBezTo>
                    <a:pt x="441" y="-17"/>
                    <a:pt x="441" y="-17"/>
                    <a:pt x="441" y="-17"/>
                  </a:cubicBezTo>
                  <a:lnTo>
                    <a:pt x="5027" y="169"/>
                  </a:lnTo>
                  <a:cubicBezTo>
                    <a:pt x="5300" y="181"/>
                    <a:pt x="5515" y="411"/>
                    <a:pt x="5500" y="684"/>
                  </a:cubicBezTo>
                  <a:cubicBezTo>
                    <a:pt x="5500" y="687"/>
                    <a:pt x="5500" y="690"/>
                    <a:pt x="5500" y="693"/>
                  </a:cubicBezTo>
                  <a:lnTo>
                    <a:pt x="5371" y="3974"/>
                  </a:lnTo>
                  <a:cubicBezTo>
                    <a:pt x="5357" y="4246"/>
                    <a:pt x="5135" y="4459"/>
                    <a:pt x="4863" y="4454"/>
                  </a:cubicBezTo>
                  <a:close/>
                </a:path>
              </a:pathLst>
            </a:custGeom>
            <a:solidFill>
              <a:srgbClr val="DAE0E0"/>
            </a:solidFill>
            <a:ln w="717" cap="flat">
              <a:noFill/>
              <a:prstDash val="solid"/>
              <a:miter/>
            </a:ln>
          </p:spPr>
          <p:txBody>
            <a:bodyPr rtlCol="0" anchor="ctr"/>
            <a:lstStyle/>
            <a:p>
              <a:endParaRPr lang="zh-CN" altLang="en-US"/>
            </a:p>
          </p:txBody>
        </p:sp>
        <p:sp>
          <p:nvSpPr>
            <p:cNvPr id="578" name="任意多边形: 形状 577">
              <a:extLst>
                <a:ext uri="{FF2B5EF4-FFF2-40B4-BE49-F238E27FC236}">
                  <a16:creationId xmlns:a16="http://schemas.microsoft.com/office/drawing/2014/main" id="{F6A331B5-4E92-A9C6-D281-14A9B6ED8163}"/>
                </a:ext>
              </a:extLst>
            </p:cNvPr>
            <p:cNvSpPr/>
            <p:nvPr/>
          </p:nvSpPr>
          <p:spPr>
            <a:xfrm>
              <a:off x="1717775" y="3345336"/>
              <a:ext cx="15765" cy="19746"/>
            </a:xfrm>
            <a:custGeom>
              <a:avLst/>
              <a:gdLst>
                <a:gd name="connsiteX0" fmla="*/ 15547 w 15765"/>
                <a:gd name="connsiteY0" fmla="*/ 1206 h 19746"/>
                <a:gd name="connsiteX1" fmla="*/ 9406 w 15765"/>
                <a:gd name="connsiteY1" fmla="*/ -12 h 19746"/>
                <a:gd name="connsiteX2" fmla="*/ 9406 w 15765"/>
                <a:gd name="connsiteY2" fmla="*/ -12 h 19746"/>
                <a:gd name="connsiteX3" fmla="*/ 3121 w 15765"/>
                <a:gd name="connsiteY3" fmla="*/ 2647 h 19746"/>
                <a:gd name="connsiteX4" fmla="*/ 98 w 15765"/>
                <a:gd name="connsiteY4" fmla="*/ 11145 h 19746"/>
                <a:gd name="connsiteX5" fmla="*/ -196 w 15765"/>
                <a:gd name="connsiteY5" fmla="*/ 18612 h 19746"/>
                <a:gd name="connsiteX6" fmla="*/ 728 w 15765"/>
                <a:gd name="connsiteY6" fmla="*/ 19629 h 19746"/>
                <a:gd name="connsiteX7" fmla="*/ 3229 w 15765"/>
                <a:gd name="connsiteY7" fmla="*/ 19729 h 19746"/>
                <a:gd name="connsiteX8" fmla="*/ 4225 w 15765"/>
                <a:gd name="connsiteY8" fmla="*/ 18791 h 19746"/>
                <a:gd name="connsiteX9" fmla="*/ 4225 w 15765"/>
                <a:gd name="connsiteY9" fmla="*/ 18791 h 19746"/>
                <a:gd name="connsiteX10" fmla="*/ 4526 w 15765"/>
                <a:gd name="connsiteY10" fmla="*/ 11174 h 19746"/>
                <a:gd name="connsiteX11" fmla="*/ 15568 w 15765"/>
                <a:gd name="connsiteY11" fmla="*/ 1235 h 19746"/>
                <a:gd name="connsiteX12" fmla="*/ 15547 w 15765"/>
                <a:gd name="connsiteY12" fmla="*/ 1206 h 19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765" h="19746">
                  <a:moveTo>
                    <a:pt x="15547" y="1206"/>
                  </a:moveTo>
                  <a:cubicBezTo>
                    <a:pt x="13576" y="488"/>
                    <a:pt x="11505" y="77"/>
                    <a:pt x="9406" y="-12"/>
                  </a:cubicBezTo>
                  <a:lnTo>
                    <a:pt x="9406" y="-12"/>
                  </a:lnTo>
                  <a:cubicBezTo>
                    <a:pt x="7256" y="-98"/>
                    <a:pt x="4440" y="891"/>
                    <a:pt x="3121" y="2647"/>
                  </a:cubicBezTo>
                  <a:cubicBezTo>
                    <a:pt x="1266" y="5102"/>
                    <a:pt x="212" y="8069"/>
                    <a:pt x="98" y="11145"/>
                  </a:cubicBezTo>
                  <a:lnTo>
                    <a:pt x="-196" y="18612"/>
                  </a:lnTo>
                  <a:cubicBezTo>
                    <a:pt x="-218" y="19147"/>
                    <a:pt x="191" y="19602"/>
                    <a:pt x="728" y="19629"/>
                  </a:cubicBezTo>
                  <a:lnTo>
                    <a:pt x="3229" y="19729"/>
                  </a:lnTo>
                  <a:cubicBezTo>
                    <a:pt x="3766" y="19745"/>
                    <a:pt x="4211" y="19325"/>
                    <a:pt x="4225" y="18791"/>
                  </a:cubicBezTo>
                  <a:cubicBezTo>
                    <a:pt x="4225" y="18791"/>
                    <a:pt x="4225" y="18791"/>
                    <a:pt x="4225" y="18791"/>
                  </a:cubicBezTo>
                  <a:lnTo>
                    <a:pt x="4526" y="11174"/>
                  </a:lnTo>
                  <a:cubicBezTo>
                    <a:pt x="4755" y="5291"/>
                    <a:pt x="9750" y="1092"/>
                    <a:pt x="15568" y="1235"/>
                  </a:cubicBezTo>
                  <a:cubicBezTo>
                    <a:pt x="15547" y="1206"/>
                    <a:pt x="15539" y="1242"/>
                    <a:pt x="15547" y="1206"/>
                  </a:cubicBezTo>
                  <a:close/>
                </a:path>
              </a:pathLst>
            </a:custGeom>
            <a:gradFill>
              <a:gsLst>
                <a:gs pos="0">
                  <a:srgbClr val="208CA3"/>
                </a:gs>
                <a:gs pos="42000">
                  <a:srgbClr val="3C4178"/>
                </a:gs>
                <a:gs pos="100000">
                  <a:srgbClr val="241B3C"/>
                </a:gs>
              </a:gsLst>
              <a:lin ang="16336800" scaled="1"/>
            </a:gradFill>
            <a:ln w="717" cap="flat">
              <a:noFill/>
              <a:prstDash val="solid"/>
              <a:miter/>
            </a:ln>
          </p:spPr>
          <p:txBody>
            <a:bodyPr rtlCol="0" anchor="ctr"/>
            <a:lstStyle/>
            <a:p>
              <a:endParaRPr lang="zh-CN" altLang="en-US"/>
            </a:p>
          </p:txBody>
        </p:sp>
        <p:sp>
          <p:nvSpPr>
            <p:cNvPr id="579" name="任意多边形: 形状 578">
              <a:extLst>
                <a:ext uri="{FF2B5EF4-FFF2-40B4-BE49-F238E27FC236}">
                  <a16:creationId xmlns:a16="http://schemas.microsoft.com/office/drawing/2014/main" id="{C3ABA3C5-D6D2-B395-B17E-F8D91044A768}"/>
                </a:ext>
              </a:extLst>
            </p:cNvPr>
            <p:cNvSpPr/>
            <p:nvPr/>
          </p:nvSpPr>
          <p:spPr>
            <a:xfrm>
              <a:off x="1717159" y="3357938"/>
              <a:ext cx="5704" cy="4464"/>
            </a:xfrm>
            <a:custGeom>
              <a:avLst/>
              <a:gdLst>
                <a:gd name="connsiteX0" fmla="*/ 4862 w 5704"/>
                <a:gd name="connsiteY0" fmla="*/ 4447 h 4464"/>
                <a:gd name="connsiteX1" fmla="*/ 276 w 5704"/>
                <a:gd name="connsiteY1" fmla="*/ 4268 h 4464"/>
                <a:gd name="connsiteX2" fmla="*/ -197 w 5704"/>
                <a:gd name="connsiteY2" fmla="*/ 3745 h 4464"/>
                <a:gd name="connsiteX3" fmla="*/ -68 w 5704"/>
                <a:gd name="connsiteY3" fmla="*/ 463 h 4464"/>
                <a:gd name="connsiteX4" fmla="*/ 441 w 5704"/>
                <a:gd name="connsiteY4" fmla="*/ -17 h 4464"/>
                <a:gd name="connsiteX5" fmla="*/ 448 w 5704"/>
                <a:gd name="connsiteY5" fmla="*/ -17 h 4464"/>
                <a:gd name="connsiteX6" fmla="*/ 5034 w 5704"/>
                <a:gd name="connsiteY6" fmla="*/ 169 h 4464"/>
                <a:gd name="connsiteX7" fmla="*/ 5507 w 5704"/>
                <a:gd name="connsiteY7" fmla="*/ 685 h 4464"/>
                <a:gd name="connsiteX8" fmla="*/ 5378 w 5704"/>
                <a:gd name="connsiteY8" fmla="*/ 3974 h 4464"/>
                <a:gd name="connsiteX9" fmla="*/ 4862 w 5704"/>
                <a:gd name="connsiteY9" fmla="*/ 4447 h 4464"/>
                <a:gd name="connsiteX10" fmla="*/ 4862 w 5704"/>
                <a:gd name="connsiteY10" fmla="*/ 4447 h 4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04" h="4464">
                  <a:moveTo>
                    <a:pt x="4862" y="4447"/>
                  </a:moveTo>
                  <a:lnTo>
                    <a:pt x="276" y="4268"/>
                  </a:lnTo>
                  <a:cubicBezTo>
                    <a:pt x="4" y="4249"/>
                    <a:pt x="-204" y="4018"/>
                    <a:pt x="-197" y="3745"/>
                  </a:cubicBezTo>
                  <a:lnTo>
                    <a:pt x="-68" y="463"/>
                  </a:lnTo>
                  <a:cubicBezTo>
                    <a:pt x="-61" y="190"/>
                    <a:pt x="169" y="-25"/>
                    <a:pt x="441" y="-17"/>
                  </a:cubicBezTo>
                  <a:cubicBezTo>
                    <a:pt x="441" y="-17"/>
                    <a:pt x="448" y="-17"/>
                    <a:pt x="448" y="-17"/>
                  </a:cubicBezTo>
                  <a:lnTo>
                    <a:pt x="5034" y="169"/>
                  </a:lnTo>
                  <a:cubicBezTo>
                    <a:pt x="5306" y="185"/>
                    <a:pt x="5514" y="414"/>
                    <a:pt x="5507" y="685"/>
                  </a:cubicBezTo>
                  <a:lnTo>
                    <a:pt x="5378" y="3974"/>
                  </a:lnTo>
                  <a:cubicBezTo>
                    <a:pt x="5364" y="4247"/>
                    <a:pt x="5135" y="4459"/>
                    <a:pt x="4862" y="4447"/>
                  </a:cubicBezTo>
                  <a:cubicBezTo>
                    <a:pt x="4862" y="4447"/>
                    <a:pt x="4862" y="4447"/>
                    <a:pt x="4862" y="4447"/>
                  </a:cubicBezTo>
                  <a:close/>
                </a:path>
              </a:pathLst>
            </a:custGeom>
            <a:solidFill>
              <a:srgbClr val="DAE0E0"/>
            </a:solidFill>
            <a:ln w="717" cap="flat">
              <a:noFill/>
              <a:prstDash val="solid"/>
              <a:miter/>
            </a:ln>
          </p:spPr>
          <p:txBody>
            <a:bodyPr rtlCol="0" anchor="ctr"/>
            <a:lstStyle/>
            <a:p>
              <a:endParaRPr lang="zh-CN" altLang="en-US"/>
            </a:p>
          </p:txBody>
        </p:sp>
        <p:sp>
          <p:nvSpPr>
            <p:cNvPr id="580" name="任意多边形: 形状 579">
              <a:extLst>
                <a:ext uri="{FF2B5EF4-FFF2-40B4-BE49-F238E27FC236}">
                  <a16:creationId xmlns:a16="http://schemas.microsoft.com/office/drawing/2014/main" id="{28F6D5DF-D6A0-23EC-5C54-696DCDBD66AC}"/>
                </a:ext>
              </a:extLst>
            </p:cNvPr>
            <p:cNvSpPr/>
            <p:nvPr/>
          </p:nvSpPr>
          <p:spPr>
            <a:xfrm>
              <a:off x="1704341" y="3357401"/>
              <a:ext cx="1541" cy="4320"/>
            </a:xfrm>
            <a:custGeom>
              <a:avLst/>
              <a:gdLst>
                <a:gd name="connsiteX0" fmla="*/ 871 w 1541"/>
                <a:gd name="connsiteY0" fmla="*/ 19 h 4320"/>
                <a:gd name="connsiteX1" fmla="*/ -32 w 1541"/>
                <a:gd name="connsiteY1" fmla="*/ -17 h 4320"/>
                <a:gd name="connsiteX2" fmla="*/ 441 w 1541"/>
                <a:gd name="connsiteY2" fmla="*/ 497 h 4320"/>
                <a:gd name="connsiteX3" fmla="*/ 441 w 1541"/>
                <a:gd name="connsiteY3" fmla="*/ 506 h 4320"/>
                <a:gd name="connsiteX4" fmla="*/ 312 w 1541"/>
                <a:gd name="connsiteY4" fmla="*/ 3788 h 4320"/>
                <a:gd name="connsiteX5" fmla="*/ -197 w 1541"/>
                <a:gd name="connsiteY5" fmla="*/ 4268 h 4320"/>
                <a:gd name="connsiteX6" fmla="*/ -197 w 1541"/>
                <a:gd name="connsiteY6" fmla="*/ 4268 h 4320"/>
                <a:gd name="connsiteX7" fmla="*/ 706 w 1541"/>
                <a:gd name="connsiteY7" fmla="*/ 4304 h 4320"/>
                <a:gd name="connsiteX8" fmla="*/ 1215 w 1541"/>
                <a:gd name="connsiteY8" fmla="*/ 3824 h 4320"/>
                <a:gd name="connsiteX9" fmla="*/ 1344 w 1541"/>
                <a:gd name="connsiteY9" fmla="*/ 542 h 4320"/>
                <a:gd name="connsiteX10" fmla="*/ 878 w 1541"/>
                <a:gd name="connsiteY10" fmla="*/ 19 h 4320"/>
                <a:gd name="connsiteX11" fmla="*/ 871 w 1541"/>
                <a:gd name="connsiteY11" fmla="*/ 19 h 4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41" h="4320">
                  <a:moveTo>
                    <a:pt x="871" y="19"/>
                  </a:moveTo>
                  <a:lnTo>
                    <a:pt x="-32" y="-17"/>
                  </a:lnTo>
                  <a:cubicBezTo>
                    <a:pt x="240" y="-6"/>
                    <a:pt x="455" y="224"/>
                    <a:pt x="441" y="497"/>
                  </a:cubicBezTo>
                  <a:cubicBezTo>
                    <a:pt x="441" y="500"/>
                    <a:pt x="441" y="503"/>
                    <a:pt x="441" y="506"/>
                  </a:cubicBezTo>
                  <a:lnTo>
                    <a:pt x="312" y="3788"/>
                  </a:lnTo>
                  <a:cubicBezTo>
                    <a:pt x="305" y="4061"/>
                    <a:pt x="75" y="4276"/>
                    <a:pt x="-197" y="4268"/>
                  </a:cubicBezTo>
                  <a:cubicBezTo>
                    <a:pt x="-197" y="4268"/>
                    <a:pt x="-197" y="4268"/>
                    <a:pt x="-197" y="4268"/>
                  </a:cubicBezTo>
                  <a:lnTo>
                    <a:pt x="706" y="4304"/>
                  </a:lnTo>
                  <a:cubicBezTo>
                    <a:pt x="978" y="4308"/>
                    <a:pt x="1200" y="4095"/>
                    <a:pt x="1215" y="3824"/>
                  </a:cubicBezTo>
                  <a:lnTo>
                    <a:pt x="1344" y="542"/>
                  </a:lnTo>
                  <a:cubicBezTo>
                    <a:pt x="1358" y="270"/>
                    <a:pt x="1150" y="35"/>
                    <a:pt x="878" y="19"/>
                  </a:cubicBezTo>
                  <a:cubicBezTo>
                    <a:pt x="878" y="19"/>
                    <a:pt x="871" y="19"/>
                    <a:pt x="871" y="19"/>
                  </a:cubicBezTo>
                  <a:close/>
                </a:path>
              </a:pathLst>
            </a:custGeom>
            <a:solidFill>
              <a:srgbClr val="E4EFEF"/>
            </a:solidFill>
            <a:ln w="717" cap="flat">
              <a:noFill/>
              <a:prstDash val="solid"/>
              <a:miter/>
            </a:ln>
          </p:spPr>
          <p:txBody>
            <a:bodyPr rtlCol="0" anchor="ctr"/>
            <a:lstStyle/>
            <a:p>
              <a:endParaRPr lang="zh-CN" altLang="en-US"/>
            </a:p>
          </p:txBody>
        </p:sp>
        <p:sp>
          <p:nvSpPr>
            <p:cNvPr id="581" name="任意多边形: 形状 580">
              <a:extLst>
                <a:ext uri="{FF2B5EF4-FFF2-40B4-BE49-F238E27FC236}">
                  <a16:creationId xmlns:a16="http://schemas.microsoft.com/office/drawing/2014/main" id="{C53278DF-9639-DDAB-BB83-5CD9813097DF}"/>
                </a:ext>
              </a:extLst>
            </p:cNvPr>
            <p:cNvSpPr/>
            <p:nvPr/>
          </p:nvSpPr>
          <p:spPr>
            <a:xfrm>
              <a:off x="1721323" y="3358089"/>
              <a:ext cx="1540" cy="4314"/>
            </a:xfrm>
            <a:custGeom>
              <a:avLst/>
              <a:gdLst>
                <a:gd name="connsiteX0" fmla="*/ 871 w 1540"/>
                <a:gd name="connsiteY0" fmla="*/ 19 h 4314"/>
                <a:gd name="connsiteX1" fmla="*/ -32 w 1540"/>
                <a:gd name="connsiteY1" fmla="*/ -17 h 4314"/>
                <a:gd name="connsiteX2" fmla="*/ 441 w 1540"/>
                <a:gd name="connsiteY2" fmla="*/ 498 h 4314"/>
                <a:gd name="connsiteX3" fmla="*/ 441 w 1540"/>
                <a:gd name="connsiteY3" fmla="*/ 499 h 4314"/>
                <a:gd name="connsiteX4" fmla="*/ 312 w 1540"/>
                <a:gd name="connsiteY4" fmla="*/ 3788 h 4314"/>
                <a:gd name="connsiteX5" fmla="*/ -197 w 1540"/>
                <a:gd name="connsiteY5" fmla="*/ 4261 h 4314"/>
                <a:gd name="connsiteX6" fmla="*/ 699 w 1540"/>
                <a:gd name="connsiteY6" fmla="*/ 4297 h 4314"/>
                <a:gd name="connsiteX7" fmla="*/ 1215 w 1540"/>
                <a:gd name="connsiteY7" fmla="*/ 3824 h 4314"/>
                <a:gd name="connsiteX8" fmla="*/ 1215 w 1540"/>
                <a:gd name="connsiteY8" fmla="*/ 3824 h 4314"/>
                <a:gd name="connsiteX9" fmla="*/ 1344 w 1540"/>
                <a:gd name="connsiteY9" fmla="*/ 535 h 4314"/>
                <a:gd name="connsiteX10" fmla="*/ 871 w 1540"/>
                <a:gd name="connsiteY10" fmla="*/ 19 h 4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40" h="4314">
                  <a:moveTo>
                    <a:pt x="871" y="19"/>
                  </a:moveTo>
                  <a:lnTo>
                    <a:pt x="-32" y="-17"/>
                  </a:lnTo>
                  <a:cubicBezTo>
                    <a:pt x="240" y="-6"/>
                    <a:pt x="455" y="225"/>
                    <a:pt x="441" y="498"/>
                  </a:cubicBezTo>
                  <a:cubicBezTo>
                    <a:pt x="441" y="498"/>
                    <a:pt x="441" y="499"/>
                    <a:pt x="441" y="499"/>
                  </a:cubicBezTo>
                  <a:lnTo>
                    <a:pt x="312" y="3788"/>
                  </a:lnTo>
                  <a:cubicBezTo>
                    <a:pt x="297" y="4058"/>
                    <a:pt x="75" y="4269"/>
                    <a:pt x="-197" y="4261"/>
                  </a:cubicBezTo>
                  <a:lnTo>
                    <a:pt x="699" y="4297"/>
                  </a:lnTo>
                  <a:cubicBezTo>
                    <a:pt x="971" y="4309"/>
                    <a:pt x="1200" y="4097"/>
                    <a:pt x="1215" y="3824"/>
                  </a:cubicBezTo>
                  <a:cubicBezTo>
                    <a:pt x="1215" y="3824"/>
                    <a:pt x="1215" y="3824"/>
                    <a:pt x="1215" y="3824"/>
                  </a:cubicBezTo>
                  <a:lnTo>
                    <a:pt x="1344" y="535"/>
                  </a:lnTo>
                  <a:cubicBezTo>
                    <a:pt x="1351" y="263"/>
                    <a:pt x="1143" y="34"/>
                    <a:pt x="871" y="19"/>
                  </a:cubicBezTo>
                  <a:close/>
                </a:path>
              </a:pathLst>
            </a:custGeom>
            <a:solidFill>
              <a:srgbClr val="E4EFEF"/>
            </a:solidFill>
            <a:ln w="717" cap="flat">
              <a:noFill/>
              <a:prstDash val="solid"/>
              <a:miter/>
            </a:ln>
          </p:spPr>
          <p:txBody>
            <a:bodyPr rtlCol="0" anchor="ctr"/>
            <a:lstStyle/>
            <a:p>
              <a:endParaRPr lang="zh-CN" altLang="en-US"/>
            </a:p>
          </p:txBody>
        </p:sp>
        <p:sp>
          <p:nvSpPr>
            <p:cNvPr id="582" name="任意多边形: 形状 581">
              <a:extLst>
                <a:ext uri="{FF2B5EF4-FFF2-40B4-BE49-F238E27FC236}">
                  <a16:creationId xmlns:a16="http://schemas.microsoft.com/office/drawing/2014/main" id="{42A23726-54D3-E890-D3F7-313E7BA8EDB7}"/>
                </a:ext>
              </a:extLst>
            </p:cNvPr>
            <p:cNvSpPr/>
            <p:nvPr/>
          </p:nvSpPr>
          <p:spPr>
            <a:xfrm>
              <a:off x="1692994" y="3374170"/>
              <a:ext cx="37292" cy="19182"/>
            </a:xfrm>
            <a:custGeom>
              <a:avLst/>
              <a:gdLst>
                <a:gd name="connsiteX0" fmla="*/ 36 w 37292"/>
                <a:gd name="connsiteY0" fmla="*/ 9454 h 19182"/>
                <a:gd name="connsiteX1" fmla="*/ 36 w 37292"/>
                <a:gd name="connsiteY1" fmla="*/ 9999 h 19182"/>
                <a:gd name="connsiteX2" fmla="*/ -194 w 37292"/>
                <a:gd name="connsiteY2" fmla="*/ 15982 h 19182"/>
                <a:gd name="connsiteX3" fmla="*/ 1834 w 37292"/>
                <a:gd name="connsiteY3" fmla="*/ 18245 h 19182"/>
                <a:gd name="connsiteX4" fmla="*/ 1863 w 37292"/>
                <a:gd name="connsiteY4" fmla="*/ 18246 h 19182"/>
                <a:gd name="connsiteX5" fmla="*/ 24520 w 37292"/>
                <a:gd name="connsiteY5" fmla="*/ 19164 h 19182"/>
                <a:gd name="connsiteX6" fmla="*/ 26756 w 37292"/>
                <a:gd name="connsiteY6" fmla="*/ 17102 h 19182"/>
                <a:gd name="connsiteX7" fmla="*/ 26756 w 37292"/>
                <a:gd name="connsiteY7" fmla="*/ 17071 h 19182"/>
                <a:gd name="connsiteX8" fmla="*/ 26985 w 37292"/>
                <a:gd name="connsiteY8" fmla="*/ 11088 h 19182"/>
                <a:gd name="connsiteX9" fmla="*/ 26985 w 37292"/>
                <a:gd name="connsiteY9" fmla="*/ 10543 h 19182"/>
                <a:gd name="connsiteX10" fmla="*/ 37074 w 37292"/>
                <a:gd name="connsiteY10" fmla="*/ 1077 h 19182"/>
                <a:gd name="connsiteX11" fmla="*/ 37096 w 37292"/>
                <a:gd name="connsiteY11" fmla="*/ 1078 h 19182"/>
                <a:gd name="connsiteX12" fmla="*/ 10146 w 37292"/>
                <a:gd name="connsiteY12" fmla="*/ -11 h 19182"/>
                <a:gd name="connsiteX13" fmla="*/ 36 w 37292"/>
                <a:gd name="connsiteY13" fmla="*/ 9443 h 19182"/>
                <a:gd name="connsiteX14" fmla="*/ 36 w 37292"/>
                <a:gd name="connsiteY14" fmla="*/ 9454 h 1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292" h="19182">
                  <a:moveTo>
                    <a:pt x="36" y="9454"/>
                  </a:moveTo>
                  <a:lnTo>
                    <a:pt x="36" y="9999"/>
                  </a:lnTo>
                  <a:lnTo>
                    <a:pt x="-194" y="15982"/>
                  </a:lnTo>
                  <a:cubicBezTo>
                    <a:pt x="-258" y="17167"/>
                    <a:pt x="652" y="18181"/>
                    <a:pt x="1834" y="18245"/>
                  </a:cubicBezTo>
                  <a:cubicBezTo>
                    <a:pt x="1848" y="18246"/>
                    <a:pt x="1856" y="18246"/>
                    <a:pt x="1863" y="18246"/>
                  </a:cubicBezTo>
                  <a:lnTo>
                    <a:pt x="24520" y="19164"/>
                  </a:lnTo>
                  <a:cubicBezTo>
                    <a:pt x="25710" y="19212"/>
                    <a:pt x="26706" y="18289"/>
                    <a:pt x="26756" y="17102"/>
                  </a:cubicBezTo>
                  <a:cubicBezTo>
                    <a:pt x="26756" y="17092"/>
                    <a:pt x="26756" y="17081"/>
                    <a:pt x="26756" y="17071"/>
                  </a:cubicBezTo>
                  <a:lnTo>
                    <a:pt x="26985" y="11088"/>
                  </a:lnTo>
                  <a:lnTo>
                    <a:pt x="26985" y="10543"/>
                  </a:lnTo>
                  <a:cubicBezTo>
                    <a:pt x="27157" y="5144"/>
                    <a:pt x="31672" y="906"/>
                    <a:pt x="37074" y="1077"/>
                  </a:cubicBezTo>
                  <a:cubicBezTo>
                    <a:pt x="37082" y="1077"/>
                    <a:pt x="37089" y="1078"/>
                    <a:pt x="37096" y="1078"/>
                  </a:cubicBezTo>
                  <a:lnTo>
                    <a:pt x="10146" y="-11"/>
                  </a:lnTo>
                  <a:cubicBezTo>
                    <a:pt x="4743" y="-192"/>
                    <a:pt x="215" y="4041"/>
                    <a:pt x="36" y="9443"/>
                  </a:cubicBezTo>
                  <a:cubicBezTo>
                    <a:pt x="36" y="9447"/>
                    <a:pt x="36" y="9451"/>
                    <a:pt x="36" y="9454"/>
                  </a:cubicBezTo>
                  <a:close/>
                </a:path>
              </a:pathLst>
            </a:custGeom>
            <a:gradFill>
              <a:gsLst>
                <a:gs pos="0">
                  <a:srgbClr val="FFD600"/>
                </a:gs>
                <a:gs pos="22000">
                  <a:srgbClr val="FF9C38"/>
                </a:gs>
                <a:gs pos="100000">
                  <a:srgbClr val="FF5147"/>
                </a:gs>
              </a:gsLst>
              <a:lin ang="16336800" scaled="1"/>
            </a:gradFill>
            <a:ln w="717" cap="flat">
              <a:noFill/>
              <a:prstDash val="solid"/>
              <a:miter/>
            </a:ln>
          </p:spPr>
          <p:txBody>
            <a:bodyPr rtlCol="0" anchor="ctr"/>
            <a:lstStyle/>
            <a:p>
              <a:endParaRPr lang="zh-CN" altLang="en-US"/>
            </a:p>
          </p:txBody>
        </p:sp>
        <p:sp>
          <p:nvSpPr>
            <p:cNvPr id="583" name="任意多边形: 形状 582">
              <a:extLst>
                <a:ext uri="{FF2B5EF4-FFF2-40B4-BE49-F238E27FC236}">
                  <a16:creationId xmlns:a16="http://schemas.microsoft.com/office/drawing/2014/main" id="{45B9920C-41A5-4B01-8AC1-0A5767F67A5B}"/>
                </a:ext>
              </a:extLst>
            </p:cNvPr>
            <p:cNvSpPr/>
            <p:nvPr/>
          </p:nvSpPr>
          <p:spPr>
            <a:xfrm>
              <a:off x="1714745" y="3375137"/>
              <a:ext cx="15520" cy="18215"/>
            </a:xfrm>
            <a:custGeom>
              <a:avLst/>
              <a:gdLst>
                <a:gd name="connsiteX0" fmla="*/ 12386 w 15520"/>
                <a:gd name="connsiteY0" fmla="*/ -11 h 18215"/>
                <a:gd name="connsiteX1" fmla="*/ 2275 w 15520"/>
                <a:gd name="connsiteY1" fmla="*/ 9443 h 18215"/>
                <a:gd name="connsiteX2" fmla="*/ 2275 w 15520"/>
                <a:gd name="connsiteY2" fmla="*/ 9454 h 18215"/>
                <a:gd name="connsiteX3" fmla="*/ 2275 w 15520"/>
                <a:gd name="connsiteY3" fmla="*/ 9999 h 18215"/>
                <a:gd name="connsiteX4" fmla="*/ 2039 w 15520"/>
                <a:gd name="connsiteY4" fmla="*/ 15982 h 18215"/>
                <a:gd name="connsiteX5" fmla="*/ -168 w 15520"/>
                <a:gd name="connsiteY5" fmla="*/ 18075 h 18215"/>
                <a:gd name="connsiteX6" fmla="*/ -197 w 15520"/>
                <a:gd name="connsiteY6" fmla="*/ 18074 h 18215"/>
                <a:gd name="connsiteX7" fmla="*/ 2748 w 15520"/>
                <a:gd name="connsiteY7" fmla="*/ 18196 h 18215"/>
                <a:gd name="connsiteX8" fmla="*/ 4984 w 15520"/>
                <a:gd name="connsiteY8" fmla="*/ 16135 h 18215"/>
                <a:gd name="connsiteX9" fmla="*/ 4984 w 15520"/>
                <a:gd name="connsiteY9" fmla="*/ 16104 h 18215"/>
                <a:gd name="connsiteX10" fmla="*/ 5213 w 15520"/>
                <a:gd name="connsiteY10" fmla="*/ 10121 h 18215"/>
                <a:gd name="connsiteX11" fmla="*/ 5213 w 15520"/>
                <a:gd name="connsiteY11" fmla="*/ 9576 h 18215"/>
                <a:gd name="connsiteX12" fmla="*/ 15302 w 15520"/>
                <a:gd name="connsiteY12" fmla="*/ 110 h 18215"/>
                <a:gd name="connsiteX13" fmla="*/ 15324 w 15520"/>
                <a:gd name="connsiteY13" fmla="*/ 110 h 18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520" h="18215">
                  <a:moveTo>
                    <a:pt x="12386" y="-11"/>
                  </a:moveTo>
                  <a:cubicBezTo>
                    <a:pt x="6983" y="-192"/>
                    <a:pt x="2454" y="4041"/>
                    <a:pt x="2275" y="9443"/>
                  </a:cubicBezTo>
                  <a:cubicBezTo>
                    <a:pt x="2275" y="9447"/>
                    <a:pt x="2275" y="9451"/>
                    <a:pt x="2275" y="9454"/>
                  </a:cubicBezTo>
                  <a:lnTo>
                    <a:pt x="2275" y="9999"/>
                  </a:lnTo>
                  <a:lnTo>
                    <a:pt x="2039" y="15982"/>
                  </a:lnTo>
                  <a:cubicBezTo>
                    <a:pt x="2010" y="17169"/>
                    <a:pt x="1021" y="18106"/>
                    <a:pt x="-168" y="18075"/>
                  </a:cubicBezTo>
                  <a:cubicBezTo>
                    <a:pt x="-175" y="18075"/>
                    <a:pt x="-190" y="18075"/>
                    <a:pt x="-197" y="18074"/>
                  </a:cubicBezTo>
                  <a:lnTo>
                    <a:pt x="2748" y="18196"/>
                  </a:lnTo>
                  <a:cubicBezTo>
                    <a:pt x="3938" y="18244"/>
                    <a:pt x="4933" y="17321"/>
                    <a:pt x="4984" y="16135"/>
                  </a:cubicBezTo>
                  <a:cubicBezTo>
                    <a:pt x="4984" y="16125"/>
                    <a:pt x="4984" y="16114"/>
                    <a:pt x="4984" y="16104"/>
                  </a:cubicBezTo>
                  <a:lnTo>
                    <a:pt x="5213" y="10121"/>
                  </a:lnTo>
                  <a:lnTo>
                    <a:pt x="5213" y="9576"/>
                  </a:lnTo>
                  <a:cubicBezTo>
                    <a:pt x="5385" y="4177"/>
                    <a:pt x="9899" y="-62"/>
                    <a:pt x="15302" y="110"/>
                  </a:cubicBezTo>
                  <a:cubicBezTo>
                    <a:pt x="15309" y="110"/>
                    <a:pt x="15316" y="110"/>
                    <a:pt x="15324" y="110"/>
                  </a:cubicBezTo>
                  <a:close/>
                </a:path>
              </a:pathLst>
            </a:custGeom>
            <a:gradFill>
              <a:gsLst>
                <a:gs pos="0">
                  <a:srgbClr val="FFD600"/>
                </a:gs>
                <a:gs pos="22000">
                  <a:srgbClr val="FF9C38"/>
                </a:gs>
                <a:gs pos="100000">
                  <a:srgbClr val="FF5147"/>
                </a:gs>
              </a:gsLst>
              <a:lin ang="13654557" scaled="1"/>
            </a:gradFill>
            <a:ln w="717" cap="flat">
              <a:noFill/>
              <a:prstDash val="solid"/>
              <a:miter/>
            </a:ln>
          </p:spPr>
          <p:txBody>
            <a:bodyPr rtlCol="0" anchor="ctr"/>
            <a:lstStyle/>
            <a:p>
              <a:endParaRPr lang="zh-CN" altLang="en-US"/>
            </a:p>
          </p:txBody>
        </p:sp>
        <p:sp>
          <p:nvSpPr>
            <p:cNvPr id="584" name="任意多边形: 形状 583">
              <a:extLst>
                <a:ext uri="{FF2B5EF4-FFF2-40B4-BE49-F238E27FC236}">
                  <a16:creationId xmlns:a16="http://schemas.microsoft.com/office/drawing/2014/main" id="{C3554DD7-52C8-5BD5-B12F-DB33E6A0CBC5}"/>
                </a:ext>
              </a:extLst>
            </p:cNvPr>
            <p:cNvSpPr/>
            <p:nvPr/>
          </p:nvSpPr>
          <p:spPr>
            <a:xfrm>
              <a:off x="1771137" y="3524653"/>
              <a:ext cx="21899" cy="15549"/>
            </a:xfrm>
            <a:custGeom>
              <a:avLst/>
              <a:gdLst>
                <a:gd name="connsiteX0" fmla="*/ 18349 w 21899"/>
                <a:gd name="connsiteY0" fmla="*/ 9234 h 15549"/>
                <a:gd name="connsiteX1" fmla="*/ 10008 w 21899"/>
                <a:gd name="connsiteY1" fmla="*/ -17 h 15549"/>
                <a:gd name="connsiteX2" fmla="*/ 1102 w 21899"/>
                <a:gd name="connsiteY2" fmla="*/ -17 h 15549"/>
                <a:gd name="connsiteX3" fmla="*/ -196 w 21899"/>
                <a:gd name="connsiteY3" fmla="*/ 13383 h 15549"/>
                <a:gd name="connsiteX4" fmla="*/ 1797 w 21899"/>
                <a:gd name="connsiteY4" fmla="*/ 15531 h 15549"/>
                <a:gd name="connsiteX5" fmla="*/ 1861 w 21899"/>
                <a:gd name="connsiteY5" fmla="*/ 15532 h 15549"/>
                <a:gd name="connsiteX6" fmla="*/ 21703 w 21899"/>
                <a:gd name="connsiteY6" fmla="*/ 15532 h 15549"/>
                <a:gd name="connsiteX7" fmla="*/ 18349 w 21899"/>
                <a:gd name="connsiteY7" fmla="*/ 9234 h 15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99" h="15549">
                  <a:moveTo>
                    <a:pt x="18349" y="9234"/>
                  </a:moveTo>
                  <a:cubicBezTo>
                    <a:pt x="14988" y="8517"/>
                    <a:pt x="8912" y="8281"/>
                    <a:pt x="10008" y="-17"/>
                  </a:cubicBezTo>
                  <a:lnTo>
                    <a:pt x="1102" y="-17"/>
                  </a:lnTo>
                  <a:cubicBezTo>
                    <a:pt x="428" y="4423"/>
                    <a:pt x="-9" y="8896"/>
                    <a:pt x="-196" y="13383"/>
                  </a:cubicBezTo>
                  <a:cubicBezTo>
                    <a:pt x="-239" y="14526"/>
                    <a:pt x="650" y="15487"/>
                    <a:pt x="1797" y="15531"/>
                  </a:cubicBezTo>
                  <a:cubicBezTo>
                    <a:pt x="1818" y="15532"/>
                    <a:pt x="1840" y="15532"/>
                    <a:pt x="1861" y="15532"/>
                  </a:cubicBezTo>
                  <a:lnTo>
                    <a:pt x="21703" y="15532"/>
                  </a:lnTo>
                  <a:cubicBezTo>
                    <a:pt x="21703" y="15532"/>
                    <a:pt x="21703" y="9950"/>
                    <a:pt x="18349" y="9234"/>
                  </a:cubicBezTo>
                  <a:close/>
                </a:path>
              </a:pathLst>
            </a:custGeom>
            <a:solidFill>
              <a:srgbClr val="B78A39"/>
            </a:solidFill>
            <a:ln w="717" cap="flat">
              <a:noFill/>
              <a:prstDash val="solid"/>
              <a:miter/>
            </a:ln>
          </p:spPr>
          <p:txBody>
            <a:bodyPr rtlCol="0" anchor="ctr"/>
            <a:lstStyle/>
            <a:p>
              <a:endParaRPr lang="zh-CN" altLang="en-US"/>
            </a:p>
          </p:txBody>
        </p:sp>
        <p:sp>
          <p:nvSpPr>
            <p:cNvPr id="585" name="任意多边形: 形状 584">
              <a:extLst>
                <a:ext uri="{FF2B5EF4-FFF2-40B4-BE49-F238E27FC236}">
                  <a16:creationId xmlns:a16="http://schemas.microsoft.com/office/drawing/2014/main" id="{5EEF26C0-79EC-3B8B-054A-E9B4A21BA948}"/>
                </a:ext>
              </a:extLst>
            </p:cNvPr>
            <p:cNvSpPr/>
            <p:nvPr/>
          </p:nvSpPr>
          <p:spPr>
            <a:xfrm>
              <a:off x="1741350" y="3440414"/>
              <a:ext cx="10828" cy="11989"/>
            </a:xfrm>
            <a:custGeom>
              <a:avLst/>
              <a:gdLst>
                <a:gd name="connsiteX0" fmla="*/ -197 w 10828"/>
                <a:gd name="connsiteY0" fmla="*/ 1209 h 11989"/>
                <a:gd name="connsiteX1" fmla="*/ 262 w 10828"/>
                <a:gd name="connsiteY1" fmla="*/ 7866 h 11989"/>
                <a:gd name="connsiteX2" fmla="*/ 1487 w 10828"/>
                <a:gd name="connsiteY2" fmla="*/ 9729 h 11989"/>
                <a:gd name="connsiteX3" fmla="*/ 4554 w 10828"/>
                <a:gd name="connsiteY3" fmla="*/ 11663 h 11989"/>
                <a:gd name="connsiteX4" fmla="*/ 6654 w 10828"/>
                <a:gd name="connsiteY4" fmla="*/ 11663 h 11989"/>
                <a:gd name="connsiteX5" fmla="*/ 8531 w 10828"/>
                <a:gd name="connsiteY5" fmla="*/ 10409 h 11989"/>
                <a:gd name="connsiteX6" fmla="*/ 9584 w 10828"/>
                <a:gd name="connsiteY6" fmla="*/ 8854 h 11989"/>
                <a:gd name="connsiteX7" fmla="*/ 10631 w 10828"/>
                <a:gd name="connsiteY7" fmla="*/ 1689 h 11989"/>
                <a:gd name="connsiteX8" fmla="*/ 9305 w 10828"/>
                <a:gd name="connsiteY8" fmla="*/ 256 h 11989"/>
                <a:gd name="connsiteX9" fmla="*/ 1072 w 10828"/>
                <a:gd name="connsiteY9" fmla="*/ -17 h 11989"/>
                <a:gd name="connsiteX10" fmla="*/ -197 w 10828"/>
                <a:gd name="connsiteY10" fmla="*/ 1179 h 11989"/>
                <a:gd name="connsiteX11" fmla="*/ -197 w 10828"/>
                <a:gd name="connsiteY11" fmla="*/ 1209 h 11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28" h="11989">
                  <a:moveTo>
                    <a:pt x="-197" y="1209"/>
                  </a:moveTo>
                  <a:cubicBezTo>
                    <a:pt x="-204" y="3436"/>
                    <a:pt x="-53" y="5661"/>
                    <a:pt x="262" y="7866"/>
                  </a:cubicBezTo>
                  <a:cubicBezTo>
                    <a:pt x="377" y="8635"/>
                    <a:pt x="828" y="9316"/>
                    <a:pt x="1487" y="9729"/>
                  </a:cubicBezTo>
                  <a:lnTo>
                    <a:pt x="4554" y="11663"/>
                  </a:lnTo>
                  <a:cubicBezTo>
                    <a:pt x="5192" y="12076"/>
                    <a:pt x="6016" y="12076"/>
                    <a:pt x="6654" y="11663"/>
                  </a:cubicBezTo>
                  <a:lnTo>
                    <a:pt x="8531" y="10409"/>
                  </a:lnTo>
                  <a:cubicBezTo>
                    <a:pt x="9068" y="10048"/>
                    <a:pt x="9448" y="9490"/>
                    <a:pt x="9584" y="8854"/>
                  </a:cubicBezTo>
                  <a:cubicBezTo>
                    <a:pt x="10115" y="6496"/>
                    <a:pt x="10466" y="4101"/>
                    <a:pt x="10631" y="1689"/>
                  </a:cubicBezTo>
                  <a:cubicBezTo>
                    <a:pt x="10652" y="929"/>
                    <a:pt x="10064" y="291"/>
                    <a:pt x="9305" y="256"/>
                  </a:cubicBezTo>
                  <a:lnTo>
                    <a:pt x="1072" y="-17"/>
                  </a:lnTo>
                  <a:cubicBezTo>
                    <a:pt x="391" y="-37"/>
                    <a:pt x="-175" y="499"/>
                    <a:pt x="-197" y="1179"/>
                  </a:cubicBezTo>
                  <a:cubicBezTo>
                    <a:pt x="-197" y="1189"/>
                    <a:pt x="-197" y="1199"/>
                    <a:pt x="-197" y="1209"/>
                  </a:cubicBezTo>
                  <a:close/>
                </a:path>
              </a:pathLst>
            </a:custGeom>
            <a:solidFill>
              <a:srgbClr val="70462A"/>
            </a:solidFill>
            <a:ln w="717" cap="flat">
              <a:noFill/>
              <a:prstDash val="solid"/>
              <a:miter/>
            </a:ln>
          </p:spPr>
          <p:txBody>
            <a:bodyPr rtlCol="0" anchor="ctr"/>
            <a:lstStyle/>
            <a:p>
              <a:endParaRPr lang="zh-CN" altLang="en-US"/>
            </a:p>
          </p:txBody>
        </p:sp>
        <p:sp>
          <p:nvSpPr>
            <p:cNvPr id="586" name="任意多边形: 形状 585">
              <a:extLst>
                <a:ext uri="{FF2B5EF4-FFF2-40B4-BE49-F238E27FC236}">
                  <a16:creationId xmlns:a16="http://schemas.microsoft.com/office/drawing/2014/main" id="{6A4C4A4B-D6B5-DAE2-5B9D-05FB96719738}"/>
                </a:ext>
              </a:extLst>
            </p:cNvPr>
            <p:cNvSpPr/>
            <p:nvPr/>
          </p:nvSpPr>
          <p:spPr>
            <a:xfrm>
              <a:off x="1778191" y="3351628"/>
              <a:ext cx="9395" cy="7816"/>
            </a:xfrm>
            <a:custGeom>
              <a:avLst/>
              <a:gdLst>
                <a:gd name="connsiteX0" fmla="*/ 9124 w 9395"/>
                <a:gd name="connsiteY0" fmla="*/ 4946 h 7816"/>
                <a:gd name="connsiteX1" fmla="*/ 3663 w 9395"/>
                <a:gd name="connsiteY1" fmla="*/ 7655 h 7816"/>
                <a:gd name="connsiteX2" fmla="*/ -120 w 9395"/>
                <a:gd name="connsiteY2" fmla="*/ 2839 h 7816"/>
                <a:gd name="connsiteX3" fmla="*/ 5333 w 9395"/>
                <a:gd name="connsiteY3" fmla="*/ 131 h 7816"/>
                <a:gd name="connsiteX4" fmla="*/ 9124 w 9395"/>
                <a:gd name="connsiteY4" fmla="*/ 4946 h 7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95" h="7816">
                  <a:moveTo>
                    <a:pt x="9124" y="4946"/>
                  </a:moveTo>
                  <a:cubicBezTo>
                    <a:pt x="8658" y="7024"/>
                    <a:pt x="6214" y="8235"/>
                    <a:pt x="3663" y="7655"/>
                  </a:cubicBezTo>
                  <a:cubicBezTo>
                    <a:pt x="1112" y="7074"/>
                    <a:pt x="-586" y="4917"/>
                    <a:pt x="-120" y="2839"/>
                  </a:cubicBezTo>
                  <a:cubicBezTo>
                    <a:pt x="346" y="761"/>
                    <a:pt x="2782" y="-457"/>
                    <a:pt x="5333" y="131"/>
                  </a:cubicBezTo>
                  <a:cubicBezTo>
                    <a:pt x="7884" y="718"/>
                    <a:pt x="9582" y="2868"/>
                    <a:pt x="9124" y="4946"/>
                  </a:cubicBezTo>
                  <a:close/>
                </a:path>
              </a:pathLst>
            </a:custGeom>
            <a:gradFill>
              <a:gsLst>
                <a:gs pos="0">
                  <a:srgbClr val="208CA3"/>
                </a:gs>
                <a:gs pos="42000">
                  <a:srgbClr val="3C4178"/>
                </a:gs>
                <a:gs pos="100000">
                  <a:srgbClr val="241B3C"/>
                </a:gs>
              </a:gsLst>
              <a:lin ang="6260096" scaled="1"/>
            </a:gradFill>
            <a:ln w="717" cap="flat">
              <a:noFill/>
              <a:prstDash val="solid"/>
              <a:miter/>
            </a:ln>
          </p:spPr>
          <p:txBody>
            <a:bodyPr rtlCol="0" anchor="ctr"/>
            <a:lstStyle/>
            <a:p>
              <a:endParaRPr lang="zh-CN" altLang="en-US"/>
            </a:p>
          </p:txBody>
        </p:sp>
        <p:sp>
          <p:nvSpPr>
            <p:cNvPr id="587" name="任意多边形: 形状 586">
              <a:extLst>
                <a:ext uri="{FF2B5EF4-FFF2-40B4-BE49-F238E27FC236}">
                  <a16:creationId xmlns:a16="http://schemas.microsoft.com/office/drawing/2014/main" id="{1D27C8E8-4525-2D32-42EF-5AC602BC4F86}"/>
                </a:ext>
              </a:extLst>
            </p:cNvPr>
            <p:cNvSpPr/>
            <p:nvPr/>
          </p:nvSpPr>
          <p:spPr>
            <a:xfrm>
              <a:off x="1778191" y="3353166"/>
              <a:ext cx="4878" cy="6062"/>
            </a:xfrm>
            <a:custGeom>
              <a:avLst/>
              <a:gdLst>
                <a:gd name="connsiteX0" fmla="*/ 3843 w 4878"/>
                <a:gd name="connsiteY0" fmla="*/ 1416 h 6062"/>
                <a:gd name="connsiteX1" fmla="*/ 511 w 4878"/>
                <a:gd name="connsiteY1" fmla="*/ -17 h 6062"/>
                <a:gd name="connsiteX2" fmla="*/ -120 w 4878"/>
                <a:gd name="connsiteY2" fmla="*/ 1294 h 6062"/>
                <a:gd name="connsiteX3" fmla="*/ 3413 w 4878"/>
                <a:gd name="connsiteY3" fmla="*/ 6045 h 6062"/>
                <a:gd name="connsiteX4" fmla="*/ 4581 w 4878"/>
                <a:gd name="connsiteY4" fmla="*/ 3243 h 6062"/>
                <a:gd name="connsiteX5" fmla="*/ 3843 w 4878"/>
                <a:gd name="connsiteY5" fmla="*/ 1416 h 6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8" h="6062">
                  <a:moveTo>
                    <a:pt x="3843" y="1416"/>
                  </a:moveTo>
                  <a:lnTo>
                    <a:pt x="511" y="-17"/>
                  </a:lnTo>
                  <a:cubicBezTo>
                    <a:pt x="203" y="366"/>
                    <a:pt x="-12" y="814"/>
                    <a:pt x="-120" y="1294"/>
                  </a:cubicBezTo>
                  <a:cubicBezTo>
                    <a:pt x="-571" y="3301"/>
                    <a:pt x="1005" y="5379"/>
                    <a:pt x="3413" y="6045"/>
                  </a:cubicBezTo>
                  <a:lnTo>
                    <a:pt x="4581" y="3243"/>
                  </a:lnTo>
                  <a:cubicBezTo>
                    <a:pt x="4860" y="2535"/>
                    <a:pt x="4538" y="1733"/>
                    <a:pt x="3843" y="1416"/>
                  </a:cubicBezTo>
                  <a:close/>
                </a:path>
              </a:pathLst>
            </a:custGeom>
            <a:gradFill>
              <a:gsLst>
                <a:gs pos="0">
                  <a:srgbClr val="208CA3"/>
                </a:gs>
                <a:gs pos="42000">
                  <a:srgbClr val="3C4178"/>
                </a:gs>
                <a:gs pos="100000">
                  <a:srgbClr val="241B3C"/>
                </a:gs>
              </a:gsLst>
              <a:lin ang="20599600" scaled="1"/>
            </a:gradFill>
            <a:ln w="717" cap="flat">
              <a:noFill/>
              <a:prstDash val="solid"/>
              <a:miter/>
            </a:ln>
          </p:spPr>
          <p:txBody>
            <a:bodyPr rtlCol="0" anchor="ctr"/>
            <a:lstStyle/>
            <a:p>
              <a:endParaRPr lang="zh-CN" altLang="en-US"/>
            </a:p>
          </p:txBody>
        </p:sp>
        <p:sp>
          <p:nvSpPr>
            <p:cNvPr id="588" name="任意多边形: 形状 587">
              <a:extLst>
                <a:ext uri="{FF2B5EF4-FFF2-40B4-BE49-F238E27FC236}">
                  <a16:creationId xmlns:a16="http://schemas.microsoft.com/office/drawing/2014/main" id="{6708E402-68E4-9757-2EAF-6F300884E8EB}"/>
                </a:ext>
              </a:extLst>
            </p:cNvPr>
            <p:cNvSpPr/>
            <p:nvPr/>
          </p:nvSpPr>
          <p:spPr>
            <a:xfrm>
              <a:off x="1771803" y="3524631"/>
              <a:ext cx="18297" cy="15556"/>
            </a:xfrm>
            <a:custGeom>
              <a:avLst/>
              <a:gdLst>
                <a:gd name="connsiteX0" fmla="*/ 12860 w 18297"/>
                <a:gd name="connsiteY0" fmla="*/ 9298 h 15556"/>
                <a:gd name="connsiteX1" fmla="*/ 9277 w 18297"/>
                <a:gd name="connsiteY1" fmla="*/ -17 h 15556"/>
                <a:gd name="connsiteX2" fmla="*/ 414 w 18297"/>
                <a:gd name="connsiteY2" fmla="*/ -17 h 15556"/>
                <a:gd name="connsiteX3" fmla="*/ 414 w 18297"/>
                <a:gd name="connsiteY3" fmla="*/ 62 h 15556"/>
                <a:gd name="connsiteX4" fmla="*/ 414 w 18297"/>
                <a:gd name="connsiteY4" fmla="*/ 62 h 15556"/>
                <a:gd name="connsiteX5" fmla="*/ 414 w 18297"/>
                <a:gd name="connsiteY5" fmla="*/ 98 h 15556"/>
                <a:gd name="connsiteX6" fmla="*/ 414 w 18297"/>
                <a:gd name="connsiteY6" fmla="*/ 205 h 15556"/>
                <a:gd name="connsiteX7" fmla="*/ 414 w 18297"/>
                <a:gd name="connsiteY7" fmla="*/ 205 h 15556"/>
                <a:gd name="connsiteX8" fmla="*/ 414 w 18297"/>
                <a:gd name="connsiteY8" fmla="*/ 320 h 15556"/>
                <a:gd name="connsiteX9" fmla="*/ 414 w 18297"/>
                <a:gd name="connsiteY9" fmla="*/ 427 h 15556"/>
                <a:gd name="connsiteX10" fmla="*/ 414 w 18297"/>
                <a:gd name="connsiteY10" fmla="*/ 520 h 15556"/>
                <a:gd name="connsiteX11" fmla="*/ 414 w 18297"/>
                <a:gd name="connsiteY11" fmla="*/ 635 h 15556"/>
                <a:gd name="connsiteX12" fmla="*/ 414 w 18297"/>
                <a:gd name="connsiteY12" fmla="*/ 785 h 15556"/>
                <a:gd name="connsiteX13" fmla="*/ 414 w 18297"/>
                <a:gd name="connsiteY13" fmla="*/ 900 h 15556"/>
                <a:gd name="connsiteX14" fmla="*/ 414 w 18297"/>
                <a:gd name="connsiteY14" fmla="*/ 1043 h 15556"/>
                <a:gd name="connsiteX15" fmla="*/ 414 w 18297"/>
                <a:gd name="connsiteY15" fmla="*/ 1201 h 15556"/>
                <a:gd name="connsiteX16" fmla="*/ 313 w 18297"/>
                <a:gd name="connsiteY16" fmla="*/ 1918 h 15556"/>
                <a:gd name="connsiteX17" fmla="*/ 313 w 18297"/>
                <a:gd name="connsiteY17" fmla="*/ 2061 h 15556"/>
                <a:gd name="connsiteX18" fmla="*/ 278 w 18297"/>
                <a:gd name="connsiteY18" fmla="*/ 2305 h 15556"/>
                <a:gd name="connsiteX19" fmla="*/ 278 w 18297"/>
                <a:gd name="connsiteY19" fmla="*/ 2505 h 15556"/>
                <a:gd name="connsiteX20" fmla="*/ 242 w 18297"/>
                <a:gd name="connsiteY20" fmla="*/ 2735 h 15556"/>
                <a:gd name="connsiteX21" fmla="*/ 242 w 18297"/>
                <a:gd name="connsiteY21" fmla="*/ 2921 h 15556"/>
                <a:gd name="connsiteX22" fmla="*/ 242 w 18297"/>
                <a:gd name="connsiteY22" fmla="*/ 3207 h 15556"/>
                <a:gd name="connsiteX23" fmla="*/ 242 w 18297"/>
                <a:gd name="connsiteY23" fmla="*/ 3387 h 15556"/>
                <a:gd name="connsiteX24" fmla="*/ 242 w 18297"/>
                <a:gd name="connsiteY24" fmla="*/ 3666 h 15556"/>
                <a:gd name="connsiteX25" fmla="*/ 242 w 18297"/>
                <a:gd name="connsiteY25" fmla="*/ 3888 h 15556"/>
                <a:gd name="connsiteX26" fmla="*/ 206 w 18297"/>
                <a:gd name="connsiteY26" fmla="*/ 4175 h 15556"/>
                <a:gd name="connsiteX27" fmla="*/ 206 w 18297"/>
                <a:gd name="connsiteY27" fmla="*/ 4397 h 15556"/>
                <a:gd name="connsiteX28" fmla="*/ 163 w 18297"/>
                <a:gd name="connsiteY28" fmla="*/ 4741 h 15556"/>
                <a:gd name="connsiteX29" fmla="*/ 163 w 18297"/>
                <a:gd name="connsiteY29" fmla="*/ 4927 h 15556"/>
                <a:gd name="connsiteX30" fmla="*/ 98 w 18297"/>
                <a:gd name="connsiteY30" fmla="*/ 5472 h 15556"/>
                <a:gd name="connsiteX31" fmla="*/ 98 w 18297"/>
                <a:gd name="connsiteY31" fmla="*/ 5522 h 15556"/>
                <a:gd name="connsiteX32" fmla="*/ 41 w 18297"/>
                <a:gd name="connsiteY32" fmla="*/ 6031 h 15556"/>
                <a:gd name="connsiteX33" fmla="*/ 41 w 18297"/>
                <a:gd name="connsiteY33" fmla="*/ 6231 h 15556"/>
                <a:gd name="connsiteX34" fmla="*/ -2 w 18297"/>
                <a:gd name="connsiteY34" fmla="*/ 6611 h 15556"/>
                <a:gd name="connsiteX35" fmla="*/ -2 w 18297"/>
                <a:gd name="connsiteY35" fmla="*/ 6826 h 15556"/>
                <a:gd name="connsiteX36" fmla="*/ -45 w 18297"/>
                <a:gd name="connsiteY36" fmla="*/ 7199 h 15556"/>
                <a:gd name="connsiteX37" fmla="*/ -45 w 18297"/>
                <a:gd name="connsiteY37" fmla="*/ 7449 h 15556"/>
                <a:gd name="connsiteX38" fmla="*/ -81 w 18297"/>
                <a:gd name="connsiteY38" fmla="*/ 7793 h 15556"/>
                <a:gd name="connsiteX39" fmla="*/ -81 w 18297"/>
                <a:gd name="connsiteY39" fmla="*/ 8059 h 15556"/>
                <a:gd name="connsiteX40" fmla="*/ -81 w 18297"/>
                <a:gd name="connsiteY40" fmla="*/ 8417 h 15556"/>
                <a:gd name="connsiteX41" fmla="*/ -81 w 18297"/>
                <a:gd name="connsiteY41" fmla="*/ 8668 h 15556"/>
                <a:gd name="connsiteX42" fmla="*/ -117 w 18297"/>
                <a:gd name="connsiteY42" fmla="*/ 9047 h 15556"/>
                <a:gd name="connsiteX43" fmla="*/ -117 w 18297"/>
                <a:gd name="connsiteY43" fmla="*/ 9291 h 15556"/>
                <a:gd name="connsiteX44" fmla="*/ -152 w 18297"/>
                <a:gd name="connsiteY44" fmla="*/ 9678 h 15556"/>
                <a:gd name="connsiteX45" fmla="*/ -152 w 18297"/>
                <a:gd name="connsiteY45" fmla="*/ 9914 h 15556"/>
                <a:gd name="connsiteX46" fmla="*/ -196 w 18297"/>
                <a:gd name="connsiteY46" fmla="*/ 10524 h 15556"/>
                <a:gd name="connsiteX47" fmla="*/ -196 w 18297"/>
                <a:gd name="connsiteY47" fmla="*/ 10581 h 15556"/>
                <a:gd name="connsiteX48" fmla="*/ -196 w 18297"/>
                <a:gd name="connsiteY48" fmla="*/ 11147 h 15556"/>
                <a:gd name="connsiteX49" fmla="*/ -196 w 18297"/>
                <a:gd name="connsiteY49" fmla="*/ 11340 h 15556"/>
                <a:gd name="connsiteX50" fmla="*/ -196 w 18297"/>
                <a:gd name="connsiteY50" fmla="*/ 11756 h 15556"/>
                <a:gd name="connsiteX51" fmla="*/ -196 w 18297"/>
                <a:gd name="connsiteY51" fmla="*/ 12000 h 15556"/>
                <a:gd name="connsiteX52" fmla="*/ -196 w 18297"/>
                <a:gd name="connsiteY52" fmla="*/ 12372 h 15556"/>
                <a:gd name="connsiteX53" fmla="*/ -196 w 18297"/>
                <a:gd name="connsiteY53" fmla="*/ 12623 h 15556"/>
                <a:gd name="connsiteX54" fmla="*/ -196 w 18297"/>
                <a:gd name="connsiteY54" fmla="*/ 12974 h 15556"/>
                <a:gd name="connsiteX55" fmla="*/ -196 w 18297"/>
                <a:gd name="connsiteY55" fmla="*/ 13225 h 15556"/>
                <a:gd name="connsiteX56" fmla="*/ -196 w 18297"/>
                <a:gd name="connsiteY56" fmla="*/ 13390 h 15556"/>
                <a:gd name="connsiteX57" fmla="*/ 1797 w 18297"/>
                <a:gd name="connsiteY57" fmla="*/ 15538 h 15556"/>
                <a:gd name="connsiteX58" fmla="*/ 1861 w 18297"/>
                <a:gd name="connsiteY58" fmla="*/ 15539 h 15556"/>
                <a:gd name="connsiteX59" fmla="*/ 17962 w 18297"/>
                <a:gd name="connsiteY59" fmla="*/ 15539 h 15556"/>
                <a:gd name="connsiteX60" fmla="*/ 12860 w 18297"/>
                <a:gd name="connsiteY60" fmla="*/ 9298 h 15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8297" h="15556">
                  <a:moveTo>
                    <a:pt x="12860" y="9298"/>
                  </a:moveTo>
                  <a:cubicBezTo>
                    <a:pt x="8905" y="7750"/>
                    <a:pt x="8962" y="2692"/>
                    <a:pt x="9277" y="-17"/>
                  </a:cubicBezTo>
                  <a:lnTo>
                    <a:pt x="414" y="-17"/>
                  </a:lnTo>
                  <a:lnTo>
                    <a:pt x="414" y="62"/>
                  </a:lnTo>
                  <a:lnTo>
                    <a:pt x="414" y="62"/>
                  </a:lnTo>
                  <a:lnTo>
                    <a:pt x="414" y="98"/>
                  </a:lnTo>
                  <a:lnTo>
                    <a:pt x="414" y="205"/>
                  </a:lnTo>
                  <a:lnTo>
                    <a:pt x="414" y="205"/>
                  </a:lnTo>
                  <a:lnTo>
                    <a:pt x="414" y="320"/>
                  </a:lnTo>
                  <a:lnTo>
                    <a:pt x="414" y="427"/>
                  </a:lnTo>
                  <a:lnTo>
                    <a:pt x="414" y="520"/>
                  </a:lnTo>
                  <a:lnTo>
                    <a:pt x="414" y="635"/>
                  </a:lnTo>
                  <a:lnTo>
                    <a:pt x="414" y="785"/>
                  </a:lnTo>
                  <a:lnTo>
                    <a:pt x="414" y="900"/>
                  </a:lnTo>
                  <a:cubicBezTo>
                    <a:pt x="421" y="948"/>
                    <a:pt x="421" y="995"/>
                    <a:pt x="414" y="1043"/>
                  </a:cubicBezTo>
                  <a:lnTo>
                    <a:pt x="414" y="1201"/>
                  </a:lnTo>
                  <a:cubicBezTo>
                    <a:pt x="414" y="1409"/>
                    <a:pt x="349" y="1638"/>
                    <a:pt x="313" y="1918"/>
                  </a:cubicBezTo>
                  <a:cubicBezTo>
                    <a:pt x="320" y="1966"/>
                    <a:pt x="320" y="2013"/>
                    <a:pt x="313" y="2061"/>
                  </a:cubicBezTo>
                  <a:cubicBezTo>
                    <a:pt x="313" y="2140"/>
                    <a:pt x="313" y="2219"/>
                    <a:pt x="278" y="2305"/>
                  </a:cubicBezTo>
                  <a:lnTo>
                    <a:pt x="278" y="2505"/>
                  </a:lnTo>
                  <a:cubicBezTo>
                    <a:pt x="278" y="2584"/>
                    <a:pt x="278" y="2656"/>
                    <a:pt x="242" y="2735"/>
                  </a:cubicBezTo>
                  <a:lnTo>
                    <a:pt x="242" y="2921"/>
                  </a:lnTo>
                  <a:cubicBezTo>
                    <a:pt x="242" y="3014"/>
                    <a:pt x="242" y="3107"/>
                    <a:pt x="242" y="3207"/>
                  </a:cubicBezTo>
                  <a:lnTo>
                    <a:pt x="242" y="3387"/>
                  </a:lnTo>
                  <a:cubicBezTo>
                    <a:pt x="242" y="3480"/>
                    <a:pt x="242" y="3573"/>
                    <a:pt x="242" y="3666"/>
                  </a:cubicBezTo>
                  <a:cubicBezTo>
                    <a:pt x="242" y="3759"/>
                    <a:pt x="242" y="3817"/>
                    <a:pt x="242" y="3888"/>
                  </a:cubicBezTo>
                  <a:cubicBezTo>
                    <a:pt x="242" y="3960"/>
                    <a:pt x="242" y="4082"/>
                    <a:pt x="206" y="4175"/>
                  </a:cubicBezTo>
                  <a:lnTo>
                    <a:pt x="206" y="4397"/>
                  </a:lnTo>
                  <a:lnTo>
                    <a:pt x="163" y="4741"/>
                  </a:lnTo>
                  <a:lnTo>
                    <a:pt x="163" y="4927"/>
                  </a:lnTo>
                  <a:lnTo>
                    <a:pt x="98" y="5472"/>
                  </a:lnTo>
                  <a:lnTo>
                    <a:pt x="98" y="5522"/>
                  </a:lnTo>
                  <a:cubicBezTo>
                    <a:pt x="98" y="5687"/>
                    <a:pt x="63" y="5859"/>
                    <a:pt x="41" y="6031"/>
                  </a:cubicBezTo>
                  <a:lnTo>
                    <a:pt x="41" y="6231"/>
                  </a:lnTo>
                  <a:lnTo>
                    <a:pt x="-2" y="6611"/>
                  </a:lnTo>
                  <a:cubicBezTo>
                    <a:pt x="-2" y="6683"/>
                    <a:pt x="-2" y="6754"/>
                    <a:pt x="-2" y="6826"/>
                  </a:cubicBezTo>
                  <a:lnTo>
                    <a:pt x="-45" y="7199"/>
                  </a:lnTo>
                  <a:lnTo>
                    <a:pt x="-45" y="7449"/>
                  </a:lnTo>
                  <a:cubicBezTo>
                    <a:pt x="-45" y="7564"/>
                    <a:pt x="-45" y="7679"/>
                    <a:pt x="-81" y="7793"/>
                  </a:cubicBezTo>
                  <a:lnTo>
                    <a:pt x="-81" y="8059"/>
                  </a:lnTo>
                  <a:cubicBezTo>
                    <a:pt x="-81" y="8180"/>
                    <a:pt x="-81" y="8295"/>
                    <a:pt x="-81" y="8417"/>
                  </a:cubicBezTo>
                  <a:lnTo>
                    <a:pt x="-81" y="8668"/>
                  </a:lnTo>
                  <a:cubicBezTo>
                    <a:pt x="-81" y="8789"/>
                    <a:pt x="-81" y="8918"/>
                    <a:pt x="-117" y="9047"/>
                  </a:cubicBezTo>
                  <a:cubicBezTo>
                    <a:pt x="-152" y="9176"/>
                    <a:pt x="-117" y="9205"/>
                    <a:pt x="-117" y="9291"/>
                  </a:cubicBezTo>
                  <a:cubicBezTo>
                    <a:pt x="-117" y="9377"/>
                    <a:pt x="-117" y="9549"/>
                    <a:pt x="-152" y="9678"/>
                  </a:cubicBezTo>
                  <a:cubicBezTo>
                    <a:pt x="-188" y="9807"/>
                    <a:pt x="-152" y="9836"/>
                    <a:pt x="-152" y="9914"/>
                  </a:cubicBezTo>
                  <a:lnTo>
                    <a:pt x="-196" y="10524"/>
                  </a:lnTo>
                  <a:lnTo>
                    <a:pt x="-196" y="10581"/>
                  </a:lnTo>
                  <a:cubicBezTo>
                    <a:pt x="-196" y="10767"/>
                    <a:pt x="-196" y="10961"/>
                    <a:pt x="-196" y="11147"/>
                  </a:cubicBezTo>
                  <a:cubicBezTo>
                    <a:pt x="-196" y="11211"/>
                    <a:pt x="-196" y="11276"/>
                    <a:pt x="-196" y="11340"/>
                  </a:cubicBezTo>
                  <a:lnTo>
                    <a:pt x="-196" y="11756"/>
                  </a:lnTo>
                  <a:cubicBezTo>
                    <a:pt x="-196" y="11842"/>
                    <a:pt x="-196" y="11921"/>
                    <a:pt x="-196" y="12000"/>
                  </a:cubicBezTo>
                  <a:cubicBezTo>
                    <a:pt x="-196" y="12078"/>
                    <a:pt x="-196" y="12243"/>
                    <a:pt x="-196" y="12372"/>
                  </a:cubicBezTo>
                  <a:cubicBezTo>
                    <a:pt x="-196" y="12501"/>
                    <a:pt x="-196" y="12537"/>
                    <a:pt x="-196" y="12623"/>
                  </a:cubicBezTo>
                  <a:cubicBezTo>
                    <a:pt x="-196" y="12709"/>
                    <a:pt x="-196" y="12859"/>
                    <a:pt x="-196" y="12974"/>
                  </a:cubicBezTo>
                  <a:cubicBezTo>
                    <a:pt x="-196" y="13089"/>
                    <a:pt x="-196" y="13146"/>
                    <a:pt x="-196" y="13225"/>
                  </a:cubicBezTo>
                  <a:cubicBezTo>
                    <a:pt x="-196" y="13280"/>
                    <a:pt x="-196" y="13335"/>
                    <a:pt x="-196" y="13390"/>
                  </a:cubicBezTo>
                  <a:cubicBezTo>
                    <a:pt x="-238" y="14533"/>
                    <a:pt x="650" y="15494"/>
                    <a:pt x="1797" y="15538"/>
                  </a:cubicBezTo>
                  <a:cubicBezTo>
                    <a:pt x="1818" y="15539"/>
                    <a:pt x="1840" y="15539"/>
                    <a:pt x="1861" y="15539"/>
                  </a:cubicBezTo>
                  <a:lnTo>
                    <a:pt x="17962" y="15539"/>
                  </a:lnTo>
                  <a:cubicBezTo>
                    <a:pt x="18335" y="13813"/>
                    <a:pt x="18335" y="11448"/>
                    <a:pt x="12860" y="9298"/>
                  </a:cubicBezTo>
                  <a:close/>
                </a:path>
              </a:pathLst>
            </a:custGeom>
            <a:gradFill>
              <a:gsLst>
                <a:gs pos="0">
                  <a:srgbClr val="FFFFFF">
                    <a:alpha val="0"/>
                  </a:srgbClr>
                </a:gs>
                <a:gs pos="50000">
                  <a:srgbClr val="7F7F7F">
                    <a:alpha val="49804"/>
                  </a:srgbClr>
                </a:gs>
                <a:gs pos="100000">
                  <a:srgbClr val="000000"/>
                </a:gs>
              </a:gsLst>
              <a:lin ang="18882971" scaled="1"/>
            </a:gradFill>
            <a:ln w="717" cap="flat">
              <a:noFill/>
              <a:prstDash val="solid"/>
              <a:miter/>
            </a:ln>
          </p:spPr>
          <p:txBody>
            <a:bodyPr rtlCol="0" anchor="ctr"/>
            <a:lstStyle/>
            <a:p>
              <a:endParaRPr lang="zh-CN" altLang="en-US"/>
            </a:p>
          </p:txBody>
        </p:sp>
        <p:sp>
          <p:nvSpPr>
            <p:cNvPr id="589" name="任意多边形: 形状 588">
              <a:extLst>
                <a:ext uri="{FF2B5EF4-FFF2-40B4-BE49-F238E27FC236}">
                  <a16:creationId xmlns:a16="http://schemas.microsoft.com/office/drawing/2014/main" id="{AA34A296-A43D-5410-29C6-50A9148DFDC5}"/>
                </a:ext>
              </a:extLst>
            </p:cNvPr>
            <p:cNvSpPr/>
            <p:nvPr/>
          </p:nvSpPr>
          <p:spPr>
            <a:xfrm>
              <a:off x="1543488" y="3241783"/>
              <a:ext cx="132118" cy="120627"/>
            </a:xfrm>
            <a:custGeom>
              <a:avLst/>
              <a:gdLst>
                <a:gd name="connsiteX0" fmla="*/ 130138 w 132118"/>
                <a:gd name="connsiteY0" fmla="*/ 44905 h 120627"/>
                <a:gd name="connsiteX1" fmla="*/ 131922 w 132118"/>
                <a:gd name="connsiteY1" fmla="*/ 40498 h 120627"/>
                <a:gd name="connsiteX2" fmla="*/ 131922 w 132118"/>
                <a:gd name="connsiteY2" fmla="*/ 5795 h 120627"/>
                <a:gd name="connsiteX3" fmla="*/ 117204 w 132118"/>
                <a:gd name="connsiteY3" fmla="*/ 5795 h 120627"/>
                <a:gd name="connsiteX4" fmla="*/ 63526 w 132118"/>
                <a:gd name="connsiteY4" fmla="*/ 33920 h 120627"/>
                <a:gd name="connsiteX5" fmla="*/ -32 w 132118"/>
                <a:gd name="connsiteY5" fmla="*/ 75237 h 120627"/>
                <a:gd name="connsiteX6" fmla="*/ 17165 w 132118"/>
                <a:gd name="connsiteY6" fmla="*/ 91961 h 120627"/>
                <a:gd name="connsiteX7" fmla="*/ 12221 w 132118"/>
                <a:gd name="connsiteY7" fmla="*/ 108650 h 120627"/>
                <a:gd name="connsiteX8" fmla="*/ 24230 w 132118"/>
                <a:gd name="connsiteY8" fmla="*/ 120602 h 120627"/>
                <a:gd name="connsiteX9" fmla="*/ 65719 w 132118"/>
                <a:gd name="connsiteY9" fmla="*/ 80475 h 120627"/>
                <a:gd name="connsiteX10" fmla="*/ 130138 w 132118"/>
                <a:gd name="connsiteY10" fmla="*/ 44905 h 120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2118" h="120627">
                  <a:moveTo>
                    <a:pt x="130138" y="44905"/>
                  </a:moveTo>
                  <a:cubicBezTo>
                    <a:pt x="131284" y="43725"/>
                    <a:pt x="131929" y="42144"/>
                    <a:pt x="131922" y="40498"/>
                  </a:cubicBezTo>
                  <a:lnTo>
                    <a:pt x="131922" y="5795"/>
                  </a:lnTo>
                  <a:cubicBezTo>
                    <a:pt x="131922" y="5795"/>
                    <a:pt x="131564" y="-7282"/>
                    <a:pt x="117204" y="5795"/>
                  </a:cubicBezTo>
                  <a:cubicBezTo>
                    <a:pt x="102844" y="18872"/>
                    <a:pt x="81419" y="53504"/>
                    <a:pt x="63526" y="33920"/>
                  </a:cubicBezTo>
                  <a:cubicBezTo>
                    <a:pt x="45634" y="14336"/>
                    <a:pt x="7033" y="89331"/>
                    <a:pt x="-32" y="75237"/>
                  </a:cubicBezTo>
                  <a:cubicBezTo>
                    <a:pt x="-32" y="75237"/>
                    <a:pt x="-3092" y="100194"/>
                    <a:pt x="17165" y="91961"/>
                  </a:cubicBezTo>
                  <a:cubicBezTo>
                    <a:pt x="17165" y="91961"/>
                    <a:pt x="8222" y="95960"/>
                    <a:pt x="12221" y="108650"/>
                  </a:cubicBezTo>
                  <a:cubicBezTo>
                    <a:pt x="16219" y="121340"/>
                    <a:pt x="24230" y="120602"/>
                    <a:pt x="24230" y="120602"/>
                  </a:cubicBezTo>
                  <a:cubicBezTo>
                    <a:pt x="24230" y="120602"/>
                    <a:pt x="56067" y="64711"/>
                    <a:pt x="65719" y="80475"/>
                  </a:cubicBezTo>
                  <a:cubicBezTo>
                    <a:pt x="76518" y="98159"/>
                    <a:pt x="120686" y="54600"/>
                    <a:pt x="130138" y="44905"/>
                  </a:cubicBezTo>
                  <a:close/>
                </a:path>
              </a:pathLst>
            </a:custGeom>
            <a:gradFill>
              <a:gsLst>
                <a:gs pos="0">
                  <a:srgbClr val="FFD600"/>
                </a:gs>
                <a:gs pos="27000">
                  <a:srgbClr val="FF9C38"/>
                </a:gs>
                <a:gs pos="100000">
                  <a:srgbClr val="FF5147"/>
                </a:gs>
              </a:gsLst>
              <a:lin ang="12407831" scaled="1"/>
            </a:gradFill>
            <a:ln w="717" cap="flat">
              <a:noFill/>
              <a:prstDash val="solid"/>
              <a:miter/>
            </a:ln>
          </p:spPr>
          <p:txBody>
            <a:bodyPr rtlCol="0" anchor="ctr"/>
            <a:lstStyle/>
            <a:p>
              <a:endParaRPr lang="zh-CN" altLang="en-US"/>
            </a:p>
          </p:txBody>
        </p:sp>
        <p:sp>
          <p:nvSpPr>
            <p:cNvPr id="590" name="任意多边形: 形状 589">
              <a:extLst>
                <a:ext uri="{FF2B5EF4-FFF2-40B4-BE49-F238E27FC236}">
                  <a16:creationId xmlns:a16="http://schemas.microsoft.com/office/drawing/2014/main" id="{AA870D15-F5C9-458B-580F-1F1B3C681150}"/>
                </a:ext>
              </a:extLst>
            </p:cNvPr>
            <p:cNvSpPr/>
            <p:nvPr/>
          </p:nvSpPr>
          <p:spPr>
            <a:xfrm>
              <a:off x="1611245" y="3324482"/>
              <a:ext cx="365" cy="286"/>
            </a:xfrm>
            <a:custGeom>
              <a:avLst/>
              <a:gdLst>
                <a:gd name="connsiteX0" fmla="*/ 168 w 365"/>
                <a:gd name="connsiteY0" fmla="*/ 270 h 286"/>
                <a:gd name="connsiteX1" fmla="*/ -197 w 365"/>
                <a:gd name="connsiteY1" fmla="*/ -17 h 286"/>
                <a:gd name="connsiteX2" fmla="*/ 168 w 365"/>
                <a:gd name="connsiteY2" fmla="*/ 270 h 286"/>
              </a:gdLst>
              <a:ahLst/>
              <a:cxnLst>
                <a:cxn ang="0">
                  <a:pos x="connsiteX0" y="connsiteY0"/>
                </a:cxn>
                <a:cxn ang="0">
                  <a:pos x="connsiteX1" y="connsiteY1"/>
                </a:cxn>
                <a:cxn ang="0">
                  <a:pos x="connsiteX2" y="connsiteY2"/>
                </a:cxn>
              </a:cxnLst>
              <a:rect l="l" t="t" r="r" b="b"/>
              <a:pathLst>
                <a:path w="365" h="286">
                  <a:moveTo>
                    <a:pt x="168" y="270"/>
                  </a:moveTo>
                  <a:cubicBezTo>
                    <a:pt x="61" y="161"/>
                    <a:pt x="-68" y="65"/>
                    <a:pt x="-197" y="-17"/>
                  </a:cubicBezTo>
                  <a:cubicBezTo>
                    <a:pt x="-82" y="83"/>
                    <a:pt x="47" y="176"/>
                    <a:pt x="168" y="270"/>
                  </a:cubicBezTo>
                  <a:close/>
                </a:path>
              </a:pathLst>
            </a:custGeom>
            <a:gradFill>
              <a:gsLst>
                <a:gs pos="0">
                  <a:srgbClr val="FFD600"/>
                </a:gs>
                <a:gs pos="27000">
                  <a:srgbClr val="FF9C38"/>
                </a:gs>
                <a:gs pos="100000">
                  <a:srgbClr val="FF5147"/>
                </a:gs>
              </a:gsLst>
              <a:lin ang="19334048" scaled="1"/>
            </a:gradFill>
            <a:ln w="717" cap="flat">
              <a:noFill/>
              <a:prstDash val="solid"/>
              <a:miter/>
            </a:ln>
          </p:spPr>
          <p:txBody>
            <a:bodyPr rtlCol="0" anchor="ctr"/>
            <a:lstStyle/>
            <a:p>
              <a:endParaRPr lang="zh-CN" altLang="en-US"/>
            </a:p>
          </p:txBody>
        </p:sp>
        <p:sp>
          <p:nvSpPr>
            <p:cNvPr id="591" name="任意多边形: 形状 590">
              <a:extLst>
                <a:ext uri="{FF2B5EF4-FFF2-40B4-BE49-F238E27FC236}">
                  <a16:creationId xmlns:a16="http://schemas.microsoft.com/office/drawing/2014/main" id="{B51D1131-16A8-F2B2-A833-2C98477B2A43}"/>
                </a:ext>
              </a:extLst>
            </p:cNvPr>
            <p:cNvSpPr/>
            <p:nvPr/>
          </p:nvSpPr>
          <p:spPr>
            <a:xfrm>
              <a:off x="1543516" y="3272435"/>
              <a:ext cx="66281" cy="89976"/>
            </a:xfrm>
            <a:custGeom>
              <a:avLst/>
              <a:gdLst>
                <a:gd name="connsiteX0" fmla="*/ 63526 w 66281"/>
                <a:gd name="connsiteY0" fmla="*/ 3269 h 89976"/>
                <a:gd name="connsiteX1" fmla="*/ -32 w 66281"/>
                <a:gd name="connsiteY1" fmla="*/ 44586 h 89976"/>
                <a:gd name="connsiteX2" fmla="*/ 17165 w 66281"/>
                <a:gd name="connsiteY2" fmla="*/ 61310 h 89976"/>
                <a:gd name="connsiteX3" fmla="*/ 12221 w 66281"/>
                <a:gd name="connsiteY3" fmla="*/ 77999 h 89976"/>
                <a:gd name="connsiteX4" fmla="*/ 24230 w 66281"/>
                <a:gd name="connsiteY4" fmla="*/ 89951 h 89976"/>
                <a:gd name="connsiteX5" fmla="*/ 65719 w 66281"/>
                <a:gd name="connsiteY5" fmla="*/ 49824 h 89976"/>
                <a:gd name="connsiteX6" fmla="*/ 66085 w 66281"/>
                <a:gd name="connsiteY6" fmla="*/ 50361 h 89976"/>
                <a:gd name="connsiteX7" fmla="*/ 65877 w 66281"/>
                <a:gd name="connsiteY7" fmla="*/ 9876 h 89976"/>
                <a:gd name="connsiteX8" fmla="*/ 64401 w 66281"/>
                <a:gd name="connsiteY8" fmla="*/ 4143 h 89976"/>
                <a:gd name="connsiteX9" fmla="*/ 63526 w 66281"/>
                <a:gd name="connsiteY9" fmla="*/ 3269 h 89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281" h="89976">
                  <a:moveTo>
                    <a:pt x="63526" y="3269"/>
                  </a:moveTo>
                  <a:cubicBezTo>
                    <a:pt x="45612" y="-16322"/>
                    <a:pt x="7033" y="58680"/>
                    <a:pt x="-32" y="44586"/>
                  </a:cubicBezTo>
                  <a:cubicBezTo>
                    <a:pt x="-32" y="44586"/>
                    <a:pt x="-3092" y="69543"/>
                    <a:pt x="17165" y="61310"/>
                  </a:cubicBezTo>
                  <a:cubicBezTo>
                    <a:pt x="17165" y="61310"/>
                    <a:pt x="8222" y="65309"/>
                    <a:pt x="12221" y="77999"/>
                  </a:cubicBezTo>
                  <a:cubicBezTo>
                    <a:pt x="16219" y="90689"/>
                    <a:pt x="24230" y="89951"/>
                    <a:pt x="24230" y="89951"/>
                  </a:cubicBezTo>
                  <a:cubicBezTo>
                    <a:pt x="24230" y="89951"/>
                    <a:pt x="56067" y="34059"/>
                    <a:pt x="65719" y="49824"/>
                  </a:cubicBezTo>
                  <a:cubicBezTo>
                    <a:pt x="65834" y="50010"/>
                    <a:pt x="65963" y="50189"/>
                    <a:pt x="66085" y="50361"/>
                  </a:cubicBezTo>
                  <a:cubicBezTo>
                    <a:pt x="61964" y="42959"/>
                    <a:pt x="65791" y="17048"/>
                    <a:pt x="65877" y="9876"/>
                  </a:cubicBezTo>
                  <a:cubicBezTo>
                    <a:pt x="65963" y="7861"/>
                    <a:pt x="65447" y="5866"/>
                    <a:pt x="64401" y="4143"/>
                  </a:cubicBezTo>
                  <a:cubicBezTo>
                    <a:pt x="64071" y="3885"/>
                    <a:pt x="63784" y="3577"/>
                    <a:pt x="63526" y="3269"/>
                  </a:cubicBezTo>
                  <a:close/>
                </a:path>
              </a:pathLst>
            </a:custGeom>
            <a:gradFill>
              <a:gsLst>
                <a:gs pos="0">
                  <a:srgbClr val="FFD600"/>
                </a:gs>
                <a:gs pos="27000">
                  <a:srgbClr val="FF9C38"/>
                </a:gs>
                <a:gs pos="100000">
                  <a:srgbClr val="FF5147"/>
                </a:gs>
              </a:gsLst>
              <a:lin ang="16714233" scaled="1"/>
            </a:gradFill>
            <a:ln w="717" cap="flat">
              <a:noFill/>
              <a:prstDash val="solid"/>
              <a:miter/>
            </a:ln>
          </p:spPr>
          <p:txBody>
            <a:bodyPr rtlCol="0" anchor="ctr"/>
            <a:lstStyle/>
            <a:p>
              <a:endParaRPr lang="zh-CN" altLang="en-US"/>
            </a:p>
          </p:txBody>
        </p:sp>
        <p:sp>
          <p:nvSpPr>
            <p:cNvPr id="592" name="任意多边形: 形状 591">
              <a:extLst>
                <a:ext uri="{FF2B5EF4-FFF2-40B4-BE49-F238E27FC236}">
                  <a16:creationId xmlns:a16="http://schemas.microsoft.com/office/drawing/2014/main" id="{41922059-9507-634C-F125-7AE99D92349B}"/>
                </a:ext>
              </a:extLst>
            </p:cNvPr>
            <p:cNvSpPr/>
            <p:nvPr/>
          </p:nvSpPr>
          <p:spPr>
            <a:xfrm>
              <a:off x="1726403" y="3556955"/>
              <a:ext cx="14560" cy="19612"/>
            </a:xfrm>
            <a:custGeom>
              <a:avLst/>
              <a:gdLst>
                <a:gd name="connsiteX0" fmla="*/ -197 w 14560"/>
                <a:gd name="connsiteY0" fmla="*/ 17990 h 19612"/>
                <a:gd name="connsiteX1" fmla="*/ 1379 w 14560"/>
                <a:gd name="connsiteY1" fmla="*/ 19595 h 19612"/>
                <a:gd name="connsiteX2" fmla="*/ 1387 w 14560"/>
                <a:gd name="connsiteY2" fmla="*/ 19595 h 19612"/>
                <a:gd name="connsiteX3" fmla="*/ 14364 w 14560"/>
                <a:gd name="connsiteY3" fmla="*/ 19595 h 19612"/>
                <a:gd name="connsiteX4" fmla="*/ 10680 w 14560"/>
                <a:gd name="connsiteY4" fmla="*/ 12358 h 19612"/>
                <a:gd name="connsiteX5" fmla="*/ 7814 w 14560"/>
                <a:gd name="connsiteY5" fmla="*/ 1337 h 19612"/>
                <a:gd name="connsiteX6" fmla="*/ 7814 w 14560"/>
                <a:gd name="connsiteY6" fmla="*/ -17 h 19612"/>
                <a:gd name="connsiteX7" fmla="*/ -197 w 14560"/>
                <a:gd name="connsiteY7" fmla="*/ -17 h 19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60" h="19612">
                  <a:moveTo>
                    <a:pt x="-197" y="17990"/>
                  </a:moveTo>
                  <a:cubicBezTo>
                    <a:pt x="-204" y="18869"/>
                    <a:pt x="498" y="19587"/>
                    <a:pt x="1379" y="19595"/>
                  </a:cubicBezTo>
                  <a:cubicBezTo>
                    <a:pt x="1379" y="19595"/>
                    <a:pt x="1387" y="19595"/>
                    <a:pt x="1387" y="19595"/>
                  </a:cubicBezTo>
                  <a:lnTo>
                    <a:pt x="14364" y="19595"/>
                  </a:lnTo>
                  <a:cubicBezTo>
                    <a:pt x="14321" y="16887"/>
                    <a:pt x="13332" y="14622"/>
                    <a:pt x="10680" y="12358"/>
                  </a:cubicBezTo>
                  <a:cubicBezTo>
                    <a:pt x="8029" y="10094"/>
                    <a:pt x="7814" y="4067"/>
                    <a:pt x="7814" y="1337"/>
                  </a:cubicBezTo>
                  <a:cubicBezTo>
                    <a:pt x="7785" y="887"/>
                    <a:pt x="7785" y="434"/>
                    <a:pt x="7814" y="-17"/>
                  </a:cubicBezTo>
                  <a:lnTo>
                    <a:pt x="-197" y="-17"/>
                  </a:lnTo>
                  <a:close/>
                </a:path>
              </a:pathLst>
            </a:custGeom>
            <a:gradFill>
              <a:gsLst>
                <a:gs pos="0">
                  <a:srgbClr val="FFFFFF">
                    <a:alpha val="0"/>
                  </a:srgbClr>
                </a:gs>
                <a:gs pos="50000">
                  <a:srgbClr val="7F7F7F">
                    <a:alpha val="49804"/>
                  </a:srgbClr>
                </a:gs>
                <a:gs pos="100000">
                  <a:srgbClr val="000000"/>
                </a:gs>
              </a:gsLst>
              <a:lin ang="17722020" scaled="1"/>
            </a:gradFill>
            <a:ln w="717" cap="flat">
              <a:noFill/>
              <a:prstDash val="solid"/>
              <a:miter/>
            </a:ln>
          </p:spPr>
          <p:txBody>
            <a:bodyPr rtlCol="0" anchor="ctr"/>
            <a:lstStyle/>
            <a:p>
              <a:endParaRPr lang="zh-CN" altLang="en-US"/>
            </a:p>
          </p:txBody>
        </p:sp>
        <p:sp>
          <p:nvSpPr>
            <p:cNvPr id="593" name="任意多边形: 形状 592">
              <a:extLst>
                <a:ext uri="{FF2B5EF4-FFF2-40B4-BE49-F238E27FC236}">
                  <a16:creationId xmlns:a16="http://schemas.microsoft.com/office/drawing/2014/main" id="{A637AD8D-4AE2-3FCF-DAD5-693F2AAA8745}"/>
                </a:ext>
              </a:extLst>
            </p:cNvPr>
            <p:cNvSpPr/>
            <p:nvPr/>
          </p:nvSpPr>
          <p:spPr>
            <a:xfrm>
              <a:off x="2077145" y="3529743"/>
              <a:ext cx="57716" cy="35673"/>
            </a:xfrm>
            <a:custGeom>
              <a:avLst/>
              <a:gdLst>
                <a:gd name="connsiteX0" fmla="*/ 57428 w 57716"/>
                <a:gd name="connsiteY0" fmla="*/ 25755 h 35673"/>
                <a:gd name="connsiteX1" fmla="*/ 55436 w 57716"/>
                <a:gd name="connsiteY1" fmla="*/ 22173 h 35673"/>
                <a:gd name="connsiteX2" fmla="*/ 55622 w 57716"/>
                <a:gd name="connsiteY2" fmla="*/ 21384 h 35673"/>
                <a:gd name="connsiteX3" fmla="*/ 54038 w 57716"/>
                <a:gd name="connsiteY3" fmla="*/ 18518 h 35673"/>
                <a:gd name="connsiteX4" fmla="*/ 54239 w 57716"/>
                <a:gd name="connsiteY4" fmla="*/ 17954 h 35673"/>
                <a:gd name="connsiteX5" fmla="*/ 54225 w 57716"/>
                <a:gd name="connsiteY5" fmla="*/ 17931 h 35673"/>
                <a:gd name="connsiteX6" fmla="*/ 53021 w 57716"/>
                <a:gd name="connsiteY6" fmla="*/ 15781 h 35673"/>
                <a:gd name="connsiteX7" fmla="*/ 53021 w 57716"/>
                <a:gd name="connsiteY7" fmla="*/ 15781 h 35673"/>
                <a:gd name="connsiteX8" fmla="*/ 53250 w 57716"/>
                <a:gd name="connsiteY8" fmla="*/ 15420 h 35673"/>
                <a:gd name="connsiteX9" fmla="*/ 53214 w 57716"/>
                <a:gd name="connsiteY9" fmla="*/ 15337 h 35673"/>
                <a:gd name="connsiteX10" fmla="*/ 50850 w 57716"/>
                <a:gd name="connsiteY10" fmla="*/ 11080 h 35673"/>
                <a:gd name="connsiteX11" fmla="*/ 50642 w 57716"/>
                <a:gd name="connsiteY11" fmla="*/ 11029 h 35673"/>
                <a:gd name="connsiteX12" fmla="*/ 50592 w 57716"/>
                <a:gd name="connsiteY12" fmla="*/ 11080 h 35673"/>
                <a:gd name="connsiteX13" fmla="*/ 48227 w 57716"/>
                <a:gd name="connsiteY13" fmla="*/ 15337 h 35673"/>
                <a:gd name="connsiteX14" fmla="*/ 48356 w 57716"/>
                <a:gd name="connsiteY14" fmla="*/ 15753 h 35673"/>
                <a:gd name="connsiteX15" fmla="*/ 48428 w 57716"/>
                <a:gd name="connsiteY15" fmla="*/ 15781 h 35673"/>
                <a:gd name="connsiteX16" fmla="*/ 48428 w 57716"/>
                <a:gd name="connsiteY16" fmla="*/ 15781 h 35673"/>
                <a:gd name="connsiteX17" fmla="*/ 47224 w 57716"/>
                <a:gd name="connsiteY17" fmla="*/ 17931 h 35673"/>
                <a:gd name="connsiteX18" fmla="*/ 47396 w 57716"/>
                <a:gd name="connsiteY18" fmla="*/ 18514 h 35673"/>
                <a:gd name="connsiteX19" fmla="*/ 47403 w 57716"/>
                <a:gd name="connsiteY19" fmla="*/ 18518 h 35673"/>
                <a:gd name="connsiteX20" fmla="*/ 46565 w 57716"/>
                <a:gd name="connsiteY20" fmla="*/ 20030 h 35673"/>
                <a:gd name="connsiteX21" fmla="*/ 45848 w 57716"/>
                <a:gd name="connsiteY21" fmla="*/ 18719 h 35673"/>
                <a:gd name="connsiteX22" fmla="*/ 46199 w 57716"/>
                <a:gd name="connsiteY22" fmla="*/ 17768 h 35673"/>
                <a:gd name="connsiteX23" fmla="*/ 46163 w 57716"/>
                <a:gd name="connsiteY23" fmla="*/ 17701 h 35673"/>
                <a:gd name="connsiteX24" fmla="*/ 44085 w 57716"/>
                <a:gd name="connsiteY24" fmla="*/ 13961 h 35673"/>
                <a:gd name="connsiteX25" fmla="*/ 44085 w 57716"/>
                <a:gd name="connsiteY25" fmla="*/ 13961 h 35673"/>
                <a:gd name="connsiteX26" fmla="*/ 44479 w 57716"/>
                <a:gd name="connsiteY26" fmla="*/ 13335 h 35673"/>
                <a:gd name="connsiteX27" fmla="*/ 44429 w 57716"/>
                <a:gd name="connsiteY27" fmla="*/ 13201 h 35673"/>
                <a:gd name="connsiteX28" fmla="*/ 40352 w 57716"/>
                <a:gd name="connsiteY28" fmla="*/ 5871 h 35673"/>
                <a:gd name="connsiteX29" fmla="*/ 40015 w 57716"/>
                <a:gd name="connsiteY29" fmla="*/ 5765 h 35673"/>
                <a:gd name="connsiteX30" fmla="*/ 39908 w 57716"/>
                <a:gd name="connsiteY30" fmla="*/ 5871 h 35673"/>
                <a:gd name="connsiteX31" fmla="*/ 35838 w 57716"/>
                <a:gd name="connsiteY31" fmla="*/ 13201 h 35673"/>
                <a:gd name="connsiteX32" fmla="*/ 36031 w 57716"/>
                <a:gd name="connsiteY32" fmla="*/ 13905 h 35673"/>
                <a:gd name="connsiteX33" fmla="*/ 36175 w 57716"/>
                <a:gd name="connsiteY33" fmla="*/ 13961 h 35673"/>
                <a:gd name="connsiteX34" fmla="*/ 36175 w 57716"/>
                <a:gd name="connsiteY34" fmla="*/ 13961 h 35673"/>
                <a:gd name="connsiteX35" fmla="*/ 35458 w 57716"/>
                <a:gd name="connsiteY35" fmla="*/ 15308 h 35673"/>
                <a:gd name="connsiteX36" fmla="*/ 34147 w 57716"/>
                <a:gd name="connsiteY36" fmla="*/ 12943 h 35673"/>
                <a:gd name="connsiteX37" fmla="*/ 34491 w 57716"/>
                <a:gd name="connsiteY37" fmla="*/ 11991 h 35673"/>
                <a:gd name="connsiteX38" fmla="*/ 34462 w 57716"/>
                <a:gd name="connsiteY38" fmla="*/ 11933 h 35673"/>
                <a:gd name="connsiteX39" fmla="*/ 32384 w 57716"/>
                <a:gd name="connsiteY39" fmla="*/ 8185 h 35673"/>
                <a:gd name="connsiteX40" fmla="*/ 32384 w 57716"/>
                <a:gd name="connsiteY40" fmla="*/ 8185 h 35673"/>
                <a:gd name="connsiteX41" fmla="*/ 32778 w 57716"/>
                <a:gd name="connsiteY41" fmla="*/ 7559 h 35673"/>
                <a:gd name="connsiteX42" fmla="*/ 32728 w 57716"/>
                <a:gd name="connsiteY42" fmla="*/ 7426 h 35673"/>
                <a:gd name="connsiteX43" fmla="*/ 28622 w 57716"/>
                <a:gd name="connsiteY43" fmla="*/ 110 h 35673"/>
                <a:gd name="connsiteX44" fmla="*/ 28271 w 57716"/>
                <a:gd name="connsiteY44" fmla="*/ 19 h 35673"/>
                <a:gd name="connsiteX45" fmla="*/ 28178 w 57716"/>
                <a:gd name="connsiteY45" fmla="*/ 110 h 35673"/>
                <a:gd name="connsiteX46" fmla="*/ 24108 w 57716"/>
                <a:gd name="connsiteY46" fmla="*/ 7440 h 35673"/>
                <a:gd name="connsiteX47" fmla="*/ 24301 w 57716"/>
                <a:gd name="connsiteY47" fmla="*/ 8144 h 35673"/>
                <a:gd name="connsiteX48" fmla="*/ 24444 w 57716"/>
                <a:gd name="connsiteY48" fmla="*/ 8200 h 35673"/>
                <a:gd name="connsiteX49" fmla="*/ 24444 w 57716"/>
                <a:gd name="connsiteY49" fmla="*/ 8200 h 35673"/>
                <a:gd name="connsiteX50" fmla="*/ 22366 w 57716"/>
                <a:gd name="connsiteY50" fmla="*/ 11947 h 35673"/>
                <a:gd name="connsiteX51" fmla="*/ 22624 w 57716"/>
                <a:gd name="connsiteY51" fmla="*/ 12928 h 35673"/>
                <a:gd name="connsiteX52" fmla="*/ 22682 w 57716"/>
                <a:gd name="connsiteY52" fmla="*/ 12958 h 35673"/>
                <a:gd name="connsiteX53" fmla="*/ 20346 w 57716"/>
                <a:gd name="connsiteY53" fmla="*/ 17164 h 35673"/>
                <a:gd name="connsiteX54" fmla="*/ 19249 w 57716"/>
                <a:gd name="connsiteY54" fmla="*/ 15186 h 35673"/>
                <a:gd name="connsiteX55" fmla="*/ 19249 w 57716"/>
                <a:gd name="connsiteY55" fmla="*/ 15186 h 35673"/>
                <a:gd name="connsiteX56" fmla="*/ 19643 w 57716"/>
                <a:gd name="connsiteY56" fmla="*/ 14571 h 35673"/>
                <a:gd name="connsiteX57" fmla="*/ 19586 w 57716"/>
                <a:gd name="connsiteY57" fmla="*/ 14427 h 35673"/>
                <a:gd name="connsiteX58" fmla="*/ 15516 w 57716"/>
                <a:gd name="connsiteY58" fmla="*/ 7096 h 35673"/>
                <a:gd name="connsiteX59" fmla="*/ 15179 w 57716"/>
                <a:gd name="connsiteY59" fmla="*/ 6990 h 35673"/>
                <a:gd name="connsiteX60" fmla="*/ 15072 w 57716"/>
                <a:gd name="connsiteY60" fmla="*/ 7096 h 35673"/>
                <a:gd name="connsiteX61" fmla="*/ 10995 w 57716"/>
                <a:gd name="connsiteY61" fmla="*/ 14427 h 35673"/>
                <a:gd name="connsiteX62" fmla="*/ 11202 w 57716"/>
                <a:gd name="connsiteY62" fmla="*/ 15136 h 35673"/>
                <a:gd name="connsiteX63" fmla="*/ 11338 w 57716"/>
                <a:gd name="connsiteY63" fmla="*/ 15186 h 35673"/>
                <a:gd name="connsiteX64" fmla="*/ 11338 w 57716"/>
                <a:gd name="connsiteY64" fmla="*/ 15186 h 35673"/>
                <a:gd name="connsiteX65" fmla="*/ 9755 w 57716"/>
                <a:gd name="connsiteY65" fmla="*/ 18052 h 35673"/>
                <a:gd name="connsiteX66" fmla="*/ 8917 w 57716"/>
                <a:gd name="connsiteY66" fmla="*/ 16548 h 35673"/>
                <a:gd name="connsiteX67" fmla="*/ 8917 w 57716"/>
                <a:gd name="connsiteY67" fmla="*/ 16548 h 35673"/>
                <a:gd name="connsiteX68" fmla="*/ 9153 w 57716"/>
                <a:gd name="connsiteY68" fmla="*/ 16206 h 35673"/>
                <a:gd name="connsiteX69" fmla="*/ 9117 w 57716"/>
                <a:gd name="connsiteY69" fmla="*/ 16111 h 35673"/>
                <a:gd name="connsiteX70" fmla="*/ 6753 w 57716"/>
                <a:gd name="connsiteY70" fmla="*/ 11854 h 35673"/>
                <a:gd name="connsiteX71" fmla="*/ 6545 w 57716"/>
                <a:gd name="connsiteY71" fmla="*/ 11803 h 35673"/>
                <a:gd name="connsiteX72" fmla="*/ 6495 w 57716"/>
                <a:gd name="connsiteY72" fmla="*/ 11854 h 35673"/>
                <a:gd name="connsiteX73" fmla="*/ 4130 w 57716"/>
                <a:gd name="connsiteY73" fmla="*/ 16111 h 35673"/>
                <a:gd name="connsiteX74" fmla="*/ 4252 w 57716"/>
                <a:gd name="connsiteY74" fmla="*/ 16519 h 35673"/>
                <a:gd name="connsiteX75" fmla="*/ 4324 w 57716"/>
                <a:gd name="connsiteY75" fmla="*/ 16548 h 35673"/>
                <a:gd name="connsiteX76" fmla="*/ 4324 w 57716"/>
                <a:gd name="connsiteY76" fmla="*/ 16548 h 35673"/>
                <a:gd name="connsiteX77" fmla="*/ 3112 w 57716"/>
                <a:gd name="connsiteY77" fmla="*/ 18697 h 35673"/>
                <a:gd name="connsiteX78" fmla="*/ 3277 w 57716"/>
                <a:gd name="connsiteY78" fmla="*/ 19273 h 35673"/>
                <a:gd name="connsiteX79" fmla="*/ 3299 w 57716"/>
                <a:gd name="connsiteY79" fmla="*/ 19285 h 35673"/>
                <a:gd name="connsiteX80" fmla="*/ 1715 w 57716"/>
                <a:gd name="connsiteY80" fmla="*/ 22151 h 35673"/>
                <a:gd name="connsiteX81" fmla="*/ 1909 w 57716"/>
                <a:gd name="connsiteY81" fmla="*/ 22932 h 35673"/>
                <a:gd name="connsiteX82" fmla="*/ -91 w 57716"/>
                <a:gd name="connsiteY82" fmla="*/ 26515 h 35673"/>
                <a:gd name="connsiteX83" fmla="*/ 218 w 57716"/>
                <a:gd name="connsiteY83" fmla="*/ 27618 h 35673"/>
                <a:gd name="connsiteX84" fmla="*/ 440 w 57716"/>
                <a:gd name="connsiteY84" fmla="*/ 27704 h 35673"/>
                <a:gd name="connsiteX85" fmla="*/ 440 w 57716"/>
                <a:gd name="connsiteY85" fmla="*/ 27704 h 35673"/>
                <a:gd name="connsiteX86" fmla="*/ 5943 w 57716"/>
                <a:gd name="connsiteY86" fmla="*/ 28421 h 35673"/>
                <a:gd name="connsiteX87" fmla="*/ 3736 w 57716"/>
                <a:gd name="connsiteY87" fmla="*/ 32398 h 35673"/>
                <a:gd name="connsiteX88" fmla="*/ 4345 w 57716"/>
                <a:gd name="connsiteY88" fmla="*/ 34331 h 35673"/>
                <a:gd name="connsiteX89" fmla="*/ 4646 w 57716"/>
                <a:gd name="connsiteY89" fmla="*/ 34447 h 35673"/>
                <a:gd name="connsiteX90" fmla="*/ 4646 w 57716"/>
                <a:gd name="connsiteY90" fmla="*/ 34447 h 35673"/>
                <a:gd name="connsiteX91" fmla="*/ 25928 w 57716"/>
                <a:gd name="connsiteY91" fmla="*/ 34447 h 35673"/>
                <a:gd name="connsiteX92" fmla="*/ 25928 w 57716"/>
                <a:gd name="connsiteY92" fmla="*/ 34447 h 35673"/>
                <a:gd name="connsiteX93" fmla="*/ 26952 w 57716"/>
                <a:gd name="connsiteY93" fmla="*/ 32700 h 35673"/>
                <a:gd name="connsiteX94" fmla="*/ 26838 w 57716"/>
                <a:gd name="connsiteY94" fmla="*/ 32398 h 35673"/>
                <a:gd name="connsiteX95" fmla="*/ 24688 w 57716"/>
                <a:gd name="connsiteY95" fmla="*/ 28521 h 35673"/>
                <a:gd name="connsiteX96" fmla="*/ 29983 w 57716"/>
                <a:gd name="connsiteY96" fmla="*/ 28643 h 35673"/>
                <a:gd name="connsiteX97" fmla="*/ 28550 w 57716"/>
                <a:gd name="connsiteY97" fmla="*/ 31180 h 35673"/>
                <a:gd name="connsiteX98" fmla="*/ 29152 w 57716"/>
                <a:gd name="connsiteY98" fmla="*/ 33116 h 35673"/>
                <a:gd name="connsiteX99" fmla="*/ 29460 w 57716"/>
                <a:gd name="connsiteY99" fmla="*/ 33236 h 35673"/>
                <a:gd name="connsiteX100" fmla="*/ 29460 w 57716"/>
                <a:gd name="connsiteY100" fmla="*/ 33236 h 35673"/>
                <a:gd name="connsiteX101" fmla="*/ 50742 w 57716"/>
                <a:gd name="connsiteY101" fmla="*/ 33236 h 35673"/>
                <a:gd name="connsiteX102" fmla="*/ 50742 w 57716"/>
                <a:gd name="connsiteY102" fmla="*/ 33236 h 35673"/>
                <a:gd name="connsiteX103" fmla="*/ 51774 w 57716"/>
                <a:gd name="connsiteY103" fmla="*/ 31491 h 35673"/>
                <a:gd name="connsiteX104" fmla="*/ 51652 w 57716"/>
                <a:gd name="connsiteY104" fmla="*/ 31180 h 35673"/>
                <a:gd name="connsiteX105" fmla="*/ 49682 w 57716"/>
                <a:gd name="connsiteY105" fmla="*/ 27640 h 35673"/>
                <a:gd name="connsiteX106" fmla="*/ 56883 w 57716"/>
                <a:gd name="connsiteY106" fmla="*/ 26923 h 35673"/>
                <a:gd name="connsiteX107" fmla="*/ 56883 w 57716"/>
                <a:gd name="connsiteY107" fmla="*/ 26923 h 35673"/>
                <a:gd name="connsiteX108" fmla="*/ 57499 w 57716"/>
                <a:gd name="connsiteY108" fmla="*/ 25960 h 35673"/>
                <a:gd name="connsiteX109" fmla="*/ 57428 w 57716"/>
                <a:gd name="connsiteY109" fmla="*/ 25755 h 35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57716" h="35673">
                  <a:moveTo>
                    <a:pt x="57428" y="25755"/>
                  </a:moveTo>
                  <a:lnTo>
                    <a:pt x="55436" y="22173"/>
                  </a:lnTo>
                  <a:cubicBezTo>
                    <a:pt x="55694" y="21997"/>
                    <a:pt x="55772" y="21656"/>
                    <a:pt x="55622" y="21384"/>
                  </a:cubicBezTo>
                  <a:lnTo>
                    <a:pt x="54038" y="18518"/>
                  </a:lnTo>
                  <a:cubicBezTo>
                    <a:pt x="54246" y="18417"/>
                    <a:pt x="54339" y="18165"/>
                    <a:pt x="54239" y="17954"/>
                  </a:cubicBezTo>
                  <a:cubicBezTo>
                    <a:pt x="54232" y="17946"/>
                    <a:pt x="54232" y="17938"/>
                    <a:pt x="54225" y="17931"/>
                  </a:cubicBezTo>
                  <a:lnTo>
                    <a:pt x="53021" y="15781"/>
                  </a:lnTo>
                  <a:lnTo>
                    <a:pt x="53021" y="15781"/>
                  </a:lnTo>
                  <a:cubicBezTo>
                    <a:pt x="53186" y="15744"/>
                    <a:pt x="53286" y="15582"/>
                    <a:pt x="53250" y="15420"/>
                  </a:cubicBezTo>
                  <a:cubicBezTo>
                    <a:pt x="53243" y="15391"/>
                    <a:pt x="53229" y="15362"/>
                    <a:pt x="53214" y="15337"/>
                  </a:cubicBezTo>
                  <a:lnTo>
                    <a:pt x="50850" y="11080"/>
                  </a:lnTo>
                  <a:cubicBezTo>
                    <a:pt x="50807" y="11009"/>
                    <a:pt x="50713" y="10986"/>
                    <a:pt x="50642" y="11029"/>
                  </a:cubicBezTo>
                  <a:cubicBezTo>
                    <a:pt x="50620" y="11042"/>
                    <a:pt x="50606" y="11060"/>
                    <a:pt x="50592" y="11080"/>
                  </a:cubicBezTo>
                  <a:lnTo>
                    <a:pt x="48227" y="15337"/>
                  </a:lnTo>
                  <a:cubicBezTo>
                    <a:pt x="48148" y="15487"/>
                    <a:pt x="48206" y="15673"/>
                    <a:pt x="48356" y="15753"/>
                  </a:cubicBezTo>
                  <a:cubicBezTo>
                    <a:pt x="48378" y="15766"/>
                    <a:pt x="48399" y="15775"/>
                    <a:pt x="48428" y="15781"/>
                  </a:cubicBezTo>
                  <a:lnTo>
                    <a:pt x="48428" y="15781"/>
                  </a:lnTo>
                  <a:lnTo>
                    <a:pt x="47224" y="17931"/>
                  </a:lnTo>
                  <a:cubicBezTo>
                    <a:pt x="47109" y="18139"/>
                    <a:pt x="47188" y="18400"/>
                    <a:pt x="47396" y="18514"/>
                  </a:cubicBezTo>
                  <a:cubicBezTo>
                    <a:pt x="47396" y="18515"/>
                    <a:pt x="47403" y="18517"/>
                    <a:pt x="47403" y="18518"/>
                  </a:cubicBezTo>
                  <a:lnTo>
                    <a:pt x="46565" y="20030"/>
                  </a:lnTo>
                  <a:lnTo>
                    <a:pt x="45848" y="18719"/>
                  </a:lnTo>
                  <a:cubicBezTo>
                    <a:pt x="46206" y="18553"/>
                    <a:pt x="46364" y="18127"/>
                    <a:pt x="46199" y="17768"/>
                  </a:cubicBezTo>
                  <a:cubicBezTo>
                    <a:pt x="46185" y="17745"/>
                    <a:pt x="46178" y="17723"/>
                    <a:pt x="46163" y="17701"/>
                  </a:cubicBezTo>
                  <a:lnTo>
                    <a:pt x="44085" y="13961"/>
                  </a:lnTo>
                  <a:lnTo>
                    <a:pt x="44085" y="13961"/>
                  </a:lnTo>
                  <a:cubicBezTo>
                    <a:pt x="44365" y="13897"/>
                    <a:pt x="44544" y="13617"/>
                    <a:pt x="44479" y="13335"/>
                  </a:cubicBezTo>
                  <a:cubicBezTo>
                    <a:pt x="44472" y="13288"/>
                    <a:pt x="44451" y="13244"/>
                    <a:pt x="44429" y="13201"/>
                  </a:cubicBezTo>
                  <a:lnTo>
                    <a:pt x="40352" y="5871"/>
                  </a:lnTo>
                  <a:cubicBezTo>
                    <a:pt x="40288" y="5748"/>
                    <a:pt x="40137" y="5701"/>
                    <a:pt x="40015" y="5765"/>
                  </a:cubicBezTo>
                  <a:cubicBezTo>
                    <a:pt x="39965" y="5788"/>
                    <a:pt x="39929" y="5826"/>
                    <a:pt x="39908" y="5871"/>
                  </a:cubicBezTo>
                  <a:lnTo>
                    <a:pt x="35838" y="13201"/>
                  </a:lnTo>
                  <a:cubicBezTo>
                    <a:pt x="35694" y="13449"/>
                    <a:pt x="35780" y="13764"/>
                    <a:pt x="36031" y="13905"/>
                  </a:cubicBezTo>
                  <a:cubicBezTo>
                    <a:pt x="36074" y="13931"/>
                    <a:pt x="36124" y="13949"/>
                    <a:pt x="36175" y="13961"/>
                  </a:cubicBezTo>
                  <a:lnTo>
                    <a:pt x="36175" y="13961"/>
                  </a:lnTo>
                  <a:lnTo>
                    <a:pt x="35458" y="15308"/>
                  </a:lnTo>
                  <a:lnTo>
                    <a:pt x="34147" y="12943"/>
                  </a:lnTo>
                  <a:cubicBezTo>
                    <a:pt x="34505" y="12776"/>
                    <a:pt x="34662" y="12349"/>
                    <a:pt x="34491" y="11991"/>
                  </a:cubicBezTo>
                  <a:cubicBezTo>
                    <a:pt x="34483" y="11971"/>
                    <a:pt x="34476" y="11952"/>
                    <a:pt x="34462" y="11933"/>
                  </a:cubicBezTo>
                  <a:lnTo>
                    <a:pt x="32384" y="8185"/>
                  </a:lnTo>
                  <a:lnTo>
                    <a:pt x="32384" y="8185"/>
                  </a:lnTo>
                  <a:cubicBezTo>
                    <a:pt x="32663" y="8122"/>
                    <a:pt x="32842" y="7841"/>
                    <a:pt x="32778" y="7559"/>
                  </a:cubicBezTo>
                  <a:cubicBezTo>
                    <a:pt x="32771" y="7513"/>
                    <a:pt x="32749" y="7468"/>
                    <a:pt x="32728" y="7426"/>
                  </a:cubicBezTo>
                  <a:lnTo>
                    <a:pt x="28622" y="110"/>
                  </a:lnTo>
                  <a:cubicBezTo>
                    <a:pt x="28550" y="-13"/>
                    <a:pt x="28393" y="-54"/>
                    <a:pt x="28271" y="19"/>
                  </a:cubicBezTo>
                  <a:cubicBezTo>
                    <a:pt x="28228" y="41"/>
                    <a:pt x="28199" y="73"/>
                    <a:pt x="28178" y="110"/>
                  </a:cubicBezTo>
                  <a:lnTo>
                    <a:pt x="24108" y="7440"/>
                  </a:lnTo>
                  <a:cubicBezTo>
                    <a:pt x="23964" y="7687"/>
                    <a:pt x="24050" y="8003"/>
                    <a:pt x="24301" y="8144"/>
                  </a:cubicBezTo>
                  <a:cubicBezTo>
                    <a:pt x="24344" y="8170"/>
                    <a:pt x="24394" y="8188"/>
                    <a:pt x="24444" y="8200"/>
                  </a:cubicBezTo>
                  <a:lnTo>
                    <a:pt x="24444" y="8200"/>
                  </a:lnTo>
                  <a:lnTo>
                    <a:pt x="22366" y="11947"/>
                  </a:lnTo>
                  <a:cubicBezTo>
                    <a:pt x="22166" y="12289"/>
                    <a:pt x="22280" y="12728"/>
                    <a:pt x="22624" y="12928"/>
                  </a:cubicBezTo>
                  <a:cubicBezTo>
                    <a:pt x="22646" y="12938"/>
                    <a:pt x="22660" y="12948"/>
                    <a:pt x="22682" y="12958"/>
                  </a:cubicBezTo>
                  <a:lnTo>
                    <a:pt x="20346" y="17164"/>
                  </a:lnTo>
                  <a:lnTo>
                    <a:pt x="19249" y="15186"/>
                  </a:lnTo>
                  <a:lnTo>
                    <a:pt x="19249" y="15186"/>
                  </a:lnTo>
                  <a:cubicBezTo>
                    <a:pt x="19529" y="15125"/>
                    <a:pt x="19701" y="14849"/>
                    <a:pt x="19643" y="14571"/>
                  </a:cubicBezTo>
                  <a:cubicBezTo>
                    <a:pt x="19629" y="14521"/>
                    <a:pt x="19615" y="14472"/>
                    <a:pt x="19586" y="14427"/>
                  </a:cubicBezTo>
                  <a:lnTo>
                    <a:pt x="15516" y="7096"/>
                  </a:lnTo>
                  <a:cubicBezTo>
                    <a:pt x="15452" y="6974"/>
                    <a:pt x="15301" y="6926"/>
                    <a:pt x="15179" y="6990"/>
                  </a:cubicBezTo>
                  <a:cubicBezTo>
                    <a:pt x="15129" y="7015"/>
                    <a:pt x="15093" y="7051"/>
                    <a:pt x="15072" y="7096"/>
                  </a:cubicBezTo>
                  <a:lnTo>
                    <a:pt x="10995" y="14427"/>
                  </a:lnTo>
                  <a:cubicBezTo>
                    <a:pt x="10858" y="14680"/>
                    <a:pt x="10952" y="14998"/>
                    <a:pt x="11202" y="15136"/>
                  </a:cubicBezTo>
                  <a:cubicBezTo>
                    <a:pt x="11245" y="15159"/>
                    <a:pt x="11288" y="15175"/>
                    <a:pt x="11338" y="15186"/>
                  </a:cubicBezTo>
                  <a:lnTo>
                    <a:pt x="11338" y="15186"/>
                  </a:lnTo>
                  <a:lnTo>
                    <a:pt x="9755" y="18052"/>
                  </a:lnTo>
                  <a:lnTo>
                    <a:pt x="8917" y="16548"/>
                  </a:lnTo>
                  <a:lnTo>
                    <a:pt x="8917" y="16548"/>
                  </a:lnTo>
                  <a:cubicBezTo>
                    <a:pt x="9074" y="16518"/>
                    <a:pt x="9182" y="16365"/>
                    <a:pt x="9153" y="16206"/>
                  </a:cubicBezTo>
                  <a:cubicBezTo>
                    <a:pt x="9146" y="16172"/>
                    <a:pt x="9132" y="16140"/>
                    <a:pt x="9117" y="16111"/>
                  </a:cubicBezTo>
                  <a:lnTo>
                    <a:pt x="6753" y="11854"/>
                  </a:lnTo>
                  <a:cubicBezTo>
                    <a:pt x="6710" y="11783"/>
                    <a:pt x="6616" y="11760"/>
                    <a:pt x="6545" y="11803"/>
                  </a:cubicBezTo>
                  <a:cubicBezTo>
                    <a:pt x="6523" y="11815"/>
                    <a:pt x="6509" y="11833"/>
                    <a:pt x="6495" y="11854"/>
                  </a:cubicBezTo>
                  <a:lnTo>
                    <a:pt x="4130" y="16111"/>
                  </a:lnTo>
                  <a:cubicBezTo>
                    <a:pt x="4051" y="16257"/>
                    <a:pt x="4101" y="16439"/>
                    <a:pt x="4252" y="16519"/>
                  </a:cubicBezTo>
                  <a:cubicBezTo>
                    <a:pt x="4273" y="16532"/>
                    <a:pt x="4295" y="16541"/>
                    <a:pt x="4324" y="16548"/>
                  </a:cubicBezTo>
                  <a:lnTo>
                    <a:pt x="4324" y="16548"/>
                  </a:lnTo>
                  <a:lnTo>
                    <a:pt x="3112" y="18697"/>
                  </a:lnTo>
                  <a:cubicBezTo>
                    <a:pt x="2998" y="18901"/>
                    <a:pt x="3070" y="19159"/>
                    <a:pt x="3277" y="19273"/>
                  </a:cubicBezTo>
                  <a:cubicBezTo>
                    <a:pt x="3284" y="19277"/>
                    <a:pt x="3292" y="19281"/>
                    <a:pt x="3299" y="19285"/>
                  </a:cubicBezTo>
                  <a:lnTo>
                    <a:pt x="1715" y="22151"/>
                  </a:lnTo>
                  <a:cubicBezTo>
                    <a:pt x="1565" y="22422"/>
                    <a:pt x="1651" y="22764"/>
                    <a:pt x="1909" y="22932"/>
                  </a:cubicBezTo>
                  <a:lnTo>
                    <a:pt x="-91" y="26515"/>
                  </a:lnTo>
                  <a:cubicBezTo>
                    <a:pt x="-313" y="26904"/>
                    <a:pt x="-176" y="27398"/>
                    <a:pt x="218" y="27618"/>
                  </a:cubicBezTo>
                  <a:cubicBezTo>
                    <a:pt x="282" y="27658"/>
                    <a:pt x="361" y="27687"/>
                    <a:pt x="440" y="27704"/>
                  </a:cubicBezTo>
                  <a:lnTo>
                    <a:pt x="440" y="27704"/>
                  </a:lnTo>
                  <a:cubicBezTo>
                    <a:pt x="2245" y="28125"/>
                    <a:pt x="4087" y="28365"/>
                    <a:pt x="5943" y="28421"/>
                  </a:cubicBezTo>
                  <a:lnTo>
                    <a:pt x="3736" y="32398"/>
                  </a:lnTo>
                  <a:cubicBezTo>
                    <a:pt x="3370" y="33099"/>
                    <a:pt x="3643" y="33965"/>
                    <a:pt x="4345" y="34331"/>
                  </a:cubicBezTo>
                  <a:cubicBezTo>
                    <a:pt x="4438" y="34381"/>
                    <a:pt x="4538" y="34420"/>
                    <a:pt x="4646" y="34447"/>
                  </a:cubicBezTo>
                  <a:lnTo>
                    <a:pt x="4646" y="34447"/>
                  </a:lnTo>
                  <a:cubicBezTo>
                    <a:pt x="11647" y="36060"/>
                    <a:pt x="18927" y="36060"/>
                    <a:pt x="25928" y="34447"/>
                  </a:cubicBezTo>
                  <a:lnTo>
                    <a:pt x="25928" y="34447"/>
                  </a:lnTo>
                  <a:cubicBezTo>
                    <a:pt x="26694" y="34248"/>
                    <a:pt x="27153" y="33466"/>
                    <a:pt x="26952" y="32700"/>
                  </a:cubicBezTo>
                  <a:cubicBezTo>
                    <a:pt x="26924" y="32595"/>
                    <a:pt x="26888" y="32494"/>
                    <a:pt x="26838" y="32398"/>
                  </a:cubicBezTo>
                  <a:lnTo>
                    <a:pt x="24688" y="28521"/>
                  </a:lnTo>
                  <a:cubicBezTo>
                    <a:pt x="26451" y="28662"/>
                    <a:pt x="28221" y="28703"/>
                    <a:pt x="29983" y="28643"/>
                  </a:cubicBezTo>
                  <a:lnTo>
                    <a:pt x="28550" y="31180"/>
                  </a:lnTo>
                  <a:cubicBezTo>
                    <a:pt x="28178" y="31880"/>
                    <a:pt x="28450" y="32747"/>
                    <a:pt x="29152" y="33116"/>
                  </a:cubicBezTo>
                  <a:cubicBezTo>
                    <a:pt x="29245" y="33168"/>
                    <a:pt x="29353" y="33208"/>
                    <a:pt x="29460" y="33236"/>
                  </a:cubicBezTo>
                  <a:lnTo>
                    <a:pt x="29460" y="33236"/>
                  </a:lnTo>
                  <a:cubicBezTo>
                    <a:pt x="36461" y="34849"/>
                    <a:pt x="43741" y="34849"/>
                    <a:pt x="50742" y="33236"/>
                  </a:cubicBezTo>
                  <a:lnTo>
                    <a:pt x="50742" y="33236"/>
                  </a:lnTo>
                  <a:cubicBezTo>
                    <a:pt x="51509" y="33038"/>
                    <a:pt x="51967" y="32257"/>
                    <a:pt x="51774" y="31491"/>
                  </a:cubicBezTo>
                  <a:cubicBezTo>
                    <a:pt x="51745" y="31383"/>
                    <a:pt x="51702" y="31279"/>
                    <a:pt x="51652" y="31180"/>
                  </a:cubicBezTo>
                  <a:lnTo>
                    <a:pt x="49682" y="27640"/>
                  </a:lnTo>
                  <a:cubicBezTo>
                    <a:pt x="52104" y="27721"/>
                    <a:pt x="54525" y="27479"/>
                    <a:pt x="56883" y="26923"/>
                  </a:cubicBezTo>
                  <a:lnTo>
                    <a:pt x="56883" y="26923"/>
                  </a:lnTo>
                  <a:cubicBezTo>
                    <a:pt x="57320" y="26828"/>
                    <a:pt x="57600" y="26397"/>
                    <a:pt x="57499" y="25960"/>
                  </a:cubicBezTo>
                  <a:cubicBezTo>
                    <a:pt x="57485" y="25889"/>
                    <a:pt x="57463" y="25820"/>
                    <a:pt x="57428" y="25755"/>
                  </a:cubicBezTo>
                  <a:close/>
                </a:path>
              </a:pathLst>
            </a:custGeom>
            <a:gradFill>
              <a:gsLst>
                <a:gs pos="7000">
                  <a:srgbClr val="FFFFFF"/>
                </a:gs>
                <a:gs pos="79000">
                  <a:srgbClr val="D1D3D4"/>
                </a:gs>
              </a:gsLst>
              <a:lin ang="16200000" scaled="1"/>
            </a:gradFill>
            <a:ln w="717" cap="flat">
              <a:noFill/>
              <a:prstDash val="solid"/>
              <a:miter/>
            </a:ln>
          </p:spPr>
          <p:txBody>
            <a:bodyPr rtlCol="0" anchor="ctr"/>
            <a:lstStyle/>
            <a:p>
              <a:endParaRPr lang="zh-CN" altLang="en-US"/>
            </a:p>
          </p:txBody>
        </p:sp>
        <p:sp>
          <p:nvSpPr>
            <p:cNvPr id="594" name="任意多边形: 形状 593">
              <a:extLst>
                <a:ext uri="{FF2B5EF4-FFF2-40B4-BE49-F238E27FC236}">
                  <a16:creationId xmlns:a16="http://schemas.microsoft.com/office/drawing/2014/main" id="{AF7B782E-BC9B-9A5C-807F-944922B97B04}"/>
                </a:ext>
              </a:extLst>
            </p:cNvPr>
            <p:cNvSpPr/>
            <p:nvPr/>
          </p:nvSpPr>
          <p:spPr>
            <a:xfrm>
              <a:off x="1952120" y="3536761"/>
              <a:ext cx="48641" cy="30082"/>
            </a:xfrm>
            <a:custGeom>
              <a:avLst/>
              <a:gdLst>
                <a:gd name="connsiteX0" fmla="*/ 48357 w 48641"/>
                <a:gd name="connsiteY0" fmla="*/ 21718 h 30082"/>
                <a:gd name="connsiteX1" fmla="*/ 46673 w 48641"/>
                <a:gd name="connsiteY1" fmla="*/ 18687 h 30082"/>
                <a:gd name="connsiteX2" fmla="*/ 46830 w 48641"/>
                <a:gd name="connsiteY2" fmla="*/ 18027 h 30082"/>
                <a:gd name="connsiteX3" fmla="*/ 45498 w 48641"/>
                <a:gd name="connsiteY3" fmla="*/ 15627 h 30082"/>
                <a:gd name="connsiteX4" fmla="*/ 45662 w 48641"/>
                <a:gd name="connsiteY4" fmla="*/ 15148 h 30082"/>
                <a:gd name="connsiteX5" fmla="*/ 45655 w 48641"/>
                <a:gd name="connsiteY5" fmla="*/ 15133 h 30082"/>
                <a:gd name="connsiteX6" fmla="*/ 44638 w 48641"/>
                <a:gd name="connsiteY6" fmla="*/ 13298 h 30082"/>
                <a:gd name="connsiteX7" fmla="*/ 44638 w 48641"/>
                <a:gd name="connsiteY7" fmla="*/ 13298 h 30082"/>
                <a:gd name="connsiteX8" fmla="*/ 44831 w 48641"/>
                <a:gd name="connsiteY8" fmla="*/ 13001 h 30082"/>
                <a:gd name="connsiteX9" fmla="*/ 44803 w 48641"/>
                <a:gd name="connsiteY9" fmla="*/ 12925 h 30082"/>
                <a:gd name="connsiteX10" fmla="*/ 42811 w 48641"/>
                <a:gd name="connsiteY10" fmla="*/ 9343 h 30082"/>
                <a:gd name="connsiteX11" fmla="*/ 42646 w 48641"/>
                <a:gd name="connsiteY11" fmla="*/ 9293 h 30082"/>
                <a:gd name="connsiteX12" fmla="*/ 42596 w 48641"/>
                <a:gd name="connsiteY12" fmla="*/ 9343 h 30082"/>
                <a:gd name="connsiteX13" fmla="*/ 40596 w 48641"/>
                <a:gd name="connsiteY13" fmla="*/ 12925 h 30082"/>
                <a:gd name="connsiteX14" fmla="*/ 40704 w 48641"/>
                <a:gd name="connsiteY14" fmla="*/ 13274 h 30082"/>
                <a:gd name="connsiteX15" fmla="*/ 40768 w 48641"/>
                <a:gd name="connsiteY15" fmla="*/ 13298 h 30082"/>
                <a:gd name="connsiteX16" fmla="*/ 40768 w 48641"/>
                <a:gd name="connsiteY16" fmla="*/ 13298 h 30082"/>
                <a:gd name="connsiteX17" fmla="*/ 39751 w 48641"/>
                <a:gd name="connsiteY17" fmla="*/ 15133 h 30082"/>
                <a:gd name="connsiteX18" fmla="*/ 39901 w 48641"/>
                <a:gd name="connsiteY18" fmla="*/ 15627 h 30082"/>
                <a:gd name="connsiteX19" fmla="*/ 39185 w 48641"/>
                <a:gd name="connsiteY19" fmla="*/ 16902 h 30082"/>
                <a:gd name="connsiteX20" fmla="*/ 38568 w 48641"/>
                <a:gd name="connsiteY20" fmla="*/ 15792 h 30082"/>
                <a:gd name="connsiteX21" fmla="*/ 38848 w 48641"/>
                <a:gd name="connsiteY21" fmla="*/ 14966 h 30082"/>
                <a:gd name="connsiteX22" fmla="*/ 38834 w 48641"/>
                <a:gd name="connsiteY22" fmla="*/ 14939 h 30082"/>
                <a:gd name="connsiteX23" fmla="*/ 37078 w 48641"/>
                <a:gd name="connsiteY23" fmla="*/ 11786 h 30082"/>
                <a:gd name="connsiteX24" fmla="*/ 37078 w 48641"/>
                <a:gd name="connsiteY24" fmla="*/ 11786 h 30082"/>
                <a:gd name="connsiteX25" fmla="*/ 37401 w 48641"/>
                <a:gd name="connsiteY25" fmla="*/ 11235 h 30082"/>
                <a:gd name="connsiteX26" fmla="*/ 37365 w 48641"/>
                <a:gd name="connsiteY26" fmla="*/ 11141 h 30082"/>
                <a:gd name="connsiteX27" fmla="*/ 33925 w 48641"/>
                <a:gd name="connsiteY27" fmla="*/ 4965 h 30082"/>
                <a:gd name="connsiteX28" fmla="*/ 33646 w 48641"/>
                <a:gd name="connsiteY28" fmla="*/ 4870 h 30082"/>
                <a:gd name="connsiteX29" fmla="*/ 33553 w 48641"/>
                <a:gd name="connsiteY29" fmla="*/ 4965 h 30082"/>
                <a:gd name="connsiteX30" fmla="*/ 30120 w 48641"/>
                <a:gd name="connsiteY30" fmla="*/ 11141 h 30082"/>
                <a:gd name="connsiteX31" fmla="*/ 30285 w 48641"/>
                <a:gd name="connsiteY31" fmla="*/ 11738 h 30082"/>
                <a:gd name="connsiteX32" fmla="*/ 30407 w 48641"/>
                <a:gd name="connsiteY32" fmla="*/ 11786 h 30082"/>
                <a:gd name="connsiteX33" fmla="*/ 30407 w 48641"/>
                <a:gd name="connsiteY33" fmla="*/ 11786 h 30082"/>
                <a:gd name="connsiteX34" fmla="*/ 29776 w 48641"/>
                <a:gd name="connsiteY34" fmla="*/ 12918 h 30082"/>
                <a:gd name="connsiteX35" fmla="*/ 28673 w 48641"/>
                <a:gd name="connsiteY35" fmla="*/ 10926 h 30082"/>
                <a:gd name="connsiteX36" fmla="*/ 28952 w 48641"/>
                <a:gd name="connsiteY36" fmla="*/ 10101 h 30082"/>
                <a:gd name="connsiteX37" fmla="*/ 28938 w 48641"/>
                <a:gd name="connsiteY37" fmla="*/ 10074 h 30082"/>
                <a:gd name="connsiteX38" fmla="*/ 27182 w 48641"/>
                <a:gd name="connsiteY38" fmla="*/ 6921 h 30082"/>
                <a:gd name="connsiteX39" fmla="*/ 27182 w 48641"/>
                <a:gd name="connsiteY39" fmla="*/ 6921 h 30082"/>
                <a:gd name="connsiteX40" fmla="*/ 27505 w 48641"/>
                <a:gd name="connsiteY40" fmla="*/ 6370 h 30082"/>
                <a:gd name="connsiteX41" fmla="*/ 27469 w 48641"/>
                <a:gd name="connsiteY41" fmla="*/ 6276 h 30082"/>
                <a:gd name="connsiteX42" fmla="*/ 24030 w 48641"/>
                <a:gd name="connsiteY42" fmla="*/ 99 h 30082"/>
                <a:gd name="connsiteX43" fmla="*/ 23750 w 48641"/>
                <a:gd name="connsiteY43" fmla="*/ 5 h 30082"/>
                <a:gd name="connsiteX44" fmla="*/ 23657 w 48641"/>
                <a:gd name="connsiteY44" fmla="*/ 99 h 30082"/>
                <a:gd name="connsiteX45" fmla="*/ 20225 w 48641"/>
                <a:gd name="connsiteY45" fmla="*/ 6276 h 30082"/>
                <a:gd name="connsiteX46" fmla="*/ 20389 w 48641"/>
                <a:gd name="connsiteY46" fmla="*/ 6873 h 30082"/>
                <a:gd name="connsiteX47" fmla="*/ 20511 w 48641"/>
                <a:gd name="connsiteY47" fmla="*/ 6921 h 30082"/>
                <a:gd name="connsiteX48" fmla="*/ 20511 w 48641"/>
                <a:gd name="connsiteY48" fmla="*/ 6921 h 30082"/>
                <a:gd name="connsiteX49" fmla="*/ 18763 w 48641"/>
                <a:gd name="connsiteY49" fmla="*/ 10074 h 30082"/>
                <a:gd name="connsiteX50" fmla="*/ 18999 w 48641"/>
                <a:gd name="connsiteY50" fmla="*/ 10912 h 30082"/>
                <a:gd name="connsiteX51" fmla="*/ 19028 w 48641"/>
                <a:gd name="connsiteY51" fmla="*/ 10926 h 30082"/>
                <a:gd name="connsiteX52" fmla="*/ 17057 w 48641"/>
                <a:gd name="connsiteY52" fmla="*/ 14473 h 30082"/>
                <a:gd name="connsiteX53" fmla="*/ 16126 w 48641"/>
                <a:gd name="connsiteY53" fmla="*/ 12804 h 30082"/>
                <a:gd name="connsiteX54" fmla="*/ 16126 w 48641"/>
                <a:gd name="connsiteY54" fmla="*/ 12804 h 30082"/>
                <a:gd name="connsiteX55" fmla="*/ 16456 w 48641"/>
                <a:gd name="connsiteY55" fmla="*/ 12281 h 30082"/>
                <a:gd name="connsiteX56" fmla="*/ 16412 w 48641"/>
                <a:gd name="connsiteY56" fmla="*/ 12166 h 30082"/>
                <a:gd name="connsiteX57" fmla="*/ 12980 w 48641"/>
                <a:gd name="connsiteY57" fmla="*/ 5982 h 30082"/>
                <a:gd name="connsiteX58" fmla="*/ 12672 w 48641"/>
                <a:gd name="connsiteY58" fmla="*/ 5908 h 30082"/>
                <a:gd name="connsiteX59" fmla="*/ 12600 w 48641"/>
                <a:gd name="connsiteY59" fmla="*/ 5982 h 30082"/>
                <a:gd name="connsiteX60" fmla="*/ 9168 w 48641"/>
                <a:gd name="connsiteY60" fmla="*/ 12166 h 30082"/>
                <a:gd name="connsiteX61" fmla="*/ 9340 w 48641"/>
                <a:gd name="connsiteY61" fmla="*/ 12760 h 30082"/>
                <a:gd name="connsiteX62" fmla="*/ 9455 w 48641"/>
                <a:gd name="connsiteY62" fmla="*/ 12804 h 30082"/>
                <a:gd name="connsiteX63" fmla="*/ 9455 w 48641"/>
                <a:gd name="connsiteY63" fmla="*/ 12804 h 30082"/>
                <a:gd name="connsiteX64" fmla="*/ 8186 w 48641"/>
                <a:gd name="connsiteY64" fmla="*/ 15218 h 30082"/>
                <a:gd name="connsiteX65" fmla="*/ 7470 w 48641"/>
                <a:gd name="connsiteY65" fmla="*/ 13950 h 30082"/>
                <a:gd name="connsiteX66" fmla="*/ 7470 w 48641"/>
                <a:gd name="connsiteY66" fmla="*/ 13950 h 30082"/>
                <a:gd name="connsiteX67" fmla="*/ 7656 w 48641"/>
                <a:gd name="connsiteY67" fmla="*/ 13638 h 30082"/>
                <a:gd name="connsiteX68" fmla="*/ 7635 w 48641"/>
                <a:gd name="connsiteY68" fmla="*/ 13578 h 30082"/>
                <a:gd name="connsiteX69" fmla="*/ 5643 w 48641"/>
                <a:gd name="connsiteY69" fmla="*/ 9995 h 30082"/>
                <a:gd name="connsiteX70" fmla="*/ 5463 w 48641"/>
                <a:gd name="connsiteY70" fmla="*/ 9949 h 30082"/>
                <a:gd name="connsiteX71" fmla="*/ 5420 w 48641"/>
                <a:gd name="connsiteY71" fmla="*/ 9995 h 30082"/>
                <a:gd name="connsiteX72" fmla="*/ 3429 w 48641"/>
                <a:gd name="connsiteY72" fmla="*/ 13578 h 30082"/>
                <a:gd name="connsiteX73" fmla="*/ 3536 w 48641"/>
                <a:gd name="connsiteY73" fmla="*/ 13927 h 30082"/>
                <a:gd name="connsiteX74" fmla="*/ 3593 w 48641"/>
                <a:gd name="connsiteY74" fmla="*/ 13950 h 30082"/>
                <a:gd name="connsiteX75" fmla="*/ 3593 w 48641"/>
                <a:gd name="connsiteY75" fmla="*/ 13950 h 30082"/>
                <a:gd name="connsiteX76" fmla="*/ 2576 w 48641"/>
                <a:gd name="connsiteY76" fmla="*/ 15777 h 30082"/>
                <a:gd name="connsiteX77" fmla="*/ 2719 w 48641"/>
                <a:gd name="connsiteY77" fmla="*/ 16273 h 30082"/>
                <a:gd name="connsiteX78" fmla="*/ 2733 w 48641"/>
                <a:gd name="connsiteY78" fmla="*/ 16279 h 30082"/>
                <a:gd name="connsiteX79" fmla="*/ 1401 w 48641"/>
                <a:gd name="connsiteY79" fmla="*/ 18672 h 30082"/>
                <a:gd name="connsiteX80" fmla="*/ 1558 w 48641"/>
                <a:gd name="connsiteY80" fmla="*/ 19339 h 30082"/>
                <a:gd name="connsiteX81" fmla="*/ -126 w 48641"/>
                <a:gd name="connsiteY81" fmla="*/ 22363 h 30082"/>
                <a:gd name="connsiteX82" fmla="*/ 204 w 48641"/>
                <a:gd name="connsiteY82" fmla="*/ 23320 h 30082"/>
                <a:gd name="connsiteX83" fmla="*/ 326 w 48641"/>
                <a:gd name="connsiteY83" fmla="*/ 23366 h 30082"/>
                <a:gd name="connsiteX84" fmla="*/ 326 w 48641"/>
                <a:gd name="connsiteY84" fmla="*/ 23366 h 30082"/>
                <a:gd name="connsiteX85" fmla="*/ 4962 w 48641"/>
                <a:gd name="connsiteY85" fmla="*/ 23953 h 30082"/>
                <a:gd name="connsiteX86" fmla="*/ 3099 w 48641"/>
                <a:gd name="connsiteY86" fmla="*/ 27307 h 30082"/>
                <a:gd name="connsiteX87" fmla="*/ 3543 w 48641"/>
                <a:gd name="connsiteY87" fmla="*/ 28918 h 30082"/>
                <a:gd name="connsiteX88" fmla="*/ 3887 w 48641"/>
                <a:gd name="connsiteY88" fmla="*/ 29048 h 30082"/>
                <a:gd name="connsiteX89" fmla="*/ 3887 w 48641"/>
                <a:gd name="connsiteY89" fmla="*/ 29048 h 30082"/>
                <a:gd name="connsiteX90" fmla="*/ 21801 w 48641"/>
                <a:gd name="connsiteY90" fmla="*/ 29048 h 30082"/>
                <a:gd name="connsiteX91" fmla="*/ 21801 w 48641"/>
                <a:gd name="connsiteY91" fmla="*/ 29048 h 30082"/>
                <a:gd name="connsiteX92" fmla="*/ 22690 w 48641"/>
                <a:gd name="connsiteY92" fmla="*/ 27630 h 30082"/>
                <a:gd name="connsiteX93" fmla="*/ 22568 w 48641"/>
                <a:gd name="connsiteY93" fmla="*/ 27321 h 30082"/>
                <a:gd name="connsiteX94" fmla="*/ 20755 w 48641"/>
                <a:gd name="connsiteY94" fmla="*/ 24061 h 30082"/>
                <a:gd name="connsiteX95" fmla="*/ 25219 w 48641"/>
                <a:gd name="connsiteY95" fmla="*/ 24161 h 30082"/>
                <a:gd name="connsiteX96" fmla="*/ 24030 w 48641"/>
                <a:gd name="connsiteY96" fmla="*/ 26311 h 30082"/>
                <a:gd name="connsiteX97" fmla="*/ 24488 w 48641"/>
                <a:gd name="connsiteY97" fmla="*/ 27919 h 30082"/>
                <a:gd name="connsiteX98" fmla="*/ 24796 w 48641"/>
                <a:gd name="connsiteY98" fmla="*/ 28038 h 30082"/>
                <a:gd name="connsiteX99" fmla="*/ 24796 w 48641"/>
                <a:gd name="connsiteY99" fmla="*/ 28038 h 30082"/>
                <a:gd name="connsiteX100" fmla="*/ 42710 w 48641"/>
                <a:gd name="connsiteY100" fmla="*/ 28038 h 30082"/>
                <a:gd name="connsiteX101" fmla="*/ 42710 w 48641"/>
                <a:gd name="connsiteY101" fmla="*/ 28038 h 30082"/>
                <a:gd name="connsiteX102" fmla="*/ 43599 w 48641"/>
                <a:gd name="connsiteY102" fmla="*/ 26635 h 30082"/>
                <a:gd name="connsiteX103" fmla="*/ 43477 w 48641"/>
                <a:gd name="connsiteY103" fmla="*/ 26311 h 30082"/>
                <a:gd name="connsiteX104" fmla="*/ 41865 w 48641"/>
                <a:gd name="connsiteY104" fmla="*/ 23316 h 30082"/>
                <a:gd name="connsiteX105" fmla="*/ 47934 w 48641"/>
                <a:gd name="connsiteY105" fmla="*/ 22742 h 30082"/>
                <a:gd name="connsiteX106" fmla="*/ 47934 w 48641"/>
                <a:gd name="connsiteY106" fmla="*/ 22742 h 30082"/>
                <a:gd name="connsiteX107" fmla="*/ 48414 w 48641"/>
                <a:gd name="connsiteY107" fmla="*/ 21848 h 30082"/>
                <a:gd name="connsiteX108" fmla="*/ 48357 w 48641"/>
                <a:gd name="connsiteY108" fmla="*/ 21718 h 30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48641" h="30082">
                  <a:moveTo>
                    <a:pt x="48357" y="21718"/>
                  </a:moveTo>
                  <a:lnTo>
                    <a:pt x="46673" y="18687"/>
                  </a:lnTo>
                  <a:cubicBezTo>
                    <a:pt x="46895" y="18543"/>
                    <a:pt x="46959" y="18255"/>
                    <a:pt x="46830" y="18027"/>
                  </a:cubicBezTo>
                  <a:lnTo>
                    <a:pt x="45498" y="15627"/>
                  </a:lnTo>
                  <a:cubicBezTo>
                    <a:pt x="45677" y="15540"/>
                    <a:pt x="45748" y="15326"/>
                    <a:pt x="45662" y="15148"/>
                  </a:cubicBezTo>
                  <a:cubicBezTo>
                    <a:pt x="45662" y="15143"/>
                    <a:pt x="45655" y="15137"/>
                    <a:pt x="45655" y="15133"/>
                  </a:cubicBezTo>
                  <a:lnTo>
                    <a:pt x="44638" y="13298"/>
                  </a:lnTo>
                  <a:lnTo>
                    <a:pt x="44638" y="13298"/>
                  </a:lnTo>
                  <a:cubicBezTo>
                    <a:pt x="44774" y="13269"/>
                    <a:pt x="44860" y="13137"/>
                    <a:pt x="44831" y="13001"/>
                  </a:cubicBezTo>
                  <a:cubicBezTo>
                    <a:pt x="44824" y="12975"/>
                    <a:pt x="44817" y="12949"/>
                    <a:pt x="44803" y="12925"/>
                  </a:cubicBezTo>
                  <a:lnTo>
                    <a:pt x="42811" y="9343"/>
                  </a:lnTo>
                  <a:cubicBezTo>
                    <a:pt x="42782" y="9283"/>
                    <a:pt x="42703" y="9261"/>
                    <a:pt x="42646" y="9293"/>
                  </a:cubicBezTo>
                  <a:cubicBezTo>
                    <a:pt x="42624" y="9304"/>
                    <a:pt x="42610" y="9321"/>
                    <a:pt x="42596" y="9343"/>
                  </a:cubicBezTo>
                  <a:lnTo>
                    <a:pt x="40596" y="12925"/>
                  </a:lnTo>
                  <a:cubicBezTo>
                    <a:pt x="40532" y="13052"/>
                    <a:pt x="40575" y="13208"/>
                    <a:pt x="40704" y="13274"/>
                  </a:cubicBezTo>
                  <a:cubicBezTo>
                    <a:pt x="40725" y="13285"/>
                    <a:pt x="40747" y="13293"/>
                    <a:pt x="40768" y="13298"/>
                  </a:cubicBezTo>
                  <a:lnTo>
                    <a:pt x="40768" y="13298"/>
                  </a:lnTo>
                  <a:lnTo>
                    <a:pt x="39751" y="15133"/>
                  </a:lnTo>
                  <a:cubicBezTo>
                    <a:pt x="39658" y="15311"/>
                    <a:pt x="39722" y="15532"/>
                    <a:pt x="39901" y="15627"/>
                  </a:cubicBezTo>
                  <a:lnTo>
                    <a:pt x="39185" y="16902"/>
                  </a:lnTo>
                  <a:lnTo>
                    <a:pt x="38568" y="15792"/>
                  </a:lnTo>
                  <a:cubicBezTo>
                    <a:pt x="38877" y="15641"/>
                    <a:pt x="38998" y="15271"/>
                    <a:pt x="38848" y="14966"/>
                  </a:cubicBezTo>
                  <a:cubicBezTo>
                    <a:pt x="38841" y="14957"/>
                    <a:pt x="38841" y="14948"/>
                    <a:pt x="38834" y="14939"/>
                  </a:cubicBezTo>
                  <a:lnTo>
                    <a:pt x="37078" y="11786"/>
                  </a:lnTo>
                  <a:lnTo>
                    <a:pt x="37078" y="11786"/>
                  </a:lnTo>
                  <a:cubicBezTo>
                    <a:pt x="37322" y="11723"/>
                    <a:pt x="37465" y="11477"/>
                    <a:pt x="37401" y="11235"/>
                  </a:cubicBezTo>
                  <a:cubicBezTo>
                    <a:pt x="37393" y="11203"/>
                    <a:pt x="37379" y="11171"/>
                    <a:pt x="37365" y="11141"/>
                  </a:cubicBezTo>
                  <a:lnTo>
                    <a:pt x="33925" y="4965"/>
                  </a:lnTo>
                  <a:cubicBezTo>
                    <a:pt x="33875" y="4861"/>
                    <a:pt x="33753" y="4820"/>
                    <a:pt x="33646" y="4870"/>
                  </a:cubicBezTo>
                  <a:cubicBezTo>
                    <a:pt x="33603" y="4891"/>
                    <a:pt x="33574" y="4924"/>
                    <a:pt x="33553" y="4965"/>
                  </a:cubicBezTo>
                  <a:lnTo>
                    <a:pt x="30120" y="11141"/>
                  </a:lnTo>
                  <a:cubicBezTo>
                    <a:pt x="29998" y="11350"/>
                    <a:pt x="30070" y="11618"/>
                    <a:pt x="30285" y="11738"/>
                  </a:cubicBezTo>
                  <a:cubicBezTo>
                    <a:pt x="30321" y="11760"/>
                    <a:pt x="30364" y="11777"/>
                    <a:pt x="30407" y="11786"/>
                  </a:cubicBezTo>
                  <a:lnTo>
                    <a:pt x="30407" y="11786"/>
                  </a:lnTo>
                  <a:lnTo>
                    <a:pt x="29776" y="12918"/>
                  </a:lnTo>
                  <a:lnTo>
                    <a:pt x="28673" y="10926"/>
                  </a:lnTo>
                  <a:cubicBezTo>
                    <a:pt x="28981" y="10776"/>
                    <a:pt x="29103" y="10406"/>
                    <a:pt x="28952" y="10101"/>
                  </a:cubicBezTo>
                  <a:cubicBezTo>
                    <a:pt x="28945" y="10091"/>
                    <a:pt x="28945" y="10082"/>
                    <a:pt x="28938" y="10074"/>
                  </a:cubicBezTo>
                  <a:lnTo>
                    <a:pt x="27182" y="6921"/>
                  </a:lnTo>
                  <a:lnTo>
                    <a:pt x="27182" y="6921"/>
                  </a:lnTo>
                  <a:cubicBezTo>
                    <a:pt x="27426" y="6858"/>
                    <a:pt x="27569" y="6611"/>
                    <a:pt x="27505" y="6370"/>
                  </a:cubicBezTo>
                  <a:cubicBezTo>
                    <a:pt x="27498" y="6337"/>
                    <a:pt x="27483" y="6306"/>
                    <a:pt x="27469" y="6276"/>
                  </a:cubicBezTo>
                  <a:lnTo>
                    <a:pt x="24030" y="99"/>
                  </a:lnTo>
                  <a:cubicBezTo>
                    <a:pt x="23979" y="-4"/>
                    <a:pt x="23858" y="-46"/>
                    <a:pt x="23750" y="5"/>
                  </a:cubicBezTo>
                  <a:cubicBezTo>
                    <a:pt x="23707" y="25"/>
                    <a:pt x="23678" y="58"/>
                    <a:pt x="23657" y="99"/>
                  </a:cubicBezTo>
                  <a:lnTo>
                    <a:pt x="20225" y="6276"/>
                  </a:lnTo>
                  <a:cubicBezTo>
                    <a:pt x="20103" y="6485"/>
                    <a:pt x="20174" y="6752"/>
                    <a:pt x="20389" y="6873"/>
                  </a:cubicBezTo>
                  <a:cubicBezTo>
                    <a:pt x="20425" y="6895"/>
                    <a:pt x="20468" y="6911"/>
                    <a:pt x="20511" y="6921"/>
                  </a:cubicBezTo>
                  <a:lnTo>
                    <a:pt x="20511" y="6921"/>
                  </a:lnTo>
                  <a:lnTo>
                    <a:pt x="18763" y="10074"/>
                  </a:lnTo>
                  <a:cubicBezTo>
                    <a:pt x="18598" y="10371"/>
                    <a:pt x="18705" y="10746"/>
                    <a:pt x="18999" y="10912"/>
                  </a:cubicBezTo>
                  <a:cubicBezTo>
                    <a:pt x="19007" y="10917"/>
                    <a:pt x="19021" y="10922"/>
                    <a:pt x="19028" y="10926"/>
                  </a:cubicBezTo>
                  <a:lnTo>
                    <a:pt x="17057" y="14473"/>
                  </a:lnTo>
                  <a:lnTo>
                    <a:pt x="16126" y="12804"/>
                  </a:lnTo>
                  <a:lnTo>
                    <a:pt x="16126" y="12804"/>
                  </a:lnTo>
                  <a:cubicBezTo>
                    <a:pt x="16362" y="12751"/>
                    <a:pt x="16513" y="12517"/>
                    <a:pt x="16456" y="12281"/>
                  </a:cubicBezTo>
                  <a:cubicBezTo>
                    <a:pt x="16448" y="12241"/>
                    <a:pt x="16434" y="12203"/>
                    <a:pt x="16412" y="12166"/>
                  </a:cubicBezTo>
                  <a:lnTo>
                    <a:pt x="12980" y="5982"/>
                  </a:lnTo>
                  <a:cubicBezTo>
                    <a:pt x="12916" y="5877"/>
                    <a:pt x="12779" y="5844"/>
                    <a:pt x="12672" y="5908"/>
                  </a:cubicBezTo>
                  <a:cubicBezTo>
                    <a:pt x="12643" y="5926"/>
                    <a:pt x="12622" y="5951"/>
                    <a:pt x="12600" y="5982"/>
                  </a:cubicBezTo>
                  <a:lnTo>
                    <a:pt x="9168" y="12166"/>
                  </a:lnTo>
                  <a:cubicBezTo>
                    <a:pt x="9053" y="12377"/>
                    <a:pt x="9125" y="12643"/>
                    <a:pt x="9340" y="12760"/>
                  </a:cubicBezTo>
                  <a:cubicBezTo>
                    <a:pt x="9376" y="12780"/>
                    <a:pt x="9412" y="12794"/>
                    <a:pt x="9455" y="12804"/>
                  </a:cubicBezTo>
                  <a:lnTo>
                    <a:pt x="9455" y="12804"/>
                  </a:lnTo>
                  <a:lnTo>
                    <a:pt x="8186" y="15218"/>
                  </a:lnTo>
                  <a:lnTo>
                    <a:pt x="7470" y="13950"/>
                  </a:lnTo>
                  <a:lnTo>
                    <a:pt x="7470" y="13950"/>
                  </a:lnTo>
                  <a:cubicBezTo>
                    <a:pt x="7606" y="13916"/>
                    <a:pt x="7692" y="13776"/>
                    <a:pt x="7656" y="13638"/>
                  </a:cubicBezTo>
                  <a:cubicBezTo>
                    <a:pt x="7656" y="13617"/>
                    <a:pt x="7642" y="13596"/>
                    <a:pt x="7635" y="13578"/>
                  </a:cubicBezTo>
                  <a:lnTo>
                    <a:pt x="5643" y="9995"/>
                  </a:lnTo>
                  <a:cubicBezTo>
                    <a:pt x="5607" y="9933"/>
                    <a:pt x="5528" y="9913"/>
                    <a:pt x="5463" y="9949"/>
                  </a:cubicBezTo>
                  <a:cubicBezTo>
                    <a:pt x="5449" y="9960"/>
                    <a:pt x="5435" y="9976"/>
                    <a:pt x="5420" y="9995"/>
                  </a:cubicBezTo>
                  <a:lnTo>
                    <a:pt x="3429" y="13578"/>
                  </a:lnTo>
                  <a:cubicBezTo>
                    <a:pt x="3364" y="13703"/>
                    <a:pt x="3407" y="13859"/>
                    <a:pt x="3536" y="13927"/>
                  </a:cubicBezTo>
                  <a:cubicBezTo>
                    <a:pt x="3550" y="13937"/>
                    <a:pt x="3572" y="13945"/>
                    <a:pt x="3593" y="13950"/>
                  </a:cubicBezTo>
                  <a:lnTo>
                    <a:pt x="3593" y="13950"/>
                  </a:lnTo>
                  <a:lnTo>
                    <a:pt x="2576" y="15777"/>
                  </a:lnTo>
                  <a:cubicBezTo>
                    <a:pt x="2483" y="15954"/>
                    <a:pt x="2547" y="16177"/>
                    <a:pt x="2719" y="16273"/>
                  </a:cubicBezTo>
                  <a:cubicBezTo>
                    <a:pt x="2726" y="16275"/>
                    <a:pt x="2726" y="16277"/>
                    <a:pt x="2733" y="16279"/>
                  </a:cubicBezTo>
                  <a:lnTo>
                    <a:pt x="1401" y="18672"/>
                  </a:lnTo>
                  <a:cubicBezTo>
                    <a:pt x="1272" y="18902"/>
                    <a:pt x="1343" y="19190"/>
                    <a:pt x="1558" y="19339"/>
                  </a:cubicBezTo>
                  <a:lnTo>
                    <a:pt x="-126" y="22363"/>
                  </a:lnTo>
                  <a:cubicBezTo>
                    <a:pt x="-298" y="22719"/>
                    <a:pt x="-147" y="23147"/>
                    <a:pt x="204" y="23320"/>
                  </a:cubicBezTo>
                  <a:cubicBezTo>
                    <a:pt x="247" y="23339"/>
                    <a:pt x="283" y="23354"/>
                    <a:pt x="326" y="23366"/>
                  </a:cubicBezTo>
                  <a:lnTo>
                    <a:pt x="326" y="23366"/>
                  </a:lnTo>
                  <a:cubicBezTo>
                    <a:pt x="1845" y="23722"/>
                    <a:pt x="3400" y="23918"/>
                    <a:pt x="4962" y="23953"/>
                  </a:cubicBezTo>
                  <a:lnTo>
                    <a:pt x="3099" y="27307"/>
                  </a:lnTo>
                  <a:cubicBezTo>
                    <a:pt x="2776" y="27875"/>
                    <a:pt x="2977" y="28597"/>
                    <a:pt x="3543" y="28918"/>
                  </a:cubicBezTo>
                  <a:cubicBezTo>
                    <a:pt x="3651" y="28979"/>
                    <a:pt x="3765" y="29023"/>
                    <a:pt x="3887" y="29048"/>
                  </a:cubicBezTo>
                  <a:lnTo>
                    <a:pt x="3887" y="29048"/>
                  </a:lnTo>
                  <a:cubicBezTo>
                    <a:pt x="9784" y="30405"/>
                    <a:pt x="15904" y="30405"/>
                    <a:pt x="21801" y="29048"/>
                  </a:cubicBezTo>
                  <a:lnTo>
                    <a:pt x="21801" y="29048"/>
                  </a:lnTo>
                  <a:cubicBezTo>
                    <a:pt x="22439" y="28901"/>
                    <a:pt x="22833" y="28266"/>
                    <a:pt x="22690" y="27630"/>
                  </a:cubicBezTo>
                  <a:cubicBezTo>
                    <a:pt x="22661" y="27522"/>
                    <a:pt x="22625" y="27418"/>
                    <a:pt x="22568" y="27321"/>
                  </a:cubicBezTo>
                  <a:lnTo>
                    <a:pt x="20755" y="24061"/>
                  </a:lnTo>
                  <a:cubicBezTo>
                    <a:pt x="22238" y="24177"/>
                    <a:pt x="23729" y="24210"/>
                    <a:pt x="25219" y="24161"/>
                  </a:cubicBezTo>
                  <a:lnTo>
                    <a:pt x="24030" y="26311"/>
                  </a:lnTo>
                  <a:cubicBezTo>
                    <a:pt x="23714" y="26881"/>
                    <a:pt x="23915" y="27601"/>
                    <a:pt x="24488" y="27919"/>
                  </a:cubicBezTo>
                  <a:cubicBezTo>
                    <a:pt x="24581" y="27973"/>
                    <a:pt x="24689" y="28013"/>
                    <a:pt x="24796" y="28038"/>
                  </a:cubicBezTo>
                  <a:lnTo>
                    <a:pt x="24796" y="28038"/>
                  </a:lnTo>
                  <a:cubicBezTo>
                    <a:pt x="30686" y="29402"/>
                    <a:pt x="36820" y="29402"/>
                    <a:pt x="42710" y="28038"/>
                  </a:cubicBezTo>
                  <a:lnTo>
                    <a:pt x="42710" y="28038"/>
                  </a:lnTo>
                  <a:cubicBezTo>
                    <a:pt x="43341" y="27897"/>
                    <a:pt x="43742" y="27269"/>
                    <a:pt x="43599" y="26635"/>
                  </a:cubicBezTo>
                  <a:cubicBezTo>
                    <a:pt x="43577" y="26521"/>
                    <a:pt x="43534" y="26412"/>
                    <a:pt x="43477" y="26311"/>
                  </a:cubicBezTo>
                  <a:lnTo>
                    <a:pt x="41865" y="23316"/>
                  </a:lnTo>
                  <a:cubicBezTo>
                    <a:pt x="43907" y="23394"/>
                    <a:pt x="45942" y="23201"/>
                    <a:pt x="47934" y="22742"/>
                  </a:cubicBezTo>
                  <a:lnTo>
                    <a:pt x="47934" y="22742"/>
                  </a:lnTo>
                  <a:cubicBezTo>
                    <a:pt x="48314" y="22627"/>
                    <a:pt x="48529" y="22227"/>
                    <a:pt x="48414" y="21848"/>
                  </a:cubicBezTo>
                  <a:cubicBezTo>
                    <a:pt x="48400" y="21803"/>
                    <a:pt x="48378" y="21759"/>
                    <a:pt x="48357" y="21718"/>
                  </a:cubicBezTo>
                  <a:close/>
                </a:path>
              </a:pathLst>
            </a:custGeom>
            <a:gradFill>
              <a:gsLst>
                <a:gs pos="7000">
                  <a:srgbClr val="FFFFFF"/>
                </a:gs>
                <a:gs pos="79000">
                  <a:srgbClr val="D1D3D4"/>
                </a:gs>
              </a:gsLst>
              <a:lin ang="16200000" scaled="1"/>
            </a:gradFill>
            <a:ln w="717" cap="flat">
              <a:noFill/>
              <a:prstDash val="solid"/>
              <a:miter/>
            </a:ln>
          </p:spPr>
          <p:txBody>
            <a:bodyPr rtlCol="0" anchor="ctr"/>
            <a:lstStyle/>
            <a:p>
              <a:endParaRPr lang="zh-CN" altLang="en-US"/>
            </a:p>
          </p:txBody>
        </p:sp>
        <p:sp>
          <p:nvSpPr>
            <p:cNvPr id="595" name="任意多边形: 形状 594">
              <a:extLst>
                <a:ext uri="{FF2B5EF4-FFF2-40B4-BE49-F238E27FC236}">
                  <a16:creationId xmlns:a16="http://schemas.microsoft.com/office/drawing/2014/main" id="{DD7D2F20-BD75-A55B-AACC-27A37DFC4A70}"/>
                </a:ext>
              </a:extLst>
            </p:cNvPr>
            <p:cNvSpPr/>
            <p:nvPr/>
          </p:nvSpPr>
          <p:spPr>
            <a:xfrm>
              <a:off x="2125927" y="3543455"/>
              <a:ext cx="48708" cy="30101"/>
            </a:xfrm>
            <a:custGeom>
              <a:avLst/>
              <a:gdLst>
                <a:gd name="connsiteX0" fmla="*/ 48430 w 48708"/>
                <a:gd name="connsiteY0" fmla="*/ 21709 h 30101"/>
                <a:gd name="connsiteX1" fmla="*/ 46753 w 48708"/>
                <a:gd name="connsiteY1" fmla="*/ 18685 h 30101"/>
                <a:gd name="connsiteX2" fmla="*/ 46911 w 48708"/>
                <a:gd name="connsiteY2" fmla="*/ 18019 h 30101"/>
                <a:gd name="connsiteX3" fmla="*/ 45578 w 48708"/>
                <a:gd name="connsiteY3" fmla="*/ 15619 h 30101"/>
                <a:gd name="connsiteX4" fmla="*/ 45742 w 48708"/>
                <a:gd name="connsiteY4" fmla="*/ 15150 h 30101"/>
                <a:gd name="connsiteX5" fmla="*/ 45728 w 48708"/>
                <a:gd name="connsiteY5" fmla="*/ 15124 h 30101"/>
                <a:gd name="connsiteX6" fmla="*/ 44711 w 48708"/>
                <a:gd name="connsiteY6" fmla="*/ 13297 h 30101"/>
                <a:gd name="connsiteX7" fmla="*/ 44711 w 48708"/>
                <a:gd name="connsiteY7" fmla="*/ 13297 h 30101"/>
                <a:gd name="connsiteX8" fmla="*/ 44897 w 48708"/>
                <a:gd name="connsiteY8" fmla="*/ 12984 h 30101"/>
                <a:gd name="connsiteX9" fmla="*/ 44875 w 48708"/>
                <a:gd name="connsiteY9" fmla="*/ 12924 h 30101"/>
                <a:gd name="connsiteX10" fmla="*/ 42883 w 48708"/>
                <a:gd name="connsiteY10" fmla="*/ 9341 h 30101"/>
                <a:gd name="connsiteX11" fmla="*/ 42704 w 48708"/>
                <a:gd name="connsiteY11" fmla="*/ 9296 h 30101"/>
                <a:gd name="connsiteX12" fmla="*/ 42661 w 48708"/>
                <a:gd name="connsiteY12" fmla="*/ 9341 h 30101"/>
                <a:gd name="connsiteX13" fmla="*/ 40669 w 48708"/>
                <a:gd name="connsiteY13" fmla="*/ 12924 h 30101"/>
                <a:gd name="connsiteX14" fmla="*/ 40777 w 48708"/>
                <a:gd name="connsiteY14" fmla="*/ 13274 h 30101"/>
                <a:gd name="connsiteX15" fmla="*/ 40834 w 48708"/>
                <a:gd name="connsiteY15" fmla="*/ 13297 h 30101"/>
                <a:gd name="connsiteX16" fmla="*/ 40834 w 48708"/>
                <a:gd name="connsiteY16" fmla="*/ 13297 h 30101"/>
                <a:gd name="connsiteX17" fmla="*/ 39816 w 48708"/>
                <a:gd name="connsiteY17" fmla="*/ 15124 h 30101"/>
                <a:gd name="connsiteX18" fmla="*/ 39938 w 48708"/>
                <a:gd name="connsiteY18" fmla="*/ 15605 h 30101"/>
                <a:gd name="connsiteX19" fmla="*/ 39967 w 48708"/>
                <a:gd name="connsiteY19" fmla="*/ 15619 h 30101"/>
                <a:gd name="connsiteX20" fmla="*/ 39250 w 48708"/>
                <a:gd name="connsiteY20" fmla="*/ 16894 h 30101"/>
                <a:gd name="connsiteX21" fmla="*/ 38634 w 48708"/>
                <a:gd name="connsiteY21" fmla="*/ 15783 h 30101"/>
                <a:gd name="connsiteX22" fmla="*/ 38914 w 48708"/>
                <a:gd name="connsiteY22" fmla="*/ 14958 h 30101"/>
                <a:gd name="connsiteX23" fmla="*/ 38899 w 48708"/>
                <a:gd name="connsiteY23" fmla="*/ 14931 h 30101"/>
                <a:gd name="connsiteX24" fmla="*/ 37151 w 48708"/>
                <a:gd name="connsiteY24" fmla="*/ 11778 h 30101"/>
                <a:gd name="connsiteX25" fmla="*/ 37151 w 48708"/>
                <a:gd name="connsiteY25" fmla="*/ 11778 h 30101"/>
                <a:gd name="connsiteX26" fmla="*/ 37481 w 48708"/>
                <a:gd name="connsiteY26" fmla="*/ 11255 h 30101"/>
                <a:gd name="connsiteX27" fmla="*/ 37437 w 48708"/>
                <a:gd name="connsiteY27" fmla="*/ 11140 h 30101"/>
                <a:gd name="connsiteX28" fmla="*/ 34005 w 48708"/>
                <a:gd name="connsiteY28" fmla="*/ 4956 h 30101"/>
                <a:gd name="connsiteX29" fmla="*/ 33711 w 48708"/>
                <a:gd name="connsiteY29" fmla="*/ 4877 h 30101"/>
                <a:gd name="connsiteX30" fmla="*/ 33633 w 48708"/>
                <a:gd name="connsiteY30" fmla="*/ 4956 h 30101"/>
                <a:gd name="connsiteX31" fmla="*/ 30193 w 48708"/>
                <a:gd name="connsiteY31" fmla="*/ 11140 h 30101"/>
                <a:gd name="connsiteX32" fmla="*/ 30379 w 48708"/>
                <a:gd name="connsiteY32" fmla="*/ 11740 h 30101"/>
                <a:gd name="connsiteX33" fmla="*/ 30480 w 48708"/>
                <a:gd name="connsiteY33" fmla="*/ 11778 h 30101"/>
                <a:gd name="connsiteX34" fmla="*/ 30480 w 48708"/>
                <a:gd name="connsiteY34" fmla="*/ 11778 h 30101"/>
                <a:gd name="connsiteX35" fmla="*/ 29849 w 48708"/>
                <a:gd name="connsiteY35" fmla="*/ 12910 h 30101"/>
                <a:gd name="connsiteX36" fmla="*/ 28739 w 48708"/>
                <a:gd name="connsiteY36" fmla="*/ 10918 h 30101"/>
                <a:gd name="connsiteX37" fmla="*/ 29018 w 48708"/>
                <a:gd name="connsiteY37" fmla="*/ 10092 h 30101"/>
                <a:gd name="connsiteX38" fmla="*/ 29004 w 48708"/>
                <a:gd name="connsiteY38" fmla="*/ 10065 h 30101"/>
                <a:gd name="connsiteX39" fmla="*/ 27255 w 48708"/>
                <a:gd name="connsiteY39" fmla="*/ 6912 h 30101"/>
                <a:gd name="connsiteX40" fmla="*/ 27255 w 48708"/>
                <a:gd name="connsiteY40" fmla="*/ 6912 h 30101"/>
                <a:gd name="connsiteX41" fmla="*/ 27592 w 48708"/>
                <a:gd name="connsiteY41" fmla="*/ 6393 h 30101"/>
                <a:gd name="connsiteX42" fmla="*/ 27542 w 48708"/>
                <a:gd name="connsiteY42" fmla="*/ 6267 h 30101"/>
                <a:gd name="connsiteX43" fmla="*/ 24110 w 48708"/>
                <a:gd name="connsiteY43" fmla="*/ 91 h 30101"/>
                <a:gd name="connsiteX44" fmla="*/ 23816 w 48708"/>
                <a:gd name="connsiteY44" fmla="*/ 12 h 30101"/>
                <a:gd name="connsiteX45" fmla="*/ 23737 w 48708"/>
                <a:gd name="connsiteY45" fmla="*/ 91 h 30101"/>
                <a:gd name="connsiteX46" fmla="*/ 20297 w 48708"/>
                <a:gd name="connsiteY46" fmla="*/ 6267 h 30101"/>
                <a:gd name="connsiteX47" fmla="*/ 20491 w 48708"/>
                <a:gd name="connsiteY47" fmla="*/ 6876 h 30101"/>
                <a:gd name="connsiteX48" fmla="*/ 20584 w 48708"/>
                <a:gd name="connsiteY48" fmla="*/ 6912 h 30101"/>
                <a:gd name="connsiteX49" fmla="*/ 20584 w 48708"/>
                <a:gd name="connsiteY49" fmla="*/ 6912 h 30101"/>
                <a:gd name="connsiteX50" fmla="*/ 18828 w 48708"/>
                <a:gd name="connsiteY50" fmla="*/ 10065 h 30101"/>
                <a:gd name="connsiteX51" fmla="*/ 19065 w 48708"/>
                <a:gd name="connsiteY51" fmla="*/ 10904 h 30101"/>
                <a:gd name="connsiteX52" fmla="*/ 19094 w 48708"/>
                <a:gd name="connsiteY52" fmla="*/ 10918 h 30101"/>
                <a:gd name="connsiteX53" fmla="*/ 17123 w 48708"/>
                <a:gd name="connsiteY53" fmla="*/ 14501 h 30101"/>
                <a:gd name="connsiteX54" fmla="*/ 16199 w 48708"/>
                <a:gd name="connsiteY54" fmla="*/ 12838 h 30101"/>
                <a:gd name="connsiteX55" fmla="*/ 16199 w 48708"/>
                <a:gd name="connsiteY55" fmla="*/ 12838 h 30101"/>
                <a:gd name="connsiteX56" fmla="*/ 16521 w 48708"/>
                <a:gd name="connsiteY56" fmla="*/ 12298 h 30101"/>
                <a:gd name="connsiteX57" fmla="*/ 16478 w 48708"/>
                <a:gd name="connsiteY57" fmla="*/ 12193 h 30101"/>
                <a:gd name="connsiteX58" fmla="*/ 13046 w 48708"/>
                <a:gd name="connsiteY58" fmla="*/ 6017 h 30101"/>
                <a:gd name="connsiteX59" fmla="*/ 12766 w 48708"/>
                <a:gd name="connsiteY59" fmla="*/ 5922 h 30101"/>
                <a:gd name="connsiteX60" fmla="*/ 12673 w 48708"/>
                <a:gd name="connsiteY60" fmla="*/ 6017 h 30101"/>
                <a:gd name="connsiteX61" fmla="*/ 9241 w 48708"/>
                <a:gd name="connsiteY61" fmla="*/ 12193 h 30101"/>
                <a:gd name="connsiteX62" fmla="*/ 9413 w 48708"/>
                <a:gd name="connsiteY62" fmla="*/ 12797 h 30101"/>
                <a:gd name="connsiteX63" fmla="*/ 9520 w 48708"/>
                <a:gd name="connsiteY63" fmla="*/ 12838 h 30101"/>
                <a:gd name="connsiteX64" fmla="*/ 9520 w 48708"/>
                <a:gd name="connsiteY64" fmla="*/ 12838 h 30101"/>
                <a:gd name="connsiteX65" fmla="*/ 8181 w 48708"/>
                <a:gd name="connsiteY65" fmla="*/ 15246 h 30101"/>
                <a:gd name="connsiteX66" fmla="*/ 7464 w 48708"/>
                <a:gd name="connsiteY66" fmla="*/ 13978 h 30101"/>
                <a:gd name="connsiteX67" fmla="*/ 7464 w 48708"/>
                <a:gd name="connsiteY67" fmla="*/ 13978 h 30101"/>
                <a:gd name="connsiteX68" fmla="*/ 7657 w 48708"/>
                <a:gd name="connsiteY68" fmla="*/ 13681 h 30101"/>
                <a:gd name="connsiteX69" fmla="*/ 7629 w 48708"/>
                <a:gd name="connsiteY69" fmla="*/ 13605 h 30101"/>
                <a:gd name="connsiteX70" fmla="*/ 5637 w 48708"/>
                <a:gd name="connsiteY70" fmla="*/ 10022 h 30101"/>
                <a:gd name="connsiteX71" fmla="*/ 5472 w 48708"/>
                <a:gd name="connsiteY71" fmla="*/ 9972 h 30101"/>
                <a:gd name="connsiteX72" fmla="*/ 5422 w 48708"/>
                <a:gd name="connsiteY72" fmla="*/ 10022 h 30101"/>
                <a:gd name="connsiteX73" fmla="*/ 3430 w 48708"/>
                <a:gd name="connsiteY73" fmla="*/ 13605 h 30101"/>
                <a:gd name="connsiteX74" fmla="*/ 3516 w 48708"/>
                <a:gd name="connsiteY74" fmla="*/ 13948 h 30101"/>
                <a:gd name="connsiteX75" fmla="*/ 3594 w 48708"/>
                <a:gd name="connsiteY75" fmla="*/ 13978 h 30101"/>
                <a:gd name="connsiteX76" fmla="*/ 3594 w 48708"/>
                <a:gd name="connsiteY76" fmla="*/ 13978 h 30101"/>
                <a:gd name="connsiteX77" fmla="*/ 2577 w 48708"/>
                <a:gd name="connsiteY77" fmla="*/ 15812 h 30101"/>
                <a:gd name="connsiteX78" fmla="*/ 2720 w 48708"/>
                <a:gd name="connsiteY78" fmla="*/ 16299 h 30101"/>
                <a:gd name="connsiteX79" fmla="*/ 2735 w 48708"/>
                <a:gd name="connsiteY79" fmla="*/ 16306 h 30101"/>
                <a:gd name="connsiteX80" fmla="*/ 1402 w 48708"/>
                <a:gd name="connsiteY80" fmla="*/ 18707 h 30101"/>
                <a:gd name="connsiteX81" fmla="*/ 1560 w 48708"/>
                <a:gd name="connsiteY81" fmla="*/ 19366 h 30101"/>
                <a:gd name="connsiteX82" fmla="*/ -124 w 48708"/>
                <a:gd name="connsiteY82" fmla="*/ 22397 h 30101"/>
                <a:gd name="connsiteX83" fmla="*/ 205 w 48708"/>
                <a:gd name="connsiteY83" fmla="*/ 23356 h 30101"/>
                <a:gd name="connsiteX84" fmla="*/ 320 w 48708"/>
                <a:gd name="connsiteY84" fmla="*/ 23400 h 30101"/>
                <a:gd name="connsiteX85" fmla="*/ 320 w 48708"/>
                <a:gd name="connsiteY85" fmla="*/ 23400 h 30101"/>
                <a:gd name="connsiteX86" fmla="*/ 4963 w 48708"/>
                <a:gd name="connsiteY86" fmla="*/ 23988 h 30101"/>
                <a:gd name="connsiteX87" fmla="*/ 3100 w 48708"/>
                <a:gd name="connsiteY87" fmla="*/ 27334 h 30101"/>
                <a:gd name="connsiteX88" fmla="*/ 3559 w 48708"/>
                <a:gd name="connsiteY88" fmla="*/ 28942 h 30101"/>
                <a:gd name="connsiteX89" fmla="*/ 3867 w 48708"/>
                <a:gd name="connsiteY89" fmla="*/ 29061 h 30101"/>
                <a:gd name="connsiteX90" fmla="*/ 3867 w 48708"/>
                <a:gd name="connsiteY90" fmla="*/ 29061 h 30101"/>
                <a:gd name="connsiteX91" fmla="*/ 21781 w 48708"/>
                <a:gd name="connsiteY91" fmla="*/ 29061 h 30101"/>
                <a:gd name="connsiteX92" fmla="*/ 21781 w 48708"/>
                <a:gd name="connsiteY92" fmla="*/ 29061 h 30101"/>
                <a:gd name="connsiteX93" fmla="*/ 22669 w 48708"/>
                <a:gd name="connsiteY93" fmla="*/ 27643 h 30101"/>
                <a:gd name="connsiteX94" fmla="*/ 22548 w 48708"/>
                <a:gd name="connsiteY94" fmla="*/ 27334 h 30101"/>
                <a:gd name="connsiteX95" fmla="*/ 20735 w 48708"/>
                <a:gd name="connsiteY95" fmla="*/ 24074 h 30101"/>
                <a:gd name="connsiteX96" fmla="*/ 25199 w 48708"/>
                <a:gd name="connsiteY96" fmla="*/ 24174 h 30101"/>
                <a:gd name="connsiteX97" fmla="*/ 24009 w 48708"/>
                <a:gd name="connsiteY97" fmla="*/ 26324 h 30101"/>
                <a:gd name="connsiteX98" fmla="*/ 24468 w 48708"/>
                <a:gd name="connsiteY98" fmla="*/ 27932 h 30101"/>
                <a:gd name="connsiteX99" fmla="*/ 24776 w 48708"/>
                <a:gd name="connsiteY99" fmla="*/ 28051 h 30101"/>
                <a:gd name="connsiteX100" fmla="*/ 24776 w 48708"/>
                <a:gd name="connsiteY100" fmla="*/ 28051 h 30101"/>
                <a:gd name="connsiteX101" fmla="*/ 42690 w 48708"/>
                <a:gd name="connsiteY101" fmla="*/ 28051 h 30101"/>
                <a:gd name="connsiteX102" fmla="*/ 42690 w 48708"/>
                <a:gd name="connsiteY102" fmla="*/ 28051 h 30101"/>
                <a:gd name="connsiteX103" fmla="*/ 43578 w 48708"/>
                <a:gd name="connsiteY103" fmla="*/ 26633 h 30101"/>
                <a:gd name="connsiteX104" fmla="*/ 43457 w 48708"/>
                <a:gd name="connsiteY104" fmla="*/ 26324 h 30101"/>
                <a:gd name="connsiteX105" fmla="*/ 41794 w 48708"/>
                <a:gd name="connsiteY105" fmla="*/ 23336 h 30101"/>
                <a:gd name="connsiteX106" fmla="*/ 47863 w 48708"/>
                <a:gd name="connsiteY106" fmla="*/ 22755 h 30101"/>
                <a:gd name="connsiteX107" fmla="*/ 47863 w 48708"/>
                <a:gd name="connsiteY107" fmla="*/ 22755 h 30101"/>
                <a:gd name="connsiteX108" fmla="*/ 48508 w 48708"/>
                <a:gd name="connsiteY108" fmla="*/ 21974 h 30101"/>
                <a:gd name="connsiteX109" fmla="*/ 48430 w 48708"/>
                <a:gd name="connsiteY109" fmla="*/ 21709 h 30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8708" h="30101">
                  <a:moveTo>
                    <a:pt x="48430" y="21709"/>
                  </a:moveTo>
                  <a:lnTo>
                    <a:pt x="46753" y="18685"/>
                  </a:lnTo>
                  <a:cubicBezTo>
                    <a:pt x="46968" y="18535"/>
                    <a:pt x="47032" y="18249"/>
                    <a:pt x="46911" y="18019"/>
                  </a:cubicBezTo>
                  <a:lnTo>
                    <a:pt x="45578" y="15619"/>
                  </a:lnTo>
                  <a:cubicBezTo>
                    <a:pt x="45750" y="15535"/>
                    <a:pt x="45829" y="15325"/>
                    <a:pt x="45742" y="15150"/>
                  </a:cubicBezTo>
                  <a:cubicBezTo>
                    <a:pt x="45735" y="15141"/>
                    <a:pt x="45735" y="15133"/>
                    <a:pt x="45728" y="15124"/>
                  </a:cubicBezTo>
                  <a:lnTo>
                    <a:pt x="44711" y="13297"/>
                  </a:lnTo>
                  <a:lnTo>
                    <a:pt x="44711" y="13297"/>
                  </a:lnTo>
                  <a:cubicBezTo>
                    <a:pt x="44847" y="13262"/>
                    <a:pt x="44933" y="13123"/>
                    <a:pt x="44897" y="12984"/>
                  </a:cubicBezTo>
                  <a:cubicBezTo>
                    <a:pt x="44897" y="12964"/>
                    <a:pt x="44883" y="12943"/>
                    <a:pt x="44875" y="12924"/>
                  </a:cubicBezTo>
                  <a:lnTo>
                    <a:pt x="42883" y="9341"/>
                  </a:lnTo>
                  <a:cubicBezTo>
                    <a:pt x="42848" y="9280"/>
                    <a:pt x="42769" y="9260"/>
                    <a:pt x="42704" y="9296"/>
                  </a:cubicBezTo>
                  <a:cubicBezTo>
                    <a:pt x="42690" y="9307"/>
                    <a:pt x="42676" y="9323"/>
                    <a:pt x="42661" y="9341"/>
                  </a:cubicBezTo>
                  <a:lnTo>
                    <a:pt x="40669" y="12924"/>
                  </a:lnTo>
                  <a:cubicBezTo>
                    <a:pt x="40605" y="13050"/>
                    <a:pt x="40648" y="13206"/>
                    <a:pt x="40777" y="13274"/>
                  </a:cubicBezTo>
                  <a:cubicBezTo>
                    <a:pt x="40791" y="13284"/>
                    <a:pt x="40813" y="13292"/>
                    <a:pt x="40834" y="13297"/>
                  </a:cubicBezTo>
                  <a:lnTo>
                    <a:pt x="40834" y="13297"/>
                  </a:lnTo>
                  <a:lnTo>
                    <a:pt x="39816" y="15124"/>
                  </a:lnTo>
                  <a:cubicBezTo>
                    <a:pt x="39716" y="15291"/>
                    <a:pt x="39773" y="15507"/>
                    <a:pt x="39938" y="15605"/>
                  </a:cubicBezTo>
                  <a:cubicBezTo>
                    <a:pt x="39953" y="15610"/>
                    <a:pt x="39960" y="15614"/>
                    <a:pt x="39967" y="15619"/>
                  </a:cubicBezTo>
                  <a:lnTo>
                    <a:pt x="39250" y="16894"/>
                  </a:lnTo>
                  <a:lnTo>
                    <a:pt x="38634" y="15783"/>
                  </a:lnTo>
                  <a:cubicBezTo>
                    <a:pt x="38942" y="15633"/>
                    <a:pt x="39064" y="15263"/>
                    <a:pt x="38914" y="14958"/>
                  </a:cubicBezTo>
                  <a:cubicBezTo>
                    <a:pt x="38906" y="14949"/>
                    <a:pt x="38906" y="14939"/>
                    <a:pt x="38899" y="14931"/>
                  </a:cubicBezTo>
                  <a:lnTo>
                    <a:pt x="37151" y="11778"/>
                  </a:lnTo>
                  <a:lnTo>
                    <a:pt x="37151" y="11778"/>
                  </a:lnTo>
                  <a:cubicBezTo>
                    <a:pt x="37387" y="11725"/>
                    <a:pt x="37538" y="11491"/>
                    <a:pt x="37481" y="11255"/>
                  </a:cubicBezTo>
                  <a:cubicBezTo>
                    <a:pt x="37473" y="11215"/>
                    <a:pt x="37459" y="11177"/>
                    <a:pt x="37437" y="11140"/>
                  </a:cubicBezTo>
                  <a:lnTo>
                    <a:pt x="34005" y="4956"/>
                  </a:lnTo>
                  <a:cubicBezTo>
                    <a:pt x="33948" y="4853"/>
                    <a:pt x="33812" y="4818"/>
                    <a:pt x="33711" y="4877"/>
                  </a:cubicBezTo>
                  <a:cubicBezTo>
                    <a:pt x="33676" y="4896"/>
                    <a:pt x="33654" y="4923"/>
                    <a:pt x="33633" y="4956"/>
                  </a:cubicBezTo>
                  <a:lnTo>
                    <a:pt x="30193" y="11140"/>
                  </a:lnTo>
                  <a:cubicBezTo>
                    <a:pt x="30079" y="11357"/>
                    <a:pt x="30164" y="11626"/>
                    <a:pt x="30379" y="11740"/>
                  </a:cubicBezTo>
                  <a:cubicBezTo>
                    <a:pt x="30408" y="11756"/>
                    <a:pt x="30444" y="11769"/>
                    <a:pt x="30480" y="11778"/>
                  </a:cubicBezTo>
                  <a:lnTo>
                    <a:pt x="30480" y="11778"/>
                  </a:lnTo>
                  <a:lnTo>
                    <a:pt x="29849" y="12910"/>
                  </a:lnTo>
                  <a:lnTo>
                    <a:pt x="28739" y="10918"/>
                  </a:lnTo>
                  <a:cubicBezTo>
                    <a:pt x="29047" y="10767"/>
                    <a:pt x="29169" y="10398"/>
                    <a:pt x="29018" y="10092"/>
                  </a:cubicBezTo>
                  <a:cubicBezTo>
                    <a:pt x="29011" y="10083"/>
                    <a:pt x="29011" y="10074"/>
                    <a:pt x="29004" y="10065"/>
                  </a:cubicBezTo>
                  <a:lnTo>
                    <a:pt x="27255" y="6912"/>
                  </a:lnTo>
                  <a:lnTo>
                    <a:pt x="27255" y="6912"/>
                  </a:lnTo>
                  <a:cubicBezTo>
                    <a:pt x="27492" y="6861"/>
                    <a:pt x="27642" y="6629"/>
                    <a:pt x="27592" y="6393"/>
                  </a:cubicBezTo>
                  <a:cubicBezTo>
                    <a:pt x="27578" y="6348"/>
                    <a:pt x="27563" y="6306"/>
                    <a:pt x="27542" y="6267"/>
                  </a:cubicBezTo>
                  <a:lnTo>
                    <a:pt x="24110" y="91"/>
                  </a:lnTo>
                  <a:cubicBezTo>
                    <a:pt x="24052" y="-12"/>
                    <a:pt x="23916" y="-48"/>
                    <a:pt x="23816" y="12"/>
                  </a:cubicBezTo>
                  <a:cubicBezTo>
                    <a:pt x="23780" y="31"/>
                    <a:pt x="23758" y="58"/>
                    <a:pt x="23737" y="91"/>
                  </a:cubicBezTo>
                  <a:lnTo>
                    <a:pt x="20297" y="6267"/>
                  </a:lnTo>
                  <a:cubicBezTo>
                    <a:pt x="20183" y="6489"/>
                    <a:pt x="20269" y="6761"/>
                    <a:pt x="20491" y="6876"/>
                  </a:cubicBezTo>
                  <a:cubicBezTo>
                    <a:pt x="20520" y="6892"/>
                    <a:pt x="20548" y="6904"/>
                    <a:pt x="20584" y="6912"/>
                  </a:cubicBezTo>
                  <a:lnTo>
                    <a:pt x="20584" y="6912"/>
                  </a:lnTo>
                  <a:lnTo>
                    <a:pt x="18828" y="10065"/>
                  </a:lnTo>
                  <a:cubicBezTo>
                    <a:pt x="18664" y="10363"/>
                    <a:pt x="18771" y="10738"/>
                    <a:pt x="19065" y="10904"/>
                  </a:cubicBezTo>
                  <a:cubicBezTo>
                    <a:pt x="19072" y="10909"/>
                    <a:pt x="19087" y="10914"/>
                    <a:pt x="19094" y="10918"/>
                  </a:cubicBezTo>
                  <a:lnTo>
                    <a:pt x="17123" y="14501"/>
                  </a:lnTo>
                  <a:lnTo>
                    <a:pt x="16199" y="12838"/>
                  </a:lnTo>
                  <a:lnTo>
                    <a:pt x="16199" y="12838"/>
                  </a:lnTo>
                  <a:cubicBezTo>
                    <a:pt x="16435" y="12777"/>
                    <a:pt x="16579" y="12536"/>
                    <a:pt x="16521" y="12298"/>
                  </a:cubicBezTo>
                  <a:cubicBezTo>
                    <a:pt x="16507" y="12261"/>
                    <a:pt x="16500" y="12226"/>
                    <a:pt x="16478" y="12193"/>
                  </a:cubicBezTo>
                  <a:lnTo>
                    <a:pt x="13046" y="6017"/>
                  </a:lnTo>
                  <a:cubicBezTo>
                    <a:pt x="12996" y="5913"/>
                    <a:pt x="12874" y="5871"/>
                    <a:pt x="12766" y="5922"/>
                  </a:cubicBezTo>
                  <a:cubicBezTo>
                    <a:pt x="12723" y="5943"/>
                    <a:pt x="12695" y="5976"/>
                    <a:pt x="12673" y="6017"/>
                  </a:cubicBezTo>
                  <a:lnTo>
                    <a:pt x="9241" y="12193"/>
                  </a:lnTo>
                  <a:cubicBezTo>
                    <a:pt x="9119" y="12408"/>
                    <a:pt x="9198" y="12678"/>
                    <a:pt x="9413" y="12797"/>
                  </a:cubicBezTo>
                  <a:cubicBezTo>
                    <a:pt x="9449" y="12815"/>
                    <a:pt x="9485" y="12829"/>
                    <a:pt x="9520" y="12838"/>
                  </a:cubicBezTo>
                  <a:lnTo>
                    <a:pt x="9520" y="12838"/>
                  </a:lnTo>
                  <a:lnTo>
                    <a:pt x="8181" y="15246"/>
                  </a:lnTo>
                  <a:lnTo>
                    <a:pt x="7464" y="13978"/>
                  </a:lnTo>
                  <a:lnTo>
                    <a:pt x="7464" y="13978"/>
                  </a:lnTo>
                  <a:cubicBezTo>
                    <a:pt x="7600" y="13949"/>
                    <a:pt x="7686" y="13816"/>
                    <a:pt x="7657" y="13681"/>
                  </a:cubicBezTo>
                  <a:cubicBezTo>
                    <a:pt x="7650" y="13654"/>
                    <a:pt x="7643" y="13629"/>
                    <a:pt x="7629" y="13605"/>
                  </a:cubicBezTo>
                  <a:lnTo>
                    <a:pt x="5637" y="10022"/>
                  </a:lnTo>
                  <a:cubicBezTo>
                    <a:pt x="5608" y="9963"/>
                    <a:pt x="5529" y="9941"/>
                    <a:pt x="5472" y="9972"/>
                  </a:cubicBezTo>
                  <a:cubicBezTo>
                    <a:pt x="5450" y="9984"/>
                    <a:pt x="5436" y="10001"/>
                    <a:pt x="5422" y="10022"/>
                  </a:cubicBezTo>
                  <a:lnTo>
                    <a:pt x="3430" y="13605"/>
                  </a:lnTo>
                  <a:cubicBezTo>
                    <a:pt x="3358" y="13725"/>
                    <a:pt x="3401" y="13878"/>
                    <a:pt x="3516" y="13948"/>
                  </a:cubicBezTo>
                  <a:cubicBezTo>
                    <a:pt x="3544" y="13962"/>
                    <a:pt x="3566" y="13972"/>
                    <a:pt x="3594" y="13978"/>
                  </a:cubicBezTo>
                  <a:lnTo>
                    <a:pt x="3594" y="13978"/>
                  </a:lnTo>
                  <a:lnTo>
                    <a:pt x="2577" y="15812"/>
                  </a:lnTo>
                  <a:cubicBezTo>
                    <a:pt x="2484" y="15985"/>
                    <a:pt x="2548" y="16203"/>
                    <a:pt x="2720" y="16299"/>
                  </a:cubicBezTo>
                  <a:cubicBezTo>
                    <a:pt x="2727" y="16301"/>
                    <a:pt x="2727" y="16304"/>
                    <a:pt x="2735" y="16306"/>
                  </a:cubicBezTo>
                  <a:lnTo>
                    <a:pt x="1402" y="18707"/>
                  </a:lnTo>
                  <a:cubicBezTo>
                    <a:pt x="1273" y="18934"/>
                    <a:pt x="1345" y="19223"/>
                    <a:pt x="1560" y="19366"/>
                  </a:cubicBezTo>
                  <a:lnTo>
                    <a:pt x="-124" y="22397"/>
                  </a:lnTo>
                  <a:cubicBezTo>
                    <a:pt x="-296" y="22753"/>
                    <a:pt x="-153" y="23182"/>
                    <a:pt x="205" y="23356"/>
                  </a:cubicBezTo>
                  <a:cubicBezTo>
                    <a:pt x="241" y="23374"/>
                    <a:pt x="277" y="23389"/>
                    <a:pt x="320" y="23400"/>
                  </a:cubicBezTo>
                  <a:lnTo>
                    <a:pt x="320" y="23400"/>
                  </a:lnTo>
                  <a:cubicBezTo>
                    <a:pt x="1846" y="23749"/>
                    <a:pt x="3401" y="23946"/>
                    <a:pt x="4963" y="23988"/>
                  </a:cubicBezTo>
                  <a:lnTo>
                    <a:pt x="3100" y="27334"/>
                  </a:lnTo>
                  <a:cubicBezTo>
                    <a:pt x="2785" y="27905"/>
                    <a:pt x="2985" y="28625"/>
                    <a:pt x="3559" y="28942"/>
                  </a:cubicBezTo>
                  <a:cubicBezTo>
                    <a:pt x="3652" y="28996"/>
                    <a:pt x="3759" y="29036"/>
                    <a:pt x="3867" y="29061"/>
                  </a:cubicBezTo>
                  <a:lnTo>
                    <a:pt x="3867" y="29061"/>
                  </a:lnTo>
                  <a:cubicBezTo>
                    <a:pt x="9757" y="30425"/>
                    <a:pt x="15891" y="30425"/>
                    <a:pt x="21781" y="29061"/>
                  </a:cubicBezTo>
                  <a:lnTo>
                    <a:pt x="21781" y="29061"/>
                  </a:lnTo>
                  <a:cubicBezTo>
                    <a:pt x="22418" y="28914"/>
                    <a:pt x="22813" y="28279"/>
                    <a:pt x="22669" y="27643"/>
                  </a:cubicBezTo>
                  <a:cubicBezTo>
                    <a:pt x="22641" y="27535"/>
                    <a:pt x="22605" y="27431"/>
                    <a:pt x="22548" y="27334"/>
                  </a:cubicBezTo>
                  <a:lnTo>
                    <a:pt x="20735" y="24074"/>
                  </a:lnTo>
                  <a:cubicBezTo>
                    <a:pt x="22218" y="24190"/>
                    <a:pt x="23708" y="24223"/>
                    <a:pt x="25199" y="24174"/>
                  </a:cubicBezTo>
                  <a:lnTo>
                    <a:pt x="24009" y="26324"/>
                  </a:lnTo>
                  <a:cubicBezTo>
                    <a:pt x="23694" y="26894"/>
                    <a:pt x="23895" y="27614"/>
                    <a:pt x="24468" y="27932"/>
                  </a:cubicBezTo>
                  <a:cubicBezTo>
                    <a:pt x="24561" y="27986"/>
                    <a:pt x="24669" y="28026"/>
                    <a:pt x="24776" y="28051"/>
                  </a:cubicBezTo>
                  <a:lnTo>
                    <a:pt x="24776" y="28051"/>
                  </a:lnTo>
                  <a:cubicBezTo>
                    <a:pt x="30673" y="29408"/>
                    <a:pt x="36793" y="29408"/>
                    <a:pt x="42690" y="28051"/>
                  </a:cubicBezTo>
                  <a:lnTo>
                    <a:pt x="42690" y="28051"/>
                  </a:lnTo>
                  <a:cubicBezTo>
                    <a:pt x="43328" y="27904"/>
                    <a:pt x="43722" y="27269"/>
                    <a:pt x="43578" y="26633"/>
                  </a:cubicBezTo>
                  <a:cubicBezTo>
                    <a:pt x="43550" y="26525"/>
                    <a:pt x="43514" y="26421"/>
                    <a:pt x="43457" y="26324"/>
                  </a:cubicBezTo>
                  <a:lnTo>
                    <a:pt x="41794" y="23336"/>
                  </a:lnTo>
                  <a:cubicBezTo>
                    <a:pt x="43836" y="23412"/>
                    <a:pt x="45871" y="23216"/>
                    <a:pt x="47863" y="22755"/>
                  </a:cubicBezTo>
                  <a:lnTo>
                    <a:pt x="47863" y="22755"/>
                  </a:lnTo>
                  <a:cubicBezTo>
                    <a:pt x="48258" y="22717"/>
                    <a:pt x="48544" y="22368"/>
                    <a:pt x="48508" y="21974"/>
                  </a:cubicBezTo>
                  <a:cubicBezTo>
                    <a:pt x="48501" y="21881"/>
                    <a:pt x="48473" y="21792"/>
                    <a:pt x="48430" y="21709"/>
                  </a:cubicBezTo>
                  <a:close/>
                </a:path>
              </a:pathLst>
            </a:custGeom>
            <a:gradFill>
              <a:gsLst>
                <a:gs pos="7000">
                  <a:srgbClr val="FFFFFF"/>
                </a:gs>
                <a:gs pos="79000">
                  <a:srgbClr val="D1D3D4"/>
                </a:gs>
              </a:gsLst>
              <a:lin ang="16200000" scaled="1"/>
            </a:gradFill>
            <a:ln w="717" cap="flat">
              <a:noFill/>
              <a:prstDash val="solid"/>
              <a:miter/>
            </a:ln>
          </p:spPr>
          <p:txBody>
            <a:bodyPr rtlCol="0" anchor="ctr"/>
            <a:lstStyle/>
            <a:p>
              <a:endParaRPr lang="zh-CN" altLang="en-US"/>
            </a:p>
          </p:txBody>
        </p:sp>
        <p:sp>
          <p:nvSpPr>
            <p:cNvPr id="596" name="任意多边形: 形状 595">
              <a:extLst>
                <a:ext uri="{FF2B5EF4-FFF2-40B4-BE49-F238E27FC236}">
                  <a16:creationId xmlns:a16="http://schemas.microsoft.com/office/drawing/2014/main" id="{F5D6D5A9-F25F-A366-4213-A53A2ECD10E7}"/>
                </a:ext>
              </a:extLst>
            </p:cNvPr>
            <p:cNvSpPr/>
            <p:nvPr/>
          </p:nvSpPr>
          <p:spPr>
            <a:xfrm>
              <a:off x="1992247" y="3536761"/>
              <a:ext cx="48641" cy="30082"/>
            </a:xfrm>
            <a:custGeom>
              <a:avLst/>
              <a:gdLst>
                <a:gd name="connsiteX0" fmla="*/ 48357 w 48641"/>
                <a:gd name="connsiteY0" fmla="*/ 21718 h 30082"/>
                <a:gd name="connsiteX1" fmla="*/ 46673 w 48641"/>
                <a:gd name="connsiteY1" fmla="*/ 18687 h 30082"/>
                <a:gd name="connsiteX2" fmla="*/ 46830 w 48641"/>
                <a:gd name="connsiteY2" fmla="*/ 18027 h 30082"/>
                <a:gd name="connsiteX3" fmla="*/ 45498 w 48641"/>
                <a:gd name="connsiteY3" fmla="*/ 15627 h 30082"/>
                <a:gd name="connsiteX4" fmla="*/ 45662 w 48641"/>
                <a:gd name="connsiteY4" fmla="*/ 15148 h 30082"/>
                <a:gd name="connsiteX5" fmla="*/ 45655 w 48641"/>
                <a:gd name="connsiteY5" fmla="*/ 15133 h 30082"/>
                <a:gd name="connsiteX6" fmla="*/ 44638 w 48641"/>
                <a:gd name="connsiteY6" fmla="*/ 13298 h 30082"/>
                <a:gd name="connsiteX7" fmla="*/ 44638 w 48641"/>
                <a:gd name="connsiteY7" fmla="*/ 13298 h 30082"/>
                <a:gd name="connsiteX8" fmla="*/ 44831 w 48641"/>
                <a:gd name="connsiteY8" fmla="*/ 13001 h 30082"/>
                <a:gd name="connsiteX9" fmla="*/ 44803 w 48641"/>
                <a:gd name="connsiteY9" fmla="*/ 12925 h 30082"/>
                <a:gd name="connsiteX10" fmla="*/ 42811 w 48641"/>
                <a:gd name="connsiteY10" fmla="*/ 9343 h 30082"/>
                <a:gd name="connsiteX11" fmla="*/ 42646 w 48641"/>
                <a:gd name="connsiteY11" fmla="*/ 9293 h 30082"/>
                <a:gd name="connsiteX12" fmla="*/ 42596 w 48641"/>
                <a:gd name="connsiteY12" fmla="*/ 9343 h 30082"/>
                <a:gd name="connsiteX13" fmla="*/ 40596 w 48641"/>
                <a:gd name="connsiteY13" fmla="*/ 12925 h 30082"/>
                <a:gd name="connsiteX14" fmla="*/ 40704 w 48641"/>
                <a:gd name="connsiteY14" fmla="*/ 13274 h 30082"/>
                <a:gd name="connsiteX15" fmla="*/ 40768 w 48641"/>
                <a:gd name="connsiteY15" fmla="*/ 13298 h 30082"/>
                <a:gd name="connsiteX16" fmla="*/ 40768 w 48641"/>
                <a:gd name="connsiteY16" fmla="*/ 13298 h 30082"/>
                <a:gd name="connsiteX17" fmla="*/ 39751 w 48641"/>
                <a:gd name="connsiteY17" fmla="*/ 15133 h 30082"/>
                <a:gd name="connsiteX18" fmla="*/ 39901 w 48641"/>
                <a:gd name="connsiteY18" fmla="*/ 15627 h 30082"/>
                <a:gd name="connsiteX19" fmla="*/ 39185 w 48641"/>
                <a:gd name="connsiteY19" fmla="*/ 16902 h 30082"/>
                <a:gd name="connsiteX20" fmla="*/ 38568 w 48641"/>
                <a:gd name="connsiteY20" fmla="*/ 15792 h 30082"/>
                <a:gd name="connsiteX21" fmla="*/ 38848 w 48641"/>
                <a:gd name="connsiteY21" fmla="*/ 14966 h 30082"/>
                <a:gd name="connsiteX22" fmla="*/ 38834 w 48641"/>
                <a:gd name="connsiteY22" fmla="*/ 14939 h 30082"/>
                <a:gd name="connsiteX23" fmla="*/ 37078 w 48641"/>
                <a:gd name="connsiteY23" fmla="*/ 11786 h 30082"/>
                <a:gd name="connsiteX24" fmla="*/ 37078 w 48641"/>
                <a:gd name="connsiteY24" fmla="*/ 11786 h 30082"/>
                <a:gd name="connsiteX25" fmla="*/ 37401 w 48641"/>
                <a:gd name="connsiteY25" fmla="*/ 11235 h 30082"/>
                <a:gd name="connsiteX26" fmla="*/ 37365 w 48641"/>
                <a:gd name="connsiteY26" fmla="*/ 11141 h 30082"/>
                <a:gd name="connsiteX27" fmla="*/ 33925 w 48641"/>
                <a:gd name="connsiteY27" fmla="*/ 4965 h 30082"/>
                <a:gd name="connsiteX28" fmla="*/ 33646 w 48641"/>
                <a:gd name="connsiteY28" fmla="*/ 4870 h 30082"/>
                <a:gd name="connsiteX29" fmla="*/ 33553 w 48641"/>
                <a:gd name="connsiteY29" fmla="*/ 4965 h 30082"/>
                <a:gd name="connsiteX30" fmla="*/ 30120 w 48641"/>
                <a:gd name="connsiteY30" fmla="*/ 11141 h 30082"/>
                <a:gd name="connsiteX31" fmla="*/ 30285 w 48641"/>
                <a:gd name="connsiteY31" fmla="*/ 11738 h 30082"/>
                <a:gd name="connsiteX32" fmla="*/ 30407 w 48641"/>
                <a:gd name="connsiteY32" fmla="*/ 11786 h 30082"/>
                <a:gd name="connsiteX33" fmla="*/ 30407 w 48641"/>
                <a:gd name="connsiteY33" fmla="*/ 11786 h 30082"/>
                <a:gd name="connsiteX34" fmla="*/ 29776 w 48641"/>
                <a:gd name="connsiteY34" fmla="*/ 12918 h 30082"/>
                <a:gd name="connsiteX35" fmla="*/ 28673 w 48641"/>
                <a:gd name="connsiteY35" fmla="*/ 10926 h 30082"/>
                <a:gd name="connsiteX36" fmla="*/ 28952 w 48641"/>
                <a:gd name="connsiteY36" fmla="*/ 10101 h 30082"/>
                <a:gd name="connsiteX37" fmla="*/ 28938 w 48641"/>
                <a:gd name="connsiteY37" fmla="*/ 10074 h 30082"/>
                <a:gd name="connsiteX38" fmla="*/ 27182 w 48641"/>
                <a:gd name="connsiteY38" fmla="*/ 6921 h 30082"/>
                <a:gd name="connsiteX39" fmla="*/ 27182 w 48641"/>
                <a:gd name="connsiteY39" fmla="*/ 6921 h 30082"/>
                <a:gd name="connsiteX40" fmla="*/ 27505 w 48641"/>
                <a:gd name="connsiteY40" fmla="*/ 6370 h 30082"/>
                <a:gd name="connsiteX41" fmla="*/ 27469 w 48641"/>
                <a:gd name="connsiteY41" fmla="*/ 6276 h 30082"/>
                <a:gd name="connsiteX42" fmla="*/ 24030 w 48641"/>
                <a:gd name="connsiteY42" fmla="*/ 99 h 30082"/>
                <a:gd name="connsiteX43" fmla="*/ 23750 w 48641"/>
                <a:gd name="connsiteY43" fmla="*/ 5 h 30082"/>
                <a:gd name="connsiteX44" fmla="*/ 23657 w 48641"/>
                <a:gd name="connsiteY44" fmla="*/ 99 h 30082"/>
                <a:gd name="connsiteX45" fmla="*/ 20225 w 48641"/>
                <a:gd name="connsiteY45" fmla="*/ 6276 h 30082"/>
                <a:gd name="connsiteX46" fmla="*/ 20389 w 48641"/>
                <a:gd name="connsiteY46" fmla="*/ 6873 h 30082"/>
                <a:gd name="connsiteX47" fmla="*/ 20511 w 48641"/>
                <a:gd name="connsiteY47" fmla="*/ 6921 h 30082"/>
                <a:gd name="connsiteX48" fmla="*/ 20511 w 48641"/>
                <a:gd name="connsiteY48" fmla="*/ 6921 h 30082"/>
                <a:gd name="connsiteX49" fmla="*/ 18763 w 48641"/>
                <a:gd name="connsiteY49" fmla="*/ 10074 h 30082"/>
                <a:gd name="connsiteX50" fmla="*/ 18999 w 48641"/>
                <a:gd name="connsiteY50" fmla="*/ 10912 h 30082"/>
                <a:gd name="connsiteX51" fmla="*/ 19028 w 48641"/>
                <a:gd name="connsiteY51" fmla="*/ 10926 h 30082"/>
                <a:gd name="connsiteX52" fmla="*/ 17057 w 48641"/>
                <a:gd name="connsiteY52" fmla="*/ 14473 h 30082"/>
                <a:gd name="connsiteX53" fmla="*/ 16126 w 48641"/>
                <a:gd name="connsiteY53" fmla="*/ 12804 h 30082"/>
                <a:gd name="connsiteX54" fmla="*/ 16126 w 48641"/>
                <a:gd name="connsiteY54" fmla="*/ 12804 h 30082"/>
                <a:gd name="connsiteX55" fmla="*/ 16456 w 48641"/>
                <a:gd name="connsiteY55" fmla="*/ 12281 h 30082"/>
                <a:gd name="connsiteX56" fmla="*/ 16412 w 48641"/>
                <a:gd name="connsiteY56" fmla="*/ 12166 h 30082"/>
                <a:gd name="connsiteX57" fmla="*/ 12980 w 48641"/>
                <a:gd name="connsiteY57" fmla="*/ 5982 h 30082"/>
                <a:gd name="connsiteX58" fmla="*/ 12672 w 48641"/>
                <a:gd name="connsiteY58" fmla="*/ 5908 h 30082"/>
                <a:gd name="connsiteX59" fmla="*/ 12600 w 48641"/>
                <a:gd name="connsiteY59" fmla="*/ 5982 h 30082"/>
                <a:gd name="connsiteX60" fmla="*/ 9168 w 48641"/>
                <a:gd name="connsiteY60" fmla="*/ 12166 h 30082"/>
                <a:gd name="connsiteX61" fmla="*/ 9340 w 48641"/>
                <a:gd name="connsiteY61" fmla="*/ 12760 h 30082"/>
                <a:gd name="connsiteX62" fmla="*/ 9455 w 48641"/>
                <a:gd name="connsiteY62" fmla="*/ 12804 h 30082"/>
                <a:gd name="connsiteX63" fmla="*/ 9455 w 48641"/>
                <a:gd name="connsiteY63" fmla="*/ 12804 h 30082"/>
                <a:gd name="connsiteX64" fmla="*/ 8186 w 48641"/>
                <a:gd name="connsiteY64" fmla="*/ 15218 h 30082"/>
                <a:gd name="connsiteX65" fmla="*/ 7470 w 48641"/>
                <a:gd name="connsiteY65" fmla="*/ 13950 h 30082"/>
                <a:gd name="connsiteX66" fmla="*/ 7470 w 48641"/>
                <a:gd name="connsiteY66" fmla="*/ 13950 h 30082"/>
                <a:gd name="connsiteX67" fmla="*/ 7656 w 48641"/>
                <a:gd name="connsiteY67" fmla="*/ 13638 h 30082"/>
                <a:gd name="connsiteX68" fmla="*/ 7635 w 48641"/>
                <a:gd name="connsiteY68" fmla="*/ 13578 h 30082"/>
                <a:gd name="connsiteX69" fmla="*/ 5643 w 48641"/>
                <a:gd name="connsiteY69" fmla="*/ 9995 h 30082"/>
                <a:gd name="connsiteX70" fmla="*/ 5463 w 48641"/>
                <a:gd name="connsiteY70" fmla="*/ 9949 h 30082"/>
                <a:gd name="connsiteX71" fmla="*/ 5420 w 48641"/>
                <a:gd name="connsiteY71" fmla="*/ 9995 h 30082"/>
                <a:gd name="connsiteX72" fmla="*/ 3429 w 48641"/>
                <a:gd name="connsiteY72" fmla="*/ 13578 h 30082"/>
                <a:gd name="connsiteX73" fmla="*/ 3536 w 48641"/>
                <a:gd name="connsiteY73" fmla="*/ 13927 h 30082"/>
                <a:gd name="connsiteX74" fmla="*/ 3593 w 48641"/>
                <a:gd name="connsiteY74" fmla="*/ 13950 h 30082"/>
                <a:gd name="connsiteX75" fmla="*/ 3593 w 48641"/>
                <a:gd name="connsiteY75" fmla="*/ 13950 h 30082"/>
                <a:gd name="connsiteX76" fmla="*/ 2576 w 48641"/>
                <a:gd name="connsiteY76" fmla="*/ 15777 h 30082"/>
                <a:gd name="connsiteX77" fmla="*/ 2719 w 48641"/>
                <a:gd name="connsiteY77" fmla="*/ 16273 h 30082"/>
                <a:gd name="connsiteX78" fmla="*/ 2733 w 48641"/>
                <a:gd name="connsiteY78" fmla="*/ 16279 h 30082"/>
                <a:gd name="connsiteX79" fmla="*/ 1401 w 48641"/>
                <a:gd name="connsiteY79" fmla="*/ 18672 h 30082"/>
                <a:gd name="connsiteX80" fmla="*/ 1558 w 48641"/>
                <a:gd name="connsiteY80" fmla="*/ 19339 h 30082"/>
                <a:gd name="connsiteX81" fmla="*/ -126 w 48641"/>
                <a:gd name="connsiteY81" fmla="*/ 22363 h 30082"/>
                <a:gd name="connsiteX82" fmla="*/ 204 w 48641"/>
                <a:gd name="connsiteY82" fmla="*/ 23320 h 30082"/>
                <a:gd name="connsiteX83" fmla="*/ 326 w 48641"/>
                <a:gd name="connsiteY83" fmla="*/ 23366 h 30082"/>
                <a:gd name="connsiteX84" fmla="*/ 326 w 48641"/>
                <a:gd name="connsiteY84" fmla="*/ 23366 h 30082"/>
                <a:gd name="connsiteX85" fmla="*/ 4962 w 48641"/>
                <a:gd name="connsiteY85" fmla="*/ 23953 h 30082"/>
                <a:gd name="connsiteX86" fmla="*/ 3099 w 48641"/>
                <a:gd name="connsiteY86" fmla="*/ 27307 h 30082"/>
                <a:gd name="connsiteX87" fmla="*/ 3543 w 48641"/>
                <a:gd name="connsiteY87" fmla="*/ 28918 h 30082"/>
                <a:gd name="connsiteX88" fmla="*/ 3887 w 48641"/>
                <a:gd name="connsiteY88" fmla="*/ 29048 h 30082"/>
                <a:gd name="connsiteX89" fmla="*/ 3887 w 48641"/>
                <a:gd name="connsiteY89" fmla="*/ 29048 h 30082"/>
                <a:gd name="connsiteX90" fmla="*/ 21801 w 48641"/>
                <a:gd name="connsiteY90" fmla="*/ 29048 h 30082"/>
                <a:gd name="connsiteX91" fmla="*/ 21801 w 48641"/>
                <a:gd name="connsiteY91" fmla="*/ 29048 h 30082"/>
                <a:gd name="connsiteX92" fmla="*/ 22690 w 48641"/>
                <a:gd name="connsiteY92" fmla="*/ 27630 h 30082"/>
                <a:gd name="connsiteX93" fmla="*/ 22568 w 48641"/>
                <a:gd name="connsiteY93" fmla="*/ 27321 h 30082"/>
                <a:gd name="connsiteX94" fmla="*/ 20755 w 48641"/>
                <a:gd name="connsiteY94" fmla="*/ 24061 h 30082"/>
                <a:gd name="connsiteX95" fmla="*/ 25219 w 48641"/>
                <a:gd name="connsiteY95" fmla="*/ 24161 h 30082"/>
                <a:gd name="connsiteX96" fmla="*/ 24030 w 48641"/>
                <a:gd name="connsiteY96" fmla="*/ 26311 h 30082"/>
                <a:gd name="connsiteX97" fmla="*/ 24488 w 48641"/>
                <a:gd name="connsiteY97" fmla="*/ 27919 h 30082"/>
                <a:gd name="connsiteX98" fmla="*/ 24796 w 48641"/>
                <a:gd name="connsiteY98" fmla="*/ 28038 h 30082"/>
                <a:gd name="connsiteX99" fmla="*/ 24796 w 48641"/>
                <a:gd name="connsiteY99" fmla="*/ 28038 h 30082"/>
                <a:gd name="connsiteX100" fmla="*/ 42710 w 48641"/>
                <a:gd name="connsiteY100" fmla="*/ 28038 h 30082"/>
                <a:gd name="connsiteX101" fmla="*/ 42710 w 48641"/>
                <a:gd name="connsiteY101" fmla="*/ 28038 h 30082"/>
                <a:gd name="connsiteX102" fmla="*/ 43599 w 48641"/>
                <a:gd name="connsiteY102" fmla="*/ 26635 h 30082"/>
                <a:gd name="connsiteX103" fmla="*/ 43477 w 48641"/>
                <a:gd name="connsiteY103" fmla="*/ 26311 h 30082"/>
                <a:gd name="connsiteX104" fmla="*/ 41865 w 48641"/>
                <a:gd name="connsiteY104" fmla="*/ 23316 h 30082"/>
                <a:gd name="connsiteX105" fmla="*/ 47934 w 48641"/>
                <a:gd name="connsiteY105" fmla="*/ 22742 h 30082"/>
                <a:gd name="connsiteX106" fmla="*/ 47934 w 48641"/>
                <a:gd name="connsiteY106" fmla="*/ 22742 h 30082"/>
                <a:gd name="connsiteX107" fmla="*/ 48414 w 48641"/>
                <a:gd name="connsiteY107" fmla="*/ 21848 h 30082"/>
                <a:gd name="connsiteX108" fmla="*/ 48357 w 48641"/>
                <a:gd name="connsiteY108" fmla="*/ 21718 h 30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48641" h="30082">
                  <a:moveTo>
                    <a:pt x="48357" y="21718"/>
                  </a:moveTo>
                  <a:lnTo>
                    <a:pt x="46673" y="18687"/>
                  </a:lnTo>
                  <a:cubicBezTo>
                    <a:pt x="46895" y="18543"/>
                    <a:pt x="46959" y="18255"/>
                    <a:pt x="46830" y="18027"/>
                  </a:cubicBezTo>
                  <a:lnTo>
                    <a:pt x="45498" y="15627"/>
                  </a:lnTo>
                  <a:cubicBezTo>
                    <a:pt x="45677" y="15540"/>
                    <a:pt x="45748" y="15326"/>
                    <a:pt x="45662" y="15148"/>
                  </a:cubicBezTo>
                  <a:cubicBezTo>
                    <a:pt x="45662" y="15143"/>
                    <a:pt x="45655" y="15137"/>
                    <a:pt x="45655" y="15133"/>
                  </a:cubicBezTo>
                  <a:lnTo>
                    <a:pt x="44638" y="13298"/>
                  </a:lnTo>
                  <a:lnTo>
                    <a:pt x="44638" y="13298"/>
                  </a:lnTo>
                  <a:cubicBezTo>
                    <a:pt x="44774" y="13269"/>
                    <a:pt x="44860" y="13137"/>
                    <a:pt x="44831" y="13001"/>
                  </a:cubicBezTo>
                  <a:cubicBezTo>
                    <a:pt x="44824" y="12975"/>
                    <a:pt x="44817" y="12949"/>
                    <a:pt x="44803" y="12925"/>
                  </a:cubicBezTo>
                  <a:lnTo>
                    <a:pt x="42811" y="9343"/>
                  </a:lnTo>
                  <a:cubicBezTo>
                    <a:pt x="42782" y="9283"/>
                    <a:pt x="42703" y="9261"/>
                    <a:pt x="42646" y="9293"/>
                  </a:cubicBezTo>
                  <a:cubicBezTo>
                    <a:pt x="42624" y="9304"/>
                    <a:pt x="42610" y="9321"/>
                    <a:pt x="42596" y="9343"/>
                  </a:cubicBezTo>
                  <a:lnTo>
                    <a:pt x="40596" y="12925"/>
                  </a:lnTo>
                  <a:cubicBezTo>
                    <a:pt x="40532" y="13052"/>
                    <a:pt x="40575" y="13208"/>
                    <a:pt x="40704" y="13274"/>
                  </a:cubicBezTo>
                  <a:cubicBezTo>
                    <a:pt x="40725" y="13285"/>
                    <a:pt x="40747" y="13293"/>
                    <a:pt x="40768" y="13298"/>
                  </a:cubicBezTo>
                  <a:lnTo>
                    <a:pt x="40768" y="13298"/>
                  </a:lnTo>
                  <a:lnTo>
                    <a:pt x="39751" y="15133"/>
                  </a:lnTo>
                  <a:cubicBezTo>
                    <a:pt x="39658" y="15311"/>
                    <a:pt x="39722" y="15532"/>
                    <a:pt x="39901" y="15627"/>
                  </a:cubicBezTo>
                  <a:lnTo>
                    <a:pt x="39185" y="16902"/>
                  </a:lnTo>
                  <a:lnTo>
                    <a:pt x="38568" y="15792"/>
                  </a:lnTo>
                  <a:cubicBezTo>
                    <a:pt x="38877" y="15641"/>
                    <a:pt x="38998" y="15271"/>
                    <a:pt x="38848" y="14966"/>
                  </a:cubicBezTo>
                  <a:cubicBezTo>
                    <a:pt x="38841" y="14957"/>
                    <a:pt x="38841" y="14948"/>
                    <a:pt x="38834" y="14939"/>
                  </a:cubicBezTo>
                  <a:lnTo>
                    <a:pt x="37078" y="11786"/>
                  </a:lnTo>
                  <a:lnTo>
                    <a:pt x="37078" y="11786"/>
                  </a:lnTo>
                  <a:cubicBezTo>
                    <a:pt x="37322" y="11723"/>
                    <a:pt x="37465" y="11477"/>
                    <a:pt x="37401" y="11235"/>
                  </a:cubicBezTo>
                  <a:cubicBezTo>
                    <a:pt x="37393" y="11203"/>
                    <a:pt x="37379" y="11171"/>
                    <a:pt x="37365" y="11141"/>
                  </a:cubicBezTo>
                  <a:lnTo>
                    <a:pt x="33925" y="4965"/>
                  </a:lnTo>
                  <a:cubicBezTo>
                    <a:pt x="33875" y="4861"/>
                    <a:pt x="33753" y="4820"/>
                    <a:pt x="33646" y="4870"/>
                  </a:cubicBezTo>
                  <a:cubicBezTo>
                    <a:pt x="33603" y="4891"/>
                    <a:pt x="33574" y="4924"/>
                    <a:pt x="33553" y="4965"/>
                  </a:cubicBezTo>
                  <a:lnTo>
                    <a:pt x="30120" y="11141"/>
                  </a:lnTo>
                  <a:cubicBezTo>
                    <a:pt x="29998" y="11350"/>
                    <a:pt x="30070" y="11618"/>
                    <a:pt x="30285" y="11738"/>
                  </a:cubicBezTo>
                  <a:cubicBezTo>
                    <a:pt x="30321" y="11760"/>
                    <a:pt x="30364" y="11777"/>
                    <a:pt x="30407" y="11786"/>
                  </a:cubicBezTo>
                  <a:lnTo>
                    <a:pt x="30407" y="11786"/>
                  </a:lnTo>
                  <a:lnTo>
                    <a:pt x="29776" y="12918"/>
                  </a:lnTo>
                  <a:lnTo>
                    <a:pt x="28673" y="10926"/>
                  </a:lnTo>
                  <a:cubicBezTo>
                    <a:pt x="28981" y="10776"/>
                    <a:pt x="29103" y="10406"/>
                    <a:pt x="28952" y="10101"/>
                  </a:cubicBezTo>
                  <a:cubicBezTo>
                    <a:pt x="28945" y="10091"/>
                    <a:pt x="28945" y="10082"/>
                    <a:pt x="28938" y="10074"/>
                  </a:cubicBezTo>
                  <a:lnTo>
                    <a:pt x="27182" y="6921"/>
                  </a:lnTo>
                  <a:lnTo>
                    <a:pt x="27182" y="6921"/>
                  </a:lnTo>
                  <a:cubicBezTo>
                    <a:pt x="27426" y="6858"/>
                    <a:pt x="27569" y="6611"/>
                    <a:pt x="27505" y="6370"/>
                  </a:cubicBezTo>
                  <a:cubicBezTo>
                    <a:pt x="27498" y="6337"/>
                    <a:pt x="27483" y="6306"/>
                    <a:pt x="27469" y="6276"/>
                  </a:cubicBezTo>
                  <a:lnTo>
                    <a:pt x="24030" y="99"/>
                  </a:lnTo>
                  <a:cubicBezTo>
                    <a:pt x="23979" y="-4"/>
                    <a:pt x="23858" y="-46"/>
                    <a:pt x="23750" y="5"/>
                  </a:cubicBezTo>
                  <a:cubicBezTo>
                    <a:pt x="23707" y="25"/>
                    <a:pt x="23678" y="58"/>
                    <a:pt x="23657" y="99"/>
                  </a:cubicBezTo>
                  <a:lnTo>
                    <a:pt x="20225" y="6276"/>
                  </a:lnTo>
                  <a:cubicBezTo>
                    <a:pt x="20103" y="6485"/>
                    <a:pt x="20174" y="6752"/>
                    <a:pt x="20389" y="6873"/>
                  </a:cubicBezTo>
                  <a:cubicBezTo>
                    <a:pt x="20425" y="6895"/>
                    <a:pt x="20468" y="6911"/>
                    <a:pt x="20511" y="6921"/>
                  </a:cubicBezTo>
                  <a:lnTo>
                    <a:pt x="20511" y="6921"/>
                  </a:lnTo>
                  <a:lnTo>
                    <a:pt x="18763" y="10074"/>
                  </a:lnTo>
                  <a:cubicBezTo>
                    <a:pt x="18598" y="10371"/>
                    <a:pt x="18705" y="10746"/>
                    <a:pt x="18999" y="10912"/>
                  </a:cubicBezTo>
                  <a:cubicBezTo>
                    <a:pt x="19007" y="10917"/>
                    <a:pt x="19021" y="10922"/>
                    <a:pt x="19028" y="10926"/>
                  </a:cubicBezTo>
                  <a:lnTo>
                    <a:pt x="17057" y="14473"/>
                  </a:lnTo>
                  <a:lnTo>
                    <a:pt x="16126" y="12804"/>
                  </a:lnTo>
                  <a:lnTo>
                    <a:pt x="16126" y="12804"/>
                  </a:lnTo>
                  <a:cubicBezTo>
                    <a:pt x="16362" y="12751"/>
                    <a:pt x="16513" y="12517"/>
                    <a:pt x="16456" y="12281"/>
                  </a:cubicBezTo>
                  <a:cubicBezTo>
                    <a:pt x="16448" y="12241"/>
                    <a:pt x="16434" y="12203"/>
                    <a:pt x="16412" y="12166"/>
                  </a:cubicBezTo>
                  <a:lnTo>
                    <a:pt x="12980" y="5982"/>
                  </a:lnTo>
                  <a:cubicBezTo>
                    <a:pt x="12916" y="5877"/>
                    <a:pt x="12779" y="5844"/>
                    <a:pt x="12672" y="5908"/>
                  </a:cubicBezTo>
                  <a:cubicBezTo>
                    <a:pt x="12643" y="5926"/>
                    <a:pt x="12622" y="5951"/>
                    <a:pt x="12600" y="5982"/>
                  </a:cubicBezTo>
                  <a:lnTo>
                    <a:pt x="9168" y="12166"/>
                  </a:lnTo>
                  <a:cubicBezTo>
                    <a:pt x="9053" y="12377"/>
                    <a:pt x="9125" y="12643"/>
                    <a:pt x="9340" y="12760"/>
                  </a:cubicBezTo>
                  <a:cubicBezTo>
                    <a:pt x="9376" y="12780"/>
                    <a:pt x="9412" y="12794"/>
                    <a:pt x="9455" y="12804"/>
                  </a:cubicBezTo>
                  <a:lnTo>
                    <a:pt x="9455" y="12804"/>
                  </a:lnTo>
                  <a:lnTo>
                    <a:pt x="8186" y="15218"/>
                  </a:lnTo>
                  <a:lnTo>
                    <a:pt x="7470" y="13950"/>
                  </a:lnTo>
                  <a:lnTo>
                    <a:pt x="7470" y="13950"/>
                  </a:lnTo>
                  <a:cubicBezTo>
                    <a:pt x="7606" y="13916"/>
                    <a:pt x="7692" y="13776"/>
                    <a:pt x="7656" y="13638"/>
                  </a:cubicBezTo>
                  <a:cubicBezTo>
                    <a:pt x="7656" y="13617"/>
                    <a:pt x="7642" y="13596"/>
                    <a:pt x="7635" y="13578"/>
                  </a:cubicBezTo>
                  <a:lnTo>
                    <a:pt x="5643" y="9995"/>
                  </a:lnTo>
                  <a:cubicBezTo>
                    <a:pt x="5607" y="9933"/>
                    <a:pt x="5528" y="9913"/>
                    <a:pt x="5463" y="9949"/>
                  </a:cubicBezTo>
                  <a:cubicBezTo>
                    <a:pt x="5449" y="9960"/>
                    <a:pt x="5435" y="9976"/>
                    <a:pt x="5420" y="9995"/>
                  </a:cubicBezTo>
                  <a:lnTo>
                    <a:pt x="3429" y="13578"/>
                  </a:lnTo>
                  <a:cubicBezTo>
                    <a:pt x="3364" y="13703"/>
                    <a:pt x="3407" y="13859"/>
                    <a:pt x="3536" y="13927"/>
                  </a:cubicBezTo>
                  <a:cubicBezTo>
                    <a:pt x="3550" y="13937"/>
                    <a:pt x="3572" y="13945"/>
                    <a:pt x="3593" y="13950"/>
                  </a:cubicBezTo>
                  <a:lnTo>
                    <a:pt x="3593" y="13950"/>
                  </a:lnTo>
                  <a:lnTo>
                    <a:pt x="2576" y="15777"/>
                  </a:lnTo>
                  <a:cubicBezTo>
                    <a:pt x="2483" y="15954"/>
                    <a:pt x="2547" y="16177"/>
                    <a:pt x="2719" y="16273"/>
                  </a:cubicBezTo>
                  <a:cubicBezTo>
                    <a:pt x="2726" y="16275"/>
                    <a:pt x="2726" y="16277"/>
                    <a:pt x="2733" y="16279"/>
                  </a:cubicBezTo>
                  <a:lnTo>
                    <a:pt x="1401" y="18672"/>
                  </a:lnTo>
                  <a:cubicBezTo>
                    <a:pt x="1272" y="18902"/>
                    <a:pt x="1343" y="19190"/>
                    <a:pt x="1558" y="19339"/>
                  </a:cubicBezTo>
                  <a:lnTo>
                    <a:pt x="-126" y="22363"/>
                  </a:lnTo>
                  <a:cubicBezTo>
                    <a:pt x="-298" y="22719"/>
                    <a:pt x="-147" y="23147"/>
                    <a:pt x="204" y="23320"/>
                  </a:cubicBezTo>
                  <a:cubicBezTo>
                    <a:pt x="247" y="23339"/>
                    <a:pt x="283" y="23354"/>
                    <a:pt x="326" y="23366"/>
                  </a:cubicBezTo>
                  <a:lnTo>
                    <a:pt x="326" y="23366"/>
                  </a:lnTo>
                  <a:cubicBezTo>
                    <a:pt x="1845" y="23722"/>
                    <a:pt x="3400" y="23918"/>
                    <a:pt x="4962" y="23953"/>
                  </a:cubicBezTo>
                  <a:lnTo>
                    <a:pt x="3099" y="27307"/>
                  </a:lnTo>
                  <a:cubicBezTo>
                    <a:pt x="2776" y="27875"/>
                    <a:pt x="2977" y="28597"/>
                    <a:pt x="3543" y="28918"/>
                  </a:cubicBezTo>
                  <a:cubicBezTo>
                    <a:pt x="3651" y="28979"/>
                    <a:pt x="3765" y="29023"/>
                    <a:pt x="3887" y="29048"/>
                  </a:cubicBezTo>
                  <a:lnTo>
                    <a:pt x="3887" y="29048"/>
                  </a:lnTo>
                  <a:cubicBezTo>
                    <a:pt x="9784" y="30405"/>
                    <a:pt x="15904" y="30405"/>
                    <a:pt x="21801" y="29048"/>
                  </a:cubicBezTo>
                  <a:lnTo>
                    <a:pt x="21801" y="29048"/>
                  </a:lnTo>
                  <a:cubicBezTo>
                    <a:pt x="22439" y="28901"/>
                    <a:pt x="22833" y="28266"/>
                    <a:pt x="22690" y="27630"/>
                  </a:cubicBezTo>
                  <a:cubicBezTo>
                    <a:pt x="22661" y="27522"/>
                    <a:pt x="22625" y="27418"/>
                    <a:pt x="22568" y="27321"/>
                  </a:cubicBezTo>
                  <a:lnTo>
                    <a:pt x="20755" y="24061"/>
                  </a:lnTo>
                  <a:cubicBezTo>
                    <a:pt x="22238" y="24177"/>
                    <a:pt x="23729" y="24210"/>
                    <a:pt x="25219" y="24161"/>
                  </a:cubicBezTo>
                  <a:lnTo>
                    <a:pt x="24030" y="26311"/>
                  </a:lnTo>
                  <a:cubicBezTo>
                    <a:pt x="23714" y="26881"/>
                    <a:pt x="23915" y="27601"/>
                    <a:pt x="24488" y="27919"/>
                  </a:cubicBezTo>
                  <a:cubicBezTo>
                    <a:pt x="24581" y="27973"/>
                    <a:pt x="24689" y="28013"/>
                    <a:pt x="24796" y="28038"/>
                  </a:cubicBezTo>
                  <a:lnTo>
                    <a:pt x="24796" y="28038"/>
                  </a:lnTo>
                  <a:cubicBezTo>
                    <a:pt x="30686" y="29402"/>
                    <a:pt x="36820" y="29402"/>
                    <a:pt x="42710" y="28038"/>
                  </a:cubicBezTo>
                  <a:lnTo>
                    <a:pt x="42710" y="28038"/>
                  </a:lnTo>
                  <a:cubicBezTo>
                    <a:pt x="43341" y="27897"/>
                    <a:pt x="43742" y="27269"/>
                    <a:pt x="43599" y="26635"/>
                  </a:cubicBezTo>
                  <a:cubicBezTo>
                    <a:pt x="43577" y="26521"/>
                    <a:pt x="43534" y="26412"/>
                    <a:pt x="43477" y="26311"/>
                  </a:cubicBezTo>
                  <a:lnTo>
                    <a:pt x="41865" y="23316"/>
                  </a:lnTo>
                  <a:cubicBezTo>
                    <a:pt x="43907" y="23394"/>
                    <a:pt x="45942" y="23201"/>
                    <a:pt x="47934" y="22742"/>
                  </a:cubicBezTo>
                  <a:lnTo>
                    <a:pt x="47934" y="22742"/>
                  </a:lnTo>
                  <a:cubicBezTo>
                    <a:pt x="48314" y="22627"/>
                    <a:pt x="48529" y="22227"/>
                    <a:pt x="48414" y="21848"/>
                  </a:cubicBezTo>
                  <a:cubicBezTo>
                    <a:pt x="48400" y="21803"/>
                    <a:pt x="48378" y="21759"/>
                    <a:pt x="48357" y="21718"/>
                  </a:cubicBezTo>
                  <a:close/>
                </a:path>
              </a:pathLst>
            </a:custGeom>
            <a:gradFill>
              <a:gsLst>
                <a:gs pos="7000">
                  <a:srgbClr val="FFFFFF"/>
                </a:gs>
                <a:gs pos="79000">
                  <a:srgbClr val="D1D3D4"/>
                </a:gs>
              </a:gsLst>
              <a:lin ang="16200000" scaled="1"/>
            </a:gradFill>
            <a:ln w="717" cap="flat">
              <a:noFill/>
              <a:prstDash val="solid"/>
              <a:miter/>
            </a:ln>
          </p:spPr>
          <p:txBody>
            <a:bodyPr rtlCol="0" anchor="ctr"/>
            <a:lstStyle/>
            <a:p>
              <a:endParaRPr lang="zh-CN" altLang="en-US"/>
            </a:p>
          </p:txBody>
        </p:sp>
        <p:sp>
          <p:nvSpPr>
            <p:cNvPr id="597" name="任意多边形: 形状 596">
              <a:extLst>
                <a:ext uri="{FF2B5EF4-FFF2-40B4-BE49-F238E27FC236}">
                  <a16:creationId xmlns:a16="http://schemas.microsoft.com/office/drawing/2014/main" id="{C9C69656-32DB-58D0-85F4-75598C80DBAA}"/>
                </a:ext>
              </a:extLst>
            </p:cNvPr>
            <p:cNvSpPr/>
            <p:nvPr/>
          </p:nvSpPr>
          <p:spPr>
            <a:xfrm>
              <a:off x="2034898" y="3536446"/>
              <a:ext cx="49027" cy="30306"/>
            </a:xfrm>
            <a:custGeom>
              <a:avLst/>
              <a:gdLst>
                <a:gd name="connsiteX0" fmla="*/ 48764 w 49027"/>
                <a:gd name="connsiteY0" fmla="*/ 21897 h 30306"/>
                <a:gd name="connsiteX1" fmla="*/ 47073 w 49027"/>
                <a:gd name="connsiteY1" fmla="*/ 18844 h 30306"/>
                <a:gd name="connsiteX2" fmla="*/ 47230 w 49027"/>
                <a:gd name="connsiteY2" fmla="*/ 18178 h 30306"/>
                <a:gd name="connsiteX3" fmla="*/ 45890 w 49027"/>
                <a:gd name="connsiteY3" fmla="*/ 15756 h 30306"/>
                <a:gd name="connsiteX4" fmla="*/ 46055 w 49027"/>
                <a:gd name="connsiteY4" fmla="*/ 15277 h 30306"/>
                <a:gd name="connsiteX5" fmla="*/ 46048 w 49027"/>
                <a:gd name="connsiteY5" fmla="*/ 15261 h 30306"/>
                <a:gd name="connsiteX6" fmla="*/ 45023 w 49027"/>
                <a:gd name="connsiteY6" fmla="*/ 13413 h 30306"/>
                <a:gd name="connsiteX7" fmla="*/ 45023 w 49027"/>
                <a:gd name="connsiteY7" fmla="*/ 13413 h 30306"/>
                <a:gd name="connsiteX8" fmla="*/ 45217 w 49027"/>
                <a:gd name="connsiteY8" fmla="*/ 13116 h 30306"/>
                <a:gd name="connsiteX9" fmla="*/ 45188 w 49027"/>
                <a:gd name="connsiteY9" fmla="*/ 13040 h 30306"/>
                <a:gd name="connsiteX10" fmla="*/ 43182 w 49027"/>
                <a:gd name="connsiteY10" fmla="*/ 9422 h 30306"/>
                <a:gd name="connsiteX11" fmla="*/ 43003 w 49027"/>
                <a:gd name="connsiteY11" fmla="*/ 9376 h 30306"/>
                <a:gd name="connsiteX12" fmla="*/ 42960 w 49027"/>
                <a:gd name="connsiteY12" fmla="*/ 9422 h 30306"/>
                <a:gd name="connsiteX13" fmla="*/ 40953 w 49027"/>
                <a:gd name="connsiteY13" fmla="*/ 13040 h 30306"/>
                <a:gd name="connsiteX14" fmla="*/ 41039 w 49027"/>
                <a:gd name="connsiteY14" fmla="*/ 13383 h 30306"/>
                <a:gd name="connsiteX15" fmla="*/ 41118 w 49027"/>
                <a:gd name="connsiteY15" fmla="*/ 13413 h 30306"/>
                <a:gd name="connsiteX16" fmla="*/ 41118 w 49027"/>
                <a:gd name="connsiteY16" fmla="*/ 13413 h 30306"/>
                <a:gd name="connsiteX17" fmla="*/ 40086 w 49027"/>
                <a:gd name="connsiteY17" fmla="*/ 15261 h 30306"/>
                <a:gd name="connsiteX18" fmla="*/ 40230 w 49027"/>
                <a:gd name="connsiteY18" fmla="*/ 15748 h 30306"/>
                <a:gd name="connsiteX19" fmla="*/ 40244 w 49027"/>
                <a:gd name="connsiteY19" fmla="*/ 15756 h 30306"/>
                <a:gd name="connsiteX20" fmla="*/ 39527 w 49027"/>
                <a:gd name="connsiteY20" fmla="*/ 17046 h 30306"/>
                <a:gd name="connsiteX21" fmla="*/ 38904 w 49027"/>
                <a:gd name="connsiteY21" fmla="*/ 15928 h 30306"/>
                <a:gd name="connsiteX22" fmla="*/ 39183 w 49027"/>
                <a:gd name="connsiteY22" fmla="*/ 15091 h 30306"/>
                <a:gd name="connsiteX23" fmla="*/ 39169 w 49027"/>
                <a:gd name="connsiteY23" fmla="*/ 15068 h 30306"/>
                <a:gd name="connsiteX24" fmla="*/ 37406 w 49027"/>
                <a:gd name="connsiteY24" fmla="*/ 11886 h 30306"/>
                <a:gd name="connsiteX25" fmla="*/ 37406 w 49027"/>
                <a:gd name="connsiteY25" fmla="*/ 11886 h 30306"/>
                <a:gd name="connsiteX26" fmla="*/ 37750 w 49027"/>
                <a:gd name="connsiteY26" fmla="*/ 11372 h 30306"/>
                <a:gd name="connsiteX27" fmla="*/ 37700 w 49027"/>
                <a:gd name="connsiteY27" fmla="*/ 11242 h 30306"/>
                <a:gd name="connsiteX28" fmla="*/ 34253 w 49027"/>
                <a:gd name="connsiteY28" fmla="*/ 5000 h 30306"/>
                <a:gd name="connsiteX29" fmla="*/ 33960 w 49027"/>
                <a:gd name="connsiteY29" fmla="*/ 4911 h 30306"/>
                <a:gd name="connsiteX30" fmla="*/ 33874 w 49027"/>
                <a:gd name="connsiteY30" fmla="*/ 5000 h 30306"/>
                <a:gd name="connsiteX31" fmla="*/ 30413 w 49027"/>
                <a:gd name="connsiteY31" fmla="*/ 11227 h 30306"/>
                <a:gd name="connsiteX32" fmla="*/ 30578 w 49027"/>
                <a:gd name="connsiteY32" fmla="*/ 11824 h 30306"/>
                <a:gd name="connsiteX33" fmla="*/ 30699 w 49027"/>
                <a:gd name="connsiteY33" fmla="*/ 11872 h 30306"/>
                <a:gd name="connsiteX34" fmla="*/ 30699 w 49027"/>
                <a:gd name="connsiteY34" fmla="*/ 11872 h 30306"/>
                <a:gd name="connsiteX35" fmla="*/ 30062 w 49027"/>
                <a:gd name="connsiteY35" fmla="*/ 13019 h 30306"/>
                <a:gd name="connsiteX36" fmla="*/ 28951 w 49027"/>
                <a:gd name="connsiteY36" fmla="*/ 11005 h 30306"/>
                <a:gd name="connsiteX37" fmla="*/ 29238 w 49027"/>
                <a:gd name="connsiteY37" fmla="*/ 10181 h 30306"/>
                <a:gd name="connsiteX38" fmla="*/ 29216 w 49027"/>
                <a:gd name="connsiteY38" fmla="*/ 10145 h 30306"/>
                <a:gd name="connsiteX39" fmla="*/ 27453 w 49027"/>
                <a:gd name="connsiteY39" fmla="*/ 6971 h 30306"/>
                <a:gd name="connsiteX40" fmla="*/ 27453 w 49027"/>
                <a:gd name="connsiteY40" fmla="*/ 6971 h 30306"/>
                <a:gd name="connsiteX41" fmla="*/ 27790 w 49027"/>
                <a:gd name="connsiteY41" fmla="*/ 6451 h 30306"/>
                <a:gd name="connsiteX42" fmla="*/ 27740 w 49027"/>
                <a:gd name="connsiteY42" fmla="*/ 6326 h 30306"/>
                <a:gd name="connsiteX43" fmla="*/ 24279 w 49027"/>
                <a:gd name="connsiteY43" fmla="*/ 99 h 30306"/>
                <a:gd name="connsiteX44" fmla="*/ 24000 w 49027"/>
                <a:gd name="connsiteY44" fmla="*/ 5 h 30306"/>
                <a:gd name="connsiteX45" fmla="*/ 23906 w 49027"/>
                <a:gd name="connsiteY45" fmla="*/ 99 h 30306"/>
                <a:gd name="connsiteX46" fmla="*/ 20445 w 49027"/>
                <a:gd name="connsiteY46" fmla="*/ 6326 h 30306"/>
                <a:gd name="connsiteX47" fmla="*/ 20603 w 49027"/>
                <a:gd name="connsiteY47" fmla="*/ 6923 h 30306"/>
                <a:gd name="connsiteX48" fmla="*/ 20732 w 49027"/>
                <a:gd name="connsiteY48" fmla="*/ 6971 h 30306"/>
                <a:gd name="connsiteX49" fmla="*/ 20732 w 49027"/>
                <a:gd name="connsiteY49" fmla="*/ 6971 h 30306"/>
                <a:gd name="connsiteX50" fmla="*/ 18969 w 49027"/>
                <a:gd name="connsiteY50" fmla="*/ 10145 h 30306"/>
                <a:gd name="connsiteX51" fmla="*/ 19199 w 49027"/>
                <a:gd name="connsiteY51" fmla="*/ 10986 h 30306"/>
                <a:gd name="connsiteX52" fmla="*/ 19234 w 49027"/>
                <a:gd name="connsiteY52" fmla="*/ 11005 h 30306"/>
                <a:gd name="connsiteX53" fmla="*/ 17249 w 49027"/>
                <a:gd name="connsiteY53" fmla="*/ 14588 h 30306"/>
                <a:gd name="connsiteX54" fmla="*/ 16318 w 49027"/>
                <a:gd name="connsiteY54" fmla="*/ 12911 h 30306"/>
                <a:gd name="connsiteX55" fmla="*/ 16318 w 49027"/>
                <a:gd name="connsiteY55" fmla="*/ 12911 h 30306"/>
                <a:gd name="connsiteX56" fmla="*/ 16655 w 49027"/>
                <a:gd name="connsiteY56" fmla="*/ 12367 h 30306"/>
                <a:gd name="connsiteX57" fmla="*/ 16612 w 49027"/>
                <a:gd name="connsiteY57" fmla="*/ 12259 h 30306"/>
                <a:gd name="connsiteX58" fmla="*/ 13151 w 49027"/>
                <a:gd name="connsiteY58" fmla="*/ 6039 h 30306"/>
                <a:gd name="connsiteX59" fmla="*/ 12857 w 49027"/>
                <a:gd name="connsiteY59" fmla="*/ 5951 h 30306"/>
                <a:gd name="connsiteX60" fmla="*/ 12771 w 49027"/>
                <a:gd name="connsiteY60" fmla="*/ 6039 h 30306"/>
                <a:gd name="connsiteX61" fmla="*/ 9310 w 49027"/>
                <a:gd name="connsiteY61" fmla="*/ 12259 h 30306"/>
                <a:gd name="connsiteX62" fmla="*/ 9496 w 49027"/>
                <a:gd name="connsiteY62" fmla="*/ 12871 h 30306"/>
                <a:gd name="connsiteX63" fmla="*/ 9597 w 49027"/>
                <a:gd name="connsiteY63" fmla="*/ 12911 h 30306"/>
                <a:gd name="connsiteX64" fmla="*/ 9597 w 49027"/>
                <a:gd name="connsiteY64" fmla="*/ 12911 h 30306"/>
                <a:gd name="connsiteX65" fmla="*/ 8250 w 49027"/>
                <a:gd name="connsiteY65" fmla="*/ 15340 h 30306"/>
                <a:gd name="connsiteX66" fmla="*/ 7533 w 49027"/>
                <a:gd name="connsiteY66" fmla="*/ 14065 h 30306"/>
                <a:gd name="connsiteX67" fmla="*/ 7533 w 49027"/>
                <a:gd name="connsiteY67" fmla="*/ 14065 h 30306"/>
                <a:gd name="connsiteX68" fmla="*/ 7726 w 49027"/>
                <a:gd name="connsiteY68" fmla="*/ 13755 h 30306"/>
                <a:gd name="connsiteX69" fmla="*/ 7698 w 49027"/>
                <a:gd name="connsiteY69" fmla="*/ 13685 h 30306"/>
                <a:gd name="connsiteX70" fmla="*/ 5691 w 49027"/>
                <a:gd name="connsiteY70" fmla="*/ 10102 h 30306"/>
                <a:gd name="connsiteX71" fmla="*/ 5512 w 49027"/>
                <a:gd name="connsiteY71" fmla="*/ 10057 h 30306"/>
                <a:gd name="connsiteX72" fmla="*/ 5469 w 49027"/>
                <a:gd name="connsiteY72" fmla="*/ 10102 h 30306"/>
                <a:gd name="connsiteX73" fmla="*/ 3463 w 49027"/>
                <a:gd name="connsiteY73" fmla="*/ 13685 h 30306"/>
                <a:gd name="connsiteX74" fmla="*/ 3556 w 49027"/>
                <a:gd name="connsiteY74" fmla="*/ 14038 h 30306"/>
                <a:gd name="connsiteX75" fmla="*/ 3628 w 49027"/>
                <a:gd name="connsiteY75" fmla="*/ 14065 h 30306"/>
                <a:gd name="connsiteX76" fmla="*/ 3628 w 49027"/>
                <a:gd name="connsiteY76" fmla="*/ 14065 h 30306"/>
                <a:gd name="connsiteX77" fmla="*/ 2603 w 49027"/>
                <a:gd name="connsiteY77" fmla="*/ 15906 h 30306"/>
                <a:gd name="connsiteX78" fmla="*/ 2732 w 49027"/>
                <a:gd name="connsiteY78" fmla="*/ 16396 h 30306"/>
                <a:gd name="connsiteX79" fmla="*/ 2754 w 49027"/>
                <a:gd name="connsiteY79" fmla="*/ 16408 h 30306"/>
                <a:gd name="connsiteX80" fmla="*/ 1414 w 49027"/>
                <a:gd name="connsiteY80" fmla="*/ 18823 h 30306"/>
                <a:gd name="connsiteX81" fmla="*/ 1571 w 49027"/>
                <a:gd name="connsiteY81" fmla="*/ 19489 h 30306"/>
                <a:gd name="connsiteX82" fmla="*/ -120 w 49027"/>
                <a:gd name="connsiteY82" fmla="*/ 22542 h 30306"/>
                <a:gd name="connsiteX83" fmla="*/ 203 w 49027"/>
                <a:gd name="connsiteY83" fmla="*/ 23503 h 30306"/>
                <a:gd name="connsiteX84" fmla="*/ 324 w 49027"/>
                <a:gd name="connsiteY84" fmla="*/ 23552 h 30306"/>
                <a:gd name="connsiteX85" fmla="*/ 324 w 49027"/>
                <a:gd name="connsiteY85" fmla="*/ 23552 h 30306"/>
                <a:gd name="connsiteX86" fmla="*/ 5004 w 49027"/>
                <a:gd name="connsiteY86" fmla="*/ 24140 h 30306"/>
                <a:gd name="connsiteX87" fmla="*/ 3126 w 49027"/>
                <a:gd name="connsiteY87" fmla="*/ 27522 h 30306"/>
                <a:gd name="connsiteX88" fmla="*/ 3585 w 49027"/>
                <a:gd name="connsiteY88" fmla="*/ 29141 h 30306"/>
                <a:gd name="connsiteX89" fmla="*/ 3900 w 49027"/>
                <a:gd name="connsiteY89" fmla="*/ 29263 h 30306"/>
                <a:gd name="connsiteX90" fmla="*/ 3900 w 49027"/>
                <a:gd name="connsiteY90" fmla="*/ 29263 h 30306"/>
                <a:gd name="connsiteX91" fmla="*/ 21979 w 49027"/>
                <a:gd name="connsiteY91" fmla="*/ 29263 h 30306"/>
                <a:gd name="connsiteX92" fmla="*/ 21979 w 49027"/>
                <a:gd name="connsiteY92" fmla="*/ 29263 h 30306"/>
                <a:gd name="connsiteX93" fmla="*/ 22875 w 49027"/>
                <a:gd name="connsiteY93" fmla="*/ 27839 h 30306"/>
                <a:gd name="connsiteX94" fmla="*/ 22753 w 49027"/>
                <a:gd name="connsiteY94" fmla="*/ 27522 h 30306"/>
                <a:gd name="connsiteX95" fmla="*/ 20926 w 49027"/>
                <a:gd name="connsiteY95" fmla="*/ 24233 h 30306"/>
                <a:gd name="connsiteX96" fmla="*/ 25418 w 49027"/>
                <a:gd name="connsiteY96" fmla="*/ 24333 h 30306"/>
                <a:gd name="connsiteX97" fmla="*/ 24222 w 49027"/>
                <a:gd name="connsiteY97" fmla="*/ 26483 h 30306"/>
                <a:gd name="connsiteX98" fmla="*/ 24680 w 49027"/>
                <a:gd name="connsiteY98" fmla="*/ 28102 h 30306"/>
                <a:gd name="connsiteX99" fmla="*/ 24996 w 49027"/>
                <a:gd name="connsiteY99" fmla="*/ 28224 h 30306"/>
                <a:gd name="connsiteX100" fmla="*/ 24996 w 49027"/>
                <a:gd name="connsiteY100" fmla="*/ 28224 h 30306"/>
                <a:gd name="connsiteX101" fmla="*/ 43074 w 49027"/>
                <a:gd name="connsiteY101" fmla="*/ 28224 h 30306"/>
                <a:gd name="connsiteX102" fmla="*/ 43074 w 49027"/>
                <a:gd name="connsiteY102" fmla="*/ 28224 h 30306"/>
                <a:gd name="connsiteX103" fmla="*/ 43970 w 49027"/>
                <a:gd name="connsiteY103" fmla="*/ 26800 h 30306"/>
                <a:gd name="connsiteX104" fmla="*/ 43848 w 49027"/>
                <a:gd name="connsiteY104" fmla="*/ 26483 h 30306"/>
                <a:gd name="connsiteX105" fmla="*/ 42171 w 49027"/>
                <a:gd name="connsiteY105" fmla="*/ 23473 h 30306"/>
                <a:gd name="connsiteX106" fmla="*/ 48291 w 49027"/>
                <a:gd name="connsiteY106" fmla="*/ 22893 h 30306"/>
                <a:gd name="connsiteX107" fmla="*/ 48291 w 49027"/>
                <a:gd name="connsiteY107" fmla="*/ 22893 h 30306"/>
                <a:gd name="connsiteX108" fmla="*/ 48807 w 49027"/>
                <a:gd name="connsiteY108" fmla="*/ 22022 h 30306"/>
                <a:gd name="connsiteX109" fmla="*/ 48764 w 49027"/>
                <a:gd name="connsiteY109" fmla="*/ 21897 h 30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9027" h="30306">
                  <a:moveTo>
                    <a:pt x="48764" y="21897"/>
                  </a:moveTo>
                  <a:lnTo>
                    <a:pt x="47073" y="18844"/>
                  </a:lnTo>
                  <a:cubicBezTo>
                    <a:pt x="47288" y="18696"/>
                    <a:pt x="47359" y="18407"/>
                    <a:pt x="47230" y="18178"/>
                  </a:cubicBezTo>
                  <a:lnTo>
                    <a:pt x="45890" y="15756"/>
                  </a:lnTo>
                  <a:cubicBezTo>
                    <a:pt x="46069" y="15669"/>
                    <a:pt x="46141" y="15455"/>
                    <a:pt x="46055" y="15277"/>
                  </a:cubicBezTo>
                  <a:cubicBezTo>
                    <a:pt x="46055" y="15271"/>
                    <a:pt x="46048" y="15267"/>
                    <a:pt x="46048" y="15261"/>
                  </a:cubicBezTo>
                  <a:lnTo>
                    <a:pt x="45023" y="13413"/>
                  </a:lnTo>
                  <a:lnTo>
                    <a:pt x="45023" y="13413"/>
                  </a:lnTo>
                  <a:cubicBezTo>
                    <a:pt x="45160" y="13384"/>
                    <a:pt x="45245" y="13252"/>
                    <a:pt x="45217" y="13116"/>
                  </a:cubicBezTo>
                  <a:cubicBezTo>
                    <a:pt x="45210" y="13090"/>
                    <a:pt x="45202" y="13064"/>
                    <a:pt x="45188" y="13040"/>
                  </a:cubicBezTo>
                  <a:lnTo>
                    <a:pt x="43182" y="9422"/>
                  </a:lnTo>
                  <a:cubicBezTo>
                    <a:pt x="43146" y="9360"/>
                    <a:pt x="43067" y="9340"/>
                    <a:pt x="43003" y="9376"/>
                  </a:cubicBezTo>
                  <a:cubicBezTo>
                    <a:pt x="42988" y="9387"/>
                    <a:pt x="42974" y="9403"/>
                    <a:pt x="42960" y="9422"/>
                  </a:cubicBezTo>
                  <a:lnTo>
                    <a:pt x="40953" y="13040"/>
                  </a:lnTo>
                  <a:cubicBezTo>
                    <a:pt x="40882" y="13160"/>
                    <a:pt x="40925" y="13313"/>
                    <a:pt x="41039" y="13383"/>
                  </a:cubicBezTo>
                  <a:cubicBezTo>
                    <a:pt x="41068" y="13397"/>
                    <a:pt x="41089" y="13407"/>
                    <a:pt x="41118" y="13413"/>
                  </a:cubicBezTo>
                  <a:lnTo>
                    <a:pt x="41118" y="13413"/>
                  </a:lnTo>
                  <a:lnTo>
                    <a:pt x="40086" y="15261"/>
                  </a:lnTo>
                  <a:cubicBezTo>
                    <a:pt x="39993" y="15435"/>
                    <a:pt x="40058" y="15653"/>
                    <a:pt x="40230" y="15748"/>
                  </a:cubicBezTo>
                  <a:cubicBezTo>
                    <a:pt x="40237" y="15751"/>
                    <a:pt x="40237" y="15753"/>
                    <a:pt x="40244" y="15756"/>
                  </a:cubicBezTo>
                  <a:lnTo>
                    <a:pt x="39527" y="17046"/>
                  </a:lnTo>
                  <a:lnTo>
                    <a:pt x="38904" y="15928"/>
                  </a:lnTo>
                  <a:cubicBezTo>
                    <a:pt x="39212" y="15773"/>
                    <a:pt x="39334" y="15398"/>
                    <a:pt x="39183" y="15091"/>
                  </a:cubicBezTo>
                  <a:cubicBezTo>
                    <a:pt x="39176" y="15083"/>
                    <a:pt x="39176" y="15076"/>
                    <a:pt x="39169" y="15068"/>
                  </a:cubicBezTo>
                  <a:lnTo>
                    <a:pt x="37406" y="11886"/>
                  </a:lnTo>
                  <a:lnTo>
                    <a:pt x="37406" y="11886"/>
                  </a:lnTo>
                  <a:cubicBezTo>
                    <a:pt x="37643" y="11839"/>
                    <a:pt x="37793" y="11608"/>
                    <a:pt x="37750" y="11372"/>
                  </a:cubicBezTo>
                  <a:cubicBezTo>
                    <a:pt x="37743" y="11326"/>
                    <a:pt x="37722" y="11282"/>
                    <a:pt x="37700" y="11242"/>
                  </a:cubicBezTo>
                  <a:lnTo>
                    <a:pt x="34253" y="5000"/>
                  </a:lnTo>
                  <a:cubicBezTo>
                    <a:pt x="34196" y="4896"/>
                    <a:pt x="34067" y="4856"/>
                    <a:pt x="33960" y="4911"/>
                  </a:cubicBezTo>
                  <a:cubicBezTo>
                    <a:pt x="33924" y="4932"/>
                    <a:pt x="33895" y="4962"/>
                    <a:pt x="33874" y="5000"/>
                  </a:cubicBezTo>
                  <a:lnTo>
                    <a:pt x="30413" y="11227"/>
                  </a:lnTo>
                  <a:cubicBezTo>
                    <a:pt x="30291" y="11436"/>
                    <a:pt x="30363" y="11704"/>
                    <a:pt x="30578" y="11824"/>
                  </a:cubicBezTo>
                  <a:cubicBezTo>
                    <a:pt x="30613" y="11846"/>
                    <a:pt x="30656" y="11863"/>
                    <a:pt x="30699" y="11872"/>
                  </a:cubicBezTo>
                  <a:lnTo>
                    <a:pt x="30699" y="11872"/>
                  </a:lnTo>
                  <a:lnTo>
                    <a:pt x="30062" y="13019"/>
                  </a:lnTo>
                  <a:lnTo>
                    <a:pt x="28951" y="11005"/>
                  </a:lnTo>
                  <a:cubicBezTo>
                    <a:pt x="29259" y="10856"/>
                    <a:pt x="29381" y="10487"/>
                    <a:pt x="29238" y="10181"/>
                  </a:cubicBezTo>
                  <a:cubicBezTo>
                    <a:pt x="29230" y="10169"/>
                    <a:pt x="29223" y="10157"/>
                    <a:pt x="29216" y="10145"/>
                  </a:cubicBezTo>
                  <a:lnTo>
                    <a:pt x="27453" y="6971"/>
                  </a:lnTo>
                  <a:lnTo>
                    <a:pt x="27453" y="6971"/>
                  </a:lnTo>
                  <a:cubicBezTo>
                    <a:pt x="27690" y="6920"/>
                    <a:pt x="27840" y="6687"/>
                    <a:pt x="27790" y="6451"/>
                  </a:cubicBezTo>
                  <a:cubicBezTo>
                    <a:pt x="27776" y="6407"/>
                    <a:pt x="27762" y="6365"/>
                    <a:pt x="27740" y="6326"/>
                  </a:cubicBezTo>
                  <a:lnTo>
                    <a:pt x="24279" y="99"/>
                  </a:lnTo>
                  <a:cubicBezTo>
                    <a:pt x="24229" y="-4"/>
                    <a:pt x="24107" y="-46"/>
                    <a:pt x="24000" y="5"/>
                  </a:cubicBezTo>
                  <a:cubicBezTo>
                    <a:pt x="23957" y="25"/>
                    <a:pt x="23928" y="58"/>
                    <a:pt x="23906" y="99"/>
                  </a:cubicBezTo>
                  <a:lnTo>
                    <a:pt x="20445" y="6326"/>
                  </a:lnTo>
                  <a:cubicBezTo>
                    <a:pt x="20324" y="6535"/>
                    <a:pt x="20395" y="6803"/>
                    <a:pt x="20603" y="6923"/>
                  </a:cubicBezTo>
                  <a:cubicBezTo>
                    <a:pt x="20646" y="6945"/>
                    <a:pt x="20689" y="6962"/>
                    <a:pt x="20732" y="6971"/>
                  </a:cubicBezTo>
                  <a:lnTo>
                    <a:pt x="20732" y="6971"/>
                  </a:lnTo>
                  <a:lnTo>
                    <a:pt x="18969" y="10145"/>
                  </a:lnTo>
                  <a:cubicBezTo>
                    <a:pt x="18797" y="10440"/>
                    <a:pt x="18905" y="10817"/>
                    <a:pt x="19199" y="10986"/>
                  </a:cubicBezTo>
                  <a:cubicBezTo>
                    <a:pt x="19213" y="10993"/>
                    <a:pt x="19220" y="10999"/>
                    <a:pt x="19234" y="11005"/>
                  </a:cubicBezTo>
                  <a:lnTo>
                    <a:pt x="17249" y="14588"/>
                  </a:lnTo>
                  <a:lnTo>
                    <a:pt x="16318" y="12911"/>
                  </a:lnTo>
                  <a:lnTo>
                    <a:pt x="16318" y="12911"/>
                  </a:lnTo>
                  <a:cubicBezTo>
                    <a:pt x="16562" y="12854"/>
                    <a:pt x="16712" y="12610"/>
                    <a:pt x="16655" y="12367"/>
                  </a:cubicBezTo>
                  <a:cubicBezTo>
                    <a:pt x="16641" y="12330"/>
                    <a:pt x="16633" y="12293"/>
                    <a:pt x="16612" y="12259"/>
                  </a:cubicBezTo>
                  <a:lnTo>
                    <a:pt x="13151" y="6039"/>
                  </a:lnTo>
                  <a:cubicBezTo>
                    <a:pt x="13094" y="5935"/>
                    <a:pt x="12964" y="5895"/>
                    <a:pt x="12857" y="5951"/>
                  </a:cubicBezTo>
                  <a:cubicBezTo>
                    <a:pt x="12821" y="5971"/>
                    <a:pt x="12793" y="6001"/>
                    <a:pt x="12771" y="6039"/>
                  </a:cubicBezTo>
                  <a:lnTo>
                    <a:pt x="9310" y="12259"/>
                  </a:lnTo>
                  <a:cubicBezTo>
                    <a:pt x="9188" y="12478"/>
                    <a:pt x="9274" y="12752"/>
                    <a:pt x="9496" y="12871"/>
                  </a:cubicBezTo>
                  <a:cubicBezTo>
                    <a:pt x="9525" y="12888"/>
                    <a:pt x="9561" y="12902"/>
                    <a:pt x="9597" y="12911"/>
                  </a:cubicBezTo>
                  <a:lnTo>
                    <a:pt x="9597" y="12911"/>
                  </a:lnTo>
                  <a:lnTo>
                    <a:pt x="8250" y="15340"/>
                  </a:lnTo>
                  <a:lnTo>
                    <a:pt x="7533" y="14065"/>
                  </a:lnTo>
                  <a:lnTo>
                    <a:pt x="7533" y="14065"/>
                  </a:lnTo>
                  <a:cubicBezTo>
                    <a:pt x="7669" y="14033"/>
                    <a:pt x="7755" y="13894"/>
                    <a:pt x="7726" y="13755"/>
                  </a:cubicBezTo>
                  <a:cubicBezTo>
                    <a:pt x="7719" y="13730"/>
                    <a:pt x="7712" y="13707"/>
                    <a:pt x="7698" y="13685"/>
                  </a:cubicBezTo>
                  <a:lnTo>
                    <a:pt x="5691" y="10102"/>
                  </a:lnTo>
                  <a:cubicBezTo>
                    <a:pt x="5656" y="10041"/>
                    <a:pt x="5577" y="10021"/>
                    <a:pt x="5512" y="10057"/>
                  </a:cubicBezTo>
                  <a:cubicBezTo>
                    <a:pt x="5498" y="10068"/>
                    <a:pt x="5484" y="10084"/>
                    <a:pt x="5469" y="10102"/>
                  </a:cubicBezTo>
                  <a:lnTo>
                    <a:pt x="3463" y="13685"/>
                  </a:lnTo>
                  <a:cubicBezTo>
                    <a:pt x="3391" y="13808"/>
                    <a:pt x="3434" y="13966"/>
                    <a:pt x="3556" y="14038"/>
                  </a:cubicBezTo>
                  <a:cubicBezTo>
                    <a:pt x="3578" y="14050"/>
                    <a:pt x="3606" y="14059"/>
                    <a:pt x="3628" y="14065"/>
                  </a:cubicBezTo>
                  <a:lnTo>
                    <a:pt x="3628" y="14065"/>
                  </a:lnTo>
                  <a:lnTo>
                    <a:pt x="2603" y="15906"/>
                  </a:lnTo>
                  <a:cubicBezTo>
                    <a:pt x="2503" y="16077"/>
                    <a:pt x="2560" y="16297"/>
                    <a:pt x="2732" y="16396"/>
                  </a:cubicBezTo>
                  <a:cubicBezTo>
                    <a:pt x="2739" y="16401"/>
                    <a:pt x="2746" y="16404"/>
                    <a:pt x="2754" y="16408"/>
                  </a:cubicBezTo>
                  <a:lnTo>
                    <a:pt x="1414" y="18823"/>
                  </a:lnTo>
                  <a:cubicBezTo>
                    <a:pt x="1285" y="19052"/>
                    <a:pt x="1349" y="19343"/>
                    <a:pt x="1571" y="19489"/>
                  </a:cubicBezTo>
                  <a:lnTo>
                    <a:pt x="-120" y="22542"/>
                  </a:lnTo>
                  <a:cubicBezTo>
                    <a:pt x="-299" y="22896"/>
                    <a:pt x="-156" y="23326"/>
                    <a:pt x="203" y="23503"/>
                  </a:cubicBezTo>
                  <a:cubicBezTo>
                    <a:pt x="238" y="23523"/>
                    <a:pt x="281" y="23540"/>
                    <a:pt x="324" y="23552"/>
                  </a:cubicBezTo>
                  <a:lnTo>
                    <a:pt x="324" y="23552"/>
                  </a:lnTo>
                  <a:cubicBezTo>
                    <a:pt x="1858" y="23908"/>
                    <a:pt x="3427" y="24105"/>
                    <a:pt x="5004" y="24140"/>
                  </a:cubicBezTo>
                  <a:lnTo>
                    <a:pt x="3126" y="27522"/>
                  </a:lnTo>
                  <a:cubicBezTo>
                    <a:pt x="2804" y="28095"/>
                    <a:pt x="3012" y="28820"/>
                    <a:pt x="3585" y="29141"/>
                  </a:cubicBezTo>
                  <a:cubicBezTo>
                    <a:pt x="3685" y="29196"/>
                    <a:pt x="3793" y="29238"/>
                    <a:pt x="3900" y="29263"/>
                  </a:cubicBezTo>
                  <a:lnTo>
                    <a:pt x="3900" y="29263"/>
                  </a:lnTo>
                  <a:cubicBezTo>
                    <a:pt x="9848" y="30632"/>
                    <a:pt x="16031" y="30632"/>
                    <a:pt x="21979" y="29263"/>
                  </a:cubicBezTo>
                  <a:lnTo>
                    <a:pt x="21979" y="29263"/>
                  </a:lnTo>
                  <a:cubicBezTo>
                    <a:pt x="22617" y="29118"/>
                    <a:pt x="23018" y="28480"/>
                    <a:pt x="22875" y="27839"/>
                  </a:cubicBezTo>
                  <a:cubicBezTo>
                    <a:pt x="22853" y="27728"/>
                    <a:pt x="22810" y="27621"/>
                    <a:pt x="22753" y="27522"/>
                  </a:cubicBezTo>
                  <a:lnTo>
                    <a:pt x="20926" y="24233"/>
                  </a:lnTo>
                  <a:cubicBezTo>
                    <a:pt x="22423" y="24349"/>
                    <a:pt x="23921" y="24382"/>
                    <a:pt x="25418" y="24333"/>
                  </a:cubicBezTo>
                  <a:lnTo>
                    <a:pt x="24222" y="26483"/>
                  </a:lnTo>
                  <a:cubicBezTo>
                    <a:pt x="23899" y="27056"/>
                    <a:pt x="24107" y="27780"/>
                    <a:pt x="24680" y="28102"/>
                  </a:cubicBezTo>
                  <a:cubicBezTo>
                    <a:pt x="24781" y="28157"/>
                    <a:pt x="24881" y="28199"/>
                    <a:pt x="24996" y="28224"/>
                  </a:cubicBezTo>
                  <a:lnTo>
                    <a:pt x="24996" y="28224"/>
                  </a:lnTo>
                  <a:cubicBezTo>
                    <a:pt x="30943" y="29599"/>
                    <a:pt x="37127" y="29599"/>
                    <a:pt x="43074" y="28224"/>
                  </a:cubicBezTo>
                  <a:lnTo>
                    <a:pt x="43074" y="28224"/>
                  </a:lnTo>
                  <a:cubicBezTo>
                    <a:pt x="43712" y="28079"/>
                    <a:pt x="44113" y="27441"/>
                    <a:pt x="43970" y="26800"/>
                  </a:cubicBezTo>
                  <a:cubicBezTo>
                    <a:pt x="43948" y="26689"/>
                    <a:pt x="43906" y="26582"/>
                    <a:pt x="43848" y="26483"/>
                  </a:cubicBezTo>
                  <a:lnTo>
                    <a:pt x="42171" y="23473"/>
                  </a:lnTo>
                  <a:cubicBezTo>
                    <a:pt x="44228" y="23548"/>
                    <a:pt x="46284" y="23354"/>
                    <a:pt x="48291" y="22893"/>
                  </a:cubicBezTo>
                  <a:lnTo>
                    <a:pt x="48291" y="22893"/>
                  </a:lnTo>
                  <a:cubicBezTo>
                    <a:pt x="48678" y="22795"/>
                    <a:pt x="48907" y="22405"/>
                    <a:pt x="48807" y="22022"/>
                  </a:cubicBezTo>
                  <a:cubicBezTo>
                    <a:pt x="48800" y="21978"/>
                    <a:pt x="48785" y="21937"/>
                    <a:pt x="48764" y="21897"/>
                  </a:cubicBezTo>
                  <a:close/>
                </a:path>
              </a:pathLst>
            </a:custGeom>
            <a:gradFill>
              <a:gsLst>
                <a:gs pos="7000">
                  <a:srgbClr val="FFFFFF"/>
                </a:gs>
                <a:gs pos="79000">
                  <a:srgbClr val="D1D3D4"/>
                </a:gs>
              </a:gsLst>
              <a:lin ang="16200000" scaled="1"/>
            </a:gradFill>
            <a:ln w="717" cap="flat">
              <a:noFill/>
              <a:prstDash val="solid"/>
              <a:miter/>
            </a:ln>
          </p:spPr>
          <p:txBody>
            <a:bodyPr rtlCol="0" anchor="ctr"/>
            <a:lstStyle/>
            <a:p>
              <a:endParaRPr lang="zh-CN" altLang="en-US"/>
            </a:p>
          </p:txBody>
        </p:sp>
        <p:sp>
          <p:nvSpPr>
            <p:cNvPr id="598" name="任意多边形: 形状 597">
              <a:extLst>
                <a:ext uri="{FF2B5EF4-FFF2-40B4-BE49-F238E27FC236}">
                  <a16:creationId xmlns:a16="http://schemas.microsoft.com/office/drawing/2014/main" id="{4E3DAA16-C7AC-EBEB-3271-913D67AE4BA6}"/>
                </a:ext>
              </a:extLst>
            </p:cNvPr>
            <p:cNvSpPr/>
            <p:nvPr/>
          </p:nvSpPr>
          <p:spPr>
            <a:xfrm>
              <a:off x="2040757" y="3334020"/>
              <a:ext cx="312182" cy="57290"/>
            </a:xfrm>
            <a:custGeom>
              <a:avLst/>
              <a:gdLst>
                <a:gd name="connsiteX0" fmla="*/ -197 w 312182"/>
                <a:gd name="connsiteY0" fmla="*/ 50357 h 57290"/>
                <a:gd name="connsiteX1" fmla="*/ 95349 w 312182"/>
                <a:gd name="connsiteY1" fmla="*/ 31726 h 57290"/>
                <a:gd name="connsiteX2" fmla="*/ 171540 w 312182"/>
                <a:gd name="connsiteY2" fmla="*/ 9756 h 57290"/>
                <a:gd name="connsiteX3" fmla="*/ 224566 w 312182"/>
                <a:gd name="connsiteY3" fmla="*/ 13540 h 57290"/>
                <a:gd name="connsiteX4" fmla="*/ 263976 w 312182"/>
                <a:gd name="connsiteY4" fmla="*/ 15102 h 57290"/>
                <a:gd name="connsiteX5" fmla="*/ 311986 w 312182"/>
                <a:gd name="connsiteY5" fmla="*/ 13540 h 57290"/>
                <a:gd name="connsiteX6" fmla="*/ -197 w 312182"/>
                <a:gd name="connsiteY6" fmla="*/ 50357 h 57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2182" h="57290">
                  <a:moveTo>
                    <a:pt x="-197" y="50357"/>
                  </a:moveTo>
                  <a:cubicBezTo>
                    <a:pt x="-197" y="50357"/>
                    <a:pt x="61907" y="49404"/>
                    <a:pt x="95349" y="31726"/>
                  </a:cubicBezTo>
                  <a:cubicBezTo>
                    <a:pt x="128791" y="14049"/>
                    <a:pt x="150044" y="28387"/>
                    <a:pt x="171540" y="9756"/>
                  </a:cubicBezTo>
                  <a:cubicBezTo>
                    <a:pt x="193037" y="-8874"/>
                    <a:pt x="215967" y="2992"/>
                    <a:pt x="224566" y="13540"/>
                  </a:cubicBezTo>
                  <a:cubicBezTo>
                    <a:pt x="233164" y="24088"/>
                    <a:pt x="248929" y="7542"/>
                    <a:pt x="263976" y="15102"/>
                  </a:cubicBezTo>
                  <a:cubicBezTo>
                    <a:pt x="279024" y="22662"/>
                    <a:pt x="311986" y="13540"/>
                    <a:pt x="311986" y="13540"/>
                  </a:cubicBezTo>
                  <a:cubicBezTo>
                    <a:pt x="311986" y="13540"/>
                    <a:pt x="217436" y="78073"/>
                    <a:pt x="-197" y="50357"/>
                  </a:cubicBezTo>
                  <a:close/>
                </a:path>
              </a:pathLst>
            </a:custGeom>
            <a:gradFill>
              <a:gsLst>
                <a:gs pos="7000">
                  <a:srgbClr val="FFFFFF"/>
                </a:gs>
                <a:gs pos="79000">
                  <a:srgbClr val="D1D3D4"/>
                </a:gs>
              </a:gsLst>
              <a:lin ang="987054" scaled="1"/>
            </a:gradFill>
            <a:ln w="717" cap="flat">
              <a:noFill/>
              <a:prstDash val="solid"/>
              <a:miter/>
            </a:ln>
          </p:spPr>
          <p:txBody>
            <a:bodyPr rtlCol="0" anchor="ctr"/>
            <a:lstStyle/>
            <a:p>
              <a:endParaRPr lang="zh-CN" altLang="en-US"/>
            </a:p>
          </p:txBody>
        </p:sp>
        <p:sp>
          <p:nvSpPr>
            <p:cNvPr id="599" name="任意多边形: 形状 598">
              <a:extLst>
                <a:ext uri="{FF2B5EF4-FFF2-40B4-BE49-F238E27FC236}">
                  <a16:creationId xmlns:a16="http://schemas.microsoft.com/office/drawing/2014/main" id="{B60C45DF-E9A0-D6FE-6990-C691979A86FD}"/>
                </a:ext>
              </a:extLst>
            </p:cNvPr>
            <p:cNvSpPr/>
            <p:nvPr/>
          </p:nvSpPr>
          <p:spPr>
            <a:xfrm>
              <a:off x="1996008" y="3278391"/>
              <a:ext cx="171013" cy="37640"/>
            </a:xfrm>
            <a:custGeom>
              <a:avLst/>
              <a:gdLst>
                <a:gd name="connsiteX0" fmla="*/ -197 w 171013"/>
                <a:gd name="connsiteY0" fmla="*/ 37174 h 37640"/>
                <a:gd name="connsiteX1" fmla="*/ 51789 w 171013"/>
                <a:gd name="connsiteY1" fmla="*/ 22378 h 37640"/>
                <a:gd name="connsiteX2" fmla="*/ 92913 w 171013"/>
                <a:gd name="connsiteY2" fmla="*/ 6613 h 37640"/>
                <a:gd name="connsiteX3" fmla="*/ 122428 w 171013"/>
                <a:gd name="connsiteY3" fmla="*/ 6212 h 37640"/>
                <a:gd name="connsiteX4" fmla="*/ 144304 w 171013"/>
                <a:gd name="connsiteY4" fmla="*/ 5223 h 37640"/>
                <a:gd name="connsiteX5" fmla="*/ 170817 w 171013"/>
                <a:gd name="connsiteY5" fmla="*/ 2106 h 37640"/>
                <a:gd name="connsiteX6" fmla="*/ -197 w 171013"/>
                <a:gd name="connsiteY6" fmla="*/ 37174 h 37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013" h="37640">
                  <a:moveTo>
                    <a:pt x="-197" y="37174"/>
                  </a:moveTo>
                  <a:cubicBezTo>
                    <a:pt x="-197" y="37174"/>
                    <a:pt x="34119" y="33728"/>
                    <a:pt x="51789" y="22378"/>
                  </a:cubicBezTo>
                  <a:cubicBezTo>
                    <a:pt x="69460" y="11027"/>
                    <a:pt x="81885" y="17956"/>
                    <a:pt x="92913" y="6613"/>
                  </a:cubicBezTo>
                  <a:cubicBezTo>
                    <a:pt x="103940" y="-4730"/>
                    <a:pt x="117168" y="780"/>
                    <a:pt x="122428" y="6212"/>
                  </a:cubicBezTo>
                  <a:cubicBezTo>
                    <a:pt x="127687" y="11643"/>
                    <a:pt x="135619" y="1755"/>
                    <a:pt x="144304" y="5223"/>
                  </a:cubicBezTo>
                  <a:cubicBezTo>
                    <a:pt x="152989" y="8691"/>
                    <a:pt x="170817" y="2106"/>
                    <a:pt x="170817" y="2106"/>
                  </a:cubicBezTo>
                  <a:cubicBezTo>
                    <a:pt x="170817" y="2106"/>
                    <a:pt x="121503" y="42284"/>
                    <a:pt x="-197" y="37174"/>
                  </a:cubicBezTo>
                  <a:close/>
                </a:path>
              </a:pathLst>
            </a:custGeom>
            <a:solidFill>
              <a:srgbClr val="FFFFFF"/>
            </a:solidFill>
            <a:ln w="717" cap="flat">
              <a:noFill/>
              <a:prstDash val="solid"/>
              <a:miter/>
            </a:ln>
          </p:spPr>
          <p:txBody>
            <a:bodyPr rtlCol="0" anchor="ctr"/>
            <a:lstStyle/>
            <a:p>
              <a:endParaRPr lang="zh-CN" altLang="en-US"/>
            </a:p>
          </p:txBody>
        </p:sp>
        <p:sp>
          <p:nvSpPr>
            <p:cNvPr id="600" name="任意多边形: 形状 599">
              <a:extLst>
                <a:ext uri="{FF2B5EF4-FFF2-40B4-BE49-F238E27FC236}">
                  <a16:creationId xmlns:a16="http://schemas.microsoft.com/office/drawing/2014/main" id="{4811AD45-82D2-1850-FE7F-9CAC943D5E27}"/>
                </a:ext>
              </a:extLst>
            </p:cNvPr>
            <p:cNvSpPr/>
            <p:nvPr/>
          </p:nvSpPr>
          <p:spPr>
            <a:xfrm>
              <a:off x="1880743" y="3281050"/>
              <a:ext cx="90386" cy="27775"/>
            </a:xfrm>
            <a:custGeom>
              <a:avLst/>
              <a:gdLst>
                <a:gd name="connsiteX0" fmla="*/ 90190 w 90386"/>
                <a:gd name="connsiteY0" fmla="*/ 27759 h 27775"/>
                <a:gd name="connsiteX1" fmla="*/ -197 w 90386"/>
                <a:gd name="connsiteY1" fmla="*/ 859 h 27775"/>
                <a:gd name="connsiteX2" fmla="*/ 27677 w 90386"/>
                <a:gd name="connsiteY2" fmla="*/ 859 h 27775"/>
                <a:gd name="connsiteX3" fmla="*/ 57235 w 90386"/>
                <a:gd name="connsiteY3" fmla="*/ 8376 h 27775"/>
                <a:gd name="connsiteX4" fmla="*/ 73565 w 90386"/>
                <a:gd name="connsiteY4" fmla="*/ 13872 h 27775"/>
                <a:gd name="connsiteX5" fmla="*/ 90190 w 90386"/>
                <a:gd name="connsiteY5" fmla="*/ 27759 h 2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386" h="27775">
                  <a:moveTo>
                    <a:pt x="90190" y="27759"/>
                  </a:moveTo>
                  <a:cubicBezTo>
                    <a:pt x="90190" y="27759"/>
                    <a:pt x="24388" y="19010"/>
                    <a:pt x="-197" y="859"/>
                  </a:cubicBezTo>
                  <a:cubicBezTo>
                    <a:pt x="-197" y="859"/>
                    <a:pt x="18656" y="3439"/>
                    <a:pt x="27677" y="859"/>
                  </a:cubicBezTo>
                  <a:cubicBezTo>
                    <a:pt x="36699" y="-1720"/>
                    <a:pt x="52929" y="1576"/>
                    <a:pt x="57235" y="8376"/>
                  </a:cubicBezTo>
                  <a:cubicBezTo>
                    <a:pt x="61542" y="15176"/>
                    <a:pt x="68363" y="7072"/>
                    <a:pt x="73565" y="13872"/>
                  </a:cubicBezTo>
                  <a:cubicBezTo>
                    <a:pt x="78768" y="20672"/>
                    <a:pt x="90190" y="27759"/>
                    <a:pt x="90190" y="27759"/>
                  </a:cubicBezTo>
                  <a:close/>
                </a:path>
              </a:pathLst>
            </a:custGeom>
            <a:solidFill>
              <a:srgbClr val="FFFFFF"/>
            </a:solidFill>
            <a:ln w="717" cap="flat">
              <a:noFill/>
              <a:prstDash val="solid"/>
              <a:miter/>
            </a:ln>
          </p:spPr>
          <p:txBody>
            <a:bodyPr rtlCol="0" anchor="ctr"/>
            <a:lstStyle/>
            <a:p>
              <a:endParaRPr lang="zh-CN" altLang="en-US"/>
            </a:p>
          </p:txBody>
        </p:sp>
        <p:sp>
          <p:nvSpPr>
            <p:cNvPr id="601" name="任意多边形: 形状 600">
              <a:extLst>
                <a:ext uri="{FF2B5EF4-FFF2-40B4-BE49-F238E27FC236}">
                  <a16:creationId xmlns:a16="http://schemas.microsoft.com/office/drawing/2014/main" id="{72841472-95C8-F6B9-840F-5AC5C86F7DBF}"/>
                </a:ext>
              </a:extLst>
            </p:cNvPr>
            <p:cNvSpPr/>
            <p:nvPr/>
          </p:nvSpPr>
          <p:spPr>
            <a:xfrm>
              <a:off x="1822608" y="3230391"/>
              <a:ext cx="37440" cy="20966"/>
            </a:xfrm>
            <a:custGeom>
              <a:avLst/>
              <a:gdLst>
                <a:gd name="connsiteX0" fmla="*/ 37243 w 37440"/>
                <a:gd name="connsiteY0" fmla="*/ 20949 h 20966"/>
                <a:gd name="connsiteX1" fmla="*/ -197 w 37440"/>
                <a:gd name="connsiteY1" fmla="*/ -17 h 20966"/>
                <a:gd name="connsiteX2" fmla="*/ 12178 w 37440"/>
                <a:gd name="connsiteY2" fmla="*/ 2770 h 20966"/>
                <a:gd name="connsiteX3" fmla="*/ 24546 w 37440"/>
                <a:gd name="connsiteY3" fmla="*/ 9055 h 20966"/>
                <a:gd name="connsiteX4" fmla="*/ 31253 w 37440"/>
                <a:gd name="connsiteY4" fmla="*/ 13125 h 20966"/>
                <a:gd name="connsiteX5" fmla="*/ 37243 w 37440"/>
                <a:gd name="connsiteY5" fmla="*/ 20949 h 20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440" h="20966">
                  <a:moveTo>
                    <a:pt x="37243" y="20949"/>
                  </a:moveTo>
                  <a:cubicBezTo>
                    <a:pt x="37243" y="20949"/>
                    <a:pt x="8910" y="10502"/>
                    <a:pt x="-197" y="-17"/>
                  </a:cubicBezTo>
                  <a:cubicBezTo>
                    <a:pt x="-197" y="-17"/>
                    <a:pt x="7914" y="3014"/>
                    <a:pt x="12178" y="2770"/>
                  </a:cubicBezTo>
                  <a:cubicBezTo>
                    <a:pt x="16441" y="2527"/>
                    <a:pt x="23313" y="5637"/>
                    <a:pt x="24546" y="9055"/>
                  </a:cubicBezTo>
                  <a:cubicBezTo>
                    <a:pt x="25778" y="12473"/>
                    <a:pt x="29619" y="9585"/>
                    <a:pt x="31253" y="13125"/>
                  </a:cubicBezTo>
                  <a:cubicBezTo>
                    <a:pt x="32886" y="16664"/>
                    <a:pt x="37243" y="20949"/>
                    <a:pt x="37243" y="20949"/>
                  </a:cubicBezTo>
                  <a:close/>
                </a:path>
              </a:pathLst>
            </a:custGeom>
            <a:solidFill>
              <a:srgbClr val="FFFFFF"/>
            </a:solidFill>
            <a:ln w="717" cap="flat">
              <a:noFill/>
              <a:prstDash val="solid"/>
              <a:miter/>
            </a:ln>
          </p:spPr>
          <p:txBody>
            <a:bodyPr rtlCol="0" anchor="ctr"/>
            <a:lstStyle/>
            <a:p>
              <a:endParaRPr lang="zh-CN" altLang="en-US"/>
            </a:p>
          </p:txBody>
        </p:sp>
      </p:grpSp>
      <p:sp>
        <p:nvSpPr>
          <p:cNvPr id="604" name="弧形 603">
            <a:extLst>
              <a:ext uri="{FF2B5EF4-FFF2-40B4-BE49-F238E27FC236}">
                <a16:creationId xmlns:a16="http://schemas.microsoft.com/office/drawing/2014/main" id="{67BC9F57-C957-AFA1-1AFD-59E8A432B998}"/>
              </a:ext>
            </a:extLst>
          </p:cNvPr>
          <p:cNvSpPr/>
          <p:nvPr/>
        </p:nvSpPr>
        <p:spPr>
          <a:xfrm>
            <a:off x="603817" y="1152675"/>
            <a:ext cx="6179688" cy="6179688"/>
          </a:xfrm>
          <a:prstGeom prst="arc">
            <a:avLst>
              <a:gd name="adj1" fmla="val 17944962"/>
              <a:gd name="adj2" fmla="val 2399826"/>
            </a:avLst>
          </a:prstGeom>
          <a:ln w="9525">
            <a:gradFill>
              <a:gsLst>
                <a:gs pos="0">
                  <a:schemeClr val="accent1">
                    <a:lumMod val="60000"/>
                    <a:lumOff val="40000"/>
                  </a:schemeClr>
                </a:gs>
                <a:gs pos="100000">
                  <a:schemeClr val="accent1">
                    <a:lumMod val="75000"/>
                    <a:alpha val="54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cxnSp>
        <p:nvCxnSpPr>
          <p:cNvPr id="609" name="直接连接符 608">
            <a:extLst>
              <a:ext uri="{FF2B5EF4-FFF2-40B4-BE49-F238E27FC236}">
                <a16:creationId xmlns:a16="http://schemas.microsoft.com/office/drawing/2014/main" id="{6CA81D40-6051-6982-27F4-77AF87757635}"/>
              </a:ext>
            </a:extLst>
          </p:cNvPr>
          <p:cNvCxnSpPr>
            <a:cxnSpLocks/>
            <a:endCxn id="610" idx="1"/>
          </p:cNvCxnSpPr>
          <p:nvPr/>
        </p:nvCxnSpPr>
        <p:spPr>
          <a:xfrm>
            <a:off x="5790624" y="1931998"/>
            <a:ext cx="2054113" cy="0"/>
          </a:xfrm>
          <a:prstGeom prst="line">
            <a:avLst/>
          </a:prstGeom>
          <a:ln w="15875">
            <a:solidFill>
              <a:schemeClr val="accent1">
                <a:alpha val="56000"/>
              </a:schemeClr>
            </a:solidFill>
          </a:ln>
        </p:spPr>
        <p:style>
          <a:lnRef idx="1">
            <a:schemeClr val="accent1"/>
          </a:lnRef>
          <a:fillRef idx="0">
            <a:schemeClr val="accent1"/>
          </a:fillRef>
          <a:effectRef idx="0">
            <a:schemeClr val="accent1"/>
          </a:effectRef>
          <a:fontRef idx="minor">
            <a:schemeClr val="tx1"/>
          </a:fontRef>
        </p:style>
      </p:cxnSp>
      <p:grpSp>
        <p:nvGrpSpPr>
          <p:cNvPr id="622" name="组合 621">
            <a:extLst>
              <a:ext uri="{FF2B5EF4-FFF2-40B4-BE49-F238E27FC236}">
                <a16:creationId xmlns:a16="http://schemas.microsoft.com/office/drawing/2014/main" id="{5608EECA-67DD-D025-E7D7-2A45B3037DCD}"/>
              </a:ext>
            </a:extLst>
          </p:cNvPr>
          <p:cNvGrpSpPr/>
          <p:nvPr/>
        </p:nvGrpSpPr>
        <p:grpSpPr>
          <a:xfrm>
            <a:off x="5579093" y="1720467"/>
            <a:ext cx="423062" cy="423062"/>
            <a:chOff x="5618209" y="1804881"/>
            <a:chExt cx="1118230" cy="1118230"/>
          </a:xfrm>
        </p:grpSpPr>
        <p:sp>
          <p:nvSpPr>
            <p:cNvPr id="620" name="椭圆 619">
              <a:extLst>
                <a:ext uri="{FF2B5EF4-FFF2-40B4-BE49-F238E27FC236}">
                  <a16:creationId xmlns:a16="http://schemas.microsoft.com/office/drawing/2014/main" id="{372ADCD5-3F89-88F7-2275-8C6FCBB20198}"/>
                </a:ext>
              </a:extLst>
            </p:cNvPr>
            <p:cNvSpPr/>
            <p:nvPr/>
          </p:nvSpPr>
          <p:spPr>
            <a:xfrm>
              <a:off x="5618209" y="1804881"/>
              <a:ext cx="1118230" cy="1118230"/>
            </a:xfrm>
            <a:prstGeom prst="ellipse">
              <a:avLst/>
            </a:prstGeom>
            <a:gradFill flip="none" rotWithShape="1">
              <a:gsLst>
                <a:gs pos="30000">
                  <a:schemeClr val="accent1">
                    <a:lumMod val="60000"/>
                    <a:lumOff val="40000"/>
                    <a:alpha val="33000"/>
                  </a:schemeClr>
                </a:gs>
                <a:gs pos="100000">
                  <a:schemeClr val="accent1">
                    <a:lumMod val="60000"/>
                    <a:lumOff val="40000"/>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1" name="椭圆 620">
              <a:extLst>
                <a:ext uri="{FF2B5EF4-FFF2-40B4-BE49-F238E27FC236}">
                  <a16:creationId xmlns:a16="http://schemas.microsoft.com/office/drawing/2014/main" id="{A0DA03F5-79A4-2C95-140C-D98757541A13}"/>
                </a:ext>
              </a:extLst>
            </p:cNvPr>
            <p:cNvSpPr/>
            <p:nvPr/>
          </p:nvSpPr>
          <p:spPr>
            <a:xfrm>
              <a:off x="5832625" y="2019297"/>
              <a:ext cx="689399" cy="689399"/>
            </a:xfrm>
            <a:prstGeom prst="ellipse">
              <a:avLst/>
            </a:prstGeom>
            <a:gradFill flip="none" rotWithShape="1">
              <a:gsLst>
                <a:gs pos="30000">
                  <a:schemeClr val="accent1">
                    <a:lumMod val="60000"/>
                    <a:lumOff val="40000"/>
                  </a:schemeClr>
                </a:gs>
                <a:gs pos="100000">
                  <a:schemeClr val="accent1">
                    <a:lumMod val="60000"/>
                    <a:lumOff val="4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1" name="组合 650">
            <a:extLst>
              <a:ext uri="{FF2B5EF4-FFF2-40B4-BE49-F238E27FC236}">
                <a16:creationId xmlns:a16="http://schemas.microsoft.com/office/drawing/2014/main" id="{7EA4EC47-C531-587F-EA9B-84AFC9E13E74}"/>
              </a:ext>
            </a:extLst>
          </p:cNvPr>
          <p:cNvGrpSpPr/>
          <p:nvPr/>
        </p:nvGrpSpPr>
        <p:grpSpPr>
          <a:xfrm>
            <a:off x="7844736" y="1506994"/>
            <a:ext cx="2860721" cy="850008"/>
            <a:chOff x="7844736" y="1506994"/>
            <a:chExt cx="2860721" cy="850008"/>
          </a:xfrm>
          <a:effectLst>
            <a:outerShdw blurRad="342900" dist="38100" dir="2700000" algn="tl" rotWithShape="0">
              <a:schemeClr val="accent1">
                <a:lumMod val="75000"/>
                <a:alpha val="28000"/>
              </a:schemeClr>
            </a:outerShdw>
          </a:effectLst>
        </p:grpSpPr>
        <p:sp>
          <p:nvSpPr>
            <p:cNvPr id="610" name="矩形: 圆角 609">
              <a:extLst>
                <a:ext uri="{FF2B5EF4-FFF2-40B4-BE49-F238E27FC236}">
                  <a16:creationId xmlns:a16="http://schemas.microsoft.com/office/drawing/2014/main" id="{DE9683DB-B033-F8EC-D115-06E7062E7B96}"/>
                </a:ext>
              </a:extLst>
            </p:cNvPr>
            <p:cNvSpPr/>
            <p:nvPr/>
          </p:nvSpPr>
          <p:spPr>
            <a:xfrm>
              <a:off x="7844737" y="1506994"/>
              <a:ext cx="2860720" cy="850008"/>
            </a:xfrm>
            <a:prstGeom prst="round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623" name="椭圆 622">
              <a:extLst>
                <a:ext uri="{FF2B5EF4-FFF2-40B4-BE49-F238E27FC236}">
                  <a16:creationId xmlns:a16="http://schemas.microsoft.com/office/drawing/2014/main" id="{DE743424-FBC9-D595-3EA9-59614DC29A26}"/>
                </a:ext>
              </a:extLst>
            </p:cNvPr>
            <p:cNvSpPr/>
            <p:nvPr/>
          </p:nvSpPr>
          <p:spPr>
            <a:xfrm>
              <a:off x="7844736" y="1522771"/>
              <a:ext cx="834231" cy="834231"/>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mj-lt"/>
                </a:rPr>
                <a:t>01</a:t>
              </a:r>
              <a:endParaRPr lang="zh-CN" altLang="en-US" dirty="0">
                <a:latin typeface="+mj-lt"/>
              </a:endParaRPr>
            </a:p>
          </p:txBody>
        </p:sp>
        <p:sp>
          <p:nvSpPr>
            <p:cNvPr id="624" name="文本框 623">
              <a:extLst>
                <a:ext uri="{FF2B5EF4-FFF2-40B4-BE49-F238E27FC236}">
                  <a16:creationId xmlns:a16="http://schemas.microsoft.com/office/drawing/2014/main" id="{F24E458F-162E-33DA-0494-EBED35705753}"/>
                </a:ext>
              </a:extLst>
            </p:cNvPr>
            <p:cNvSpPr txBox="1"/>
            <p:nvPr/>
          </p:nvSpPr>
          <p:spPr>
            <a:xfrm>
              <a:off x="8787405" y="1770624"/>
              <a:ext cx="1698590" cy="338554"/>
            </a:xfrm>
            <a:prstGeom prst="rect">
              <a:avLst/>
            </a:prstGeom>
            <a:noFill/>
          </p:spPr>
          <p:txBody>
            <a:bodyPr wrap="square" rtlCol="0">
              <a:spAutoFit/>
            </a:bodyPr>
            <a:lstStyle/>
            <a:p>
              <a:r>
                <a:rPr lang="zh-CN" altLang="en-US" sz="1600" dirty="0">
                  <a:solidFill>
                    <a:schemeClr val="bg1"/>
                  </a:solidFill>
                </a:rPr>
                <a:t>请在此输入文字</a:t>
              </a:r>
            </a:p>
          </p:txBody>
        </p:sp>
      </p:grpSp>
      <p:cxnSp>
        <p:nvCxnSpPr>
          <p:cNvPr id="627" name="直接连接符 626">
            <a:extLst>
              <a:ext uri="{FF2B5EF4-FFF2-40B4-BE49-F238E27FC236}">
                <a16:creationId xmlns:a16="http://schemas.microsoft.com/office/drawing/2014/main" id="{E3D62CE2-F8D2-7172-EB5B-39AFCBB2B726}"/>
              </a:ext>
            </a:extLst>
          </p:cNvPr>
          <p:cNvCxnSpPr>
            <a:cxnSpLocks/>
          </p:cNvCxnSpPr>
          <p:nvPr/>
        </p:nvCxnSpPr>
        <p:spPr>
          <a:xfrm>
            <a:off x="6868758" y="3857900"/>
            <a:ext cx="1697661" cy="0"/>
          </a:xfrm>
          <a:prstGeom prst="line">
            <a:avLst/>
          </a:prstGeom>
          <a:ln w="15875">
            <a:solidFill>
              <a:schemeClr val="accent1">
                <a:alpha val="56000"/>
              </a:schemeClr>
            </a:solidFill>
          </a:ln>
        </p:spPr>
        <p:style>
          <a:lnRef idx="1">
            <a:schemeClr val="accent1"/>
          </a:lnRef>
          <a:fillRef idx="0">
            <a:schemeClr val="accent1"/>
          </a:fillRef>
          <a:effectRef idx="0">
            <a:schemeClr val="accent1"/>
          </a:effectRef>
          <a:fontRef idx="minor">
            <a:schemeClr val="tx1"/>
          </a:fontRef>
        </p:style>
      </p:cxnSp>
      <p:grpSp>
        <p:nvGrpSpPr>
          <p:cNvPr id="630" name="组合 629">
            <a:extLst>
              <a:ext uri="{FF2B5EF4-FFF2-40B4-BE49-F238E27FC236}">
                <a16:creationId xmlns:a16="http://schemas.microsoft.com/office/drawing/2014/main" id="{17C13977-C012-BFF9-5805-ED2A3C57ADE1}"/>
              </a:ext>
            </a:extLst>
          </p:cNvPr>
          <p:cNvGrpSpPr/>
          <p:nvPr/>
        </p:nvGrpSpPr>
        <p:grpSpPr>
          <a:xfrm>
            <a:off x="6623847" y="3657068"/>
            <a:ext cx="423062" cy="423062"/>
            <a:chOff x="5618209" y="1804881"/>
            <a:chExt cx="1118230" cy="1118230"/>
          </a:xfrm>
        </p:grpSpPr>
        <p:sp>
          <p:nvSpPr>
            <p:cNvPr id="633" name="椭圆 632">
              <a:extLst>
                <a:ext uri="{FF2B5EF4-FFF2-40B4-BE49-F238E27FC236}">
                  <a16:creationId xmlns:a16="http://schemas.microsoft.com/office/drawing/2014/main" id="{FDA7E809-D209-0902-5320-6F3781BB5064}"/>
                </a:ext>
              </a:extLst>
            </p:cNvPr>
            <p:cNvSpPr/>
            <p:nvPr/>
          </p:nvSpPr>
          <p:spPr>
            <a:xfrm>
              <a:off x="5618209" y="1804881"/>
              <a:ext cx="1118230" cy="1118230"/>
            </a:xfrm>
            <a:prstGeom prst="ellipse">
              <a:avLst/>
            </a:prstGeom>
            <a:gradFill flip="none" rotWithShape="1">
              <a:gsLst>
                <a:gs pos="30000">
                  <a:schemeClr val="accent1">
                    <a:lumMod val="60000"/>
                    <a:lumOff val="40000"/>
                    <a:alpha val="33000"/>
                  </a:schemeClr>
                </a:gs>
                <a:gs pos="100000">
                  <a:schemeClr val="accent1">
                    <a:lumMod val="60000"/>
                    <a:lumOff val="40000"/>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4" name="椭圆 633">
              <a:extLst>
                <a:ext uri="{FF2B5EF4-FFF2-40B4-BE49-F238E27FC236}">
                  <a16:creationId xmlns:a16="http://schemas.microsoft.com/office/drawing/2014/main" id="{29973131-A65B-FEAA-02CC-55199DE7F749}"/>
                </a:ext>
              </a:extLst>
            </p:cNvPr>
            <p:cNvSpPr/>
            <p:nvPr/>
          </p:nvSpPr>
          <p:spPr>
            <a:xfrm>
              <a:off x="5832625" y="2019297"/>
              <a:ext cx="689399" cy="689399"/>
            </a:xfrm>
            <a:prstGeom prst="ellipse">
              <a:avLst/>
            </a:prstGeom>
            <a:gradFill flip="none" rotWithShape="1">
              <a:gsLst>
                <a:gs pos="30000">
                  <a:schemeClr val="accent1">
                    <a:lumMod val="60000"/>
                    <a:lumOff val="40000"/>
                  </a:schemeClr>
                </a:gs>
                <a:gs pos="100000">
                  <a:schemeClr val="accent1">
                    <a:lumMod val="60000"/>
                    <a:lumOff val="4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9" name="组合 648">
            <a:extLst>
              <a:ext uri="{FF2B5EF4-FFF2-40B4-BE49-F238E27FC236}">
                <a16:creationId xmlns:a16="http://schemas.microsoft.com/office/drawing/2014/main" id="{DCE457C8-5434-AFE9-2778-7F22BC7AF731}"/>
              </a:ext>
            </a:extLst>
          </p:cNvPr>
          <p:cNvGrpSpPr/>
          <p:nvPr/>
        </p:nvGrpSpPr>
        <p:grpSpPr>
          <a:xfrm>
            <a:off x="8584626" y="3429000"/>
            <a:ext cx="2833889" cy="850008"/>
            <a:chOff x="8584626" y="3550396"/>
            <a:chExt cx="2833889" cy="850008"/>
          </a:xfrm>
          <a:effectLst>
            <a:outerShdw blurRad="266700" dist="38100" dir="2700000" algn="tl" rotWithShape="0">
              <a:schemeClr val="accent1">
                <a:lumMod val="60000"/>
                <a:lumOff val="40000"/>
                <a:alpha val="29000"/>
              </a:schemeClr>
            </a:outerShdw>
          </a:effectLst>
        </p:grpSpPr>
        <p:grpSp>
          <p:nvGrpSpPr>
            <p:cNvPr id="647" name="组合 646">
              <a:extLst>
                <a:ext uri="{FF2B5EF4-FFF2-40B4-BE49-F238E27FC236}">
                  <a16:creationId xmlns:a16="http://schemas.microsoft.com/office/drawing/2014/main" id="{97D9C49E-7399-7B4B-1961-AEE04722CE98}"/>
                </a:ext>
              </a:extLst>
            </p:cNvPr>
            <p:cNvGrpSpPr/>
            <p:nvPr/>
          </p:nvGrpSpPr>
          <p:grpSpPr>
            <a:xfrm>
              <a:off x="8584626" y="3550396"/>
              <a:ext cx="2833889" cy="850008"/>
              <a:chOff x="8889490" y="3564991"/>
              <a:chExt cx="2833889" cy="850008"/>
            </a:xfrm>
          </p:grpSpPr>
          <p:sp>
            <p:nvSpPr>
              <p:cNvPr id="628" name="矩形: 圆角 627">
                <a:extLst>
                  <a:ext uri="{FF2B5EF4-FFF2-40B4-BE49-F238E27FC236}">
                    <a16:creationId xmlns:a16="http://schemas.microsoft.com/office/drawing/2014/main" id="{E11D1A93-3DCF-F68D-DFE2-2ABCE691E1AB}"/>
                  </a:ext>
                </a:extLst>
              </p:cNvPr>
              <p:cNvSpPr/>
              <p:nvPr/>
            </p:nvSpPr>
            <p:spPr>
              <a:xfrm>
                <a:off x="8889490" y="3564991"/>
                <a:ext cx="2833889" cy="850008"/>
              </a:xfrm>
              <a:prstGeom prst="round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631" name="椭圆 630">
                <a:extLst>
                  <a:ext uri="{FF2B5EF4-FFF2-40B4-BE49-F238E27FC236}">
                    <a16:creationId xmlns:a16="http://schemas.microsoft.com/office/drawing/2014/main" id="{05D4F851-72BC-D2F2-D94B-C549F15F0168}"/>
                  </a:ext>
                </a:extLst>
              </p:cNvPr>
              <p:cNvSpPr/>
              <p:nvPr/>
            </p:nvSpPr>
            <p:spPr>
              <a:xfrm>
                <a:off x="8889490" y="3580768"/>
                <a:ext cx="834231" cy="834231"/>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mj-lt"/>
                  </a:rPr>
                  <a:t>02</a:t>
                </a:r>
                <a:endParaRPr lang="zh-CN" altLang="en-US" dirty="0">
                  <a:latin typeface="+mj-lt"/>
                </a:endParaRPr>
              </a:p>
            </p:txBody>
          </p:sp>
        </p:grpSp>
        <p:sp>
          <p:nvSpPr>
            <p:cNvPr id="632" name="文本框 631">
              <a:extLst>
                <a:ext uri="{FF2B5EF4-FFF2-40B4-BE49-F238E27FC236}">
                  <a16:creationId xmlns:a16="http://schemas.microsoft.com/office/drawing/2014/main" id="{A5B88E28-02FF-201C-5383-F9BA4308E15D}"/>
                </a:ext>
              </a:extLst>
            </p:cNvPr>
            <p:cNvSpPr txBox="1"/>
            <p:nvPr/>
          </p:nvSpPr>
          <p:spPr>
            <a:xfrm>
              <a:off x="9437696" y="3850548"/>
              <a:ext cx="1698590" cy="338554"/>
            </a:xfrm>
            <a:prstGeom prst="rect">
              <a:avLst/>
            </a:prstGeom>
            <a:noFill/>
          </p:spPr>
          <p:txBody>
            <a:bodyPr wrap="square" rtlCol="0">
              <a:spAutoFit/>
            </a:bodyPr>
            <a:lstStyle/>
            <a:p>
              <a:r>
                <a:rPr lang="zh-CN" altLang="en-US" sz="1600" dirty="0">
                  <a:solidFill>
                    <a:schemeClr val="bg1"/>
                  </a:solidFill>
                </a:rPr>
                <a:t>请在此输入文字</a:t>
              </a:r>
            </a:p>
          </p:txBody>
        </p:sp>
      </p:grpSp>
      <p:cxnSp>
        <p:nvCxnSpPr>
          <p:cNvPr id="638" name="直接连接符 637">
            <a:extLst>
              <a:ext uri="{FF2B5EF4-FFF2-40B4-BE49-F238E27FC236}">
                <a16:creationId xmlns:a16="http://schemas.microsoft.com/office/drawing/2014/main" id="{CBCB8EAB-0FD5-C644-2A23-17F31683BED8}"/>
              </a:ext>
            </a:extLst>
          </p:cNvPr>
          <p:cNvCxnSpPr>
            <a:cxnSpLocks/>
            <a:endCxn id="639" idx="1"/>
          </p:cNvCxnSpPr>
          <p:nvPr/>
        </p:nvCxnSpPr>
        <p:spPr>
          <a:xfrm flipV="1">
            <a:off x="6639738" y="5770920"/>
            <a:ext cx="1385853" cy="7888"/>
          </a:xfrm>
          <a:prstGeom prst="line">
            <a:avLst/>
          </a:prstGeom>
          <a:ln w="15875">
            <a:solidFill>
              <a:schemeClr val="accent1">
                <a:alpha val="56000"/>
              </a:schemeClr>
            </a:solidFill>
          </a:ln>
        </p:spPr>
        <p:style>
          <a:lnRef idx="1">
            <a:schemeClr val="accent1"/>
          </a:lnRef>
          <a:fillRef idx="0">
            <a:schemeClr val="accent1"/>
          </a:fillRef>
          <a:effectRef idx="0">
            <a:schemeClr val="accent1"/>
          </a:effectRef>
          <a:fontRef idx="minor">
            <a:schemeClr val="tx1"/>
          </a:fontRef>
        </p:style>
      </p:cxnSp>
      <p:grpSp>
        <p:nvGrpSpPr>
          <p:cNvPr id="640" name="组合 639">
            <a:extLst>
              <a:ext uri="{FF2B5EF4-FFF2-40B4-BE49-F238E27FC236}">
                <a16:creationId xmlns:a16="http://schemas.microsoft.com/office/drawing/2014/main" id="{C7BDF548-E8DC-EB35-760D-72DC2BB406ED}"/>
              </a:ext>
            </a:extLst>
          </p:cNvPr>
          <p:cNvGrpSpPr/>
          <p:nvPr/>
        </p:nvGrpSpPr>
        <p:grpSpPr>
          <a:xfrm>
            <a:off x="6222699" y="5551756"/>
            <a:ext cx="423062" cy="423062"/>
            <a:chOff x="5618209" y="1804881"/>
            <a:chExt cx="1118230" cy="1118230"/>
          </a:xfrm>
        </p:grpSpPr>
        <p:sp>
          <p:nvSpPr>
            <p:cNvPr id="643" name="椭圆 642">
              <a:extLst>
                <a:ext uri="{FF2B5EF4-FFF2-40B4-BE49-F238E27FC236}">
                  <a16:creationId xmlns:a16="http://schemas.microsoft.com/office/drawing/2014/main" id="{76491C43-476F-A14F-3237-D46DD5648D08}"/>
                </a:ext>
              </a:extLst>
            </p:cNvPr>
            <p:cNvSpPr/>
            <p:nvPr/>
          </p:nvSpPr>
          <p:spPr>
            <a:xfrm>
              <a:off x="5618209" y="1804881"/>
              <a:ext cx="1118230" cy="1118230"/>
            </a:xfrm>
            <a:prstGeom prst="ellipse">
              <a:avLst/>
            </a:prstGeom>
            <a:gradFill flip="none" rotWithShape="1">
              <a:gsLst>
                <a:gs pos="30000">
                  <a:schemeClr val="accent1">
                    <a:lumMod val="60000"/>
                    <a:lumOff val="40000"/>
                    <a:alpha val="33000"/>
                  </a:schemeClr>
                </a:gs>
                <a:gs pos="100000">
                  <a:schemeClr val="accent1">
                    <a:lumMod val="60000"/>
                    <a:lumOff val="40000"/>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4" name="椭圆 643">
              <a:extLst>
                <a:ext uri="{FF2B5EF4-FFF2-40B4-BE49-F238E27FC236}">
                  <a16:creationId xmlns:a16="http://schemas.microsoft.com/office/drawing/2014/main" id="{E78008A0-D0AD-423E-A218-3F38C6407EDE}"/>
                </a:ext>
              </a:extLst>
            </p:cNvPr>
            <p:cNvSpPr/>
            <p:nvPr/>
          </p:nvSpPr>
          <p:spPr>
            <a:xfrm>
              <a:off x="5832625" y="2019297"/>
              <a:ext cx="689399" cy="689399"/>
            </a:xfrm>
            <a:prstGeom prst="ellipse">
              <a:avLst/>
            </a:prstGeom>
            <a:gradFill flip="none" rotWithShape="1">
              <a:gsLst>
                <a:gs pos="30000">
                  <a:schemeClr val="accent1">
                    <a:lumMod val="60000"/>
                    <a:lumOff val="40000"/>
                  </a:schemeClr>
                </a:gs>
                <a:gs pos="100000">
                  <a:schemeClr val="accent1">
                    <a:lumMod val="60000"/>
                    <a:lumOff val="4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0" name="组合 649">
            <a:extLst>
              <a:ext uri="{FF2B5EF4-FFF2-40B4-BE49-F238E27FC236}">
                <a16:creationId xmlns:a16="http://schemas.microsoft.com/office/drawing/2014/main" id="{34434794-DAC6-99C0-FC66-587E8CE8E3CA}"/>
              </a:ext>
            </a:extLst>
          </p:cNvPr>
          <p:cNvGrpSpPr/>
          <p:nvPr/>
        </p:nvGrpSpPr>
        <p:grpSpPr>
          <a:xfrm>
            <a:off x="8025591" y="5345916"/>
            <a:ext cx="2833889" cy="850008"/>
            <a:chOff x="7844736" y="5351006"/>
            <a:chExt cx="2833889" cy="850008"/>
          </a:xfrm>
          <a:effectLst>
            <a:outerShdw blurRad="292100" dist="38100" dir="2700000" algn="tl" rotWithShape="0">
              <a:schemeClr val="accent1">
                <a:lumMod val="60000"/>
                <a:lumOff val="40000"/>
                <a:alpha val="29000"/>
              </a:schemeClr>
            </a:outerShdw>
          </a:effectLst>
        </p:grpSpPr>
        <p:sp>
          <p:nvSpPr>
            <p:cNvPr id="639" name="矩形: 圆角 638">
              <a:extLst>
                <a:ext uri="{FF2B5EF4-FFF2-40B4-BE49-F238E27FC236}">
                  <a16:creationId xmlns:a16="http://schemas.microsoft.com/office/drawing/2014/main" id="{EA18FF5E-0E9B-AF2B-3FA5-73B1FEC8E6F7}"/>
                </a:ext>
              </a:extLst>
            </p:cNvPr>
            <p:cNvSpPr/>
            <p:nvPr/>
          </p:nvSpPr>
          <p:spPr>
            <a:xfrm>
              <a:off x="7844736" y="5351006"/>
              <a:ext cx="2833889" cy="850008"/>
            </a:xfrm>
            <a:prstGeom prst="round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641" name="椭圆 640">
              <a:extLst>
                <a:ext uri="{FF2B5EF4-FFF2-40B4-BE49-F238E27FC236}">
                  <a16:creationId xmlns:a16="http://schemas.microsoft.com/office/drawing/2014/main" id="{C03E0A08-D276-D219-DEA3-D9FADFA29DED}"/>
                </a:ext>
              </a:extLst>
            </p:cNvPr>
            <p:cNvSpPr/>
            <p:nvPr/>
          </p:nvSpPr>
          <p:spPr>
            <a:xfrm>
              <a:off x="7844736" y="5366783"/>
              <a:ext cx="834231" cy="834231"/>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mj-lt"/>
                </a:rPr>
                <a:t>03</a:t>
              </a:r>
              <a:endParaRPr lang="zh-CN" altLang="en-US" dirty="0">
                <a:latin typeface="+mj-lt"/>
              </a:endParaRPr>
            </a:p>
          </p:txBody>
        </p:sp>
        <p:sp>
          <p:nvSpPr>
            <p:cNvPr id="642" name="文本框 641">
              <a:extLst>
                <a:ext uri="{FF2B5EF4-FFF2-40B4-BE49-F238E27FC236}">
                  <a16:creationId xmlns:a16="http://schemas.microsoft.com/office/drawing/2014/main" id="{23D07255-9A98-20B8-229B-233B17CFF708}"/>
                </a:ext>
              </a:extLst>
            </p:cNvPr>
            <p:cNvSpPr txBox="1"/>
            <p:nvPr/>
          </p:nvSpPr>
          <p:spPr>
            <a:xfrm>
              <a:off x="8787405" y="5614636"/>
              <a:ext cx="1698590" cy="338554"/>
            </a:xfrm>
            <a:prstGeom prst="rect">
              <a:avLst/>
            </a:prstGeom>
            <a:noFill/>
          </p:spPr>
          <p:txBody>
            <a:bodyPr wrap="square" rtlCol="0">
              <a:spAutoFit/>
            </a:bodyPr>
            <a:lstStyle/>
            <a:p>
              <a:r>
                <a:rPr lang="zh-CN" altLang="en-US" sz="1600" dirty="0">
                  <a:solidFill>
                    <a:schemeClr val="bg1"/>
                  </a:solidFill>
                </a:rPr>
                <a:t>请在此输入文字</a:t>
              </a:r>
            </a:p>
          </p:txBody>
        </p:sp>
      </p:grpSp>
      <p:grpSp>
        <p:nvGrpSpPr>
          <p:cNvPr id="655" name="组合 654">
            <a:extLst>
              <a:ext uri="{FF2B5EF4-FFF2-40B4-BE49-F238E27FC236}">
                <a16:creationId xmlns:a16="http://schemas.microsoft.com/office/drawing/2014/main" id="{59A6C6A3-9175-3DE8-0A5A-E5796213C860}"/>
              </a:ext>
            </a:extLst>
          </p:cNvPr>
          <p:cNvGrpSpPr/>
          <p:nvPr/>
        </p:nvGrpSpPr>
        <p:grpSpPr>
          <a:xfrm>
            <a:off x="5949460" y="963630"/>
            <a:ext cx="1928613" cy="928262"/>
            <a:chOff x="5805581" y="1496382"/>
            <a:chExt cx="1088142" cy="523734"/>
          </a:xfrm>
        </p:grpSpPr>
        <p:sp>
          <p:nvSpPr>
            <p:cNvPr id="656" name="任意多边形: 形状 655">
              <a:extLst>
                <a:ext uri="{FF2B5EF4-FFF2-40B4-BE49-F238E27FC236}">
                  <a16:creationId xmlns:a16="http://schemas.microsoft.com/office/drawing/2014/main" id="{103416EA-7ED5-3ADB-A969-C00487529B6F}"/>
                </a:ext>
              </a:extLst>
            </p:cNvPr>
            <p:cNvSpPr/>
            <p:nvPr/>
          </p:nvSpPr>
          <p:spPr>
            <a:xfrm rot="10800000">
              <a:off x="6370695" y="1692970"/>
              <a:ext cx="172660" cy="327134"/>
            </a:xfrm>
            <a:custGeom>
              <a:avLst/>
              <a:gdLst>
                <a:gd name="connsiteX0" fmla="*/ -41 w 172660"/>
                <a:gd name="connsiteY0" fmla="*/ 3058 h 327134"/>
                <a:gd name="connsiteX1" fmla="*/ 172620 w 172660"/>
                <a:gd name="connsiteY1" fmla="*/ 3058 h 327134"/>
                <a:gd name="connsiteX2" fmla="*/ 172620 w 172660"/>
                <a:gd name="connsiteY2" fmla="*/ 330193 h 327134"/>
                <a:gd name="connsiteX3" fmla="*/ -41 w 172660"/>
                <a:gd name="connsiteY3" fmla="*/ 330193 h 327134"/>
              </a:gdLst>
              <a:ahLst/>
              <a:cxnLst>
                <a:cxn ang="0">
                  <a:pos x="connsiteX0" y="connsiteY0"/>
                </a:cxn>
                <a:cxn ang="0">
                  <a:pos x="connsiteX1" y="connsiteY1"/>
                </a:cxn>
                <a:cxn ang="0">
                  <a:pos x="connsiteX2" y="connsiteY2"/>
                </a:cxn>
                <a:cxn ang="0">
                  <a:pos x="connsiteX3" y="connsiteY3"/>
                </a:cxn>
              </a:cxnLst>
              <a:rect l="l" t="t" r="r" b="b"/>
              <a:pathLst>
                <a:path w="172660" h="327134">
                  <a:moveTo>
                    <a:pt x="-41" y="3058"/>
                  </a:moveTo>
                  <a:lnTo>
                    <a:pt x="172620" y="3058"/>
                  </a:lnTo>
                  <a:lnTo>
                    <a:pt x="172620" y="330193"/>
                  </a:lnTo>
                  <a:lnTo>
                    <a:pt x="-41" y="330193"/>
                  </a:lnTo>
                  <a:close/>
                </a:path>
              </a:pathLst>
            </a:custGeom>
            <a:gradFill>
              <a:gsLst>
                <a:gs pos="0">
                  <a:srgbClr val="FFFFFF"/>
                </a:gs>
                <a:gs pos="84000">
                  <a:srgbClr val="CDDFEC"/>
                </a:gs>
              </a:gsLst>
              <a:lin ang="5400000" scaled="1"/>
            </a:gradFill>
            <a:ln w="1179" cap="flat">
              <a:noFill/>
              <a:prstDash val="solid"/>
              <a:miter/>
            </a:ln>
          </p:spPr>
          <p:txBody>
            <a:bodyPr rtlCol="0" anchor="ctr"/>
            <a:lstStyle/>
            <a:p>
              <a:endParaRPr lang="zh-CN" altLang="en-US"/>
            </a:p>
          </p:txBody>
        </p:sp>
        <p:sp>
          <p:nvSpPr>
            <p:cNvPr id="657" name="任意多边形: 形状 656">
              <a:extLst>
                <a:ext uri="{FF2B5EF4-FFF2-40B4-BE49-F238E27FC236}">
                  <a16:creationId xmlns:a16="http://schemas.microsoft.com/office/drawing/2014/main" id="{05646770-E21E-E606-D221-28B6DB02984F}"/>
                </a:ext>
              </a:extLst>
            </p:cNvPr>
            <p:cNvSpPr/>
            <p:nvPr/>
          </p:nvSpPr>
          <p:spPr>
            <a:xfrm rot="10800000">
              <a:off x="6370707" y="1655165"/>
              <a:ext cx="195631" cy="38253"/>
            </a:xfrm>
            <a:custGeom>
              <a:avLst/>
              <a:gdLst>
                <a:gd name="connsiteX0" fmla="*/ 13310 w 195631"/>
                <a:gd name="connsiteY0" fmla="*/ 3058 h 38253"/>
                <a:gd name="connsiteX1" fmla="*/ 195591 w 195631"/>
                <a:gd name="connsiteY1" fmla="*/ 3058 h 38253"/>
                <a:gd name="connsiteX2" fmla="*/ 195591 w 195631"/>
                <a:gd name="connsiteY2" fmla="*/ 3058 h 38253"/>
                <a:gd name="connsiteX3" fmla="*/ 195591 w 195631"/>
                <a:gd name="connsiteY3" fmla="*/ 41312 h 38253"/>
                <a:gd name="connsiteX4" fmla="*/ 195591 w 195631"/>
                <a:gd name="connsiteY4" fmla="*/ 41312 h 38253"/>
                <a:gd name="connsiteX5" fmla="*/ 13310 w 195631"/>
                <a:gd name="connsiteY5" fmla="*/ 41312 h 38253"/>
                <a:gd name="connsiteX6" fmla="*/ -40 w 195631"/>
                <a:gd name="connsiteY6" fmla="*/ 27962 h 38253"/>
                <a:gd name="connsiteX7" fmla="*/ -40 w 195631"/>
                <a:gd name="connsiteY7" fmla="*/ 16407 h 38253"/>
                <a:gd name="connsiteX8" fmla="*/ 13310 w 195631"/>
                <a:gd name="connsiteY8" fmla="*/ 3058 h 38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5631" h="38253">
                  <a:moveTo>
                    <a:pt x="13310" y="3058"/>
                  </a:moveTo>
                  <a:lnTo>
                    <a:pt x="195591" y="3058"/>
                  </a:lnTo>
                  <a:lnTo>
                    <a:pt x="195591" y="3058"/>
                  </a:lnTo>
                  <a:lnTo>
                    <a:pt x="195591" y="41312"/>
                  </a:lnTo>
                  <a:lnTo>
                    <a:pt x="195591" y="41312"/>
                  </a:lnTo>
                  <a:lnTo>
                    <a:pt x="13310" y="41312"/>
                  </a:lnTo>
                  <a:cubicBezTo>
                    <a:pt x="5933" y="41312"/>
                    <a:pt x="-40" y="35339"/>
                    <a:pt x="-40" y="27962"/>
                  </a:cubicBezTo>
                  <a:lnTo>
                    <a:pt x="-40" y="16407"/>
                  </a:lnTo>
                  <a:cubicBezTo>
                    <a:pt x="-40" y="9030"/>
                    <a:pt x="5933" y="3058"/>
                    <a:pt x="13310" y="3058"/>
                  </a:cubicBezTo>
                  <a:close/>
                </a:path>
              </a:pathLst>
            </a:custGeom>
            <a:gradFill>
              <a:gsLst>
                <a:gs pos="0">
                  <a:srgbClr val="FFFFFF"/>
                </a:gs>
                <a:gs pos="84000">
                  <a:srgbClr val="CDDFEC"/>
                </a:gs>
              </a:gsLst>
              <a:lin ang="5400000" scaled="1"/>
            </a:gradFill>
            <a:ln w="1179" cap="flat">
              <a:noFill/>
              <a:prstDash val="solid"/>
              <a:miter/>
            </a:ln>
          </p:spPr>
          <p:txBody>
            <a:bodyPr rtlCol="0" anchor="ctr"/>
            <a:lstStyle/>
            <a:p>
              <a:endParaRPr lang="zh-CN" altLang="en-US"/>
            </a:p>
          </p:txBody>
        </p:sp>
        <p:sp>
          <p:nvSpPr>
            <p:cNvPr id="658" name="任意多边形: 形状 657">
              <a:extLst>
                <a:ext uri="{FF2B5EF4-FFF2-40B4-BE49-F238E27FC236}">
                  <a16:creationId xmlns:a16="http://schemas.microsoft.com/office/drawing/2014/main" id="{AD1C96B6-DDE5-7129-E131-EB1DE299484C}"/>
                </a:ext>
              </a:extLst>
            </p:cNvPr>
            <p:cNvSpPr/>
            <p:nvPr/>
          </p:nvSpPr>
          <p:spPr>
            <a:xfrm>
              <a:off x="6070348" y="1692982"/>
              <a:ext cx="276608" cy="327134"/>
            </a:xfrm>
            <a:custGeom>
              <a:avLst/>
              <a:gdLst>
                <a:gd name="connsiteX0" fmla="*/ 0 w 276608"/>
                <a:gd name="connsiteY0" fmla="*/ 0 h 327134"/>
                <a:gd name="connsiteX1" fmla="*/ 276609 w 276608"/>
                <a:gd name="connsiteY1" fmla="*/ 0 h 327134"/>
                <a:gd name="connsiteX2" fmla="*/ 276609 w 276608"/>
                <a:gd name="connsiteY2" fmla="*/ 327135 h 327134"/>
                <a:gd name="connsiteX3" fmla="*/ 0 w 276608"/>
                <a:gd name="connsiteY3" fmla="*/ 327135 h 327134"/>
              </a:gdLst>
              <a:ahLst/>
              <a:cxnLst>
                <a:cxn ang="0">
                  <a:pos x="connsiteX0" y="connsiteY0"/>
                </a:cxn>
                <a:cxn ang="0">
                  <a:pos x="connsiteX1" y="connsiteY1"/>
                </a:cxn>
                <a:cxn ang="0">
                  <a:pos x="connsiteX2" y="connsiteY2"/>
                </a:cxn>
                <a:cxn ang="0">
                  <a:pos x="connsiteX3" y="connsiteY3"/>
                </a:cxn>
              </a:cxnLst>
              <a:rect l="l" t="t" r="r" b="b"/>
              <a:pathLst>
                <a:path w="276608" h="327134">
                  <a:moveTo>
                    <a:pt x="0" y="0"/>
                  </a:moveTo>
                  <a:lnTo>
                    <a:pt x="276609" y="0"/>
                  </a:lnTo>
                  <a:lnTo>
                    <a:pt x="276609" y="327135"/>
                  </a:lnTo>
                  <a:lnTo>
                    <a:pt x="0" y="327135"/>
                  </a:lnTo>
                  <a:close/>
                </a:path>
              </a:pathLst>
            </a:custGeom>
            <a:gradFill>
              <a:gsLst>
                <a:gs pos="0">
                  <a:srgbClr val="FFFFFF"/>
                </a:gs>
                <a:gs pos="84000">
                  <a:srgbClr val="CDDFEC"/>
                </a:gs>
              </a:gsLst>
              <a:lin ang="16200000" scaled="1"/>
            </a:gradFill>
            <a:ln w="1179" cap="flat">
              <a:noFill/>
              <a:prstDash val="solid"/>
              <a:miter/>
            </a:ln>
          </p:spPr>
          <p:txBody>
            <a:bodyPr rtlCol="0" anchor="ctr"/>
            <a:lstStyle/>
            <a:p>
              <a:endParaRPr lang="zh-CN" altLang="en-US"/>
            </a:p>
          </p:txBody>
        </p:sp>
        <p:sp>
          <p:nvSpPr>
            <p:cNvPr id="659" name="任意多边形: 形状 658">
              <a:extLst>
                <a:ext uri="{FF2B5EF4-FFF2-40B4-BE49-F238E27FC236}">
                  <a16:creationId xmlns:a16="http://schemas.microsoft.com/office/drawing/2014/main" id="{548D31E4-EFBC-6CC9-BD36-D42FA111BF33}"/>
                </a:ext>
              </a:extLst>
            </p:cNvPr>
            <p:cNvSpPr/>
            <p:nvPr/>
          </p:nvSpPr>
          <p:spPr>
            <a:xfrm>
              <a:off x="6047377" y="1655153"/>
              <a:ext cx="299591" cy="38253"/>
            </a:xfrm>
            <a:custGeom>
              <a:avLst/>
              <a:gdLst>
                <a:gd name="connsiteX0" fmla="*/ 13350 w 299591"/>
                <a:gd name="connsiteY0" fmla="*/ 0 h 38253"/>
                <a:gd name="connsiteX1" fmla="*/ 299591 w 299591"/>
                <a:gd name="connsiteY1" fmla="*/ 0 h 38253"/>
                <a:gd name="connsiteX2" fmla="*/ 299591 w 299591"/>
                <a:gd name="connsiteY2" fmla="*/ 0 h 38253"/>
                <a:gd name="connsiteX3" fmla="*/ 299591 w 299591"/>
                <a:gd name="connsiteY3" fmla="*/ 38253 h 38253"/>
                <a:gd name="connsiteX4" fmla="*/ 299591 w 299591"/>
                <a:gd name="connsiteY4" fmla="*/ 38253 h 38253"/>
                <a:gd name="connsiteX5" fmla="*/ 13350 w 299591"/>
                <a:gd name="connsiteY5" fmla="*/ 38253 h 38253"/>
                <a:gd name="connsiteX6" fmla="*/ 0 w 299591"/>
                <a:gd name="connsiteY6" fmla="*/ 24904 h 38253"/>
                <a:gd name="connsiteX7" fmla="*/ 0 w 299591"/>
                <a:gd name="connsiteY7" fmla="*/ 13349 h 38253"/>
                <a:gd name="connsiteX8" fmla="*/ 13350 w 299591"/>
                <a:gd name="connsiteY8" fmla="*/ 0 h 38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9591" h="38253">
                  <a:moveTo>
                    <a:pt x="13350" y="0"/>
                  </a:moveTo>
                  <a:lnTo>
                    <a:pt x="299591" y="0"/>
                  </a:lnTo>
                  <a:lnTo>
                    <a:pt x="299591" y="0"/>
                  </a:lnTo>
                  <a:lnTo>
                    <a:pt x="299591" y="38253"/>
                  </a:lnTo>
                  <a:lnTo>
                    <a:pt x="299591" y="38253"/>
                  </a:lnTo>
                  <a:lnTo>
                    <a:pt x="13350" y="38253"/>
                  </a:lnTo>
                  <a:cubicBezTo>
                    <a:pt x="5973" y="38253"/>
                    <a:pt x="0" y="32281"/>
                    <a:pt x="0" y="24904"/>
                  </a:cubicBezTo>
                  <a:lnTo>
                    <a:pt x="0" y="13349"/>
                  </a:lnTo>
                  <a:cubicBezTo>
                    <a:pt x="0" y="5972"/>
                    <a:pt x="5973" y="0"/>
                    <a:pt x="13350" y="0"/>
                  </a:cubicBezTo>
                  <a:close/>
                </a:path>
              </a:pathLst>
            </a:custGeom>
            <a:gradFill>
              <a:gsLst>
                <a:gs pos="0">
                  <a:srgbClr val="FFFFFF"/>
                </a:gs>
                <a:gs pos="84000">
                  <a:srgbClr val="CDDFEC"/>
                </a:gs>
              </a:gsLst>
              <a:lin ang="16200000" scaled="1"/>
            </a:gradFill>
            <a:ln w="1179" cap="flat">
              <a:noFill/>
              <a:prstDash val="solid"/>
              <a:miter/>
            </a:ln>
          </p:spPr>
          <p:txBody>
            <a:bodyPr rtlCol="0" anchor="ctr"/>
            <a:lstStyle/>
            <a:p>
              <a:endParaRPr lang="zh-CN" altLang="en-US"/>
            </a:p>
          </p:txBody>
        </p:sp>
        <p:sp>
          <p:nvSpPr>
            <p:cNvPr id="660" name="任意多边形: 形状 659">
              <a:extLst>
                <a:ext uri="{FF2B5EF4-FFF2-40B4-BE49-F238E27FC236}">
                  <a16:creationId xmlns:a16="http://schemas.microsoft.com/office/drawing/2014/main" id="{C6A82232-945A-98BA-96B3-DB01963B9F9A}"/>
                </a:ext>
              </a:extLst>
            </p:cNvPr>
            <p:cNvSpPr/>
            <p:nvPr/>
          </p:nvSpPr>
          <p:spPr>
            <a:xfrm>
              <a:off x="6027074" y="1656198"/>
              <a:ext cx="20599" cy="27824"/>
            </a:xfrm>
            <a:custGeom>
              <a:avLst/>
              <a:gdLst>
                <a:gd name="connsiteX0" fmla="*/ -40 w 20599"/>
                <a:gd name="connsiteY0" fmla="*/ 9377 h 27824"/>
                <a:gd name="connsiteX1" fmla="*/ 18327 w 20599"/>
                <a:gd name="connsiteY1" fmla="*/ 3122 h 27824"/>
                <a:gd name="connsiteX2" fmla="*/ 6062 w 20599"/>
                <a:gd name="connsiteY2" fmla="*/ 30883 h 27824"/>
              </a:gdLst>
              <a:ahLst/>
              <a:cxnLst>
                <a:cxn ang="0">
                  <a:pos x="connsiteX0" y="connsiteY0"/>
                </a:cxn>
                <a:cxn ang="0">
                  <a:pos x="connsiteX1" y="connsiteY1"/>
                </a:cxn>
                <a:cxn ang="0">
                  <a:pos x="connsiteX2" y="connsiteY2"/>
                </a:cxn>
              </a:cxnLst>
              <a:rect l="l" t="t" r="r" b="b"/>
              <a:pathLst>
                <a:path w="20599" h="27824">
                  <a:moveTo>
                    <a:pt x="-40" y="9377"/>
                  </a:moveTo>
                  <a:cubicBezTo>
                    <a:pt x="-40" y="9377"/>
                    <a:pt x="15636" y="4656"/>
                    <a:pt x="18327" y="3122"/>
                  </a:cubicBezTo>
                  <a:cubicBezTo>
                    <a:pt x="21018" y="1587"/>
                    <a:pt x="24749" y="28133"/>
                    <a:pt x="6062" y="30883"/>
                  </a:cubicBezTo>
                </a:path>
              </a:pathLst>
            </a:custGeom>
            <a:solidFill>
              <a:srgbClr val="F9AA8F"/>
            </a:solidFill>
            <a:ln w="1179" cap="flat">
              <a:noFill/>
              <a:prstDash val="solid"/>
              <a:miter/>
            </a:ln>
          </p:spPr>
          <p:txBody>
            <a:bodyPr rtlCol="0" anchor="ctr"/>
            <a:lstStyle/>
            <a:p>
              <a:endParaRPr lang="zh-CN" altLang="en-US"/>
            </a:p>
          </p:txBody>
        </p:sp>
        <p:sp>
          <p:nvSpPr>
            <p:cNvPr id="661" name="任意多边形: 形状 660">
              <a:extLst>
                <a:ext uri="{FF2B5EF4-FFF2-40B4-BE49-F238E27FC236}">
                  <a16:creationId xmlns:a16="http://schemas.microsoft.com/office/drawing/2014/main" id="{F0BA2CEE-F6C1-EE89-F155-543B7B7809BA}"/>
                </a:ext>
              </a:extLst>
            </p:cNvPr>
            <p:cNvSpPr/>
            <p:nvPr/>
          </p:nvSpPr>
          <p:spPr>
            <a:xfrm>
              <a:off x="6014975" y="1621667"/>
              <a:ext cx="33394" cy="71479"/>
            </a:xfrm>
            <a:custGeom>
              <a:avLst/>
              <a:gdLst>
                <a:gd name="connsiteX0" fmla="*/ 28231 w 33394"/>
                <a:gd name="connsiteY0" fmla="*/ 3058 h 71479"/>
                <a:gd name="connsiteX1" fmla="*/ 5071 w 33394"/>
                <a:gd name="connsiteY1" fmla="*/ 3058 h 71479"/>
                <a:gd name="connsiteX2" fmla="*/ -40 w 33394"/>
                <a:gd name="connsiteY2" fmla="*/ 8169 h 71479"/>
                <a:gd name="connsiteX3" fmla="*/ -40 w 33394"/>
                <a:gd name="connsiteY3" fmla="*/ 28316 h 71479"/>
                <a:gd name="connsiteX4" fmla="*/ 10949 w 33394"/>
                <a:gd name="connsiteY4" fmla="*/ 43979 h 71479"/>
                <a:gd name="connsiteX5" fmla="*/ 14278 w 33394"/>
                <a:gd name="connsiteY5" fmla="*/ 48771 h 71479"/>
                <a:gd name="connsiteX6" fmla="*/ 14278 w 33394"/>
                <a:gd name="connsiteY6" fmla="*/ 63572 h 71479"/>
                <a:gd name="connsiteX7" fmla="*/ 9851 w 33394"/>
                <a:gd name="connsiteY7" fmla="*/ 67951 h 71479"/>
                <a:gd name="connsiteX8" fmla="*/ 7373 w 33394"/>
                <a:gd name="connsiteY8" fmla="*/ 70477 h 71479"/>
                <a:gd name="connsiteX9" fmla="*/ 11433 w 33394"/>
                <a:gd name="connsiteY9" fmla="*/ 74537 h 71479"/>
                <a:gd name="connsiteX10" fmla="*/ 11445 w 33394"/>
                <a:gd name="connsiteY10" fmla="*/ 74537 h 71479"/>
                <a:gd name="connsiteX11" fmla="*/ 21868 w 33394"/>
                <a:gd name="connsiteY11" fmla="*/ 74537 h 71479"/>
                <a:gd name="connsiteX12" fmla="*/ 25941 w 33394"/>
                <a:gd name="connsiteY12" fmla="*/ 70489 h 71479"/>
                <a:gd name="connsiteX13" fmla="*/ 25929 w 33394"/>
                <a:gd name="connsiteY13" fmla="*/ 70253 h 71479"/>
                <a:gd name="connsiteX14" fmla="*/ 23415 w 33394"/>
                <a:gd name="connsiteY14" fmla="*/ 67892 h 71479"/>
                <a:gd name="connsiteX15" fmla="*/ 23415 w 33394"/>
                <a:gd name="connsiteY15" fmla="*/ 67892 h 71479"/>
                <a:gd name="connsiteX16" fmla="*/ 19035 w 33394"/>
                <a:gd name="connsiteY16" fmla="*/ 63513 h 71479"/>
                <a:gd name="connsiteX17" fmla="*/ 19035 w 33394"/>
                <a:gd name="connsiteY17" fmla="*/ 48712 h 71479"/>
                <a:gd name="connsiteX18" fmla="*/ 22364 w 33394"/>
                <a:gd name="connsiteY18" fmla="*/ 43920 h 71479"/>
                <a:gd name="connsiteX19" fmla="*/ 33354 w 33394"/>
                <a:gd name="connsiteY19" fmla="*/ 28257 h 71479"/>
                <a:gd name="connsiteX20" fmla="*/ 33354 w 33394"/>
                <a:gd name="connsiteY20" fmla="*/ 8110 h 71479"/>
                <a:gd name="connsiteX21" fmla="*/ 28231 w 33394"/>
                <a:gd name="connsiteY21" fmla="*/ 3058 h 7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394" h="71479">
                  <a:moveTo>
                    <a:pt x="28231" y="3058"/>
                  </a:moveTo>
                  <a:lnTo>
                    <a:pt x="5071" y="3058"/>
                  </a:lnTo>
                  <a:cubicBezTo>
                    <a:pt x="2250" y="3070"/>
                    <a:pt x="-29" y="5348"/>
                    <a:pt x="-40" y="8169"/>
                  </a:cubicBezTo>
                  <a:lnTo>
                    <a:pt x="-40" y="28316"/>
                  </a:lnTo>
                  <a:cubicBezTo>
                    <a:pt x="-17" y="35327"/>
                    <a:pt x="4363" y="41571"/>
                    <a:pt x="10949" y="43979"/>
                  </a:cubicBezTo>
                  <a:cubicBezTo>
                    <a:pt x="12956" y="44723"/>
                    <a:pt x="14278" y="46635"/>
                    <a:pt x="14278" y="48771"/>
                  </a:cubicBezTo>
                  <a:lnTo>
                    <a:pt x="14278" y="63572"/>
                  </a:lnTo>
                  <a:cubicBezTo>
                    <a:pt x="14255" y="66004"/>
                    <a:pt x="12283" y="67951"/>
                    <a:pt x="9851" y="67951"/>
                  </a:cubicBezTo>
                  <a:cubicBezTo>
                    <a:pt x="8470" y="67975"/>
                    <a:pt x="7373" y="69096"/>
                    <a:pt x="7373" y="70477"/>
                  </a:cubicBezTo>
                  <a:cubicBezTo>
                    <a:pt x="7373" y="72720"/>
                    <a:pt x="9191" y="74537"/>
                    <a:pt x="11433" y="74537"/>
                  </a:cubicBezTo>
                  <a:cubicBezTo>
                    <a:pt x="11433" y="74537"/>
                    <a:pt x="11445" y="74537"/>
                    <a:pt x="11445" y="74537"/>
                  </a:cubicBezTo>
                  <a:lnTo>
                    <a:pt x="21868" y="74537"/>
                  </a:lnTo>
                  <a:cubicBezTo>
                    <a:pt x="24111" y="74537"/>
                    <a:pt x="25929" y="72732"/>
                    <a:pt x="25941" y="70489"/>
                  </a:cubicBezTo>
                  <a:cubicBezTo>
                    <a:pt x="25941" y="70406"/>
                    <a:pt x="25929" y="70336"/>
                    <a:pt x="25929" y="70253"/>
                  </a:cubicBezTo>
                  <a:cubicBezTo>
                    <a:pt x="25858" y="68919"/>
                    <a:pt x="24749" y="67881"/>
                    <a:pt x="23415" y="67892"/>
                  </a:cubicBezTo>
                  <a:lnTo>
                    <a:pt x="23415" y="67892"/>
                  </a:lnTo>
                  <a:cubicBezTo>
                    <a:pt x="20995" y="67892"/>
                    <a:pt x="19035" y="65933"/>
                    <a:pt x="19035" y="63513"/>
                  </a:cubicBezTo>
                  <a:lnTo>
                    <a:pt x="19035" y="48712"/>
                  </a:lnTo>
                  <a:cubicBezTo>
                    <a:pt x="19035" y="46576"/>
                    <a:pt x="20357" y="44664"/>
                    <a:pt x="22364" y="43920"/>
                  </a:cubicBezTo>
                  <a:cubicBezTo>
                    <a:pt x="28951" y="41512"/>
                    <a:pt x="33330" y="35269"/>
                    <a:pt x="33354" y="28257"/>
                  </a:cubicBezTo>
                  <a:lnTo>
                    <a:pt x="33354" y="8110"/>
                  </a:lnTo>
                  <a:cubicBezTo>
                    <a:pt x="33307" y="5312"/>
                    <a:pt x="31028" y="3070"/>
                    <a:pt x="28231" y="3058"/>
                  </a:cubicBezTo>
                  <a:close/>
                </a:path>
              </a:pathLst>
            </a:custGeom>
            <a:gradFill>
              <a:gsLst>
                <a:gs pos="0">
                  <a:srgbClr val="FFFFFF"/>
                </a:gs>
                <a:gs pos="84000">
                  <a:srgbClr val="CDDFEC"/>
                </a:gs>
              </a:gsLst>
              <a:lin ang="16200000" scaled="1"/>
            </a:gradFill>
            <a:ln w="1179" cap="flat">
              <a:noFill/>
              <a:prstDash val="solid"/>
              <a:miter/>
            </a:ln>
          </p:spPr>
          <p:txBody>
            <a:bodyPr rtlCol="0" anchor="ctr"/>
            <a:lstStyle/>
            <a:p>
              <a:endParaRPr lang="zh-CN" altLang="en-US"/>
            </a:p>
          </p:txBody>
        </p:sp>
        <p:sp>
          <p:nvSpPr>
            <p:cNvPr id="662" name="任意多边形: 形状 661">
              <a:extLst>
                <a:ext uri="{FF2B5EF4-FFF2-40B4-BE49-F238E27FC236}">
                  <a16:creationId xmlns:a16="http://schemas.microsoft.com/office/drawing/2014/main" id="{0D96914A-2747-E09E-810C-793F6A089124}"/>
                </a:ext>
              </a:extLst>
            </p:cNvPr>
            <p:cNvSpPr/>
            <p:nvPr/>
          </p:nvSpPr>
          <p:spPr>
            <a:xfrm>
              <a:off x="6014975" y="1640340"/>
              <a:ext cx="33394" cy="52748"/>
            </a:xfrm>
            <a:custGeom>
              <a:avLst/>
              <a:gdLst>
                <a:gd name="connsiteX0" fmla="*/ 28880 w 33394"/>
                <a:gd name="connsiteY0" fmla="*/ 4014 h 52748"/>
                <a:gd name="connsiteX1" fmla="*/ -40 w 33394"/>
                <a:gd name="connsiteY1" fmla="*/ 6717 h 52748"/>
                <a:gd name="connsiteX2" fmla="*/ -40 w 33394"/>
                <a:gd name="connsiteY2" fmla="*/ 9585 h 52748"/>
                <a:gd name="connsiteX3" fmla="*/ 10949 w 33394"/>
                <a:gd name="connsiteY3" fmla="*/ 25248 h 52748"/>
                <a:gd name="connsiteX4" fmla="*/ 14278 w 33394"/>
                <a:gd name="connsiteY4" fmla="*/ 30040 h 52748"/>
                <a:gd name="connsiteX5" fmla="*/ 14278 w 33394"/>
                <a:gd name="connsiteY5" fmla="*/ 44841 h 52748"/>
                <a:gd name="connsiteX6" fmla="*/ 9863 w 33394"/>
                <a:gd name="connsiteY6" fmla="*/ 49220 h 52748"/>
                <a:gd name="connsiteX7" fmla="*/ 7373 w 33394"/>
                <a:gd name="connsiteY7" fmla="*/ 51746 h 52748"/>
                <a:gd name="connsiteX8" fmla="*/ 11433 w 33394"/>
                <a:gd name="connsiteY8" fmla="*/ 55806 h 52748"/>
                <a:gd name="connsiteX9" fmla="*/ 11445 w 33394"/>
                <a:gd name="connsiteY9" fmla="*/ 55806 h 52748"/>
                <a:gd name="connsiteX10" fmla="*/ 21868 w 33394"/>
                <a:gd name="connsiteY10" fmla="*/ 55806 h 52748"/>
                <a:gd name="connsiteX11" fmla="*/ 25941 w 33394"/>
                <a:gd name="connsiteY11" fmla="*/ 51757 h 52748"/>
                <a:gd name="connsiteX12" fmla="*/ 25929 w 33394"/>
                <a:gd name="connsiteY12" fmla="*/ 51521 h 52748"/>
                <a:gd name="connsiteX13" fmla="*/ 23415 w 33394"/>
                <a:gd name="connsiteY13" fmla="*/ 49161 h 52748"/>
                <a:gd name="connsiteX14" fmla="*/ 23415 w 33394"/>
                <a:gd name="connsiteY14" fmla="*/ 49161 h 52748"/>
                <a:gd name="connsiteX15" fmla="*/ 19035 w 33394"/>
                <a:gd name="connsiteY15" fmla="*/ 44782 h 52748"/>
                <a:gd name="connsiteX16" fmla="*/ 19035 w 33394"/>
                <a:gd name="connsiteY16" fmla="*/ 29981 h 52748"/>
                <a:gd name="connsiteX17" fmla="*/ 22364 w 33394"/>
                <a:gd name="connsiteY17" fmla="*/ 25189 h 52748"/>
                <a:gd name="connsiteX18" fmla="*/ 33354 w 33394"/>
                <a:gd name="connsiteY18" fmla="*/ 9526 h 52748"/>
                <a:gd name="connsiteX19" fmla="*/ 33354 w 33394"/>
                <a:gd name="connsiteY19" fmla="*/ 3058 h 52748"/>
                <a:gd name="connsiteX20" fmla="*/ 28880 w 33394"/>
                <a:gd name="connsiteY20" fmla="*/ 4014 h 52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3394" h="52748">
                  <a:moveTo>
                    <a:pt x="28880" y="4014"/>
                  </a:moveTo>
                  <a:cubicBezTo>
                    <a:pt x="19354" y="5891"/>
                    <a:pt x="9663" y="6788"/>
                    <a:pt x="-40" y="6717"/>
                  </a:cubicBezTo>
                  <a:lnTo>
                    <a:pt x="-40" y="9585"/>
                  </a:lnTo>
                  <a:cubicBezTo>
                    <a:pt x="-17" y="16596"/>
                    <a:pt x="4363" y="22840"/>
                    <a:pt x="10949" y="25248"/>
                  </a:cubicBezTo>
                  <a:cubicBezTo>
                    <a:pt x="12956" y="25991"/>
                    <a:pt x="14278" y="27903"/>
                    <a:pt x="14278" y="30040"/>
                  </a:cubicBezTo>
                  <a:lnTo>
                    <a:pt x="14278" y="44841"/>
                  </a:lnTo>
                  <a:cubicBezTo>
                    <a:pt x="14255" y="47261"/>
                    <a:pt x="12283" y="49208"/>
                    <a:pt x="9863" y="49220"/>
                  </a:cubicBezTo>
                  <a:cubicBezTo>
                    <a:pt x="8482" y="49243"/>
                    <a:pt x="7373" y="50365"/>
                    <a:pt x="7373" y="51746"/>
                  </a:cubicBezTo>
                  <a:cubicBezTo>
                    <a:pt x="7373" y="53988"/>
                    <a:pt x="9191" y="55806"/>
                    <a:pt x="11433" y="55806"/>
                  </a:cubicBezTo>
                  <a:cubicBezTo>
                    <a:pt x="11433" y="55806"/>
                    <a:pt x="11445" y="55806"/>
                    <a:pt x="11445" y="55806"/>
                  </a:cubicBezTo>
                  <a:lnTo>
                    <a:pt x="21868" y="55806"/>
                  </a:lnTo>
                  <a:cubicBezTo>
                    <a:pt x="24111" y="55806"/>
                    <a:pt x="25929" y="54000"/>
                    <a:pt x="25941" y="51757"/>
                  </a:cubicBezTo>
                  <a:cubicBezTo>
                    <a:pt x="25941" y="51675"/>
                    <a:pt x="25929" y="51604"/>
                    <a:pt x="25929" y="51521"/>
                  </a:cubicBezTo>
                  <a:cubicBezTo>
                    <a:pt x="25858" y="50188"/>
                    <a:pt x="24749" y="49149"/>
                    <a:pt x="23415" y="49161"/>
                  </a:cubicBezTo>
                  <a:lnTo>
                    <a:pt x="23415" y="49161"/>
                  </a:lnTo>
                  <a:cubicBezTo>
                    <a:pt x="20995" y="49161"/>
                    <a:pt x="19035" y="47201"/>
                    <a:pt x="19035" y="44782"/>
                  </a:cubicBezTo>
                  <a:lnTo>
                    <a:pt x="19035" y="29981"/>
                  </a:lnTo>
                  <a:cubicBezTo>
                    <a:pt x="19035" y="27844"/>
                    <a:pt x="20357" y="25932"/>
                    <a:pt x="22364" y="25189"/>
                  </a:cubicBezTo>
                  <a:cubicBezTo>
                    <a:pt x="28951" y="22781"/>
                    <a:pt x="33330" y="16537"/>
                    <a:pt x="33354" y="9526"/>
                  </a:cubicBezTo>
                  <a:lnTo>
                    <a:pt x="33354" y="3058"/>
                  </a:lnTo>
                  <a:cubicBezTo>
                    <a:pt x="31878" y="3436"/>
                    <a:pt x="30391" y="3731"/>
                    <a:pt x="28880" y="4014"/>
                  </a:cubicBezTo>
                  <a:close/>
                </a:path>
              </a:pathLst>
            </a:custGeom>
            <a:gradFill>
              <a:gsLst>
                <a:gs pos="0">
                  <a:srgbClr val="FFFFFF"/>
                </a:gs>
                <a:gs pos="84000">
                  <a:srgbClr val="CDDFEC"/>
                </a:gs>
              </a:gsLst>
              <a:lin ang="5400000" scaled="1"/>
            </a:gradFill>
            <a:ln w="1179" cap="flat">
              <a:noFill/>
              <a:prstDash val="solid"/>
              <a:miter/>
            </a:ln>
          </p:spPr>
          <p:txBody>
            <a:bodyPr rtlCol="0" anchor="ctr"/>
            <a:lstStyle/>
            <a:p>
              <a:endParaRPr lang="zh-CN" altLang="en-US"/>
            </a:p>
          </p:txBody>
        </p:sp>
        <p:sp>
          <p:nvSpPr>
            <p:cNvPr id="663" name="任意多边形: 形状 662">
              <a:extLst>
                <a:ext uri="{FF2B5EF4-FFF2-40B4-BE49-F238E27FC236}">
                  <a16:creationId xmlns:a16="http://schemas.microsoft.com/office/drawing/2014/main" id="{28F5007D-5596-D389-2A64-FD032AEF603C}"/>
                </a:ext>
              </a:extLst>
            </p:cNvPr>
            <p:cNvSpPr/>
            <p:nvPr/>
          </p:nvSpPr>
          <p:spPr>
            <a:xfrm>
              <a:off x="5822884" y="1849078"/>
              <a:ext cx="126860" cy="47873"/>
            </a:xfrm>
            <a:custGeom>
              <a:avLst/>
              <a:gdLst>
                <a:gd name="connsiteX0" fmla="*/ 102957 w 126860"/>
                <a:gd name="connsiteY0" fmla="*/ 0 h 47873"/>
                <a:gd name="connsiteX1" fmla="*/ 126860 w 126860"/>
                <a:gd name="connsiteY1" fmla="*/ 0 h 47873"/>
                <a:gd name="connsiteX2" fmla="*/ 126860 w 126860"/>
                <a:gd name="connsiteY2" fmla="*/ 47873 h 47873"/>
                <a:gd name="connsiteX3" fmla="*/ 102957 w 126860"/>
                <a:gd name="connsiteY3" fmla="*/ 47873 h 47873"/>
                <a:gd name="connsiteX4" fmla="*/ 23904 w 126860"/>
                <a:gd name="connsiteY4" fmla="*/ 47873 h 47873"/>
                <a:gd name="connsiteX5" fmla="*/ 0 w 126860"/>
                <a:gd name="connsiteY5" fmla="*/ 47873 h 47873"/>
                <a:gd name="connsiteX6" fmla="*/ 0 w 126860"/>
                <a:gd name="connsiteY6" fmla="*/ 0 h 47873"/>
                <a:gd name="connsiteX7" fmla="*/ 23904 w 126860"/>
                <a:gd name="connsiteY7" fmla="*/ 0 h 4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860" h="47873">
                  <a:moveTo>
                    <a:pt x="102957" y="0"/>
                  </a:moveTo>
                  <a:cubicBezTo>
                    <a:pt x="116158" y="0"/>
                    <a:pt x="126860" y="0"/>
                    <a:pt x="126860" y="0"/>
                  </a:cubicBezTo>
                  <a:lnTo>
                    <a:pt x="126860" y="47873"/>
                  </a:lnTo>
                  <a:cubicBezTo>
                    <a:pt x="126860" y="47873"/>
                    <a:pt x="116158" y="47873"/>
                    <a:pt x="102957" y="47873"/>
                  </a:cubicBezTo>
                  <a:lnTo>
                    <a:pt x="23904" y="47873"/>
                  </a:lnTo>
                  <a:cubicBezTo>
                    <a:pt x="10702" y="47873"/>
                    <a:pt x="0" y="47873"/>
                    <a:pt x="0" y="47873"/>
                  </a:cubicBezTo>
                  <a:lnTo>
                    <a:pt x="0" y="0"/>
                  </a:lnTo>
                  <a:cubicBezTo>
                    <a:pt x="0" y="0"/>
                    <a:pt x="10702" y="0"/>
                    <a:pt x="23904" y="0"/>
                  </a:cubicBezTo>
                  <a:close/>
                </a:path>
              </a:pathLst>
            </a:custGeom>
            <a:gradFill>
              <a:gsLst>
                <a:gs pos="0">
                  <a:srgbClr val="FFFFFF"/>
                </a:gs>
                <a:gs pos="84000">
                  <a:srgbClr val="CDDFEC"/>
                </a:gs>
              </a:gsLst>
              <a:lin ang="16200000" scaled="1"/>
            </a:gradFill>
            <a:ln w="1179" cap="flat">
              <a:noFill/>
              <a:prstDash val="solid"/>
              <a:miter/>
            </a:ln>
          </p:spPr>
          <p:txBody>
            <a:bodyPr rtlCol="0" anchor="ctr"/>
            <a:lstStyle/>
            <a:p>
              <a:endParaRPr lang="zh-CN" altLang="en-US"/>
            </a:p>
          </p:txBody>
        </p:sp>
        <p:sp>
          <p:nvSpPr>
            <p:cNvPr id="664" name="任意多边形: 形状 663">
              <a:extLst>
                <a:ext uri="{FF2B5EF4-FFF2-40B4-BE49-F238E27FC236}">
                  <a16:creationId xmlns:a16="http://schemas.microsoft.com/office/drawing/2014/main" id="{65765B06-5A33-B82F-CCCB-CB7AB570A416}"/>
                </a:ext>
              </a:extLst>
            </p:cNvPr>
            <p:cNvSpPr/>
            <p:nvPr/>
          </p:nvSpPr>
          <p:spPr>
            <a:xfrm>
              <a:off x="5847402" y="1896951"/>
              <a:ext cx="77907" cy="121796"/>
            </a:xfrm>
            <a:custGeom>
              <a:avLst/>
              <a:gdLst>
                <a:gd name="connsiteX0" fmla="*/ 45229 w 77907"/>
                <a:gd name="connsiteY0" fmla="*/ 99725 h 121796"/>
                <a:gd name="connsiteX1" fmla="*/ 45229 w 77907"/>
                <a:gd name="connsiteY1" fmla="*/ 3058 h 121796"/>
                <a:gd name="connsiteX2" fmla="*/ 32504 w 77907"/>
                <a:gd name="connsiteY2" fmla="*/ 3058 h 121796"/>
                <a:gd name="connsiteX3" fmla="*/ 32504 w 77907"/>
                <a:gd name="connsiteY3" fmla="*/ 99725 h 121796"/>
                <a:gd name="connsiteX4" fmla="*/ 18162 w 77907"/>
                <a:gd name="connsiteY4" fmla="*/ 114113 h 121796"/>
                <a:gd name="connsiteX5" fmla="*/ 7290 w 77907"/>
                <a:gd name="connsiteY5" fmla="*/ 114113 h 121796"/>
                <a:gd name="connsiteX6" fmla="*/ -40 w 77907"/>
                <a:gd name="connsiteY6" fmla="*/ 121467 h 121796"/>
                <a:gd name="connsiteX7" fmla="*/ -40 w 77907"/>
                <a:gd name="connsiteY7" fmla="*/ 124854 h 121796"/>
                <a:gd name="connsiteX8" fmla="*/ 77868 w 77907"/>
                <a:gd name="connsiteY8" fmla="*/ 124854 h 121796"/>
                <a:gd name="connsiteX9" fmla="*/ 77868 w 77907"/>
                <a:gd name="connsiteY9" fmla="*/ 121467 h 121796"/>
                <a:gd name="connsiteX10" fmla="*/ 70537 w 77907"/>
                <a:gd name="connsiteY10" fmla="*/ 114113 h 121796"/>
                <a:gd name="connsiteX11" fmla="*/ 59630 w 77907"/>
                <a:gd name="connsiteY11" fmla="*/ 114113 h 121796"/>
                <a:gd name="connsiteX12" fmla="*/ 45229 w 77907"/>
                <a:gd name="connsiteY12" fmla="*/ 99761 h 121796"/>
                <a:gd name="connsiteX13" fmla="*/ 45229 w 77907"/>
                <a:gd name="connsiteY13" fmla="*/ 99725 h 121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7907" h="121796">
                  <a:moveTo>
                    <a:pt x="45229" y="99725"/>
                  </a:moveTo>
                  <a:lnTo>
                    <a:pt x="45229" y="3058"/>
                  </a:lnTo>
                  <a:lnTo>
                    <a:pt x="32504" y="3058"/>
                  </a:lnTo>
                  <a:lnTo>
                    <a:pt x="32504" y="99725"/>
                  </a:lnTo>
                  <a:cubicBezTo>
                    <a:pt x="32516" y="107657"/>
                    <a:pt x="26094" y="114101"/>
                    <a:pt x="18162" y="114113"/>
                  </a:cubicBezTo>
                  <a:lnTo>
                    <a:pt x="7290" y="114113"/>
                  </a:lnTo>
                  <a:cubicBezTo>
                    <a:pt x="3229" y="114125"/>
                    <a:pt x="-52" y="117406"/>
                    <a:pt x="-40" y="121467"/>
                  </a:cubicBezTo>
                  <a:lnTo>
                    <a:pt x="-40" y="124854"/>
                  </a:lnTo>
                  <a:lnTo>
                    <a:pt x="77868" y="124854"/>
                  </a:lnTo>
                  <a:lnTo>
                    <a:pt x="77868" y="121467"/>
                  </a:lnTo>
                  <a:cubicBezTo>
                    <a:pt x="77879" y="117406"/>
                    <a:pt x="74598" y="114125"/>
                    <a:pt x="70537" y="114113"/>
                  </a:cubicBezTo>
                  <a:lnTo>
                    <a:pt x="59630" y="114113"/>
                  </a:lnTo>
                  <a:cubicBezTo>
                    <a:pt x="51686" y="114125"/>
                    <a:pt x="45241" y="107704"/>
                    <a:pt x="45229" y="99761"/>
                  </a:cubicBezTo>
                  <a:cubicBezTo>
                    <a:pt x="45229" y="99749"/>
                    <a:pt x="45229" y="99737"/>
                    <a:pt x="45229" y="99725"/>
                  </a:cubicBezTo>
                  <a:close/>
                </a:path>
              </a:pathLst>
            </a:custGeom>
            <a:gradFill>
              <a:gsLst>
                <a:gs pos="0">
                  <a:srgbClr val="FFFFFF"/>
                </a:gs>
                <a:gs pos="84000">
                  <a:srgbClr val="CDDFEC"/>
                </a:gs>
              </a:gsLst>
              <a:lin ang="16200000" scaled="1"/>
            </a:gradFill>
            <a:ln w="1179" cap="flat">
              <a:noFill/>
              <a:prstDash val="solid"/>
              <a:miter/>
            </a:ln>
          </p:spPr>
          <p:txBody>
            <a:bodyPr rtlCol="0" anchor="ctr"/>
            <a:lstStyle/>
            <a:p>
              <a:endParaRPr lang="zh-CN" altLang="en-US"/>
            </a:p>
          </p:txBody>
        </p:sp>
        <p:sp>
          <p:nvSpPr>
            <p:cNvPr id="665" name="任意多边形: 形状 664">
              <a:extLst>
                <a:ext uri="{FF2B5EF4-FFF2-40B4-BE49-F238E27FC236}">
                  <a16:creationId xmlns:a16="http://schemas.microsoft.com/office/drawing/2014/main" id="{BFB7EAAA-9A65-7EA2-EEFB-AC8C8A42342B}"/>
                </a:ext>
              </a:extLst>
            </p:cNvPr>
            <p:cNvSpPr/>
            <p:nvPr/>
          </p:nvSpPr>
          <p:spPr>
            <a:xfrm>
              <a:off x="5876393" y="1638629"/>
              <a:ext cx="163426" cy="102624"/>
            </a:xfrm>
            <a:custGeom>
              <a:avLst/>
              <a:gdLst>
                <a:gd name="connsiteX0" fmla="*/ 17253 w 163426"/>
                <a:gd name="connsiteY0" fmla="*/ 3058 h 102624"/>
                <a:gd name="connsiteX1" fmla="*/ 87157 w 163426"/>
                <a:gd name="connsiteY1" fmla="*/ 79778 h 102624"/>
                <a:gd name="connsiteX2" fmla="*/ 140937 w 163426"/>
                <a:gd name="connsiteY2" fmla="*/ 38597 h 102624"/>
                <a:gd name="connsiteX3" fmla="*/ 141575 w 163426"/>
                <a:gd name="connsiteY3" fmla="*/ 35682 h 102624"/>
                <a:gd name="connsiteX4" fmla="*/ 152541 w 163426"/>
                <a:gd name="connsiteY4" fmla="*/ 22084 h 102624"/>
                <a:gd name="connsiteX5" fmla="*/ 161418 w 163426"/>
                <a:gd name="connsiteY5" fmla="*/ 26357 h 102624"/>
                <a:gd name="connsiteX6" fmla="*/ 157947 w 163426"/>
                <a:gd name="connsiteY6" fmla="*/ 27455 h 102624"/>
                <a:gd name="connsiteX7" fmla="*/ 153580 w 163426"/>
                <a:gd name="connsiteY7" fmla="*/ 33911 h 102624"/>
                <a:gd name="connsiteX8" fmla="*/ 152978 w 163426"/>
                <a:gd name="connsiteY8" fmla="*/ 48571 h 102624"/>
                <a:gd name="connsiteX9" fmla="*/ 111521 w 163426"/>
                <a:gd name="connsiteY9" fmla="*/ 99997 h 102624"/>
                <a:gd name="connsiteX10" fmla="*/ -40 w 163426"/>
                <a:gd name="connsiteY10" fmla="*/ 57270 h 102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426" h="102624">
                  <a:moveTo>
                    <a:pt x="17253" y="3058"/>
                  </a:moveTo>
                  <a:cubicBezTo>
                    <a:pt x="17253" y="3058"/>
                    <a:pt x="43127" y="73770"/>
                    <a:pt x="87157" y="79778"/>
                  </a:cubicBezTo>
                  <a:cubicBezTo>
                    <a:pt x="125828" y="85030"/>
                    <a:pt x="138447" y="47733"/>
                    <a:pt x="140937" y="38597"/>
                  </a:cubicBezTo>
                  <a:cubicBezTo>
                    <a:pt x="141197" y="37629"/>
                    <a:pt x="141398" y="36661"/>
                    <a:pt x="141575" y="35682"/>
                  </a:cubicBezTo>
                  <a:cubicBezTo>
                    <a:pt x="142094" y="32766"/>
                    <a:pt x="144349" y="23879"/>
                    <a:pt x="152541" y="22084"/>
                  </a:cubicBezTo>
                  <a:cubicBezTo>
                    <a:pt x="162374" y="19936"/>
                    <a:pt x="166010" y="25071"/>
                    <a:pt x="161418" y="26357"/>
                  </a:cubicBezTo>
                  <a:cubicBezTo>
                    <a:pt x="160155" y="26699"/>
                    <a:pt x="158986" y="27089"/>
                    <a:pt x="157947" y="27455"/>
                  </a:cubicBezTo>
                  <a:cubicBezTo>
                    <a:pt x="155244" y="28434"/>
                    <a:pt x="153485" y="31043"/>
                    <a:pt x="153580" y="33911"/>
                  </a:cubicBezTo>
                  <a:cubicBezTo>
                    <a:pt x="153733" y="38951"/>
                    <a:pt x="153816" y="46611"/>
                    <a:pt x="152978" y="48571"/>
                  </a:cubicBezTo>
                  <a:cubicBezTo>
                    <a:pt x="151691" y="51569"/>
                    <a:pt x="136145" y="88194"/>
                    <a:pt x="111521" y="99997"/>
                  </a:cubicBezTo>
                  <a:cubicBezTo>
                    <a:pt x="65922" y="121856"/>
                    <a:pt x="12791" y="74868"/>
                    <a:pt x="-40" y="57270"/>
                  </a:cubicBezTo>
                </a:path>
              </a:pathLst>
            </a:custGeom>
            <a:solidFill>
              <a:srgbClr val="F9AA8F"/>
            </a:solidFill>
            <a:ln w="1179" cap="flat">
              <a:noFill/>
              <a:prstDash val="solid"/>
              <a:miter/>
            </a:ln>
          </p:spPr>
          <p:txBody>
            <a:bodyPr rtlCol="0" anchor="ctr"/>
            <a:lstStyle/>
            <a:p>
              <a:endParaRPr lang="zh-CN" altLang="en-US"/>
            </a:p>
          </p:txBody>
        </p:sp>
        <p:grpSp>
          <p:nvGrpSpPr>
            <p:cNvPr id="666" name="图形 2">
              <a:extLst>
                <a:ext uri="{FF2B5EF4-FFF2-40B4-BE49-F238E27FC236}">
                  <a16:creationId xmlns:a16="http://schemas.microsoft.com/office/drawing/2014/main" id="{25F94695-132A-81FD-B443-20DF3B760BBD}"/>
                </a:ext>
              </a:extLst>
            </p:cNvPr>
            <p:cNvGrpSpPr/>
            <p:nvPr/>
          </p:nvGrpSpPr>
          <p:grpSpPr>
            <a:xfrm>
              <a:off x="5885057" y="1662518"/>
              <a:ext cx="64238" cy="69048"/>
              <a:chOff x="5885057" y="1662518"/>
              <a:chExt cx="64238" cy="69048"/>
            </a:xfrm>
          </p:grpSpPr>
          <p:sp>
            <p:nvSpPr>
              <p:cNvPr id="718" name="任意多边形: 形状 717">
                <a:extLst>
                  <a:ext uri="{FF2B5EF4-FFF2-40B4-BE49-F238E27FC236}">
                    <a16:creationId xmlns:a16="http://schemas.microsoft.com/office/drawing/2014/main" id="{4C6D083D-2EBC-051A-ABEB-908464A03365}"/>
                  </a:ext>
                </a:extLst>
              </p:cNvPr>
              <p:cNvSpPr/>
              <p:nvPr/>
            </p:nvSpPr>
            <p:spPr>
              <a:xfrm>
                <a:off x="5949296" y="1710993"/>
                <a:ext cx="1180" cy="1180"/>
              </a:xfrm>
              <a:custGeom>
                <a:avLst/>
                <a:gdLst>
                  <a:gd name="connsiteX0" fmla="*/ 0 w 1180"/>
                  <a:gd name="connsiteY0" fmla="*/ 0 h 1180"/>
                  <a:gd name="connsiteX1" fmla="*/ 0 w 1180"/>
                  <a:gd name="connsiteY1" fmla="*/ 0 h 1180"/>
                  <a:gd name="connsiteX2" fmla="*/ 0 w 1180"/>
                  <a:gd name="connsiteY2" fmla="*/ 0 h 1180"/>
                  <a:gd name="connsiteX3" fmla="*/ 0 w 1180"/>
                  <a:gd name="connsiteY3" fmla="*/ 0 h 1180"/>
                </a:gdLst>
                <a:ahLst/>
                <a:cxnLst>
                  <a:cxn ang="0">
                    <a:pos x="connsiteX0" y="connsiteY0"/>
                  </a:cxn>
                  <a:cxn ang="0">
                    <a:pos x="connsiteX1" y="connsiteY1"/>
                  </a:cxn>
                  <a:cxn ang="0">
                    <a:pos x="connsiteX2" y="connsiteY2"/>
                  </a:cxn>
                  <a:cxn ang="0">
                    <a:pos x="connsiteX3" y="connsiteY3"/>
                  </a:cxn>
                </a:cxnLst>
                <a:rect l="l" t="t" r="r" b="b"/>
                <a:pathLst>
                  <a:path w="1180" h="1180">
                    <a:moveTo>
                      <a:pt x="0" y="0"/>
                    </a:moveTo>
                    <a:lnTo>
                      <a:pt x="0" y="0"/>
                    </a:lnTo>
                    <a:lnTo>
                      <a:pt x="0" y="0"/>
                    </a:lnTo>
                    <a:lnTo>
                      <a:pt x="0" y="0"/>
                    </a:lnTo>
                    <a:close/>
                  </a:path>
                </a:pathLst>
              </a:custGeom>
              <a:gradFill>
                <a:gsLst>
                  <a:gs pos="0">
                    <a:srgbClr val="FFFFFF">
                      <a:alpha val="0"/>
                    </a:srgbClr>
                  </a:gs>
                  <a:gs pos="50000">
                    <a:srgbClr val="7F7F7F">
                      <a:alpha val="49804"/>
                    </a:srgbClr>
                  </a:gs>
                  <a:gs pos="100000">
                    <a:srgbClr val="000000"/>
                  </a:gs>
                </a:gsLst>
                <a:lin ang="11664486" scaled="1"/>
              </a:gradFill>
              <a:ln w="1179" cap="flat">
                <a:solidFill>
                  <a:srgbClr val="000000"/>
                </a:solidFill>
                <a:prstDash val="solid"/>
                <a:miter/>
              </a:ln>
            </p:spPr>
            <p:txBody>
              <a:bodyPr rtlCol="0" anchor="ctr"/>
              <a:lstStyle/>
              <a:p>
                <a:endParaRPr lang="zh-CN" altLang="en-US"/>
              </a:p>
            </p:txBody>
          </p:sp>
          <p:sp>
            <p:nvSpPr>
              <p:cNvPr id="719" name="任意多边形: 形状 718">
                <a:extLst>
                  <a:ext uri="{FF2B5EF4-FFF2-40B4-BE49-F238E27FC236}">
                    <a16:creationId xmlns:a16="http://schemas.microsoft.com/office/drawing/2014/main" id="{10CC3161-7900-79B0-3F0D-A4A0371CFD6F}"/>
                  </a:ext>
                </a:extLst>
              </p:cNvPr>
              <p:cNvSpPr/>
              <p:nvPr/>
            </p:nvSpPr>
            <p:spPr>
              <a:xfrm>
                <a:off x="5885057" y="1662518"/>
                <a:ext cx="56270" cy="69048"/>
              </a:xfrm>
              <a:custGeom>
                <a:avLst/>
                <a:gdLst>
                  <a:gd name="connsiteX0" fmla="*/ 51509 w 56270"/>
                  <a:gd name="connsiteY0" fmla="*/ 65544 h 69048"/>
                  <a:gd name="connsiteX1" fmla="*/ 36163 w 56270"/>
                  <a:gd name="connsiteY1" fmla="*/ 42445 h 69048"/>
                  <a:gd name="connsiteX2" fmla="*/ 56231 w 56270"/>
                  <a:gd name="connsiteY2" fmla="*/ 46895 h 69048"/>
                  <a:gd name="connsiteX3" fmla="*/ 19791 w 56270"/>
                  <a:gd name="connsiteY3" fmla="*/ 3058 h 69048"/>
                  <a:gd name="connsiteX4" fmla="*/ -40 w 56270"/>
                  <a:gd name="connsiteY4" fmla="*/ 43188 h 69048"/>
                  <a:gd name="connsiteX5" fmla="*/ 27109 w 56270"/>
                  <a:gd name="connsiteY5" fmla="*/ 64965 h 69048"/>
                  <a:gd name="connsiteX6" fmla="*/ 29187 w 56270"/>
                  <a:gd name="connsiteY6" fmla="*/ 66252 h 69048"/>
                  <a:gd name="connsiteX7" fmla="*/ 29187 w 56270"/>
                  <a:gd name="connsiteY7" fmla="*/ 66252 h 69048"/>
                  <a:gd name="connsiteX8" fmla="*/ 37202 w 56270"/>
                  <a:gd name="connsiteY8" fmla="*/ 70749 h 69048"/>
                  <a:gd name="connsiteX9" fmla="*/ 51509 w 56270"/>
                  <a:gd name="connsiteY9" fmla="*/ 65544 h 69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270" h="69048">
                    <a:moveTo>
                      <a:pt x="51509" y="65544"/>
                    </a:moveTo>
                    <a:cubicBezTo>
                      <a:pt x="54637" y="58993"/>
                      <a:pt x="29565" y="47308"/>
                      <a:pt x="36163" y="42445"/>
                    </a:cubicBezTo>
                    <a:cubicBezTo>
                      <a:pt x="40082" y="39529"/>
                      <a:pt x="49360" y="43354"/>
                      <a:pt x="56231" y="46895"/>
                    </a:cubicBezTo>
                    <a:cubicBezTo>
                      <a:pt x="40248" y="36071"/>
                      <a:pt x="27900" y="17871"/>
                      <a:pt x="19791" y="3058"/>
                    </a:cubicBezTo>
                    <a:lnTo>
                      <a:pt x="-40" y="43188"/>
                    </a:lnTo>
                    <a:cubicBezTo>
                      <a:pt x="8187" y="51427"/>
                      <a:pt x="17288" y="58721"/>
                      <a:pt x="27109" y="64965"/>
                    </a:cubicBezTo>
                    <a:cubicBezTo>
                      <a:pt x="27818" y="65366"/>
                      <a:pt x="28514" y="65791"/>
                      <a:pt x="29187" y="66252"/>
                    </a:cubicBezTo>
                    <a:lnTo>
                      <a:pt x="29187" y="66252"/>
                    </a:lnTo>
                    <a:cubicBezTo>
                      <a:pt x="31784" y="67821"/>
                      <a:pt x="34463" y="69332"/>
                      <a:pt x="37202" y="70749"/>
                    </a:cubicBezTo>
                    <a:cubicBezTo>
                      <a:pt x="45394" y="74160"/>
                      <a:pt x="49054" y="70666"/>
                      <a:pt x="51509" y="65544"/>
                    </a:cubicBezTo>
                    <a:close/>
                  </a:path>
                </a:pathLst>
              </a:custGeom>
              <a:gradFill>
                <a:gsLst>
                  <a:gs pos="0">
                    <a:srgbClr val="F78E6B"/>
                  </a:gs>
                  <a:gs pos="50000">
                    <a:srgbClr val="F89C7D"/>
                  </a:gs>
                  <a:gs pos="100000">
                    <a:srgbClr val="F9AA8F"/>
                  </a:gs>
                </a:gsLst>
                <a:lin ang="11664204" scaled="1"/>
              </a:gradFill>
              <a:ln w="1179" cap="flat">
                <a:noFill/>
                <a:prstDash val="solid"/>
                <a:miter/>
              </a:ln>
            </p:spPr>
            <p:txBody>
              <a:bodyPr rtlCol="0" anchor="ctr"/>
              <a:lstStyle/>
              <a:p>
                <a:endParaRPr lang="zh-CN" altLang="en-US"/>
              </a:p>
            </p:txBody>
          </p:sp>
        </p:grpSp>
        <p:sp>
          <p:nvSpPr>
            <p:cNvPr id="667" name="任意多边形: 形状 666">
              <a:extLst>
                <a:ext uri="{FF2B5EF4-FFF2-40B4-BE49-F238E27FC236}">
                  <a16:creationId xmlns:a16="http://schemas.microsoft.com/office/drawing/2014/main" id="{76BCD800-8899-0F57-A694-85194B0D79F8}"/>
                </a:ext>
              </a:extLst>
            </p:cNvPr>
            <p:cNvSpPr/>
            <p:nvPr/>
          </p:nvSpPr>
          <p:spPr>
            <a:xfrm>
              <a:off x="6017808" y="1806610"/>
              <a:ext cx="39969" cy="125242"/>
            </a:xfrm>
            <a:custGeom>
              <a:avLst/>
              <a:gdLst>
                <a:gd name="connsiteX0" fmla="*/ 24938 w 39969"/>
                <a:gd name="connsiteY0" fmla="*/ 3058 h 125242"/>
                <a:gd name="connsiteX1" fmla="*/ 39929 w 39969"/>
                <a:gd name="connsiteY1" fmla="*/ 128301 h 125242"/>
                <a:gd name="connsiteX2" fmla="*/ 19944 w 39969"/>
                <a:gd name="connsiteY2" fmla="*/ 128301 h 125242"/>
                <a:gd name="connsiteX3" fmla="*/ -40 w 39969"/>
                <a:gd name="connsiteY3" fmla="*/ 74160 h 125242"/>
              </a:gdLst>
              <a:ahLst/>
              <a:cxnLst>
                <a:cxn ang="0">
                  <a:pos x="connsiteX0" y="connsiteY0"/>
                </a:cxn>
                <a:cxn ang="0">
                  <a:pos x="connsiteX1" y="connsiteY1"/>
                </a:cxn>
                <a:cxn ang="0">
                  <a:pos x="connsiteX2" y="connsiteY2"/>
                </a:cxn>
                <a:cxn ang="0">
                  <a:pos x="connsiteX3" y="connsiteY3"/>
                </a:cxn>
              </a:cxnLst>
              <a:rect l="l" t="t" r="r" b="b"/>
              <a:pathLst>
                <a:path w="39969" h="125242">
                  <a:moveTo>
                    <a:pt x="24938" y="3058"/>
                  </a:moveTo>
                  <a:cubicBezTo>
                    <a:pt x="24938" y="3058"/>
                    <a:pt x="38855" y="101519"/>
                    <a:pt x="39929" y="128301"/>
                  </a:cubicBezTo>
                  <a:lnTo>
                    <a:pt x="19944" y="128301"/>
                  </a:lnTo>
                  <a:lnTo>
                    <a:pt x="-40" y="74160"/>
                  </a:lnTo>
                </a:path>
              </a:pathLst>
            </a:custGeom>
            <a:solidFill>
              <a:srgbClr val="0D3D61"/>
            </a:solidFill>
            <a:ln w="1179" cap="flat">
              <a:noFill/>
              <a:prstDash val="solid"/>
              <a:miter/>
            </a:ln>
          </p:spPr>
          <p:txBody>
            <a:bodyPr rtlCol="0" anchor="ctr"/>
            <a:lstStyle/>
            <a:p>
              <a:endParaRPr lang="zh-CN" altLang="en-US"/>
            </a:p>
          </p:txBody>
        </p:sp>
        <p:sp>
          <p:nvSpPr>
            <p:cNvPr id="668" name="任意多边形: 形状 667">
              <a:extLst>
                <a:ext uri="{FF2B5EF4-FFF2-40B4-BE49-F238E27FC236}">
                  <a16:creationId xmlns:a16="http://schemas.microsoft.com/office/drawing/2014/main" id="{DD5EFDE7-E2C1-94AD-5FB0-79BA9E787F85}"/>
                </a:ext>
              </a:extLst>
            </p:cNvPr>
            <p:cNvSpPr/>
            <p:nvPr/>
          </p:nvSpPr>
          <p:spPr>
            <a:xfrm>
              <a:off x="5887312" y="1806306"/>
              <a:ext cx="170462" cy="162006"/>
            </a:xfrm>
            <a:custGeom>
              <a:avLst/>
              <a:gdLst>
                <a:gd name="connsiteX0" fmla="*/ -40 w 170462"/>
                <a:gd name="connsiteY0" fmla="*/ 69094 h 162006"/>
                <a:gd name="connsiteX1" fmla="*/ 115015 w 170462"/>
                <a:gd name="connsiteY1" fmla="*/ 48214 h 162006"/>
                <a:gd name="connsiteX2" fmla="*/ 124754 w 170462"/>
                <a:gd name="connsiteY2" fmla="*/ 53183 h 162006"/>
                <a:gd name="connsiteX3" fmla="*/ 124707 w 170462"/>
                <a:gd name="connsiteY3" fmla="*/ 58093 h 162006"/>
                <a:gd name="connsiteX4" fmla="*/ 87712 w 170462"/>
                <a:gd name="connsiteY4" fmla="*/ 165065 h 162006"/>
                <a:gd name="connsiteX5" fmla="*/ 104238 w 170462"/>
                <a:gd name="connsiteY5" fmla="*/ 165065 h 162006"/>
                <a:gd name="connsiteX6" fmla="*/ 155433 w 170462"/>
                <a:gd name="connsiteY6" fmla="*/ 3362 h 162006"/>
                <a:gd name="connsiteX7" fmla="*/ 24465 w 170462"/>
                <a:gd name="connsiteY7" fmla="*/ 3362 h 16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462" h="162006">
                  <a:moveTo>
                    <a:pt x="-40" y="69094"/>
                  </a:moveTo>
                  <a:cubicBezTo>
                    <a:pt x="-40" y="69094"/>
                    <a:pt x="44343" y="71301"/>
                    <a:pt x="115015" y="48214"/>
                  </a:cubicBezTo>
                  <a:cubicBezTo>
                    <a:pt x="119076" y="46892"/>
                    <a:pt x="123444" y="49123"/>
                    <a:pt x="124754" y="53183"/>
                  </a:cubicBezTo>
                  <a:cubicBezTo>
                    <a:pt x="125273" y="54788"/>
                    <a:pt x="125250" y="56511"/>
                    <a:pt x="124707" y="58093"/>
                  </a:cubicBezTo>
                  <a:lnTo>
                    <a:pt x="87712" y="165065"/>
                  </a:lnTo>
                  <a:lnTo>
                    <a:pt x="104238" y="165065"/>
                  </a:lnTo>
                  <a:cubicBezTo>
                    <a:pt x="104238" y="165065"/>
                    <a:pt x="208328" y="4047"/>
                    <a:pt x="155433" y="3362"/>
                  </a:cubicBezTo>
                  <a:cubicBezTo>
                    <a:pt x="102538" y="2678"/>
                    <a:pt x="24465" y="3362"/>
                    <a:pt x="24465" y="3362"/>
                  </a:cubicBezTo>
                </a:path>
              </a:pathLst>
            </a:custGeom>
            <a:solidFill>
              <a:srgbClr val="093651"/>
            </a:solidFill>
            <a:ln w="1179" cap="flat">
              <a:noFill/>
              <a:prstDash val="solid"/>
              <a:miter/>
            </a:ln>
          </p:spPr>
          <p:txBody>
            <a:bodyPr rtlCol="0" anchor="ctr"/>
            <a:lstStyle/>
            <a:p>
              <a:endParaRPr lang="zh-CN" altLang="en-US"/>
            </a:p>
          </p:txBody>
        </p:sp>
        <p:sp>
          <p:nvSpPr>
            <p:cNvPr id="669" name="任意多边形: 形状 668">
              <a:extLst>
                <a:ext uri="{FF2B5EF4-FFF2-40B4-BE49-F238E27FC236}">
                  <a16:creationId xmlns:a16="http://schemas.microsoft.com/office/drawing/2014/main" id="{52B6000F-7B5D-9A2C-B89D-86D1EDEA8454}"/>
                </a:ext>
              </a:extLst>
            </p:cNvPr>
            <p:cNvSpPr/>
            <p:nvPr/>
          </p:nvSpPr>
          <p:spPr>
            <a:xfrm>
              <a:off x="5887312" y="1806306"/>
              <a:ext cx="170462" cy="162006"/>
            </a:xfrm>
            <a:custGeom>
              <a:avLst/>
              <a:gdLst>
                <a:gd name="connsiteX0" fmla="*/ -40 w 170462"/>
                <a:gd name="connsiteY0" fmla="*/ 69094 h 162006"/>
                <a:gd name="connsiteX1" fmla="*/ 115015 w 170462"/>
                <a:gd name="connsiteY1" fmla="*/ 48214 h 162006"/>
                <a:gd name="connsiteX2" fmla="*/ 124754 w 170462"/>
                <a:gd name="connsiteY2" fmla="*/ 53183 h 162006"/>
                <a:gd name="connsiteX3" fmla="*/ 124707 w 170462"/>
                <a:gd name="connsiteY3" fmla="*/ 58093 h 162006"/>
                <a:gd name="connsiteX4" fmla="*/ 87712 w 170462"/>
                <a:gd name="connsiteY4" fmla="*/ 165065 h 162006"/>
                <a:gd name="connsiteX5" fmla="*/ 104238 w 170462"/>
                <a:gd name="connsiteY5" fmla="*/ 165065 h 162006"/>
                <a:gd name="connsiteX6" fmla="*/ 155433 w 170462"/>
                <a:gd name="connsiteY6" fmla="*/ 3362 h 162006"/>
                <a:gd name="connsiteX7" fmla="*/ 24465 w 170462"/>
                <a:gd name="connsiteY7" fmla="*/ 3362 h 16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462" h="162006">
                  <a:moveTo>
                    <a:pt x="-40" y="69094"/>
                  </a:moveTo>
                  <a:cubicBezTo>
                    <a:pt x="-40" y="69094"/>
                    <a:pt x="44343" y="71301"/>
                    <a:pt x="115015" y="48214"/>
                  </a:cubicBezTo>
                  <a:cubicBezTo>
                    <a:pt x="119076" y="46892"/>
                    <a:pt x="123444" y="49123"/>
                    <a:pt x="124754" y="53183"/>
                  </a:cubicBezTo>
                  <a:cubicBezTo>
                    <a:pt x="125273" y="54788"/>
                    <a:pt x="125250" y="56511"/>
                    <a:pt x="124707" y="58093"/>
                  </a:cubicBezTo>
                  <a:lnTo>
                    <a:pt x="87712" y="165065"/>
                  </a:lnTo>
                  <a:lnTo>
                    <a:pt x="104238" y="165065"/>
                  </a:lnTo>
                  <a:cubicBezTo>
                    <a:pt x="104238" y="165065"/>
                    <a:pt x="208328" y="4047"/>
                    <a:pt x="155433" y="3362"/>
                  </a:cubicBezTo>
                  <a:cubicBezTo>
                    <a:pt x="102538" y="2678"/>
                    <a:pt x="24465" y="3362"/>
                    <a:pt x="24465" y="3362"/>
                  </a:cubicBezTo>
                </a:path>
              </a:pathLst>
            </a:custGeom>
            <a:gradFill>
              <a:gsLst>
                <a:gs pos="0">
                  <a:srgbClr val="0D3D61"/>
                </a:gs>
                <a:gs pos="50000">
                  <a:srgbClr val="09395D"/>
                </a:gs>
                <a:gs pos="100000">
                  <a:srgbClr val="053559"/>
                </a:gs>
              </a:gsLst>
              <a:lin ang="15250439" scaled="1"/>
            </a:gradFill>
            <a:ln w="1179" cap="flat">
              <a:noFill/>
              <a:prstDash val="solid"/>
              <a:miter/>
            </a:ln>
          </p:spPr>
          <p:txBody>
            <a:bodyPr rtlCol="0" anchor="ctr"/>
            <a:lstStyle/>
            <a:p>
              <a:endParaRPr lang="zh-CN" altLang="en-US"/>
            </a:p>
          </p:txBody>
        </p:sp>
        <p:sp>
          <p:nvSpPr>
            <p:cNvPr id="670" name="任意多边形: 形状 669">
              <a:extLst>
                <a:ext uri="{FF2B5EF4-FFF2-40B4-BE49-F238E27FC236}">
                  <a16:creationId xmlns:a16="http://schemas.microsoft.com/office/drawing/2014/main" id="{FD78427C-CFD9-0527-FEA1-18D17C2A0475}"/>
                </a:ext>
              </a:extLst>
            </p:cNvPr>
            <p:cNvSpPr/>
            <p:nvPr/>
          </p:nvSpPr>
          <p:spPr>
            <a:xfrm>
              <a:off x="5833166" y="1754318"/>
              <a:ext cx="209607" cy="118076"/>
            </a:xfrm>
            <a:custGeom>
              <a:avLst/>
              <a:gdLst>
                <a:gd name="connsiteX0" fmla="*/ 176480 w 209607"/>
                <a:gd name="connsiteY0" fmla="*/ 3145 h 118076"/>
                <a:gd name="connsiteX1" fmla="*/ 71635 w 209607"/>
                <a:gd name="connsiteY1" fmla="*/ 7866 h 118076"/>
                <a:gd name="connsiteX2" fmla="*/ -40 w 209607"/>
                <a:gd name="connsiteY2" fmla="*/ 16211 h 118076"/>
                <a:gd name="connsiteX3" fmla="*/ 1010 w 209607"/>
                <a:gd name="connsiteY3" fmla="*/ 52801 h 118076"/>
                <a:gd name="connsiteX4" fmla="*/ 57021 w 209607"/>
                <a:gd name="connsiteY4" fmla="*/ 121046 h 118076"/>
                <a:gd name="connsiteX5" fmla="*/ 165620 w 209607"/>
                <a:gd name="connsiteY5" fmla="*/ 69113 h 118076"/>
                <a:gd name="connsiteX6" fmla="*/ 198672 w 209607"/>
                <a:gd name="connsiteY6" fmla="*/ 55409 h 118076"/>
                <a:gd name="connsiteX7" fmla="*/ 209567 w 209607"/>
                <a:gd name="connsiteY7" fmla="*/ 55409 h 118076"/>
                <a:gd name="connsiteX8" fmla="*/ 176480 w 209607"/>
                <a:gd name="connsiteY8" fmla="*/ 3145 h 118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607" h="118076">
                  <a:moveTo>
                    <a:pt x="176480" y="3145"/>
                  </a:moveTo>
                  <a:cubicBezTo>
                    <a:pt x="152116" y="785"/>
                    <a:pt x="94417" y="47395"/>
                    <a:pt x="71635" y="7866"/>
                  </a:cubicBezTo>
                  <a:lnTo>
                    <a:pt x="-40" y="16211"/>
                  </a:lnTo>
                  <a:cubicBezTo>
                    <a:pt x="1589" y="28333"/>
                    <a:pt x="1943" y="40596"/>
                    <a:pt x="1010" y="52801"/>
                  </a:cubicBezTo>
                  <a:cubicBezTo>
                    <a:pt x="-843" y="76974"/>
                    <a:pt x="2604" y="123431"/>
                    <a:pt x="57021" y="121046"/>
                  </a:cubicBezTo>
                  <a:cubicBezTo>
                    <a:pt x="108252" y="118792"/>
                    <a:pt x="146934" y="87679"/>
                    <a:pt x="165620" y="69113"/>
                  </a:cubicBezTo>
                  <a:cubicBezTo>
                    <a:pt x="174391" y="60355"/>
                    <a:pt x="186278" y="55433"/>
                    <a:pt x="198672" y="55409"/>
                  </a:cubicBezTo>
                  <a:lnTo>
                    <a:pt x="209567" y="55409"/>
                  </a:lnTo>
                  <a:cubicBezTo>
                    <a:pt x="209567" y="55409"/>
                    <a:pt x="196441" y="5069"/>
                    <a:pt x="176480" y="3145"/>
                  </a:cubicBezTo>
                  <a:close/>
                </a:path>
              </a:pathLst>
            </a:custGeom>
            <a:solidFill>
              <a:srgbClr val="0D3D61"/>
            </a:solidFill>
            <a:ln w="1179" cap="flat">
              <a:noFill/>
              <a:prstDash val="solid"/>
              <a:miter/>
            </a:ln>
          </p:spPr>
          <p:txBody>
            <a:bodyPr rtlCol="0" anchor="ctr"/>
            <a:lstStyle/>
            <a:p>
              <a:endParaRPr lang="zh-CN" altLang="en-US"/>
            </a:p>
          </p:txBody>
        </p:sp>
        <p:sp>
          <p:nvSpPr>
            <p:cNvPr id="671" name="任意多边形: 形状 670">
              <a:extLst>
                <a:ext uri="{FF2B5EF4-FFF2-40B4-BE49-F238E27FC236}">
                  <a16:creationId xmlns:a16="http://schemas.microsoft.com/office/drawing/2014/main" id="{6D91EF99-A5BD-3E8D-7398-7062404882AA}"/>
                </a:ext>
              </a:extLst>
            </p:cNvPr>
            <p:cNvSpPr/>
            <p:nvPr/>
          </p:nvSpPr>
          <p:spPr>
            <a:xfrm>
              <a:off x="5962483" y="1968266"/>
              <a:ext cx="40051" cy="50434"/>
            </a:xfrm>
            <a:custGeom>
              <a:avLst/>
              <a:gdLst>
                <a:gd name="connsiteX0" fmla="*/ 39314 w 40051"/>
                <a:gd name="connsiteY0" fmla="*/ 51085 h 50434"/>
                <a:gd name="connsiteX1" fmla="*/ 26860 w 40051"/>
                <a:gd name="connsiteY1" fmla="*/ 45750 h 50434"/>
                <a:gd name="connsiteX2" fmla="*/ 22457 w 40051"/>
                <a:gd name="connsiteY2" fmla="*/ 34926 h 50434"/>
                <a:gd name="connsiteX3" fmla="*/ 22811 w 40051"/>
                <a:gd name="connsiteY3" fmla="*/ 34183 h 50434"/>
                <a:gd name="connsiteX4" fmla="*/ 34179 w 40051"/>
                <a:gd name="connsiteY4" fmla="*/ 12937 h 50434"/>
                <a:gd name="connsiteX5" fmla="*/ 31452 w 40051"/>
                <a:gd name="connsiteY5" fmla="*/ 3860 h 50434"/>
                <a:gd name="connsiteX6" fmla="*/ 28276 w 40051"/>
                <a:gd name="connsiteY6" fmla="*/ 3058 h 50434"/>
                <a:gd name="connsiteX7" fmla="*/ 12541 w 40051"/>
                <a:gd name="connsiteY7" fmla="*/ 3058 h 50434"/>
                <a:gd name="connsiteX8" fmla="*/ 135 w 40051"/>
                <a:gd name="connsiteY8" fmla="*/ 47402 h 50434"/>
                <a:gd name="connsiteX9" fmla="*/ 3476 w 40051"/>
                <a:gd name="connsiteY9" fmla="*/ 53315 h 50434"/>
                <a:gd name="connsiteX10" fmla="*/ 4751 w 40051"/>
                <a:gd name="connsiteY10" fmla="*/ 53492 h 50434"/>
                <a:gd name="connsiteX11" fmla="*/ 38806 w 40051"/>
                <a:gd name="connsiteY11" fmla="*/ 53492 h 50434"/>
                <a:gd name="connsiteX12" fmla="*/ 40010 w 40051"/>
                <a:gd name="connsiteY12" fmla="*/ 52147 h 50434"/>
                <a:gd name="connsiteX13" fmla="*/ 39314 w 40051"/>
                <a:gd name="connsiteY13" fmla="*/ 51085 h 50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051" h="50434">
                  <a:moveTo>
                    <a:pt x="39314" y="51085"/>
                  </a:moveTo>
                  <a:lnTo>
                    <a:pt x="26860" y="45750"/>
                  </a:lnTo>
                  <a:cubicBezTo>
                    <a:pt x="22658" y="43979"/>
                    <a:pt x="20686" y="39128"/>
                    <a:pt x="22457" y="34926"/>
                  </a:cubicBezTo>
                  <a:cubicBezTo>
                    <a:pt x="22563" y="34678"/>
                    <a:pt x="22681" y="34430"/>
                    <a:pt x="22811" y="34183"/>
                  </a:cubicBezTo>
                  <a:lnTo>
                    <a:pt x="34179" y="12937"/>
                  </a:lnTo>
                  <a:cubicBezTo>
                    <a:pt x="35937" y="9679"/>
                    <a:pt x="34710" y="5607"/>
                    <a:pt x="31452" y="3860"/>
                  </a:cubicBezTo>
                  <a:cubicBezTo>
                    <a:pt x="30472" y="3329"/>
                    <a:pt x="29386" y="3058"/>
                    <a:pt x="28276" y="3058"/>
                  </a:cubicBezTo>
                  <a:lnTo>
                    <a:pt x="12541" y="3058"/>
                  </a:lnTo>
                  <a:lnTo>
                    <a:pt x="135" y="47402"/>
                  </a:lnTo>
                  <a:cubicBezTo>
                    <a:pt x="-573" y="49963"/>
                    <a:pt x="926" y="52607"/>
                    <a:pt x="3476" y="53315"/>
                  </a:cubicBezTo>
                  <a:cubicBezTo>
                    <a:pt x="3889" y="53433"/>
                    <a:pt x="4326" y="53492"/>
                    <a:pt x="4751" y="53492"/>
                  </a:cubicBezTo>
                  <a:lnTo>
                    <a:pt x="38806" y="53492"/>
                  </a:lnTo>
                  <a:cubicBezTo>
                    <a:pt x="39514" y="53457"/>
                    <a:pt x="40045" y="52855"/>
                    <a:pt x="40010" y="52147"/>
                  </a:cubicBezTo>
                  <a:cubicBezTo>
                    <a:pt x="39986" y="51698"/>
                    <a:pt x="39715" y="51285"/>
                    <a:pt x="39314" y="51085"/>
                  </a:cubicBezTo>
                  <a:close/>
                </a:path>
              </a:pathLst>
            </a:custGeom>
            <a:solidFill>
              <a:srgbClr val="7A86DD"/>
            </a:solidFill>
            <a:ln w="1179" cap="flat">
              <a:noFill/>
              <a:prstDash val="solid"/>
              <a:miter/>
            </a:ln>
          </p:spPr>
          <p:txBody>
            <a:bodyPr rtlCol="0" anchor="ctr"/>
            <a:lstStyle/>
            <a:p>
              <a:endParaRPr lang="zh-CN" altLang="en-US"/>
            </a:p>
          </p:txBody>
        </p:sp>
        <p:sp>
          <p:nvSpPr>
            <p:cNvPr id="672" name="任意多边形: 形状 671">
              <a:extLst>
                <a:ext uri="{FF2B5EF4-FFF2-40B4-BE49-F238E27FC236}">
                  <a16:creationId xmlns:a16="http://schemas.microsoft.com/office/drawing/2014/main" id="{55B94880-81AE-87F4-122C-644505A50B00}"/>
                </a:ext>
              </a:extLst>
            </p:cNvPr>
            <p:cNvSpPr/>
            <p:nvPr/>
          </p:nvSpPr>
          <p:spPr>
            <a:xfrm>
              <a:off x="6037792" y="1931853"/>
              <a:ext cx="47771" cy="53125"/>
            </a:xfrm>
            <a:custGeom>
              <a:avLst/>
              <a:gdLst>
                <a:gd name="connsiteX0" fmla="*/ 28431 w 47771"/>
                <a:gd name="connsiteY0" fmla="*/ 30347 h 53125"/>
                <a:gd name="connsiteX1" fmla="*/ 27664 w 47771"/>
                <a:gd name="connsiteY1" fmla="*/ 9679 h 53125"/>
                <a:gd name="connsiteX2" fmla="*/ 20782 w 47771"/>
                <a:gd name="connsiteY2" fmla="*/ 3058 h 53125"/>
                <a:gd name="connsiteX3" fmla="*/ -40 w 47771"/>
                <a:gd name="connsiteY3" fmla="*/ 3058 h 53125"/>
                <a:gd name="connsiteX4" fmla="*/ 14727 w 47771"/>
                <a:gd name="connsiteY4" fmla="*/ 51710 h 53125"/>
                <a:gd name="connsiteX5" fmla="*/ 20770 w 47771"/>
                <a:gd name="connsiteY5" fmla="*/ 56184 h 53125"/>
                <a:gd name="connsiteX6" fmla="*/ 45689 w 47771"/>
                <a:gd name="connsiteY6" fmla="*/ 56184 h 53125"/>
                <a:gd name="connsiteX7" fmla="*/ 47731 w 47771"/>
                <a:gd name="connsiteY7" fmla="*/ 54142 h 53125"/>
                <a:gd name="connsiteX8" fmla="*/ 46870 w 47771"/>
                <a:gd name="connsiteY8" fmla="*/ 52477 h 53125"/>
                <a:gd name="connsiteX9" fmla="*/ 36246 w 47771"/>
                <a:gd name="connsiteY9" fmla="*/ 44864 h 53125"/>
                <a:gd name="connsiteX10" fmla="*/ 28431 w 47771"/>
                <a:gd name="connsiteY10" fmla="*/ 30347 h 53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771" h="53125">
                  <a:moveTo>
                    <a:pt x="28431" y="30347"/>
                  </a:moveTo>
                  <a:lnTo>
                    <a:pt x="27664" y="9679"/>
                  </a:lnTo>
                  <a:cubicBezTo>
                    <a:pt x="27522" y="5985"/>
                    <a:pt x="24489" y="3058"/>
                    <a:pt x="20782" y="3058"/>
                  </a:cubicBezTo>
                  <a:lnTo>
                    <a:pt x="-40" y="3058"/>
                  </a:lnTo>
                  <a:lnTo>
                    <a:pt x="14727" y="51710"/>
                  </a:lnTo>
                  <a:cubicBezTo>
                    <a:pt x="15541" y="54366"/>
                    <a:pt x="17997" y="56184"/>
                    <a:pt x="20770" y="56184"/>
                  </a:cubicBezTo>
                  <a:lnTo>
                    <a:pt x="45689" y="56184"/>
                  </a:lnTo>
                  <a:cubicBezTo>
                    <a:pt x="46822" y="56184"/>
                    <a:pt x="47731" y="55263"/>
                    <a:pt x="47731" y="54142"/>
                  </a:cubicBezTo>
                  <a:cubicBezTo>
                    <a:pt x="47731" y="53481"/>
                    <a:pt x="47413" y="52855"/>
                    <a:pt x="46870" y="52477"/>
                  </a:cubicBezTo>
                  <a:lnTo>
                    <a:pt x="36246" y="44864"/>
                  </a:lnTo>
                  <a:cubicBezTo>
                    <a:pt x="31536" y="41489"/>
                    <a:pt x="28655" y="36130"/>
                    <a:pt x="28431" y="30347"/>
                  </a:cubicBezTo>
                  <a:close/>
                </a:path>
              </a:pathLst>
            </a:custGeom>
            <a:solidFill>
              <a:srgbClr val="7A86DD"/>
            </a:solidFill>
            <a:ln w="1179" cap="flat">
              <a:noFill/>
              <a:prstDash val="solid"/>
              <a:miter/>
            </a:ln>
          </p:spPr>
          <p:txBody>
            <a:bodyPr rtlCol="0" anchor="ctr"/>
            <a:lstStyle/>
            <a:p>
              <a:endParaRPr lang="zh-CN" altLang="en-US"/>
            </a:p>
          </p:txBody>
        </p:sp>
        <p:sp>
          <p:nvSpPr>
            <p:cNvPr id="673" name="任意多边形: 形状 672">
              <a:extLst>
                <a:ext uri="{FF2B5EF4-FFF2-40B4-BE49-F238E27FC236}">
                  <a16:creationId xmlns:a16="http://schemas.microsoft.com/office/drawing/2014/main" id="{94C9770F-2489-5C69-3D0D-D94D9C2B3C87}"/>
                </a:ext>
              </a:extLst>
            </p:cNvPr>
            <p:cNvSpPr/>
            <p:nvPr/>
          </p:nvSpPr>
          <p:spPr>
            <a:xfrm>
              <a:off x="5833130" y="1759126"/>
              <a:ext cx="209643" cy="113221"/>
            </a:xfrm>
            <a:custGeom>
              <a:avLst/>
              <a:gdLst>
                <a:gd name="connsiteX0" fmla="*/ 1046 w 209643"/>
                <a:gd name="connsiteY0" fmla="*/ 47945 h 113221"/>
                <a:gd name="connsiteX1" fmla="*/ 57057 w 209643"/>
                <a:gd name="connsiteY1" fmla="*/ 116191 h 113221"/>
                <a:gd name="connsiteX2" fmla="*/ 165656 w 209643"/>
                <a:gd name="connsiteY2" fmla="*/ 64257 h 113221"/>
                <a:gd name="connsiteX3" fmla="*/ 198708 w 209643"/>
                <a:gd name="connsiteY3" fmla="*/ 50553 h 113221"/>
                <a:gd name="connsiteX4" fmla="*/ 209603 w 209643"/>
                <a:gd name="connsiteY4" fmla="*/ 50553 h 113221"/>
                <a:gd name="connsiteX5" fmla="*/ 197799 w 209643"/>
                <a:gd name="connsiteY5" fmla="*/ 19547 h 113221"/>
                <a:gd name="connsiteX6" fmla="*/ 179478 w 209643"/>
                <a:gd name="connsiteY6" fmla="*/ 37039 h 113221"/>
                <a:gd name="connsiteX7" fmla="*/ 113221 w 209643"/>
                <a:gd name="connsiteY7" fmla="*/ 61401 h 113221"/>
                <a:gd name="connsiteX8" fmla="*/ 71635 w 209643"/>
                <a:gd name="connsiteY8" fmla="*/ 3058 h 113221"/>
                <a:gd name="connsiteX9" fmla="*/ -40 w 209643"/>
                <a:gd name="connsiteY9" fmla="*/ 11403 h 113221"/>
                <a:gd name="connsiteX10" fmla="*/ 1046 w 209643"/>
                <a:gd name="connsiteY10" fmla="*/ 47945 h 113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9643" h="113221">
                  <a:moveTo>
                    <a:pt x="1046" y="47945"/>
                  </a:moveTo>
                  <a:cubicBezTo>
                    <a:pt x="-808" y="72118"/>
                    <a:pt x="2639" y="118575"/>
                    <a:pt x="57057" y="116191"/>
                  </a:cubicBezTo>
                  <a:cubicBezTo>
                    <a:pt x="108287" y="113936"/>
                    <a:pt x="146970" y="82823"/>
                    <a:pt x="165656" y="64257"/>
                  </a:cubicBezTo>
                  <a:cubicBezTo>
                    <a:pt x="174426" y="55499"/>
                    <a:pt x="186313" y="50577"/>
                    <a:pt x="198708" y="50553"/>
                  </a:cubicBezTo>
                  <a:lnTo>
                    <a:pt x="209603" y="50553"/>
                  </a:lnTo>
                  <a:cubicBezTo>
                    <a:pt x="206664" y="39872"/>
                    <a:pt x="202709" y="29485"/>
                    <a:pt x="197799" y="19547"/>
                  </a:cubicBezTo>
                  <a:cubicBezTo>
                    <a:pt x="197905" y="19807"/>
                    <a:pt x="204645" y="35871"/>
                    <a:pt x="179478" y="37039"/>
                  </a:cubicBezTo>
                  <a:cubicBezTo>
                    <a:pt x="154088" y="38219"/>
                    <a:pt x="152978" y="65673"/>
                    <a:pt x="113221" y="61401"/>
                  </a:cubicBezTo>
                  <a:cubicBezTo>
                    <a:pt x="73465" y="57128"/>
                    <a:pt x="71635" y="3058"/>
                    <a:pt x="71635" y="3058"/>
                  </a:cubicBezTo>
                  <a:lnTo>
                    <a:pt x="-40" y="11403"/>
                  </a:lnTo>
                  <a:cubicBezTo>
                    <a:pt x="1589" y="23513"/>
                    <a:pt x="1954" y="35764"/>
                    <a:pt x="1046" y="47945"/>
                  </a:cubicBezTo>
                  <a:close/>
                </a:path>
              </a:pathLst>
            </a:custGeom>
            <a:gradFill>
              <a:gsLst>
                <a:gs pos="0">
                  <a:srgbClr val="0D3D61"/>
                </a:gs>
                <a:gs pos="50000">
                  <a:srgbClr val="09395D"/>
                </a:gs>
                <a:gs pos="100000">
                  <a:srgbClr val="053559"/>
                </a:gs>
              </a:gsLst>
              <a:lin ang="9909814" scaled="1"/>
            </a:gradFill>
            <a:ln w="1179" cap="flat">
              <a:noFill/>
              <a:prstDash val="solid"/>
              <a:miter/>
            </a:ln>
          </p:spPr>
          <p:txBody>
            <a:bodyPr rtlCol="0" anchor="ctr"/>
            <a:lstStyle/>
            <a:p>
              <a:endParaRPr lang="zh-CN" altLang="en-US"/>
            </a:p>
          </p:txBody>
        </p:sp>
        <p:sp>
          <p:nvSpPr>
            <p:cNvPr id="674" name="任意多边形: 形状 673">
              <a:extLst>
                <a:ext uri="{FF2B5EF4-FFF2-40B4-BE49-F238E27FC236}">
                  <a16:creationId xmlns:a16="http://schemas.microsoft.com/office/drawing/2014/main" id="{B91338F2-0129-5A9F-DD63-98AC85848228}"/>
                </a:ext>
              </a:extLst>
            </p:cNvPr>
            <p:cNvSpPr/>
            <p:nvPr/>
          </p:nvSpPr>
          <p:spPr>
            <a:xfrm>
              <a:off x="5830200" y="1575140"/>
              <a:ext cx="78618" cy="72445"/>
            </a:xfrm>
            <a:custGeom>
              <a:avLst/>
              <a:gdLst>
                <a:gd name="connsiteX0" fmla="*/ 51558 w 78618"/>
                <a:gd name="connsiteY0" fmla="*/ 20149 h 72445"/>
                <a:gd name="connsiteX1" fmla="*/ 78579 w 78618"/>
                <a:gd name="connsiteY1" fmla="*/ 73145 h 72445"/>
                <a:gd name="connsiteX2" fmla="*/ 8934 w 78618"/>
                <a:gd name="connsiteY2" fmla="*/ 73145 h 72445"/>
                <a:gd name="connsiteX3" fmla="*/ 17480 w 78618"/>
                <a:gd name="connsiteY3" fmla="*/ 20149 h 72445"/>
                <a:gd name="connsiteX4" fmla="*/ 20903 w 78618"/>
                <a:gd name="connsiteY4" fmla="*/ 3058 h 724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618" h="72445">
                  <a:moveTo>
                    <a:pt x="51558" y="20149"/>
                  </a:moveTo>
                  <a:cubicBezTo>
                    <a:pt x="51558" y="20149"/>
                    <a:pt x="42540" y="54626"/>
                    <a:pt x="78579" y="73145"/>
                  </a:cubicBezTo>
                  <a:cubicBezTo>
                    <a:pt x="78579" y="73145"/>
                    <a:pt x="33274" y="57340"/>
                    <a:pt x="8934" y="73145"/>
                  </a:cubicBezTo>
                  <a:cubicBezTo>
                    <a:pt x="-15407" y="88949"/>
                    <a:pt x="17480" y="20149"/>
                    <a:pt x="17480" y="20149"/>
                  </a:cubicBezTo>
                  <a:lnTo>
                    <a:pt x="20903" y="3058"/>
                  </a:lnTo>
                </a:path>
              </a:pathLst>
            </a:custGeom>
            <a:solidFill>
              <a:srgbClr val="F9AA8F"/>
            </a:solidFill>
            <a:ln w="1179" cap="flat">
              <a:noFill/>
              <a:prstDash val="solid"/>
              <a:miter/>
            </a:ln>
          </p:spPr>
          <p:txBody>
            <a:bodyPr rtlCol="0" anchor="ctr"/>
            <a:lstStyle/>
            <a:p>
              <a:endParaRPr lang="zh-CN" altLang="en-US"/>
            </a:p>
          </p:txBody>
        </p:sp>
        <p:sp>
          <p:nvSpPr>
            <p:cNvPr id="675" name="任意多边形: 形状 674">
              <a:extLst>
                <a:ext uri="{FF2B5EF4-FFF2-40B4-BE49-F238E27FC236}">
                  <a16:creationId xmlns:a16="http://schemas.microsoft.com/office/drawing/2014/main" id="{BF9DB52D-9846-61D8-CA95-3B3A6EEECE6B}"/>
                </a:ext>
              </a:extLst>
            </p:cNvPr>
            <p:cNvSpPr/>
            <p:nvPr/>
          </p:nvSpPr>
          <p:spPr>
            <a:xfrm>
              <a:off x="5829267" y="1631504"/>
              <a:ext cx="89062" cy="140860"/>
            </a:xfrm>
            <a:custGeom>
              <a:avLst/>
              <a:gdLst>
                <a:gd name="connsiteX0" fmla="*/ 79512 w 89062"/>
                <a:gd name="connsiteY0" fmla="*/ 16828 h 140860"/>
                <a:gd name="connsiteX1" fmla="*/ 86417 w 89062"/>
                <a:gd name="connsiteY1" fmla="*/ 41614 h 140860"/>
                <a:gd name="connsiteX2" fmla="*/ 69254 w 89062"/>
                <a:gd name="connsiteY2" fmla="*/ 74509 h 140860"/>
                <a:gd name="connsiteX3" fmla="*/ 76159 w 89062"/>
                <a:gd name="connsiteY3" fmla="*/ 132132 h 140860"/>
                <a:gd name="connsiteX4" fmla="*/ 3858 w 89062"/>
                <a:gd name="connsiteY4" fmla="*/ 139049 h 140860"/>
                <a:gd name="connsiteX5" fmla="*/ 5570 w 89062"/>
                <a:gd name="connsiteY5" fmla="*/ 19177 h 140860"/>
                <a:gd name="connsiteX6" fmla="*/ 53696 w 89062"/>
                <a:gd name="connsiteY6" fmla="*/ 6677 h 140860"/>
                <a:gd name="connsiteX7" fmla="*/ 79512 w 89062"/>
                <a:gd name="connsiteY7" fmla="*/ 16828 h 140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9062" h="140860">
                  <a:moveTo>
                    <a:pt x="79512" y="16828"/>
                  </a:moveTo>
                  <a:cubicBezTo>
                    <a:pt x="79512" y="16828"/>
                    <a:pt x="95034" y="24948"/>
                    <a:pt x="86417" y="41614"/>
                  </a:cubicBezTo>
                  <a:cubicBezTo>
                    <a:pt x="77800" y="58280"/>
                    <a:pt x="74814" y="53146"/>
                    <a:pt x="69254" y="74509"/>
                  </a:cubicBezTo>
                  <a:cubicBezTo>
                    <a:pt x="63694" y="95873"/>
                    <a:pt x="76159" y="132132"/>
                    <a:pt x="76159" y="132132"/>
                  </a:cubicBezTo>
                  <a:cubicBezTo>
                    <a:pt x="76159" y="132132"/>
                    <a:pt x="38905" y="153154"/>
                    <a:pt x="3858" y="139049"/>
                  </a:cubicBezTo>
                  <a:cubicBezTo>
                    <a:pt x="3858" y="139049"/>
                    <a:pt x="-5963" y="54067"/>
                    <a:pt x="5570" y="19177"/>
                  </a:cubicBezTo>
                  <a:cubicBezTo>
                    <a:pt x="12121" y="-606"/>
                    <a:pt x="35081" y="1318"/>
                    <a:pt x="53696" y="6677"/>
                  </a:cubicBezTo>
                  <a:cubicBezTo>
                    <a:pt x="62585" y="9297"/>
                    <a:pt x="71225" y="12685"/>
                    <a:pt x="79512" y="16828"/>
                  </a:cubicBezTo>
                  <a:close/>
                </a:path>
              </a:pathLst>
            </a:custGeom>
            <a:solidFill>
              <a:srgbClr val="7A86DD"/>
            </a:solidFill>
            <a:ln w="1179" cap="flat">
              <a:noFill/>
              <a:prstDash val="solid"/>
              <a:miter/>
            </a:ln>
          </p:spPr>
          <p:txBody>
            <a:bodyPr rtlCol="0" anchor="ctr"/>
            <a:lstStyle/>
            <a:p>
              <a:endParaRPr lang="zh-CN" altLang="en-US"/>
            </a:p>
          </p:txBody>
        </p:sp>
        <p:sp>
          <p:nvSpPr>
            <p:cNvPr id="676" name="任意多边形: 形状 675">
              <a:extLst>
                <a:ext uri="{FF2B5EF4-FFF2-40B4-BE49-F238E27FC236}">
                  <a16:creationId xmlns:a16="http://schemas.microsoft.com/office/drawing/2014/main" id="{7AD7A1FF-7AB0-FC70-10D5-892A34355278}"/>
                </a:ext>
              </a:extLst>
            </p:cNvPr>
            <p:cNvSpPr/>
            <p:nvPr/>
          </p:nvSpPr>
          <p:spPr>
            <a:xfrm>
              <a:off x="5829365" y="1642453"/>
              <a:ext cx="81673" cy="129685"/>
            </a:xfrm>
            <a:custGeom>
              <a:avLst/>
              <a:gdLst>
                <a:gd name="connsiteX0" fmla="*/ 3761 w 81673"/>
                <a:gd name="connsiteY0" fmla="*/ 128065 h 129685"/>
                <a:gd name="connsiteX1" fmla="*/ 75436 w 81673"/>
                <a:gd name="connsiteY1" fmla="*/ 119720 h 129685"/>
                <a:gd name="connsiteX2" fmla="*/ 69156 w 81673"/>
                <a:gd name="connsiteY2" fmla="*/ 63525 h 129685"/>
                <a:gd name="connsiteX3" fmla="*/ 81633 w 81673"/>
                <a:gd name="connsiteY3" fmla="*/ 38573 h 129685"/>
                <a:gd name="connsiteX4" fmla="*/ 53055 w 81673"/>
                <a:gd name="connsiteY4" fmla="*/ 38573 h 129685"/>
                <a:gd name="connsiteX5" fmla="*/ 40661 w 81673"/>
                <a:gd name="connsiteY5" fmla="*/ 3058 h 129685"/>
                <a:gd name="connsiteX6" fmla="*/ -40 w 81673"/>
                <a:gd name="connsiteY6" fmla="*/ 70218 h 129685"/>
                <a:gd name="connsiteX7" fmla="*/ 3761 w 81673"/>
                <a:gd name="connsiteY7" fmla="*/ 128065 h 129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673" h="129685">
                  <a:moveTo>
                    <a:pt x="3761" y="128065"/>
                  </a:moveTo>
                  <a:cubicBezTo>
                    <a:pt x="38807" y="142228"/>
                    <a:pt x="75436" y="119720"/>
                    <a:pt x="75436" y="119720"/>
                  </a:cubicBezTo>
                  <a:cubicBezTo>
                    <a:pt x="75436" y="119720"/>
                    <a:pt x="63632" y="84900"/>
                    <a:pt x="69156" y="63525"/>
                  </a:cubicBezTo>
                  <a:cubicBezTo>
                    <a:pt x="73571" y="46576"/>
                    <a:pt x="76368" y="46293"/>
                    <a:pt x="81633" y="38573"/>
                  </a:cubicBezTo>
                  <a:cubicBezTo>
                    <a:pt x="81633" y="38573"/>
                    <a:pt x="57623" y="49656"/>
                    <a:pt x="53055" y="38573"/>
                  </a:cubicBezTo>
                  <a:cubicBezTo>
                    <a:pt x="48487" y="27490"/>
                    <a:pt x="40661" y="3058"/>
                    <a:pt x="40661" y="3058"/>
                  </a:cubicBezTo>
                  <a:lnTo>
                    <a:pt x="-40" y="70218"/>
                  </a:lnTo>
                  <a:cubicBezTo>
                    <a:pt x="538" y="100433"/>
                    <a:pt x="3761" y="128065"/>
                    <a:pt x="3761" y="128065"/>
                  </a:cubicBezTo>
                  <a:close/>
                </a:path>
              </a:pathLst>
            </a:custGeom>
            <a:gradFill>
              <a:gsLst>
                <a:gs pos="0">
                  <a:srgbClr val="7164CC"/>
                </a:gs>
                <a:gs pos="50000">
                  <a:srgbClr val="7575D4"/>
                </a:gs>
                <a:gs pos="100000">
                  <a:srgbClr val="7A86DD"/>
                </a:gs>
              </a:gsLst>
              <a:lin ang="0" scaled="1"/>
            </a:gradFill>
            <a:ln w="1179" cap="flat">
              <a:noFill/>
              <a:prstDash val="solid"/>
              <a:miter/>
            </a:ln>
          </p:spPr>
          <p:txBody>
            <a:bodyPr rtlCol="0" anchor="ctr"/>
            <a:lstStyle/>
            <a:p>
              <a:endParaRPr lang="zh-CN" altLang="en-US"/>
            </a:p>
          </p:txBody>
        </p:sp>
        <p:sp>
          <p:nvSpPr>
            <p:cNvPr id="677" name="任意多边形: 形状 676">
              <a:extLst>
                <a:ext uri="{FF2B5EF4-FFF2-40B4-BE49-F238E27FC236}">
                  <a16:creationId xmlns:a16="http://schemas.microsoft.com/office/drawing/2014/main" id="{473A6BD5-3427-76E8-D710-2D17D196D917}"/>
                </a:ext>
              </a:extLst>
            </p:cNvPr>
            <p:cNvSpPr/>
            <p:nvPr/>
          </p:nvSpPr>
          <p:spPr>
            <a:xfrm>
              <a:off x="5853871" y="1610407"/>
              <a:ext cx="31210" cy="32045"/>
            </a:xfrm>
            <a:custGeom>
              <a:avLst/>
              <a:gdLst>
                <a:gd name="connsiteX0" fmla="*/ 6723 w 31210"/>
                <a:gd name="connsiteY0" fmla="*/ 3058 h 32045"/>
                <a:gd name="connsiteX1" fmla="*/ 19861 w 31210"/>
                <a:gd name="connsiteY1" fmla="*/ 17375 h 32045"/>
                <a:gd name="connsiteX2" fmla="*/ 30568 w 31210"/>
                <a:gd name="connsiteY2" fmla="*/ 28187 h 32045"/>
                <a:gd name="connsiteX3" fmla="*/ 27228 w 31210"/>
                <a:gd name="connsiteY3" fmla="*/ 35103 h 32045"/>
                <a:gd name="connsiteX4" fmla="*/ 6723 w 31210"/>
                <a:gd name="connsiteY4" fmla="*/ 28907 h 32045"/>
                <a:gd name="connsiteX5" fmla="*/ -40 w 31210"/>
                <a:gd name="connsiteY5" fmla="*/ 19287 h 32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210" h="32045">
                  <a:moveTo>
                    <a:pt x="6723" y="3058"/>
                  </a:moveTo>
                  <a:cubicBezTo>
                    <a:pt x="6723" y="3058"/>
                    <a:pt x="17973" y="10317"/>
                    <a:pt x="19861" y="17375"/>
                  </a:cubicBezTo>
                  <a:cubicBezTo>
                    <a:pt x="21750" y="24433"/>
                    <a:pt x="28124" y="27431"/>
                    <a:pt x="30568" y="28187"/>
                  </a:cubicBezTo>
                  <a:cubicBezTo>
                    <a:pt x="33011" y="28942"/>
                    <a:pt x="27228" y="35103"/>
                    <a:pt x="27228" y="35103"/>
                  </a:cubicBezTo>
                  <a:lnTo>
                    <a:pt x="6723" y="28907"/>
                  </a:lnTo>
                  <a:lnTo>
                    <a:pt x="-40" y="19287"/>
                  </a:lnTo>
                </a:path>
              </a:pathLst>
            </a:custGeom>
            <a:solidFill>
              <a:srgbClr val="7A86DD"/>
            </a:solidFill>
            <a:ln w="1179" cap="flat">
              <a:noFill/>
              <a:prstDash val="solid"/>
              <a:miter/>
            </a:ln>
          </p:spPr>
          <p:txBody>
            <a:bodyPr rtlCol="0" anchor="ctr"/>
            <a:lstStyle/>
            <a:p>
              <a:endParaRPr lang="zh-CN" altLang="en-US"/>
            </a:p>
          </p:txBody>
        </p:sp>
        <p:sp>
          <p:nvSpPr>
            <p:cNvPr id="678" name="任意多边形: 形状 677">
              <a:extLst>
                <a:ext uri="{FF2B5EF4-FFF2-40B4-BE49-F238E27FC236}">
                  <a16:creationId xmlns:a16="http://schemas.microsoft.com/office/drawing/2014/main" id="{48586A65-ADE1-EA4B-2361-E95FE6AFBA68}"/>
                </a:ext>
              </a:extLst>
            </p:cNvPr>
            <p:cNvSpPr/>
            <p:nvPr/>
          </p:nvSpPr>
          <p:spPr>
            <a:xfrm>
              <a:off x="5827903" y="1618704"/>
              <a:ext cx="159993" cy="166288"/>
            </a:xfrm>
            <a:custGeom>
              <a:avLst/>
              <a:gdLst>
                <a:gd name="connsiteX0" fmla="*/ 3086 w 159993"/>
                <a:gd name="connsiteY0" fmla="*/ 22322 h 166288"/>
                <a:gd name="connsiteX1" fmla="*/ 3948 w 159993"/>
                <a:gd name="connsiteY1" fmla="*/ 30442 h 166288"/>
                <a:gd name="connsiteX2" fmla="*/ 37283 w 159993"/>
                <a:gd name="connsiteY2" fmla="*/ 162920 h 166288"/>
                <a:gd name="connsiteX3" fmla="*/ 147416 w 159993"/>
                <a:gd name="connsiteY3" fmla="*/ 148273 h 166288"/>
                <a:gd name="connsiteX4" fmla="*/ 159953 w 159993"/>
                <a:gd name="connsiteY4" fmla="*/ 143469 h 166288"/>
                <a:gd name="connsiteX5" fmla="*/ 137442 w 159993"/>
                <a:gd name="connsiteY5" fmla="*/ 135572 h 166288"/>
                <a:gd name="connsiteX6" fmla="*/ 114070 w 159993"/>
                <a:gd name="connsiteY6" fmla="*/ 146679 h 166288"/>
                <a:gd name="connsiteX7" fmla="*/ 37578 w 159993"/>
                <a:gd name="connsiteY7" fmla="*/ 80971 h 166288"/>
                <a:gd name="connsiteX8" fmla="*/ 27025 w 159993"/>
                <a:gd name="connsiteY8" fmla="*/ 3071 h 166288"/>
                <a:gd name="connsiteX9" fmla="*/ 3086 w 159993"/>
                <a:gd name="connsiteY9" fmla="*/ 22322 h 166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993" h="166288">
                  <a:moveTo>
                    <a:pt x="3086" y="22322"/>
                  </a:moveTo>
                  <a:cubicBezTo>
                    <a:pt x="3086" y="22322"/>
                    <a:pt x="4066" y="29533"/>
                    <a:pt x="3948" y="30442"/>
                  </a:cubicBezTo>
                  <a:cubicBezTo>
                    <a:pt x="2236" y="43272"/>
                    <a:pt x="-14714" y="143752"/>
                    <a:pt x="37283" y="162920"/>
                  </a:cubicBezTo>
                  <a:cubicBezTo>
                    <a:pt x="92964" y="183434"/>
                    <a:pt x="147416" y="148273"/>
                    <a:pt x="147416" y="148273"/>
                  </a:cubicBezTo>
                  <a:lnTo>
                    <a:pt x="159953" y="143469"/>
                  </a:lnTo>
                  <a:cubicBezTo>
                    <a:pt x="159953" y="143469"/>
                    <a:pt x="149978" y="130485"/>
                    <a:pt x="137442" y="135572"/>
                  </a:cubicBezTo>
                  <a:cubicBezTo>
                    <a:pt x="124906" y="140659"/>
                    <a:pt x="132874" y="145263"/>
                    <a:pt x="114070" y="146679"/>
                  </a:cubicBezTo>
                  <a:cubicBezTo>
                    <a:pt x="95265" y="148095"/>
                    <a:pt x="29374" y="174157"/>
                    <a:pt x="37578" y="80971"/>
                  </a:cubicBezTo>
                  <a:cubicBezTo>
                    <a:pt x="43197" y="17234"/>
                    <a:pt x="42123" y="3661"/>
                    <a:pt x="27025" y="3071"/>
                  </a:cubicBezTo>
                  <a:cubicBezTo>
                    <a:pt x="11927" y="2481"/>
                    <a:pt x="3086" y="22322"/>
                    <a:pt x="3086" y="22322"/>
                  </a:cubicBezTo>
                  <a:close/>
                </a:path>
              </a:pathLst>
            </a:custGeom>
            <a:solidFill>
              <a:srgbClr val="F9AA8F"/>
            </a:solidFill>
            <a:ln w="1179" cap="flat">
              <a:noFill/>
              <a:prstDash val="solid"/>
              <a:miter/>
            </a:ln>
          </p:spPr>
          <p:txBody>
            <a:bodyPr rtlCol="0" anchor="ctr"/>
            <a:lstStyle/>
            <a:p>
              <a:endParaRPr lang="zh-CN" altLang="en-US"/>
            </a:p>
          </p:txBody>
        </p:sp>
        <p:sp>
          <p:nvSpPr>
            <p:cNvPr id="679" name="任意多边形: 形状 678">
              <a:extLst>
                <a:ext uri="{FF2B5EF4-FFF2-40B4-BE49-F238E27FC236}">
                  <a16:creationId xmlns:a16="http://schemas.microsoft.com/office/drawing/2014/main" id="{17B7AF17-8CC7-F381-134C-2B293CB54287}"/>
                </a:ext>
              </a:extLst>
            </p:cNvPr>
            <p:cNvSpPr/>
            <p:nvPr/>
          </p:nvSpPr>
          <p:spPr>
            <a:xfrm>
              <a:off x="5827908" y="1618751"/>
              <a:ext cx="58814" cy="165173"/>
            </a:xfrm>
            <a:custGeom>
              <a:avLst/>
              <a:gdLst>
                <a:gd name="connsiteX0" fmla="*/ 37278 w 58814"/>
                <a:gd name="connsiteY0" fmla="*/ 162873 h 165173"/>
                <a:gd name="connsiteX1" fmla="*/ 58774 w 58814"/>
                <a:gd name="connsiteY1" fmla="*/ 168231 h 165173"/>
                <a:gd name="connsiteX2" fmla="*/ 18639 w 58814"/>
                <a:gd name="connsiteY2" fmla="*/ 46659 h 165173"/>
                <a:gd name="connsiteX3" fmla="*/ 39167 w 58814"/>
                <a:gd name="connsiteY3" fmla="*/ 10754 h 165173"/>
                <a:gd name="connsiteX4" fmla="*/ 27044 w 58814"/>
                <a:gd name="connsiteY4" fmla="*/ 3071 h 165173"/>
                <a:gd name="connsiteX5" fmla="*/ 21685 w 58814"/>
                <a:gd name="connsiteY5" fmla="*/ 3732 h 165173"/>
                <a:gd name="connsiteX6" fmla="*/ 12773 w 58814"/>
                <a:gd name="connsiteY6" fmla="*/ 8949 h 165173"/>
                <a:gd name="connsiteX7" fmla="*/ 3105 w 58814"/>
                <a:gd name="connsiteY7" fmla="*/ 22298 h 165173"/>
                <a:gd name="connsiteX8" fmla="*/ 3967 w 58814"/>
                <a:gd name="connsiteY8" fmla="*/ 30418 h 165173"/>
                <a:gd name="connsiteX9" fmla="*/ 37278 w 58814"/>
                <a:gd name="connsiteY9" fmla="*/ 162873 h 165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814" h="165173">
                  <a:moveTo>
                    <a:pt x="37278" y="162873"/>
                  </a:moveTo>
                  <a:cubicBezTo>
                    <a:pt x="44231" y="165422"/>
                    <a:pt x="51431" y="167216"/>
                    <a:pt x="58774" y="168231"/>
                  </a:cubicBezTo>
                  <a:cubicBezTo>
                    <a:pt x="4616" y="158447"/>
                    <a:pt x="-247" y="58462"/>
                    <a:pt x="18639" y="46659"/>
                  </a:cubicBezTo>
                  <a:cubicBezTo>
                    <a:pt x="38293" y="34408"/>
                    <a:pt x="39167" y="10754"/>
                    <a:pt x="39167" y="10754"/>
                  </a:cubicBezTo>
                  <a:cubicBezTo>
                    <a:pt x="36617" y="5266"/>
                    <a:pt x="32545" y="3271"/>
                    <a:pt x="27044" y="3071"/>
                  </a:cubicBezTo>
                  <a:cubicBezTo>
                    <a:pt x="25238" y="3000"/>
                    <a:pt x="23420" y="3224"/>
                    <a:pt x="21685" y="3732"/>
                  </a:cubicBezTo>
                  <a:lnTo>
                    <a:pt x="12773" y="8949"/>
                  </a:lnTo>
                  <a:cubicBezTo>
                    <a:pt x="8759" y="12773"/>
                    <a:pt x="5489" y="17293"/>
                    <a:pt x="3105" y="22298"/>
                  </a:cubicBezTo>
                  <a:cubicBezTo>
                    <a:pt x="3105" y="22298"/>
                    <a:pt x="4085" y="29509"/>
                    <a:pt x="3967" y="30418"/>
                  </a:cubicBezTo>
                  <a:cubicBezTo>
                    <a:pt x="2231" y="43225"/>
                    <a:pt x="-14719" y="143716"/>
                    <a:pt x="37278" y="162873"/>
                  </a:cubicBezTo>
                  <a:close/>
                </a:path>
              </a:pathLst>
            </a:custGeom>
            <a:gradFill>
              <a:gsLst>
                <a:gs pos="0">
                  <a:srgbClr val="F78E6B"/>
                </a:gs>
                <a:gs pos="50000">
                  <a:srgbClr val="F89C7D"/>
                </a:gs>
                <a:gs pos="100000">
                  <a:srgbClr val="F9AA8F"/>
                </a:gs>
              </a:gsLst>
              <a:lin ang="12530654" scaled="1"/>
            </a:gradFill>
            <a:ln w="1179" cap="flat">
              <a:noFill/>
              <a:prstDash val="solid"/>
              <a:miter/>
            </a:ln>
          </p:spPr>
          <p:txBody>
            <a:bodyPr rtlCol="0" anchor="ctr"/>
            <a:lstStyle/>
            <a:p>
              <a:endParaRPr lang="zh-CN" altLang="en-US"/>
            </a:p>
          </p:txBody>
        </p:sp>
        <p:sp>
          <p:nvSpPr>
            <p:cNvPr id="680" name="任意多边形: 形状 679">
              <a:extLst>
                <a:ext uri="{FF2B5EF4-FFF2-40B4-BE49-F238E27FC236}">
                  <a16:creationId xmlns:a16="http://schemas.microsoft.com/office/drawing/2014/main" id="{CF21209B-F170-A2DC-26D8-84C22ECC7785}"/>
                </a:ext>
              </a:extLst>
            </p:cNvPr>
            <p:cNvSpPr/>
            <p:nvPr/>
          </p:nvSpPr>
          <p:spPr>
            <a:xfrm>
              <a:off x="5849725" y="1514832"/>
              <a:ext cx="62810" cy="77398"/>
            </a:xfrm>
            <a:custGeom>
              <a:avLst/>
              <a:gdLst>
                <a:gd name="connsiteX0" fmla="*/ 55206 w 62810"/>
                <a:gd name="connsiteY0" fmla="*/ 6793 h 77398"/>
                <a:gd name="connsiteX1" fmla="*/ 62678 w 62810"/>
                <a:gd name="connsiteY1" fmla="*/ 42379 h 77398"/>
                <a:gd name="connsiteX2" fmla="*/ 61344 w 62810"/>
                <a:gd name="connsiteY2" fmla="*/ 46392 h 77398"/>
                <a:gd name="connsiteX3" fmla="*/ 61344 w 62810"/>
                <a:gd name="connsiteY3" fmla="*/ 46392 h 77398"/>
                <a:gd name="connsiteX4" fmla="*/ 58983 w 62810"/>
                <a:gd name="connsiteY4" fmla="*/ 50913 h 77398"/>
                <a:gd name="connsiteX5" fmla="*/ 49080 w 62810"/>
                <a:gd name="connsiteY5" fmla="*/ 64864 h 77398"/>
                <a:gd name="connsiteX6" fmla="*/ 31975 w 62810"/>
                <a:gd name="connsiteY6" fmla="*/ 80456 h 77398"/>
                <a:gd name="connsiteX7" fmla="*/ 33 w 62810"/>
                <a:gd name="connsiteY7" fmla="*/ 73374 h 77398"/>
                <a:gd name="connsiteX8" fmla="*/ 18400 w 62810"/>
                <a:gd name="connsiteY8" fmla="*/ 10251 h 77398"/>
                <a:gd name="connsiteX9" fmla="*/ 55206 w 62810"/>
                <a:gd name="connsiteY9" fmla="*/ 6793 h 77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810" h="77398">
                  <a:moveTo>
                    <a:pt x="55206" y="6793"/>
                  </a:moveTo>
                  <a:lnTo>
                    <a:pt x="62678" y="42379"/>
                  </a:lnTo>
                  <a:cubicBezTo>
                    <a:pt x="62997" y="43855"/>
                    <a:pt x="62477" y="45401"/>
                    <a:pt x="61344" y="46392"/>
                  </a:cubicBezTo>
                  <a:lnTo>
                    <a:pt x="61344" y="46392"/>
                  </a:lnTo>
                  <a:cubicBezTo>
                    <a:pt x="60010" y="47537"/>
                    <a:pt x="59160" y="49154"/>
                    <a:pt x="58983" y="50913"/>
                  </a:cubicBezTo>
                  <a:cubicBezTo>
                    <a:pt x="58523" y="55740"/>
                    <a:pt x="56623" y="65442"/>
                    <a:pt x="49080" y="64864"/>
                  </a:cubicBezTo>
                  <a:cubicBezTo>
                    <a:pt x="39023" y="64109"/>
                    <a:pt x="32979" y="71663"/>
                    <a:pt x="31975" y="80456"/>
                  </a:cubicBezTo>
                  <a:lnTo>
                    <a:pt x="33" y="73374"/>
                  </a:lnTo>
                  <a:cubicBezTo>
                    <a:pt x="33" y="73374"/>
                    <a:pt x="-2233" y="24084"/>
                    <a:pt x="18400" y="10251"/>
                  </a:cubicBezTo>
                  <a:cubicBezTo>
                    <a:pt x="39034" y="-3582"/>
                    <a:pt x="55206" y="6793"/>
                    <a:pt x="55206" y="6793"/>
                  </a:cubicBezTo>
                  <a:close/>
                </a:path>
              </a:pathLst>
            </a:custGeom>
            <a:solidFill>
              <a:srgbClr val="F9AA8F"/>
            </a:solidFill>
            <a:ln w="1179" cap="flat">
              <a:noFill/>
              <a:prstDash val="solid"/>
              <a:miter/>
            </a:ln>
          </p:spPr>
          <p:txBody>
            <a:bodyPr rtlCol="0" anchor="ctr"/>
            <a:lstStyle/>
            <a:p>
              <a:endParaRPr lang="zh-CN" altLang="en-US"/>
            </a:p>
          </p:txBody>
        </p:sp>
        <p:sp>
          <p:nvSpPr>
            <p:cNvPr id="681" name="任意多边形: 形状 680">
              <a:extLst>
                <a:ext uri="{FF2B5EF4-FFF2-40B4-BE49-F238E27FC236}">
                  <a16:creationId xmlns:a16="http://schemas.microsoft.com/office/drawing/2014/main" id="{2A79C99A-55FF-3982-F82E-25AEA3BDD561}"/>
                </a:ext>
              </a:extLst>
            </p:cNvPr>
            <p:cNvSpPr/>
            <p:nvPr/>
          </p:nvSpPr>
          <p:spPr>
            <a:xfrm>
              <a:off x="5868531" y="1527750"/>
              <a:ext cx="44006" cy="63099"/>
            </a:xfrm>
            <a:custGeom>
              <a:avLst/>
              <a:gdLst>
                <a:gd name="connsiteX0" fmla="*/ 40236 w 44006"/>
                <a:gd name="connsiteY0" fmla="*/ 37960 h 63099"/>
                <a:gd name="connsiteX1" fmla="*/ 42597 w 44006"/>
                <a:gd name="connsiteY1" fmla="*/ 33439 h 63099"/>
                <a:gd name="connsiteX2" fmla="*/ 42597 w 44006"/>
                <a:gd name="connsiteY2" fmla="*/ 33439 h 63099"/>
                <a:gd name="connsiteX3" fmla="*/ 43966 w 44006"/>
                <a:gd name="connsiteY3" fmla="*/ 30819 h 63099"/>
                <a:gd name="connsiteX4" fmla="*/ 39457 w 44006"/>
                <a:gd name="connsiteY4" fmla="*/ 23347 h 63099"/>
                <a:gd name="connsiteX5" fmla="*/ 38276 w 44006"/>
                <a:gd name="connsiteY5" fmla="*/ 13810 h 63099"/>
                <a:gd name="connsiteX6" fmla="*/ 40259 w 44006"/>
                <a:gd name="connsiteY6" fmla="*/ 12111 h 63099"/>
                <a:gd name="connsiteX7" fmla="*/ 38359 w 44006"/>
                <a:gd name="connsiteY7" fmla="*/ 3058 h 63099"/>
                <a:gd name="connsiteX8" fmla="*/ -40 w 44006"/>
                <a:gd name="connsiteY8" fmla="*/ 21494 h 63099"/>
                <a:gd name="connsiteX9" fmla="*/ 7149 w 44006"/>
                <a:gd name="connsiteY9" fmla="*/ 66157 h 63099"/>
                <a:gd name="connsiteX10" fmla="*/ 7420 w 44006"/>
                <a:gd name="connsiteY10" fmla="*/ 66157 h 63099"/>
                <a:gd name="connsiteX11" fmla="*/ 13204 w 44006"/>
                <a:gd name="connsiteY11" fmla="*/ 55204 h 63099"/>
                <a:gd name="connsiteX12" fmla="*/ 29541 w 44006"/>
                <a:gd name="connsiteY12" fmla="*/ 51663 h 63099"/>
                <a:gd name="connsiteX13" fmla="*/ 19047 w 44006"/>
                <a:gd name="connsiteY13" fmla="*/ 38998 h 63099"/>
                <a:gd name="connsiteX14" fmla="*/ 33578 w 44006"/>
                <a:gd name="connsiteY14" fmla="*/ 21766 h 63099"/>
                <a:gd name="connsiteX15" fmla="*/ 40047 w 44006"/>
                <a:gd name="connsiteY15" fmla="*/ 39730 h 63099"/>
                <a:gd name="connsiteX16" fmla="*/ 40236 w 44006"/>
                <a:gd name="connsiteY16" fmla="*/ 37960 h 63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006" h="63099">
                  <a:moveTo>
                    <a:pt x="40236" y="37960"/>
                  </a:moveTo>
                  <a:cubicBezTo>
                    <a:pt x="40413" y="36201"/>
                    <a:pt x="41263" y="34584"/>
                    <a:pt x="42597" y="33439"/>
                  </a:cubicBezTo>
                  <a:lnTo>
                    <a:pt x="42597" y="33439"/>
                  </a:lnTo>
                  <a:cubicBezTo>
                    <a:pt x="43364" y="32766"/>
                    <a:pt x="43848" y="31834"/>
                    <a:pt x="43966" y="30819"/>
                  </a:cubicBezTo>
                  <a:cubicBezTo>
                    <a:pt x="40425" y="32837"/>
                    <a:pt x="40873" y="30170"/>
                    <a:pt x="39457" y="23347"/>
                  </a:cubicBezTo>
                  <a:cubicBezTo>
                    <a:pt x="38040" y="16525"/>
                    <a:pt x="37178" y="14377"/>
                    <a:pt x="38276" y="13810"/>
                  </a:cubicBezTo>
                  <a:cubicBezTo>
                    <a:pt x="39008" y="13338"/>
                    <a:pt x="39681" y="12772"/>
                    <a:pt x="40259" y="12111"/>
                  </a:cubicBezTo>
                  <a:lnTo>
                    <a:pt x="38359" y="3058"/>
                  </a:lnTo>
                  <a:cubicBezTo>
                    <a:pt x="27617" y="8287"/>
                    <a:pt x="-40" y="21494"/>
                    <a:pt x="-40" y="21494"/>
                  </a:cubicBezTo>
                  <a:lnTo>
                    <a:pt x="7149" y="66157"/>
                  </a:lnTo>
                  <a:lnTo>
                    <a:pt x="7420" y="66157"/>
                  </a:lnTo>
                  <a:cubicBezTo>
                    <a:pt x="8423" y="62085"/>
                    <a:pt x="10406" y="58320"/>
                    <a:pt x="13204" y="55204"/>
                  </a:cubicBezTo>
                  <a:cubicBezTo>
                    <a:pt x="16675" y="51509"/>
                    <a:pt x="25291" y="51427"/>
                    <a:pt x="29541" y="51663"/>
                  </a:cubicBezTo>
                  <a:cubicBezTo>
                    <a:pt x="24017" y="50919"/>
                    <a:pt x="20169" y="47721"/>
                    <a:pt x="19047" y="38998"/>
                  </a:cubicBezTo>
                  <a:cubicBezTo>
                    <a:pt x="17761" y="29025"/>
                    <a:pt x="27877" y="21766"/>
                    <a:pt x="33578" y="21766"/>
                  </a:cubicBezTo>
                  <a:cubicBezTo>
                    <a:pt x="39280" y="21766"/>
                    <a:pt x="40047" y="39659"/>
                    <a:pt x="40047" y="39730"/>
                  </a:cubicBezTo>
                  <a:cubicBezTo>
                    <a:pt x="40118" y="39140"/>
                    <a:pt x="40189" y="38538"/>
                    <a:pt x="40236" y="37960"/>
                  </a:cubicBezTo>
                  <a:close/>
                </a:path>
              </a:pathLst>
            </a:custGeom>
            <a:gradFill>
              <a:gsLst>
                <a:gs pos="0">
                  <a:srgbClr val="F78E6B"/>
                </a:gs>
                <a:gs pos="50000">
                  <a:srgbClr val="F89C7D"/>
                </a:gs>
                <a:gs pos="100000">
                  <a:srgbClr val="F9AA8F"/>
                </a:gs>
              </a:gsLst>
              <a:lin ang="14421484" scaled="1"/>
            </a:gradFill>
            <a:ln w="1179" cap="flat">
              <a:noFill/>
              <a:prstDash val="solid"/>
              <a:miter/>
            </a:ln>
          </p:spPr>
          <p:txBody>
            <a:bodyPr rtlCol="0" anchor="ctr"/>
            <a:lstStyle/>
            <a:p>
              <a:endParaRPr lang="zh-CN" altLang="en-US"/>
            </a:p>
          </p:txBody>
        </p:sp>
        <p:sp>
          <p:nvSpPr>
            <p:cNvPr id="682" name="任意多边形: 形状 681">
              <a:extLst>
                <a:ext uri="{FF2B5EF4-FFF2-40B4-BE49-F238E27FC236}">
                  <a16:creationId xmlns:a16="http://schemas.microsoft.com/office/drawing/2014/main" id="{68945A7E-CF2A-D104-8C24-C74FB5008994}"/>
                </a:ext>
              </a:extLst>
            </p:cNvPr>
            <p:cNvSpPr/>
            <p:nvPr/>
          </p:nvSpPr>
          <p:spPr>
            <a:xfrm>
              <a:off x="5805584" y="1502679"/>
              <a:ext cx="110149" cy="148899"/>
            </a:xfrm>
            <a:custGeom>
              <a:avLst/>
              <a:gdLst>
                <a:gd name="connsiteX0" fmla="*/ 108011 w 110149"/>
                <a:gd name="connsiteY0" fmla="*/ 17518 h 148899"/>
                <a:gd name="connsiteX1" fmla="*/ 108389 w 110149"/>
                <a:gd name="connsiteY1" fmla="*/ 27067 h 148899"/>
                <a:gd name="connsiteX2" fmla="*/ 85961 w 110149"/>
                <a:gd name="connsiteY2" fmla="*/ 41903 h 148899"/>
                <a:gd name="connsiteX3" fmla="*/ 40373 w 110149"/>
                <a:gd name="connsiteY3" fmla="*/ 142230 h 148899"/>
                <a:gd name="connsiteX4" fmla="*/ 14722 w 110149"/>
                <a:gd name="connsiteY4" fmla="*/ 100352 h 148899"/>
                <a:gd name="connsiteX5" fmla="*/ 64300 w 110149"/>
                <a:gd name="connsiteY5" fmla="*/ 3484 h 148899"/>
                <a:gd name="connsiteX6" fmla="*/ 108011 w 110149"/>
                <a:gd name="connsiteY6" fmla="*/ 17518 h 148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149" h="148899">
                  <a:moveTo>
                    <a:pt x="108011" y="17518"/>
                  </a:moveTo>
                  <a:cubicBezTo>
                    <a:pt x="110655" y="20091"/>
                    <a:pt x="110820" y="24293"/>
                    <a:pt x="108389" y="27067"/>
                  </a:cubicBezTo>
                  <a:cubicBezTo>
                    <a:pt x="103856" y="32272"/>
                    <a:pt x="95664" y="40050"/>
                    <a:pt x="85961" y="41903"/>
                  </a:cubicBezTo>
                  <a:cubicBezTo>
                    <a:pt x="68573" y="45185"/>
                    <a:pt x="82254" y="111848"/>
                    <a:pt x="40373" y="142230"/>
                  </a:cubicBezTo>
                  <a:cubicBezTo>
                    <a:pt x="-1509" y="172611"/>
                    <a:pt x="-12203" y="124277"/>
                    <a:pt x="14722" y="100352"/>
                  </a:cubicBezTo>
                  <a:cubicBezTo>
                    <a:pt x="41647" y="76427"/>
                    <a:pt x="20624" y="8465"/>
                    <a:pt x="64300" y="3484"/>
                  </a:cubicBezTo>
                  <a:cubicBezTo>
                    <a:pt x="87082" y="840"/>
                    <a:pt x="101460" y="11097"/>
                    <a:pt x="108011" y="17518"/>
                  </a:cubicBezTo>
                  <a:close/>
                </a:path>
              </a:pathLst>
            </a:custGeom>
            <a:solidFill>
              <a:srgbClr val="594C43"/>
            </a:solidFill>
            <a:ln w="1179" cap="flat">
              <a:noFill/>
              <a:prstDash val="solid"/>
              <a:miter/>
            </a:ln>
          </p:spPr>
          <p:txBody>
            <a:bodyPr rtlCol="0" anchor="ctr"/>
            <a:lstStyle/>
            <a:p>
              <a:endParaRPr lang="zh-CN" altLang="en-US"/>
            </a:p>
          </p:txBody>
        </p:sp>
        <p:grpSp>
          <p:nvGrpSpPr>
            <p:cNvPr id="683" name="图形 2">
              <a:extLst>
                <a:ext uri="{FF2B5EF4-FFF2-40B4-BE49-F238E27FC236}">
                  <a16:creationId xmlns:a16="http://schemas.microsoft.com/office/drawing/2014/main" id="{E6FB8CF9-7B81-77A9-960D-0C33200D6681}"/>
                </a:ext>
              </a:extLst>
            </p:cNvPr>
            <p:cNvGrpSpPr/>
            <p:nvPr/>
          </p:nvGrpSpPr>
          <p:grpSpPr>
            <a:xfrm>
              <a:off x="5805581" y="1515097"/>
              <a:ext cx="88046" cy="136431"/>
              <a:chOff x="5805581" y="1515097"/>
              <a:chExt cx="88046" cy="136431"/>
            </a:xfrm>
          </p:grpSpPr>
          <p:sp>
            <p:nvSpPr>
              <p:cNvPr id="716" name="任意多边形: 形状 715">
                <a:extLst>
                  <a:ext uri="{FF2B5EF4-FFF2-40B4-BE49-F238E27FC236}">
                    <a16:creationId xmlns:a16="http://schemas.microsoft.com/office/drawing/2014/main" id="{7C08A890-AF02-71CE-8454-9814C721A7A1}"/>
                  </a:ext>
                </a:extLst>
              </p:cNvPr>
              <p:cNvSpPr/>
              <p:nvPr/>
            </p:nvSpPr>
            <p:spPr>
              <a:xfrm>
                <a:off x="5805581" y="1521707"/>
                <a:ext cx="88046" cy="129821"/>
              </a:xfrm>
              <a:custGeom>
                <a:avLst/>
                <a:gdLst>
                  <a:gd name="connsiteX0" fmla="*/ 48273 w 88046"/>
                  <a:gd name="connsiteY0" fmla="*/ 30429 h 129821"/>
                  <a:gd name="connsiteX1" fmla="*/ 43291 w 88046"/>
                  <a:gd name="connsiteY1" fmla="*/ 13338 h 129821"/>
                  <a:gd name="connsiteX2" fmla="*/ 39408 w 88046"/>
                  <a:gd name="connsiteY2" fmla="*/ 3058 h 129821"/>
                  <a:gd name="connsiteX3" fmla="*/ 14725 w 88046"/>
                  <a:gd name="connsiteY3" fmla="*/ 81289 h 129821"/>
                  <a:gd name="connsiteX4" fmla="*/ 40376 w 88046"/>
                  <a:gd name="connsiteY4" fmla="*/ 123166 h 129821"/>
                  <a:gd name="connsiteX5" fmla="*/ 85964 w 88046"/>
                  <a:gd name="connsiteY5" fmla="*/ 22840 h 129821"/>
                  <a:gd name="connsiteX6" fmla="*/ 88006 w 88046"/>
                  <a:gd name="connsiteY6" fmla="*/ 22356 h 129821"/>
                  <a:gd name="connsiteX7" fmla="*/ 48273 w 88046"/>
                  <a:gd name="connsiteY7" fmla="*/ 30429 h 129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046" h="129821">
                    <a:moveTo>
                      <a:pt x="48273" y="30429"/>
                    </a:moveTo>
                    <a:cubicBezTo>
                      <a:pt x="50197" y="23808"/>
                      <a:pt x="53833" y="17446"/>
                      <a:pt x="43291" y="13338"/>
                    </a:cubicBezTo>
                    <a:cubicBezTo>
                      <a:pt x="37932" y="11273"/>
                      <a:pt x="38027" y="6882"/>
                      <a:pt x="39408" y="3058"/>
                    </a:cubicBezTo>
                    <a:cubicBezTo>
                      <a:pt x="28926" y="26263"/>
                      <a:pt x="33506" y="64540"/>
                      <a:pt x="14725" y="81289"/>
                    </a:cubicBezTo>
                    <a:cubicBezTo>
                      <a:pt x="-12200" y="105214"/>
                      <a:pt x="-1517" y="153512"/>
                      <a:pt x="40376" y="123166"/>
                    </a:cubicBezTo>
                    <a:cubicBezTo>
                      <a:pt x="82269" y="92820"/>
                      <a:pt x="68576" y="26156"/>
                      <a:pt x="85964" y="22840"/>
                    </a:cubicBezTo>
                    <a:cubicBezTo>
                      <a:pt x="86648" y="22710"/>
                      <a:pt x="87333" y="22545"/>
                      <a:pt x="88006" y="22356"/>
                    </a:cubicBezTo>
                    <a:cubicBezTo>
                      <a:pt x="73900" y="25047"/>
                      <a:pt x="46360" y="37051"/>
                      <a:pt x="48273" y="30429"/>
                    </a:cubicBezTo>
                    <a:close/>
                  </a:path>
                </a:pathLst>
              </a:custGeom>
              <a:gradFill>
                <a:gsLst>
                  <a:gs pos="0">
                    <a:srgbClr val="594C43"/>
                  </a:gs>
                  <a:gs pos="50000">
                    <a:srgbClr val="503F34"/>
                  </a:gs>
                  <a:gs pos="100000">
                    <a:srgbClr val="473325"/>
                  </a:gs>
                </a:gsLst>
                <a:lin ang="0" scaled="1"/>
              </a:gradFill>
              <a:ln w="1179" cap="flat">
                <a:noFill/>
                <a:prstDash val="solid"/>
                <a:miter/>
              </a:ln>
            </p:spPr>
            <p:txBody>
              <a:bodyPr rtlCol="0" anchor="ctr"/>
              <a:lstStyle/>
              <a:p>
                <a:endParaRPr lang="zh-CN" altLang="en-US"/>
              </a:p>
            </p:txBody>
          </p:sp>
          <p:sp>
            <p:nvSpPr>
              <p:cNvPr id="717" name="任意多边形: 形状 716">
                <a:extLst>
                  <a:ext uri="{FF2B5EF4-FFF2-40B4-BE49-F238E27FC236}">
                    <a16:creationId xmlns:a16="http://schemas.microsoft.com/office/drawing/2014/main" id="{510EC15F-E36E-3FBE-E4DB-3B3A02FC8DCB}"/>
                  </a:ext>
                </a:extLst>
              </p:cNvPr>
              <p:cNvSpPr/>
              <p:nvPr/>
            </p:nvSpPr>
            <p:spPr>
              <a:xfrm>
                <a:off x="5845560" y="1515097"/>
                <a:ext cx="3222" cy="5476"/>
              </a:xfrm>
              <a:custGeom>
                <a:avLst/>
                <a:gdLst>
                  <a:gd name="connsiteX0" fmla="*/ -40 w 3222"/>
                  <a:gd name="connsiteY0" fmla="*/ 8534 h 5476"/>
                  <a:gd name="connsiteX1" fmla="*/ 3182 w 3222"/>
                  <a:gd name="connsiteY1" fmla="*/ 3058 h 5476"/>
                  <a:gd name="connsiteX2" fmla="*/ -40 w 3222"/>
                  <a:gd name="connsiteY2" fmla="*/ 8534 h 5476"/>
                </a:gdLst>
                <a:ahLst/>
                <a:cxnLst>
                  <a:cxn ang="0">
                    <a:pos x="connsiteX0" y="connsiteY0"/>
                  </a:cxn>
                  <a:cxn ang="0">
                    <a:pos x="connsiteX1" y="connsiteY1"/>
                  </a:cxn>
                  <a:cxn ang="0">
                    <a:pos x="connsiteX2" y="connsiteY2"/>
                  </a:cxn>
                </a:cxnLst>
                <a:rect l="l" t="t" r="r" b="b"/>
                <a:pathLst>
                  <a:path w="3222" h="5476">
                    <a:moveTo>
                      <a:pt x="-40" y="8534"/>
                    </a:moveTo>
                    <a:lnTo>
                      <a:pt x="3182" y="3058"/>
                    </a:lnTo>
                    <a:cubicBezTo>
                      <a:pt x="1954" y="4793"/>
                      <a:pt x="880" y="6622"/>
                      <a:pt x="-40" y="8534"/>
                    </a:cubicBezTo>
                    <a:close/>
                  </a:path>
                </a:pathLst>
              </a:custGeom>
              <a:gradFill>
                <a:gsLst>
                  <a:gs pos="0">
                    <a:srgbClr val="FFFFFF">
                      <a:alpha val="0"/>
                    </a:srgbClr>
                  </a:gs>
                  <a:gs pos="50000">
                    <a:srgbClr val="7F7F7F">
                      <a:alpha val="49804"/>
                    </a:srgbClr>
                  </a:gs>
                  <a:gs pos="100000">
                    <a:srgbClr val="000000"/>
                  </a:gs>
                </a:gsLst>
                <a:lin ang="13200375" scaled="1"/>
              </a:gradFill>
              <a:ln w="1179" cap="flat">
                <a:solidFill>
                  <a:srgbClr val="000000"/>
                </a:solidFill>
                <a:prstDash val="solid"/>
                <a:miter/>
              </a:ln>
            </p:spPr>
            <p:txBody>
              <a:bodyPr rtlCol="0" anchor="ctr"/>
              <a:lstStyle/>
              <a:p>
                <a:endParaRPr lang="zh-CN" altLang="en-US"/>
              </a:p>
            </p:txBody>
          </p:sp>
        </p:grpSp>
        <p:sp>
          <p:nvSpPr>
            <p:cNvPr id="684" name="任意多边形: 形状 683">
              <a:extLst>
                <a:ext uri="{FF2B5EF4-FFF2-40B4-BE49-F238E27FC236}">
                  <a16:creationId xmlns:a16="http://schemas.microsoft.com/office/drawing/2014/main" id="{AF91AFCD-10B8-B77B-08FE-CF01818611D0}"/>
                </a:ext>
              </a:extLst>
            </p:cNvPr>
            <p:cNvSpPr/>
            <p:nvPr/>
          </p:nvSpPr>
          <p:spPr>
            <a:xfrm>
              <a:off x="5943500" y="1751041"/>
              <a:ext cx="44407" cy="27158"/>
            </a:xfrm>
            <a:custGeom>
              <a:avLst/>
              <a:gdLst>
                <a:gd name="connsiteX0" fmla="*/ -40 w 44407"/>
                <a:gd name="connsiteY0" fmla="*/ 30217 h 27158"/>
                <a:gd name="connsiteX1" fmla="*/ 31831 w 44407"/>
                <a:gd name="connsiteY1" fmla="*/ 15935 h 27158"/>
                <a:gd name="connsiteX2" fmla="*/ 44367 w 44407"/>
                <a:gd name="connsiteY2" fmla="*/ 11131 h 27158"/>
                <a:gd name="connsiteX3" fmla="*/ 33401 w 44407"/>
                <a:gd name="connsiteY3" fmla="*/ 3058 h 27158"/>
                <a:gd name="connsiteX4" fmla="*/ 27830 w 44407"/>
                <a:gd name="connsiteY4" fmla="*/ 8652 h 27158"/>
                <a:gd name="connsiteX5" fmla="*/ 14727 w 44407"/>
                <a:gd name="connsiteY5" fmla="*/ 15487 h 27158"/>
                <a:gd name="connsiteX6" fmla="*/ -40 w 44407"/>
                <a:gd name="connsiteY6" fmla="*/ 30217 h 27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407" h="27158">
                  <a:moveTo>
                    <a:pt x="-40" y="30217"/>
                  </a:moveTo>
                  <a:cubicBezTo>
                    <a:pt x="11115" y="26735"/>
                    <a:pt x="21809" y="21943"/>
                    <a:pt x="31831" y="15935"/>
                  </a:cubicBezTo>
                  <a:lnTo>
                    <a:pt x="44367" y="11131"/>
                  </a:lnTo>
                  <a:cubicBezTo>
                    <a:pt x="41452" y="7555"/>
                    <a:pt x="37686" y="4781"/>
                    <a:pt x="33401" y="3058"/>
                  </a:cubicBezTo>
                  <a:cubicBezTo>
                    <a:pt x="37556" y="5418"/>
                    <a:pt x="33531" y="10352"/>
                    <a:pt x="27830" y="8652"/>
                  </a:cubicBezTo>
                  <a:cubicBezTo>
                    <a:pt x="22128" y="6953"/>
                    <a:pt x="19283" y="11780"/>
                    <a:pt x="14727" y="15487"/>
                  </a:cubicBezTo>
                  <a:cubicBezTo>
                    <a:pt x="12142" y="17576"/>
                    <a:pt x="11197" y="24764"/>
                    <a:pt x="-40" y="30217"/>
                  </a:cubicBezTo>
                  <a:close/>
                </a:path>
              </a:pathLst>
            </a:custGeom>
            <a:gradFill>
              <a:gsLst>
                <a:gs pos="0">
                  <a:srgbClr val="F78E6B"/>
                </a:gs>
                <a:gs pos="50000">
                  <a:srgbClr val="F89C7D"/>
                </a:gs>
                <a:gs pos="100000">
                  <a:srgbClr val="F9AA8F"/>
                </a:gs>
              </a:gsLst>
              <a:lin ang="5594392" scaled="1"/>
            </a:gradFill>
            <a:ln w="1179" cap="flat">
              <a:noFill/>
              <a:prstDash val="solid"/>
              <a:miter/>
            </a:ln>
          </p:spPr>
          <p:txBody>
            <a:bodyPr rtlCol="0" anchor="ctr"/>
            <a:lstStyle/>
            <a:p>
              <a:endParaRPr lang="zh-CN" altLang="en-US"/>
            </a:p>
          </p:txBody>
        </p:sp>
        <p:sp>
          <p:nvSpPr>
            <p:cNvPr id="685" name="任意多边形: 形状 684">
              <a:extLst>
                <a:ext uri="{FF2B5EF4-FFF2-40B4-BE49-F238E27FC236}">
                  <a16:creationId xmlns:a16="http://schemas.microsoft.com/office/drawing/2014/main" id="{0C2D2DB2-F037-25D2-9526-CC6F6D20DA94}"/>
                </a:ext>
              </a:extLst>
            </p:cNvPr>
            <p:cNvSpPr/>
            <p:nvPr/>
          </p:nvSpPr>
          <p:spPr>
            <a:xfrm>
              <a:off x="6696697" y="1639998"/>
              <a:ext cx="18457" cy="29673"/>
            </a:xfrm>
            <a:custGeom>
              <a:avLst/>
              <a:gdLst>
                <a:gd name="connsiteX0" fmla="*/ 12680 w 18457"/>
                <a:gd name="connsiteY0" fmla="*/ 3058 h 29673"/>
                <a:gd name="connsiteX1" fmla="*/ 120 w 18457"/>
                <a:gd name="connsiteY1" fmla="*/ 17776 h 29673"/>
                <a:gd name="connsiteX2" fmla="*/ 18417 w 18457"/>
                <a:gd name="connsiteY2" fmla="*/ 32731 h 29673"/>
              </a:gdLst>
              <a:ahLst/>
              <a:cxnLst>
                <a:cxn ang="0">
                  <a:pos x="connsiteX0" y="connsiteY0"/>
                </a:cxn>
                <a:cxn ang="0">
                  <a:pos x="connsiteX1" y="connsiteY1"/>
                </a:cxn>
                <a:cxn ang="0">
                  <a:pos x="connsiteX2" y="connsiteY2"/>
                </a:cxn>
              </a:cxnLst>
              <a:rect l="l" t="t" r="r" b="b"/>
              <a:pathLst>
                <a:path w="18457" h="29673">
                  <a:moveTo>
                    <a:pt x="12680" y="3058"/>
                  </a:moveTo>
                  <a:cubicBezTo>
                    <a:pt x="12680" y="3058"/>
                    <a:pt x="-1710" y="3530"/>
                    <a:pt x="120" y="17776"/>
                  </a:cubicBezTo>
                  <a:cubicBezTo>
                    <a:pt x="1950" y="32023"/>
                    <a:pt x="18417" y="32731"/>
                    <a:pt x="18417" y="32731"/>
                  </a:cubicBezTo>
                </a:path>
              </a:pathLst>
            </a:custGeom>
            <a:solidFill>
              <a:srgbClr val="F9AA8F"/>
            </a:solidFill>
            <a:ln w="1179" cap="flat">
              <a:noFill/>
              <a:prstDash val="solid"/>
              <a:miter/>
            </a:ln>
          </p:spPr>
          <p:txBody>
            <a:bodyPr rtlCol="0" anchor="ctr"/>
            <a:lstStyle/>
            <a:p>
              <a:endParaRPr lang="zh-CN" altLang="en-US"/>
            </a:p>
          </p:txBody>
        </p:sp>
        <p:sp>
          <p:nvSpPr>
            <p:cNvPr id="686" name="任意多边形: 形状 685">
              <a:extLst>
                <a:ext uri="{FF2B5EF4-FFF2-40B4-BE49-F238E27FC236}">
                  <a16:creationId xmlns:a16="http://schemas.microsoft.com/office/drawing/2014/main" id="{097239E5-137A-363E-496C-C2CEECFD9BEC}"/>
                </a:ext>
              </a:extLst>
            </p:cNvPr>
            <p:cNvSpPr/>
            <p:nvPr/>
          </p:nvSpPr>
          <p:spPr>
            <a:xfrm>
              <a:off x="6696028" y="1606915"/>
              <a:ext cx="48389" cy="73187"/>
            </a:xfrm>
            <a:custGeom>
              <a:avLst/>
              <a:gdLst>
                <a:gd name="connsiteX0" fmla="*/ 23749 w 48389"/>
                <a:gd name="connsiteY0" fmla="*/ 3434 h 73187"/>
                <a:gd name="connsiteX1" fmla="*/ 45173 w 48389"/>
                <a:gd name="connsiteY1" fmla="*/ 12228 h 73187"/>
                <a:gd name="connsiteX2" fmla="*/ 47971 w 48389"/>
                <a:gd name="connsiteY2" fmla="*/ 18908 h 73187"/>
                <a:gd name="connsiteX3" fmla="*/ 40310 w 48389"/>
                <a:gd name="connsiteY3" fmla="*/ 37545 h 73187"/>
                <a:gd name="connsiteX4" fmla="*/ 24198 w 48389"/>
                <a:gd name="connsiteY4" fmla="*/ 47861 h 73187"/>
                <a:gd name="connsiteX5" fmla="*/ 19299 w 48389"/>
                <a:gd name="connsiteY5" fmla="*/ 51013 h 73187"/>
                <a:gd name="connsiteX6" fmla="*/ 13668 w 48389"/>
                <a:gd name="connsiteY6" fmla="*/ 64704 h 73187"/>
                <a:gd name="connsiteX7" fmla="*/ 16100 w 48389"/>
                <a:gd name="connsiteY7" fmla="*/ 70440 h 73187"/>
                <a:gd name="connsiteX8" fmla="*/ 17433 w 48389"/>
                <a:gd name="connsiteY8" fmla="*/ 73722 h 73187"/>
                <a:gd name="connsiteX9" fmla="*/ 12134 w 48389"/>
                <a:gd name="connsiteY9" fmla="*/ 75941 h 73187"/>
                <a:gd name="connsiteX10" fmla="*/ 12134 w 48389"/>
                <a:gd name="connsiteY10" fmla="*/ 75941 h 73187"/>
                <a:gd name="connsiteX11" fmla="*/ 2478 w 48389"/>
                <a:gd name="connsiteY11" fmla="*/ 71975 h 73187"/>
                <a:gd name="connsiteX12" fmla="*/ 271 w 48389"/>
                <a:gd name="connsiteY12" fmla="*/ 66652 h 73187"/>
                <a:gd name="connsiteX13" fmla="*/ 353 w 48389"/>
                <a:gd name="connsiteY13" fmla="*/ 66475 h 73187"/>
                <a:gd name="connsiteX14" fmla="*/ 3552 w 48389"/>
                <a:gd name="connsiteY14" fmla="*/ 65294 h 73187"/>
                <a:gd name="connsiteX15" fmla="*/ 3552 w 48389"/>
                <a:gd name="connsiteY15" fmla="*/ 65294 h 73187"/>
                <a:gd name="connsiteX16" fmla="*/ 9277 w 48389"/>
                <a:gd name="connsiteY16" fmla="*/ 62934 h 73187"/>
                <a:gd name="connsiteX17" fmla="*/ 14896 w 48389"/>
                <a:gd name="connsiteY17" fmla="*/ 49242 h 73187"/>
                <a:gd name="connsiteX18" fmla="*/ 13633 w 48389"/>
                <a:gd name="connsiteY18" fmla="*/ 43553 h 73187"/>
                <a:gd name="connsiteX19" fmla="*/ 9419 w 48389"/>
                <a:gd name="connsiteY19" fmla="*/ 24892 h 73187"/>
                <a:gd name="connsiteX20" fmla="*/ 17068 w 48389"/>
                <a:gd name="connsiteY20" fmla="*/ 6255 h 73187"/>
                <a:gd name="connsiteX21" fmla="*/ 23749 w 48389"/>
                <a:gd name="connsiteY21" fmla="*/ 3434 h 73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389" h="73187">
                  <a:moveTo>
                    <a:pt x="23749" y="3434"/>
                  </a:moveTo>
                  <a:lnTo>
                    <a:pt x="45173" y="12228"/>
                  </a:lnTo>
                  <a:cubicBezTo>
                    <a:pt x="47783" y="13313"/>
                    <a:pt x="49033" y="16288"/>
                    <a:pt x="47971" y="18908"/>
                  </a:cubicBezTo>
                  <a:lnTo>
                    <a:pt x="40310" y="37545"/>
                  </a:lnTo>
                  <a:cubicBezTo>
                    <a:pt x="37631" y="44013"/>
                    <a:pt x="31197" y="48133"/>
                    <a:pt x="24198" y="47861"/>
                  </a:cubicBezTo>
                  <a:cubicBezTo>
                    <a:pt x="22061" y="47779"/>
                    <a:pt x="20101" y="49041"/>
                    <a:pt x="19299" y="51013"/>
                  </a:cubicBezTo>
                  <a:lnTo>
                    <a:pt x="13668" y="64704"/>
                  </a:lnTo>
                  <a:cubicBezTo>
                    <a:pt x="12771" y="66959"/>
                    <a:pt x="13857" y="69520"/>
                    <a:pt x="16100" y="70440"/>
                  </a:cubicBezTo>
                  <a:cubicBezTo>
                    <a:pt x="17363" y="70983"/>
                    <a:pt x="17965" y="72447"/>
                    <a:pt x="17433" y="73722"/>
                  </a:cubicBezTo>
                  <a:cubicBezTo>
                    <a:pt x="16584" y="75799"/>
                    <a:pt x="14211" y="76791"/>
                    <a:pt x="12134" y="75941"/>
                  </a:cubicBezTo>
                  <a:cubicBezTo>
                    <a:pt x="12134" y="75941"/>
                    <a:pt x="12134" y="75941"/>
                    <a:pt x="12134" y="75941"/>
                  </a:cubicBezTo>
                  <a:lnTo>
                    <a:pt x="2478" y="71975"/>
                  </a:lnTo>
                  <a:cubicBezTo>
                    <a:pt x="400" y="71113"/>
                    <a:pt x="-591" y="68729"/>
                    <a:pt x="271" y="66652"/>
                  </a:cubicBezTo>
                  <a:cubicBezTo>
                    <a:pt x="294" y="66593"/>
                    <a:pt x="329" y="66534"/>
                    <a:pt x="353" y="66475"/>
                  </a:cubicBezTo>
                  <a:cubicBezTo>
                    <a:pt x="931" y="65294"/>
                    <a:pt x="2336" y="64775"/>
                    <a:pt x="3552" y="65294"/>
                  </a:cubicBezTo>
                  <a:lnTo>
                    <a:pt x="3552" y="65294"/>
                  </a:lnTo>
                  <a:cubicBezTo>
                    <a:pt x="5783" y="66215"/>
                    <a:pt x="8344" y="65164"/>
                    <a:pt x="9277" y="62934"/>
                  </a:cubicBezTo>
                  <a:lnTo>
                    <a:pt x="14896" y="49242"/>
                  </a:lnTo>
                  <a:cubicBezTo>
                    <a:pt x="15710" y="47271"/>
                    <a:pt x="15214" y="44993"/>
                    <a:pt x="13633" y="43553"/>
                  </a:cubicBezTo>
                  <a:cubicBezTo>
                    <a:pt x="8463" y="38832"/>
                    <a:pt x="6774" y="31384"/>
                    <a:pt x="9419" y="24892"/>
                  </a:cubicBezTo>
                  <a:lnTo>
                    <a:pt x="17068" y="6255"/>
                  </a:lnTo>
                  <a:cubicBezTo>
                    <a:pt x="18142" y="3635"/>
                    <a:pt x="21129" y="2372"/>
                    <a:pt x="23749" y="3434"/>
                  </a:cubicBezTo>
                  <a:close/>
                </a:path>
              </a:pathLst>
            </a:custGeom>
            <a:gradFill>
              <a:gsLst>
                <a:gs pos="0">
                  <a:srgbClr val="FFFFFF"/>
                </a:gs>
                <a:gs pos="84000">
                  <a:srgbClr val="CDDFEC"/>
                </a:gs>
              </a:gsLst>
              <a:lin ang="17533502" scaled="1"/>
            </a:gradFill>
            <a:ln w="1179" cap="flat">
              <a:noFill/>
              <a:prstDash val="solid"/>
              <a:miter/>
            </a:ln>
          </p:spPr>
          <p:txBody>
            <a:bodyPr rtlCol="0" anchor="ctr"/>
            <a:lstStyle/>
            <a:p>
              <a:endParaRPr lang="zh-CN" altLang="en-US"/>
            </a:p>
          </p:txBody>
        </p:sp>
        <p:sp>
          <p:nvSpPr>
            <p:cNvPr id="687" name="任意多边形: 形状 686">
              <a:extLst>
                <a:ext uri="{FF2B5EF4-FFF2-40B4-BE49-F238E27FC236}">
                  <a16:creationId xmlns:a16="http://schemas.microsoft.com/office/drawing/2014/main" id="{14644A6E-1405-DD2C-701D-9A6EA0525AEF}"/>
                </a:ext>
              </a:extLst>
            </p:cNvPr>
            <p:cNvSpPr/>
            <p:nvPr/>
          </p:nvSpPr>
          <p:spPr>
            <a:xfrm>
              <a:off x="6696004" y="1622765"/>
              <a:ext cx="41448" cy="57336"/>
            </a:xfrm>
            <a:custGeom>
              <a:avLst/>
              <a:gdLst>
                <a:gd name="connsiteX0" fmla="*/ 15675 w 41448"/>
                <a:gd name="connsiteY0" fmla="*/ 5560 h 57336"/>
                <a:gd name="connsiteX1" fmla="*/ 41408 w 41448"/>
                <a:gd name="connsiteY1" fmla="*/ 19039 h 57336"/>
                <a:gd name="connsiteX2" fmla="*/ 40310 w 41448"/>
                <a:gd name="connsiteY2" fmla="*/ 21695 h 57336"/>
                <a:gd name="connsiteX3" fmla="*/ 24198 w 41448"/>
                <a:gd name="connsiteY3" fmla="*/ 32011 h 57336"/>
                <a:gd name="connsiteX4" fmla="*/ 19299 w 41448"/>
                <a:gd name="connsiteY4" fmla="*/ 35162 h 57336"/>
                <a:gd name="connsiteX5" fmla="*/ 13668 w 41448"/>
                <a:gd name="connsiteY5" fmla="*/ 48854 h 57336"/>
                <a:gd name="connsiteX6" fmla="*/ 16100 w 41448"/>
                <a:gd name="connsiteY6" fmla="*/ 54590 h 57336"/>
                <a:gd name="connsiteX7" fmla="*/ 17434 w 41448"/>
                <a:gd name="connsiteY7" fmla="*/ 57871 h 57336"/>
                <a:gd name="connsiteX8" fmla="*/ 12134 w 41448"/>
                <a:gd name="connsiteY8" fmla="*/ 60090 h 57336"/>
                <a:gd name="connsiteX9" fmla="*/ 12134 w 41448"/>
                <a:gd name="connsiteY9" fmla="*/ 60090 h 57336"/>
                <a:gd name="connsiteX10" fmla="*/ 2478 w 41448"/>
                <a:gd name="connsiteY10" fmla="*/ 56125 h 57336"/>
                <a:gd name="connsiteX11" fmla="*/ 271 w 41448"/>
                <a:gd name="connsiteY11" fmla="*/ 50801 h 57336"/>
                <a:gd name="connsiteX12" fmla="*/ 353 w 41448"/>
                <a:gd name="connsiteY12" fmla="*/ 50624 h 57336"/>
                <a:gd name="connsiteX13" fmla="*/ 3552 w 41448"/>
                <a:gd name="connsiteY13" fmla="*/ 49444 h 57336"/>
                <a:gd name="connsiteX14" fmla="*/ 3552 w 41448"/>
                <a:gd name="connsiteY14" fmla="*/ 49444 h 57336"/>
                <a:gd name="connsiteX15" fmla="*/ 9277 w 41448"/>
                <a:gd name="connsiteY15" fmla="*/ 47083 h 57336"/>
                <a:gd name="connsiteX16" fmla="*/ 14896 w 41448"/>
                <a:gd name="connsiteY16" fmla="*/ 33392 h 57336"/>
                <a:gd name="connsiteX17" fmla="*/ 13633 w 41448"/>
                <a:gd name="connsiteY17" fmla="*/ 27703 h 57336"/>
                <a:gd name="connsiteX18" fmla="*/ 9419 w 41448"/>
                <a:gd name="connsiteY18" fmla="*/ 9042 h 57336"/>
                <a:gd name="connsiteX19" fmla="*/ 11874 w 41448"/>
                <a:gd name="connsiteY19" fmla="*/ 3058 h 57336"/>
                <a:gd name="connsiteX20" fmla="*/ 15675 w 41448"/>
                <a:gd name="connsiteY20" fmla="*/ 5560 h 57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1448" h="57336">
                  <a:moveTo>
                    <a:pt x="15675" y="5560"/>
                  </a:moveTo>
                  <a:cubicBezTo>
                    <a:pt x="23785" y="10895"/>
                    <a:pt x="32401" y="15416"/>
                    <a:pt x="41408" y="19039"/>
                  </a:cubicBezTo>
                  <a:lnTo>
                    <a:pt x="40310" y="21695"/>
                  </a:lnTo>
                  <a:cubicBezTo>
                    <a:pt x="37631" y="28163"/>
                    <a:pt x="31197" y="32282"/>
                    <a:pt x="24198" y="32011"/>
                  </a:cubicBezTo>
                  <a:cubicBezTo>
                    <a:pt x="22061" y="31928"/>
                    <a:pt x="20101" y="33191"/>
                    <a:pt x="19299" y="35162"/>
                  </a:cubicBezTo>
                  <a:lnTo>
                    <a:pt x="13668" y="48854"/>
                  </a:lnTo>
                  <a:cubicBezTo>
                    <a:pt x="12771" y="51108"/>
                    <a:pt x="13857" y="53670"/>
                    <a:pt x="16100" y="54590"/>
                  </a:cubicBezTo>
                  <a:cubicBezTo>
                    <a:pt x="17363" y="55133"/>
                    <a:pt x="17965" y="56597"/>
                    <a:pt x="17434" y="57871"/>
                  </a:cubicBezTo>
                  <a:cubicBezTo>
                    <a:pt x="16584" y="59949"/>
                    <a:pt x="14211" y="60940"/>
                    <a:pt x="12134" y="60090"/>
                  </a:cubicBezTo>
                  <a:cubicBezTo>
                    <a:pt x="12134" y="60090"/>
                    <a:pt x="12134" y="60090"/>
                    <a:pt x="12134" y="60090"/>
                  </a:cubicBezTo>
                  <a:lnTo>
                    <a:pt x="2478" y="56125"/>
                  </a:lnTo>
                  <a:cubicBezTo>
                    <a:pt x="400" y="55263"/>
                    <a:pt x="-591" y="52879"/>
                    <a:pt x="271" y="50801"/>
                  </a:cubicBezTo>
                  <a:cubicBezTo>
                    <a:pt x="294" y="50742"/>
                    <a:pt x="329" y="50683"/>
                    <a:pt x="353" y="50624"/>
                  </a:cubicBezTo>
                  <a:cubicBezTo>
                    <a:pt x="931" y="49444"/>
                    <a:pt x="2336" y="48925"/>
                    <a:pt x="3552" y="49444"/>
                  </a:cubicBezTo>
                  <a:lnTo>
                    <a:pt x="3552" y="49444"/>
                  </a:lnTo>
                  <a:cubicBezTo>
                    <a:pt x="5783" y="50365"/>
                    <a:pt x="8344" y="49314"/>
                    <a:pt x="9277" y="47083"/>
                  </a:cubicBezTo>
                  <a:lnTo>
                    <a:pt x="14896" y="33392"/>
                  </a:lnTo>
                  <a:cubicBezTo>
                    <a:pt x="15710" y="31421"/>
                    <a:pt x="15214" y="29143"/>
                    <a:pt x="13633" y="27703"/>
                  </a:cubicBezTo>
                  <a:cubicBezTo>
                    <a:pt x="8463" y="22981"/>
                    <a:pt x="6774" y="15534"/>
                    <a:pt x="9419" y="9042"/>
                  </a:cubicBezTo>
                  <a:lnTo>
                    <a:pt x="11874" y="3058"/>
                  </a:lnTo>
                  <a:cubicBezTo>
                    <a:pt x="13137" y="3872"/>
                    <a:pt x="14400" y="4722"/>
                    <a:pt x="15675" y="5560"/>
                  </a:cubicBezTo>
                  <a:close/>
                </a:path>
              </a:pathLst>
            </a:custGeom>
            <a:gradFill>
              <a:gsLst>
                <a:gs pos="0">
                  <a:srgbClr val="FFFFFF"/>
                </a:gs>
                <a:gs pos="84000">
                  <a:srgbClr val="CDDFEC"/>
                </a:gs>
              </a:gsLst>
              <a:lin ang="6733502" scaled="1"/>
            </a:gradFill>
            <a:ln w="1179" cap="flat">
              <a:noFill/>
              <a:prstDash val="solid"/>
              <a:miter/>
            </a:ln>
          </p:spPr>
          <p:txBody>
            <a:bodyPr rtlCol="0" anchor="ctr"/>
            <a:lstStyle/>
            <a:p>
              <a:endParaRPr lang="zh-CN" altLang="en-US"/>
            </a:p>
          </p:txBody>
        </p:sp>
        <p:sp>
          <p:nvSpPr>
            <p:cNvPr id="688" name="任意多边形: 形状 687">
              <a:extLst>
                <a:ext uri="{FF2B5EF4-FFF2-40B4-BE49-F238E27FC236}">
                  <a16:creationId xmlns:a16="http://schemas.microsoft.com/office/drawing/2014/main" id="{C6118B0E-1990-9FAF-0C49-56ABE97BAC6C}"/>
                </a:ext>
              </a:extLst>
            </p:cNvPr>
            <p:cNvSpPr/>
            <p:nvPr/>
          </p:nvSpPr>
          <p:spPr>
            <a:xfrm>
              <a:off x="6711670" y="1588300"/>
              <a:ext cx="160871" cy="152990"/>
            </a:xfrm>
            <a:custGeom>
              <a:avLst/>
              <a:gdLst>
                <a:gd name="connsiteX0" fmla="*/ 95471 w 160871"/>
                <a:gd name="connsiteY0" fmla="*/ 3058 h 152990"/>
                <a:gd name="connsiteX1" fmla="*/ 75297 w 160871"/>
                <a:gd name="connsiteY1" fmla="*/ 78126 h 152990"/>
                <a:gd name="connsiteX2" fmla="*/ 10633 w 160871"/>
                <a:gd name="connsiteY2" fmla="*/ 83260 h 152990"/>
                <a:gd name="connsiteX3" fmla="*/ 694 w 160871"/>
                <a:gd name="connsiteY3" fmla="*/ 83260 h 152990"/>
                <a:gd name="connsiteX4" fmla="*/ 28623 w 160871"/>
                <a:gd name="connsiteY4" fmla="*/ 146997 h 152990"/>
                <a:gd name="connsiteX5" fmla="*/ 160831 w 160871"/>
                <a:gd name="connsiteY5" fmla="*/ 150974 h 152990"/>
                <a:gd name="connsiteX6" fmla="*/ 144717 w 160871"/>
                <a:gd name="connsiteY6" fmla="*/ 108825 h 152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871" h="152990">
                  <a:moveTo>
                    <a:pt x="95471" y="3058"/>
                  </a:moveTo>
                  <a:cubicBezTo>
                    <a:pt x="95471" y="3058"/>
                    <a:pt x="77493" y="24622"/>
                    <a:pt x="75297" y="78126"/>
                  </a:cubicBezTo>
                  <a:cubicBezTo>
                    <a:pt x="73101" y="131629"/>
                    <a:pt x="15863" y="116722"/>
                    <a:pt x="10633" y="83260"/>
                  </a:cubicBezTo>
                  <a:lnTo>
                    <a:pt x="694" y="83260"/>
                  </a:lnTo>
                  <a:cubicBezTo>
                    <a:pt x="694" y="83260"/>
                    <a:pt x="-7179" y="129292"/>
                    <a:pt x="28623" y="146997"/>
                  </a:cubicBezTo>
                  <a:cubicBezTo>
                    <a:pt x="64425" y="164701"/>
                    <a:pt x="160831" y="150974"/>
                    <a:pt x="160831" y="150974"/>
                  </a:cubicBezTo>
                  <a:lnTo>
                    <a:pt x="144717" y="108825"/>
                  </a:lnTo>
                </a:path>
              </a:pathLst>
            </a:custGeom>
            <a:solidFill>
              <a:srgbClr val="7A86DD"/>
            </a:solidFill>
            <a:ln w="1179" cap="flat">
              <a:noFill/>
              <a:prstDash val="solid"/>
              <a:miter/>
            </a:ln>
          </p:spPr>
          <p:txBody>
            <a:bodyPr rtlCol="0" anchor="ctr"/>
            <a:lstStyle/>
            <a:p>
              <a:endParaRPr lang="zh-CN" altLang="en-US"/>
            </a:p>
          </p:txBody>
        </p:sp>
        <p:sp>
          <p:nvSpPr>
            <p:cNvPr id="689" name="任意多边形: 形状 688">
              <a:extLst>
                <a:ext uri="{FF2B5EF4-FFF2-40B4-BE49-F238E27FC236}">
                  <a16:creationId xmlns:a16="http://schemas.microsoft.com/office/drawing/2014/main" id="{7A194CFF-694C-614C-F6E2-8E959BF851E8}"/>
                </a:ext>
              </a:extLst>
            </p:cNvPr>
            <p:cNvSpPr/>
            <p:nvPr/>
          </p:nvSpPr>
          <p:spPr>
            <a:xfrm>
              <a:off x="6711670" y="1588300"/>
              <a:ext cx="160871" cy="152990"/>
            </a:xfrm>
            <a:custGeom>
              <a:avLst/>
              <a:gdLst>
                <a:gd name="connsiteX0" fmla="*/ 95471 w 160871"/>
                <a:gd name="connsiteY0" fmla="*/ 3058 h 152990"/>
                <a:gd name="connsiteX1" fmla="*/ 75297 w 160871"/>
                <a:gd name="connsiteY1" fmla="*/ 78126 h 152990"/>
                <a:gd name="connsiteX2" fmla="*/ 10633 w 160871"/>
                <a:gd name="connsiteY2" fmla="*/ 83260 h 152990"/>
                <a:gd name="connsiteX3" fmla="*/ 694 w 160871"/>
                <a:gd name="connsiteY3" fmla="*/ 83260 h 152990"/>
                <a:gd name="connsiteX4" fmla="*/ 28623 w 160871"/>
                <a:gd name="connsiteY4" fmla="*/ 146997 h 152990"/>
                <a:gd name="connsiteX5" fmla="*/ 160831 w 160871"/>
                <a:gd name="connsiteY5" fmla="*/ 150974 h 152990"/>
                <a:gd name="connsiteX6" fmla="*/ 144717 w 160871"/>
                <a:gd name="connsiteY6" fmla="*/ 108825 h 152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871" h="152990">
                  <a:moveTo>
                    <a:pt x="95471" y="3058"/>
                  </a:moveTo>
                  <a:cubicBezTo>
                    <a:pt x="95471" y="3058"/>
                    <a:pt x="77493" y="24622"/>
                    <a:pt x="75297" y="78126"/>
                  </a:cubicBezTo>
                  <a:cubicBezTo>
                    <a:pt x="73101" y="131629"/>
                    <a:pt x="15863" y="116722"/>
                    <a:pt x="10633" y="83260"/>
                  </a:cubicBezTo>
                  <a:lnTo>
                    <a:pt x="694" y="83260"/>
                  </a:lnTo>
                  <a:cubicBezTo>
                    <a:pt x="694" y="83260"/>
                    <a:pt x="-7179" y="129292"/>
                    <a:pt x="28623" y="146997"/>
                  </a:cubicBezTo>
                  <a:cubicBezTo>
                    <a:pt x="64425" y="164701"/>
                    <a:pt x="160831" y="150974"/>
                    <a:pt x="160831" y="150974"/>
                  </a:cubicBezTo>
                  <a:lnTo>
                    <a:pt x="144717" y="108825"/>
                  </a:lnTo>
                </a:path>
              </a:pathLst>
            </a:custGeom>
            <a:gradFill>
              <a:gsLst>
                <a:gs pos="0">
                  <a:srgbClr val="7164CC"/>
                </a:gs>
                <a:gs pos="50000">
                  <a:srgbClr val="7575D4"/>
                </a:gs>
                <a:gs pos="100000">
                  <a:srgbClr val="7A86DD"/>
                </a:gs>
              </a:gsLst>
              <a:lin ang="5037312" scaled="1"/>
            </a:gradFill>
            <a:ln w="1179" cap="flat">
              <a:noFill/>
              <a:prstDash val="solid"/>
              <a:miter/>
            </a:ln>
          </p:spPr>
          <p:txBody>
            <a:bodyPr rtlCol="0" anchor="ctr"/>
            <a:lstStyle/>
            <a:p>
              <a:endParaRPr lang="zh-CN" altLang="en-US"/>
            </a:p>
          </p:txBody>
        </p:sp>
        <p:sp>
          <p:nvSpPr>
            <p:cNvPr id="690" name="任意多边形: 形状 689">
              <a:extLst>
                <a:ext uri="{FF2B5EF4-FFF2-40B4-BE49-F238E27FC236}">
                  <a16:creationId xmlns:a16="http://schemas.microsoft.com/office/drawing/2014/main" id="{04A71626-8D7E-8F1C-B8A3-FA7C8F7016E4}"/>
                </a:ext>
              </a:extLst>
            </p:cNvPr>
            <p:cNvSpPr/>
            <p:nvPr/>
          </p:nvSpPr>
          <p:spPr>
            <a:xfrm>
              <a:off x="6758818" y="1575649"/>
              <a:ext cx="33969" cy="28916"/>
            </a:xfrm>
            <a:custGeom>
              <a:avLst/>
              <a:gdLst>
                <a:gd name="connsiteX0" fmla="*/ -40 w 33969"/>
                <a:gd name="connsiteY0" fmla="*/ 31974 h 28916"/>
                <a:gd name="connsiteX1" fmla="*/ 408 w 33969"/>
                <a:gd name="connsiteY1" fmla="*/ 24125 h 28916"/>
                <a:gd name="connsiteX2" fmla="*/ 31359 w 33969"/>
                <a:gd name="connsiteY2" fmla="*/ 4980 h 28916"/>
                <a:gd name="connsiteX3" fmla="*/ 32693 w 33969"/>
                <a:gd name="connsiteY3" fmla="*/ 5618 h 28916"/>
                <a:gd name="connsiteX4" fmla="*/ -40 w 33969"/>
                <a:gd name="connsiteY4" fmla="*/ 31974 h 289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69" h="28916">
                  <a:moveTo>
                    <a:pt x="-40" y="31974"/>
                  </a:moveTo>
                  <a:lnTo>
                    <a:pt x="408" y="24125"/>
                  </a:lnTo>
                  <a:cubicBezTo>
                    <a:pt x="1282" y="8781"/>
                    <a:pt x="17312" y="-1370"/>
                    <a:pt x="31359" y="4980"/>
                  </a:cubicBezTo>
                  <a:lnTo>
                    <a:pt x="32693" y="5618"/>
                  </a:lnTo>
                  <a:cubicBezTo>
                    <a:pt x="41546" y="10020"/>
                    <a:pt x="-40" y="31974"/>
                    <a:pt x="-40" y="31974"/>
                  </a:cubicBezTo>
                  <a:close/>
                </a:path>
              </a:pathLst>
            </a:custGeom>
            <a:solidFill>
              <a:srgbClr val="7A86DD"/>
            </a:solidFill>
            <a:ln w="1179" cap="flat">
              <a:noFill/>
              <a:prstDash val="solid"/>
              <a:miter/>
            </a:ln>
          </p:spPr>
          <p:txBody>
            <a:bodyPr rtlCol="0" anchor="ctr"/>
            <a:lstStyle/>
            <a:p>
              <a:endParaRPr lang="zh-CN" altLang="en-US"/>
            </a:p>
          </p:txBody>
        </p:sp>
        <p:sp>
          <p:nvSpPr>
            <p:cNvPr id="691" name="任意多边形: 形状 690">
              <a:extLst>
                <a:ext uri="{FF2B5EF4-FFF2-40B4-BE49-F238E27FC236}">
                  <a16:creationId xmlns:a16="http://schemas.microsoft.com/office/drawing/2014/main" id="{E74EC4F5-64B5-4766-9DE4-C3BC2DA35F5D}"/>
                </a:ext>
              </a:extLst>
            </p:cNvPr>
            <p:cNvSpPr/>
            <p:nvPr/>
          </p:nvSpPr>
          <p:spPr>
            <a:xfrm>
              <a:off x="6758818" y="1575649"/>
              <a:ext cx="33969" cy="28916"/>
            </a:xfrm>
            <a:custGeom>
              <a:avLst/>
              <a:gdLst>
                <a:gd name="connsiteX0" fmla="*/ -40 w 33969"/>
                <a:gd name="connsiteY0" fmla="*/ 31974 h 28916"/>
                <a:gd name="connsiteX1" fmla="*/ 408 w 33969"/>
                <a:gd name="connsiteY1" fmla="*/ 24125 h 28916"/>
                <a:gd name="connsiteX2" fmla="*/ 31359 w 33969"/>
                <a:gd name="connsiteY2" fmla="*/ 4980 h 28916"/>
                <a:gd name="connsiteX3" fmla="*/ 32693 w 33969"/>
                <a:gd name="connsiteY3" fmla="*/ 5618 h 28916"/>
                <a:gd name="connsiteX4" fmla="*/ -40 w 33969"/>
                <a:gd name="connsiteY4" fmla="*/ 31974 h 289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69" h="28916">
                  <a:moveTo>
                    <a:pt x="-40" y="31974"/>
                  </a:moveTo>
                  <a:lnTo>
                    <a:pt x="408" y="24125"/>
                  </a:lnTo>
                  <a:cubicBezTo>
                    <a:pt x="1282" y="8781"/>
                    <a:pt x="17312" y="-1370"/>
                    <a:pt x="31359" y="4980"/>
                  </a:cubicBezTo>
                  <a:lnTo>
                    <a:pt x="32693" y="5618"/>
                  </a:lnTo>
                  <a:cubicBezTo>
                    <a:pt x="41546" y="10020"/>
                    <a:pt x="-40" y="31974"/>
                    <a:pt x="-40" y="31974"/>
                  </a:cubicBezTo>
                  <a:close/>
                </a:path>
              </a:pathLst>
            </a:custGeom>
            <a:gradFill>
              <a:gsLst>
                <a:gs pos="0">
                  <a:srgbClr val="7164CC"/>
                </a:gs>
                <a:gs pos="50000">
                  <a:srgbClr val="7575D4"/>
                </a:gs>
                <a:gs pos="100000">
                  <a:srgbClr val="7A86DD"/>
                </a:gs>
              </a:gsLst>
              <a:lin ang="20177926" scaled="1"/>
            </a:gradFill>
            <a:ln w="1179" cap="flat">
              <a:noFill/>
              <a:prstDash val="solid"/>
              <a:miter/>
            </a:ln>
          </p:spPr>
          <p:txBody>
            <a:bodyPr rtlCol="0" anchor="ctr"/>
            <a:lstStyle/>
            <a:p>
              <a:endParaRPr lang="zh-CN" altLang="en-US"/>
            </a:p>
          </p:txBody>
        </p:sp>
        <p:sp>
          <p:nvSpPr>
            <p:cNvPr id="692" name="任意多边形: 形状 691">
              <a:extLst>
                <a:ext uri="{FF2B5EF4-FFF2-40B4-BE49-F238E27FC236}">
                  <a16:creationId xmlns:a16="http://schemas.microsoft.com/office/drawing/2014/main" id="{6221FAC2-0107-EC4E-029C-DAA0C7052D98}"/>
                </a:ext>
              </a:extLst>
            </p:cNvPr>
            <p:cNvSpPr/>
            <p:nvPr/>
          </p:nvSpPr>
          <p:spPr>
            <a:xfrm>
              <a:off x="6747036" y="1594627"/>
              <a:ext cx="79904" cy="203568"/>
            </a:xfrm>
            <a:custGeom>
              <a:avLst/>
              <a:gdLst>
                <a:gd name="connsiteX0" fmla="*/ 25530 w 79904"/>
                <a:gd name="connsiteY0" fmla="*/ 3058 h 203568"/>
                <a:gd name="connsiteX1" fmla="*/ 11742 w 79904"/>
                <a:gd name="connsiteY1" fmla="*/ 12996 h 203568"/>
                <a:gd name="connsiteX2" fmla="*/ 8508 w 79904"/>
                <a:gd name="connsiteY2" fmla="*/ 37783 h 203568"/>
                <a:gd name="connsiteX3" fmla="*/ 245 w 79904"/>
                <a:gd name="connsiteY3" fmla="*/ 198966 h 203568"/>
                <a:gd name="connsiteX4" fmla="*/ 38892 w 79904"/>
                <a:gd name="connsiteY4" fmla="*/ 194764 h 203568"/>
                <a:gd name="connsiteX5" fmla="*/ 79864 w 79904"/>
                <a:gd name="connsiteY5" fmla="*/ 50317 h 203568"/>
                <a:gd name="connsiteX6" fmla="*/ 79864 w 79904"/>
                <a:gd name="connsiteY6" fmla="*/ 13008 h 203568"/>
                <a:gd name="connsiteX7" fmla="*/ 25530 w 79904"/>
                <a:gd name="connsiteY7" fmla="*/ 3058 h 203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904" h="203568">
                  <a:moveTo>
                    <a:pt x="25530" y="3058"/>
                  </a:moveTo>
                  <a:lnTo>
                    <a:pt x="11742" y="12996"/>
                  </a:lnTo>
                  <a:cubicBezTo>
                    <a:pt x="11742" y="12996"/>
                    <a:pt x="7021" y="19476"/>
                    <a:pt x="8508" y="37783"/>
                  </a:cubicBezTo>
                  <a:cubicBezTo>
                    <a:pt x="9995" y="56089"/>
                    <a:pt x="4412" y="179550"/>
                    <a:pt x="245" y="198966"/>
                  </a:cubicBezTo>
                  <a:cubicBezTo>
                    <a:pt x="-3922" y="218382"/>
                    <a:pt x="38892" y="194764"/>
                    <a:pt x="38892" y="194764"/>
                  </a:cubicBezTo>
                  <a:lnTo>
                    <a:pt x="79864" y="50317"/>
                  </a:lnTo>
                  <a:lnTo>
                    <a:pt x="79864" y="13008"/>
                  </a:lnTo>
                  <a:cubicBezTo>
                    <a:pt x="79877" y="12760"/>
                    <a:pt x="25530" y="3058"/>
                    <a:pt x="25530" y="3058"/>
                  </a:cubicBezTo>
                  <a:close/>
                </a:path>
              </a:pathLst>
            </a:custGeom>
            <a:solidFill>
              <a:srgbClr val="0D3D61"/>
            </a:solidFill>
            <a:ln w="1179" cap="flat">
              <a:noFill/>
              <a:prstDash val="solid"/>
              <a:miter/>
            </a:ln>
          </p:spPr>
          <p:txBody>
            <a:bodyPr rtlCol="0" anchor="ctr"/>
            <a:lstStyle/>
            <a:p>
              <a:endParaRPr lang="zh-CN" altLang="en-US"/>
            </a:p>
          </p:txBody>
        </p:sp>
        <p:sp>
          <p:nvSpPr>
            <p:cNvPr id="693" name="任意多边形: 形状 692">
              <a:extLst>
                <a:ext uri="{FF2B5EF4-FFF2-40B4-BE49-F238E27FC236}">
                  <a16:creationId xmlns:a16="http://schemas.microsoft.com/office/drawing/2014/main" id="{F1DBEA06-B43E-C342-0C12-ED7CB2625E09}"/>
                </a:ext>
              </a:extLst>
            </p:cNvPr>
            <p:cNvSpPr/>
            <p:nvPr/>
          </p:nvSpPr>
          <p:spPr>
            <a:xfrm>
              <a:off x="6747050" y="1773337"/>
              <a:ext cx="42624" cy="24840"/>
            </a:xfrm>
            <a:custGeom>
              <a:avLst/>
              <a:gdLst>
                <a:gd name="connsiteX0" fmla="*/ 1541 w 42624"/>
                <a:gd name="connsiteY0" fmla="*/ 11367 h 24840"/>
                <a:gd name="connsiteX1" fmla="*/ 242 w 42624"/>
                <a:gd name="connsiteY1" fmla="*/ 20243 h 24840"/>
                <a:gd name="connsiteX2" fmla="*/ 38890 w 42624"/>
                <a:gd name="connsiteY2" fmla="*/ 16041 h 24840"/>
                <a:gd name="connsiteX3" fmla="*/ 42584 w 42624"/>
                <a:gd name="connsiteY3" fmla="*/ 3058 h 24840"/>
                <a:gd name="connsiteX4" fmla="*/ 1541 w 42624"/>
                <a:gd name="connsiteY4" fmla="*/ 11367 h 24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624" h="24840">
                  <a:moveTo>
                    <a:pt x="1541" y="11367"/>
                  </a:moveTo>
                  <a:cubicBezTo>
                    <a:pt x="1104" y="15239"/>
                    <a:pt x="667" y="18272"/>
                    <a:pt x="242" y="20243"/>
                  </a:cubicBezTo>
                  <a:cubicBezTo>
                    <a:pt x="-3901" y="39647"/>
                    <a:pt x="38890" y="16041"/>
                    <a:pt x="38890" y="16041"/>
                  </a:cubicBezTo>
                  <a:lnTo>
                    <a:pt x="42584" y="3058"/>
                  </a:lnTo>
                  <a:cubicBezTo>
                    <a:pt x="28749" y="5005"/>
                    <a:pt x="15045" y="7779"/>
                    <a:pt x="1541" y="11367"/>
                  </a:cubicBezTo>
                  <a:close/>
                </a:path>
              </a:pathLst>
            </a:custGeom>
            <a:solidFill>
              <a:srgbClr val="7A86DD"/>
            </a:solidFill>
            <a:ln w="1179" cap="flat">
              <a:noFill/>
              <a:prstDash val="solid"/>
              <a:miter/>
            </a:ln>
          </p:spPr>
          <p:txBody>
            <a:bodyPr rtlCol="0" anchor="ctr"/>
            <a:lstStyle/>
            <a:p>
              <a:endParaRPr lang="zh-CN" altLang="en-US"/>
            </a:p>
          </p:txBody>
        </p:sp>
        <p:sp>
          <p:nvSpPr>
            <p:cNvPr id="694" name="任意多边形: 形状 693">
              <a:extLst>
                <a:ext uri="{FF2B5EF4-FFF2-40B4-BE49-F238E27FC236}">
                  <a16:creationId xmlns:a16="http://schemas.microsoft.com/office/drawing/2014/main" id="{B91BCF1B-686C-2FD9-D2F5-A70179B77455}"/>
                </a:ext>
              </a:extLst>
            </p:cNvPr>
            <p:cNvSpPr/>
            <p:nvPr/>
          </p:nvSpPr>
          <p:spPr>
            <a:xfrm>
              <a:off x="6752184" y="1849078"/>
              <a:ext cx="126860" cy="47873"/>
            </a:xfrm>
            <a:custGeom>
              <a:avLst/>
              <a:gdLst>
                <a:gd name="connsiteX0" fmla="*/ 102956 w 126860"/>
                <a:gd name="connsiteY0" fmla="*/ 0 h 47873"/>
                <a:gd name="connsiteX1" fmla="*/ 126860 w 126860"/>
                <a:gd name="connsiteY1" fmla="*/ 0 h 47873"/>
                <a:gd name="connsiteX2" fmla="*/ 126860 w 126860"/>
                <a:gd name="connsiteY2" fmla="*/ 47873 h 47873"/>
                <a:gd name="connsiteX3" fmla="*/ 102956 w 126860"/>
                <a:gd name="connsiteY3" fmla="*/ 47873 h 47873"/>
                <a:gd name="connsiteX4" fmla="*/ 23903 w 126860"/>
                <a:gd name="connsiteY4" fmla="*/ 47873 h 47873"/>
                <a:gd name="connsiteX5" fmla="*/ 0 w 126860"/>
                <a:gd name="connsiteY5" fmla="*/ 47873 h 47873"/>
                <a:gd name="connsiteX6" fmla="*/ 0 w 126860"/>
                <a:gd name="connsiteY6" fmla="*/ 0 h 47873"/>
                <a:gd name="connsiteX7" fmla="*/ 23903 w 126860"/>
                <a:gd name="connsiteY7" fmla="*/ 0 h 4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860" h="47873">
                  <a:moveTo>
                    <a:pt x="102956" y="0"/>
                  </a:moveTo>
                  <a:cubicBezTo>
                    <a:pt x="116158" y="0"/>
                    <a:pt x="126860" y="0"/>
                    <a:pt x="126860" y="0"/>
                  </a:cubicBezTo>
                  <a:lnTo>
                    <a:pt x="126860" y="47873"/>
                  </a:lnTo>
                  <a:cubicBezTo>
                    <a:pt x="126860" y="47873"/>
                    <a:pt x="116158" y="47873"/>
                    <a:pt x="102956" y="47873"/>
                  </a:cubicBezTo>
                  <a:lnTo>
                    <a:pt x="23903" y="47873"/>
                  </a:lnTo>
                  <a:cubicBezTo>
                    <a:pt x="10702" y="47873"/>
                    <a:pt x="0" y="47873"/>
                    <a:pt x="0" y="47873"/>
                  </a:cubicBezTo>
                  <a:lnTo>
                    <a:pt x="0" y="0"/>
                  </a:lnTo>
                  <a:cubicBezTo>
                    <a:pt x="0" y="0"/>
                    <a:pt x="10702" y="0"/>
                    <a:pt x="23903" y="0"/>
                  </a:cubicBezTo>
                  <a:close/>
                </a:path>
              </a:pathLst>
            </a:custGeom>
            <a:gradFill>
              <a:gsLst>
                <a:gs pos="0">
                  <a:srgbClr val="FFFFFF"/>
                </a:gs>
                <a:gs pos="84000">
                  <a:srgbClr val="CDDFEC"/>
                </a:gs>
              </a:gsLst>
              <a:lin ang="16200000" scaled="1"/>
            </a:gradFill>
            <a:ln w="1179" cap="flat">
              <a:noFill/>
              <a:prstDash val="solid"/>
              <a:miter/>
            </a:ln>
          </p:spPr>
          <p:txBody>
            <a:bodyPr rtlCol="0" anchor="ctr"/>
            <a:lstStyle/>
            <a:p>
              <a:endParaRPr lang="zh-CN" altLang="en-US"/>
            </a:p>
          </p:txBody>
        </p:sp>
        <p:sp>
          <p:nvSpPr>
            <p:cNvPr id="695" name="任意多边形: 形状 694">
              <a:extLst>
                <a:ext uri="{FF2B5EF4-FFF2-40B4-BE49-F238E27FC236}">
                  <a16:creationId xmlns:a16="http://schemas.microsoft.com/office/drawing/2014/main" id="{D148E391-BC4A-C8E1-F909-3C495DBBD843}"/>
                </a:ext>
              </a:extLst>
            </p:cNvPr>
            <p:cNvSpPr/>
            <p:nvPr/>
          </p:nvSpPr>
          <p:spPr>
            <a:xfrm>
              <a:off x="6776666" y="1896951"/>
              <a:ext cx="77907" cy="121796"/>
            </a:xfrm>
            <a:custGeom>
              <a:avLst/>
              <a:gdLst>
                <a:gd name="connsiteX0" fmla="*/ 45276 w 77907"/>
                <a:gd name="connsiteY0" fmla="*/ 99725 h 121796"/>
                <a:gd name="connsiteX1" fmla="*/ 45276 w 77907"/>
                <a:gd name="connsiteY1" fmla="*/ 3058 h 121796"/>
                <a:gd name="connsiteX2" fmla="*/ 32551 w 77907"/>
                <a:gd name="connsiteY2" fmla="*/ 3058 h 121796"/>
                <a:gd name="connsiteX3" fmla="*/ 32551 w 77907"/>
                <a:gd name="connsiteY3" fmla="*/ 99725 h 121796"/>
                <a:gd name="connsiteX4" fmla="*/ 18197 w 77907"/>
                <a:gd name="connsiteY4" fmla="*/ 114113 h 121796"/>
                <a:gd name="connsiteX5" fmla="*/ 7290 w 77907"/>
                <a:gd name="connsiteY5" fmla="*/ 114113 h 121796"/>
                <a:gd name="connsiteX6" fmla="*/ -40 w 77907"/>
                <a:gd name="connsiteY6" fmla="*/ 121467 h 121796"/>
                <a:gd name="connsiteX7" fmla="*/ -40 w 77907"/>
                <a:gd name="connsiteY7" fmla="*/ 124854 h 121796"/>
                <a:gd name="connsiteX8" fmla="*/ 77868 w 77907"/>
                <a:gd name="connsiteY8" fmla="*/ 124854 h 121796"/>
                <a:gd name="connsiteX9" fmla="*/ 77868 w 77907"/>
                <a:gd name="connsiteY9" fmla="*/ 121467 h 121796"/>
                <a:gd name="connsiteX10" fmla="*/ 70537 w 77907"/>
                <a:gd name="connsiteY10" fmla="*/ 114113 h 121796"/>
                <a:gd name="connsiteX11" fmla="*/ 59630 w 77907"/>
                <a:gd name="connsiteY11" fmla="*/ 114113 h 121796"/>
                <a:gd name="connsiteX12" fmla="*/ 45276 w 77907"/>
                <a:gd name="connsiteY12" fmla="*/ 99737 h 121796"/>
                <a:gd name="connsiteX13" fmla="*/ 45276 w 77907"/>
                <a:gd name="connsiteY13" fmla="*/ 99725 h 121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7907" h="121796">
                  <a:moveTo>
                    <a:pt x="45276" y="99725"/>
                  </a:moveTo>
                  <a:lnTo>
                    <a:pt x="45276" y="3058"/>
                  </a:lnTo>
                  <a:lnTo>
                    <a:pt x="32551" y="3058"/>
                  </a:lnTo>
                  <a:lnTo>
                    <a:pt x="32551" y="99725"/>
                  </a:lnTo>
                  <a:cubicBezTo>
                    <a:pt x="32563" y="107657"/>
                    <a:pt x="26130" y="114101"/>
                    <a:pt x="18197" y="114113"/>
                  </a:cubicBezTo>
                  <a:lnTo>
                    <a:pt x="7290" y="114113"/>
                  </a:lnTo>
                  <a:cubicBezTo>
                    <a:pt x="3229" y="114125"/>
                    <a:pt x="-52" y="117406"/>
                    <a:pt x="-40" y="121467"/>
                  </a:cubicBezTo>
                  <a:lnTo>
                    <a:pt x="-40" y="124854"/>
                  </a:lnTo>
                  <a:lnTo>
                    <a:pt x="77868" y="124854"/>
                  </a:lnTo>
                  <a:lnTo>
                    <a:pt x="77868" y="121467"/>
                  </a:lnTo>
                  <a:cubicBezTo>
                    <a:pt x="77879" y="117406"/>
                    <a:pt x="74598" y="114125"/>
                    <a:pt x="70537" y="114113"/>
                  </a:cubicBezTo>
                  <a:lnTo>
                    <a:pt x="59630" y="114113"/>
                  </a:lnTo>
                  <a:cubicBezTo>
                    <a:pt x="51698" y="114101"/>
                    <a:pt x="45264" y="107669"/>
                    <a:pt x="45276" y="99737"/>
                  </a:cubicBezTo>
                  <a:cubicBezTo>
                    <a:pt x="45276" y="99737"/>
                    <a:pt x="45276" y="99725"/>
                    <a:pt x="45276" y="99725"/>
                  </a:cubicBezTo>
                  <a:close/>
                </a:path>
              </a:pathLst>
            </a:custGeom>
            <a:gradFill>
              <a:gsLst>
                <a:gs pos="0">
                  <a:srgbClr val="FFFFFF"/>
                </a:gs>
                <a:gs pos="84000">
                  <a:srgbClr val="CDDFEC"/>
                </a:gs>
              </a:gsLst>
              <a:lin ang="16200000" scaled="1"/>
            </a:gradFill>
            <a:ln w="1179" cap="flat">
              <a:noFill/>
              <a:prstDash val="solid"/>
              <a:miter/>
            </a:ln>
          </p:spPr>
          <p:txBody>
            <a:bodyPr rtlCol="0" anchor="ctr"/>
            <a:lstStyle/>
            <a:p>
              <a:endParaRPr lang="zh-CN" altLang="en-US"/>
            </a:p>
          </p:txBody>
        </p:sp>
        <p:sp>
          <p:nvSpPr>
            <p:cNvPr id="696" name="任意多边形: 形状 695">
              <a:extLst>
                <a:ext uri="{FF2B5EF4-FFF2-40B4-BE49-F238E27FC236}">
                  <a16:creationId xmlns:a16="http://schemas.microsoft.com/office/drawing/2014/main" id="{B40FC575-3081-022D-27CF-6BA201DB747B}"/>
                </a:ext>
              </a:extLst>
            </p:cNvPr>
            <p:cNvSpPr/>
            <p:nvPr/>
          </p:nvSpPr>
          <p:spPr>
            <a:xfrm>
              <a:off x="6578226" y="1781788"/>
              <a:ext cx="282722" cy="192791"/>
            </a:xfrm>
            <a:custGeom>
              <a:avLst/>
              <a:gdLst>
                <a:gd name="connsiteX0" fmla="*/ 184106 w 282722"/>
                <a:gd name="connsiteY0" fmla="*/ 3058 h 192791"/>
                <a:gd name="connsiteX1" fmla="*/ -40 w 282722"/>
                <a:gd name="connsiteY1" fmla="*/ 195850 h 192791"/>
                <a:gd name="connsiteX2" fmla="*/ 25929 w 282722"/>
                <a:gd name="connsiteY2" fmla="*/ 195850 h 192791"/>
                <a:gd name="connsiteX3" fmla="*/ 110919 w 282722"/>
                <a:gd name="connsiteY3" fmla="*/ 113228 h 192791"/>
                <a:gd name="connsiteX4" fmla="*/ 282683 w 282722"/>
                <a:gd name="connsiteY4" fmla="*/ 14247 h 192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2722" h="192791">
                  <a:moveTo>
                    <a:pt x="184106" y="3058"/>
                  </a:moveTo>
                  <a:cubicBezTo>
                    <a:pt x="184106" y="3058"/>
                    <a:pt x="93603" y="46340"/>
                    <a:pt x="-40" y="195850"/>
                  </a:cubicBezTo>
                  <a:lnTo>
                    <a:pt x="25929" y="195850"/>
                  </a:lnTo>
                  <a:lnTo>
                    <a:pt x="110919" y="113228"/>
                  </a:lnTo>
                  <a:lnTo>
                    <a:pt x="282683" y="14247"/>
                  </a:lnTo>
                  <a:close/>
                </a:path>
              </a:pathLst>
            </a:custGeom>
            <a:solidFill>
              <a:srgbClr val="0D3D61"/>
            </a:solidFill>
            <a:ln w="1179" cap="flat">
              <a:noFill/>
              <a:prstDash val="solid"/>
              <a:miter/>
            </a:ln>
          </p:spPr>
          <p:txBody>
            <a:bodyPr rtlCol="0" anchor="ctr"/>
            <a:lstStyle/>
            <a:p>
              <a:endParaRPr lang="zh-CN" altLang="en-US"/>
            </a:p>
          </p:txBody>
        </p:sp>
        <p:sp>
          <p:nvSpPr>
            <p:cNvPr id="697" name="任意多边形: 形状 696">
              <a:extLst>
                <a:ext uri="{FF2B5EF4-FFF2-40B4-BE49-F238E27FC236}">
                  <a16:creationId xmlns:a16="http://schemas.microsoft.com/office/drawing/2014/main" id="{CE1B92F9-4828-5C15-FAFB-87FD14DD9B5F}"/>
                </a:ext>
              </a:extLst>
            </p:cNvPr>
            <p:cNvSpPr/>
            <p:nvPr/>
          </p:nvSpPr>
          <p:spPr>
            <a:xfrm>
              <a:off x="6578226" y="1781788"/>
              <a:ext cx="282722" cy="192791"/>
            </a:xfrm>
            <a:custGeom>
              <a:avLst/>
              <a:gdLst>
                <a:gd name="connsiteX0" fmla="*/ 184106 w 282722"/>
                <a:gd name="connsiteY0" fmla="*/ 3058 h 192791"/>
                <a:gd name="connsiteX1" fmla="*/ -40 w 282722"/>
                <a:gd name="connsiteY1" fmla="*/ 195850 h 192791"/>
                <a:gd name="connsiteX2" fmla="*/ 25929 w 282722"/>
                <a:gd name="connsiteY2" fmla="*/ 195850 h 192791"/>
                <a:gd name="connsiteX3" fmla="*/ 110919 w 282722"/>
                <a:gd name="connsiteY3" fmla="*/ 113228 h 192791"/>
                <a:gd name="connsiteX4" fmla="*/ 282683 w 282722"/>
                <a:gd name="connsiteY4" fmla="*/ 14247 h 192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2722" h="192791">
                  <a:moveTo>
                    <a:pt x="184106" y="3058"/>
                  </a:moveTo>
                  <a:cubicBezTo>
                    <a:pt x="184106" y="3058"/>
                    <a:pt x="93603" y="46340"/>
                    <a:pt x="-40" y="195850"/>
                  </a:cubicBezTo>
                  <a:lnTo>
                    <a:pt x="25929" y="195850"/>
                  </a:lnTo>
                  <a:lnTo>
                    <a:pt x="110919" y="113228"/>
                  </a:lnTo>
                  <a:lnTo>
                    <a:pt x="282683" y="14247"/>
                  </a:lnTo>
                  <a:close/>
                </a:path>
              </a:pathLst>
            </a:custGeom>
            <a:gradFill>
              <a:gsLst>
                <a:gs pos="0">
                  <a:srgbClr val="0A304D"/>
                </a:gs>
                <a:gs pos="50000">
                  <a:srgbClr val="0B3657"/>
                </a:gs>
                <a:gs pos="100000">
                  <a:srgbClr val="0D3D61"/>
                </a:gs>
              </a:gsLst>
              <a:lin ang="20862658" scaled="1"/>
            </a:gradFill>
            <a:ln w="1179" cap="flat">
              <a:noFill/>
              <a:prstDash val="solid"/>
              <a:miter/>
            </a:ln>
          </p:spPr>
          <p:txBody>
            <a:bodyPr rtlCol="0" anchor="ctr"/>
            <a:lstStyle/>
            <a:p>
              <a:endParaRPr lang="zh-CN" altLang="en-US"/>
            </a:p>
          </p:txBody>
        </p:sp>
        <p:sp>
          <p:nvSpPr>
            <p:cNvPr id="698" name="任意多边形: 形状 697">
              <a:extLst>
                <a:ext uri="{FF2B5EF4-FFF2-40B4-BE49-F238E27FC236}">
                  <a16:creationId xmlns:a16="http://schemas.microsoft.com/office/drawing/2014/main" id="{7B5068C1-6FBA-9F96-87B5-446229CEF88C}"/>
                </a:ext>
              </a:extLst>
            </p:cNvPr>
            <p:cNvSpPr/>
            <p:nvPr/>
          </p:nvSpPr>
          <p:spPr>
            <a:xfrm>
              <a:off x="6673157" y="1749483"/>
              <a:ext cx="200124" cy="225144"/>
            </a:xfrm>
            <a:custGeom>
              <a:avLst/>
              <a:gdLst>
                <a:gd name="connsiteX0" fmla="*/ 198493 w 200124"/>
                <a:gd name="connsiteY0" fmla="*/ 30972 h 225144"/>
                <a:gd name="connsiteX1" fmla="*/ 158960 w 200124"/>
                <a:gd name="connsiteY1" fmla="*/ 102652 h 225144"/>
                <a:gd name="connsiteX2" fmla="*/ 57680 w 200124"/>
                <a:gd name="connsiteY2" fmla="*/ 124040 h 225144"/>
                <a:gd name="connsiteX3" fmla="*/ 46962 w 200124"/>
                <a:gd name="connsiteY3" fmla="*/ 140068 h 225144"/>
                <a:gd name="connsiteX4" fmla="*/ 49417 w 200124"/>
                <a:gd name="connsiteY4" fmla="*/ 145580 h 225144"/>
                <a:gd name="connsiteX5" fmla="*/ 111201 w 200124"/>
                <a:gd name="connsiteY5" fmla="*/ 228202 h 225144"/>
                <a:gd name="connsiteX6" fmla="*/ 85149 w 200124"/>
                <a:gd name="connsiteY6" fmla="*/ 228202 h 225144"/>
                <a:gd name="connsiteX7" fmla="*/ 102607 w 200124"/>
                <a:gd name="connsiteY7" fmla="*/ 35410 h 225144"/>
                <a:gd name="connsiteX8" fmla="*/ 176526 w 200124"/>
                <a:gd name="connsiteY8" fmla="*/ 3058 h 225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124" h="225144">
                  <a:moveTo>
                    <a:pt x="198493" y="30972"/>
                  </a:moveTo>
                  <a:cubicBezTo>
                    <a:pt x="198493" y="30972"/>
                    <a:pt x="212233" y="90460"/>
                    <a:pt x="158960" y="102652"/>
                  </a:cubicBezTo>
                  <a:cubicBezTo>
                    <a:pt x="124079" y="110643"/>
                    <a:pt x="82327" y="119177"/>
                    <a:pt x="57680" y="124040"/>
                  </a:cubicBezTo>
                  <a:cubicBezTo>
                    <a:pt x="50291" y="125503"/>
                    <a:pt x="45499" y="132679"/>
                    <a:pt x="46962" y="140068"/>
                  </a:cubicBezTo>
                  <a:cubicBezTo>
                    <a:pt x="47352" y="142063"/>
                    <a:pt x="48190" y="143951"/>
                    <a:pt x="49417" y="145580"/>
                  </a:cubicBezTo>
                  <a:lnTo>
                    <a:pt x="111201" y="228202"/>
                  </a:lnTo>
                  <a:lnTo>
                    <a:pt x="85149" y="228202"/>
                  </a:lnTo>
                  <a:cubicBezTo>
                    <a:pt x="85149" y="228202"/>
                    <a:pt x="-117683" y="106996"/>
                    <a:pt x="102607" y="35410"/>
                  </a:cubicBezTo>
                  <a:lnTo>
                    <a:pt x="176526" y="3058"/>
                  </a:lnTo>
                </a:path>
              </a:pathLst>
            </a:custGeom>
            <a:solidFill>
              <a:srgbClr val="0D3D61"/>
            </a:solidFill>
            <a:ln w="1179" cap="flat">
              <a:noFill/>
              <a:prstDash val="solid"/>
              <a:miter/>
            </a:ln>
          </p:spPr>
          <p:txBody>
            <a:bodyPr rtlCol="0" anchor="ctr"/>
            <a:lstStyle/>
            <a:p>
              <a:endParaRPr lang="zh-CN" altLang="en-US"/>
            </a:p>
          </p:txBody>
        </p:sp>
        <p:sp>
          <p:nvSpPr>
            <p:cNvPr id="699" name="任意多边形: 形状 698">
              <a:extLst>
                <a:ext uri="{FF2B5EF4-FFF2-40B4-BE49-F238E27FC236}">
                  <a16:creationId xmlns:a16="http://schemas.microsoft.com/office/drawing/2014/main" id="{C5CEE68F-AF70-089C-ECBB-4AEE125C6B64}"/>
                </a:ext>
              </a:extLst>
            </p:cNvPr>
            <p:cNvSpPr/>
            <p:nvPr/>
          </p:nvSpPr>
          <p:spPr>
            <a:xfrm>
              <a:off x="6730749" y="1501665"/>
              <a:ext cx="76442" cy="119456"/>
            </a:xfrm>
            <a:custGeom>
              <a:avLst/>
              <a:gdLst>
                <a:gd name="connsiteX0" fmla="*/ 67101 w 76442"/>
                <a:gd name="connsiteY0" fmla="*/ 53717 h 119456"/>
                <a:gd name="connsiteX1" fmla="*/ 69461 w 76442"/>
                <a:gd name="connsiteY1" fmla="*/ 40734 h 119456"/>
                <a:gd name="connsiteX2" fmla="*/ 31358 w 76442"/>
                <a:gd name="connsiteY2" fmla="*/ 3058 h 119456"/>
                <a:gd name="connsiteX3" fmla="*/ 31358 w 76442"/>
                <a:gd name="connsiteY3" fmla="*/ 3058 h 119456"/>
                <a:gd name="connsiteX4" fmla="*/ 1162 w 76442"/>
                <a:gd name="connsiteY4" fmla="*/ 40734 h 119456"/>
                <a:gd name="connsiteX5" fmla="*/ 1162 w 76442"/>
                <a:gd name="connsiteY5" fmla="*/ 43390 h 119456"/>
                <a:gd name="connsiteX6" fmla="*/ 1162 w 76442"/>
                <a:gd name="connsiteY6" fmla="*/ 43213 h 119456"/>
                <a:gd name="connsiteX7" fmla="*/ -18 w 76442"/>
                <a:gd name="connsiteY7" fmla="*/ 63750 h 119456"/>
                <a:gd name="connsiteX8" fmla="*/ 6415 w 76442"/>
                <a:gd name="connsiteY8" fmla="*/ 67964 h 119456"/>
                <a:gd name="connsiteX9" fmla="*/ 11963 w 76442"/>
                <a:gd name="connsiteY9" fmla="*/ 71422 h 119456"/>
                <a:gd name="connsiteX10" fmla="*/ 21040 w 76442"/>
                <a:gd name="connsiteY10" fmla="*/ 76804 h 119456"/>
                <a:gd name="connsiteX11" fmla="*/ 35087 w 76442"/>
                <a:gd name="connsiteY11" fmla="*/ 114055 h 119456"/>
                <a:gd name="connsiteX12" fmla="*/ 76402 w 76442"/>
                <a:gd name="connsiteY12" fmla="*/ 78421 h 119456"/>
                <a:gd name="connsiteX13" fmla="*/ 67101 w 76442"/>
                <a:gd name="connsiteY13" fmla="*/ 53717 h 119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442" h="119456">
                  <a:moveTo>
                    <a:pt x="67101" y="53717"/>
                  </a:moveTo>
                  <a:cubicBezTo>
                    <a:pt x="68647" y="49563"/>
                    <a:pt x="69450" y="45172"/>
                    <a:pt x="69461" y="40734"/>
                  </a:cubicBezTo>
                  <a:cubicBezTo>
                    <a:pt x="69343" y="19807"/>
                    <a:pt x="52286" y="2940"/>
                    <a:pt x="31358" y="3058"/>
                  </a:cubicBezTo>
                  <a:cubicBezTo>
                    <a:pt x="31358" y="3058"/>
                    <a:pt x="31358" y="3058"/>
                    <a:pt x="31358" y="3058"/>
                  </a:cubicBezTo>
                  <a:cubicBezTo>
                    <a:pt x="10311" y="3058"/>
                    <a:pt x="1162" y="19925"/>
                    <a:pt x="1162" y="40734"/>
                  </a:cubicBezTo>
                  <a:cubicBezTo>
                    <a:pt x="1162" y="41631"/>
                    <a:pt x="1162" y="42516"/>
                    <a:pt x="1162" y="43390"/>
                  </a:cubicBezTo>
                  <a:lnTo>
                    <a:pt x="1162" y="43213"/>
                  </a:lnTo>
                  <a:cubicBezTo>
                    <a:pt x="1162" y="43213"/>
                    <a:pt x="194" y="61496"/>
                    <a:pt x="-18" y="63750"/>
                  </a:cubicBezTo>
                  <a:cubicBezTo>
                    <a:pt x="-396" y="67574"/>
                    <a:pt x="4148" y="67055"/>
                    <a:pt x="6415" y="67964"/>
                  </a:cubicBezTo>
                  <a:cubicBezTo>
                    <a:pt x="8457" y="68778"/>
                    <a:pt x="10334" y="69947"/>
                    <a:pt x="11963" y="71422"/>
                  </a:cubicBezTo>
                  <a:cubicBezTo>
                    <a:pt x="14572" y="73842"/>
                    <a:pt x="17665" y="75671"/>
                    <a:pt x="21040" y="76804"/>
                  </a:cubicBezTo>
                  <a:cubicBezTo>
                    <a:pt x="37755" y="84417"/>
                    <a:pt x="35087" y="114055"/>
                    <a:pt x="35087" y="114055"/>
                  </a:cubicBezTo>
                  <a:cubicBezTo>
                    <a:pt x="48072" y="145687"/>
                    <a:pt x="76402" y="78421"/>
                    <a:pt x="76402" y="78421"/>
                  </a:cubicBezTo>
                  <a:cubicBezTo>
                    <a:pt x="76402" y="78421"/>
                    <a:pt x="62898" y="69722"/>
                    <a:pt x="67101" y="53717"/>
                  </a:cubicBezTo>
                  <a:close/>
                </a:path>
              </a:pathLst>
            </a:custGeom>
            <a:solidFill>
              <a:srgbClr val="F9AA8F"/>
            </a:solidFill>
            <a:ln w="1179" cap="flat">
              <a:noFill/>
              <a:prstDash val="solid"/>
              <a:miter/>
            </a:ln>
          </p:spPr>
          <p:txBody>
            <a:bodyPr rtlCol="0" anchor="ctr"/>
            <a:lstStyle/>
            <a:p>
              <a:endParaRPr lang="zh-CN" altLang="en-US"/>
            </a:p>
          </p:txBody>
        </p:sp>
        <p:sp>
          <p:nvSpPr>
            <p:cNvPr id="700" name="任意多边形: 形状 699">
              <a:extLst>
                <a:ext uri="{FF2B5EF4-FFF2-40B4-BE49-F238E27FC236}">
                  <a16:creationId xmlns:a16="http://schemas.microsoft.com/office/drawing/2014/main" id="{2E38BAAA-65D2-211D-077D-8A8CEB3DAACA}"/>
                </a:ext>
              </a:extLst>
            </p:cNvPr>
            <p:cNvSpPr/>
            <p:nvPr/>
          </p:nvSpPr>
          <p:spPr>
            <a:xfrm>
              <a:off x="6758444" y="1588123"/>
              <a:ext cx="85157" cy="196280"/>
            </a:xfrm>
            <a:custGeom>
              <a:avLst/>
              <a:gdLst>
                <a:gd name="connsiteX0" fmla="*/ 19009 w 85157"/>
                <a:gd name="connsiteY0" fmla="*/ 3058 h 196280"/>
                <a:gd name="connsiteX1" fmla="*/ 8184 w 85157"/>
                <a:gd name="connsiteY1" fmla="*/ 17458 h 196280"/>
                <a:gd name="connsiteX2" fmla="*/ 3462 w 85157"/>
                <a:gd name="connsiteY2" fmla="*/ 31881 h 196280"/>
                <a:gd name="connsiteX3" fmla="*/ 4 w 85157"/>
                <a:gd name="connsiteY3" fmla="*/ 195838 h 196280"/>
                <a:gd name="connsiteX4" fmla="*/ 79304 w 85157"/>
                <a:gd name="connsiteY4" fmla="*/ 168903 h 196280"/>
                <a:gd name="connsiteX5" fmla="*/ 19009 w 85157"/>
                <a:gd name="connsiteY5" fmla="*/ 3058 h 196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157" h="196280">
                  <a:moveTo>
                    <a:pt x="19009" y="3058"/>
                  </a:moveTo>
                  <a:lnTo>
                    <a:pt x="8184" y="17458"/>
                  </a:lnTo>
                  <a:cubicBezTo>
                    <a:pt x="5056" y="21612"/>
                    <a:pt x="3392" y="26688"/>
                    <a:pt x="3462" y="31881"/>
                  </a:cubicBezTo>
                  <a:cubicBezTo>
                    <a:pt x="3899" y="61460"/>
                    <a:pt x="5008" y="164489"/>
                    <a:pt x="4" y="195838"/>
                  </a:cubicBezTo>
                  <a:cubicBezTo>
                    <a:pt x="-1767" y="206933"/>
                    <a:pt x="50243" y="189936"/>
                    <a:pt x="79304" y="168903"/>
                  </a:cubicBezTo>
                  <a:cubicBezTo>
                    <a:pt x="108366" y="147870"/>
                    <a:pt x="19009" y="3058"/>
                    <a:pt x="19009" y="3058"/>
                  </a:cubicBezTo>
                  <a:close/>
                </a:path>
              </a:pathLst>
            </a:custGeom>
            <a:solidFill>
              <a:srgbClr val="D0D5EA"/>
            </a:solidFill>
            <a:ln w="1179" cap="flat">
              <a:noFill/>
              <a:prstDash val="solid"/>
              <a:miter/>
            </a:ln>
          </p:spPr>
          <p:txBody>
            <a:bodyPr rtlCol="0" anchor="ctr"/>
            <a:lstStyle/>
            <a:p>
              <a:endParaRPr lang="zh-CN" altLang="en-US"/>
            </a:p>
          </p:txBody>
        </p:sp>
        <p:sp>
          <p:nvSpPr>
            <p:cNvPr id="701" name="任意多边形: 形状 700">
              <a:extLst>
                <a:ext uri="{FF2B5EF4-FFF2-40B4-BE49-F238E27FC236}">
                  <a16:creationId xmlns:a16="http://schemas.microsoft.com/office/drawing/2014/main" id="{14F4169B-0805-B493-AD91-4EEA74FD10DB}"/>
                </a:ext>
              </a:extLst>
            </p:cNvPr>
            <p:cNvSpPr/>
            <p:nvPr/>
          </p:nvSpPr>
          <p:spPr>
            <a:xfrm>
              <a:off x="6731928" y="1523904"/>
              <a:ext cx="68511" cy="67925"/>
            </a:xfrm>
            <a:custGeom>
              <a:avLst/>
              <a:gdLst>
                <a:gd name="connsiteX0" fmla="*/ 68471 w 68511"/>
                <a:gd name="connsiteY0" fmla="*/ 49053 h 67925"/>
                <a:gd name="connsiteX1" fmla="*/ 65922 w 68511"/>
                <a:gd name="connsiteY1" fmla="*/ 31478 h 67925"/>
                <a:gd name="connsiteX2" fmla="*/ 66500 w 68511"/>
                <a:gd name="connsiteY2" fmla="*/ 7199 h 67925"/>
                <a:gd name="connsiteX3" fmla="*/ 39704 w 68511"/>
                <a:gd name="connsiteY3" fmla="*/ 3399 h 67925"/>
                <a:gd name="connsiteX4" fmla="*/ 7089 w 68511"/>
                <a:gd name="connsiteY4" fmla="*/ 3399 h 67925"/>
                <a:gd name="connsiteX5" fmla="*/ 3725 w 68511"/>
                <a:gd name="connsiteY5" fmla="*/ 4768 h 67925"/>
                <a:gd name="connsiteX6" fmla="*/ 184 w 68511"/>
                <a:gd name="connsiteY6" fmla="*/ 13030 h 67925"/>
                <a:gd name="connsiteX7" fmla="*/ -40 w 68511"/>
                <a:gd name="connsiteY7" fmla="*/ 18530 h 67925"/>
                <a:gd name="connsiteX8" fmla="*/ -40 w 68511"/>
                <a:gd name="connsiteY8" fmla="*/ 20962 h 67925"/>
                <a:gd name="connsiteX9" fmla="*/ 4044 w 68511"/>
                <a:gd name="connsiteY9" fmla="*/ 22000 h 67925"/>
                <a:gd name="connsiteX10" fmla="*/ 5224 w 68511"/>
                <a:gd name="connsiteY10" fmla="*/ 39351 h 67925"/>
                <a:gd name="connsiteX11" fmla="*/ 975 w 68511"/>
                <a:gd name="connsiteY11" fmla="*/ 44745 h 67925"/>
                <a:gd name="connsiteX12" fmla="*/ 5201 w 68511"/>
                <a:gd name="connsiteY12" fmla="*/ 45760 h 67925"/>
                <a:gd name="connsiteX13" fmla="*/ 9332 w 68511"/>
                <a:gd name="connsiteY13" fmla="*/ 48121 h 67925"/>
                <a:gd name="connsiteX14" fmla="*/ 11693 w 68511"/>
                <a:gd name="connsiteY14" fmla="*/ 28185 h 67925"/>
                <a:gd name="connsiteX15" fmla="*/ 31181 w 68511"/>
                <a:gd name="connsiteY15" fmla="*/ 39209 h 67925"/>
                <a:gd name="connsiteX16" fmla="*/ 18740 w 68511"/>
                <a:gd name="connsiteY16" fmla="*/ 47153 h 67925"/>
                <a:gd name="connsiteX17" fmla="*/ 14089 w 68511"/>
                <a:gd name="connsiteY17" fmla="*/ 51874 h 67925"/>
                <a:gd name="connsiteX18" fmla="*/ 19861 w 68511"/>
                <a:gd name="connsiteY18" fmla="*/ 54707 h 67925"/>
                <a:gd name="connsiteX19" fmla="*/ 21880 w 68511"/>
                <a:gd name="connsiteY19" fmla="*/ 55816 h 67925"/>
                <a:gd name="connsiteX20" fmla="*/ 25976 w 68511"/>
                <a:gd name="connsiteY20" fmla="*/ 56607 h 67925"/>
                <a:gd name="connsiteX21" fmla="*/ 30119 w 68511"/>
                <a:gd name="connsiteY21" fmla="*/ 65790 h 67925"/>
                <a:gd name="connsiteX22" fmla="*/ 44910 w 68511"/>
                <a:gd name="connsiteY22" fmla="*/ 70511 h 67925"/>
                <a:gd name="connsiteX23" fmla="*/ 68471 w 68511"/>
                <a:gd name="connsiteY23" fmla="*/ 49053 h 67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8511" h="67925">
                  <a:moveTo>
                    <a:pt x="68471" y="49053"/>
                  </a:moveTo>
                  <a:cubicBezTo>
                    <a:pt x="65154" y="43824"/>
                    <a:pt x="64222" y="37427"/>
                    <a:pt x="65922" y="31478"/>
                  </a:cubicBezTo>
                  <a:cubicBezTo>
                    <a:pt x="68814" y="23677"/>
                    <a:pt x="69014" y="15131"/>
                    <a:pt x="66500" y="7199"/>
                  </a:cubicBezTo>
                  <a:lnTo>
                    <a:pt x="39704" y="3399"/>
                  </a:lnTo>
                  <a:cubicBezTo>
                    <a:pt x="39704" y="3399"/>
                    <a:pt x="8317" y="2632"/>
                    <a:pt x="7089" y="3399"/>
                  </a:cubicBezTo>
                  <a:cubicBezTo>
                    <a:pt x="6015" y="3977"/>
                    <a:pt x="4893" y="4437"/>
                    <a:pt x="3725" y="4768"/>
                  </a:cubicBezTo>
                  <a:lnTo>
                    <a:pt x="184" y="13030"/>
                  </a:lnTo>
                  <a:cubicBezTo>
                    <a:pt x="31" y="14836"/>
                    <a:pt x="-40" y="16665"/>
                    <a:pt x="-40" y="18530"/>
                  </a:cubicBezTo>
                  <a:cubicBezTo>
                    <a:pt x="-40" y="19357"/>
                    <a:pt x="-40" y="20159"/>
                    <a:pt x="-40" y="20962"/>
                  </a:cubicBezTo>
                  <a:cubicBezTo>
                    <a:pt x="1164" y="21753"/>
                    <a:pt x="2603" y="22118"/>
                    <a:pt x="4044" y="22000"/>
                  </a:cubicBezTo>
                  <a:cubicBezTo>
                    <a:pt x="6405" y="21387"/>
                    <a:pt x="4551" y="35173"/>
                    <a:pt x="5224" y="39351"/>
                  </a:cubicBezTo>
                  <a:cubicBezTo>
                    <a:pt x="5897" y="43529"/>
                    <a:pt x="3973" y="45630"/>
                    <a:pt x="975" y="44745"/>
                  </a:cubicBezTo>
                  <a:cubicBezTo>
                    <a:pt x="2356" y="45205"/>
                    <a:pt x="4067" y="45300"/>
                    <a:pt x="5201" y="45760"/>
                  </a:cubicBezTo>
                  <a:cubicBezTo>
                    <a:pt x="6676" y="46374"/>
                    <a:pt x="8057" y="47165"/>
                    <a:pt x="9332" y="48121"/>
                  </a:cubicBezTo>
                  <a:cubicBezTo>
                    <a:pt x="8518" y="43706"/>
                    <a:pt x="6452" y="30145"/>
                    <a:pt x="11693" y="28185"/>
                  </a:cubicBezTo>
                  <a:cubicBezTo>
                    <a:pt x="17914" y="25825"/>
                    <a:pt x="31595" y="27465"/>
                    <a:pt x="31181" y="39209"/>
                  </a:cubicBezTo>
                  <a:cubicBezTo>
                    <a:pt x="30769" y="50953"/>
                    <a:pt x="23497" y="48652"/>
                    <a:pt x="18740" y="47153"/>
                  </a:cubicBezTo>
                  <a:cubicBezTo>
                    <a:pt x="15671" y="46209"/>
                    <a:pt x="14526" y="49431"/>
                    <a:pt x="14089" y="51874"/>
                  </a:cubicBezTo>
                  <a:cubicBezTo>
                    <a:pt x="15883" y="53054"/>
                    <a:pt x="17831" y="54010"/>
                    <a:pt x="19861" y="54707"/>
                  </a:cubicBezTo>
                  <a:cubicBezTo>
                    <a:pt x="20558" y="55037"/>
                    <a:pt x="21231" y="55403"/>
                    <a:pt x="21880" y="55816"/>
                  </a:cubicBezTo>
                  <a:lnTo>
                    <a:pt x="25976" y="56607"/>
                  </a:lnTo>
                  <a:lnTo>
                    <a:pt x="30119" y="65790"/>
                  </a:lnTo>
                  <a:cubicBezTo>
                    <a:pt x="30119" y="65790"/>
                    <a:pt x="40365" y="65861"/>
                    <a:pt x="44910" y="70511"/>
                  </a:cubicBezTo>
                  <a:cubicBezTo>
                    <a:pt x="48475" y="74088"/>
                    <a:pt x="62794" y="56407"/>
                    <a:pt x="68471" y="49053"/>
                  </a:cubicBezTo>
                  <a:close/>
                </a:path>
              </a:pathLst>
            </a:custGeom>
            <a:gradFill>
              <a:gsLst>
                <a:gs pos="0">
                  <a:srgbClr val="F78E6B"/>
                </a:gs>
                <a:gs pos="50000">
                  <a:srgbClr val="F89C7D"/>
                </a:gs>
                <a:gs pos="100000">
                  <a:srgbClr val="F9AA8F"/>
                </a:gs>
              </a:gsLst>
              <a:lin ang="7569510" scaled="1"/>
            </a:gradFill>
            <a:ln w="1179" cap="flat">
              <a:noFill/>
              <a:prstDash val="solid"/>
              <a:miter/>
            </a:ln>
          </p:spPr>
          <p:txBody>
            <a:bodyPr rtlCol="0" anchor="ctr"/>
            <a:lstStyle/>
            <a:p>
              <a:endParaRPr lang="zh-CN" altLang="en-US"/>
            </a:p>
          </p:txBody>
        </p:sp>
        <p:sp>
          <p:nvSpPr>
            <p:cNvPr id="702" name="任意多边形: 形状 701">
              <a:extLst>
                <a:ext uri="{FF2B5EF4-FFF2-40B4-BE49-F238E27FC236}">
                  <a16:creationId xmlns:a16="http://schemas.microsoft.com/office/drawing/2014/main" id="{9A6AEDF4-9B8C-D133-1783-C0CB7F565F5A}"/>
                </a:ext>
              </a:extLst>
            </p:cNvPr>
            <p:cNvSpPr/>
            <p:nvPr/>
          </p:nvSpPr>
          <p:spPr>
            <a:xfrm>
              <a:off x="6781187" y="1707541"/>
              <a:ext cx="110830" cy="74242"/>
            </a:xfrm>
            <a:custGeom>
              <a:avLst/>
              <a:gdLst>
                <a:gd name="connsiteX0" fmla="*/ 99576 w 110830"/>
                <a:gd name="connsiteY0" fmla="*/ 73127 h 74242"/>
                <a:gd name="connsiteX1" fmla="*/ 5496 w 110830"/>
                <a:gd name="connsiteY1" fmla="*/ 77093 h 74242"/>
                <a:gd name="connsiteX2" fmla="*/ 1907 w 110830"/>
                <a:gd name="connsiteY2" fmla="*/ 75594 h 74242"/>
                <a:gd name="connsiteX3" fmla="*/ 1718 w 110830"/>
                <a:gd name="connsiteY3" fmla="*/ 74838 h 74242"/>
                <a:gd name="connsiteX4" fmla="*/ 856 w 110830"/>
                <a:gd name="connsiteY4" fmla="*/ 66258 h 74242"/>
                <a:gd name="connsiteX5" fmla="*/ 4398 w 110830"/>
                <a:gd name="connsiteY5" fmla="*/ 22445 h 74242"/>
                <a:gd name="connsiteX6" fmla="*/ -40 w 110830"/>
                <a:gd name="connsiteY6" fmla="*/ 13250 h 74242"/>
                <a:gd name="connsiteX7" fmla="*/ 108759 w 110830"/>
                <a:gd name="connsiteY7" fmla="*/ 33929 h 74242"/>
                <a:gd name="connsiteX8" fmla="*/ 103553 w 110830"/>
                <a:gd name="connsiteY8" fmla="*/ 70837 h 74242"/>
                <a:gd name="connsiteX9" fmla="*/ 99576 w 110830"/>
                <a:gd name="connsiteY9" fmla="*/ 73127 h 74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830" h="74242">
                  <a:moveTo>
                    <a:pt x="99576" y="73127"/>
                  </a:moveTo>
                  <a:cubicBezTo>
                    <a:pt x="82164" y="75039"/>
                    <a:pt x="49360" y="58857"/>
                    <a:pt x="5496" y="77093"/>
                  </a:cubicBezTo>
                  <a:cubicBezTo>
                    <a:pt x="4091" y="77671"/>
                    <a:pt x="2486" y="76998"/>
                    <a:pt x="1907" y="75594"/>
                  </a:cubicBezTo>
                  <a:cubicBezTo>
                    <a:pt x="1813" y="75346"/>
                    <a:pt x="1742" y="75098"/>
                    <a:pt x="1718" y="74838"/>
                  </a:cubicBezTo>
                  <a:cubicBezTo>
                    <a:pt x="1482" y="72301"/>
                    <a:pt x="1152" y="68937"/>
                    <a:pt x="856" y="66258"/>
                  </a:cubicBezTo>
                  <a:cubicBezTo>
                    <a:pt x="-217" y="56721"/>
                    <a:pt x="6027" y="43135"/>
                    <a:pt x="4398" y="22445"/>
                  </a:cubicBezTo>
                  <a:cubicBezTo>
                    <a:pt x="4197" y="19871"/>
                    <a:pt x="148" y="15906"/>
                    <a:pt x="-40" y="13250"/>
                  </a:cubicBezTo>
                  <a:cubicBezTo>
                    <a:pt x="101252" y="-18453"/>
                    <a:pt x="108759" y="33929"/>
                    <a:pt x="108759" y="33929"/>
                  </a:cubicBezTo>
                  <a:cubicBezTo>
                    <a:pt x="108759" y="33929"/>
                    <a:pt x="115842" y="53652"/>
                    <a:pt x="103553" y="70837"/>
                  </a:cubicBezTo>
                  <a:cubicBezTo>
                    <a:pt x="102621" y="72136"/>
                    <a:pt x="101169" y="72974"/>
                    <a:pt x="99576" y="73127"/>
                  </a:cubicBezTo>
                  <a:close/>
                </a:path>
              </a:pathLst>
            </a:custGeom>
            <a:solidFill>
              <a:srgbClr val="7A86DD"/>
            </a:solidFill>
            <a:ln w="1179" cap="flat">
              <a:noFill/>
              <a:prstDash val="solid"/>
              <a:miter/>
            </a:ln>
          </p:spPr>
          <p:txBody>
            <a:bodyPr rtlCol="0" anchor="ctr"/>
            <a:lstStyle/>
            <a:p>
              <a:endParaRPr lang="zh-CN" altLang="en-US"/>
            </a:p>
          </p:txBody>
        </p:sp>
        <p:sp>
          <p:nvSpPr>
            <p:cNvPr id="703" name="任意多边形: 形状 702">
              <a:extLst>
                <a:ext uri="{FF2B5EF4-FFF2-40B4-BE49-F238E27FC236}">
                  <a16:creationId xmlns:a16="http://schemas.microsoft.com/office/drawing/2014/main" id="{6E534385-1B51-A18D-F3B8-5242AB21C81E}"/>
                </a:ext>
              </a:extLst>
            </p:cNvPr>
            <p:cNvSpPr/>
            <p:nvPr/>
          </p:nvSpPr>
          <p:spPr>
            <a:xfrm>
              <a:off x="6773086" y="1563654"/>
              <a:ext cx="120633" cy="207086"/>
            </a:xfrm>
            <a:custGeom>
              <a:avLst/>
              <a:gdLst>
                <a:gd name="connsiteX0" fmla="*/ 8958 w 120633"/>
                <a:gd name="connsiteY0" fmla="*/ 210144 h 207086"/>
                <a:gd name="connsiteX1" fmla="*/ 8049 w 120633"/>
                <a:gd name="connsiteY1" fmla="*/ 202295 h 207086"/>
                <a:gd name="connsiteX2" fmla="*/ 3493 w 120633"/>
                <a:gd name="connsiteY2" fmla="*/ 154646 h 207086"/>
                <a:gd name="connsiteX3" fmla="*/ 3151 w 120633"/>
                <a:gd name="connsiteY3" fmla="*/ 28494 h 207086"/>
                <a:gd name="connsiteX4" fmla="*/ 17682 w 120633"/>
                <a:gd name="connsiteY4" fmla="*/ 8571 h 207086"/>
                <a:gd name="connsiteX5" fmla="*/ 29215 w 120633"/>
                <a:gd name="connsiteY5" fmla="*/ 3165 h 207086"/>
                <a:gd name="connsiteX6" fmla="*/ 118207 w 120633"/>
                <a:gd name="connsiteY6" fmla="*/ 157526 h 207086"/>
                <a:gd name="connsiteX7" fmla="*/ 8958 w 120633"/>
                <a:gd name="connsiteY7" fmla="*/ 210144 h 207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633" h="207086">
                  <a:moveTo>
                    <a:pt x="8958" y="210144"/>
                  </a:moveTo>
                  <a:cubicBezTo>
                    <a:pt x="8958" y="210144"/>
                    <a:pt x="8604" y="207300"/>
                    <a:pt x="8049" y="202295"/>
                  </a:cubicBezTo>
                  <a:cubicBezTo>
                    <a:pt x="6987" y="192758"/>
                    <a:pt x="5146" y="175348"/>
                    <a:pt x="3493" y="154646"/>
                  </a:cubicBezTo>
                  <a:cubicBezTo>
                    <a:pt x="235" y="113689"/>
                    <a:pt x="-2327" y="59855"/>
                    <a:pt x="3151" y="28494"/>
                  </a:cubicBezTo>
                  <a:cubicBezTo>
                    <a:pt x="5701" y="13918"/>
                    <a:pt x="10930" y="9881"/>
                    <a:pt x="17682" y="8571"/>
                  </a:cubicBezTo>
                  <a:cubicBezTo>
                    <a:pt x="21577" y="7815"/>
                    <a:pt x="24823" y="2221"/>
                    <a:pt x="29215" y="3165"/>
                  </a:cubicBezTo>
                  <a:cubicBezTo>
                    <a:pt x="61440" y="10105"/>
                    <a:pt x="104290" y="62641"/>
                    <a:pt x="118207" y="157526"/>
                  </a:cubicBezTo>
                  <a:cubicBezTo>
                    <a:pt x="132006" y="251644"/>
                    <a:pt x="84682" y="175998"/>
                    <a:pt x="8958" y="210144"/>
                  </a:cubicBezTo>
                  <a:close/>
                </a:path>
              </a:pathLst>
            </a:custGeom>
            <a:solidFill>
              <a:srgbClr val="0D3D61"/>
            </a:solidFill>
            <a:ln w="1179" cap="flat">
              <a:noFill/>
              <a:prstDash val="solid"/>
              <a:miter/>
            </a:ln>
          </p:spPr>
          <p:txBody>
            <a:bodyPr rtlCol="0" anchor="ctr"/>
            <a:lstStyle/>
            <a:p>
              <a:endParaRPr lang="zh-CN" altLang="en-US"/>
            </a:p>
          </p:txBody>
        </p:sp>
        <p:sp>
          <p:nvSpPr>
            <p:cNvPr id="704" name="任意多边形: 形状 703">
              <a:extLst>
                <a:ext uri="{FF2B5EF4-FFF2-40B4-BE49-F238E27FC236}">
                  <a16:creationId xmlns:a16="http://schemas.microsoft.com/office/drawing/2014/main" id="{DC209AE3-7022-92BA-40E6-1499FC4FC63D}"/>
                </a:ext>
              </a:extLst>
            </p:cNvPr>
            <p:cNvSpPr/>
            <p:nvPr/>
          </p:nvSpPr>
          <p:spPr>
            <a:xfrm>
              <a:off x="6773111" y="1566193"/>
              <a:ext cx="120612" cy="201357"/>
            </a:xfrm>
            <a:custGeom>
              <a:avLst/>
              <a:gdLst>
                <a:gd name="connsiteX0" fmla="*/ 36862 w 120612"/>
                <a:gd name="connsiteY0" fmla="*/ 3058 h 201357"/>
                <a:gd name="connsiteX1" fmla="*/ 3502 w 120612"/>
                <a:gd name="connsiteY1" fmla="*/ 23949 h 201357"/>
                <a:gd name="connsiteX2" fmla="*/ 3125 w 120612"/>
                <a:gd name="connsiteY2" fmla="*/ 25909 h 201357"/>
                <a:gd name="connsiteX3" fmla="*/ 174 w 120612"/>
                <a:gd name="connsiteY3" fmla="*/ 92525 h 201357"/>
                <a:gd name="connsiteX4" fmla="*/ 21717 w 120612"/>
                <a:gd name="connsiteY4" fmla="*/ 161090 h 201357"/>
                <a:gd name="connsiteX5" fmla="*/ 78637 w 120612"/>
                <a:gd name="connsiteY5" fmla="*/ 138451 h 201357"/>
                <a:gd name="connsiteX6" fmla="*/ 69901 w 120612"/>
                <a:gd name="connsiteY6" fmla="*/ 199095 h 201357"/>
                <a:gd name="connsiteX7" fmla="*/ 118181 w 120612"/>
                <a:gd name="connsiteY7" fmla="*/ 154940 h 201357"/>
                <a:gd name="connsiteX8" fmla="*/ 36862 w 120612"/>
                <a:gd name="connsiteY8" fmla="*/ 3058 h 201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612" h="201357">
                  <a:moveTo>
                    <a:pt x="36862" y="3058"/>
                  </a:moveTo>
                  <a:lnTo>
                    <a:pt x="3502" y="23949"/>
                  </a:lnTo>
                  <a:cubicBezTo>
                    <a:pt x="3373" y="24587"/>
                    <a:pt x="3243" y="25224"/>
                    <a:pt x="3125" y="25909"/>
                  </a:cubicBezTo>
                  <a:cubicBezTo>
                    <a:pt x="103" y="43236"/>
                    <a:pt x="-416" y="67432"/>
                    <a:pt x="174" y="92525"/>
                  </a:cubicBezTo>
                  <a:lnTo>
                    <a:pt x="21717" y="161090"/>
                  </a:lnTo>
                  <a:cubicBezTo>
                    <a:pt x="21717" y="161090"/>
                    <a:pt x="47061" y="125173"/>
                    <a:pt x="78637" y="138451"/>
                  </a:cubicBezTo>
                  <a:cubicBezTo>
                    <a:pt x="109564" y="151435"/>
                    <a:pt x="105503" y="202448"/>
                    <a:pt x="69901" y="199095"/>
                  </a:cubicBezTo>
                  <a:cubicBezTo>
                    <a:pt x="108017" y="203923"/>
                    <a:pt x="127742" y="220046"/>
                    <a:pt x="118181" y="154940"/>
                  </a:cubicBezTo>
                  <a:cubicBezTo>
                    <a:pt x="105350" y="67467"/>
                    <a:pt x="67895" y="16041"/>
                    <a:pt x="36862" y="3058"/>
                  </a:cubicBezTo>
                  <a:close/>
                </a:path>
              </a:pathLst>
            </a:custGeom>
            <a:gradFill>
              <a:gsLst>
                <a:gs pos="0">
                  <a:srgbClr val="0A304D"/>
                </a:gs>
                <a:gs pos="50000">
                  <a:srgbClr val="0B3657"/>
                </a:gs>
                <a:gs pos="100000">
                  <a:srgbClr val="0D3D61"/>
                </a:gs>
              </a:gsLst>
              <a:lin ang="0" scaled="1"/>
            </a:gradFill>
            <a:ln w="1179" cap="flat">
              <a:noFill/>
              <a:prstDash val="solid"/>
              <a:miter/>
            </a:ln>
          </p:spPr>
          <p:txBody>
            <a:bodyPr rtlCol="0" anchor="ctr"/>
            <a:lstStyle/>
            <a:p>
              <a:endParaRPr lang="zh-CN" altLang="en-US"/>
            </a:p>
          </p:txBody>
        </p:sp>
        <p:sp>
          <p:nvSpPr>
            <p:cNvPr id="705" name="任意多边形: 形状 704">
              <a:extLst>
                <a:ext uri="{FF2B5EF4-FFF2-40B4-BE49-F238E27FC236}">
                  <a16:creationId xmlns:a16="http://schemas.microsoft.com/office/drawing/2014/main" id="{7123A037-E52B-1D6E-9A5A-4DC9AFEF1C17}"/>
                </a:ext>
              </a:extLst>
            </p:cNvPr>
            <p:cNvSpPr/>
            <p:nvPr/>
          </p:nvSpPr>
          <p:spPr>
            <a:xfrm>
              <a:off x="6677322" y="1596453"/>
              <a:ext cx="141281" cy="144123"/>
            </a:xfrm>
            <a:custGeom>
              <a:avLst/>
              <a:gdLst>
                <a:gd name="connsiteX0" fmla="*/ 140595 w 141281"/>
                <a:gd name="connsiteY0" fmla="*/ 66219 h 144123"/>
                <a:gd name="connsiteX1" fmla="*/ -40 w 141281"/>
                <a:gd name="connsiteY1" fmla="*/ 103292 h 144123"/>
                <a:gd name="connsiteX2" fmla="*/ 916 w 141281"/>
                <a:gd name="connsiteY2" fmla="*/ 89129 h 144123"/>
                <a:gd name="connsiteX3" fmla="*/ 95657 w 141281"/>
                <a:gd name="connsiteY3" fmla="*/ 40606 h 144123"/>
                <a:gd name="connsiteX4" fmla="*/ 140595 w 141281"/>
                <a:gd name="connsiteY4" fmla="*/ 66219 h 1441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281" h="144123">
                  <a:moveTo>
                    <a:pt x="140595" y="66219"/>
                  </a:moveTo>
                  <a:cubicBezTo>
                    <a:pt x="140595" y="66219"/>
                    <a:pt x="130786" y="220344"/>
                    <a:pt x="-40" y="103292"/>
                  </a:cubicBezTo>
                  <a:lnTo>
                    <a:pt x="916" y="89129"/>
                  </a:lnTo>
                  <a:cubicBezTo>
                    <a:pt x="916" y="89129"/>
                    <a:pt x="98974" y="164255"/>
                    <a:pt x="95657" y="40606"/>
                  </a:cubicBezTo>
                  <a:cubicBezTo>
                    <a:pt x="94158" y="-15400"/>
                    <a:pt x="147678" y="-10265"/>
                    <a:pt x="140595" y="66219"/>
                  </a:cubicBezTo>
                  <a:close/>
                </a:path>
              </a:pathLst>
            </a:custGeom>
            <a:solidFill>
              <a:srgbClr val="7A86DD"/>
            </a:solidFill>
            <a:ln w="1179" cap="flat">
              <a:noFill/>
              <a:prstDash val="solid"/>
              <a:miter/>
            </a:ln>
          </p:spPr>
          <p:txBody>
            <a:bodyPr rtlCol="0" anchor="ctr"/>
            <a:lstStyle/>
            <a:p>
              <a:endParaRPr lang="zh-CN" altLang="en-US"/>
            </a:p>
          </p:txBody>
        </p:sp>
        <p:sp>
          <p:nvSpPr>
            <p:cNvPr id="706" name="任意多边形: 形状 705">
              <a:extLst>
                <a:ext uri="{FF2B5EF4-FFF2-40B4-BE49-F238E27FC236}">
                  <a16:creationId xmlns:a16="http://schemas.microsoft.com/office/drawing/2014/main" id="{529139A9-634D-B4E7-B113-87770DA369A3}"/>
                </a:ext>
              </a:extLst>
            </p:cNvPr>
            <p:cNvSpPr/>
            <p:nvPr/>
          </p:nvSpPr>
          <p:spPr>
            <a:xfrm>
              <a:off x="6775805" y="1563060"/>
              <a:ext cx="33969" cy="28910"/>
            </a:xfrm>
            <a:custGeom>
              <a:avLst/>
              <a:gdLst>
                <a:gd name="connsiteX0" fmla="*/ -40 w 33969"/>
                <a:gd name="connsiteY0" fmla="*/ 31968 h 28910"/>
                <a:gd name="connsiteX1" fmla="*/ 408 w 33969"/>
                <a:gd name="connsiteY1" fmla="*/ 24119 h 28910"/>
                <a:gd name="connsiteX2" fmla="*/ 31359 w 33969"/>
                <a:gd name="connsiteY2" fmla="*/ 4986 h 28910"/>
                <a:gd name="connsiteX3" fmla="*/ 32693 w 33969"/>
                <a:gd name="connsiteY3" fmla="*/ 5624 h 28910"/>
                <a:gd name="connsiteX4" fmla="*/ -40 w 33969"/>
                <a:gd name="connsiteY4" fmla="*/ 31968 h 28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69" h="28910">
                  <a:moveTo>
                    <a:pt x="-40" y="31968"/>
                  </a:moveTo>
                  <a:lnTo>
                    <a:pt x="408" y="24119"/>
                  </a:lnTo>
                  <a:cubicBezTo>
                    <a:pt x="1293" y="8775"/>
                    <a:pt x="17312" y="-1376"/>
                    <a:pt x="31359" y="4986"/>
                  </a:cubicBezTo>
                  <a:lnTo>
                    <a:pt x="32693" y="5624"/>
                  </a:lnTo>
                  <a:cubicBezTo>
                    <a:pt x="41546" y="10026"/>
                    <a:pt x="-40" y="31968"/>
                    <a:pt x="-40" y="31968"/>
                  </a:cubicBezTo>
                  <a:close/>
                </a:path>
              </a:pathLst>
            </a:custGeom>
            <a:solidFill>
              <a:srgbClr val="7A86DD"/>
            </a:solidFill>
            <a:ln w="1179" cap="flat">
              <a:noFill/>
              <a:prstDash val="solid"/>
              <a:miter/>
            </a:ln>
          </p:spPr>
          <p:txBody>
            <a:bodyPr rtlCol="0" anchor="ctr"/>
            <a:lstStyle/>
            <a:p>
              <a:endParaRPr lang="zh-CN" altLang="en-US"/>
            </a:p>
          </p:txBody>
        </p:sp>
        <p:sp>
          <p:nvSpPr>
            <p:cNvPr id="707" name="任意多边形: 形状 706">
              <a:extLst>
                <a:ext uri="{FF2B5EF4-FFF2-40B4-BE49-F238E27FC236}">
                  <a16:creationId xmlns:a16="http://schemas.microsoft.com/office/drawing/2014/main" id="{EFB5CD7B-2A0B-3299-73B0-2673984A38BB}"/>
                </a:ext>
              </a:extLst>
            </p:cNvPr>
            <p:cNvSpPr/>
            <p:nvPr/>
          </p:nvSpPr>
          <p:spPr>
            <a:xfrm>
              <a:off x="6722343" y="1496382"/>
              <a:ext cx="82487" cy="91915"/>
            </a:xfrm>
            <a:custGeom>
              <a:avLst/>
              <a:gdLst>
                <a:gd name="connsiteX0" fmla="*/ 12839 w 82487"/>
                <a:gd name="connsiteY0" fmla="*/ 72762 h 91915"/>
                <a:gd name="connsiteX1" fmla="*/ 12839 w 82487"/>
                <a:gd name="connsiteY1" fmla="*/ 91234 h 91915"/>
                <a:gd name="connsiteX2" fmla="*/ 54496 w 82487"/>
                <a:gd name="connsiteY2" fmla="*/ 79880 h 91915"/>
                <a:gd name="connsiteX3" fmla="*/ 65662 w 82487"/>
                <a:gd name="connsiteY3" fmla="*/ 47138 h 91915"/>
                <a:gd name="connsiteX4" fmla="*/ 69876 w 82487"/>
                <a:gd name="connsiteY4" fmla="*/ 56887 h 91915"/>
                <a:gd name="connsiteX5" fmla="*/ 72733 w 82487"/>
                <a:gd name="connsiteY5" fmla="*/ 61361 h 91915"/>
                <a:gd name="connsiteX6" fmla="*/ 72969 w 82487"/>
                <a:gd name="connsiteY6" fmla="*/ 61408 h 91915"/>
                <a:gd name="connsiteX7" fmla="*/ 74917 w 82487"/>
                <a:gd name="connsiteY7" fmla="*/ 61974 h 91915"/>
                <a:gd name="connsiteX8" fmla="*/ 81881 w 82487"/>
                <a:gd name="connsiteY8" fmla="*/ 22646 h 91915"/>
                <a:gd name="connsiteX9" fmla="*/ 24784 w 82487"/>
                <a:gd name="connsiteY9" fmla="*/ 5508 h 91915"/>
                <a:gd name="connsiteX10" fmla="*/ 6972 w 82487"/>
                <a:gd name="connsiteY10" fmla="*/ 3230 h 91915"/>
                <a:gd name="connsiteX11" fmla="*/ 597 w 82487"/>
                <a:gd name="connsiteY11" fmla="*/ 6948 h 91915"/>
                <a:gd name="connsiteX12" fmla="*/ 456 w 82487"/>
                <a:gd name="connsiteY12" fmla="*/ 7727 h 91915"/>
                <a:gd name="connsiteX13" fmla="*/ 18256 w 82487"/>
                <a:gd name="connsiteY13" fmla="*/ 44081 h 91915"/>
                <a:gd name="connsiteX14" fmla="*/ 48133 w 82487"/>
                <a:gd name="connsiteY14" fmla="*/ 62447 h 91915"/>
                <a:gd name="connsiteX15" fmla="*/ 31407 w 82487"/>
                <a:gd name="connsiteY15" fmla="*/ 76775 h 91915"/>
                <a:gd name="connsiteX16" fmla="*/ 12839 w 82487"/>
                <a:gd name="connsiteY16" fmla="*/ 72762 h 91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2487" h="91915">
                  <a:moveTo>
                    <a:pt x="12839" y="72762"/>
                  </a:moveTo>
                  <a:cubicBezTo>
                    <a:pt x="12839" y="72762"/>
                    <a:pt x="13901" y="86489"/>
                    <a:pt x="12839" y="91234"/>
                  </a:cubicBezTo>
                  <a:cubicBezTo>
                    <a:pt x="11776" y="95979"/>
                    <a:pt x="49596" y="99603"/>
                    <a:pt x="54496" y="79880"/>
                  </a:cubicBezTo>
                  <a:cubicBezTo>
                    <a:pt x="59394" y="60157"/>
                    <a:pt x="57092" y="47445"/>
                    <a:pt x="65662" y="47138"/>
                  </a:cubicBezTo>
                  <a:cubicBezTo>
                    <a:pt x="71104" y="46949"/>
                    <a:pt x="70809" y="52673"/>
                    <a:pt x="69876" y="56887"/>
                  </a:cubicBezTo>
                  <a:cubicBezTo>
                    <a:pt x="69428" y="58906"/>
                    <a:pt x="70703" y="60912"/>
                    <a:pt x="72733" y="61361"/>
                  </a:cubicBezTo>
                  <a:cubicBezTo>
                    <a:pt x="72804" y="61384"/>
                    <a:pt x="72886" y="61396"/>
                    <a:pt x="72969" y="61408"/>
                  </a:cubicBezTo>
                  <a:cubicBezTo>
                    <a:pt x="73642" y="61502"/>
                    <a:pt x="74291" y="61703"/>
                    <a:pt x="74917" y="61974"/>
                  </a:cubicBezTo>
                  <a:cubicBezTo>
                    <a:pt x="74917" y="61974"/>
                    <a:pt x="84892" y="33470"/>
                    <a:pt x="81881" y="22646"/>
                  </a:cubicBezTo>
                  <a:cubicBezTo>
                    <a:pt x="78871" y="11823"/>
                    <a:pt x="42608" y="5969"/>
                    <a:pt x="24784" y="5508"/>
                  </a:cubicBezTo>
                  <a:cubicBezTo>
                    <a:pt x="18776" y="5414"/>
                    <a:pt x="12803" y="4647"/>
                    <a:pt x="6972" y="3230"/>
                  </a:cubicBezTo>
                  <a:cubicBezTo>
                    <a:pt x="4186" y="2499"/>
                    <a:pt x="1329" y="4163"/>
                    <a:pt x="597" y="6948"/>
                  </a:cubicBezTo>
                  <a:cubicBezTo>
                    <a:pt x="526" y="7208"/>
                    <a:pt x="479" y="7468"/>
                    <a:pt x="456" y="7727"/>
                  </a:cubicBezTo>
                  <a:cubicBezTo>
                    <a:pt x="-807" y="19778"/>
                    <a:pt x="-1114" y="44695"/>
                    <a:pt x="18256" y="44081"/>
                  </a:cubicBezTo>
                  <a:cubicBezTo>
                    <a:pt x="43777" y="43266"/>
                    <a:pt x="48133" y="50077"/>
                    <a:pt x="48133" y="62447"/>
                  </a:cubicBezTo>
                  <a:cubicBezTo>
                    <a:pt x="48133" y="75690"/>
                    <a:pt x="36506" y="82287"/>
                    <a:pt x="31407" y="76775"/>
                  </a:cubicBezTo>
                  <a:cubicBezTo>
                    <a:pt x="26307" y="71263"/>
                    <a:pt x="12839" y="72762"/>
                    <a:pt x="12839" y="72762"/>
                  </a:cubicBezTo>
                  <a:close/>
                </a:path>
              </a:pathLst>
            </a:custGeom>
            <a:solidFill>
              <a:srgbClr val="594C43"/>
            </a:solidFill>
            <a:ln w="1179" cap="flat">
              <a:noFill/>
              <a:prstDash val="solid"/>
              <a:miter/>
            </a:ln>
          </p:spPr>
          <p:txBody>
            <a:bodyPr rtlCol="0" anchor="ctr"/>
            <a:lstStyle/>
            <a:p>
              <a:endParaRPr lang="zh-CN" altLang="en-US"/>
            </a:p>
          </p:txBody>
        </p:sp>
        <p:sp>
          <p:nvSpPr>
            <p:cNvPr id="708" name="任意多边形: 形状 707">
              <a:extLst>
                <a:ext uri="{FF2B5EF4-FFF2-40B4-BE49-F238E27FC236}">
                  <a16:creationId xmlns:a16="http://schemas.microsoft.com/office/drawing/2014/main" id="{A311813B-B734-2E9E-B816-FE99D020D84C}"/>
                </a:ext>
              </a:extLst>
            </p:cNvPr>
            <p:cNvSpPr/>
            <p:nvPr/>
          </p:nvSpPr>
          <p:spPr>
            <a:xfrm>
              <a:off x="6631248" y="1675220"/>
              <a:ext cx="47029" cy="23367"/>
            </a:xfrm>
            <a:custGeom>
              <a:avLst/>
              <a:gdLst>
                <a:gd name="connsiteX0" fmla="*/ 19923 w 47029"/>
                <a:gd name="connsiteY0" fmla="*/ 3209 h 23367"/>
                <a:gd name="connsiteX1" fmla="*/ 1036 w 47029"/>
                <a:gd name="connsiteY1" fmla="*/ 9111 h 23367"/>
                <a:gd name="connsiteX2" fmla="*/ 11754 w 47029"/>
                <a:gd name="connsiteY2" fmla="*/ 11778 h 23367"/>
                <a:gd name="connsiteX3" fmla="*/ 18459 w 47029"/>
                <a:gd name="connsiteY3" fmla="*/ 17160 h 23367"/>
                <a:gd name="connsiteX4" fmla="*/ 30546 w 47029"/>
                <a:gd name="connsiteY4" fmla="*/ 26426 h 23367"/>
                <a:gd name="connsiteX5" fmla="*/ 46033 w 47029"/>
                <a:gd name="connsiteY5" fmla="*/ 24525 h 23367"/>
                <a:gd name="connsiteX6" fmla="*/ 46989 w 47029"/>
                <a:gd name="connsiteY6" fmla="*/ 10362 h 23367"/>
                <a:gd name="connsiteX7" fmla="*/ 19923 w 47029"/>
                <a:gd name="connsiteY7" fmla="*/ 3209 h 23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029" h="23367">
                  <a:moveTo>
                    <a:pt x="19923" y="3209"/>
                  </a:moveTo>
                  <a:cubicBezTo>
                    <a:pt x="2417" y="4590"/>
                    <a:pt x="-2505" y="7340"/>
                    <a:pt x="1036" y="9111"/>
                  </a:cubicBezTo>
                  <a:cubicBezTo>
                    <a:pt x="3031" y="10102"/>
                    <a:pt x="7882" y="11105"/>
                    <a:pt x="11754" y="11778"/>
                  </a:cubicBezTo>
                  <a:cubicBezTo>
                    <a:pt x="14764" y="12297"/>
                    <a:pt x="17302" y="14328"/>
                    <a:pt x="18459" y="17160"/>
                  </a:cubicBezTo>
                  <a:cubicBezTo>
                    <a:pt x="20064" y="21173"/>
                    <a:pt x="23511" y="26426"/>
                    <a:pt x="30546" y="26426"/>
                  </a:cubicBezTo>
                  <a:cubicBezTo>
                    <a:pt x="41961" y="26426"/>
                    <a:pt x="42622" y="23994"/>
                    <a:pt x="46033" y="24525"/>
                  </a:cubicBezTo>
                  <a:lnTo>
                    <a:pt x="46989" y="10362"/>
                  </a:lnTo>
                  <a:cubicBezTo>
                    <a:pt x="46989" y="10362"/>
                    <a:pt x="37440" y="1828"/>
                    <a:pt x="19923" y="3209"/>
                  </a:cubicBezTo>
                  <a:close/>
                </a:path>
              </a:pathLst>
            </a:custGeom>
            <a:solidFill>
              <a:srgbClr val="F9AA8F"/>
            </a:solidFill>
            <a:ln w="1179" cap="flat">
              <a:noFill/>
              <a:prstDash val="solid"/>
              <a:miter/>
            </a:ln>
          </p:spPr>
          <p:txBody>
            <a:bodyPr rtlCol="0" anchor="ctr"/>
            <a:lstStyle/>
            <a:p>
              <a:endParaRPr lang="zh-CN" altLang="en-US"/>
            </a:p>
          </p:txBody>
        </p:sp>
        <p:sp>
          <p:nvSpPr>
            <p:cNvPr id="709" name="任意多边形: 形状 708">
              <a:extLst>
                <a:ext uri="{FF2B5EF4-FFF2-40B4-BE49-F238E27FC236}">
                  <a16:creationId xmlns:a16="http://schemas.microsoft.com/office/drawing/2014/main" id="{1CF2982A-BCBF-AE62-3D8A-78C6BC2320B8}"/>
                </a:ext>
              </a:extLst>
            </p:cNvPr>
            <p:cNvSpPr/>
            <p:nvPr/>
          </p:nvSpPr>
          <p:spPr>
            <a:xfrm>
              <a:off x="6698086" y="1596822"/>
              <a:ext cx="120519" cy="143748"/>
            </a:xfrm>
            <a:custGeom>
              <a:avLst/>
              <a:gdLst>
                <a:gd name="connsiteX0" fmla="*/ -40 w 120519"/>
                <a:gd name="connsiteY0" fmla="*/ 120038 h 143748"/>
                <a:gd name="connsiteX1" fmla="*/ 119831 w 120519"/>
                <a:gd name="connsiteY1" fmla="*/ 65850 h 143748"/>
                <a:gd name="connsiteX2" fmla="*/ 98395 w 120519"/>
                <a:gd name="connsiteY2" fmla="*/ 3058 h 143748"/>
                <a:gd name="connsiteX3" fmla="*/ 96483 w 120519"/>
                <a:gd name="connsiteY3" fmla="*/ 3164 h 143748"/>
                <a:gd name="connsiteX4" fmla="*/ 74964 w 120519"/>
                <a:gd name="connsiteY4" fmla="*/ 132998 h 143748"/>
                <a:gd name="connsiteX5" fmla="*/ -40 w 120519"/>
                <a:gd name="connsiteY5" fmla="*/ 120038 h 143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519" h="143748">
                  <a:moveTo>
                    <a:pt x="-40" y="120038"/>
                  </a:moveTo>
                  <a:cubicBezTo>
                    <a:pt x="111084" y="203262"/>
                    <a:pt x="119831" y="65850"/>
                    <a:pt x="119831" y="65850"/>
                  </a:cubicBezTo>
                  <a:cubicBezTo>
                    <a:pt x="123479" y="26511"/>
                    <a:pt x="111084" y="6044"/>
                    <a:pt x="98395" y="3058"/>
                  </a:cubicBezTo>
                  <a:lnTo>
                    <a:pt x="96483" y="3164"/>
                  </a:lnTo>
                  <a:cubicBezTo>
                    <a:pt x="114047" y="10931"/>
                    <a:pt x="104451" y="102310"/>
                    <a:pt x="74964" y="132998"/>
                  </a:cubicBezTo>
                  <a:cubicBezTo>
                    <a:pt x="55074" y="153654"/>
                    <a:pt x="21596" y="135737"/>
                    <a:pt x="-40" y="120038"/>
                  </a:cubicBezTo>
                  <a:close/>
                </a:path>
              </a:pathLst>
            </a:custGeom>
            <a:gradFill>
              <a:gsLst>
                <a:gs pos="0">
                  <a:srgbClr val="7164CC"/>
                </a:gs>
                <a:gs pos="50000">
                  <a:srgbClr val="7575D4"/>
                </a:gs>
                <a:gs pos="100000">
                  <a:srgbClr val="7A86DD"/>
                </a:gs>
              </a:gsLst>
              <a:lin ang="13679057" scaled="1"/>
            </a:gradFill>
            <a:ln w="1179" cap="flat">
              <a:noFill/>
              <a:prstDash val="solid"/>
              <a:miter/>
            </a:ln>
          </p:spPr>
          <p:txBody>
            <a:bodyPr rtlCol="0" anchor="ctr"/>
            <a:lstStyle/>
            <a:p>
              <a:endParaRPr lang="zh-CN" altLang="en-US"/>
            </a:p>
          </p:txBody>
        </p:sp>
        <p:sp>
          <p:nvSpPr>
            <p:cNvPr id="710" name="任意多边形: 形状 709">
              <a:extLst>
                <a:ext uri="{FF2B5EF4-FFF2-40B4-BE49-F238E27FC236}">
                  <a16:creationId xmlns:a16="http://schemas.microsoft.com/office/drawing/2014/main" id="{1063E6CD-13A1-BB4F-ED66-E3BCA09E1D37}"/>
                </a:ext>
              </a:extLst>
            </p:cNvPr>
            <p:cNvSpPr/>
            <p:nvPr/>
          </p:nvSpPr>
          <p:spPr>
            <a:xfrm>
              <a:off x="6779736" y="1563121"/>
              <a:ext cx="30038" cy="19053"/>
            </a:xfrm>
            <a:custGeom>
              <a:avLst/>
              <a:gdLst>
                <a:gd name="connsiteX0" fmla="*/ 13015 w 30038"/>
                <a:gd name="connsiteY0" fmla="*/ 22111 h 19053"/>
                <a:gd name="connsiteX1" fmla="*/ 13015 w 30038"/>
                <a:gd name="connsiteY1" fmla="*/ 22111 h 19053"/>
                <a:gd name="connsiteX2" fmla="*/ 28762 w 30038"/>
                <a:gd name="connsiteY2" fmla="*/ 5587 h 19053"/>
                <a:gd name="connsiteX3" fmla="*/ 27428 w 30038"/>
                <a:gd name="connsiteY3" fmla="*/ 4949 h 19053"/>
                <a:gd name="connsiteX4" fmla="*/ -40 w 30038"/>
                <a:gd name="connsiteY4" fmla="*/ 13318 h 19053"/>
                <a:gd name="connsiteX5" fmla="*/ 10831 w 30038"/>
                <a:gd name="connsiteY5" fmla="*/ 11465 h 19053"/>
                <a:gd name="connsiteX6" fmla="*/ 13015 w 30038"/>
                <a:gd name="connsiteY6" fmla="*/ 22111 h 19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038" h="19053">
                  <a:moveTo>
                    <a:pt x="13015" y="22111"/>
                  </a:moveTo>
                  <a:lnTo>
                    <a:pt x="13015" y="22111"/>
                  </a:lnTo>
                  <a:cubicBezTo>
                    <a:pt x="23320" y="15655"/>
                    <a:pt x="33613" y="7947"/>
                    <a:pt x="28762" y="5587"/>
                  </a:cubicBezTo>
                  <a:lnTo>
                    <a:pt x="27428" y="4949"/>
                  </a:lnTo>
                  <a:cubicBezTo>
                    <a:pt x="17465" y="523"/>
                    <a:pt x="5767" y="4088"/>
                    <a:pt x="-40" y="13318"/>
                  </a:cubicBezTo>
                  <a:cubicBezTo>
                    <a:pt x="526" y="12515"/>
                    <a:pt x="4162" y="7959"/>
                    <a:pt x="10831" y="11465"/>
                  </a:cubicBezTo>
                  <a:cubicBezTo>
                    <a:pt x="18114" y="15277"/>
                    <a:pt x="14431" y="21226"/>
                    <a:pt x="13015" y="22111"/>
                  </a:cubicBezTo>
                  <a:close/>
                </a:path>
              </a:pathLst>
            </a:custGeom>
            <a:gradFill>
              <a:gsLst>
                <a:gs pos="0">
                  <a:srgbClr val="7164CC"/>
                </a:gs>
                <a:gs pos="50000">
                  <a:srgbClr val="7575D4"/>
                </a:gs>
                <a:gs pos="100000">
                  <a:srgbClr val="7A86DD"/>
                </a:gs>
              </a:gsLst>
              <a:lin ang="0" scaled="1"/>
            </a:gradFill>
            <a:ln w="1179" cap="flat">
              <a:noFill/>
              <a:prstDash val="solid"/>
              <a:miter/>
            </a:ln>
          </p:spPr>
          <p:txBody>
            <a:bodyPr rtlCol="0" anchor="ctr"/>
            <a:lstStyle/>
            <a:p>
              <a:endParaRPr lang="zh-CN" altLang="en-US"/>
            </a:p>
          </p:txBody>
        </p:sp>
        <p:sp>
          <p:nvSpPr>
            <p:cNvPr id="711" name="任意多边形: 形状 710">
              <a:extLst>
                <a:ext uri="{FF2B5EF4-FFF2-40B4-BE49-F238E27FC236}">
                  <a16:creationId xmlns:a16="http://schemas.microsoft.com/office/drawing/2014/main" id="{ACE05D77-1B5F-4DF5-26AC-79DCF58C9885}"/>
                </a:ext>
              </a:extLst>
            </p:cNvPr>
            <p:cNvSpPr/>
            <p:nvPr/>
          </p:nvSpPr>
          <p:spPr>
            <a:xfrm>
              <a:off x="6735222" y="1505048"/>
              <a:ext cx="69608" cy="81434"/>
            </a:xfrm>
            <a:custGeom>
              <a:avLst/>
              <a:gdLst>
                <a:gd name="connsiteX0" fmla="*/ 58886 w 69608"/>
                <a:gd name="connsiteY0" fmla="*/ 5683 h 81434"/>
                <a:gd name="connsiteX1" fmla="*/ 40542 w 69608"/>
                <a:gd name="connsiteY1" fmla="*/ 18914 h 81434"/>
                <a:gd name="connsiteX2" fmla="*/ 16710 w 69608"/>
                <a:gd name="connsiteY2" fmla="*/ 35663 h 81434"/>
                <a:gd name="connsiteX3" fmla="*/ 35254 w 69608"/>
                <a:gd name="connsiteY3" fmla="*/ 53781 h 81434"/>
                <a:gd name="connsiteX4" fmla="*/ 18528 w 69608"/>
                <a:gd name="connsiteY4" fmla="*/ 68109 h 81434"/>
                <a:gd name="connsiteX5" fmla="*/ -40 w 69608"/>
                <a:gd name="connsiteY5" fmla="*/ 64096 h 81434"/>
                <a:gd name="connsiteX6" fmla="*/ 26767 w 69608"/>
                <a:gd name="connsiteY6" fmla="*/ 84492 h 81434"/>
                <a:gd name="connsiteX7" fmla="*/ 26826 w 69608"/>
                <a:gd name="connsiteY7" fmla="*/ 84492 h 81434"/>
                <a:gd name="connsiteX8" fmla="*/ 35242 w 69608"/>
                <a:gd name="connsiteY8" fmla="*/ 80467 h 81434"/>
                <a:gd name="connsiteX9" fmla="*/ 41617 w 69608"/>
                <a:gd name="connsiteY9" fmla="*/ 71237 h 81434"/>
                <a:gd name="connsiteX10" fmla="*/ 52784 w 69608"/>
                <a:gd name="connsiteY10" fmla="*/ 38495 h 81434"/>
                <a:gd name="connsiteX11" fmla="*/ 56997 w 69608"/>
                <a:gd name="connsiteY11" fmla="*/ 48245 h 81434"/>
                <a:gd name="connsiteX12" fmla="*/ 59854 w 69608"/>
                <a:gd name="connsiteY12" fmla="*/ 52718 h 81434"/>
                <a:gd name="connsiteX13" fmla="*/ 60090 w 69608"/>
                <a:gd name="connsiteY13" fmla="*/ 52765 h 81434"/>
                <a:gd name="connsiteX14" fmla="*/ 62038 w 69608"/>
                <a:gd name="connsiteY14" fmla="*/ 53332 h 81434"/>
                <a:gd name="connsiteX15" fmla="*/ 69002 w 69608"/>
                <a:gd name="connsiteY15" fmla="*/ 14004 h 81434"/>
                <a:gd name="connsiteX16" fmla="*/ 59866 w 69608"/>
                <a:gd name="connsiteY16" fmla="*/ 6131 h 81434"/>
                <a:gd name="connsiteX17" fmla="*/ 59630 w 69608"/>
                <a:gd name="connsiteY17" fmla="*/ 6025 h 81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9608" h="81434">
                  <a:moveTo>
                    <a:pt x="58886" y="5683"/>
                  </a:moveTo>
                  <a:cubicBezTo>
                    <a:pt x="50517" y="2225"/>
                    <a:pt x="29376" y="-1151"/>
                    <a:pt x="40542" y="18914"/>
                  </a:cubicBezTo>
                  <a:cubicBezTo>
                    <a:pt x="50305" y="36442"/>
                    <a:pt x="24501" y="36135"/>
                    <a:pt x="16710" y="35663"/>
                  </a:cubicBezTo>
                  <a:cubicBezTo>
                    <a:pt x="32244" y="37103"/>
                    <a:pt x="35254" y="43535"/>
                    <a:pt x="35254" y="53781"/>
                  </a:cubicBezTo>
                  <a:cubicBezTo>
                    <a:pt x="35254" y="67024"/>
                    <a:pt x="23627" y="73621"/>
                    <a:pt x="18528" y="68109"/>
                  </a:cubicBezTo>
                  <a:cubicBezTo>
                    <a:pt x="13428" y="62597"/>
                    <a:pt x="-40" y="64096"/>
                    <a:pt x="-40" y="64096"/>
                  </a:cubicBezTo>
                  <a:cubicBezTo>
                    <a:pt x="14065" y="63105"/>
                    <a:pt x="26649" y="84303"/>
                    <a:pt x="26767" y="84492"/>
                  </a:cubicBezTo>
                  <a:lnTo>
                    <a:pt x="26826" y="84492"/>
                  </a:lnTo>
                  <a:lnTo>
                    <a:pt x="35242" y="80467"/>
                  </a:lnTo>
                  <a:cubicBezTo>
                    <a:pt x="38406" y="78248"/>
                    <a:pt x="40661" y="74979"/>
                    <a:pt x="41617" y="71237"/>
                  </a:cubicBezTo>
                  <a:cubicBezTo>
                    <a:pt x="46515" y="51514"/>
                    <a:pt x="44213" y="38802"/>
                    <a:pt x="52784" y="38495"/>
                  </a:cubicBezTo>
                  <a:cubicBezTo>
                    <a:pt x="58225" y="38307"/>
                    <a:pt x="57930" y="44031"/>
                    <a:pt x="56997" y="48245"/>
                  </a:cubicBezTo>
                  <a:cubicBezTo>
                    <a:pt x="56549" y="50263"/>
                    <a:pt x="57824" y="52270"/>
                    <a:pt x="59854" y="52718"/>
                  </a:cubicBezTo>
                  <a:cubicBezTo>
                    <a:pt x="59925" y="52742"/>
                    <a:pt x="60007" y="52754"/>
                    <a:pt x="60090" y="52765"/>
                  </a:cubicBezTo>
                  <a:cubicBezTo>
                    <a:pt x="60763" y="52860"/>
                    <a:pt x="61413" y="53061"/>
                    <a:pt x="62038" y="53332"/>
                  </a:cubicBezTo>
                  <a:cubicBezTo>
                    <a:pt x="62038" y="53332"/>
                    <a:pt x="72013" y="24827"/>
                    <a:pt x="69002" y="14004"/>
                  </a:cubicBezTo>
                  <a:cubicBezTo>
                    <a:pt x="68176" y="10994"/>
                    <a:pt x="64741" y="8362"/>
                    <a:pt x="59866" y="6131"/>
                  </a:cubicBezTo>
                  <a:lnTo>
                    <a:pt x="59630" y="6025"/>
                  </a:lnTo>
                  <a:close/>
                </a:path>
              </a:pathLst>
            </a:custGeom>
            <a:gradFill>
              <a:gsLst>
                <a:gs pos="0">
                  <a:srgbClr val="594C43"/>
                </a:gs>
                <a:gs pos="40000">
                  <a:srgbClr val="59473F"/>
                </a:gs>
                <a:gs pos="85000">
                  <a:srgbClr val="593A33"/>
                </a:gs>
                <a:gs pos="100000">
                  <a:srgbClr val="59342D"/>
                </a:gs>
              </a:gsLst>
              <a:lin ang="0" scaled="1"/>
            </a:gradFill>
            <a:ln w="1179" cap="flat">
              <a:noFill/>
              <a:prstDash val="solid"/>
              <a:miter/>
            </a:ln>
          </p:spPr>
          <p:txBody>
            <a:bodyPr rtlCol="0" anchor="ctr"/>
            <a:lstStyle/>
            <a:p>
              <a:endParaRPr lang="zh-CN" altLang="en-US"/>
            </a:p>
          </p:txBody>
        </p:sp>
        <p:sp>
          <p:nvSpPr>
            <p:cNvPr id="712" name="任意多边形: 形状 711">
              <a:extLst>
                <a:ext uri="{FF2B5EF4-FFF2-40B4-BE49-F238E27FC236}">
                  <a16:creationId xmlns:a16="http://schemas.microsoft.com/office/drawing/2014/main" id="{BB33A9A0-0A55-5453-F7BB-9ED0980A51B8}"/>
                </a:ext>
              </a:extLst>
            </p:cNvPr>
            <p:cNvSpPr/>
            <p:nvPr/>
          </p:nvSpPr>
          <p:spPr>
            <a:xfrm>
              <a:off x="6756171" y="1974580"/>
              <a:ext cx="52189" cy="44226"/>
            </a:xfrm>
            <a:custGeom>
              <a:avLst/>
              <a:gdLst>
                <a:gd name="connsiteX0" fmla="*/ 2135 w 52189"/>
                <a:gd name="connsiteY0" fmla="*/ 3058 h 44226"/>
                <a:gd name="connsiteX1" fmla="*/ 2135 w 52189"/>
                <a:gd name="connsiteY1" fmla="*/ 3058 h 44226"/>
                <a:gd name="connsiteX2" fmla="*/ 1556 w 52189"/>
                <a:gd name="connsiteY2" fmla="*/ 12099 h 44226"/>
                <a:gd name="connsiteX3" fmla="*/ 2335 w 52189"/>
                <a:gd name="connsiteY3" fmla="*/ 12854 h 44226"/>
                <a:gd name="connsiteX4" fmla="*/ 27124 w 52189"/>
                <a:gd name="connsiteY4" fmla="*/ 32920 h 44226"/>
                <a:gd name="connsiteX5" fmla="*/ 16583 w 52189"/>
                <a:gd name="connsiteY5" fmla="*/ 42787 h 44226"/>
                <a:gd name="connsiteX6" fmla="*/ 16453 w 52189"/>
                <a:gd name="connsiteY6" fmla="*/ 46458 h 44226"/>
                <a:gd name="connsiteX7" fmla="*/ 18354 w 52189"/>
                <a:gd name="connsiteY7" fmla="*/ 47284 h 44226"/>
                <a:gd name="connsiteX8" fmla="*/ 43379 w 52189"/>
                <a:gd name="connsiteY8" fmla="*/ 47284 h 44226"/>
                <a:gd name="connsiteX9" fmla="*/ 52149 w 52189"/>
                <a:gd name="connsiteY9" fmla="*/ 38562 h 44226"/>
                <a:gd name="connsiteX10" fmla="*/ 51051 w 52189"/>
                <a:gd name="connsiteY10" fmla="*/ 34301 h 44226"/>
                <a:gd name="connsiteX11" fmla="*/ 38067 w 52189"/>
                <a:gd name="connsiteY11" fmla="*/ 10458 h 44226"/>
                <a:gd name="connsiteX12" fmla="*/ 28246 w 52189"/>
                <a:gd name="connsiteY12" fmla="*/ 3058 h 44226"/>
                <a:gd name="connsiteX13" fmla="*/ 28246 w 52189"/>
                <a:gd name="connsiteY13" fmla="*/ 3058 h 44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2189" h="44226">
                  <a:moveTo>
                    <a:pt x="2135" y="3058"/>
                  </a:moveTo>
                  <a:lnTo>
                    <a:pt x="2135" y="3058"/>
                  </a:lnTo>
                  <a:cubicBezTo>
                    <a:pt x="-521" y="5395"/>
                    <a:pt x="-781" y="9443"/>
                    <a:pt x="1556" y="12099"/>
                  </a:cubicBezTo>
                  <a:cubicBezTo>
                    <a:pt x="1792" y="12370"/>
                    <a:pt x="2052" y="12630"/>
                    <a:pt x="2335" y="12854"/>
                  </a:cubicBezTo>
                  <a:lnTo>
                    <a:pt x="27124" y="32920"/>
                  </a:lnTo>
                  <a:lnTo>
                    <a:pt x="16583" y="42787"/>
                  </a:lnTo>
                  <a:cubicBezTo>
                    <a:pt x="15533" y="43767"/>
                    <a:pt x="15473" y="45407"/>
                    <a:pt x="16453" y="46458"/>
                  </a:cubicBezTo>
                  <a:cubicBezTo>
                    <a:pt x="16949" y="46989"/>
                    <a:pt x="17633" y="47284"/>
                    <a:pt x="18354" y="47284"/>
                  </a:cubicBezTo>
                  <a:lnTo>
                    <a:pt x="43379" y="47284"/>
                  </a:lnTo>
                  <a:cubicBezTo>
                    <a:pt x="48206" y="47296"/>
                    <a:pt x="52137" y="43389"/>
                    <a:pt x="52149" y="38562"/>
                  </a:cubicBezTo>
                  <a:cubicBezTo>
                    <a:pt x="52149" y="37074"/>
                    <a:pt x="51771" y="35599"/>
                    <a:pt x="51051" y="34301"/>
                  </a:cubicBezTo>
                  <a:lnTo>
                    <a:pt x="38067" y="10458"/>
                  </a:lnTo>
                  <a:cubicBezTo>
                    <a:pt x="36013" y="6693"/>
                    <a:pt x="32436" y="3990"/>
                    <a:pt x="28246" y="3058"/>
                  </a:cubicBezTo>
                  <a:lnTo>
                    <a:pt x="28246" y="3058"/>
                  </a:lnTo>
                </a:path>
              </a:pathLst>
            </a:custGeom>
            <a:solidFill>
              <a:srgbClr val="7A86DD"/>
            </a:solidFill>
            <a:ln w="1179" cap="flat">
              <a:noFill/>
              <a:prstDash val="solid"/>
              <a:miter/>
            </a:ln>
          </p:spPr>
          <p:txBody>
            <a:bodyPr rtlCol="0" anchor="ctr"/>
            <a:lstStyle/>
            <a:p>
              <a:endParaRPr lang="zh-CN" altLang="en-US"/>
            </a:p>
          </p:txBody>
        </p:sp>
        <p:sp>
          <p:nvSpPr>
            <p:cNvPr id="713" name="任意多边形: 形状 712">
              <a:extLst>
                <a:ext uri="{FF2B5EF4-FFF2-40B4-BE49-F238E27FC236}">
                  <a16:creationId xmlns:a16="http://schemas.microsoft.com/office/drawing/2014/main" id="{3E3DAA97-76E6-8DAF-71C4-121FDAEA655E}"/>
                </a:ext>
              </a:extLst>
            </p:cNvPr>
            <p:cNvSpPr/>
            <p:nvPr/>
          </p:nvSpPr>
          <p:spPr>
            <a:xfrm>
              <a:off x="6542743" y="1974545"/>
              <a:ext cx="62265" cy="44167"/>
            </a:xfrm>
            <a:custGeom>
              <a:avLst/>
              <a:gdLst>
                <a:gd name="connsiteX0" fmla="*/ 35442 w 62265"/>
                <a:gd name="connsiteY0" fmla="*/ 3093 h 44167"/>
                <a:gd name="connsiteX1" fmla="*/ 31122 w 62265"/>
                <a:gd name="connsiteY1" fmla="*/ 5832 h 44167"/>
                <a:gd name="connsiteX2" fmla="*/ 22516 w 62265"/>
                <a:gd name="connsiteY2" fmla="*/ 19358 h 44167"/>
                <a:gd name="connsiteX3" fmla="*/ 20758 w 62265"/>
                <a:gd name="connsiteY3" fmla="*/ 33168 h 44167"/>
                <a:gd name="connsiteX4" fmla="*/ 915 w 62265"/>
                <a:gd name="connsiteY4" fmla="*/ 43790 h 44167"/>
                <a:gd name="connsiteX5" fmla="*/ 183 w 62265"/>
                <a:gd name="connsiteY5" fmla="*/ 46269 h 44167"/>
                <a:gd name="connsiteX6" fmla="*/ 1776 w 62265"/>
                <a:gd name="connsiteY6" fmla="*/ 47225 h 44167"/>
                <a:gd name="connsiteX7" fmla="*/ 26270 w 62265"/>
                <a:gd name="connsiteY7" fmla="*/ 47225 h 44167"/>
                <a:gd name="connsiteX8" fmla="*/ 34982 w 62265"/>
                <a:gd name="connsiteY8" fmla="*/ 43318 h 44167"/>
                <a:gd name="connsiteX9" fmla="*/ 58862 w 62265"/>
                <a:gd name="connsiteY9" fmla="*/ 16490 h 44167"/>
                <a:gd name="connsiteX10" fmla="*/ 61411 w 62265"/>
                <a:gd name="connsiteY10" fmla="*/ 3058 h 44167"/>
                <a:gd name="connsiteX11" fmla="*/ 61411 w 62265"/>
                <a:gd name="connsiteY11" fmla="*/ 3058 h 44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265" h="44167">
                  <a:moveTo>
                    <a:pt x="35442" y="3093"/>
                  </a:moveTo>
                  <a:lnTo>
                    <a:pt x="31122" y="5832"/>
                  </a:lnTo>
                  <a:cubicBezTo>
                    <a:pt x="26376" y="8830"/>
                    <a:pt x="23225" y="13787"/>
                    <a:pt x="22516" y="19358"/>
                  </a:cubicBezTo>
                  <a:lnTo>
                    <a:pt x="20758" y="33168"/>
                  </a:lnTo>
                  <a:lnTo>
                    <a:pt x="915" y="43790"/>
                  </a:lnTo>
                  <a:cubicBezTo>
                    <a:pt x="29" y="44274"/>
                    <a:pt x="-301" y="45384"/>
                    <a:pt x="183" y="46269"/>
                  </a:cubicBezTo>
                  <a:cubicBezTo>
                    <a:pt x="501" y="46859"/>
                    <a:pt x="1115" y="47225"/>
                    <a:pt x="1776" y="47225"/>
                  </a:cubicBezTo>
                  <a:lnTo>
                    <a:pt x="26270" y="47225"/>
                  </a:lnTo>
                  <a:cubicBezTo>
                    <a:pt x="29599" y="47225"/>
                    <a:pt x="32763" y="45797"/>
                    <a:pt x="34982" y="43318"/>
                  </a:cubicBezTo>
                  <a:lnTo>
                    <a:pt x="58862" y="16490"/>
                  </a:lnTo>
                  <a:cubicBezTo>
                    <a:pt x="62119" y="12831"/>
                    <a:pt x="63099" y="7661"/>
                    <a:pt x="61411" y="3058"/>
                  </a:cubicBezTo>
                  <a:lnTo>
                    <a:pt x="61411" y="3058"/>
                  </a:lnTo>
                </a:path>
              </a:pathLst>
            </a:custGeom>
            <a:solidFill>
              <a:srgbClr val="7A86DD"/>
            </a:solidFill>
            <a:ln w="1179" cap="flat">
              <a:noFill/>
              <a:prstDash val="solid"/>
              <a:miter/>
            </a:ln>
          </p:spPr>
          <p:txBody>
            <a:bodyPr rtlCol="0" anchor="ctr"/>
            <a:lstStyle/>
            <a:p>
              <a:endParaRPr lang="zh-CN" altLang="en-US"/>
            </a:p>
          </p:txBody>
        </p:sp>
        <p:sp>
          <p:nvSpPr>
            <p:cNvPr id="714" name="任意多边形: 形状 713">
              <a:extLst>
                <a:ext uri="{FF2B5EF4-FFF2-40B4-BE49-F238E27FC236}">
                  <a16:creationId xmlns:a16="http://schemas.microsoft.com/office/drawing/2014/main" id="{F18BAC96-11D5-9ABB-97EE-8811234F3BD4}"/>
                </a:ext>
              </a:extLst>
            </p:cNvPr>
            <p:cNvSpPr/>
            <p:nvPr/>
          </p:nvSpPr>
          <p:spPr>
            <a:xfrm>
              <a:off x="6710113" y="1643503"/>
              <a:ext cx="13393" cy="24939"/>
            </a:xfrm>
            <a:custGeom>
              <a:avLst/>
              <a:gdLst>
                <a:gd name="connsiteX0" fmla="*/ 11010 w 13393"/>
                <a:gd name="connsiteY0" fmla="*/ 9998 h 24939"/>
                <a:gd name="connsiteX1" fmla="*/ 91 w 13393"/>
                <a:gd name="connsiteY1" fmla="*/ 3058 h 24939"/>
                <a:gd name="connsiteX2" fmla="*/ 5556 w 13393"/>
                <a:gd name="connsiteY2" fmla="*/ 12654 h 24939"/>
                <a:gd name="connsiteX3" fmla="*/ 2215 w 13393"/>
                <a:gd name="connsiteY3" fmla="*/ 27998 h 24939"/>
                <a:gd name="connsiteX4" fmla="*/ 12190 w 13393"/>
                <a:gd name="connsiteY4" fmla="*/ 27998 h 24939"/>
                <a:gd name="connsiteX5" fmla="*/ 11010 w 13393"/>
                <a:gd name="connsiteY5" fmla="*/ 9998 h 24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93" h="24939">
                  <a:moveTo>
                    <a:pt x="11010" y="9998"/>
                  </a:moveTo>
                  <a:cubicBezTo>
                    <a:pt x="7681" y="7224"/>
                    <a:pt x="4022" y="4887"/>
                    <a:pt x="91" y="3058"/>
                  </a:cubicBezTo>
                  <a:cubicBezTo>
                    <a:pt x="91" y="3058"/>
                    <a:pt x="-1385" y="9113"/>
                    <a:pt x="5556" y="12654"/>
                  </a:cubicBezTo>
                  <a:cubicBezTo>
                    <a:pt x="5556" y="12654"/>
                    <a:pt x="-1526" y="16761"/>
                    <a:pt x="2215" y="27998"/>
                  </a:cubicBezTo>
                  <a:lnTo>
                    <a:pt x="12190" y="27998"/>
                  </a:lnTo>
                  <a:cubicBezTo>
                    <a:pt x="12190" y="27998"/>
                    <a:pt x="15472" y="13976"/>
                    <a:pt x="11010" y="9998"/>
                  </a:cubicBezTo>
                  <a:close/>
                </a:path>
              </a:pathLst>
            </a:custGeom>
            <a:solidFill>
              <a:srgbClr val="F9AA8F"/>
            </a:solidFill>
            <a:ln w="1179" cap="flat">
              <a:noFill/>
              <a:prstDash val="solid"/>
              <a:miter/>
            </a:ln>
          </p:spPr>
          <p:txBody>
            <a:bodyPr rtlCol="0" anchor="ctr"/>
            <a:lstStyle/>
            <a:p>
              <a:endParaRPr lang="zh-CN" altLang="en-US"/>
            </a:p>
          </p:txBody>
        </p:sp>
        <p:sp>
          <p:nvSpPr>
            <p:cNvPr id="715" name="任意多边形: 形状 714">
              <a:extLst>
                <a:ext uri="{FF2B5EF4-FFF2-40B4-BE49-F238E27FC236}">
                  <a16:creationId xmlns:a16="http://schemas.microsoft.com/office/drawing/2014/main" id="{E7FEEACF-1E99-2991-AC04-611141A858D9}"/>
                </a:ext>
              </a:extLst>
            </p:cNvPr>
            <p:cNvSpPr/>
            <p:nvPr/>
          </p:nvSpPr>
          <p:spPr>
            <a:xfrm>
              <a:off x="6704259" y="1635442"/>
              <a:ext cx="16939" cy="14989"/>
            </a:xfrm>
            <a:custGeom>
              <a:avLst/>
              <a:gdLst>
                <a:gd name="connsiteX0" fmla="*/ 16939 w 16939"/>
                <a:gd name="connsiteY0" fmla="*/ 14990 h 14989"/>
                <a:gd name="connsiteX1" fmla="*/ 0 w 16939"/>
                <a:gd name="connsiteY1" fmla="*/ 0 h 14989"/>
              </a:gdLst>
              <a:ahLst/>
              <a:cxnLst>
                <a:cxn ang="0">
                  <a:pos x="connsiteX0" y="connsiteY0"/>
                </a:cxn>
                <a:cxn ang="0">
                  <a:pos x="connsiteX1" y="connsiteY1"/>
                </a:cxn>
              </a:cxnLst>
              <a:rect l="l" t="t" r="r" b="b"/>
              <a:pathLst>
                <a:path w="16939" h="14989">
                  <a:moveTo>
                    <a:pt x="16939" y="14990"/>
                  </a:moveTo>
                  <a:lnTo>
                    <a:pt x="0" y="0"/>
                  </a:lnTo>
                </a:path>
              </a:pathLst>
            </a:custGeom>
            <a:ln w="1179" cap="flat">
              <a:noFill/>
              <a:prstDash val="solid"/>
              <a:miter/>
            </a:ln>
          </p:spPr>
          <p:txBody>
            <a:bodyPr rtlCol="0" anchor="ctr"/>
            <a:lstStyle/>
            <a:p>
              <a:endParaRPr lang="zh-CN" altLang="en-US"/>
            </a:p>
          </p:txBody>
        </p:sp>
      </p:grpSp>
      <p:grpSp>
        <p:nvGrpSpPr>
          <p:cNvPr id="720" name="组合 719">
            <a:extLst>
              <a:ext uri="{FF2B5EF4-FFF2-40B4-BE49-F238E27FC236}">
                <a16:creationId xmlns:a16="http://schemas.microsoft.com/office/drawing/2014/main" id="{1744D5FD-EEBF-9363-F041-1E561040DB7D}"/>
              </a:ext>
            </a:extLst>
          </p:cNvPr>
          <p:cNvGrpSpPr/>
          <p:nvPr/>
        </p:nvGrpSpPr>
        <p:grpSpPr>
          <a:xfrm>
            <a:off x="7394033" y="2889923"/>
            <a:ext cx="916047" cy="966253"/>
            <a:chOff x="10142403" y="115777"/>
            <a:chExt cx="529621" cy="558648"/>
          </a:xfrm>
        </p:grpSpPr>
        <p:sp>
          <p:nvSpPr>
            <p:cNvPr id="721" name="任意多边形: 形状 720">
              <a:extLst>
                <a:ext uri="{FF2B5EF4-FFF2-40B4-BE49-F238E27FC236}">
                  <a16:creationId xmlns:a16="http://schemas.microsoft.com/office/drawing/2014/main" id="{73AB6A89-F3C1-F219-22A8-3CED864322DC}"/>
                </a:ext>
              </a:extLst>
            </p:cNvPr>
            <p:cNvSpPr/>
            <p:nvPr/>
          </p:nvSpPr>
          <p:spPr>
            <a:xfrm>
              <a:off x="10486010" y="377793"/>
              <a:ext cx="179239" cy="281962"/>
            </a:xfrm>
            <a:custGeom>
              <a:avLst/>
              <a:gdLst>
                <a:gd name="connsiteX0" fmla="*/ 59204 w 179239"/>
                <a:gd name="connsiteY0" fmla="*/ 281962 h 281962"/>
                <a:gd name="connsiteX1" fmla="*/ 0 w 179239"/>
                <a:gd name="connsiteY1" fmla="*/ 281962 h 281962"/>
                <a:gd name="connsiteX2" fmla="*/ 120035 w 179239"/>
                <a:gd name="connsiteY2" fmla="*/ 0 h 281962"/>
                <a:gd name="connsiteX3" fmla="*/ 179239 w 179239"/>
                <a:gd name="connsiteY3" fmla="*/ 0 h 281962"/>
                <a:gd name="connsiteX4" fmla="*/ 59204 w 179239"/>
                <a:gd name="connsiteY4" fmla="*/ 281962 h 2819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239" h="281962">
                  <a:moveTo>
                    <a:pt x="59204" y="281962"/>
                  </a:moveTo>
                  <a:lnTo>
                    <a:pt x="0" y="281962"/>
                  </a:lnTo>
                  <a:lnTo>
                    <a:pt x="120035" y="0"/>
                  </a:lnTo>
                  <a:lnTo>
                    <a:pt x="179239" y="0"/>
                  </a:lnTo>
                  <a:lnTo>
                    <a:pt x="59204" y="281962"/>
                  </a:lnTo>
                  <a:close/>
                </a:path>
              </a:pathLst>
            </a:custGeom>
            <a:gradFill>
              <a:gsLst>
                <a:gs pos="0">
                  <a:srgbClr val="FFFFFF"/>
                </a:gs>
                <a:gs pos="84000">
                  <a:srgbClr val="CDDFEC"/>
                </a:gs>
              </a:gsLst>
              <a:lin ang="16200000" scaled="1"/>
            </a:gradFill>
            <a:ln w="1333" cap="flat">
              <a:noFill/>
              <a:prstDash val="solid"/>
              <a:miter/>
            </a:ln>
          </p:spPr>
          <p:txBody>
            <a:bodyPr rtlCol="0" anchor="ctr"/>
            <a:lstStyle/>
            <a:p>
              <a:endParaRPr lang="zh-CN" altLang="en-US"/>
            </a:p>
          </p:txBody>
        </p:sp>
        <p:sp>
          <p:nvSpPr>
            <p:cNvPr id="722" name="任意多边形: 形状 721">
              <a:extLst>
                <a:ext uri="{FF2B5EF4-FFF2-40B4-BE49-F238E27FC236}">
                  <a16:creationId xmlns:a16="http://schemas.microsoft.com/office/drawing/2014/main" id="{20E72E95-D255-0081-D33A-2FB34C450F5B}"/>
                </a:ext>
              </a:extLst>
            </p:cNvPr>
            <p:cNvSpPr/>
            <p:nvPr/>
          </p:nvSpPr>
          <p:spPr>
            <a:xfrm>
              <a:off x="10592948" y="377793"/>
              <a:ext cx="72301" cy="30768"/>
            </a:xfrm>
            <a:custGeom>
              <a:avLst/>
              <a:gdLst>
                <a:gd name="connsiteX0" fmla="*/ 0 w 72301"/>
                <a:gd name="connsiteY0" fmla="*/ 30769 h 30768"/>
                <a:gd name="connsiteX1" fmla="*/ 59204 w 72301"/>
                <a:gd name="connsiteY1" fmla="*/ 30769 h 30768"/>
                <a:gd name="connsiteX2" fmla="*/ 72301 w 72301"/>
                <a:gd name="connsiteY2" fmla="*/ 0 h 30768"/>
                <a:gd name="connsiteX3" fmla="*/ 13097 w 72301"/>
                <a:gd name="connsiteY3" fmla="*/ 0 h 30768"/>
                <a:gd name="connsiteX4" fmla="*/ 0 w 72301"/>
                <a:gd name="connsiteY4" fmla="*/ 30769 h 307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301" h="30768">
                  <a:moveTo>
                    <a:pt x="0" y="30769"/>
                  </a:moveTo>
                  <a:lnTo>
                    <a:pt x="59204" y="30769"/>
                  </a:lnTo>
                  <a:lnTo>
                    <a:pt x="72301" y="0"/>
                  </a:lnTo>
                  <a:lnTo>
                    <a:pt x="13097" y="0"/>
                  </a:lnTo>
                  <a:lnTo>
                    <a:pt x="0" y="30769"/>
                  </a:lnTo>
                  <a:close/>
                </a:path>
              </a:pathLst>
            </a:custGeom>
            <a:gradFill>
              <a:gsLst>
                <a:gs pos="0">
                  <a:srgbClr val="B3D0E3"/>
                </a:gs>
                <a:gs pos="13000">
                  <a:srgbClr val="C3DAE9"/>
                </a:gs>
                <a:gs pos="34000">
                  <a:srgbClr val="D8E7F1"/>
                </a:gs>
                <a:gs pos="48000">
                  <a:srgbClr val="DFECF4"/>
                </a:gs>
              </a:gsLst>
              <a:lin ang="6609195" scaled="1"/>
            </a:gradFill>
            <a:ln w="1333" cap="flat">
              <a:noFill/>
              <a:prstDash val="solid"/>
              <a:miter/>
            </a:ln>
          </p:spPr>
          <p:txBody>
            <a:bodyPr rtlCol="0" anchor="ctr"/>
            <a:lstStyle/>
            <a:p>
              <a:endParaRPr lang="zh-CN" altLang="en-US"/>
            </a:p>
          </p:txBody>
        </p:sp>
        <p:sp>
          <p:nvSpPr>
            <p:cNvPr id="723" name="任意多边形: 形状 722">
              <a:extLst>
                <a:ext uri="{FF2B5EF4-FFF2-40B4-BE49-F238E27FC236}">
                  <a16:creationId xmlns:a16="http://schemas.microsoft.com/office/drawing/2014/main" id="{FDA5F870-626E-A3B8-6EE1-4754F43B71B5}"/>
                </a:ext>
              </a:extLst>
            </p:cNvPr>
            <p:cNvSpPr/>
            <p:nvPr/>
          </p:nvSpPr>
          <p:spPr>
            <a:xfrm>
              <a:off x="10236337" y="115810"/>
              <a:ext cx="312131" cy="306689"/>
            </a:xfrm>
            <a:custGeom>
              <a:avLst/>
              <a:gdLst>
                <a:gd name="connsiteX0" fmla="*/ 312131 w 312131"/>
                <a:gd name="connsiteY0" fmla="*/ 173184 h 306689"/>
                <a:gd name="connsiteX1" fmla="*/ 0 w 312131"/>
                <a:gd name="connsiteY1" fmla="*/ 306689 h 306689"/>
                <a:gd name="connsiteX2" fmla="*/ 87265 w 312131"/>
                <a:gd name="connsiteY2" fmla="*/ 0 h 306689"/>
                <a:gd name="connsiteX3" fmla="*/ 312131 w 312131"/>
                <a:gd name="connsiteY3" fmla="*/ 9923 h 306689"/>
                <a:gd name="connsiteX4" fmla="*/ 312131 w 312131"/>
                <a:gd name="connsiteY4" fmla="*/ 173184 h 3066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131" h="306689">
                  <a:moveTo>
                    <a:pt x="312131" y="173184"/>
                  </a:moveTo>
                  <a:lnTo>
                    <a:pt x="0" y="306689"/>
                  </a:lnTo>
                  <a:lnTo>
                    <a:pt x="87265" y="0"/>
                  </a:lnTo>
                  <a:lnTo>
                    <a:pt x="312131" y="9923"/>
                  </a:lnTo>
                  <a:lnTo>
                    <a:pt x="312131" y="173184"/>
                  </a:lnTo>
                  <a:close/>
                </a:path>
              </a:pathLst>
            </a:custGeom>
            <a:gradFill>
              <a:gsLst>
                <a:gs pos="0">
                  <a:srgbClr val="FFFFFF"/>
                </a:gs>
                <a:gs pos="84000">
                  <a:srgbClr val="CDDFEC"/>
                </a:gs>
              </a:gsLst>
              <a:lin ang="0" scaled="1"/>
            </a:gradFill>
            <a:ln w="1333" cap="flat">
              <a:noFill/>
              <a:prstDash val="solid"/>
              <a:miter/>
            </a:ln>
          </p:spPr>
          <p:txBody>
            <a:bodyPr rtlCol="0" anchor="ctr"/>
            <a:lstStyle/>
            <a:p>
              <a:endParaRPr lang="zh-CN" altLang="en-US"/>
            </a:p>
          </p:txBody>
        </p:sp>
        <p:sp>
          <p:nvSpPr>
            <p:cNvPr id="724" name="任意多边形: 形状 723">
              <a:extLst>
                <a:ext uri="{FF2B5EF4-FFF2-40B4-BE49-F238E27FC236}">
                  <a16:creationId xmlns:a16="http://schemas.microsoft.com/office/drawing/2014/main" id="{D2A81E01-B3DF-F654-E333-22951F1B2AE8}"/>
                </a:ext>
              </a:extLst>
            </p:cNvPr>
            <p:cNvSpPr/>
            <p:nvPr/>
          </p:nvSpPr>
          <p:spPr>
            <a:xfrm>
              <a:off x="10147458" y="241646"/>
              <a:ext cx="12003" cy="32902"/>
            </a:xfrm>
            <a:custGeom>
              <a:avLst/>
              <a:gdLst>
                <a:gd name="connsiteX0" fmla="*/ 0 w 12003"/>
                <a:gd name="connsiteY0" fmla="*/ 0 h 32902"/>
                <a:gd name="connsiteX1" fmla="*/ 12004 w 12003"/>
                <a:gd name="connsiteY1" fmla="*/ 0 h 32902"/>
                <a:gd name="connsiteX2" fmla="*/ 12004 w 12003"/>
                <a:gd name="connsiteY2" fmla="*/ 32903 h 32902"/>
                <a:gd name="connsiteX3" fmla="*/ 0 w 12003"/>
                <a:gd name="connsiteY3" fmla="*/ 32903 h 32902"/>
              </a:gdLst>
              <a:ahLst/>
              <a:cxnLst>
                <a:cxn ang="0">
                  <a:pos x="connsiteX0" y="connsiteY0"/>
                </a:cxn>
                <a:cxn ang="0">
                  <a:pos x="connsiteX1" y="connsiteY1"/>
                </a:cxn>
                <a:cxn ang="0">
                  <a:pos x="connsiteX2" y="connsiteY2"/>
                </a:cxn>
                <a:cxn ang="0">
                  <a:pos x="connsiteX3" y="connsiteY3"/>
                </a:cxn>
              </a:cxnLst>
              <a:rect l="l" t="t" r="r" b="b"/>
              <a:pathLst>
                <a:path w="12003" h="32902">
                  <a:moveTo>
                    <a:pt x="0" y="0"/>
                  </a:moveTo>
                  <a:lnTo>
                    <a:pt x="12004" y="0"/>
                  </a:lnTo>
                  <a:lnTo>
                    <a:pt x="12004" y="32903"/>
                  </a:lnTo>
                  <a:lnTo>
                    <a:pt x="0" y="32903"/>
                  </a:lnTo>
                  <a:close/>
                </a:path>
              </a:pathLst>
            </a:custGeom>
            <a:gradFill>
              <a:gsLst>
                <a:gs pos="0">
                  <a:srgbClr val="FFFFFF"/>
                </a:gs>
                <a:gs pos="84000">
                  <a:srgbClr val="CDDFEC"/>
                </a:gs>
              </a:gsLst>
              <a:lin ang="16200000" scaled="1"/>
            </a:gradFill>
            <a:ln w="1333" cap="flat">
              <a:noFill/>
              <a:prstDash val="solid"/>
              <a:miter/>
            </a:ln>
          </p:spPr>
          <p:txBody>
            <a:bodyPr rtlCol="0" anchor="ctr"/>
            <a:lstStyle/>
            <a:p>
              <a:endParaRPr lang="zh-CN" altLang="en-US"/>
            </a:p>
          </p:txBody>
        </p:sp>
        <p:sp>
          <p:nvSpPr>
            <p:cNvPr id="725" name="任意多边形: 形状 724">
              <a:extLst>
                <a:ext uri="{FF2B5EF4-FFF2-40B4-BE49-F238E27FC236}">
                  <a16:creationId xmlns:a16="http://schemas.microsoft.com/office/drawing/2014/main" id="{5E0A970C-BE09-5F74-293B-3FC1935E1743}"/>
                </a:ext>
              </a:extLst>
            </p:cNvPr>
            <p:cNvSpPr/>
            <p:nvPr/>
          </p:nvSpPr>
          <p:spPr>
            <a:xfrm>
              <a:off x="10147458" y="241646"/>
              <a:ext cx="12003" cy="16004"/>
            </a:xfrm>
            <a:custGeom>
              <a:avLst/>
              <a:gdLst>
                <a:gd name="connsiteX0" fmla="*/ -14 w 12003"/>
                <a:gd name="connsiteY0" fmla="*/ 15879 h 16004"/>
                <a:gd name="connsiteX1" fmla="*/ 1000 w 12003"/>
                <a:gd name="connsiteY1" fmla="*/ 15985 h 16004"/>
                <a:gd name="connsiteX2" fmla="*/ 11390 w 12003"/>
                <a:gd name="connsiteY2" fmla="*/ 15985 h 16004"/>
                <a:gd name="connsiteX3" fmla="*/ 11990 w 12003"/>
                <a:gd name="connsiteY3" fmla="*/ 15985 h 16004"/>
                <a:gd name="connsiteX4" fmla="*/ 11990 w 12003"/>
                <a:gd name="connsiteY4" fmla="*/ -19 h 16004"/>
                <a:gd name="connsiteX5" fmla="*/ -14 w 12003"/>
                <a:gd name="connsiteY5" fmla="*/ -19 h 16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03" h="16004">
                  <a:moveTo>
                    <a:pt x="-14" y="15879"/>
                  </a:moveTo>
                  <a:cubicBezTo>
                    <a:pt x="320" y="15941"/>
                    <a:pt x="653" y="15977"/>
                    <a:pt x="1000" y="15985"/>
                  </a:cubicBezTo>
                  <a:lnTo>
                    <a:pt x="11390" y="15985"/>
                  </a:lnTo>
                  <a:cubicBezTo>
                    <a:pt x="11589" y="15985"/>
                    <a:pt x="11790" y="15985"/>
                    <a:pt x="11990" y="15985"/>
                  </a:cubicBezTo>
                  <a:lnTo>
                    <a:pt x="11990" y="-19"/>
                  </a:lnTo>
                  <a:lnTo>
                    <a:pt x="-14" y="-19"/>
                  </a:lnTo>
                  <a:close/>
                </a:path>
              </a:pathLst>
            </a:custGeom>
            <a:gradFill>
              <a:gsLst>
                <a:gs pos="0">
                  <a:srgbClr val="FFFFFF">
                    <a:alpha val="0"/>
                  </a:srgbClr>
                </a:gs>
                <a:gs pos="50000">
                  <a:srgbClr val="7F7F7F">
                    <a:alpha val="49804"/>
                  </a:srgbClr>
                </a:gs>
                <a:gs pos="100000">
                  <a:srgbClr val="000000"/>
                </a:gs>
              </a:gsLst>
              <a:lin ang="16200000" scaled="1"/>
            </a:gradFill>
            <a:ln w="1333" cap="flat">
              <a:solidFill>
                <a:srgbClr val="000000">
                  <a:alpha val="49000"/>
                </a:srgbClr>
              </a:solidFill>
              <a:prstDash val="solid"/>
              <a:miter/>
            </a:ln>
          </p:spPr>
          <p:txBody>
            <a:bodyPr rtlCol="0" anchor="ctr"/>
            <a:lstStyle/>
            <a:p>
              <a:endParaRPr lang="zh-CN" altLang="en-US"/>
            </a:p>
          </p:txBody>
        </p:sp>
        <p:sp>
          <p:nvSpPr>
            <p:cNvPr id="726" name="任意多边形: 形状 725">
              <a:extLst>
                <a:ext uri="{FF2B5EF4-FFF2-40B4-BE49-F238E27FC236}">
                  <a16:creationId xmlns:a16="http://schemas.microsoft.com/office/drawing/2014/main" id="{30F48BBB-98AF-A265-2FE5-48A8323F073C}"/>
                </a:ext>
              </a:extLst>
            </p:cNvPr>
            <p:cNvSpPr/>
            <p:nvPr/>
          </p:nvSpPr>
          <p:spPr>
            <a:xfrm>
              <a:off x="10279697" y="125706"/>
              <a:ext cx="87805" cy="140774"/>
            </a:xfrm>
            <a:custGeom>
              <a:avLst/>
              <a:gdLst>
                <a:gd name="connsiteX0" fmla="*/ 46306 w 87805"/>
                <a:gd name="connsiteY0" fmla="*/ -19 h 140774"/>
                <a:gd name="connsiteX1" fmla="*/ 39638 w 87805"/>
                <a:gd name="connsiteY1" fmla="*/ 11824 h 140774"/>
                <a:gd name="connsiteX2" fmla="*/ 49641 w 87805"/>
                <a:gd name="connsiteY2" fmla="*/ 65747 h 140774"/>
                <a:gd name="connsiteX3" fmla="*/ 36570 w 87805"/>
                <a:gd name="connsiteY3" fmla="*/ 86673 h 140774"/>
                <a:gd name="connsiteX4" fmla="*/ -14 w 87805"/>
                <a:gd name="connsiteY4" fmla="*/ 96742 h 140774"/>
                <a:gd name="connsiteX5" fmla="*/ 58230 w 87805"/>
                <a:gd name="connsiteY5" fmla="*/ 140755 h 140774"/>
                <a:gd name="connsiteX6" fmla="*/ 46306 w 87805"/>
                <a:gd name="connsiteY6" fmla="*/ -19 h 14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805" h="140774">
                  <a:moveTo>
                    <a:pt x="46306" y="-19"/>
                  </a:moveTo>
                  <a:lnTo>
                    <a:pt x="39638" y="11824"/>
                  </a:lnTo>
                  <a:lnTo>
                    <a:pt x="49641" y="65747"/>
                  </a:lnTo>
                  <a:cubicBezTo>
                    <a:pt x="51401" y="75063"/>
                    <a:pt x="45719" y="84169"/>
                    <a:pt x="36570" y="86673"/>
                  </a:cubicBezTo>
                  <a:lnTo>
                    <a:pt x="-14" y="96742"/>
                  </a:lnTo>
                  <a:lnTo>
                    <a:pt x="58230" y="140755"/>
                  </a:lnTo>
                  <a:cubicBezTo>
                    <a:pt x="57683" y="139915"/>
                    <a:pt x="132411" y="91567"/>
                    <a:pt x="46306" y="-19"/>
                  </a:cubicBezTo>
                  <a:close/>
                </a:path>
              </a:pathLst>
            </a:custGeom>
            <a:solidFill>
              <a:srgbClr val="DFECF4"/>
            </a:solidFill>
            <a:ln w="1333" cap="flat">
              <a:noFill/>
              <a:prstDash val="solid"/>
              <a:miter/>
            </a:ln>
          </p:spPr>
          <p:txBody>
            <a:bodyPr rtlCol="0" anchor="ctr"/>
            <a:lstStyle/>
            <a:p>
              <a:endParaRPr lang="zh-CN" altLang="en-US"/>
            </a:p>
          </p:txBody>
        </p:sp>
        <p:sp>
          <p:nvSpPr>
            <p:cNvPr id="727" name="任意多边形: 形状 726">
              <a:extLst>
                <a:ext uri="{FF2B5EF4-FFF2-40B4-BE49-F238E27FC236}">
                  <a16:creationId xmlns:a16="http://schemas.microsoft.com/office/drawing/2014/main" id="{E0E4184F-11A6-2D7F-C667-56E43AB179E3}"/>
                </a:ext>
              </a:extLst>
            </p:cNvPr>
            <p:cNvSpPr/>
            <p:nvPr/>
          </p:nvSpPr>
          <p:spPr>
            <a:xfrm>
              <a:off x="10298809" y="131508"/>
              <a:ext cx="56786" cy="134999"/>
            </a:xfrm>
            <a:custGeom>
              <a:avLst/>
              <a:gdLst>
                <a:gd name="connsiteX0" fmla="*/ 45253 w 56786"/>
                <a:gd name="connsiteY0" fmla="*/ 80871 h 134999"/>
                <a:gd name="connsiteX1" fmla="*/ 56656 w 56786"/>
                <a:gd name="connsiteY1" fmla="*/ 59411 h 134999"/>
                <a:gd name="connsiteX2" fmla="*/ 40892 w 56786"/>
                <a:gd name="connsiteY2" fmla="*/ 10130 h 134999"/>
                <a:gd name="connsiteX3" fmla="*/ 32422 w 56786"/>
                <a:gd name="connsiteY3" fmla="*/ -19 h 134999"/>
                <a:gd name="connsiteX4" fmla="*/ 24287 w 56786"/>
                <a:gd name="connsiteY4" fmla="*/ 26442 h 134999"/>
                <a:gd name="connsiteX5" fmla="*/ 30515 w 56786"/>
                <a:gd name="connsiteY5" fmla="*/ 60012 h 134999"/>
                <a:gd name="connsiteX6" fmla="*/ 17458 w 56786"/>
                <a:gd name="connsiteY6" fmla="*/ 80871 h 134999"/>
                <a:gd name="connsiteX7" fmla="*/ 6655 w 56786"/>
                <a:gd name="connsiteY7" fmla="*/ 83845 h 134999"/>
                <a:gd name="connsiteX8" fmla="*/ -14 w 56786"/>
                <a:gd name="connsiteY8" fmla="*/ 105438 h 134999"/>
                <a:gd name="connsiteX9" fmla="*/ 39064 w 56786"/>
                <a:gd name="connsiteY9" fmla="*/ 134980 h 134999"/>
                <a:gd name="connsiteX10" fmla="*/ 53242 w 56786"/>
                <a:gd name="connsiteY10" fmla="*/ 120576 h 134999"/>
                <a:gd name="connsiteX11" fmla="*/ 53242 w 56786"/>
                <a:gd name="connsiteY11" fmla="*/ 120576 h 134999"/>
                <a:gd name="connsiteX12" fmla="*/ 45253 w 56786"/>
                <a:gd name="connsiteY12" fmla="*/ 80871 h 134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786" h="134999">
                  <a:moveTo>
                    <a:pt x="45253" y="80871"/>
                  </a:moveTo>
                  <a:cubicBezTo>
                    <a:pt x="53028" y="79044"/>
                    <a:pt x="55922" y="69854"/>
                    <a:pt x="56656" y="59411"/>
                  </a:cubicBezTo>
                  <a:cubicBezTo>
                    <a:pt x="57670" y="41601"/>
                    <a:pt x="52055" y="24046"/>
                    <a:pt x="40892" y="10130"/>
                  </a:cubicBezTo>
                  <a:cubicBezTo>
                    <a:pt x="38291" y="6814"/>
                    <a:pt x="35477" y="3431"/>
                    <a:pt x="32422" y="-19"/>
                  </a:cubicBezTo>
                  <a:lnTo>
                    <a:pt x="24287" y="26442"/>
                  </a:lnTo>
                  <a:lnTo>
                    <a:pt x="30515" y="60012"/>
                  </a:lnTo>
                  <a:cubicBezTo>
                    <a:pt x="32235" y="69301"/>
                    <a:pt x="26567" y="78364"/>
                    <a:pt x="17458" y="80871"/>
                  </a:cubicBezTo>
                  <a:lnTo>
                    <a:pt x="6655" y="83845"/>
                  </a:lnTo>
                  <a:lnTo>
                    <a:pt x="-14" y="105438"/>
                  </a:lnTo>
                  <a:lnTo>
                    <a:pt x="39064" y="134980"/>
                  </a:lnTo>
                  <a:cubicBezTo>
                    <a:pt x="38891" y="134713"/>
                    <a:pt x="45973" y="129859"/>
                    <a:pt x="53242" y="120576"/>
                  </a:cubicBezTo>
                  <a:lnTo>
                    <a:pt x="53242" y="120576"/>
                  </a:lnTo>
                  <a:cubicBezTo>
                    <a:pt x="32676" y="133020"/>
                    <a:pt x="25580" y="85459"/>
                    <a:pt x="45253" y="80871"/>
                  </a:cubicBezTo>
                  <a:close/>
                </a:path>
              </a:pathLst>
            </a:custGeom>
            <a:gradFill>
              <a:gsLst>
                <a:gs pos="0">
                  <a:srgbClr val="B3D0E3"/>
                </a:gs>
                <a:gs pos="27000">
                  <a:srgbClr val="C3DAE9"/>
                </a:gs>
                <a:gs pos="71000">
                  <a:srgbClr val="D8E7F1"/>
                </a:gs>
                <a:gs pos="100000">
                  <a:srgbClr val="DFECF4"/>
                </a:gs>
              </a:gsLst>
              <a:lin ang="633311" scaled="1"/>
            </a:gradFill>
            <a:ln w="1333" cap="flat">
              <a:noFill/>
              <a:prstDash val="solid"/>
              <a:miter/>
            </a:ln>
          </p:spPr>
          <p:txBody>
            <a:bodyPr rtlCol="0" anchor="ctr"/>
            <a:lstStyle/>
            <a:p>
              <a:endParaRPr lang="zh-CN" altLang="en-US"/>
            </a:p>
          </p:txBody>
        </p:sp>
        <p:sp>
          <p:nvSpPr>
            <p:cNvPr id="728" name="任意多边形: 形状 727">
              <a:extLst>
                <a:ext uri="{FF2B5EF4-FFF2-40B4-BE49-F238E27FC236}">
                  <a16:creationId xmlns:a16="http://schemas.microsoft.com/office/drawing/2014/main" id="{040BCCAE-1C98-1FD9-4F41-FBF34B1AC6E8}"/>
                </a:ext>
              </a:extLst>
            </p:cNvPr>
            <p:cNvSpPr/>
            <p:nvPr/>
          </p:nvSpPr>
          <p:spPr>
            <a:xfrm>
              <a:off x="10243513" y="136776"/>
              <a:ext cx="98769" cy="97361"/>
            </a:xfrm>
            <a:custGeom>
              <a:avLst/>
              <a:gdLst>
                <a:gd name="connsiteX0" fmla="*/ 97575 w 98769"/>
                <a:gd name="connsiteY0" fmla="*/ 29323 h 97361"/>
                <a:gd name="connsiteX1" fmla="*/ 83704 w 98769"/>
                <a:gd name="connsiteY1" fmla="*/ -19 h 97361"/>
                <a:gd name="connsiteX2" fmla="*/ 40718 w 98769"/>
                <a:gd name="connsiteY2" fmla="*/ 54863 h 97361"/>
                <a:gd name="connsiteX3" fmla="*/ 40718 w 98769"/>
                <a:gd name="connsiteY3" fmla="*/ 54863 h 97361"/>
                <a:gd name="connsiteX4" fmla="*/ -14 w 98769"/>
                <a:gd name="connsiteY4" fmla="*/ 97342 h 97361"/>
                <a:gd name="connsiteX5" fmla="*/ 68899 w 98769"/>
                <a:gd name="connsiteY5" fmla="*/ 77537 h 97361"/>
                <a:gd name="connsiteX6" fmla="*/ 68899 w 98769"/>
                <a:gd name="connsiteY6" fmla="*/ 77537 h 97361"/>
                <a:gd name="connsiteX7" fmla="*/ 77929 w 98769"/>
                <a:gd name="connsiteY7" fmla="*/ 63373 h 97361"/>
                <a:gd name="connsiteX8" fmla="*/ 92013 w 98769"/>
                <a:gd name="connsiteY8" fmla="*/ 55797 h 97361"/>
                <a:gd name="connsiteX9" fmla="*/ 93933 w 98769"/>
                <a:gd name="connsiteY9" fmla="*/ 33017 h 97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769" h="97361">
                  <a:moveTo>
                    <a:pt x="97575" y="29323"/>
                  </a:moveTo>
                  <a:cubicBezTo>
                    <a:pt x="103750" y="23134"/>
                    <a:pt x="83704" y="-19"/>
                    <a:pt x="83704" y="-19"/>
                  </a:cubicBezTo>
                  <a:cubicBezTo>
                    <a:pt x="83704" y="-19"/>
                    <a:pt x="41278" y="7316"/>
                    <a:pt x="40718" y="54863"/>
                  </a:cubicBezTo>
                  <a:lnTo>
                    <a:pt x="40718" y="54863"/>
                  </a:lnTo>
                  <a:cubicBezTo>
                    <a:pt x="40718" y="54863"/>
                    <a:pt x="13444" y="82138"/>
                    <a:pt x="-14" y="97342"/>
                  </a:cubicBezTo>
                  <a:lnTo>
                    <a:pt x="68899" y="77537"/>
                  </a:lnTo>
                  <a:lnTo>
                    <a:pt x="68899" y="77537"/>
                  </a:lnTo>
                  <a:cubicBezTo>
                    <a:pt x="68899" y="71462"/>
                    <a:pt x="72421" y="65939"/>
                    <a:pt x="77929" y="63373"/>
                  </a:cubicBezTo>
                  <a:cubicBezTo>
                    <a:pt x="83917" y="60598"/>
                    <a:pt x="90466" y="57344"/>
                    <a:pt x="92013" y="55797"/>
                  </a:cubicBezTo>
                  <a:cubicBezTo>
                    <a:pt x="95707" y="52103"/>
                    <a:pt x="93933" y="33017"/>
                    <a:pt x="93933" y="33017"/>
                  </a:cubicBezTo>
                  <a:close/>
                </a:path>
              </a:pathLst>
            </a:custGeom>
            <a:solidFill>
              <a:srgbClr val="F9AA8F"/>
            </a:solidFill>
            <a:ln w="1333" cap="flat">
              <a:noFill/>
              <a:prstDash val="solid"/>
              <a:miter/>
            </a:ln>
          </p:spPr>
          <p:txBody>
            <a:bodyPr rtlCol="0" anchor="ctr"/>
            <a:lstStyle/>
            <a:p>
              <a:endParaRPr lang="zh-CN" altLang="en-US"/>
            </a:p>
          </p:txBody>
        </p:sp>
        <p:sp>
          <p:nvSpPr>
            <p:cNvPr id="729" name="任意多边形: 形状 728">
              <a:extLst>
                <a:ext uri="{FF2B5EF4-FFF2-40B4-BE49-F238E27FC236}">
                  <a16:creationId xmlns:a16="http://schemas.microsoft.com/office/drawing/2014/main" id="{A4A1D8F7-91F8-4C02-8204-4D85451E5FC8}"/>
                </a:ext>
              </a:extLst>
            </p:cNvPr>
            <p:cNvSpPr/>
            <p:nvPr/>
          </p:nvSpPr>
          <p:spPr>
            <a:xfrm>
              <a:off x="10270201" y="138496"/>
              <a:ext cx="72078" cy="67326"/>
            </a:xfrm>
            <a:custGeom>
              <a:avLst/>
              <a:gdLst>
                <a:gd name="connsiteX0" fmla="*/ 49587 w 72078"/>
                <a:gd name="connsiteY0" fmla="*/ 26122 h 67326"/>
                <a:gd name="connsiteX1" fmla="*/ 61177 w 72078"/>
                <a:gd name="connsiteY1" fmla="*/ 17946 h 67326"/>
                <a:gd name="connsiteX2" fmla="*/ 67219 w 72078"/>
                <a:gd name="connsiteY2" fmla="*/ 31283 h 67326"/>
                <a:gd name="connsiteX3" fmla="*/ 70887 w 72078"/>
                <a:gd name="connsiteY3" fmla="*/ 27629 h 67326"/>
                <a:gd name="connsiteX4" fmla="*/ 72061 w 72078"/>
                <a:gd name="connsiteY4" fmla="*/ 24401 h 67326"/>
                <a:gd name="connsiteX5" fmla="*/ 68353 w 72078"/>
                <a:gd name="connsiteY5" fmla="*/ 22147 h 67326"/>
                <a:gd name="connsiteX6" fmla="*/ 61177 w 72078"/>
                <a:gd name="connsiteY6" fmla="*/ 7476 h 67326"/>
                <a:gd name="connsiteX7" fmla="*/ 61391 w 72078"/>
                <a:gd name="connsiteY7" fmla="*/ 3702 h 67326"/>
                <a:gd name="connsiteX8" fmla="*/ 58457 w 72078"/>
                <a:gd name="connsiteY8" fmla="*/ -19 h 67326"/>
                <a:gd name="connsiteX9" fmla="*/ 32849 w 72078"/>
                <a:gd name="connsiteY9" fmla="*/ 16145 h 67326"/>
                <a:gd name="connsiteX10" fmla="*/ 36997 w 72078"/>
                <a:gd name="connsiteY10" fmla="*/ 29043 h 67326"/>
                <a:gd name="connsiteX11" fmla="*/ 37771 w 72078"/>
                <a:gd name="connsiteY11" fmla="*/ 48768 h 67326"/>
                <a:gd name="connsiteX12" fmla="*/ 26007 w 72078"/>
                <a:gd name="connsiteY12" fmla="*/ 47435 h 67326"/>
                <a:gd name="connsiteX13" fmla="*/ 14497 w 72078"/>
                <a:gd name="connsiteY13" fmla="*/ 45674 h 67326"/>
                <a:gd name="connsiteX14" fmla="*/ 14030 w 72078"/>
                <a:gd name="connsiteY14" fmla="*/ 53076 h 67326"/>
                <a:gd name="connsiteX15" fmla="*/ 14030 w 72078"/>
                <a:gd name="connsiteY15" fmla="*/ 53076 h 67326"/>
                <a:gd name="connsiteX16" fmla="*/ -14 w 72078"/>
                <a:gd name="connsiteY16" fmla="*/ 67307 h 67326"/>
                <a:gd name="connsiteX17" fmla="*/ 20699 w 72078"/>
                <a:gd name="connsiteY17" fmla="*/ 66107 h 67326"/>
                <a:gd name="connsiteX18" fmla="*/ 41545 w 72078"/>
                <a:gd name="connsiteY18" fmla="*/ 60452 h 67326"/>
                <a:gd name="connsiteX19" fmla="*/ 51748 w 72078"/>
                <a:gd name="connsiteY19" fmla="*/ 61359 h 67326"/>
                <a:gd name="connsiteX20" fmla="*/ 65325 w 72078"/>
                <a:gd name="connsiteY20" fmla="*/ 54010 h 67326"/>
                <a:gd name="connsiteX21" fmla="*/ 49587 w 72078"/>
                <a:gd name="connsiteY21" fmla="*/ 26122 h 67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2078" h="67326">
                  <a:moveTo>
                    <a:pt x="49587" y="26122"/>
                  </a:moveTo>
                  <a:cubicBezTo>
                    <a:pt x="51815" y="17453"/>
                    <a:pt x="56856" y="15945"/>
                    <a:pt x="61177" y="17946"/>
                  </a:cubicBezTo>
                  <a:cubicBezTo>
                    <a:pt x="65499" y="19947"/>
                    <a:pt x="67219" y="31283"/>
                    <a:pt x="67219" y="31283"/>
                  </a:cubicBezTo>
                  <a:lnTo>
                    <a:pt x="70887" y="27629"/>
                  </a:lnTo>
                  <a:cubicBezTo>
                    <a:pt x="71687" y="26751"/>
                    <a:pt x="72114" y="25590"/>
                    <a:pt x="72061" y="24401"/>
                  </a:cubicBezTo>
                  <a:cubicBezTo>
                    <a:pt x="70727" y="24588"/>
                    <a:pt x="68473" y="25241"/>
                    <a:pt x="68353" y="22147"/>
                  </a:cubicBezTo>
                  <a:cubicBezTo>
                    <a:pt x="68193" y="17813"/>
                    <a:pt x="59523" y="9810"/>
                    <a:pt x="61177" y="7476"/>
                  </a:cubicBezTo>
                  <a:cubicBezTo>
                    <a:pt x="61738" y="6295"/>
                    <a:pt x="61818" y="4939"/>
                    <a:pt x="61391" y="3702"/>
                  </a:cubicBezTo>
                  <a:cubicBezTo>
                    <a:pt x="60257" y="2195"/>
                    <a:pt x="59230" y="928"/>
                    <a:pt x="58457" y="-19"/>
                  </a:cubicBezTo>
                  <a:lnTo>
                    <a:pt x="32849" y="16145"/>
                  </a:lnTo>
                  <a:cubicBezTo>
                    <a:pt x="32849" y="16145"/>
                    <a:pt x="36063" y="26815"/>
                    <a:pt x="36997" y="29043"/>
                  </a:cubicBezTo>
                  <a:cubicBezTo>
                    <a:pt x="37930" y="31270"/>
                    <a:pt x="42212" y="43553"/>
                    <a:pt x="37771" y="48768"/>
                  </a:cubicBezTo>
                  <a:cubicBezTo>
                    <a:pt x="33329" y="53983"/>
                    <a:pt x="26007" y="47435"/>
                    <a:pt x="26007" y="47435"/>
                  </a:cubicBezTo>
                  <a:cubicBezTo>
                    <a:pt x="26007" y="47435"/>
                    <a:pt x="18085" y="46434"/>
                    <a:pt x="14497" y="45674"/>
                  </a:cubicBezTo>
                  <a:cubicBezTo>
                    <a:pt x="14217" y="48132"/>
                    <a:pt x="14057" y="50602"/>
                    <a:pt x="14030" y="53076"/>
                  </a:cubicBezTo>
                  <a:lnTo>
                    <a:pt x="14030" y="53076"/>
                  </a:lnTo>
                  <a:cubicBezTo>
                    <a:pt x="14030" y="53076"/>
                    <a:pt x="7882" y="59225"/>
                    <a:pt x="-14" y="67307"/>
                  </a:cubicBezTo>
                  <a:cubicBezTo>
                    <a:pt x="9229" y="66800"/>
                    <a:pt x="20699" y="66107"/>
                    <a:pt x="20699" y="66107"/>
                  </a:cubicBezTo>
                  <a:cubicBezTo>
                    <a:pt x="20699" y="66107"/>
                    <a:pt x="28368" y="59438"/>
                    <a:pt x="41545" y="60452"/>
                  </a:cubicBezTo>
                  <a:cubicBezTo>
                    <a:pt x="45159" y="60732"/>
                    <a:pt x="48627" y="61052"/>
                    <a:pt x="51748" y="61359"/>
                  </a:cubicBezTo>
                  <a:cubicBezTo>
                    <a:pt x="57603" y="58691"/>
                    <a:pt x="63818" y="55517"/>
                    <a:pt x="65325" y="54010"/>
                  </a:cubicBezTo>
                  <a:cubicBezTo>
                    <a:pt x="45506" y="66814"/>
                    <a:pt x="47347" y="34791"/>
                    <a:pt x="49587" y="26122"/>
                  </a:cubicBezTo>
                  <a:close/>
                </a:path>
              </a:pathLst>
            </a:custGeom>
            <a:gradFill>
              <a:gsLst>
                <a:gs pos="0">
                  <a:srgbClr val="F78E6B"/>
                </a:gs>
                <a:gs pos="50000">
                  <a:srgbClr val="F89C7D"/>
                </a:gs>
                <a:gs pos="100000">
                  <a:srgbClr val="F9AA8F"/>
                </a:gs>
              </a:gsLst>
              <a:lin ang="13450421" scaled="1"/>
            </a:gradFill>
            <a:ln w="1333" cap="flat">
              <a:noFill/>
              <a:prstDash val="solid"/>
              <a:miter/>
            </a:ln>
          </p:spPr>
          <p:txBody>
            <a:bodyPr rtlCol="0" anchor="ctr"/>
            <a:lstStyle/>
            <a:p>
              <a:endParaRPr lang="zh-CN" altLang="en-US"/>
            </a:p>
          </p:txBody>
        </p:sp>
        <p:sp>
          <p:nvSpPr>
            <p:cNvPr id="730" name="任意多边形: 形状 729">
              <a:extLst>
                <a:ext uri="{FF2B5EF4-FFF2-40B4-BE49-F238E27FC236}">
                  <a16:creationId xmlns:a16="http://schemas.microsoft.com/office/drawing/2014/main" id="{13FB9278-CAE3-044D-8143-0C579275ED59}"/>
                </a:ext>
              </a:extLst>
            </p:cNvPr>
            <p:cNvSpPr/>
            <p:nvPr/>
          </p:nvSpPr>
          <p:spPr>
            <a:xfrm>
              <a:off x="10428313" y="645084"/>
              <a:ext cx="13524" cy="16004"/>
            </a:xfrm>
            <a:custGeom>
              <a:avLst/>
              <a:gdLst>
                <a:gd name="connsiteX0" fmla="*/ 12044 w 13524"/>
                <a:gd name="connsiteY0" fmla="*/ 0 h 16004"/>
                <a:gd name="connsiteX1" fmla="*/ 13524 w 13524"/>
                <a:gd name="connsiteY1" fmla="*/ 16005 h 16004"/>
                <a:gd name="connsiteX2" fmla="*/ 5455 w 13524"/>
                <a:gd name="connsiteY2" fmla="*/ 16005 h 16004"/>
                <a:gd name="connsiteX3" fmla="*/ 0 w 13524"/>
                <a:gd name="connsiteY3" fmla="*/ 0 h 16004"/>
                <a:gd name="connsiteX4" fmla="*/ 12044 w 13524"/>
                <a:gd name="connsiteY4" fmla="*/ 0 h 160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24" h="16004">
                  <a:moveTo>
                    <a:pt x="12044" y="0"/>
                  </a:moveTo>
                  <a:lnTo>
                    <a:pt x="13524" y="16005"/>
                  </a:lnTo>
                  <a:lnTo>
                    <a:pt x="5455" y="16005"/>
                  </a:lnTo>
                  <a:lnTo>
                    <a:pt x="0" y="0"/>
                  </a:lnTo>
                  <a:lnTo>
                    <a:pt x="12044" y="0"/>
                  </a:lnTo>
                  <a:close/>
                </a:path>
              </a:pathLst>
            </a:custGeom>
            <a:solidFill>
              <a:srgbClr val="F59180"/>
            </a:solidFill>
            <a:ln w="1333" cap="flat">
              <a:noFill/>
              <a:prstDash val="solid"/>
              <a:miter/>
            </a:ln>
          </p:spPr>
          <p:txBody>
            <a:bodyPr rtlCol="0" anchor="ctr"/>
            <a:lstStyle/>
            <a:p>
              <a:endParaRPr lang="zh-CN" altLang="en-US"/>
            </a:p>
          </p:txBody>
        </p:sp>
        <p:sp>
          <p:nvSpPr>
            <p:cNvPr id="731" name="任意多边形: 形状 730">
              <a:extLst>
                <a:ext uri="{FF2B5EF4-FFF2-40B4-BE49-F238E27FC236}">
                  <a16:creationId xmlns:a16="http://schemas.microsoft.com/office/drawing/2014/main" id="{F43308AC-493D-3719-DA05-8ABABB14609F}"/>
                </a:ext>
              </a:extLst>
            </p:cNvPr>
            <p:cNvSpPr/>
            <p:nvPr/>
          </p:nvSpPr>
          <p:spPr>
            <a:xfrm>
              <a:off x="10432430" y="659755"/>
              <a:ext cx="27520" cy="14670"/>
            </a:xfrm>
            <a:custGeom>
              <a:avLst/>
              <a:gdLst>
                <a:gd name="connsiteX0" fmla="*/ -9 w 27520"/>
                <a:gd name="connsiteY0" fmla="*/ -19 h 14670"/>
                <a:gd name="connsiteX1" fmla="*/ -9 w 27520"/>
                <a:gd name="connsiteY1" fmla="*/ 11197 h 14670"/>
                <a:gd name="connsiteX2" fmla="*/ 3125 w 27520"/>
                <a:gd name="connsiteY2" fmla="*/ 14648 h 14670"/>
                <a:gd name="connsiteX3" fmla="*/ 3245 w 27520"/>
                <a:gd name="connsiteY3" fmla="*/ 14652 h 14670"/>
                <a:gd name="connsiteX4" fmla="*/ 24038 w 27520"/>
                <a:gd name="connsiteY4" fmla="*/ 14652 h 14670"/>
                <a:gd name="connsiteX5" fmla="*/ 27505 w 27520"/>
                <a:gd name="connsiteY5" fmla="*/ 11028 h 14670"/>
                <a:gd name="connsiteX6" fmla="*/ 25852 w 27520"/>
                <a:gd name="connsiteY6" fmla="*/ 8103 h 14670"/>
                <a:gd name="connsiteX7" fmla="*/ 12834 w 27520"/>
                <a:gd name="connsiteY7" fmla="*/ -19 h 14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520" h="14670">
                  <a:moveTo>
                    <a:pt x="-9" y="-19"/>
                  </a:moveTo>
                  <a:lnTo>
                    <a:pt x="-9" y="11197"/>
                  </a:lnTo>
                  <a:cubicBezTo>
                    <a:pt x="-103" y="13015"/>
                    <a:pt x="1298" y="14560"/>
                    <a:pt x="3125" y="14648"/>
                  </a:cubicBezTo>
                  <a:cubicBezTo>
                    <a:pt x="3165" y="14650"/>
                    <a:pt x="3205" y="14652"/>
                    <a:pt x="3245" y="14652"/>
                  </a:cubicBezTo>
                  <a:lnTo>
                    <a:pt x="24038" y="14652"/>
                  </a:lnTo>
                  <a:cubicBezTo>
                    <a:pt x="25998" y="14609"/>
                    <a:pt x="27545" y="12987"/>
                    <a:pt x="27505" y="11028"/>
                  </a:cubicBezTo>
                  <a:cubicBezTo>
                    <a:pt x="27479" y="9837"/>
                    <a:pt x="26865" y="8738"/>
                    <a:pt x="25852" y="8103"/>
                  </a:cubicBezTo>
                  <a:lnTo>
                    <a:pt x="12834" y="-19"/>
                  </a:lnTo>
                  <a:close/>
                </a:path>
              </a:pathLst>
            </a:custGeom>
            <a:solidFill>
              <a:srgbClr val="000000"/>
            </a:solidFill>
            <a:ln w="1333" cap="flat">
              <a:noFill/>
              <a:prstDash val="solid"/>
              <a:miter/>
            </a:ln>
          </p:spPr>
          <p:txBody>
            <a:bodyPr rtlCol="0" anchor="ctr"/>
            <a:lstStyle/>
            <a:p>
              <a:endParaRPr lang="zh-CN" altLang="en-US"/>
            </a:p>
          </p:txBody>
        </p:sp>
        <p:sp>
          <p:nvSpPr>
            <p:cNvPr id="732" name="任意多边形: 形状 731">
              <a:extLst>
                <a:ext uri="{FF2B5EF4-FFF2-40B4-BE49-F238E27FC236}">
                  <a16:creationId xmlns:a16="http://schemas.microsoft.com/office/drawing/2014/main" id="{D28D990F-21DC-72C0-A7E5-6307B96882B5}"/>
                </a:ext>
              </a:extLst>
            </p:cNvPr>
            <p:cNvSpPr/>
            <p:nvPr/>
          </p:nvSpPr>
          <p:spPr>
            <a:xfrm>
              <a:off x="10286859" y="645084"/>
              <a:ext cx="20032" cy="16004"/>
            </a:xfrm>
            <a:custGeom>
              <a:avLst/>
              <a:gdLst>
                <a:gd name="connsiteX0" fmla="*/ 20033 w 20032"/>
                <a:gd name="connsiteY0" fmla="*/ 854 h 16004"/>
                <a:gd name="connsiteX1" fmla="*/ 8069 w 20032"/>
                <a:gd name="connsiteY1" fmla="*/ 16005 h 16004"/>
                <a:gd name="connsiteX2" fmla="*/ 0 w 20032"/>
                <a:gd name="connsiteY2" fmla="*/ 16005 h 16004"/>
                <a:gd name="connsiteX3" fmla="*/ 7136 w 20032"/>
                <a:gd name="connsiteY3" fmla="*/ 0 h 16004"/>
                <a:gd name="connsiteX4" fmla="*/ 20033 w 20032"/>
                <a:gd name="connsiteY4" fmla="*/ 854 h 160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2" h="16004">
                  <a:moveTo>
                    <a:pt x="20033" y="854"/>
                  </a:moveTo>
                  <a:lnTo>
                    <a:pt x="8069" y="16005"/>
                  </a:lnTo>
                  <a:lnTo>
                    <a:pt x="0" y="16005"/>
                  </a:lnTo>
                  <a:lnTo>
                    <a:pt x="7136" y="0"/>
                  </a:lnTo>
                  <a:lnTo>
                    <a:pt x="20033" y="854"/>
                  </a:lnTo>
                  <a:close/>
                </a:path>
              </a:pathLst>
            </a:custGeom>
            <a:solidFill>
              <a:srgbClr val="F59180"/>
            </a:solidFill>
            <a:ln w="1333" cap="flat">
              <a:noFill/>
              <a:prstDash val="solid"/>
              <a:miter/>
            </a:ln>
          </p:spPr>
          <p:txBody>
            <a:bodyPr rtlCol="0" anchor="ctr"/>
            <a:lstStyle/>
            <a:p>
              <a:endParaRPr lang="zh-CN" altLang="en-US"/>
            </a:p>
          </p:txBody>
        </p:sp>
        <p:sp>
          <p:nvSpPr>
            <p:cNvPr id="733" name="任意多边形: 形状 732">
              <a:extLst>
                <a:ext uri="{FF2B5EF4-FFF2-40B4-BE49-F238E27FC236}">
                  <a16:creationId xmlns:a16="http://schemas.microsoft.com/office/drawing/2014/main" id="{8E15EF7F-001B-8D64-46FC-45D3077F7308}"/>
                </a:ext>
              </a:extLst>
            </p:cNvPr>
            <p:cNvSpPr/>
            <p:nvPr/>
          </p:nvSpPr>
          <p:spPr>
            <a:xfrm>
              <a:off x="10280246" y="659755"/>
              <a:ext cx="30221" cy="14670"/>
            </a:xfrm>
            <a:custGeom>
              <a:avLst/>
              <a:gdLst>
                <a:gd name="connsiteX0" fmla="*/ 5066 w 30221"/>
                <a:gd name="connsiteY0" fmla="*/ -19 h 14670"/>
                <a:gd name="connsiteX1" fmla="*/ 237 w 30221"/>
                <a:gd name="connsiteY1" fmla="*/ 10584 h 14670"/>
                <a:gd name="connsiteX2" fmla="*/ 1705 w 30221"/>
                <a:gd name="connsiteY2" fmla="*/ 14405 h 14670"/>
                <a:gd name="connsiteX3" fmla="*/ 2758 w 30221"/>
                <a:gd name="connsiteY3" fmla="*/ 14652 h 14670"/>
                <a:gd name="connsiteX4" fmla="*/ 27432 w 30221"/>
                <a:gd name="connsiteY4" fmla="*/ 14652 h 14670"/>
                <a:gd name="connsiteX5" fmla="*/ 30206 w 30221"/>
                <a:gd name="connsiteY5" fmla="*/ 11688 h 14670"/>
                <a:gd name="connsiteX6" fmla="*/ 29233 w 30221"/>
                <a:gd name="connsiteY6" fmla="*/ 9637 h 14670"/>
                <a:gd name="connsiteX7" fmla="*/ 18110 w 30221"/>
                <a:gd name="connsiteY7" fmla="*/ -19 h 14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221" h="14670">
                  <a:moveTo>
                    <a:pt x="5066" y="-19"/>
                  </a:moveTo>
                  <a:lnTo>
                    <a:pt x="237" y="10584"/>
                  </a:lnTo>
                  <a:cubicBezTo>
                    <a:pt x="-416" y="12044"/>
                    <a:pt x="251" y="13755"/>
                    <a:pt x="1705" y="14405"/>
                  </a:cubicBezTo>
                  <a:cubicBezTo>
                    <a:pt x="2038" y="14552"/>
                    <a:pt x="2398" y="14636"/>
                    <a:pt x="2758" y="14652"/>
                  </a:cubicBezTo>
                  <a:lnTo>
                    <a:pt x="27432" y="14652"/>
                  </a:lnTo>
                  <a:cubicBezTo>
                    <a:pt x="29019" y="14597"/>
                    <a:pt x="30260" y="13270"/>
                    <a:pt x="30206" y="11688"/>
                  </a:cubicBezTo>
                  <a:cubicBezTo>
                    <a:pt x="30179" y="10900"/>
                    <a:pt x="29819" y="10158"/>
                    <a:pt x="29233" y="9637"/>
                  </a:cubicBezTo>
                  <a:lnTo>
                    <a:pt x="18110" y="-19"/>
                  </a:lnTo>
                  <a:close/>
                </a:path>
              </a:pathLst>
            </a:custGeom>
            <a:solidFill>
              <a:srgbClr val="000000"/>
            </a:solidFill>
            <a:ln w="1333" cap="flat">
              <a:noFill/>
              <a:prstDash val="solid"/>
              <a:miter/>
            </a:ln>
          </p:spPr>
          <p:txBody>
            <a:bodyPr rtlCol="0" anchor="ctr"/>
            <a:lstStyle/>
            <a:p>
              <a:endParaRPr lang="zh-CN" altLang="en-US"/>
            </a:p>
          </p:txBody>
        </p:sp>
        <p:sp>
          <p:nvSpPr>
            <p:cNvPr id="734" name="任意多边形: 形状 733">
              <a:extLst>
                <a:ext uri="{FF2B5EF4-FFF2-40B4-BE49-F238E27FC236}">
                  <a16:creationId xmlns:a16="http://schemas.microsoft.com/office/drawing/2014/main" id="{7047301F-E8B9-EAE2-2BFE-F106EED84112}"/>
                </a:ext>
              </a:extLst>
            </p:cNvPr>
            <p:cNvSpPr/>
            <p:nvPr/>
          </p:nvSpPr>
          <p:spPr>
            <a:xfrm>
              <a:off x="10240966" y="468113"/>
              <a:ext cx="145706" cy="180972"/>
            </a:xfrm>
            <a:custGeom>
              <a:avLst/>
              <a:gdLst>
                <a:gd name="connsiteX0" fmla="*/ -14 w 145706"/>
                <a:gd name="connsiteY0" fmla="*/ 39886 h 180972"/>
                <a:gd name="connsiteX1" fmla="*/ 87558 w 145706"/>
                <a:gd name="connsiteY1" fmla="*/ 78164 h 180972"/>
                <a:gd name="connsiteX2" fmla="*/ 50041 w 145706"/>
                <a:gd name="connsiteY2" fmla="*/ 180954 h 180972"/>
                <a:gd name="connsiteX3" fmla="*/ 65192 w 145706"/>
                <a:gd name="connsiteY3" fmla="*/ 180954 h 180972"/>
                <a:gd name="connsiteX4" fmla="*/ 145682 w 145706"/>
                <a:gd name="connsiteY4" fmla="*/ 71495 h 180972"/>
                <a:gd name="connsiteX5" fmla="*/ 115740 w 145706"/>
                <a:gd name="connsiteY5" fmla="*/ -19 h 180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706" h="180972">
                  <a:moveTo>
                    <a:pt x="-14" y="39886"/>
                  </a:moveTo>
                  <a:cubicBezTo>
                    <a:pt x="-14" y="39886"/>
                    <a:pt x="85985" y="50289"/>
                    <a:pt x="87558" y="78164"/>
                  </a:cubicBezTo>
                  <a:cubicBezTo>
                    <a:pt x="89559" y="113507"/>
                    <a:pt x="50041" y="180954"/>
                    <a:pt x="50041" y="180954"/>
                  </a:cubicBezTo>
                  <a:lnTo>
                    <a:pt x="65192" y="180954"/>
                  </a:lnTo>
                  <a:cubicBezTo>
                    <a:pt x="65192" y="180954"/>
                    <a:pt x="145015" y="103304"/>
                    <a:pt x="145682" y="71495"/>
                  </a:cubicBezTo>
                  <a:cubicBezTo>
                    <a:pt x="146362" y="39992"/>
                    <a:pt x="115740" y="-19"/>
                    <a:pt x="115740" y="-19"/>
                  </a:cubicBezTo>
                  <a:close/>
                </a:path>
              </a:pathLst>
            </a:custGeom>
            <a:solidFill>
              <a:srgbClr val="247058"/>
            </a:solidFill>
            <a:ln w="1333" cap="flat">
              <a:noFill/>
              <a:prstDash val="solid"/>
              <a:miter/>
            </a:ln>
          </p:spPr>
          <p:txBody>
            <a:bodyPr rtlCol="0" anchor="ctr"/>
            <a:lstStyle/>
            <a:p>
              <a:endParaRPr lang="zh-CN" altLang="en-US"/>
            </a:p>
          </p:txBody>
        </p:sp>
        <p:sp>
          <p:nvSpPr>
            <p:cNvPr id="735" name="任意多边形: 形状 734">
              <a:extLst>
                <a:ext uri="{FF2B5EF4-FFF2-40B4-BE49-F238E27FC236}">
                  <a16:creationId xmlns:a16="http://schemas.microsoft.com/office/drawing/2014/main" id="{DDF520FA-3155-B29A-4EC1-9364B2004552}"/>
                </a:ext>
              </a:extLst>
            </p:cNvPr>
            <p:cNvSpPr/>
            <p:nvPr/>
          </p:nvSpPr>
          <p:spPr>
            <a:xfrm>
              <a:off x="10297942" y="470300"/>
              <a:ext cx="88730" cy="94480"/>
            </a:xfrm>
            <a:custGeom>
              <a:avLst/>
              <a:gdLst>
                <a:gd name="connsiteX0" fmla="*/ -14 w 88730"/>
                <a:gd name="connsiteY0" fmla="*/ 18053 h 94480"/>
                <a:gd name="connsiteX1" fmla="*/ 17138 w 88730"/>
                <a:gd name="connsiteY1" fmla="*/ 58785 h 94480"/>
                <a:gd name="connsiteX2" fmla="*/ 30582 w 88730"/>
                <a:gd name="connsiteY2" fmla="*/ 75976 h 94480"/>
                <a:gd name="connsiteX3" fmla="*/ 30648 w 88730"/>
                <a:gd name="connsiteY3" fmla="*/ 77737 h 94480"/>
                <a:gd name="connsiteX4" fmla="*/ 49761 w 88730"/>
                <a:gd name="connsiteY4" fmla="*/ 77737 h 94480"/>
                <a:gd name="connsiteX5" fmla="*/ 71434 w 88730"/>
                <a:gd name="connsiteY5" fmla="*/ 86713 h 94480"/>
                <a:gd name="connsiteX6" fmla="*/ 79169 w 88730"/>
                <a:gd name="connsiteY6" fmla="*/ 94462 h 94480"/>
                <a:gd name="connsiteX7" fmla="*/ 88705 w 88730"/>
                <a:gd name="connsiteY7" fmla="*/ 69308 h 94480"/>
                <a:gd name="connsiteX8" fmla="*/ 63818 w 88730"/>
                <a:gd name="connsiteY8" fmla="*/ 4956 h 94480"/>
                <a:gd name="connsiteX9" fmla="*/ 52441 w 88730"/>
                <a:gd name="connsiteY9" fmla="*/ -19 h 94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8730" h="94480">
                  <a:moveTo>
                    <a:pt x="-14" y="18053"/>
                  </a:moveTo>
                  <a:lnTo>
                    <a:pt x="17138" y="58785"/>
                  </a:lnTo>
                  <a:cubicBezTo>
                    <a:pt x="24927" y="63573"/>
                    <a:pt x="30195" y="69268"/>
                    <a:pt x="30582" y="75976"/>
                  </a:cubicBezTo>
                  <a:cubicBezTo>
                    <a:pt x="30582" y="76550"/>
                    <a:pt x="30582" y="77137"/>
                    <a:pt x="30648" y="77737"/>
                  </a:cubicBezTo>
                  <a:lnTo>
                    <a:pt x="49761" y="77737"/>
                  </a:lnTo>
                  <a:cubicBezTo>
                    <a:pt x="57883" y="77739"/>
                    <a:pt x="65685" y="80967"/>
                    <a:pt x="71434" y="86713"/>
                  </a:cubicBezTo>
                  <a:lnTo>
                    <a:pt x="79169" y="94462"/>
                  </a:lnTo>
                  <a:cubicBezTo>
                    <a:pt x="84877" y="84805"/>
                    <a:pt x="88505" y="76030"/>
                    <a:pt x="88705" y="69308"/>
                  </a:cubicBezTo>
                  <a:cubicBezTo>
                    <a:pt x="89212" y="45928"/>
                    <a:pt x="72487" y="17879"/>
                    <a:pt x="63818" y="4956"/>
                  </a:cubicBezTo>
                  <a:lnTo>
                    <a:pt x="52441" y="-19"/>
                  </a:lnTo>
                  <a:close/>
                </a:path>
              </a:pathLst>
            </a:custGeom>
            <a:gradFill>
              <a:gsLst>
                <a:gs pos="0">
                  <a:srgbClr val="247058"/>
                </a:gs>
                <a:gs pos="50000">
                  <a:srgbClr val="246954"/>
                </a:gs>
                <a:gs pos="100000">
                  <a:srgbClr val="256351"/>
                </a:gs>
              </a:gsLst>
              <a:lin ang="0" scaled="1"/>
            </a:gradFill>
            <a:ln w="1333" cap="flat">
              <a:noFill/>
              <a:prstDash val="solid"/>
              <a:miter/>
            </a:ln>
          </p:spPr>
          <p:txBody>
            <a:bodyPr rtlCol="0" anchor="ctr"/>
            <a:lstStyle/>
            <a:p>
              <a:endParaRPr lang="zh-CN" altLang="en-US"/>
            </a:p>
          </p:txBody>
        </p:sp>
        <p:sp>
          <p:nvSpPr>
            <p:cNvPr id="736" name="任意多边形: 形状 735">
              <a:extLst>
                <a:ext uri="{FF2B5EF4-FFF2-40B4-BE49-F238E27FC236}">
                  <a16:creationId xmlns:a16="http://schemas.microsoft.com/office/drawing/2014/main" id="{E1D2F6C8-CDC2-7DBD-0BEA-2744F5149256}"/>
                </a:ext>
              </a:extLst>
            </p:cNvPr>
            <p:cNvSpPr/>
            <p:nvPr/>
          </p:nvSpPr>
          <p:spPr>
            <a:xfrm>
              <a:off x="10169716" y="202288"/>
              <a:ext cx="150080" cy="253229"/>
            </a:xfrm>
            <a:custGeom>
              <a:avLst/>
              <a:gdLst>
                <a:gd name="connsiteX0" fmla="*/ 132813 w 150080"/>
                <a:gd name="connsiteY0" fmla="*/ -19 h 253229"/>
                <a:gd name="connsiteX1" fmla="*/ 90575 w 150080"/>
                <a:gd name="connsiteY1" fmla="*/ -19 h 253229"/>
                <a:gd name="connsiteX2" fmla="*/ 83759 w 150080"/>
                <a:gd name="connsiteY2" fmla="*/ 6796 h 253229"/>
                <a:gd name="connsiteX3" fmla="*/ 83759 w 150080"/>
                <a:gd name="connsiteY3" fmla="*/ 6796 h 253229"/>
                <a:gd name="connsiteX4" fmla="*/ 80518 w 150080"/>
                <a:gd name="connsiteY4" fmla="*/ 16666 h 253229"/>
                <a:gd name="connsiteX5" fmla="*/ 5150 w 150080"/>
                <a:gd name="connsiteY5" fmla="*/ 242251 h 253229"/>
                <a:gd name="connsiteX6" fmla="*/ 142669 w 150080"/>
                <a:gd name="connsiteY6" fmla="*/ 221792 h 253229"/>
                <a:gd name="connsiteX7" fmla="*/ 142669 w 150080"/>
                <a:gd name="connsiteY7" fmla="*/ 19253 h 253229"/>
                <a:gd name="connsiteX8" fmla="*/ 150032 w 150080"/>
                <a:gd name="connsiteY8" fmla="*/ 19146 h 253229"/>
                <a:gd name="connsiteX9" fmla="*/ 132813 w 150080"/>
                <a:gd name="connsiteY9" fmla="*/ -19 h 25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0080" h="253229">
                  <a:moveTo>
                    <a:pt x="132813" y="-19"/>
                  </a:moveTo>
                  <a:lnTo>
                    <a:pt x="90575" y="-19"/>
                  </a:lnTo>
                  <a:cubicBezTo>
                    <a:pt x="86813" y="-19"/>
                    <a:pt x="83759" y="3032"/>
                    <a:pt x="83759" y="6796"/>
                  </a:cubicBezTo>
                  <a:lnTo>
                    <a:pt x="83759" y="6796"/>
                  </a:lnTo>
                  <a:cubicBezTo>
                    <a:pt x="83759" y="10348"/>
                    <a:pt x="82626" y="13807"/>
                    <a:pt x="80518" y="16666"/>
                  </a:cubicBezTo>
                  <a:cubicBezTo>
                    <a:pt x="62113" y="41660"/>
                    <a:pt x="-21392" y="161455"/>
                    <a:pt x="5150" y="242251"/>
                  </a:cubicBezTo>
                  <a:cubicBezTo>
                    <a:pt x="16139" y="275741"/>
                    <a:pt x="142669" y="221792"/>
                    <a:pt x="142669" y="221792"/>
                  </a:cubicBezTo>
                  <a:lnTo>
                    <a:pt x="142669" y="19253"/>
                  </a:lnTo>
                  <a:lnTo>
                    <a:pt x="150032" y="19146"/>
                  </a:lnTo>
                  <a:cubicBezTo>
                    <a:pt x="150032" y="19146"/>
                    <a:pt x="151646" y="-19"/>
                    <a:pt x="132813" y="-19"/>
                  </a:cubicBezTo>
                  <a:close/>
                </a:path>
              </a:pathLst>
            </a:custGeom>
            <a:solidFill>
              <a:srgbClr val="DFECF4"/>
            </a:solidFill>
            <a:ln w="1333" cap="flat">
              <a:noFill/>
              <a:prstDash val="solid"/>
              <a:miter/>
            </a:ln>
          </p:spPr>
          <p:txBody>
            <a:bodyPr rtlCol="0" anchor="ctr"/>
            <a:lstStyle/>
            <a:p>
              <a:endParaRPr lang="zh-CN" altLang="en-US"/>
            </a:p>
          </p:txBody>
        </p:sp>
        <p:sp>
          <p:nvSpPr>
            <p:cNvPr id="737" name="任意多边形: 形状 736">
              <a:extLst>
                <a:ext uri="{FF2B5EF4-FFF2-40B4-BE49-F238E27FC236}">
                  <a16:creationId xmlns:a16="http://schemas.microsoft.com/office/drawing/2014/main" id="{81C81F10-4EE2-E9EF-AE43-1B86943AFD92}"/>
                </a:ext>
              </a:extLst>
            </p:cNvPr>
            <p:cNvSpPr/>
            <p:nvPr/>
          </p:nvSpPr>
          <p:spPr>
            <a:xfrm>
              <a:off x="10241232" y="203182"/>
              <a:ext cx="78557" cy="30755"/>
            </a:xfrm>
            <a:custGeom>
              <a:avLst/>
              <a:gdLst>
                <a:gd name="connsiteX0" fmla="*/ 64978 w 78557"/>
                <a:gd name="connsiteY0" fmla="*/ 2648 h 30755"/>
                <a:gd name="connsiteX1" fmla="*/ 20139 w 78557"/>
                <a:gd name="connsiteY1" fmla="*/ 2648 h 30755"/>
                <a:gd name="connsiteX2" fmla="*/ 15817 w 78557"/>
                <a:gd name="connsiteY2" fmla="*/ -19 h 30755"/>
                <a:gd name="connsiteX3" fmla="*/ 12243 w 78557"/>
                <a:gd name="connsiteY3" fmla="*/ 5942 h 30755"/>
                <a:gd name="connsiteX4" fmla="*/ 9002 w 78557"/>
                <a:gd name="connsiteY4" fmla="*/ 15812 h 30755"/>
                <a:gd name="connsiteX5" fmla="*/ -14 w 78557"/>
                <a:gd name="connsiteY5" fmla="*/ 28509 h 30755"/>
                <a:gd name="connsiteX6" fmla="*/ 2240 w 78557"/>
                <a:gd name="connsiteY6" fmla="*/ 29336 h 30755"/>
                <a:gd name="connsiteX7" fmla="*/ 71153 w 78557"/>
                <a:gd name="connsiteY7" fmla="*/ 30736 h 30755"/>
                <a:gd name="connsiteX8" fmla="*/ 71153 w 78557"/>
                <a:gd name="connsiteY8" fmla="*/ 18399 h 30755"/>
                <a:gd name="connsiteX9" fmla="*/ 78516 w 78557"/>
                <a:gd name="connsiteY9" fmla="*/ 18293 h 30755"/>
                <a:gd name="connsiteX10" fmla="*/ 77262 w 78557"/>
                <a:gd name="connsiteY10" fmla="*/ 9504 h 30755"/>
                <a:gd name="connsiteX11" fmla="*/ 64978 w 78557"/>
                <a:gd name="connsiteY11" fmla="*/ 2648 h 30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8557" h="30755">
                  <a:moveTo>
                    <a:pt x="64978" y="2648"/>
                  </a:moveTo>
                  <a:cubicBezTo>
                    <a:pt x="64978" y="2648"/>
                    <a:pt x="26634" y="2648"/>
                    <a:pt x="20139" y="2648"/>
                  </a:cubicBezTo>
                  <a:cubicBezTo>
                    <a:pt x="14150" y="2648"/>
                    <a:pt x="15551" y="314"/>
                    <a:pt x="15817" y="-19"/>
                  </a:cubicBezTo>
                  <a:cubicBezTo>
                    <a:pt x="13617" y="1161"/>
                    <a:pt x="12243" y="3450"/>
                    <a:pt x="12243" y="5942"/>
                  </a:cubicBezTo>
                  <a:cubicBezTo>
                    <a:pt x="12243" y="9494"/>
                    <a:pt x="11110" y="12954"/>
                    <a:pt x="9002" y="15812"/>
                  </a:cubicBezTo>
                  <a:cubicBezTo>
                    <a:pt x="6815" y="18786"/>
                    <a:pt x="3667" y="23094"/>
                    <a:pt x="-14" y="28509"/>
                  </a:cubicBezTo>
                  <a:lnTo>
                    <a:pt x="2240" y="29336"/>
                  </a:lnTo>
                  <a:lnTo>
                    <a:pt x="71153" y="30736"/>
                  </a:lnTo>
                  <a:lnTo>
                    <a:pt x="71153" y="18399"/>
                  </a:lnTo>
                  <a:lnTo>
                    <a:pt x="78516" y="18293"/>
                  </a:lnTo>
                  <a:cubicBezTo>
                    <a:pt x="78662" y="15309"/>
                    <a:pt x="78236" y="12326"/>
                    <a:pt x="77262" y="9504"/>
                  </a:cubicBezTo>
                  <a:cubicBezTo>
                    <a:pt x="74808" y="5069"/>
                    <a:pt x="70047" y="2412"/>
                    <a:pt x="64978" y="2648"/>
                  </a:cubicBezTo>
                  <a:close/>
                </a:path>
              </a:pathLst>
            </a:custGeom>
            <a:gradFill>
              <a:gsLst>
                <a:gs pos="0">
                  <a:srgbClr val="B3D0E3"/>
                </a:gs>
                <a:gs pos="13000">
                  <a:srgbClr val="C3DAE9"/>
                </a:gs>
                <a:gs pos="34000">
                  <a:srgbClr val="D8E7F1"/>
                </a:gs>
                <a:gs pos="48000">
                  <a:srgbClr val="DFECF4"/>
                </a:gs>
              </a:gsLst>
              <a:lin ang="5400000" scaled="1"/>
            </a:gradFill>
            <a:ln w="1333" cap="flat">
              <a:noFill/>
              <a:prstDash val="solid"/>
              <a:miter/>
            </a:ln>
          </p:spPr>
          <p:txBody>
            <a:bodyPr rtlCol="0" anchor="ctr"/>
            <a:lstStyle/>
            <a:p>
              <a:endParaRPr lang="zh-CN" altLang="en-US"/>
            </a:p>
          </p:txBody>
        </p:sp>
        <p:sp>
          <p:nvSpPr>
            <p:cNvPr id="738" name="任意多边形: 形状 737">
              <a:extLst>
                <a:ext uri="{FF2B5EF4-FFF2-40B4-BE49-F238E27FC236}">
                  <a16:creationId xmlns:a16="http://schemas.microsoft.com/office/drawing/2014/main" id="{36911C49-7925-1EAF-847E-81B0A63D17D6}"/>
                </a:ext>
              </a:extLst>
            </p:cNvPr>
            <p:cNvSpPr/>
            <p:nvPr/>
          </p:nvSpPr>
          <p:spPr>
            <a:xfrm>
              <a:off x="10256605" y="364562"/>
              <a:ext cx="55794" cy="63151"/>
            </a:xfrm>
            <a:custGeom>
              <a:avLst/>
              <a:gdLst>
                <a:gd name="connsiteX0" fmla="*/ 55781 w 55794"/>
                <a:gd name="connsiteY0" fmla="*/ -19 h 63151"/>
                <a:gd name="connsiteX1" fmla="*/ 7074 w 55794"/>
                <a:gd name="connsiteY1" fmla="*/ 16999 h 63151"/>
                <a:gd name="connsiteX2" fmla="*/ 405 w 55794"/>
                <a:gd name="connsiteY2" fmla="*/ 38085 h 63151"/>
                <a:gd name="connsiteX3" fmla="*/ 6287 w 55794"/>
                <a:gd name="connsiteY3" fmla="*/ 49379 h 63151"/>
                <a:gd name="connsiteX4" fmla="*/ 8994 w 55794"/>
                <a:gd name="connsiteY4" fmla="*/ 49795 h 63151"/>
                <a:gd name="connsiteX5" fmla="*/ 14943 w 55794"/>
                <a:gd name="connsiteY5" fmla="*/ 49795 h 63151"/>
                <a:gd name="connsiteX6" fmla="*/ 46952 w 55794"/>
                <a:gd name="connsiteY6" fmla="*/ 63133 h 63151"/>
                <a:gd name="connsiteX7" fmla="*/ 46952 w 55794"/>
                <a:gd name="connsiteY7" fmla="*/ 63133 h 63151"/>
                <a:gd name="connsiteX8" fmla="*/ 55674 w 55794"/>
                <a:gd name="connsiteY8" fmla="*/ 59571 h 63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794" h="63151">
                  <a:moveTo>
                    <a:pt x="55781" y="-19"/>
                  </a:moveTo>
                  <a:lnTo>
                    <a:pt x="7074" y="16999"/>
                  </a:lnTo>
                  <a:lnTo>
                    <a:pt x="405" y="38085"/>
                  </a:lnTo>
                  <a:cubicBezTo>
                    <a:pt x="-1089" y="42827"/>
                    <a:pt x="1539" y="47883"/>
                    <a:pt x="6287" y="49379"/>
                  </a:cubicBezTo>
                  <a:cubicBezTo>
                    <a:pt x="7167" y="49655"/>
                    <a:pt x="8074" y="49795"/>
                    <a:pt x="8994" y="49795"/>
                  </a:cubicBezTo>
                  <a:lnTo>
                    <a:pt x="14943" y="49795"/>
                  </a:lnTo>
                  <a:cubicBezTo>
                    <a:pt x="26959" y="49825"/>
                    <a:pt x="38469" y="54622"/>
                    <a:pt x="46952" y="63133"/>
                  </a:cubicBezTo>
                  <a:lnTo>
                    <a:pt x="46952" y="63133"/>
                  </a:lnTo>
                  <a:cubicBezTo>
                    <a:pt x="52420" y="60945"/>
                    <a:pt x="55674" y="59571"/>
                    <a:pt x="55674" y="59571"/>
                  </a:cubicBezTo>
                  <a:close/>
                </a:path>
              </a:pathLst>
            </a:custGeom>
            <a:gradFill>
              <a:gsLst>
                <a:gs pos="0">
                  <a:srgbClr val="B3D0E3"/>
                </a:gs>
                <a:gs pos="27000">
                  <a:srgbClr val="C3DAE9"/>
                </a:gs>
                <a:gs pos="71000">
                  <a:srgbClr val="D8E7F1"/>
                </a:gs>
                <a:gs pos="100000">
                  <a:srgbClr val="DFECF4"/>
                </a:gs>
              </a:gsLst>
              <a:lin ang="14590796" scaled="1"/>
            </a:gradFill>
            <a:ln w="1333" cap="flat">
              <a:noFill/>
              <a:prstDash val="solid"/>
              <a:miter/>
            </a:ln>
          </p:spPr>
          <p:txBody>
            <a:bodyPr rtlCol="0" anchor="ctr"/>
            <a:lstStyle/>
            <a:p>
              <a:endParaRPr lang="zh-CN" altLang="en-US"/>
            </a:p>
          </p:txBody>
        </p:sp>
        <p:sp>
          <p:nvSpPr>
            <p:cNvPr id="739" name="任意多边形: 形状 738">
              <a:extLst>
                <a:ext uri="{FF2B5EF4-FFF2-40B4-BE49-F238E27FC236}">
                  <a16:creationId xmlns:a16="http://schemas.microsoft.com/office/drawing/2014/main" id="{21598204-8873-8CC6-A3DA-11C5281086AB}"/>
                </a:ext>
              </a:extLst>
            </p:cNvPr>
            <p:cNvSpPr/>
            <p:nvPr/>
          </p:nvSpPr>
          <p:spPr>
            <a:xfrm>
              <a:off x="10169701" y="249708"/>
              <a:ext cx="142698" cy="198558"/>
            </a:xfrm>
            <a:custGeom>
              <a:avLst/>
              <a:gdLst>
                <a:gd name="connsiteX0" fmla="*/ 142685 w 142698"/>
                <a:gd name="connsiteY0" fmla="*/ 83786 h 198558"/>
                <a:gd name="connsiteX1" fmla="*/ 99006 w 142698"/>
                <a:gd name="connsiteY1" fmla="*/ 34945 h 198558"/>
                <a:gd name="connsiteX2" fmla="*/ 53339 w 142698"/>
                <a:gd name="connsiteY2" fmla="*/ 14392 h 198558"/>
                <a:gd name="connsiteX3" fmla="*/ 39629 w 142698"/>
                <a:gd name="connsiteY3" fmla="*/ 33918 h 198558"/>
                <a:gd name="connsiteX4" fmla="*/ 5165 w 142698"/>
                <a:gd name="connsiteY4" fmla="*/ 194832 h 198558"/>
                <a:gd name="connsiteX5" fmla="*/ 7126 w 142698"/>
                <a:gd name="connsiteY5" fmla="*/ 198539 h 198558"/>
                <a:gd name="connsiteX6" fmla="*/ 62328 w 142698"/>
                <a:gd name="connsiteY6" fmla="*/ 160982 h 198558"/>
                <a:gd name="connsiteX7" fmla="*/ 71344 w 142698"/>
                <a:gd name="connsiteY7" fmla="*/ 101298 h 198558"/>
                <a:gd name="connsiteX8" fmla="*/ 142685 w 142698"/>
                <a:gd name="connsiteY8" fmla="*/ 84386 h 198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698" h="198558">
                  <a:moveTo>
                    <a:pt x="142685" y="83786"/>
                  </a:moveTo>
                  <a:lnTo>
                    <a:pt x="99006" y="34945"/>
                  </a:lnTo>
                  <a:cubicBezTo>
                    <a:pt x="99006" y="34945"/>
                    <a:pt x="90670" y="-27380"/>
                    <a:pt x="53339" y="14392"/>
                  </a:cubicBezTo>
                  <a:cubicBezTo>
                    <a:pt x="48164" y="20451"/>
                    <a:pt x="43563" y="26989"/>
                    <a:pt x="39629" y="33918"/>
                  </a:cubicBezTo>
                  <a:cubicBezTo>
                    <a:pt x="13701" y="81839"/>
                    <a:pt x="-11053" y="145577"/>
                    <a:pt x="5165" y="194832"/>
                  </a:cubicBezTo>
                  <a:cubicBezTo>
                    <a:pt x="5605" y="196171"/>
                    <a:pt x="6259" y="197424"/>
                    <a:pt x="7126" y="198539"/>
                  </a:cubicBezTo>
                  <a:cubicBezTo>
                    <a:pt x="7499" y="198433"/>
                    <a:pt x="49711" y="185549"/>
                    <a:pt x="62328" y="160982"/>
                  </a:cubicBezTo>
                  <a:cubicBezTo>
                    <a:pt x="74945" y="136414"/>
                    <a:pt x="49324" y="124304"/>
                    <a:pt x="71344" y="101298"/>
                  </a:cubicBezTo>
                  <a:cubicBezTo>
                    <a:pt x="91950" y="79771"/>
                    <a:pt x="136977" y="83786"/>
                    <a:pt x="142685" y="84386"/>
                  </a:cubicBezTo>
                  <a:close/>
                </a:path>
              </a:pathLst>
            </a:custGeom>
            <a:gradFill>
              <a:gsLst>
                <a:gs pos="0">
                  <a:srgbClr val="B3D0E3"/>
                </a:gs>
                <a:gs pos="27000">
                  <a:srgbClr val="C3DAE9"/>
                </a:gs>
                <a:gs pos="71000">
                  <a:srgbClr val="D8E7F1"/>
                </a:gs>
                <a:gs pos="100000">
                  <a:srgbClr val="DFECF4"/>
                </a:gs>
              </a:gsLst>
              <a:lin ang="2146490" scaled="1"/>
            </a:gradFill>
            <a:ln w="1333" cap="flat">
              <a:noFill/>
              <a:prstDash val="solid"/>
              <a:miter/>
            </a:ln>
          </p:spPr>
          <p:txBody>
            <a:bodyPr rtlCol="0" anchor="ctr"/>
            <a:lstStyle/>
            <a:p>
              <a:endParaRPr lang="zh-CN" altLang="en-US"/>
            </a:p>
          </p:txBody>
        </p:sp>
        <p:sp>
          <p:nvSpPr>
            <p:cNvPr id="740" name="任意多边形: 形状 739">
              <a:extLst>
                <a:ext uri="{FF2B5EF4-FFF2-40B4-BE49-F238E27FC236}">
                  <a16:creationId xmlns:a16="http://schemas.microsoft.com/office/drawing/2014/main" id="{035CA14A-EBF0-1AB5-F329-8D134302353D}"/>
                </a:ext>
              </a:extLst>
            </p:cNvPr>
            <p:cNvSpPr/>
            <p:nvPr/>
          </p:nvSpPr>
          <p:spPr>
            <a:xfrm>
              <a:off x="10176827" y="422520"/>
              <a:ext cx="266171" cy="226591"/>
            </a:xfrm>
            <a:custGeom>
              <a:avLst/>
              <a:gdLst>
                <a:gd name="connsiteX0" fmla="*/ -14 w 266171"/>
                <a:gd name="connsiteY0" fmla="*/ 25741 h 226591"/>
                <a:gd name="connsiteX1" fmla="*/ 64218 w 266171"/>
                <a:gd name="connsiteY1" fmla="*/ 82531 h 226591"/>
                <a:gd name="connsiteX2" fmla="*/ 176878 w 266171"/>
                <a:gd name="connsiteY2" fmla="*/ 83864 h 226591"/>
                <a:gd name="connsiteX3" fmla="*/ 248899 w 266171"/>
                <a:gd name="connsiteY3" fmla="*/ 226573 h 226591"/>
                <a:gd name="connsiteX4" fmla="*/ 266157 w 266171"/>
                <a:gd name="connsiteY4" fmla="*/ 226573 h 226591"/>
                <a:gd name="connsiteX5" fmla="*/ 234815 w 266171"/>
                <a:gd name="connsiteY5" fmla="*/ 65886 h 226591"/>
                <a:gd name="connsiteX6" fmla="*/ 174237 w 266171"/>
                <a:gd name="connsiteY6" fmla="*/ 2454 h 226591"/>
                <a:gd name="connsiteX7" fmla="*/ -14 w 266171"/>
                <a:gd name="connsiteY7" fmla="*/ 25741 h 226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6171" h="226591">
                  <a:moveTo>
                    <a:pt x="-14" y="25741"/>
                  </a:moveTo>
                  <a:cubicBezTo>
                    <a:pt x="-14" y="25741"/>
                    <a:pt x="11856" y="77169"/>
                    <a:pt x="64218" y="82531"/>
                  </a:cubicBezTo>
                  <a:cubicBezTo>
                    <a:pt x="158432" y="92160"/>
                    <a:pt x="150910" y="69340"/>
                    <a:pt x="176878" y="83864"/>
                  </a:cubicBezTo>
                  <a:cubicBezTo>
                    <a:pt x="211755" y="103283"/>
                    <a:pt x="248899" y="226573"/>
                    <a:pt x="248899" y="226573"/>
                  </a:cubicBezTo>
                  <a:lnTo>
                    <a:pt x="266157" y="226573"/>
                  </a:lnTo>
                  <a:cubicBezTo>
                    <a:pt x="266157" y="226573"/>
                    <a:pt x="249299" y="105391"/>
                    <a:pt x="234815" y="65886"/>
                  </a:cubicBezTo>
                  <a:cubicBezTo>
                    <a:pt x="218890" y="22447"/>
                    <a:pt x="203952" y="10270"/>
                    <a:pt x="174237" y="2454"/>
                  </a:cubicBezTo>
                  <a:cubicBezTo>
                    <a:pt x="128890" y="-9496"/>
                    <a:pt x="-14" y="25741"/>
                    <a:pt x="-14" y="25741"/>
                  </a:cubicBezTo>
                  <a:close/>
                </a:path>
              </a:pathLst>
            </a:custGeom>
            <a:solidFill>
              <a:srgbClr val="38826D"/>
            </a:solidFill>
            <a:ln w="1333" cap="flat">
              <a:noFill/>
              <a:prstDash val="solid"/>
              <a:miter/>
            </a:ln>
          </p:spPr>
          <p:txBody>
            <a:bodyPr rtlCol="0" anchor="ctr"/>
            <a:lstStyle/>
            <a:p>
              <a:endParaRPr lang="zh-CN" altLang="en-US"/>
            </a:p>
          </p:txBody>
        </p:sp>
        <p:sp>
          <p:nvSpPr>
            <p:cNvPr id="741" name="任意多边形: 形状 740">
              <a:extLst>
                <a:ext uri="{FF2B5EF4-FFF2-40B4-BE49-F238E27FC236}">
                  <a16:creationId xmlns:a16="http://schemas.microsoft.com/office/drawing/2014/main" id="{15A33F6B-CD27-1C21-D10E-EF5C934C1F30}"/>
                </a:ext>
              </a:extLst>
            </p:cNvPr>
            <p:cNvSpPr/>
            <p:nvPr/>
          </p:nvSpPr>
          <p:spPr>
            <a:xfrm>
              <a:off x="10176840" y="424473"/>
              <a:ext cx="119008" cy="82504"/>
            </a:xfrm>
            <a:custGeom>
              <a:avLst/>
              <a:gdLst>
                <a:gd name="connsiteX0" fmla="*/ 88212 w 119008"/>
                <a:gd name="connsiteY0" fmla="*/ 82485 h 82504"/>
                <a:gd name="connsiteX1" fmla="*/ 69540 w 119008"/>
                <a:gd name="connsiteY1" fmla="*/ 28562 h 82504"/>
                <a:gd name="connsiteX2" fmla="*/ 118994 w 119008"/>
                <a:gd name="connsiteY2" fmla="*/ -19 h 82504"/>
                <a:gd name="connsiteX3" fmla="*/ -14 w 119008"/>
                <a:gd name="connsiteY3" fmla="*/ 23788 h 82504"/>
                <a:gd name="connsiteX4" fmla="*/ 64218 w 119008"/>
                <a:gd name="connsiteY4" fmla="*/ 80578 h 82504"/>
                <a:gd name="connsiteX5" fmla="*/ 88212 w 119008"/>
                <a:gd name="connsiteY5" fmla="*/ 82485 h 82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008" h="82504">
                  <a:moveTo>
                    <a:pt x="88212" y="82485"/>
                  </a:moveTo>
                  <a:cubicBezTo>
                    <a:pt x="69033" y="70295"/>
                    <a:pt x="61311" y="50049"/>
                    <a:pt x="69540" y="28562"/>
                  </a:cubicBezTo>
                  <a:cubicBezTo>
                    <a:pt x="76809" y="9517"/>
                    <a:pt x="101936" y="2541"/>
                    <a:pt x="118994" y="-19"/>
                  </a:cubicBezTo>
                  <a:cubicBezTo>
                    <a:pt x="65045" y="5996"/>
                    <a:pt x="-14" y="23788"/>
                    <a:pt x="-14" y="23788"/>
                  </a:cubicBezTo>
                  <a:cubicBezTo>
                    <a:pt x="-14" y="23788"/>
                    <a:pt x="11856" y="75216"/>
                    <a:pt x="64218" y="80578"/>
                  </a:cubicBezTo>
                  <a:cubicBezTo>
                    <a:pt x="73074" y="81485"/>
                    <a:pt x="81010" y="82098"/>
                    <a:pt x="88212" y="82485"/>
                  </a:cubicBezTo>
                  <a:close/>
                </a:path>
              </a:pathLst>
            </a:custGeom>
            <a:gradFill>
              <a:gsLst>
                <a:gs pos="17000">
                  <a:srgbClr val="2B705A"/>
                </a:gs>
                <a:gs pos="61000">
                  <a:srgbClr val="36816B"/>
                </a:gs>
                <a:gs pos="100000">
                  <a:srgbClr val="3C8C76"/>
                </a:gs>
              </a:gsLst>
              <a:lin ang="17668187" scaled="1"/>
            </a:gradFill>
            <a:ln w="1333" cap="flat">
              <a:noFill/>
              <a:prstDash val="solid"/>
              <a:miter/>
            </a:ln>
          </p:spPr>
          <p:txBody>
            <a:bodyPr rtlCol="0" anchor="ctr"/>
            <a:lstStyle/>
            <a:p>
              <a:endParaRPr lang="zh-CN" altLang="en-US"/>
            </a:p>
          </p:txBody>
        </p:sp>
        <p:sp>
          <p:nvSpPr>
            <p:cNvPr id="742" name="任意多边形: 形状 741">
              <a:extLst>
                <a:ext uri="{FF2B5EF4-FFF2-40B4-BE49-F238E27FC236}">
                  <a16:creationId xmlns:a16="http://schemas.microsoft.com/office/drawing/2014/main" id="{A5F2E091-A5FE-FF63-864F-D7CED6C14005}"/>
                </a:ext>
              </a:extLst>
            </p:cNvPr>
            <p:cNvSpPr/>
            <p:nvPr/>
          </p:nvSpPr>
          <p:spPr>
            <a:xfrm>
              <a:off x="10258384" y="334900"/>
              <a:ext cx="56410" cy="65672"/>
            </a:xfrm>
            <a:custGeom>
              <a:avLst/>
              <a:gdLst>
                <a:gd name="connsiteX0" fmla="*/ 12430 w 56410"/>
                <a:gd name="connsiteY0" fmla="*/ 32750 h 65672"/>
                <a:gd name="connsiteX1" fmla="*/ 54002 w 56410"/>
                <a:gd name="connsiteY1" fmla="*/ -19 h 65672"/>
                <a:gd name="connsiteX2" fmla="*/ 54002 w 56410"/>
                <a:gd name="connsiteY2" fmla="*/ -19 h 65672"/>
                <a:gd name="connsiteX3" fmla="*/ 54362 w 56410"/>
                <a:gd name="connsiteY3" fmla="*/ 40699 h 65672"/>
                <a:gd name="connsiteX4" fmla="*/ 54362 w 56410"/>
                <a:gd name="connsiteY4" fmla="*/ 40699 h 65672"/>
                <a:gd name="connsiteX5" fmla="*/ 52775 w 56410"/>
                <a:gd name="connsiteY5" fmla="*/ 43620 h 65672"/>
                <a:gd name="connsiteX6" fmla="*/ 33796 w 56410"/>
                <a:gd name="connsiteY6" fmla="*/ 62759 h 65672"/>
                <a:gd name="connsiteX7" fmla="*/ 26861 w 56410"/>
                <a:gd name="connsiteY7" fmla="*/ 65653 h 65672"/>
                <a:gd name="connsiteX8" fmla="*/ 2320 w 56410"/>
                <a:gd name="connsiteY8" fmla="*/ 65653 h 65672"/>
                <a:gd name="connsiteX9" fmla="*/ -14 w 56410"/>
                <a:gd name="connsiteY9" fmla="*/ 63313 h 65672"/>
                <a:gd name="connsiteX10" fmla="*/ 106 w 56410"/>
                <a:gd name="connsiteY10" fmla="*/ 62599 h 65672"/>
                <a:gd name="connsiteX11" fmla="*/ 8402 w 56410"/>
                <a:gd name="connsiteY11" fmla="*/ 37138 h 65672"/>
                <a:gd name="connsiteX12" fmla="*/ 12430 w 56410"/>
                <a:gd name="connsiteY12" fmla="*/ 32750 h 65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410" h="65672">
                  <a:moveTo>
                    <a:pt x="12430" y="32750"/>
                  </a:moveTo>
                  <a:cubicBezTo>
                    <a:pt x="22419" y="28522"/>
                    <a:pt x="54002" y="14078"/>
                    <a:pt x="54002" y="-19"/>
                  </a:cubicBezTo>
                  <a:lnTo>
                    <a:pt x="54002" y="-19"/>
                  </a:lnTo>
                  <a:cubicBezTo>
                    <a:pt x="57070" y="13367"/>
                    <a:pt x="57190" y="27261"/>
                    <a:pt x="54362" y="40699"/>
                  </a:cubicBezTo>
                  <a:lnTo>
                    <a:pt x="54362" y="40699"/>
                  </a:lnTo>
                  <a:cubicBezTo>
                    <a:pt x="54122" y="41805"/>
                    <a:pt x="53575" y="42820"/>
                    <a:pt x="52775" y="43620"/>
                  </a:cubicBezTo>
                  <a:lnTo>
                    <a:pt x="33796" y="62759"/>
                  </a:lnTo>
                  <a:cubicBezTo>
                    <a:pt x="31956" y="64609"/>
                    <a:pt x="29462" y="65651"/>
                    <a:pt x="26861" y="65653"/>
                  </a:cubicBezTo>
                  <a:lnTo>
                    <a:pt x="2320" y="65653"/>
                  </a:lnTo>
                  <a:cubicBezTo>
                    <a:pt x="1026" y="65649"/>
                    <a:pt x="-14" y="64602"/>
                    <a:pt x="-14" y="63313"/>
                  </a:cubicBezTo>
                  <a:cubicBezTo>
                    <a:pt x="0" y="63071"/>
                    <a:pt x="26" y="62830"/>
                    <a:pt x="106" y="62599"/>
                  </a:cubicBezTo>
                  <a:lnTo>
                    <a:pt x="8402" y="37138"/>
                  </a:lnTo>
                  <a:cubicBezTo>
                    <a:pt x="9042" y="35163"/>
                    <a:pt x="10523" y="33564"/>
                    <a:pt x="12430" y="32750"/>
                  </a:cubicBezTo>
                  <a:close/>
                </a:path>
              </a:pathLst>
            </a:custGeom>
            <a:solidFill>
              <a:srgbClr val="38826D"/>
            </a:solidFill>
            <a:ln w="1333" cap="flat">
              <a:noFill/>
              <a:prstDash val="solid"/>
              <a:miter/>
            </a:ln>
          </p:spPr>
          <p:txBody>
            <a:bodyPr rtlCol="0" anchor="ctr"/>
            <a:lstStyle/>
            <a:p>
              <a:endParaRPr lang="zh-CN" altLang="en-US"/>
            </a:p>
          </p:txBody>
        </p:sp>
        <p:sp>
          <p:nvSpPr>
            <p:cNvPr id="743" name="任意多边形: 形状 742">
              <a:extLst>
                <a:ext uri="{FF2B5EF4-FFF2-40B4-BE49-F238E27FC236}">
                  <a16:creationId xmlns:a16="http://schemas.microsoft.com/office/drawing/2014/main" id="{A1298E16-B075-43D2-2347-2C8DC2E7303A}"/>
                </a:ext>
              </a:extLst>
            </p:cNvPr>
            <p:cNvSpPr/>
            <p:nvPr/>
          </p:nvSpPr>
          <p:spPr>
            <a:xfrm>
              <a:off x="10433928" y="320357"/>
              <a:ext cx="48427" cy="24870"/>
            </a:xfrm>
            <a:custGeom>
              <a:avLst/>
              <a:gdLst>
                <a:gd name="connsiteX0" fmla="*/ 4574 w 48427"/>
                <a:gd name="connsiteY0" fmla="*/ 12884 h 24870"/>
                <a:gd name="connsiteX1" fmla="*/ 32969 w 48427"/>
                <a:gd name="connsiteY1" fmla="*/ 654 h 24870"/>
                <a:gd name="connsiteX2" fmla="*/ 48414 w 48427"/>
                <a:gd name="connsiteY2" fmla="*/ 24221 h 24870"/>
                <a:gd name="connsiteX3" fmla="*/ 29021 w 48427"/>
                <a:gd name="connsiteY3" fmla="*/ 15325 h 24870"/>
                <a:gd name="connsiteX4" fmla="*/ -14 w 48427"/>
                <a:gd name="connsiteY4" fmla="*/ 24221 h 248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427" h="24870">
                  <a:moveTo>
                    <a:pt x="4574" y="12884"/>
                  </a:moveTo>
                  <a:cubicBezTo>
                    <a:pt x="4574" y="12884"/>
                    <a:pt x="27581" y="-3494"/>
                    <a:pt x="32969" y="654"/>
                  </a:cubicBezTo>
                  <a:cubicBezTo>
                    <a:pt x="38357" y="4802"/>
                    <a:pt x="48414" y="24221"/>
                    <a:pt x="48414" y="24221"/>
                  </a:cubicBezTo>
                  <a:cubicBezTo>
                    <a:pt x="48414" y="24221"/>
                    <a:pt x="48627" y="28382"/>
                    <a:pt x="29021" y="15325"/>
                  </a:cubicBezTo>
                  <a:cubicBezTo>
                    <a:pt x="29021" y="15325"/>
                    <a:pt x="18138" y="24221"/>
                    <a:pt x="-14" y="24221"/>
                  </a:cubicBezTo>
                </a:path>
              </a:pathLst>
            </a:custGeom>
            <a:solidFill>
              <a:srgbClr val="F9AA8F"/>
            </a:solidFill>
            <a:ln w="1333" cap="flat">
              <a:noFill/>
              <a:prstDash val="solid"/>
              <a:miter/>
            </a:ln>
          </p:spPr>
          <p:txBody>
            <a:bodyPr rtlCol="0" anchor="ctr"/>
            <a:lstStyle/>
            <a:p>
              <a:endParaRPr lang="zh-CN" altLang="en-US"/>
            </a:p>
          </p:txBody>
        </p:sp>
        <p:sp>
          <p:nvSpPr>
            <p:cNvPr id="744" name="任意多边形: 形状 743">
              <a:extLst>
                <a:ext uri="{FF2B5EF4-FFF2-40B4-BE49-F238E27FC236}">
                  <a16:creationId xmlns:a16="http://schemas.microsoft.com/office/drawing/2014/main" id="{34C04758-5BC9-58E0-A950-7DCB25B837AA}"/>
                </a:ext>
              </a:extLst>
            </p:cNvPr>
            <p:cNvSpPr/>
            <p:nvPr/>
          </p:nvSpPr>
          <p:spPr>
            <a:xfrm>
              <a:off x="10231518" y="216675"/>
              <a:ext cx="211039" cy="127881"/>
            </a:xfrm>
            <a:custGeom>
              <a:avLst/>
              <a:gdLst>
                <a:gd name="connsiteX0" fmla="*/ 208932 w 211039"/>
                <a:gd name="connsiteY0" fmla="*/ 114512 h 127881"/>
                <a:gd name="connsiteX1" fmla="*/ 196808 w 211039"/>
                <a:gd name="connsiteY1" fmla="*/ 111844 h 127881"/>
                <a:gd name="connsiteX2" fmla="*/ 88270 w 211039"/>
                <a:gd name="connsiteY2" fmla="*/ 4053 h 127881"/>
                <a:gd name="connsiteX3" fmla="*/ 49672 w 211039"/>
                <a:gd name="connsiteY3" fmla="*/ 198 h 127881"/>
                <a:gd name="connsiteX4" fmla="*/ 8793 w 211039"/>
                <a:gd name="connsiteY4" fmla="*/ 20097 h 127881"/>
                <a:gd name="connsiteX5" fmla="*/ 8793 w 211039"/>
                <a:gd name="connsiteY5" fmla="*/ 20097 h 127881"/>
                <a:gd name="connsiteX6" fmla="*/ 26265 w 211039"/>
                <a:gd name="connsiteY6" fmla="*/ 98178 h 127881"/>
                <a:gd name="connsiteX7" fmla="*/ 31640 w 211039"/>
                <a:gd name="connsiteY7" fmla="*/ 101188 h 127881"/>
                <a:gd name="connsiteX8" fmla="*/ 196355 w 211039"/>
                <a:gd name="connsiteY8" fmla="*/ 127862 h 127881"/>
                <a:gd name="connsiteX9" fmla="*/ 202890 w 211039"/>
                <a:gd name="connsiteY9" fmla="*/ 127862 h 127881"/>
                <a:gd name="connsiteX10" fmla="*/ 211026 w 211039"/>
                <a:gd name="connsiteY10" fmla="*/ 119740 h 127881"/>
                <a:gd name="connsiteX11" fmla="*/ 211026 w 211039"/>
                <a:gd name="connsiteY11" fmla="*/ 116646 h 127881"/>
                <a:gd name="connsiteX12" fmla="*/ 208932 w 211039"/>
                <a:gd name="connsiteY12" fmla="*/ 114512 h 127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1039" h="127881">
                  <a:moveTo>
                    <a:pt x="208932" y="114512"/>
                  </a:moveTo>
                  <a:cubicBezTo>
                    <a:pt x="204757" y="114380"/>
                    <a:pt x="200649" y="113475"/>
                    <a:pt x="196808" y="111844"/>
                  </a:cubicBezTo>
                  <a:cubicBezTo>
                    <a:pt x="173041" y="101948"/>
                    <a:pt x="88270" y="62497"/>
                    <a:pt x="88270" y="4053"/>
                  </a:cubicBezTo>
                  <a:lnTo>
                    <a:pt x="49672" y="198"/>
                  </a:lnTo>
                  <a:cubicBezTo>
                    <a:pt x="33374" y="-1439"/>
                    <a:pt x="17556" y="6263"/>
                    <a:pt x="8793" y="20097"/>
                  </a:cubicBezTo>
                  <a:lnTo>
                    <a:pt x="8793" y="20097"/>
                  </a:lnTo>
                  <a:cubicBezTo>
                    <a:pt x="-7945" y="46484"/>
                    <a:pt x="-116" y="81442"/>
                    <a:pt x="26265" y="98178"/>
                  </a:cubicBezTo>
                  <a:cubicBezTo>
                    <a:pt x="27999" y="99278"/>
                    <a:pt x="29800" y="100282"/>
                    <a:pt x="31640" y="101188"/>
                  </a:cubicBezTo>
                  <a:cubicBezTo>
                    <a:pt x="60902" y="115525"/>
                    <a:pt x="110983" y="127262"/>
                    <a:pt x="196355" y="127862"/>
                  </a:cubicBezTo>
                  <a:lnTo>
                    <a:pt x="202890" y="127862"/>
                  </a:lnTo>
                  <a:cubicBezTo>
                    <a:pt x="207371" y="127862"/>
                    <a:pt x="211012" y="124228"/>
                    <a:pt x="211026" y="119740"/>
                  </a:cubicBezTo>
                  <a:lnTo>
                    <a:pt x="211026" y="116646"/>
                  </a:lnTo>
                  <a:cubicBezTo>
                    <a:pt x="211012" y="115488"/>
                    <a:pt x="210092" y="114548"/>
                    <a:pt x="208932" y="114512"/>
                  </a:cubicBezTo>
                  <a:close/>
                </a:path>
              </a:pathLst>
            </a:custGeom>
            <a:solidFill>
              <a:srgbClr val="DFECF4"/>
            </a:solidFill>
            <a:ln w="1333" cap="flat">
              <a:noFill/>
              <a:prstDash val="solid"/>
              <a:miter/>
            </a:ln>
          </p:spPr>
          <p:txBody>
            <a:bodyPr rtlCol="0" anchor="ctr"/>
            <a:lstStyle/>
            <a:p>
              <a:endParaRPr lang="zh-CN" altLang="en-US"/>
            </a:p>
          </p:txBody>
        </p:sp>
        <p:sp>
          <p:nvSpPr>
            <p:cNvPr id="745" name="任意多边形: 形状 744">
              <a:extLst>
                <a:ext uri="{FF2B5EF4-FFF2-40B4-BE49-F238E27FC236}">
                  <a16:creationId xmlns:a16="http://schemas.microsoft.com/office/drawing/2014/main" id="{4A4F165A-793A-9B1B-74CA-57250E0E576F}"/>
                </a:ext>
              </a:extLst>
            </p:cNvPr>
            <p:cNvSpPr/>
            <p:nvPr/>
          </p:nvSpPr>
          <p:spPr>
            <a:xfrm>
              <a:off x="10275980" y="115777"/>
              <a:ext cx="55400" cy="76846"/>
            </a:xfrm>
            <a:custGeom>
              <a:avLst/>
              <a:gdLst>
                <a:gd name="connsiteX0" fmla="*/ 11399 w 55400"/>
                <a:gd name="connsiteY0" fmla="*/ 76822 h 76846"/>
                <a:gd name="connsiteX1" fmla="*/ 5490 w 55400"/>
                <a:gd name="connsiteY1" fmla="*/ 73248 h 76846"/>
                <a:gd name="connsiteX2" fmla="*/ 32632 w 55400"/>
                <a:gd name="connsiteY2" fmla="*/ 15751 h 76846"/>
                <a:gd name="connsiteX3" fmla="*/ 41501 w 55400"/>
                <a:gd name="connsiteY3" fmla="*/ 1587 h 76846"/>
                <a:gd name="connsiteX4" fmla="*/ 52918 w 55400"/>
                <a:gd name="connsiteY4" fmla="*/ 4548 h 76846"/>
                <a:gd name="connsiteX5" fmla="*/ 46596 w 55400"/>
                <a:gd name="connsiteY5" fmla="*/ 31062 h 76846"/>
                <a:gd name="connsiteX6" fmla="*/ 41501 w 55400"/>
                <a:gd name="connsiteY6" fmla="*/ 33837 h 76846"/>
                <a:gd name="connsiteX7" fmla="*/ 34659 w 55400"/>
                <a:gd name="connsiteY7" fmla="*/ 50215 h 76846"/>
                <a:gd name="connsiteX8" fmla="*/ 34272 w 55400"/>
                <a:gd name="connsiteY8" fmla="*/ 52309 h 76846"/>
                <a:gd name="connsiteX9" fmla="*/ 34272 w 55400"/>
                <a:gd name="connsiteY9" fmla="*/ 52309 h 76846"/>
                <a:gd name="connsiteX10" fmla="*/ 31578 w 55400"/>
                <a:gd name="connsiteY10" fmla="*/ 52258 h 76846"/>
                <a:gd name="connsiteX11" fmla="*/ 31218 w 55400"/>
                <a:gd name="connsiteY11" fmla="*/ 51735 h 76846"/>
                <a:gd name="connsiteX12" fmla="*/ 25883 w 55400"/>
                <a:gd name="connsiteY12" fmla="*/ 50175 h 76846"/>
                <a:gd name="connsiteX13" fmla="*/ 20215 w 55400"/>
                <a:gd name="connsiteY13" fmla="*/ 70181 h 76846"/>
                <a:gd name="connsiteX14" fmla="*/ 11399 w 55400"/>
                <a:gd name="connsiteY14" fmla="*/ 76822 h 76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400" h="76846">
                  <a:moveTo>
                    <a:pt x="11399" y="76822"/>
                  </a:moveTo>
                  <a:cubicBezTo>
                    <a:pt x="8891" y="76924"/>
                    <a:pt x="6557" y="75517"/>
                    <a:pt x="5490" y="73248"/>
                  </a:cubicBezTo>
                  <a:cubicBezTo>
                    <a:pt x="-11741" y="36037"/>
                    <a:pt x="15453" y="25541"/>
                    <a:pt x="32632" y="15751"/>
                  </a:cubicBezTo>
                  <a:cubicBezTo>
                    <a:pt x="45742" y="8269"/>
                    <a:pt x="35512" y="4935"/>
                    <a:pt x="41501" y="1587"/>
                  </a:cubicBezTo>
                  <a:cubicBezTo>
                    <a:pt x="47489" y="-1760"/>
                    <a:pt x="50730" y="560"/>
                    <a:pt x="52918" y="4548"/>
                  </a:cubicBezTo>
                  <a:cubicBezTo>
                    <a:pt x="57879" y="13705"/>
                    <a:pt x="55158" y="25130"/>
                    <a:pt x="46596" y="31062"/>
                  </a:cubicBezTo>
                  <a:cubicBezTo>
                    <a:pt x="44995" y="32158"/>
                    <a:pt x="43288" y="33087"/>
                    <a:pt x="41501" y="33837"/>
                  </a:cubicBezTo>
                  <a:cubicBezTo>
                    <a:pt x="30578" y="38438"/>
                    <a:pt x="33272" y="47174"/>
                    <a:pt x="34659" y="50215"/>
                  </a:cubicBezTo>
                  <a:cubicBezTo>
                    <a:pt x="34979" y="50925"/>
                    <a:pt x="34819" y="51758"/>
                    <a:pt x="34272" y="52309"/>
                  </a:cubicBezTo>
                  <a:lnTo>
                    <a:pt x="34272" y="52309"/>
                  </a:lnTo>
                  <a:cubicBezTo>
                    <a:pt x="33512" y="53039"/>
                    <a:pt x="32312" y="53017"/>
                    <a:pt x="31578" y="52258"/>
                  </a:cubicBezTo>
                  <a:cubicBezTo>
                    <a:pt x="31431" y="52105"/>
                    <a:pt x="31311" y="51928"/>
                    <a:pt x="31218" y="51735"/>
                  </a:cubicBezTo>
                  <a:cubicBezTo>
                    <a:pt x="30511" y="50401"/>
                    <a:pt x="29017" y="49161"/>
                    <a:pt x="25883" y="50175"/>
                  </a:cubicBezTo>
                  <a:cubicBezTo>
                    <a:pt x="19721" y="52175"/>
                    <a:pt x="14213" y="62512"/>
                    <a:pt x="20215" y="70181"/>
                  </a:cubicBezTo>
                  <a:cubicBezTo>
                    <a:pt x="24376" y="75475"/>
                    <a:pt x="16547" y="76596"/>
                    <a:pt x="11399" y="76822"/>
                  </a:cubicBezTo>
                  <a:close/>
                </a:path>
              </a:pathLst>
            </a:custGeom>
            <a:solidFill>
              <a:srgbClr val="FFE49F"/>
            </a:solidFill>
            <a:ln w="1333" cap="flat">
              <a:noFill/>
              <a:prstDash val="solid"/>
              <a:miter/>
            </a:ln>
          </p:spPr>
          <p:txBody>
            <a:bodyPr rtlCol="0" anchor="ctr"/>
            <a:lstStyle/>
            <a:p>
              <a:endParaRPr lang="zh-CN" altLang="en-US"/>
            </a:p>
          </p:txBody>
        </p:sp>
        <p:sp>
          <p:nvSpPr>
            <p:cNvPr id="746" name="任意多边形: 形状 745">
              <a:extLst>
                <a:ext uri="{FF2B5EF4-FFF2-40B4-BE49-F238E27FC236}">
                  <a16:creationId xmlns:a16="http://schemas.microsoft.com/office/drawing/2014/main" id="{00F8B7C6-9731-4222-60E5-385103413341}"/>
                </a:ext>
              </a:extLst>
            </p:cNvPr>
            <p:cNvSpPr/>
            <p:nvPr/>
          </p:nvSpPr>
          <p:spPr>
            <a:xfrm>
              <a:off x="10275980" y="124066"/>
              <a:ext cx="41584" cy="65472"/>
            </a:xfrm>
            <a:custGeom>
              <a:avLst/>
              <a:gdLst>
                <a:gd name="connsiteX0" fmla="*/ 32618 w 41584"/>
                <a:gd name="connsiteY0" fmla="*/ 18653 h 65472"/>
                <a:gd name="connsiteX1" fmla="*/ 41501 w 41584"/>
                <a:gd name="connsiteY1" fmla="*/ -19 h 65472"/>
                <a:gd name="connsiteX2" fmla="*/ 39394 w 41584"/>
                <a:gd name="connsiteY2" fmla="*/ 1314 h 65472"/>
                <a:gd name="connsiteX3" fmla="*/ 32632 w 41584"/>
                <a:gd name="connsiteY3" fmla="*/ 7490 h 65472"/>
                <a:gd name="connsiteX4" fmla="*/ 5490 w 41584"/>
                <a:gd name="connsiteY4" fmla="*/ 64986 h 65472"/>
                <a:gd name="connsiteX5" fmla="*/ 5757 w 41584"/>
                <a:gd name="connsiteY5" fmla="*/ 65453 h 65472"/>
                <a:gd name="connsiteX6" fmla="*/ 11612 w 41584"/>
                <a:gd name="connsiteY6" fmla="*/ 56024 h 65472"/>
                <a:gd name="connsiteX7" fmla="*/ 19188 w 41584"/>
                <a:gd name="connsiteY7" fmla="*/ 60345 h 65472"/>
                <a:gd name="connsiteX8" fmla="*/ 24363 w 41584"/>
                <a:gd name="connsiteY8" fmla="*/ 42607 h 65472"/>
                <a:gd name="connsiteX9" fmla="*/ 24363 w 41584"/>
                <a:gd name="connsiteY9" fmla="*/ 42607 h 65472"/>
                <a:gd name="connsiteX10" fmla="*/ 26843 w 41584"/>
                <a:gd name="connsiteY10" fmla="*/ 32364 h 65472"/>
                <a:gd name="connsiteX11" fmla="*/ 32618 w 41584"/>
                <a:gd name="connsiteY11" fmla="*/ 18653 h 65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584" h="65472">
                  <a:moveTo>
                    <a:pt x="32618" y="18653"/>
                  </a:moveTo>
                  <a:cubicBezTo>
                    <a:pt x="42955" y="13211"/>
                    <a:pt x="41501" y="-19"/>
                    <a:pt x="41501" y="-19"/>
                  </a:cubicBezTo>
                  <a:lnTo>
                    <a:pt x="39394" y="1314"/>
                  </a:lnTo>
                  <a:cubicBezTo>
                    <a:pt x="38714" y="3022"/>
                    <a:pt x="36940" y="5036"/>
                    <a:pt x="32632" y="7490"/>
                  </a:cubicBezTo>
                  <a:cubicBezTo>
                    <a:pt x="15453" y="17279"/>
                    <a:pt x="-11741" y="27776"/>
                    <a:pt x="5490" y="64986"/>
                  </a:cubicBezTo>
                  <a:cubicBezTo>
                    <a:pt x="5570" y="65146"/>
                    <a:pt x="5664" y="65293"/>
                    <a:pt x="5757" y="65453"/>
                  </a:cubicBezTo>
                  <a:cubicBezTo>
                    <a:pt x="2729" y="59371"/>
                    <a:pt x="7731" y="54023"/>
                    <a:pt x="11612" y="56024"/>
                  </a:cubicBezTo>
                  <a:cubicBezTo>
                    <a:pt x="14160" y="57357"/>
                    <a:pt x="17307" y="59198"/>
                    <a:pt x="19188" y="60345"/>
                  </a:cubicBezTo>
                  <a:cubicBezTo>
                    <a:pt x="15360" y="53570"/>
                    <a:pt x="19281" y="45434"/>
                    <a:pt x="24363" y="42607"/>
                  </a:cubicBezTo>
                  <a:lnTo>
                    <a:pt x="24363" y="42607"/>
                  </a:lnTo>
                  <a:cubicBezTo>
                    <a:pt x="24363" y="42607"/>
                    <a:pt x="30404" y="33364"/>
                    <a:pt x="26843" y="32364"/>
                  </a:cubicBezTo>
                  <a:cubicBezTo>
                    <a:pt x="23282" y="31363"/>
                    <a:pt x="22282" y="24094"/>
                    <a:pt x="32618" y="18653"/>
                  </a:cubicBezTo>
                  <a:close/>
                </a:path>
              </a:pathLst>
            </a:custGeom>
            <a:gradFill>
              <a:gsLst>
                <a:gs pos="0">
                  <a:srgbClr val="FFE49F"/>
                </a:gs>
                <a:gs pos="50000">
                  <a:srgbClr val="FBD87E"/>
                </a:gs>
                <a:gs pos="100000">
                  <a:srgbClr val="F8CD5E"/>
                </a:gs>
              </a:gsLst>
              <a:lin ang="2492477" scaled="1"/>
            </a:gradFill>
            <a:ln w="1333" cap="flat">
              <a:noFill/>
              <a:prstDash val="solid"/>
              <a:miter/>
            </a:ln>
          </p:spPr>
          <p:txBody>
            <a:bodyPr rtlCol="0" anchor="ctr"/>
            <a:lstStyle/>
            <a:p>
              <a:endParaRPr lang="zh-CN" altLang="en-US"/>
            </a:p>
          </p:txBody>
        </p:sp>
        <p:sp>
          <p:nvSpPr>
            <p:cNvPr id="747" name="任意多边形: 形状 746">
              <a:extLst>
                <a:ext uri="{FF2B5EF4-FFF2-40B4-BE49-F238E27FC236}">
                  <a16:creationId xmlns:a16="http://schemas.microsoft.com/office/drawing/2014/main" id="{FF6855C8-D016-B8BF-B7CA-99B25BA71062}"/>
                </a:ext>
              </a:extLst>
            </p:cNvPr>
            <p:cNvSpPr/>
            <p:nvPr/>
          </p:nvSpPr>
          <p:spPr>
            <a:xfrm>
              <a:off x="10250088" y="534385"/>
              <a:ext cx="13857" cy="125369"/>
            </a:xfrm>
            <a:custGeom>
              <a:avLst/>
              <a:gdLst>
                <a:gd name="connsiteX0" fmla="*/ 0 w 13857"/>
                <a:gd name="connsiteY0" fmla="*/ 0 h 125369"/>
                <a:gd name="connsiteX1" fmla="*/ 13857 w 13857"/>
                <a:gd name="connsiteY1" fmla="*/ 0 h 125369"/>
                <a:gd name="connsiteX2" fmla="*/ 13857 w 13857"/>
                <a:gd name="connsiteY2" fmla="*/ 125370 h 125369"/>
                <a:gd name="connsiteX3" fmla="*/ 0 w 13857"/>
                <a:gd name="connsiteY3" fmla="*/ 125370 h 125369"/>
              </a:gdLst>
              <a:ahLst/>
              <a:cxnLst>
                <a:cxn ang="0">
                  <a:pos x="connsiteX0" y="connsiteY0"/>
                </a:cxn>
                <a:cxn ang="0">
                  <a:pos x="connsiteX1" y="connsiteY1"/>
                </a:cxn>
                <a:cxn ang="0">
                  <a:pos x="connsiteX2" y="connsiteY2"/>
                </a:cxn>
                <a:cxn ang="0">
                  <a:pos x="connsiteX3" y="connsiteY3"/>
                </a:cxn>
              </a:cxnLst>
              <a:rect l="l" t="t" r="r" b="b"/>
              <a:pathLst>
                <a:path w="13857" h="125369">
                  <a:moveTo>
                    <a:pt x="0" y="0"/>
                  </a:moveTo>
                  <a:lnTo>
                    <a:pt x="13857" y="0"/>
                  </a:lnTo>
                  <a:lnTo>
                    <a:pt x="13857" y="125370"/>
                  </a:lnTo>
                  <a:lnTo>
                    <a:pt x="0" y="125370"/>
                  </a:lnTo>
                  <a:close/>
                </a:path>
              </a:pathLst>
            </a:custGeom>
            <a:gradFill>
              <a:gsLst>
                <a:gs pos="0">
                  <a:srgbClr val="FFFFFF"/>
                </a:gs>
                <a:gs pos="84000">
                  <a:srgbClr val="CDDFEC"/>
                </a:gs>
              </a:gsLst>
              <a:lin ang="16200000" scaled="1"/>
            </a:gradFill>
            <a:ln w="1333" cap="flat">
              <a:noFill/>
              <a:prstDash val="solid"/>
              <a:miter/>
            </a:ln>
          </p:spPr>
          <p:txBody>
            <a:bodyPr rtlCol="0" anchor="ctr"/>
            <a:lstStyle/>
            <a:p>
              <a:endParaRPr lang="zh-CN" altLang="en-US"/>
            </a:p>
          </p:txBody>
        </p:sp>
        <p:sp>
          <p:nvSpPr>
            <p:cNvPr id="748" name="任意多边形: 形状 747">
              <a:extLst>
                <a:ext uri="{FF2B5EF4-FFF2-40B4-BE49-F238E27FC236}">
                  <a16:creationId xmlns:a16="http://schemas.microsoft.com/office/drawing/2014/main" id="{A28445BD-AE7A-682E-67EB-2E3E45EBB423}"/>
                </a:ext>
              </a:extLst>
            </p:cNvPr>
            <p:cNvSpPr/>
            <p:nvPr/>
          </p:nvSpPr>
          <p:spPr>
            <a:xfrm>
              <a:off x="10170572" y="649479"/>
              <a:ext cx="172876" cy="17625"/>
            </a:xfrm>
            <a:custGeom>
              <a:avLst/>
              <a:gdLst>
                <a:gd name="connsiteX0" fmla="*/ 80956 w 172876"/>
                <a:gd name="connsiteY0" fmla="*/ 361 h 17625"/>
                <a:gd name="connsiteX1" fmla="*/ -14 w 172876"/>
                <a:gd name="connsiteY1" fmla="*/ 11604 h 17625"/>
                <a:gd name="connsiteX2" fmla="*/ -14 w 172876"/>
                <a:gd name="connsiteY2" fmla="*/ 17606 h 17625"/>
                <a:gd name="connsiteX3" fmla="*/ 172863 w 172876"/>
                <a:gd name="connsiteY3" fmla="*/ 17606 h 17625"/>
                <a:gd name="connsiteX4" fmla="*/ 172863 w 172876"/>
                <a:gd name="connsiteY4" fmla="*/ 11604 h 17625"/>
                <a:gd name="connsiteX5" fmla="*/ 91893 w 172876"/>
                <a:gd name="connsiteY5" fmla="*/ 361 h 17625"/>
                <a:gd name="connsiteX6" fmla="*/ 80956 w 172876"/>
                <a:gd name="connsiteY6" fmla="*/ 361 h 1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2876" h="17625">
                  <a:moveTo>
                    <a:pt x="80956" y="361"/>
                  </a:moveTo>
                  <a:lnTo>
                    <a:pt x="-14" y="11604"/>
                  </a:lnTo>
                  <a:lnTo>
                    <a:pt x="-14" y="17606"/>
                  </a:lnTo>
                  <a:lnTo>
                    <a:pt x="172863" y="17606"/>
                  </a:lnTo>
                  <a:lnTo>
                    <a:pt x="172863" y="11604"/>
                  </a:lnTo>
                  <a:lnTo>
                    <a:pt x="91893" y="361"/>
                  </a:lnTo>
                  <a:cubicBezTo>
                    <a:pt x="88265" y="-146"/>
                    <a:pt x="84584" y="-146"/>
                    <a:pt x="80956" y="361"/>
                  </a:cubicBezTo>
                  <a:close/>
                </a:path>
              </a:pathLst>
            </a:custGeom>
            <a:gradFill>
              <a:gsLst>
                <a:gs pos="0">
                  <a:srgbClr val="FFFFFF"/>
                </a:gs>
                <a:gs pos="84000">
                  <a:srgbClr val="CDDFEC"/>
                </a:gs>
              </a:gsLst>
              <a:lin ang="5400000" scaled="1"/>
            </a:gradFill>
            <a:ln w="1333" cap="flat">
              <a:noFill/>
              <a:prstDash val="solid"/>
              <a:miter/>
            </a:ln>
          </p:spPr>
          <p:txBody>
            <a:bodyPr rtlCol="0" anchor="ctr"/>
            <a:lstStyle/>
            <a:p>
              <a:endParaRPr lang="zh-CN" altLang="en-US"/>
            </a:p>
          </p:txBody>
        </p:sp>
        <p:sp>
          <p:nvSpPr>
            <p:cNvPr id="749" name="任意多边形: 形状 748">
              <a:extLst>
                <a:ext uri="{FF2B5EF4-FFF2-40B4-BE49-F238E27FC236}">
                  <a16:creationId xmlns:a16="http://schemas.microsoft.com/office/drawing/2014/main" id="{3CD86217-6435-40D0-7475-B76FF252AD11}"/>
                </a:ext>
              </a:extLst>
            </p:cNvPr>
            <p:cNvSpPr/>
            <p:nvPr/>
          </p:nvSpPr>
          <p:spPr>
            <a:xfrm>
              <a:off x="10162169" y="657621"/>
              <a:ext cx="16805" cy="16804"/>
            </a:xfrm>
            <a:custGeom>
              <a:avLst/>
              <a:gdLst>
                <a:gd name="connsiteX0" fmla="*/ 16791 w 16805"/>
                <a:gd name="connsiteY0" fmla="*/ 8397 h 16804"/>
                <a:gd name="connsiteX1" fmla="*/ 8402 w 16805"/>
                <a:gd name="connsiteY1" fmla="*/ -19 h 16804"/>
                <a:gd name="connsiteX2" fmla="*/ -14 w 16805"/>
                <a:gd name="connsiteY2" fmla="*/ 8370 h 16804"/>
                <a:gd name="connsiteX3" fmla="*/ 8375 w 16805"/>
                <a:gd name="connsiteY3" fmla="*/ 16786 h 16804"/>
                <a:gd name="connsiteX4" fmla="*/ 8389 w 16805"/>
                <a:gd name="connsiteY4" fmla="*/ 16786 h 16804"/>
                <a:gd name="connsiteX5" fmla="*/ 16791 w 16805"/>
                <a:gd name="connsiteY5" fmla="*/ 8410 h 16804"/>
                <a:gd name="connsiteX6" fmla="*/ 16791 w 16805"/>
                <a:gd name="connsiteY6" fmla="*/ 8397 h 1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05" h="16804">
                  <a:moveTo>
                    <a:pt x="16791" y="8397"/>
                  </a:moveTo>
                  <a:cubicBezTo>
                    <a:pt x="16805" y="3757"/>
                    <a:pt x="13043" y="-11"/>
                    <a:pt x="8402" y="-19"/>
                  </a:cubicBezTo>
                  <a:cubicBezTo>
                    <a:pt x="3761" y="-27"/>
                    <a:pt x="0" y="3730"/>
                    <a:pt x="-14" y="8370"/>
                  </a:cubicBezTo>
                  <a:cubicBezTo>
                    <a:pt x="-27" y="13010"/>
                    <a:pt x="3734" y="16778"/>
                    <a:pt x="8375" y="16786"/>
                  </a:cubicBezTo>
                  <a:cubicBezTo>
                    <a:pt x="8375" y="16786"/>
                    <a:pt x="8389" y="16786"/>
                    <a:pt x="8389" y="16786"/>
                  </a:cubicBezTo>
                  <a:cubicBezTo>
                    <a:pt x="13017" y="16794"/>
                    <a:pt x="16778" y="13043"/>
                    <a:pt x="16791" y="8410"/>
                  </a:cubicBezTo>
                  <a:cubicBezTo>
                    <a:pt x="16791" y="8406"/>
                    <a:pt x="16791" y="8401"/>
                    <a:pt x="16791" y="8397"/>
                  </a:cubicBezTo>
                  <a:close/>
                </a:path>
              </a:pathLst>
            </a:custGeom>
            <a:solidFill>
              <a:srgbClr val="1B1C37"/>
            </a:solidFill>
            <a:ln w="1333" cap="flat">
              <a:noFill/>
              <a:prstDash val="solid"/>
              <a:miter/>
            </a:ln>
          </p:spPr>
          <p:txBody>
            <a:bodyPr rtlCol="0" anchor="ctr"/>
            <a:lstStyle/>
            <a:p>
              <a:endParaRPr lang="zh-CN" altLang="en-US"/>
            </a:p>
          </p:txBody>
        </p:sp>
        <p:sp>
          <p:nvSpPr>
            <p:cNvPr id="750" name="任意多边形: 形状 749">
              <a:extLst>
                <a:ext uri="{FF2B5EF4-FFF2-40B4-BE49-F238E27FC236}">
                  <a16:creationId xmlns:a16="http://schemas.microsoft.com/office/drawing/2014/main" id="{3FA88765-F0A0-C134-DA51-6DA0F4847609}"/>
                </a:ext>
              </a:extLst>
            </p:cNvPr>
            <p:cNvSpPr/>
            <p:nvPr/>
          </p:nvSpPr>
          <p:spPr>
            <a:xfrm>
              <a:off x="10335033" y="657621"/>
              <a:ext cx="16804" cy="16804"/>
            </a:xfrm>
            <a:custGeom>
              <a:avLst/>
              <a:gdLst>
                <a:gd name="connsiteX0" fmla="*/ 16791 w 16804"/>
                <a:gd name="connsiteY0" fmla="*/ 8397 h 16804"/>
                <a:gd name="connsiteX1" fmla="*/ 8402 w 16804"/>
                <a:gd name="connsiteY1" fmla="*/ -19 h 16804"/>
                <a:gd name="connsiteX2" fmla="*/ -14 w 16804"/>
                <a:gd name="connsiteY2" fmla="*/ 8370 h 16804"/>
                <a:gd name="connsiteX3" fmla="*/ 8375 w 16804"/>
                <a:gd name="connsiteY3" fmla="*/ 16786 h 16804"/>
                <a:gd name="connsiteX4" fmla="*/ 8402 w 16804"/>
                <a:gd name="connsiteY4" fmla="*/ 16786 h 16804"/>
                <a:gd name="connsiteX5" fmla="*/ 16791 w 16804"/>
                <a:gd name="connsiteY5" fmla="*/ 8397 h 1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04" h="16804">
                  <a:moveTo>
                    <a:pt x="16791" y="8397"/>
                  </a:moveTo>
                  <a:cubicBezTo>
                    <a:pt x="16804" y="3757"/>
                    <a:pt x="13043" y="-11"/>
                    <a:pt x="8402" y="-19"/>
                  </a:cubicBezTo>
                  <a:cubicBezTo>
                    <a:pt x="3760" y="-27"/>
                    <a:pt x="0" y="3730"/>
                    <a:pt x="-14" y="8370"/>
                  </a:cubicBezTo>
                  <a:cubicBezTo>
                    <a:pt x="-27" y="13010"/>
                    <a:pt x="3734" y="16778"/>
                    <a:pt x="8375" y="16786"/>
                  </a:cubicBezTo>
                  <a:cubicBezTo>
                    <a:pt x="8388" y="16786"/>
                    <a:pt x="8388" y="16786"/>
                    <a:pt x="8402" y="16786"/>
                  </a:cubicBezTo>
                  <a:cubicBezTo>
                    <a:pt x="13030" y="16786"/>
                    <a:pt x="16791" y="13030"/>
                    <a:pt x="16791" y="8397"/>
                  </a:cubicBezTo>
                  <a:close/>
                </a:path>
              </a:pathLst>
            </a:custGeom>
            <a:solidFill>
              <a:srgbClr val="1B1C37"/>
            </a:solidFill>
            <a:ln w="1333" cap="flat">
              <a:noFill/>
              <a:prstDash val="solid"/>
              <a:miter/>
            </a:ln>
          </p:spPr>
          <p:txBody>
            <a:bodyPr rtlCol="0" anchor="ctr"/>
            <a:lstStyle/>
            <a:p>
              <a:endParaRPr lang="zh-CN" altLang="en-US"/>
            </a:p>
          </p:txBody>
        </p:sp>
        <p:sp>
          <p:nvSpPr>
            <p:cNvPr id="751" name="任意多边形: 形状 750">
              <a:extLst>
                <a:ext uri="{FF2B5EF4-FFF2-40B4-BE49-F238E27FC236}">
                  <a16:creationId xmlns:a16="http://schemas.microsoft.com/office/drawing/2014/main" id="{1307E197-9D1B-7FE4-EE3D-655009338714}"/>
                </a:ext>
              </a:extLst>
            </p:cNvPr>
            <p:cNvSpPr/>
            <p:nvPr/>
          </p:nvSpPr>
          <p:spPr>
            <a:xfrm>
              <a:off x="10142403" y="261786"/>
              <a:ext cx="215276" cy="272652"/>
            </a:xfrm>
            <a:custGeom>
              <a:avLst/>
              <a:gdLst>
                <a:gd name="connsiteX0" fmla="*/ 198791 w 215276"/>
                <a:gd name="connsiteY0" fmla="*/ 237904 h 272652"/>
                <a:gd name="connsiteX1" fmla="*/ 105430 w 215276"/>
                <a:gd name="connsiteY1" fmla="*/ 237904 h 272652"/>
                <a:gd name="connsiteX2" fmla="*/ 89853 w 215276"/>
                <a:gd name="connsiteY2" fmla="*/ 226314 h 272652"/>
                <a:gd name="connsiteX3" fmla="*/ 25834 w 215276"/>
                <a:gd name="connsiteY3" fmla="*/ 12838 h 272652"/>
                <a:gd name="connsiteX4" fmla="*/ 8495 w 215276"/>
                <a:gd name="connsiteY4" fmla="*/ -19 h 272652"/>
                <a:gd name="connsiteX5" fmla="*/ 8495 w 215276"/>
                <a:gd name="connsiteY5" fmla="*/ -19 h 272652"/>
                <a:gd name="connsiteX6" fmla="*/ -14 w 215276"/>
                <a:gd name="connsiteY6" fmla="*/ 8485 h 272652"/>
                <a:gd name="connsiteX7" fmla="*/ 53 w 215276"/>
                <a:gd name="connsiteY7" fmla="*/ 9597 h 272652"/>
                <a:gd name="connsiteX8" fmla="*/ 32756 w 215276"/>
                <a:gd name="connsiteY8" fmla="*/ 258683 h 272652"/>
                <a:gd name="connsiteX9" fmla="*/ 32756 w 215276"/>
                <a:gd name="connsiteY9" fmla="*/ 258683 h 272652"/>
                <a:gd name="connsiteX10" fmla="*/ 49067 w 215276"/>
                <a:gd name="connsiteY10" fmla="*/ 272634 h 272652"/>
                <a:gd name="connsiteX11" fmla="*/ 198724 w 215276"/>
                <a:gd name="connsiteY11" fmla="*/ 272634 h 272652"/>
                <a:gd name="connsiteX12" fmla="*/ 215262 w 215276"/>
                <a:gd name="connsiteY12" fmla="*/ 256096 h 272652"/>
                <a:gd name="connsiteX13" fmla="*/ 215262 w 215276"/>
                <a:gd name="connsiteY13" fmla="*/ 254495 h 272652"/>
                <a:gd name="connsiteX14" fmla="*/ 198791 w 215276"/>
                <a:gd name="connsiteY14" fmla="*/ 237904 h 272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276" h="272652">
                  <a:moveTo>
                    <a:pt x="198791" y="237904"/>
                  </a:moveTo>
                  <a:lnTo>
                    <a:pt x="105430" y="237904"/>
                  </a:lnTo>
                  <a:cubicBezTo>
                    <a:pt x="98255" y="237901"/>
                    <a:pt x="91920" y="233192"/>
                    <a:pt x="89853" y="226314"/>
                  </a:cubicBezTo>
                  <a:lnTo>
                    <a:pt x="25834" y="12838"/>
                  </a:lnTo>
                  <a:cubicBezTo>
                    <a:pt x="23540" y="5186"/>
                    <a:pt x="16484" y="-43"/>
                    <a:pt x="8495" y="-19"/>
                  </a:cubicBezTo>
                  <a:lnTo>
                    <a:pt x="8495" y="-19"/>
                  </a:lnTo>
                  <a:cubicBezTo>
                    <a:pt x="3801" y="-22"/>
                    <a:pt x="-14" y="3785"/>
                    <a:pt x="-14" y="8485"/>
                  </a:cubicBezTo>
                  <a:cubicBezTo>
                    <a:pt x="-14" y="8857"/>
                    <a:pt x="0" y="9228"/>
                    <a:pt x="53" y="9597"/>
                  </a:cubicBezTo>
                  <a:lnTo>
                    <a:pt x="32756" y="258683"/>
                  </a:lnTo>
                  <a:lnTo>
                    <a:pt x="32756" y="258683"/>
                  </a:lnTo>
                  <a:cubicBezTo>
                    <a:pt x="34023" y="266709"/>
                    <a:pt x="40945" y="272623"/>
                    <a:pt x="49067" y="272634"/>
                  </a:cubicBezTo>
                  <a:lnTo>
                    <a:pt x="198724" y="272634"/>
                  </a:lnTo>
                  <a:cubicBezTo>
                    <a:pt x="207860" y="272634"/>
                    <a:pt x="215262" y="265229"/>
                    <a:pt x="215262" y="256096"/>
                  </a:cubicBezTo>
                  <a:lnTo>
                    <a:pt x="215262" y="254495"/>
                  </a:lnTo>
                  <a:cubicBezTo>
                    <a:pt x="215289" y="245367"/>
                    <a:pt x="207914" y="237941"/>
                    <a:pt x="198791" y="237904"/>
                  </a:cubicBezTo>
                  <a:close/>
                </a:path>
              </a:pathLst>
            </a:custGeom>
            <a:solidFill>
              <a:srgbClr val="1B1C37"/>
            </a:solidFill>
            <a:ln w="1333" cap="flat">
              <a:noFill/>
              <a:prstDash val="solid"/>
              <a:miter/>
            </a:ln>
          </p:spPr>
          <p:txBody>
            <a:bodyPr rtlCol="0" anchor="ctr"/>
            <a:lstStyle/>
            <a:p>
              <a:endParaRPr lang="zh-CN" altLang="en-US"/>
            </a:p>
          </p:txBody>
        </p:sp>
        <p:sp>
          <p:nvSpPr>
            <p:cNvPr id="752" name="任意多边形: 形状 751">
              <a:extLst>
                <a:ext uri="{FF2B5EF4-FFF2-40B4-BE49-F238E27FC236}">
                  <a16:creationId xmlns:a16="http://schemas.microsoft.com/office/drawing/2014/main" id="{A8F9B2DD-9BE8-D3FD-1D50-39BE44B4B96A}"/>
                </a:ext>
              </a:extLst>
            </p:cNvPr>
            <p:cNvSpPr/>
            <p:nvPr/>
          </p:nvSpPr>
          <p:spPr>
            <a:xfrm>
              <a:off x="10250088" y="534385"/>
              <a:ext cx="13857" cy="13670"/>
            </a:xfrm>
            <a:custGeom>
              <a:avLst/>
              <a:gdLst>
                <a:gd name="connsiteX0" fmla="*/ 0 w 13857"/>
                <a:gd name="connsiteY0" fmla="*/ 0 h 13670"/>
                <a:gd name="connsiteX1" fmla="*/ 13857 w 13857"/>
                <a:gd name="connsiteY1" fmla="*/ 0 h 13670"/>
                <a:gd name="connsiteX2" fmla="*/ 13857 w 13857"/>
                <a:gd name="connsiteY2" fmla="*/ 13671 h 13670"/>
                <a:gd name="connsiteX3" fmla="*/ 0 w 13857"/>
                <a:gd name="connsiteY3" fmla="*/ 13671 h 13670"/>
              </a:gdLst>
              <a:ahLst/>
              <a:cxnLst>
                <a:cxn ang="0">
                  <a:pos x="connsiteX0" y="connsiteY0"/>
                </a:cxn>
                <a:cxn ang="0">
                  <a:pos x="connsiteX1" y="connsiteY1"/>
                </a:cxn>
                <a:cxn ang="0">
                  <a:pos x="connsiteX2" y="connsiteY2"/>
                </a:cxn>
                <a:cxn ang="0">
                  <a:pos x="connsiteX3" y="connsiteY3"/>
                </a:cxn>
              </a:cxnLst>
              <a:rect l="l" t="t" r="r" b="b"/>
              <a:pathLst>
                <a:path w="13857" h="13670">
                  <a:moveTo>
                    <a:pt x="0" y="0"/>
                  </a:moveTo>
                  <a:lnTo>
                    <a:pt x="13857" y="0"/>
                  </a:lnTo>
                  <a:lnTo>
                    <a:pt x="13857" y="13671"/>
                  </a:lnTo>
                  <a:lnTo>
                    <a:pt x="0" y="13671"/>
                  </a:lnTo>
                  <a:close/>
                </a:path>
              </a:pathLst>
            </a:custGeom>
            <a:gradFill>
              <a:gsLst>
                <a:gs pos="0">
                  <a:srgbClr val="FFFFFF">
                    <a:alpha val="0"/>
                  </a:srgbClr>
                </a:gs>
                <a:gs pos="50000">
                  <a:srgbClr val="7F7F7F">
                    <a:alpha val="49804"/>
                  </a:srgbClr>
                </a:gs>
                <a:gs pos="100000">
                  <a:srgbClr val="000000"/>
                </a:gs>
              </a:gsLst>
              <a:lin ang="16200000" scaled="1"/>
            </a:gradFill>
            <a:ln w="1333" cap="flat">
              <a:solidFill>
                <a:srgbClr val="000000">
                  <a:alpha val="49000"/>
                </a:srgbClr>
              </a:solidFill>
              <a:prstDash val="solid"/>
              <a:miter/>
            </a:ln>
          </p:spPr>
          <p:txBody>
            <a:bodyPr rtlCol="0" anchor="ctr"/>
            <a:lstStyle/>
            <a:p>
              <a:endParaRPr lang="zh-CN" altLang="en-US"/>
            </a:p>
          </p:txBody>
        </p:sp>
        <p:sp>
          <p:nvSpPr>
            <p:cNvPr id="753" name="任意多边形: 形状 752">
              <a:extLst>
                <a:ext uri="{FF2B5EF4-FFF2-40B4-BE49-F238E27FC236}">
                  <a16:creationId xmlns:a16="http://schemas.microsoft.com/office/drawing/2014/main" id="{AB562640-26BF-9CBF-09F1-0BFAF7102D4F}"/>
                </a:ext>
              </a:extLst>
            </p:cNvPr>
            <p:cNvSpPr/>
            <p:nvPr/>
          </p:nvSpPr>
          <p:spPr>
            <a:xfrm>
              <a:off x="10142430" y="176654"/>
              <a:ext cx="30664" cy="74181"/>
            </a:xfrm>
            <a:custGeom>
              <a:avLst/>
              <a:gdLst>
                <a:gd name="connsiteX0" fmla="*/ 7708 w 30664"/>
                <a:gd name="connsiteY0" fmla="*/ 7210 h 74181"/>
                <a:gd name="connsiteX1" fmla="*/ 7002 w 30664"/>
                <a:gd name="connsiteY1" fmla="*/ 7903 h 74181"/>
                <a:gd name="connsiteX2" fmla="*/ -14 w 30664"/>
                <a:gd name="connsiteY2" fmla="*/ 24855 h 74181"/>
                <a:gd name="connsiteX3" fmla="*/ -14 w 30664"/>
                <a:gd name="connsiteY3" fmla="*/ 68121 h 74181"/>
                <a:gd name="connsiteX4" fmla="*/ 6028 w 30664"/>
                <a:gd name="connsiteY4" fmla="*/ 74162 h 74181"/>
                <a:gd name="connsiteX5" fmla="*/ 16418 w 30664"/>
                <a:gd name="connsiteY5" fmla="*/ 74162 h 74181"/>
                <a:gd name="connsiteX6" fmla="*/ 26674 w 30664"/>
                <a:gd name="connsiteY6" fmla="*/ 63906 h 74181"/>
                <a:gd name="connsiteX7" fmla="*/ 26674 w 30664"/>
                <a:gd name="connsiteY7" fmla="*/ 63893 h 74181"/>
                <a:gd name="connsiteX8" fmla="*/ 26674 w 30664"/>
                <a:gd name="connsiteY8" fmla="*/ 22654 h 74181"/>
                <a:gd name="connsiteX9" fmla="*/ 30075 w 30664"/>
                <a:gd name="connsiteY9" fmla="*/ 7983 h 74181"/>
                <a:gd name="connsiteX10" fmla="*/ 30075 w 30664"/>
                <a:gd name="connsiteY10" fmla="*/ 7983 h 74181"/>
                <a:gd name="connsiteX11" fmla="*/ 27554 w 30664"/>
                <a:gd name="connsiteY11" fmla="*/ 553 h 74181"/>
                <a:gd name="connsiteX12" fmla="*/ 25100 w 30664"/>
                <a:gd name="connsiteY12" fmla="*/ -19 h 74181"/>
                <a:gd name="connsiteX13" fmla="*/ 25100 w 30664"/>
                <a:gd name="connsiteY13" fmla="*/ -19 h 74181"/>
                <a:gd name="connsiteX14" fmla="*/ 7708 w 30664"/>
                <a:gd name="connsiteY14" fmla="*/ 7210 h 7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664" h="74181">
                  <a:moveTo>
                    <a:pt x="7708" y="7210"/>
                  </a:moveTo>
                  <a:lnTo>
                    <a:pt x="7002" y="7903"/>
                  </a:lnTo>
                  <a:cubicBezTo>
                    <a:pt x="2507" y="12402"/>
                    <a:pt x="-14" y="18498"/>
                    <a:pt x="-14" y="24855"/>
                  </a:cubicBezTo>
                  <a:lnTo>
                    <a:pt x="-14" y="68121"/>
                  </a:lnTo>
                  <a:cubicBezTo>
                    <a:pt x="-14" y="71458"/>
                    <a:pt x="2694" y="74162"/>
                    <a:pt x="6028" y="74162"/>
                  </a:cubicBezTo>
                  <a:lnTo>
                    <a:pt x="16418" y="74162"/>
                  </a:lnTo>
                  <a:cubicBezTo>
                    <a:pt x="22086" y="74162"/>
                    <a:pt x="26674" y="69570"/>
                    <a:pt x="26674" y="63906"/>
                  </a:cubicBezTo>
                  <a:cubicBezTo>
                    <a:pt x="26674" y="63902"/>
                    <a:pt x="26674" y="63897"/>
                    <a:pt x="26674" y="63893"/>
                  </a:cubicBezTo>
                  <a:lnTo>
                    <a:pt x="26674" y="22654"/>
                  </a:lnTo>
                  <a:cubicBezTo>
                    <a:pt x="26674" y="17569"/>
                    <a:pt x="27834" y="12551"/>
                    <a:pt x="30075" y="7983"/>
                  </a:cubicBezTo>
                  <a:lnTo>
                    <a:pt x="30075" y="7983"/>
                  </a:lnTo>
                  <a:cubicBezTo>
                    <a:pt x="31435" y="5235"/>
                    <a:pt x="30302" y="1908"/>
                    <a:pt x="27554" y="553"/>
                  </a:cubicBezTo>
                  <a:cubicBezTo>
                    <a:pt x="26794" y="177"/>
                    <a:pt x="25954" y="-19"/>
                    <a:pt x="25100" y="-19"/>
                  </a:cubicBezTo>
                  <a:lnTo>
                    <a:pt x="25100" y="-19"/>
                  </a:lnTo>
                  <a:cubicBezTo>
                    <a:pt x="18578" y="-11"/>
                    <a:pt x="12323" y="2589"/>
                    <a:pt x="7708" y="7210"/>
                  </a:cubicBezTo>
                  <a:close/>
                </a:path>
              </a:pathLst>
            </a:custGeom>
            <a:solidFill>
              <a:srgbClr val="1B1C37"/>
            </a:solidFill>
            <a:ln w="1333" cap="flat">
              <a:noFill/>
              <a:prstDash val="solid"/>
              <a:miter/>
            </a:ln>
          </p:spPr>
          <p:txBody>
            <a:bodyPr rtlCol="0" anchor="ctr"/>
            <a:lstStyle/>
            <a:p>
              <a:endParaRPr lang="zh-CN" altLang="en-US"/>
            </a:p>
          </p:txBody>
        </p:sp>
        <p:sp>
          <p:nvSpPr>
            <p:cNvPr id="754" name="任意多边形: 形状 753">
              <a:extLst>
                <a:ext uri="{FF2B5EF4-FFF2-40B4-BE49-F238E27FC236}">
                  <a16:creationId xmlns:a16="http://schemas.microsoft.com/office/drawing/2014/main" id="{E24DF577-6460-A535-C31C-1D39E0A762FC}"/>
                </a:ext>
              </a:extLst>
            </p:cNvPr>
            <p:cNvSpPr/>
            <p:nvPr/>
          </p:nvSpPr>
          <p:spPr>
            <a:xfrm>
              <a:off x="10231518" y="220534"/>
              <a:ext cx="210412" cy="124062"/>
            </a:xfrm>
            <a:custGeom>
              <a:avLst/>
              <a:gdLst>
                <a:gd name="connsiteX0" fmla="*/ 202890 w 210412"/>
                <a:gd name="connsiteY0" fmla="*/ 124044 h 124062"/>
                <a:gd name="connsiteX1" fmla="*/ 210399 w 210412"/>
                <a:gd name="connsiteY1" fmla="*/ 119029 h 124062"/>
                <a:gd name="connsiteX2" fmla="*/ 210399 w 210412"/>
                <a:gd name="connsiteY2" fmla="*/ 119029 h 124062"/>
                <a:gd name="connsiteX3" fmla="*/ 48165 w 210412"/>
                <a:gd name="connsiteY3" fmla="*/ 70668 h 124062"/>
                <a:gd name="connsiteX4" fmla="*/ 27639 w 210412"/>
                <a:gd name="connsiteY4" fmla="*/ -19 h 124062"/>
                <a:gd name="connsiteX5" fmla="*/ 27639 w 210412"/>
                <a:gd name="connsiteY5" fmla="*/ -19 h 124062"/>
                <a:gd name="connsiteX6" fmla="*/ 8793 w 210412"/>
                <a:gd name="connsiteY6" fmla="*/ 16279 h 124062"/>
                <a:gd name="connsiteX7" fmla="*/ 8793 w 210412"/>
                <a:gd name="connsiteY7" fmla="*/ 16279 h 124062"/>
                <a:gd name="connsiteX8" fmla="*/ 26265 w 210412"/>
                <a:gd name="connsiteY8" fmla="*/ 94359 h 124062"/>
                <a:gd name="connsiteX9" fmla="*/ 31640 w 210412"/>
                <a:gd name="connsiteY9" fmla="*/ 97369 h 124062"/>
                <a:gd name="connsiteX10" fmla="*/ 196355 w 210412"/>
                <a:gd name="connsiteY10" fmla="*/ 124044 h 124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0412" h="124062">
                  <a:moveTo>
                    <a:pt x="202890" y="124044"/>
                  </a:moveTo>
                  <a:cubicBezTo>
                    <a:pt x="206171" y="124045"/>
                    <a:pt x="209145" y="122066"/>
                    <a:pt x="210399" y="119029"/>
                  </a:cubicBezTo>
                  <a:lnTo>
                    <a:pt x="210399" y="119029"/>
                  </a:lnTo>
                  <a:cubicBezTo>
                    <a:pt x="195448" y="122923"/>
                    <a:pt x="81748" y="96902"/>
                    <a:pt x="48165" y="70668"/>
                  </a:cubicBezTo>
                  <a:cubicBezTo>
                    <a:pt x="14582" y="44434"/>
                    <a:pt x="27639" y="-19"/>
                    <a:pt x="27639" y="-19"/>
                  </a:cubicBezTo>
                  <a:lnTo>
                    <a:pt x="27639" y="-19"/>
                  </a:lnTo>
                  <a:cubicBezTo>
                    <a:pt x="19890" y="3446"/>
                    <a:pt x="13341" y="9114"/>
                    <a:pt x="8793" y="16279"/>
                  </a:cubicBezTo>
                  <a:lnTo>
                    <a:pt x="8793" y="16279"/>
                  </a:lnTo>
                  <a:cubicBezTo>
                    <a:pt x="-7945" y="42665"/>
                    <a:pt x="-116" y="77623"/>
                    <a:pt x="26265" y="94359"/>
                  </a:cubicBezTo>
                  <a:cubicBezTo>
                    <a:pt x="27999" y="95459"/>
                    <a:pt x="29800" y="96464"/>
                    <a:pt x="31640" y="97369"/>
                  </a:cubicBezTo>
                  <a:cubicBezTo>
                    <a:pt x="60902" y="111707"/>
                    <a:pt x="110983" y="123443"/>
                    <a:pt x="196355" y="124044"/>
                  </a:cubicBezTo>
                  <a:close/>
                </a:path>
              </a:pathLst>
            </a:custGeom>
            <a:gradFill>
              <a:gsLst>
                <a:gs pos="0">
                  <a:srgbClr val="B3D0E3"/>
                </a:gs>
                <a:gs pos="27000">
                  <a:srgbClr val="C3DAE9"/>
                </a:gs>
                <a:gs pos="71000">
                  <a:srgbClr val="D8E7F1"/>
                </a:gs>
                <a:gs pos="100000">
                  <a:srgbClr val="DFECF4"/>
                </a:gs>
              </a:gsLst>
              <a:lin ang="12281173" scaled="1"/>
            </a:gradFill>
            <a:ln w="1333" cap="flat">
              <a:noFill/>
              <a:prstDash val="solid"/>
              <a:miter/>
            </a:ln>
          </p:spPr>
          <p:txBody>
            <a:bodyPr rtlCol="0" anchor="ctr"/>
            <a:lstStyle/>
            <a:p>
              <a:endParaRPr lang="zh-CN" altLang="en-US"/>
            </a:p>
          </p:txBody>
        </p:sp>
        <p:sp>
          <p:nvSpPr>
            <p:cNvPr id="755" name="任意多边形: 形状 754">
              <a:extLst>
                <a:ext uri="{FF2B5EF4-FFF2-40B4-BE49-F238E27FC236}">
                  <a16:creationId xmlns:a16="http://schemas.microsoft.com/office/drawing/2014/main" id="{7922A1A3-9B89-72CE-E94C-6C611C846E41}"/>
                </a:ext>
              </a:extLst>
            </p:cNvPr>
            <p:cNvSpPr/>
            <p:nvPr/>
          </p:nvSpPr>
          <p:spPr>
            <a:xfrm>
              <a:off x="10297435" y="170719"/>
              <a:ext cx="6234" cy="14448"/>
            </a:xfrm>
            <a:custGeom>
              <a:avLst/>
              <a:gdLst>
                <a:gd name="connsiteX0" fmla="*/ 5015 w 6234"/>
                <a:gd name="connsiteY0" fmla="*/ 6303 h 14448"/>
                <a:gd name="connsiteX1" fmla="*/ 6162 w 6234"/>
                <a:gd name="connsiteY1" fmla="*/ 4169 h 14448"/>
                <a:gd name="connsiteX2" fmla="*/ 5441 w 6234"/>
                <a:gd name="connsiteY2" fmla="*/ -19 h 14448"/>
                <a:gd name="connsiteX3" fmla="*/ 1227 w 6234"/>
                <a:gd name="connsiteY3" fmla="*/ 11197 h 14448"/>
                <a:gd name="connsiteX4" fmla="*/ 6215 w 6234"/>
                <a:gd name="connsiteY4" fmla="*/ 11637 h 14448"/>
                <a:gd name="connsiteX5" fmla="*/ 3814 w 6234"/>
                <a:gd name="connsiteY5" fmla="*/ 8357 h 14448"/>
                <a:gd name="connsiteX6" fmla="*/ 5015 w 6234"/>
                <a:gd name="connsiteY6" fmla="*/ 6303 h 14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4" h="14448">
                  <a:moveTo>
                    <a:pt x="5015" y="6303"/>
                  </a:moveTo>
                  <a:cubicBezTo>
                    <a:pt x="5695" y="5802"/>
                    <a:pt x="6122" y="5017"/>
                    <a:pt x="6162" y="4169"/>
                  </a:cubicBezTo>
                  <a:cubicBezTo>
                    <a:pt x="6282" y="2448"/>
                    <a:pt x="6295" y="21"/>
                    <a:pt x="5441" y="-19"/>
                  </a:cubicBezTo>
                  <a:cubicBezTo>
                    <a:pt x="4108" y="-19"/>
                    <a:pt x="-2787" y="5582"/>
                    <a:pt x="1227" y="11197"/>
                  </a:cubicBezTo>
                  <a:cubicBezTo>
                    <a:pt x="5242" y="16812"/>
                    <a:pt x="6082" y="13865"/>
                    <a:pt x="6215" y="11637"/>
                  </a:cubicBezTo>
                  <a:cubicBezTo>
                    <a:pt x="6348" y="9410"/>
                    <a:pt x="3548" y="10544"/>
                    <a:pt x="3814" y="8357"/>
                  </a:cubicBezTo>
                  <a:cubicBezTo>
                    <a:pt x="3881" y="7525"/>
                    <a:pt x="4321" y="6768"/>
                    <a:pt x="5015" y="6303"/>
                  </a:cubicBezTo>
                  <a:close/>
                </a:path>
              </a:pathLst>
            </a:custGeom>
            <a:gradFill>
              <a:gsLst>
                <a:gs pos="0">
                  <a:srgbClr val="F78E6B"/>
                </a:gs>
                <a:gs pos="50000">
                  <a:srgbClr val="F89C7D"/>
                </a:gs>
                <a:gs pos="100000">
                  <a:srgbClr val="F9AA8F"/>
                </a:gs>
              </a:gsLst>
              <a:lin ang="21118879" scaled="1"/>
            </a:gradFill>
            <a:ln w="1333" cap="flat">
              <a:noFill/>
              <a:prstDash val="solid"/>
              <a:miter/>
            </a:ln>
          </p:spPr>
          <p:txBody>
            <a:bodyPr rtlCol="0" anchor="ctr"/>
            <a:lstStyle/>
            <a:p>
              <a:endParaRPr lang="zh-CN" altLang="en-US"/>
            </a:p>
          </p:txBody>
        </p:sp>
        <p:sp>
          <p:nvSpPr>
            <p:cNvPr id="756" name="任意多边形: 形状 755">
              <a:extLst>
                <a:ext uri="{FF2B5EF4-FFF2-40B4-BE49-F238E27FC236}">
                  <a16:creationId xmlns:a16="http://schemas.microsoft.com/office/drawing/2014/main" id="{6F561B3B-5FE8-E99C-BD1A-9B93335DA571}"/>
                </a:ext>
              </a:extLst>
            </p:cNvPr>
            <p:cNvSpPr/>
            <p:nvPr/>
          </p:nvSpPr>
          <p:spPr>
            <a:xfrm>
              <a:off x="10297795" y="117342"/>
              <a:ext cx="19703" cy="24503"/>
            </a:xfrm>
            <a:custGeom>
              <a:avLst/>
              <a:gdLst>
                <a:gd name="connsiteX0" fmla="*/ 17405 w 19703"/>
                <a:gd name="connsiteY0" fmla="*/ 343 h 24503"/>
                <a:gd name="connsiteX1" fmla="*/ 1227 w 19703"/>
                <a:gd name="connsiteY1" fmla="*/ 12186 h 24503"/>
                <a:gd name="connsiteX2" fmla="*/ 1227 w 19703"/>
                <a:gd name="connsiteY2" fmla="*/ 12306 h 24503"/>
                <a:gd name="connsiteX3" fmla="*/ 1107 w 19703"/>
                <a:gd name="connsiteY3" fmla="*/ 12706 h 24503"/>
                <a:gd name="connsiteX4" fmla="*/ 1107 w 19703"/>
                <a:gd name="connsiteY4" fmla="*/ 23803 h 24503"/>
                <a:gd name="connsiteX5" fmla="*/ 6442 w 19703"/>
                <a:gd name="connsiteY5" fmla="*/ 18975 h 24503"/>
                <a:gd name="connsiteX6" fmla="*/ 14911 w 19703"/>
                <a:gd name="connsiteY6" fmla="*/ 15107 h 24503"/>
                <a:gd name="connsiteX7" fmla="*/ 17405 w 19703"/>
                <a:gd name="connsiteY7" fmla="*/ 343 h 2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03" h="24503">
                  <a:moveTo>
                    <a:pt x="17405" y="343"/>
                  </a:moveTo>
                  <a:cubicBezTo>
                    <a:pt x="14737" y="-1591"/>
                    <a:pt x="3841" y="4491"/>
                    <a:pt x="1227" y="12186"/>
                  </a:cubicBezTo>
                  <a:lnTo>
                    <a:pt x="1227" y="12306"/>
                  </a:lnTo>
                  <a:cubicBezTo>
                    <a:pt x="1227" y="12440"/>
                    <a:pt x="1133" y="12573"/>
                    <a:pt x="1107" y="12706"/>
                  </a:cubicBezTo>
                  <a:cubicBezTo>
                    <a:pt x="547" y="14494"/>
                    <a:pt x="-1107" y="20562"/>
                    <a:pt x="1107" y="23803"/>
                  </a:cubicBezTo>
                  <a:cubicBezTo>
                    <a:pt x="2587" y="26004"/>
                    <a:pt x="4828" y="22469"/>
                    <a:pt x="6442" y="18975"/>
                  </a:cubicBezTo>
                  <a:cubicBezTo>
                    <a:pt x="9389" y="17969"/>
                    <a:pt x="12217" y="16673"/>
                    <a:pt x="14911" y="15107"/>
                  </a:cubicBezTo>
                  <a:cubicBezTo>
                    <a:pt x="21206" y="12160"/>
                    <a:pt x="20446" y="2557"/>
                    <a:pt x="17405" y="343"/>
                  </a:cubicBezTo>
                  <a:close/>
                </a:path>
              </a:pathLst>
            </a:custGeom>
            <a:solidFill>
              <a:srgbClr val="F9AA8F"/>
            </a:solidFill>
            <a:ln w="1333" cap="flat">
              <a:noFill/>
              <a:prstDash val="solid"/>
              <a:miter/>
            </a:ln>
          </p:spPr>
          <p:txBody>
            <a:bodyPr rtlCol="0" anchor="ctr"/>
            <a:lstStyle/>
            <a:p>
              <a:endParaRPr lang="zh-CN" altLang="en-US"/>
            </a:p>
          </p:txBody>
        </p:sp>
        <p:sp>
          <p:nvSpPr>
            <p:cNvPr id="757" name="任意多边形: 形状 756">
              <a:extLst>
                <a:ext uri="{FF2B5EF4-FFF2-40B4-BE49-F238E27FC236}">
                  <a16:creationId xmlns:a16="http://schemas.microsoft.com/office/drawing/2014/main" id="{7D66CF45-9039-69A5-E38B-1B8DEB35FCA5}"/>
                </a:ext>
              </a:extLst>
            </p:cNvPr>
            <p:cNvSpPr/>
            <p:nvPr/>
          </p:nvSpPr>
          <p:spPr>
            <a:xfrm>
              <a:off x="10258389" y="355040"/>
              <a:ext cx="56404" cy="45533"/>
            </a:xfrm>
            <a:custGeom>
              <a:avLst/>
              <a:gdLst>
                <a:gd name="connsiteX0" fmla="*/ 54343 w 56404"/>
                <a:gd name="connsiteY0" fmla="*/ 20613 h 45533"/>
                <a:gd name="connsiteX1" fmla="*/ 56384 w 56404"/>
                <a:gd name="connsiteY1" fmla="*/ -19 h 45533"/>
                <a:gd name="connsiteX2" fmla="*/ 35778 w 56404"/>
                <a:gd name="connsiteY2" fmla="*/ 21054 h 45533"/>
                <a:gd name="connsiteX3" fmla="*/ 22801 w 56404"/>
                <a:gd name="connsiteY3" fmla="*/ 22121 h 45533"/>
                <a:gd name="connsiteX4" fmla="*/ 8797 w 56404"/>
                <a:gd name="connsiteY4" fmla="*/ 16052 h 45533"/>
                <a:gd name="connsiteX5" fmla="*/ 8397 w 56404"/>
                <a:gd name="connsiteY5" fmla="*/ 16999 h 45533"/>
                <a:gd name="connsiteX6" fmla="*/ 101 w 56404"/>
                <a:gd name="connsiteY6" fmla="*/ 42460 h 45533"/>
                <a:gd name="connsiteX7" fmla="*/ 1595 w 56404"/>
                <a:gd name="connsiteY7" fmla="*/ 45401 h 45533"/>
                <a:gd name="connsiteX8" fmla="*/ 2315 w 56404"/>
                <a:gd name="connsiteY8" fmla="*/ 45514 h 45533"/>
                <a:gd name="connsiteX9" fmla="*/ 26856 w 56404"/>
                <a:gd name="connsiteY9" fmla="*/ 45514 h 45533"/>
                <a:gd name="connsiteX10" fmla="*/ 33791 w 56404"/>
                <a:gd name="connsiteY10" fmla="*/ 42620 h 45533"/>
                <a:gd name="connsiteX11" fmla="*/ 52810 w 56404"/>
                <a:gd name="connsiteY11" fmla="*/ 23481 h 45533"/>
                <a:gd name="connsiteX12" fmla="*/ 54343 w 56404"/>
                <a:gd name="connsiteY12" fmla="*/ 20613 h 45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404" h="45533">
                  <a:moveTo>
                    <a:pt x="54343" y="20613"/>
                  </a:moveTo>
                  <a:cubicBezTo>
                    <a:pt x="55784" y="13831"/>
                    <a:pt x="56464" y="6912"/>
                    <a:pt x="56384" y="-19"/>
                  </a:cubicBezTo>
                  <a:cubicBezTo>
                    <a:pt x="51276" y="9864"/>
                    <a:pt x="42073" y="17026"/>
                    <a:pt x="35778" y="21054"/>
                  </a:cubicBezTo>
                  <a:cubicBezTo>
                    <a:pt x="31897" y="23553"/>
                    <a:pt x="27029" y="23953"/>
                    <a:pt x="22801" y="22121"/>
                  </a:cubicBezTo>
                  <a:lnTo>
                    <a:pt x="8797" y="16052"/>
                  </a:lnTo>
                  <a:cubicBezTo>
                    <a:pt x="8637" y="16358"/>
                    <a:pt x="8504" y="16675"/>
                    <a:pt x="8397" y="16999"/>
                  </a:cubicBezTo>
                  <a:lnTo>
                    <a:pt x="101" y="42460"/>
                  </a:lnTo>
                  <a:cubicBezTo>
                    <a:pt x="-299" y="43685"/>
                    <a:pt x="381" y="45002"/>
                    <a:pt x="1595" y="45401"/>
                  </a:cubicBezTo>
                  <a:cubicBezTo>
                    <a:pt x="1835" y="45475"/>
                    <a:pt x="2075" y="45514"/>
                    <a:pt x="2315" y="45514"/>
                  </a:cubicBezTo>
                  <a:lnTo>
                    <a:pt x="26856" y="45514"/>
                  </a:lnTo>
                  <a:cubicBezTo>
                    <a:pt x="29456" y="45511"/>
                    <a:pt x="31951" y="44470"/>
                    <a:pt x="33791" y="42620"/>
                  </a:cubicBezTo>
                  <a:lnTo>
                    <a:pt x="52810" y="23481"/>
                  </a:lnTo>
                  <a:cubicBezTo>
                    <a:pt x="53583" y="22689"/>
                    <a:pt x="54117" y="21695"/>
                    <a:pt x="54343" y="20613"/>
                  </a:cubicBezTo>
                  <a:close/>
                </a:path>
              </a:pathLst>
            </a:custGeom>
            <a:gradFill>
              <a:gsLst>
                <a:gs pos="0">
                  <a:srgbClr val="3C8C76"/>
                </a:gs>
                <a:gs pos="39000">
                  <a:srgbClr val="36816B"/>
                </a:gs>
                <a:gs pos="83000">
                  <a:srgbClr val="2B705A"/>
                </a:gs>
              </a:gsLst>
              <a:lin ang="15818985" scaled="1"/>
            </a:gradFill>
            <a:ln w="1333" cap="flat">
              <a:noFill/>
              <a:prstDash val="solid"/>
              <a:miter/>
            </a:ln>
          </p:spPr>
          <p:txBody>
            <a:bodyPr rtlCol="0" anchor="ctr"/>
            <a:lstStyle/>
            <a:p>
              <a:endParaRPr lang="zh-CN" altLang="en-US"/>
            </a:p>
          </p:txBody>
        </p:sp>
        <p:sp>
          <p:nvSpPr>
            <p:cNvPr id="758" name="任意多边形: 形状 757">
              <a:extLst>
                <a:ext uri="{FF2B5EF4-FFF2-40B4-BE49-F238E27FC236}">
                  <a16:creationId xmlns:a16="http://schemas.microsoft.com/office/drawing/2014/main" id="{A3AE8F53-F364-A673-5A72-E46331D24E72}"/>
                </a:ext>
              </a:extLst>
            </p:cNvPr>
            <p:cNvSpPr/>
            <p:nvPr/>
          </p:nvSpPr>
          <p:spPr>
            <a:xfrm>
              <a:off x="10397771" y="355240"/>
              <a:ext cx="274253" cy="21712"/>
            </a:xfrm>
            <a:custGeom>
              <a:avLst/>
              <a:gdLst>
                <a:gd name="connsiteX0" fmla="*/ 9163 w 274253"/>
                <a:gd name="connsiteY0" fmla="*/ 0 h 21712"/>
                <a:gd name="connsiteX1" fmla="*/ 266251 w 274253"/>
                <a:gd name="connsiteY1" fmla="*/ 0 h 21712"/>
                <a:gd name="connsiteX2" fmla="*/ 274253 w 274253"/>
                <a:gd name="connsiteY2" fmla="*/ 8002 h 21712"/>
                <a:gd name="connsiteX3" fmla="*/ 274253 w 274253"/>
                <a:gd name="connsiteY3" fmla="*/ 13711 h 21712"/>
                <a:gd name="connsiteX4" fmla="*/ 266251 w 274253"/>
                <a:gd name="connsiteY4" fmla="*/ 21713 h 21712"/>
                <a:gd name="connsiteX5" fmla="*/ 9163 w 274253"/>
                <a:gd name="connsiteY5" fmla="*/ 21713 h 21712"/>
                <a:gd name="connsiteX6" fmla="*/ 0 w 274253"/>
                <a:gd name="connsiteY6" fmla="*/ 12550 h 21712"/>
                <a:gd name="connsiteX7" fmla="*/ 0 w 274253"/>
                <a:gd name="connsiteY7" fmla="*/ 9083 h 21712"/>
                <a:gd name="connsiteX8" fmla="*/ 9163 w 274253"/>
                <a:gd name="connsiteY8" fmla="*/ 0 h 21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253" h="21712">
                  <a:moveTo>
                    <a:pt x="9163" y="0"/>
                  </a:moveTo>
                  <a:lnTo>
                    <a:pt x="266251" y="0"/>
                  </a:lnTo>
                  <a:cubicBezTo>
                    <a:pt x="270666" y="0"/>
                    <a:pt x="274253" y="3582"/>
                    <a:pt x="274253" y="8002"/>
                  </a:cubicBezTo>
                  <a:lnTo>
                    <a:pt x="274253" y="13711"/>
                  </a:lnTo>
                  <a:cubicBezTo>
                    <a:pt x="274253" y="18131"/>
                    <a:pt x="270666" y="21713"/>
                    <a:pt x="266251" y="21713"/>
                  </a:cubicBezTo>
                  <a:lnTo>
                    <a:pt x="9163" y="21713"/>
                  </a:lnTo>
                  <a:cubicBezTo>
                    <a:pt x="4108" y="21713"/>
                    <a:pt x="0" y="17610"/>
                    <a:pt x="0" y="12550"/>
                  </a:cubicBezTo>
                  <a:lnTo>
                    <a:pt x="0" y="9083"/>
                  </a:lnTo>
                  <a:cubicBezTo>
                    <a:pt x="40" y="4053"/>
                    <a:pt x="4134" y="0"/>
                    <a:pt x="9163" y="0"/>
                  </a:cubicBezTo>
                  <a:close/>
                </a:path>
              </a:pathLst>
            </a:custGeom>
            <a:solidFill>
              <a:srgbClr val="1B1C37"/>
            </a:solidFill>
            <a:ln w="1333" cap="flat">
              <a:noFill/>
              <a:prstDash val="solid"/>
              <a:miter/>
            </a:ln>
          </p:spPr>
          <p:txBody>
            <a:bodyPr rtlCol="0" anchor="ctr"/>
            <a:lstStyle/>
            <a:p>
              <a:endParaRPr lang="zh-CN" altLang="en-US"/>
            </a:p>
          </p:txBody>
        </p:sp>
        <p:sp>
          <p:nvSpPr>
            <p:cNvPr id="759" name="任意多边形: 形状 758">
              <a:extLst>
                <a:ext uri="{FF2B5EF4-FFF2-40B4-BE49-F238E27FC236}">
                  <a16:creationId xmlns:a16="http://schemas.microsoft.com/office/drawing/2014/main" id="{44B93792-AD89-0462-2CBE-D9760BBA5CC1}"/>
                </a:ext>
              </a:extLst>
            </p:cNvPr>
            <p:cNvSpPr/>
            <p:nvPr/>
          </p:nvSpPr>
          <p:spPr>
            <a:xfrm>
              <a:off x="10457042" y="337581"/>
              <a:ext cx="46226" cy="17671"/>
            </a:xfrm>
            <a:custGeom>
              <a:avLst/>
              <a:gdLst>
                <a:gd name="connsiteX0" fmla="*/ 45159 w 46226"/>
                <a:gd name="connsiteY0" fmla="*/ 17653 h 17671"/>
                <a:gd name="connsiteX1" fmla="*/ 1053 w 46226"/>
                <a:gd name="connsiteY1" fmla="*/ 17653 h 17671"/>
                <a:gd name="connsiteX2" fmla="*/ -14 w 46226"/>
                <a:gd name="connsiteY2" fmla="*/ 16586 h 17671"/>
                <a:gd name="connsiteX3" fmla="*/ -14 w 46226"/>
                <a:gd name="connsiteY3" fmla="*/ 16586 h 17671"/>
                <a:gd name="connsiteX4" fmla="*/ 16591 w 46226"/>
                <a:gd name="connsiteY4" fmla="*/ -19 h 17671"/>
                <a:gd name="connsiteX5" fmla="*/ 35263 w 46226"/>
                <a:gd name="connsiteY5" fmla="*/ -19 h 17671"/>
                <a:gd name="connsiteX6" fmla="*/ 46213 w 46226"/>
                <a:gd name="connsiteY6" fmla="*/ 10917 h 17671"/>
                <a:gd name="connsiteX7" fmla="*/ 46213 w 46226"/>
                <a:gd name="connsiteY7" fmla="*/ 16586 h 17671"/>
                <a:gd name="connsiteX8" fmla="*/ 45159 w 46226"/>
                <a:gd name="connsiteY8" fmla="*/ 17653 h 17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226" h="17671">
                  <a:moveTo>
                    <a:pt x="45159" y="17653"/>
                  </a:moveTo>
                  <a:lnTo>
                    <a:pt x="1053" y="17653"/>
                  </a:lnTo>
                  <a:cubicBezTo>
                    <a:pt x="466" y="17653"/>
                    <a:pt x="-14" y="17175"/>
                    <a:pt x="-14" y="16586"/>
                  </a:cubicBezTo>
                  <a:lnTo>
                    <a:pt x="-14" y="16586"/>
                  </a:lnTo>
                  <a:cubicBezTo>
                    <a:pt x="13" y="7427"/>
                    <a:pt x="7428" y="10"/>
                    <a:pt x="16591" y="-19"/>
                  </a:cubicBezTo>
                  <a:lnTo>
                    <a:pt x="35263" y="-19"/>
                  </a:lnTo>
                  <a:cubicBezTo>
                    <a:pt x="41305" y="-5"/>
                    <a:pt x="46186" y="4881"/>
                    <a:pt x="46213" y="10917"/>
                  </a:cubicBezTo>
                  <a:lnTo>
                    <a:pt x="46213" y="16586"/>
                  </a:lnTo>
                  <a:cubicBezTo>
                    <a:pt x="46213" y="17170"/>
                    <a:pt x="45746" y="17646"/>
                    <a:pt x="45159" y="17653"/>
                  </a:cubicBezTo>
                  <a:close/>
                </a:path>
              </a:pathLst>
            </a:custGeom>
            <a:solidFill>
              <a:srgbClr val="DFECF4"/>
            </a:solidFill>
            <a:ln w="1333" cap="flat">
              <a:noFill/>
              <a:prstDash val="solid"/>
              <a:miter/>
            </a:ln>
          </p:spPr>
          <p:txBody>
            <a:bodyPr rtlCol="0" anchor="ctr"/>
            <a:lstStyle/>
            <a:p>
              <a:endParaRPr lang="zh-CN" altLang="en-US"/>
            </a:p>
          </p:txBody>
        </p:sp>
        <p:sp>
          <p:nvSpPr>
            <p:cNvPr id="760" name="任意多边形: 形状 759">
              <a:extLst>
                <a:ext uri="{FF2B5EF4-FFF2-40B4-BE49-F238E27FC236}">
                  <a16:creationId xmlns:a16="http://schemas.microsoft.com/office/drawing/2014/main" id="{5D76DF84-494C-5F5B-B036-82E1C5994D69}"/>
                </a:ext>
              </a:extLst>
            </p:cNvPr>
            <p:cNvSpPr/>
            <p:nvPr/>
          </p:nvSpPr>
          <p:spPr>
            <a:xfrm>
              <a:off x="10556471" y="209784"/>
              <a:ext cx="80823" cy="145402"/>
            </a:xfrm>
            <a:custGeom>
              <a:avLst/>
              <a:gdLst>
                <a:gd name="connsiteX0" fmla="*/ 55109 w 80823"/>
                <a:gd name="connsiteY0" fmla="*/ 129939 h 145402"/>
                <a:gd name="connsiteX1" fmla="*/ 55109 w 80823"/>
                <a:gd name="connsiteY1" fmla="*/ 123270 h 145402"/>
                <a:gd name="connsiteX2" fmla="*/ 45600 w 80823"/>
                <a:gd name="connsiteY2" fmla="*/ 85339 h 145402"/>
                <a:gd name="connsiteX3" fmla="*/ -14 w 80823"/>
                <a:gd name="connsiteY3" fmla="*/ -19 h 145402"/>
                <a:gd name="connsiteX4" fmla="*/ -14 w 80823"/>
                <a:gd name="connsiteY4" fmla="*/ 33324 h 145402"/>
                <a:gd name="connsiteX5" fmla="*/ 29702 w 80823"/>
                <a:gd name="connsiteY5" fmla="*/ 100223 h 145402"/>
                <a:gd name="connsiteX6" fmla="*/ 33703 w 80823"/>
                <a:gd name="connsiteY6" fmla="*/ 119202 h 145402"/>
                <a:gd name="connsiteX7" fmla="*/ 33703 w 80823"/>
                <a:gd name="connsiteY7" fmla="*/ 129872 h 145402"/>
                <a:gd name="connsiteX8" fmla="*/ 27034 w 80823"/>
                <a:gd name="connsiteY8" fmla="*/ 136541 h 145402"/>
                <a:gd name="connsiteX9" fmla="*/ 14804 w 80823"/>
                <a:gd name="connsiteY9" fmla="*/ 136541 h 145402"/>
                <a:gd name="connsiteX10" fmla="*/ 9229 w 80823"/>
                <a:gd name="connsiteY10" fmla="*/ 142116 h 145402"/>
                <a:gd name="connsiteX11" fmla="*/ 9229 w 80823"/>
                <a:gd name="connsiteY11" fmla="*/ 145383 h 145402"/>
                <a:gd name="connsiteX12" fmla="*/ 80810 w 80823"/>
                <a:gd name="connsiteY12" fmla="*/ 145383 h 145402"/>
                <a:gd name="connsiteX13" fmla="*/ 80810 w 80823"/>
                <a:gd name="connsiteY13" fmla="*/ 142116 h 145402"/>
                <a:gd name="connsiteX14" fmla="*/ 75235 w 80823"/>
                <a:gd name="connsiteY14" fmla="*/ 136541 h 145402"/>
                <a:gd name="connsiteX15" fmla="*/ 61831 w 80823"/>
                <a:gd name="connsiteY15" fmla="*/ 136541 h 145402"/>
                <a:gd name="connsiteX16" fmla="*/ 55109 w 80823"/>
                <a:gd name="connsiteY16" fmla="*/ 129939 h 145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0823" h="145402">
                  <a:moveTo>
                    <a:pt x="55109" y="129939"/>
                  </a:moveTo>
                  <a:lnTo>
                    <a:pt x="55109" y="123270"/>
                  </a:lnTo>
                  <a:cubicBezTo>
                    <a:pt x="55109" y="110037"/>
                    <a:pt x="51841" y="97008"/>
                    <a:pt x="45600" y="85339"/>
                  </a:cubicBezTo>
                  <a:lnTo>
                    <a:pt x="-14" y="-19"/>
                  </a:lnTo>
                  <a:lnTo>
                    <a:pt x="-14" y="33324"/>
                  </a:lnTo>
                  <a:lnTo>
                    <a:pt x="29702" y="100223"/>
                  </a:lnTo>
                  <a:cubicBezTo>
                    <a:pt x="32342" y="106201"/>
                    <a:pt x="33716" y="112666"/>
                    <a:pt x="33703" y="119202"/>
                  </a:cubicBezTo>
                  <a:lnTo>
                    <a:pt x="33703" y="129872"/>
                  </a:lnTo>
                  <a:cubicBezTo>
                    <a:pt x="33703" y="133554"/>
                    <a:pt x="30715" y="136541"/>
                    <a:pt x="27034" y="136541"/>
                  </a:cubicBezTo>
                  <a:lnTo>
                    <a:pt x="14804" y="136541"/>
                  </a:lnTo>
                  <a:cubicBezTo>
                    <a:pt x="11723" y="136541"/>
                    <a:pt x="9229" y="139036"/>
                    <a:pt x="9229" y="142116"/>
                  </a:cubicBezTo>
                  <a:lnTo>
                    <a:pt x="9229" y="145383"/>
                  </a:lnTo>
                  <a:lnTo>
                    <a:pt x="80810" y="145383"/>
                  </a:lnTo>
                  <a:lnTo>
                    <a:pt x="80810" y="142116"/>
                  </a:lnTo>
                  <a:cubicBezTo>
                    <a:pt x="80810" y="139036"/>
                    <a:pt x="78316" y="136541"/>
                    <a:pt x="75235" y="136541"/>
                  </a:cubicBezTo>
                  <a:lnTo>
                    <a:pt x="61831" y="136541"/>
                  </a:lnTo>
                  <a:cubicBezTo>
                    <a:pt x="58150" y="136570"/>
                    <a:pt x="55149" y="133617"/>
                    <a:pt x="55109" y="129939"/>
                  </a:cubicBezTo>
                  <a:close/>
                </a:path>
              </a:pathLst>
            </a:custGeom>
            <a:solidFill>
              <a:srgbClr val="1B1C37"/>
            </a:solidFill>
            <a:ln w="1333" cap="flat">
              <a:noFill/>
              <a:prstDash val="solid"/>
              <a:miter/>
            </a:ln>
          </p:spPr>
          <p:txBody>
            <a:bodyPr rtlCol="0" anchor="ctr"/>
            <a:lstStyle/>
            <a:p>
              <a:endParaRPr lang="zh-CN" altLang="en-US"/>
            </a:p>
          </p:txBody>
        </p:sp>
        <p:sp>
          <p:nvSpPr>
            <p:cNvPr id="761" name="任意多边形: 形状 760">
              <a:extLst>
                <a:ext uri="{FF2B5EF4-FFF2-40B4-BE49-F238E27FC236}">
                  <a16:creationId xmlns:a16="http://schemas.microsoft.com/office/drawing/2014/main" id="{71427005-6DCE-FF41-3E69-B818D80C86B1}"/>
                </a:ext>
              </a:extLst>
            </p:cNvPr>
            <p:cNvSpPr/>
            <p:nvPr/>
          </p:nvSpPr>
          <p:spPr>
            <a:xfrm>
              <a:off x="10548468" y="115810"/>
              <a:ext cx="12443" cy="179865"/>
            </a:xfrm>
            <a:custGeom>
              <a:avLst/>
              <a:gdLst>
                <a:gd name="connsiteX0" fmla="*/ 9390 w 12443"/>
                <a:gd name="connsiteY0" fmla="*/ 0 h 179865"/>
                <a:gd name="connsiteX1" fmla="*/ 12444 w 12443"/>
                <a:gd name="connsiteY1" fmla="*/ 0 h 179865"/>
                <a:gd name="connsiteX2" fmla="*/ 12444 w 12443"/>
                <a:gd name="connsiteY2" fmla="*/ 179866 h 179865"/>
                <a:gd name="connsiteX3" fmla="*/ 9390 w 12443"/>
                <a:gd name="connsiteY3" fmla="*/ 179866 h 179865"/>
                <a:gd name="connsiteX4" fmla="*/ 3054 w 12443"/>
                <a:gd name="connsiteY4" fmla="*/ 179866 h 179865"/>
                <a:gd name="connsiteX5" fmla="*/ 0 w 12443"/>
                <a:gd name="connsiteY5" fmla="*/ 179866 h 179865"/>
                <a:gd name="connsiteX6" fmla="*/ 0 w 12443"/>
                <a:gd name="connsiteY6" fmla="*/ 0 h 179865"/>
                <a:gd name="connsiteX7" fmla="*/ 3054 w 12443"/>
                <a:gd name="connsiteY7" fmla="*/ 0 h 179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43" h="179865">
                  <a:moveTo>
                    <a:pt x="9390" y="0"/>
                  </a:moveTo>
                  <a:cubicBezTo>
                    <a:pt x="11076" y="0"/>
                    <a:pt x="12444" y="0"/>
                    <a:pt x="12444" y="0"/>
                  </a:cubicBezTo>
                  <a:lnTo>
                    <a:pt x="12444" y="179866"/>
                  </a:lnTo>
                  <a:cubicBezTo>
                    <a:pt x="12444" y="179866"/>
                    <a:pt x="11077" y="179866"/>
                    <a:pt x="9390" y="179866"/>
                  </a:cubicBezTo>
                  <a:lnTo>
                    <a:pt x="3054" y="179866"/>
                  </a:lnTo>
                  <a:cubicBezTo>
                    <a:pt x="1368" y="179866"/>
                    <a:pt x="0" y="179866"/>
                    <a:pt x="0" y="179866"/>
                  </a:cubicBezTo>
                  <a:lnTo>
                    <a:pt x="0" y="0"/>
                  </a:lnTo>
                  <a:cubicBezTo>
                    <a:pt x="0" y="0"/>
                    <a:pt x="1367" y="0"/>
                    <a:pt x="3054" y="0"/>
                  </a:cubicBezTo>
                  <a:close/>
                </a:path>
              </a:pathLst>
            </a:custGeom>
            <a:solidFill>
              <a:srgbClr val="21255B"/>
            </a:solidFill>
            <a:ln w="1333" cap="flat">
              <a:noFill/>
              <a:prstDash val="solid"/>
              <a:miter/>
            </a:ln>
          </p:spPr>
          <p:txBody>
            <a:bodyPr rtlCol="0" anchor="ctr"/>
            <a:lstStyle/>
            <a:p>
              <a:endParaRPr lang="zh-CN" altLang="en-US"/>
            </a:p>
          </p:txBody>
        </p:sp>
        <p:sp>
          <p:nvSpPr>
            <p:cNvPr id="762" name="任意多边形: 形状 761">
              <a:extLst>
                <a:ext uri="{FF2B5EF4-FFF2-40B4-BE49-F238E27FC236}">
                  <a16:creationId xmlns:a16="http://schemas.microsoft.com/office/drawing/2014/main" id="{4C4ACCE8-C405-6A31-E213-062E957F2F05}"/>
                </a:ext>
              </a:extLst>
            </p:cNvPr>
            <p:cNvSpPr/>
            <p:nvPr/>
          </p:nvSpPr>
          <p:spPr>
            <a:xfrm>
              <a:off x="10614154" y="363402"/>
              <a:ext cx="5494" cy="5494"/>
            </a:xfrm>
            <a:custGeom>
              <a:avLst/>
              <a:gdLst>
                <a:gd name="connsiteX0" fmla="*/ 5495 w 5494"/>
                <a:gd name="connsiteY0" fmla="*/ 2747 h 5494"/>
                <a:gd name="connsiteX1" fmla="*/ 2747 w 5494"/>
                <a:gd name="connsiteY1" fmla="*/ 5495 h 5494"/>
                <a:gd name="connsiteX2" fmla="*/ 0 w 5494"/>
                <a:gd name="connsiteY2" fmla="*/ 2747 h 5494"/>
                <a:gd name="connsiteX3" fmla="*/ 2747 w 5494"/>
                <a:gd name="connsiteY3" fmla="*/ 0 h 5494"/>
                <a:gd name="connsiteX4" fmla="*/ 5495 w 5494"/>
                <a:gd name="connsiteY4" fmla="*/ 2747 h 54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94" h="5494">
                  <a:moveTo>
                    <a:pt x="5495" y="2747"/>
                  </a:moveTo>
                  <a:cubicBezTo>
                    <a:pt x="5495" y="4265"/>
                    <a:pt x="4265" y="5495"/>
                    <a:pt x="2747" y="5495"/>
                  </a:cubicBezTo>
                  <a:cubicBezTo>
                    <a:pt x="1230" y="5495"/>
                    <a:pt x="0" y="4265"/>
                    <a:pt x="0" y="2747"/>
                  </a:cubicBezTo>
                  <a:cubicBezTo>
                    <a:pt x="0" y="1230"/>
                    <a:pt x="1230" y="0"/>
                    <a:pt x="2747" y="0"/>
                  </a:cubicBezTo>
                  <a:cubicBezTo>
                    <a:pt x="4265" y="0"/>
                    <a:pt x="5495" y="1230"/>
                    <a:pt x="5495" y="2747"/>
                  </a:cubicBezTo>
                  <a:close/>
                </a:path>
              </a:pathLst>
            </a:custGeom>
            <a:solidFill>
              <a:srgbClr val="DFECF4"/>
            </a:solidFill>
            <a:ln w="1333" cap="flat">
              <a:noFill/>
              <a:prstDash val="solid"/>
              <a:miter/>
            </a:ln>
          </p:spPr>
          <p:txBody>
            <a:bodyPr rtlCol="0" anchor="ctr"/>
            <a:lstStyle/>
            <a:p>
              <a:endParaRPr lang="zh-CN" altLang="en-US"/>
            </a:p>
          </p:txBody>
        </p:sp>
        <p:sp>
          <p:nvSpPr>
            <p:cNvPr id="763" name="任意多边形: 形状 762">
              <a:extLst>
                <a:ext uri="{FF2B5EF4-FFF2-40B4-BE49-F238E27FC236}">
                  <a16:creationId xmlns:a16="http://schemas.microsoft.com/office/drawing/2014/main" id="{775B1CD2-27E2-B9AA-559A-D322BD59FF72}"/>
                </a:ext>
              </a:extLst>
            </p:cNvPr>
            <p:cNvSpPr/>
            <p:nvPr/>
          </p:nvSpPr>
          <p:spPr>
            <a:xfrm>
              <a:off x="10629052" y="363402"/>
              <a:ext cx="5494" cy="5494"/>
            </a:xfrm>
            <a:custGeom>
              <a:avLst/>
              <a:gdLst>
                <a:gd name="connsiteX0" fmla="*/ 5495 w 5494"/>
                <a:gd name="connsiteY0" fmla="*/ 2747 h 5494"/>
                <a:gd name="connsiteX1" fmla="*/ 2747 w 5494"/>
                <a:gd name="connsiteY1" fmla="*/ 5495 h 5494"/>
                <a:gd name="connsiteX2" fmla="*/ 0 w 5494"/>
                <a:gd name="connsiteY2" fmla="*/ 2747 h 5494"/>
                <a:gd name="connsiteX3" fmla="*/ 2747 w 5494"/>
                <a:gd name="connsiteY3" fmla="*/ 0 h 5494"/>
                <a:gd name="connsiteX4" fmla="*/ 5495 w 5494"/>
                <a:gd name="connsiteY4" fmla="*/ 2747 h 54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94" h="5494">
                  <a:moveTo>
                    <a:pt x="5495" y="2747"/>
                  </a:moveTo>
                  <a:cubicBezTo>
                    <a:pt x="5495" y="4265"/>
                    <a:pt x="4265" y="5495"/>
                    <a:pt x="2747" y="5495"/>
                  </a:cubicBezTo>
                  <a:cubicBezTo>
                    <a:pt x="1230" y="5495"/>
                    <a:pt x="0" y="4265"/>
                    <a:pt x="0" y="2747"/>
                  </a:cubicBezTo>
                  <a:cubicBezTo>
                    <a:pt x="0" y="1230"/>
                    <a:pt x="1230" y="0"/>
                    <a:pt x="2747" y="0"/>
                  </a:cubicBezTo>
                  <a:cubicBezTo>
                    <a:pt x="4265" y="0"/>
                    <a:pt x="5495" y="1230"/>
                    <a:pt x="5495" y="2747"/>
                  </a:cubicBezTo>
                  <a:close/>
                </a:path>
              </a:pathLst>
            </a:custGeom>
            <a:solidFill>
              <a:srgbClr val="DFECF4"/>
            </a:solidFill>
            <a:ln w="1333" cap="flat">
              <a:noFill/>
              <a:prstDash val="solid"/>
              <a:miter/>
            </a:ln>
          </p:spPr>
          <p:txBody>
            <a:bodyPr rtlCol="0" anchor="ctr"/>
            <a:lstStyle/>
            <a:p>
              <a:endParaRPr lang="zh-CN" altLang="en-US"/>
            </a:p>
          </p:txBody>
        </p:sp>
        <p:sp>
          <p:nvSpPr>
            <p:cNvPr id="764" name="任意多边形: 形状 763">
              <a:extLst>
                <a:ext uri="{FF2B5EF4-FFF2-40B4-BE49-F238E27FC236}">
                  <a16:creationId xmlns:a16="http://schemas.microsoft.com/office/drawing/2014/main" id="{389670CC-F94C-BDD8-399D-CEE6C861F5B2}"/>
                </a:ext>
              </a:extLst>
            </p:cNvPr>
            <p:cNvSpPr/>
            <p:nvPr/>
          </p:nvSpPr>
          <p:spPr>
            <a:xfrm>
              <a:off x="10643950" y="363402"/>
              <a:ext cx="5494" cy="5494"/>
            </a:xfrm>
            <a:custGeom>
              <a:avLst/>
              <a:gdLst>
                <a:gd name="connsiteX0" fmla="*/ 5495 w 5494"/>
                <a:gd name="connsiteY0" fmla="*/ 2747 h 5494"/>
                <a:gd name="connsiteX1" fmla="*/ 2747 w 5494"/>
                <a:gd name="connsiteY1" fmla="*/ 5495 h 5494"/>
                <a:gd name="connsiteX2" fmla="*/ 0 w 5494"/>
                <a:gd name="connsiteY2" fmla="*/ 2747 h 5494"/>
                <a:gd name="connsiteX3" fmla="*/ 2747 w 5494"/>
                <a:gd name="connsiteY3" fmla="*/ 0 h 5494"/>
                <a:gd name="connsiteX4" fmla="*/ 5495 w 5494"/>
                <a:gd name="connsiteY4" fmla="*/ 2747 h 54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94" h="5494">
                  <a:moveTo>
                    <a:pt x="5495" y="2747"/>
                  </a:moveTo>
                  <a:cubicBezTo>
                    <a:pt x="5495" y="4265"/>
                    <a:pt x="4265" y="5495"/>
                    <a:pt x="2747" y="5495"/>
                  </a:cubicBezTo>
                  <a:cubicBezTo>
                    <a:pt x="1230" y="5495"/>
                    <a:pt x="0" y="4265"/>
                    <a:pt x="0" y="2747"/>
                  </a:cubicBezTo>
                  <a:cubicBezTo>
                    <a:pt x="0" y="1230"/>
                    <a:pt x="1230" y="0"/>
                    <a:pt x="2747" y="0"/>
                  </a:cubicBezTo>
                  <a:cubicBezTo>
                    <a:pt x="4265" y="0"/>
                    <a:pt x="5495" y="1230"/>
                    <a:pt x="5495" y="2747"/>
                  </a:cubicBezTo>
                  <a:close/>
                </a:path>
              </a:pathLst>
            </a:custGeom>
            <a:solidFill>
              <a:srgbClr val="DFECF4"/>
            </a:solidFill>
            <a:ln w="1333" cap="flat">
              <a:noFill/>
              <a:prstDash val="solid"/>
              <a:miter/>
            </a:ln>
          </p:spPr>
          <p:txBody>
            <a:bodyPr rtlCol="0" anchor="ctr"/>
            <a:lstStyle/>
            <a:p>
              <a:endParaRPr lang="zh-CN" altLang="en-US"/>
            </a:p>
          </p:txBody>
        </p:sp>
      </p:grpSp>
      <p:grpSp>
        <p:nvGrpSpPr>
          <p:cNvPr id="765" name="组合 764">
            <a:extLst>
              <a:ext uri="{FF2B5EF4-FFF2-40B4-BE49-F238E27FC236}">
                <a16:creationId xmlns:a16="http://schemas.microsoft.com/office/drawing/2014/main" id="{D69C0A7E-E404-3FD1-6417-8188440445FC}"/>
              </a:ext>
            </a:extLst>
          </p:cNvPr>
          <p:cNvGrpSpPr/>
          <p:nvPr/>
        </p:nvGrpSpPr>
        <p:grpSpPr>
          <a:xfrm>
            <a:off x="6864026" y="4651481"/>
            <a:ext cx="1081044" cy="1093856"/>
            <a:chOff x="5324918" y="668248"/>
            <a:chExt cx="625016" cy="632423"/>
          </a:xfrm>
        </p:grpSpPr>
        <p:sp>
          <p:nvSpPr>
            <p:cNvPr id="766" name="任意多边形: 形状 765">
              <a:extLst>
                <a:ext uri="{FF2B5EF4-FFF2-40B4-BE49-F238E27FC236}">
                  <a16:creationId xmlns:a16="http://schemas.microsoft.com/office/drawing/2014/main" id="{3129DB25-5815-1F14-C443-BD299E7C03D4}"/>
                </a:ext>
              </a:extLst>
            </p:cNvPr>
            <p:cNvSpPr/>
            <p:nvPr/>
          </p:nvSpPr>
          <p:spPr>
            <a:xfrm>
              <a:off x="5876606" y="668248"/>
              <a:ext cx="73328" cy="632411"/>
            </a:xfrm>
            <a:custGeom>
              <a:avLst/>
              <a:gdLst>
                <a:gd name="connsiteX0" fmla="*/ 0 w 73328"/>
                <a:gd name="connsiteY0" fmla="*/ 0 h 632411"/>
                <a:gd name="connsiteX1" fmla="*/ 73328 w 73328"/>
                <a:gd name="connsiteY1" fmla="*/ 0 h 632411"/>
                <a:gd name="connsiteX2" fmla="*/ 73328 w 73328"/>
                <a:gd name="connsiteY2" fmla="*/ 632411 h 632411"/>
                <a:gd name="connsiteX3" fmla="*/ 0 w 73328"/>
                <a:gd name="connsiteY3" fmla="*/ 632411 h 632411"/>
              </a:gdLst>
              <a:ahLst/>
              <a:cxnLst>
                <a:cxn ang="0">
                  <a:pos x="connsiteX0" y="connsiteY0"/>
                </a:cxn>
                <a:cxn ang="0">
                  <a:pos x="connsiteX1" y="connsiteY1"/>
                </a:cxn>
                <a:cxn ang="0">
                  <a:pos x="connsiteX2" y="connsiteY2"/>
                </a:cxn>
                <a:cxn ang="0">
                  <a:pos x="connsiteX3" y="connsiteY3"/>
                </a:cxn>
              </a:cxnLst>
              <a:rect l="l" t="t" r="r" b="b"/>
              <a:pathLst>
                <a:path w="73328" h="632411">
                  <a:moveTo>
                    <a:pt x="0" y="0"/>
                  </a:moveTo>
                  <a:lnTo>
                    <a:pt x="73328" y="0"/>
                  </a:lnTo>
                  <a:lnTo>
                    <a:pt x="73328" y="632411"/>
                  </a:lnTo>
                  <a:lnTo>
                    <a:pt x="0" y="632411"/>
                  </a:lnTo>
                  <a:close/>
                </a:path>
              </a:pathLst>
            </a:custGeom>
            <a:gradFill>
              <a:gsLst>
                <a:gs pos="0">
                  <a:srgbClr val="FFFFFF"/>
                </a:gs>
                <a:gs pos="84000">
                  <a:srgbClr val="CDDFEC"/>
                </a:gs>
              </a:gsLst>
              <a:lin ang="15816768" scaled="1"/>
            </a:gradFill>
            <a:ln w="1333" cap="flat">
              <a:noFill/>
              <a:prstDash val="solid"/>
              <a:miter/>
            </a:ln>
          </p:spPr>
          <p:txBody>
            <a:bodyPr rtlCol="0" anchor="ctr"/>
            <a:lstStyle/>
            <a:p>
              <a:endParaRPr lang="zh-CN" altLang="en-US"/>
            </a:p>
          </p:txBody>
        </p:sp>
        <p:sp>
          <p:nvSpPr>
            <p:cNvPr id="767" name="任意多边形: 形状 766">
              <a:extLst>
                <a:ext uri="{FF2B5EF4-FFF2-40B4-BE49-F238E27FC236}">
                  <a16:creationId xmlns:a16="http://schemas.microsoft.com/office/drawing/2014/main" id="{0909F1A0-445A-A4A5-511E-568725155621}"/>
                </a:ext>
              </a:extLst>
            </p:cNvPr>
            <p:cNvSpPr/>
            <p:nvPr/>
          </p:nvSpPr>
          <p:spPr>
            <a:xfrm>
              <a:off x="5679949" y="908731"/>
              <a:ext cx="196288" cy="94067"/>
            </a:xfrm>
            <a:custGeom>
              <a:avLst/>
              <a:gdLst>
                <a:gd name="connsiteX0" fmla="*/ -14 w 196288"/>
                <a:gd name="connsiteY0" fmla="*/ 36738 h 94067"/>
                <a:gd name="connsiteX1" fmla="*/ 192042 w 196288"/>
                <a:gd name="connsiteY1" fmla="*/ -19 h 94067"/>
                <a:gd name="connsiteX2" fmla="*/ 192042 w 196288"/>
                <a:gd name="connsiteY2" fmla="*/ 20213 h 94067"/>
                <a:gd name="connsiteX3" fmla="*/ -14 w 196288"/>
                <a:gd name="connsiteY3" fmla="*/ 94048 h 94067"/>
              </a:gdLst>
              <a:ahLst/>
              <a:cxnLst>
                <a:cxn ang="0">
                  <a:pos x="connsiteX0" y="connsiteY0"/>
                </a:cxn>
                <a:cxn ang="0">
                  <a:pos x="connsiteX1" y="connsiteY1"/>
                </a:cxn>
                <a:cxn ang="0">
                  <a:pos x="connsiteX2" y="connsiteY2"/>
                </a:cxn>
                <a:cxn ang="0">
                  <a:pos x="connsiteX3" y="connsiteY3"/>
                </a:cxn>
              </a:cxnLst>
              <a:rect l="l" t="t" r="r" b="b"/>
              <a:pathLst>
                <a:path w="196288" h="94067">
                  <a:moveTo>
                    <a:pt x="-14" y="36738"/>
                  </a:moveTo>
                  <a:cubicBezTo>
                    <a:pt x="-14" y="36738"/>
                    <a:pt x="177651" y="22334"/>
                    <a:pt x="192042" y="-19"/>
                  </a:cubicBezTo>
                  <a:cubicBezTo>
                    <a:pt x="192042" y="-19"/>
                    <a:pt x="201565" y="15785"/>
                    <a:pt x="192042" y="20213"/>
                  </a:cubicBezTo>
                  <a:cubicBezTo>
                    <a:pt x="129224" y="49382"/>
                    <a:pt x="50827" y="87353"/>
                    <a:pt x="-14" y="94048"/>
                  </a:cubicBezTo>
                </a:path>
              </a:pathLst>
            </a:custGeom>
            <a:solidFill>
              <a:srgbClr val="2B57A5"/>
            </a:solidFill>
            <a:ln w="1333" cap="flat">
              <a:noFill/>
              <a:prstDash val="solid"/>
              <a:miter/>
            </a:ln>
          </p:spPr>
          <p:txBody>
            <a:bodyPr rtlCol="0" anchor="ctr"/>
            <a:lstStyle/>
            <a:p>
              <a:endParaRPr lang="zh-CN" altLang="en-US"/>
            </a:p>
          </p:txBody>
        </p:sp>
        <p:sp>
          <p:nvSpPr>
            <p:cNvPr id="768" name="任意多边形: 形状 767">
              <a:extLst>
                <a:ext uri="{FF2B5EF4-FFF2-40B4-BE49-F238E27FC236}">
                  <a16:creationId xmlns:a16="http://schemas.microsoft.com/office/drawing/2014/main" id="{6EA4F4E4-B9DA-348E-DBD7-D2528677B369}"/>
                </a:ext>
              </a:extLst>
            </p:cNvPr>
            <p:cNvSpPr/>
            <p:nvPr/>
          </p:nvSpPr>
          <p:spPr>
            <a:xfrm>
              <a:off x="5695060" y="932191"/>
              <a:ext cx="97401" cy="64418"/>
            </a:xfrm>
            <a:custGeom>
              <a:avLst/>
              <a:gdLst>
                <a:gd name="connsiteX0" fmla="*/ 83037 w 97401"/>
                <a:gd name="connsiteY0" fmla="*/ 17319 h 64418"/>
                <a:gd name="connsiteX1" fmla="*/ 97388 w 97401"/>
                <a:gd name="connsiteY1" fmla="*/ -19 h 64418"/>
                <a:gd name="connsiteX2" fmla="*/ 97388 w 97401"/>
                <a:gd name="connsiteY2" fmla="*/ -19 h 64418"/>
                <a:gd name="connsiteX3" fmla="*/ 12563 w 97401"/>
                <a:gd name="connsiteY3" fmla="*/ 10651 h 64418"/>
                <a:gd name="connsiteX4" fmla="*/ -14 w 97401"/>
                <a:gd name="connsiteY4" fmla="*/ 38165 h 64418"/>
                <a:gd name="connsiteX5" fmla="*/ 13684 w 97401"/>
                <a:gd name="connsiteY5" fmla="*/ 64400 h 64418"/>
                <a:gd name="connsiteX6" fmla="*/ 52775 w 97401"/>
                <a:gd name="connsiteY6" fmla="*/ 51422 h 64418"/>
                <a:gd name="connsiteX7" fmla="*/ 83037 w 97401"/>
                <a:gd name="connsiteY7" fmla="*/ 17319 h 6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401" h="64418">
                  <a:moveTo>
                    <a:pt x="83037" y="17319"/>
                  </a:moveTo>
                  <a:cubicBezTo>
                    <a:pt x="70073" y="14878"/>
                    <a:pt x="97388" y="-19"/>
                    <a:pt x="97388" y="-19"/>
                  </a:cubicBezTo>
                  <a:lnTo>
                    <a:pt x="97388" y="-19"/>
                  </a:lnTo>
                  <a:cubicBezTo>
                    <a:pt x="67166" y="4769"/>
                    <a:pt x="34796" y="8410"/>
                    <a:pt x="12563" y="10651"/>
                  </a:cubicBezTo>
                  <a:lnTo>
                    <a:pt x="-14" y="38165"/>
                  </a:lnTo>
                  <a:lnTo>
                    <a:pt x="13684" y="64400"/>
                  </a:lnTo>
                  <a:cubicBezTo>
                    <a:pt x="25980" y="60999"/>
                    <a:pt x="39131" y="56571"/>
                    <a:pt x="52775" y="51422"/>
                  </a:cubicBezTo>
                  <a:cubicBezTo>
                    <a:pt x="78702" y="40979"/>
                    <a:pt x="95987" y="19733"/>
                    <a:pt x="83037" y="17319"/>
                  </a:cubicBezTo>
                  <a:close/>
                </a:path>
              </a:pathLst>
            </a:custGeom>
            <a:gradFill>
              <a:gsLst>
                <a:gs pos="0">
                  <a:srgbClr val="3345A2"/>
                </a:gs>
                <a:gs pos="41000">
                  <a:srgbClr val="3B50A6"/>
                </a:gs>
                <a:gs pos="100000">
                  <a:srgbClr val="4C68B0"/>
                </a:gs>
              </a:gsLst>
              <a:lin ang="13075849" scaled="1"/>
            </a:gradFill>
            <a:ln w="1333" cap="flat">
              <a:noFill/>
              <a:prstDash val="solid"/>
              <a:miter/>
            </a:ln>
          </p:spPr>
          <p:txBody>
            <a:bodyPr rtlCol="0" anchor="ctr"/>
            <a:lstStyle/>
            <a:p>
              <a:endParaRPr lang="zh-CN" altLang="en-US"/>
            </a:p>
          </p:txBody>
        </p:sp>
        <p:sp>
          <p:nvSpPr>
            <p:cNvPr id="769" name="任意多边形: 形状 768">
              <a:extLst>
                <a:ext uri="{FF2B5EF4-FFF2-40B4-BE49-F238E27FC236}">
                  <a16:creationId xmlns:a16="http://schemas.microsoft.com/office/drawing/2014/main" id="{B250B29C-093E-10B4-D8A3-2FB91E12E6C3}"/>
                </a:ext>
              </a:extLst>
            </p:cNvPr>
            <p:cNvSpPr/>
            <p:nvPr/>
          </p:nvSpPr>
          <p:spPr>
            <a:xfrm>
              <a:off x="5867722" y="874934"/>
              <a:ext cx="17759" cy="53990"/>
            </a:xfrm>
            <a:custGeom>
              <a:avLst/>
              <a:gdLst>
                <a:gd name="connsiteX0" fmla="*/ 4323 w 17759"/>
                <a:gd name="connsiteY0" fmla="*/ 33778 h 53990"/>
                <a:gd name="connsiteX1" fmla="*/ 161 w 17759"/>
                <a:gd name="connsiteY1" fmla="*/ 21628 h 53990"/>
                <a:gd name="connsiteX2" fmla="*/ 4323 w 17759"/>
                <a:gd name="connsiteY2" fmla="*/ 1716 h 53990"/>
                <a:gd name="connsiteX3" fmla="*/ 8817 w 17759"/>
                <a:gd name="connsiteY3" fmla="*/ 11772 h 53990"/>
                <a:gd name="connsiteX4" fmla="*/ 10831 w 17759"/>
                <a:gd name="connsiteY4" fmla="*/ 21228 h 53990"/>
                <a:gd name="connsiteX5" fmla="*/ 17059 w 17759"/>
                <a:gd name="connsiteY5" fmla="*/ 29230 h 53990"/>
                <a:gd name="connsiteX6" fmla="*/ 4323 w 17759"/>
                <a:gd name="connsiteY6" fmla="*/ 53971 h 53990"/>
                <a:gd name="connsiteX7" fmla="*/ 4323 w 17759"/>
                <a:gd name="connsiteY7" fmla="*/ 33778 h 53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759" h="53990">
                  <a:moveTo>
                    <a:pt x="4323" y="33778"/>
                  </a:moveTo>
                  <a:cubicBezTo>
                    <a:pt x="2682" y="29817"/>
                    <a:pt x="1295" y="25760"/>
                    <a:pt x="161" y="21628"/>
                  </a:cubicBezTo>
                  <a:cubicBezTo>
                    <a:pt x="-1039" y="16600"/>
                    <a:pt x="4323" y="8144"/>
                    <a:pt x="4323" y="1716"/>
                  </a:cubicBezTo>
                  <a:cubicBezTo>
                    <a:pt x="4323" y="-4713"/>
                    <a:pt x="9817" y="8558"/>
                    <a:pt x="8817" y="11772"/>
                  </a:cubicBezTo>
                  <a:cubicBezTo>
                    <a:pt x="7817" y="14986"/>
                    <a:pt x="10831" y="21228"/>
                    <a:pt x="10831" y="21228"/>
                  </a:cubicBezTo>
                  <a:cubicBezTo>
                    <a:pt x="10831" y="21228"/>
                    <a:pt x="15446" y="20014"/>
                    <a:pt x="17059" y="29230"/>
                  </a:cubicBezTo>
                  <a:cubicBezTo>
                    <a:pt x="18674" y="38446"/>
                    <a:pt x="18513" y="47729"/>
                    <a:pt x="4323" y="53971"/>
                  </a:cubicBezTo>
                  <a:cubicBezTo>
                    <a:pt x="4323" y="54011"/>
                    <a:pt x="11084" y="42914"/>
                    <a:pt x="4323" y="33778"/>
                  </a:cubicBezTo>
                  <a:close/>
                </a:path>
              </a:pathLst>
            </a:custGeom>
            <a:solidFill>
              <a:srgbClr val="F9AA8F"/>
            </a:solidFill>
            <a:ln w="1333" cap="flat">
              <a:noFill/>
              <a:prstDash val="solid"/>
              <a:miter/>
            </a:ln>
          </p:spPr>
          <p:txBody>
            <a:bodyPr rtlCol="0" anchor="ctr"/>
            <a:lstStyle/>
            <a:p>
              <a:endParaRPr lang="zh-CN" altLang="en-US"/>
            </a:p>
          </p:txBody>
        </p:sp>
        <p:sp>
          <p:nvSpPr>
            <p:cNvPr id="770" name="任意多边形: 形状 769">
              <a:extLst>
                <a:ext uri="{FF2B5EF4-FFF2-40B4-BE49-F238E27FC236}">
                  <a16:creationId xmlns:a16="http://schemas.microsoft.com/office/drawing/2014/main" id="{AA872E52-5EDD-C5C0-659E-7CC64BC083E9}"/>
                </a:ext>
              </a:extLst>
            </p:cNvPr>
            <p:cNvSpPr/>
            <p:nvPr/>
          </p:nvSpPr>
          <p:spPr>
            <a:xfrm>
              <a:off x="5352760" y="1049112"/>
              <a:ext cx="187943" cy="211681"/>
            </a:xfrm>
            <a:custGeom>
              <a:avLst/>
              <a:gdLst>
                <a:gd name="connsiteX0" fmla="*/ 176438 w 187943"/>
                <a:gd name="connsiteY0" fmla="*/ 1894 h 211681"/>
                <a:gd name="connsiteX1" fmla="*/ 91720 w 187943"/>
                <a:gd name="connsiteY1" fmla="*/ 121049 h 211681"/>
                <a:gd name="connsiteX2" fmla="*/ 72487 w 187943"/>
                <a:gd name="connsiteY2" fmla="*/ 151325 h 211681"/>
                <a:gd name="connsiteX3" fmla="*/ -14 w 187943"/>
                <a:gd name="connsiteY3" fmla="*/ 190469 h 211681"/>
                <a:gd name="connsiteX4" fmla="*/ 2120 w 187943"/>
                <a:gd name="connsiteY4" fmla="*/ 211662 h 211681"/>
                <a:gd name="connsiteX5" fmla="*/ 176438 w 187943"/>
                <a:gd name="connsiteY5" fmla="*/ 1894 h 211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943" h="211681">
                  <a:moveTo>
                    <a:pt x="176438" y="1894"/>
                  </a:moveTo>
                  <a:cubicBezTo>
                    <a:pt x="176438" y="1894"/>
                    <a:pt x="100416" y="-24780"/>
                    <a:pt x="91720" y="121049"/>
                  </a:cubicBezTo>
                  <a:cubicBezTo>
                    <a:pt x="90986" y="133792"/>
                    <a:pt x="83717" y="145248"/>
                    <a:pt x="72487" y="151325"/>
                  </a:cubicBezTo>
                  <a:lnTo>
                    <a:pt x="-14" y="190469"/>
                  </a:lnTo>
                  <a:lnTo>
                    <a:pt x="2120" y="211662"/>
                  </a:lnTo>
                  <a:cubicBezTo>
                    <a:pt x="2120" y="211662"/>
                    <a:pt x="242510" y="160447"/>
                    <a:pt x="176438" y="1894"/>
                  </a:cubicBezTo>
                  <a:close/>
                </a:path>
              </a:pathLst>
            </a:custGeom>
            <a:solidFill>
              <a:srgbClr val="4F2A25"/>
            </a:solidFill>
            <a:ln w="1333" cap="flat">
              <a:noFill/>
              <a:prstDash val="solid"/>
              <a:miter/>
            </a:ln>
          </p:spPr>
          <p:txBody>
            <a:bodyPr rtlCol="0" anchor="ctr"/>
            <a:lstStyle/>
            <a:p>
              <a:endParaRPr lang="zh-CN" altLang="en-US"/>
            </a:p>
          </p:txBody>
        </p:sp>
        <p:sp>
          <p:nvSpPr>
            <p:cNvPr id="771" name="任意多边形: 形状 770">
              <a:extLst>
                <a:ext uri="{FF2B5EF4-FFF2-40B4-BE49-F238E27FC236}">
                  <a16:creationId xmlns:a16="http://schemas.microsoft.com/office/drawing/2014/main" id="{3EF65743-87CA-427D-2F9D-6976BE8B808F}"/>
                </a:ext>
              </a:extLst>
            </p:cNvPr>
            <p:cNvSpPr/>
            <p:nvPr/>
          </p:nvSpPr>
          <p:spPr>
            <a:xfrm>
              <a:off x="5441448" y="1093919"/>
              <a:ext cx="94685" cy="118329"/>
            </a:xfrm>
            <a:custGeom>
              <a:avLst/>
              <a:gdLst>
                <a:gd name="connsiteX0" fmla="*/ 18222 w 94685"/>
                <a:gd name="connsiteY0" fmla="*/ -19 h 118329"/>
                <a:gd name="connsiteX1" fmla="*/ 2298 w 94685"/>
                <a:gd name="connsiteY1" fmla="*/ 96529 h 118329"/>
                <a:gd name="connsiteX2" fmla="*/ 2298 w 94685"/>
                <a:gd name="connsiteY2" fmla="*/ 118189 h 118329"/>
                <a:gd name="connsiteX3" fmla="*/ 47324 w 94685"/>
                <a:gd name="connsiteY3" fmla="*/ 96529 h 118329"/>
                <a:gd name="connsiteX4" fmla="*/ 33987 w 94685"/>
                <a:gd name="connsiteY4" fmla="*/ 115788 h 118329"/>
                <a:gd name="connsiteX5" fmla="*/ 33987 w 94685"/>
                <a:gd name="connsiteY5" fmla="*/ 115788 h 118329"/>
                <a:gd name="connsiteX6" fmla="*/ 94672 w 94685"/>
                <a:gd name="connsiteY6" fmla="*/ 41099 h 118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85" h="118329">
                  <a:moveTo>
                    <a:pt x="18222" y="-19"/>
                  </a:moveTo>
                  <a:cubicBezTo>
                    <a:pt x="9287" y="21107"/>
                    <a:pt x="2978" y="51876"/>
                    <a:pt x="2298" y="96529"/>
                  </a:cubicBezTo>
                  <a:cubicBezTo>
                    <a:pt x="2298" y="96529"/>
                    <a:pt x="-2904" y="120203"/>
                    <a:pt x="2298" y="118189"/>
                  </a:cubicBezTo>
                  <a:cubicBezTo>
                    <a:pt x="7499" y="116175"/>
                    <a:pt x="52339" y="83298"/>
                    <a:pt x="47324" y="96529"/>
                  </a:cubicBezTo>
                  <a:cubicBezTo>
                    <a:pt x="42310" y="109759"/>
                    <a:pt x="33987" y="115788"/>
                    <a:pt x="33987" y="115788"/>
                  </a:cubicBezTo>
                  <a:lnTo>
                    <a:pt x="33987" y="115788"/>
                  </a:lnTo>
                  <a:cubicBezTo>
                    <a:pt x="61222" y="97116"/>
                    <a:pt x="84989" y="72522"/>
                    <a:pt x="94672" y="41099"/>
                  </a:cubicBezTo>
                  <a:close/>
                </a:path>
              </a:pathLst>
            </a:custGeom>
            <a:gradFill>
              <a:gsLst>
                <a:gs pos="0">
                  <a:srgbClr val="4F2A25"/>
                </a:gs>
                <a:gs pos="50000">
                  <a:srgbClr val="432520"/>
                </a:gs>
                <a:gs pos="100000">
                  <a:srgbClr val="38211C"/>
                </a:gs>
              </a:gsLst>
              <a:lin ang="17279586" scaled="1"/>
            </a:gradFill>
            <a:ln w="1333" cap="flat">
              <a:noFill/>
              <a:prstDash val="solid"/>
              <a:miter/>
            </a:ln>
          </p:spPr>
          <p:txBody>
            <a:bodyPr rtlCol="0" anchor="ctr"/>
            <a:lstStyle/>
            <a:p>
              <a:endParaRPr lang="zh-CN" altLang="en-US"/>
            </a:p>
          </p:txBody>
        </p:sp>
        <p:sp>
          <p:nvSpPr>
            <p:cNvPr id="772" name="任意多边形: 形状 771">
              <a:extLst>
                <a:ext uri="{FF2B5EF4-FFF2-40B4-BE49-F238E27FC236}">
                  <a16:creationId xmlns:a16="http://schemas.microsoft.com/office/drawing/2014/main" id="{35A1B36B-1B1A-F862-3428-6B369B05B342}"/>
                </a:ext>
              </a:extLst>
            </p:cNvPr>
            <p:cNvSpPr/>
            <p:nvPr/>
          </p:nvSpPr>
          <p:spPr>
            <a:xfrm>
              <a:off x="5656542" y="1268383"/>
              <a:ext cx="17125" cy="15924"/>
            </a:xfrm>
            <a:custGeom>
              <a:avLst/>
              <a:gdLst>
                <a:gd name="connsiteX0" fmla="*/ 0 w 17125"/>
                <a:gd name="connsiteY0" fmla="*/ 0 h 15924"/>
                <a:gd name="connsiteX1" fmla="*/ 6469 w 17125"/>
                <a:gd name="connsiteY1" fmla="*/ 15925 h 15924"/>
                <a:gd name="connsiteX2" fmla="*/ 17125 w 17125"/>
                <a:gd name="connsiteY2" fmla="*/ 15925 h 15924"/>
                <a:gd name="connsiteX3" fmla="*/ 12750 w 17125"/>
                <a:gd name="connsiteY3" fmla="*/ 0 h 15924"/>
                <a:gd name="connsiteX4" fmla="*/ 0 w 17125"/>
                <a:gd name="connsiteY4" fmla="*/ 0 h 1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25" h="15924">
                  <a:moveTo>
                    <a:pt x="0" y="0"/>
                  </a:moveTo>
                  <a:lnTo>
                    <a:pt x="6469" y="15925"/>
                  </a:lnTo>
                  <a:lnTo>
                    <a:pt x="17125" y="15925"/>
                  </a:lnTo>
                  <a:lnTo>
                    <a:pt x="12750" y="0"/>
                  </a:lnTo>
                  <a:lnTo>
                    <a:pt x="0" y="0"/>
                  </a:lnTo>
                  <a:close/>
                </a:path>
              </a:pathLst>
            </a:custGeom>
            <a:solidFill>
              <a:srgbClr val="F9AA8F"/>
            </a:solidFill>
            <a:ln w="1333" cap="flat">
              <a:noFill/>
              <a:prstDash val="solid"/>
              <a:miter/>
            </a:ln>
          </p:spPr>
          <p:txBody>
            <a:bodyPr rtlCol="0" anchor="ctr"/>
            <a:lstStyle/>
            <a:p>
              <a:endParaRPr lang="zh-CN" altLang="en-US"/>
            </a:p>
          </p:txBody>
        </p:sp>
        <p:sp>
          <p:nvSpPr>
            <p:cNvPr id="773" name="任意多边形: 形状 772">
              <a:extLst>
                <a:ext uri="{FF2B5EF4-FFF2-40B4-BE49-F238E27FC236}">
                  <a16:creationId xmlns:a16="http://schemas.microsoft.com/office/drawing/2014/main" id="{40FBECF1-D263-C5A6-4EB2-A2C96E656780}"/>
                </a:ext>
              </a:extLst>
            </p:cNvPr>
            <p:cNvSpPr/>
            <p:nvPr/>
          </p:nvSpPr>
          <p:spPr>
            <a:xfrm>
              <a:off x="5662997" y="1284307"/>
              <a:ext cx="41105" cy="16364"/>
            </a:xfrm>
            <a:custGeom>
              <a:avLst/>
              <a:gdLst>
                <a:gd name="connsiteX0" fmla="*/ -14 w 41105"/>
                <a:gd name="connsiteY0" fmla="*/ -19 h 16364"/>
                <a:gd name="connsiteX1" fmla="*/ 3214 w 41105"/>
                <a:gd name="connsiteY1" fmla="*/ 10397 h 16364"/>
                <a:gd name="connsiteX2" fmla="*/ 11216 w 41105"/>
                <a:gd name="connsiteY2" fmla="*/ 16345 h 16364"/>
                <a:gd name="connsiteX3" fmla="*/ 39344 w 41105"/>
                <a:gd name="connsiteY3" fmla="*/ 16345 h 16364"/>
                <a:gd name="connsiteX4" fmla="*/ 41091 w 41105"/>
                <a:gd name="connsiteY4" fmla="*/ 14492 h 16364"/>
                <a:gd name="connsiteX5" fmla="*/ 40678 w 41105"/>
                <a:gd name="connsiteY5" fmla="*/ 13398 h 16364"/>
                <a:gd name="connsiteX6" fmla="*/ 38797 w 41105"/>
                <a:gd name="connsiteY6" fmla="*/ 11117 h 16364"/>
                <a:gd name="connsiteX7" fmla="*/ 34863 w 41105"/>
                <a:gd name="connsiteY7" fmla="*/ 8450 h 16364"/>
                <a:gd name="connsiteX8" fmla="*/ 10549 w 41105"/>
                <a:gd name="connsiteY8" fmla="*/ 47 h 16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105" h="16364">
                  <a:moveTo>
                    <a:pt x="-14" y="-19"/>
                  </a:moveTo>
                  <a:lnTo>
                    <a:pt x="3214" y="10397"/>
                  </a:lnTo>
                  <a:cubicBezTo>
                    <a:pt x="4294" y="13911"/>
                    <a:pt x="7535" y="16317"/>
                    <a:pt x="11216" y="16345"/>
                  </a:cubicBezTo>
                  <a:lnTo>
                    <a:pt x="39344" y="16345"/>
                  </a:lnTo>
                  <a:cubicBezTo>
                    <a:pt x="40345" y="16316"/>
                    <a:pt x="41118" y="15487"/>
                    <a:pt x="41091" y="14492"/>
                  </a:cubicBezTo>
                  <a:cubicBezTo>
                    <a:pt x="41078" y="14092"/>
                    <a:pt x="40931" y="13706"/>
                    <a:pt x="40678" y="13398"/>
                  </a:cubicBezTo>
                  <a:lnTo>
                    <a:pt x="38797" y="11117"/>
                  </a:lnTo>
                  <a:cubicBezTo>
                    <a:pt x="37757" y="9884"/>
                    <a:pt x="36397" y="8961"/>
                    <a:pt x="34863" y="8450"/>
                  </a:cubicBezTo>
                  <a:lnTo>
                    <a:pt x="10549" y="47"/>
                  </a:lnTo>
                  <a:close/>
                </a:path>
              </a:pathLst>
            </a:custGeom>
            <a:solidFill>
              <a:srgbClr val="000000"/>
            </a:solidFill>
            <a:ln w="1333" cap="flat">
              <a:noFill/>
              <a:prstDash val="solid"/>
              <a:miter/>
            </a:ln>
          </p:spPr>
          <p:txBody>
            <a:bodyPr rtlCol="0" anchor="ctr"/>
            <a:lstStyle/>
            <a:p>
              <a:endParaRPr lang="zh-CN" altLang="en-US"/>
            </a:p>
          </p:txBody>
        </p:sp>
        <p:sp>
          <p:nvSpPr>
            <p:cNvPr id="774" name="任意多边形: 形状 773">
              <a:extLst>
                <a:ext uri="{FF2B5EF4-FFF2-40B4-BE49-F238E27FC236}">
                  <a16:creationId xmlns:a16="http://schemas.microsoft.com/office/drawing/2014/main" id="{F4C9F185-56F3-5952-4188-077A0B2F77AB}"/>
                </a:ext>
              </a:extLst>
            </p:cNvPr>
            <p:cNvSpPr/>
            <p:nvPr/>
          </p:nvSpPr>
          <p:spPr>
            <a:xfrm>
              <a:off x="5556238" y="942208"/>
              <a:ext cx="158783" cy="198930"/>
            </a:xfrm>
            <a:custGeom>
              <a:avLst/>
              <a:gdLst>
                <a:gd name="connsiteX0" fmla="*/ 4342 w 158783"/>
                <a:gd name="connsiteY0" fmla="*/ 179540 h 198930"/>
                <a:gd name="connsiteX1" fmla="*/ 39525 w 158783"/>
                <a:gd name="connsiteY1" fmla="*/ 179540 h 198930"/>
                <a:gd name="connsiteX2" fmla="*/ 76229 w 158783"/>
                <a:gd name="connsiteY2" fmla="*/ 134193 h 198930"/>
                <a:gd name="connsiteX3" fmla="*/ 138674 w 158783"/>
                <a:gd name="connsiteY3" fmla="*/ -19 h 198930"/>
                <a:gd name="connsiteX4" fmla="*/ 4342 w 158783"/>
                <a:gd name="connsiteY4" fmla="*/ 151892 h 198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83" h="198930">
                  <a:moveTo>
                    <a:pt x="4342" y="179540"/>
                  </a:moveTo>
                  <a:cubicBezTo>
                    <a:pt x="4342" y="179540"/>
                    <a:pt x="-18265" y="223126"/>
                    <a:pt x="39525" y="179540"/>
                  </a:cubicBezTo>
                  <a:cubicBezTo>
                    <a:pt x="50315" y="171404"/>
                    <a:pt x="56304" y="143076"/>
                    <a:pt x="76229" y="134193"/>
                  </a:cubicBezTo>
                  <a:cubicBezTo>
                    <a:pt x="154399" y="99423"/>
                    <a:pt x="181153" y="42460"/>
                    <a:pt x="138674" y="-19"/>
                  </a:cubicBezTo>
                  <a:lnTo>
                    <a:pt x="4342" y="151892"/>
                  </a:lnTo>
                  <a:close/>
                </a:path>
              </a:pathLst>
            </a:custGeom>
            <a:solidFill>
              <a:srgbClr val="4C68B0"/>
            </a:solidFill>
            <a:ln w="1333" cap="flat">
              <a:noFill/>
              <a:prstDash val="solid"/>
              <a:miter/>
            </a:ln>
          </p:spPr>
          <p:txBody>
            <a:bodyPr rtlCol="0" anchor="ctr"/>
            <a:lstStyle/>
            <a:p>
              <a:endParaRPr lang="zh-CN" altLang="en-US"/>
            </a:p>
          </p:txBody>
        </p:sp>
        <p:sp>
          <p:nvSpPr>
            <p:cNvPr id="775" name="任意多边形: 形状 774">
              <a:extLst>
                <a:ext uri="{FF2B5EF4-FFF2-40B4-BE49-F238E27FC236}">
                  <a16:creationId xmlns:a16="http://schemas.microsoft.com/office/drawing/2014/main" id="{D50BE7A3-C552-07E0-BC5C-4882C8CA72EB}"/>
                </a:ext>
              </a:extLst>
            </p:cNvPr>
            <p:cNvSpPr/>
            <p:nvPr/>
          </p:nvSpPr>
          <p:spPr>
            <a:xfrm>
              <a:off x="5560607" y="996664"/>
              <a:ext cx="150363" cy="137653"/>
            </a:xfrm>
            <a:custGeom>
              <a:avLst/>
              <a:gdLst>
                <a:gd name="connsiteX0" fmla="*/ 148136 w 150363"/>
                <a:gd name="connsiteY0" fmla="*/ -19 h 137653"/>
                <a:gd name="connsiteX1" fmla="*/ 27874 w 150363"/>
                <a:gd name="connsiteY1" fmla="*/ 65960 h 137653"/>
                <a:gd name="connsiteX2" fmla="*/ -14 w 150363"/>
                <a:gd name="connsiteY2" fmla="*/ 97516 h 137653"/>
                <a:gd name="connsiteX3" fmla="*/ -14 w 150363"/>
                <a:gd name="connsiteY3" fmla="*/ 112507 h 137653"/>
                <a:gd name="connsiteX4" fmla="*/ 6521 w 150363"/>
                <a:gd name="connsiteY4" fmla="*/ 132846 h 137653"/>
                <a:gd name="connsiteX5" fmla="*/ 17071 w 150363"/>
                <a:gd name="connsiteY5" fmla="*/ 137634 h 137653"/>
                <a:gd name="connsiteX6" fmla="*/ 35170 w 150363"/>
                <a:gd name="connsiteY6" fmla="*/ 125137 h 137653"/>
                <a:gd name="connsiteX7" fmla="*/ 55175 w 150363"/>
                <a:gd name="connsiteY7" fmla="*/ 94622 h 137653"/>
                <a:gd name="connsiteX8" fmla="*/ 38811 w 150363"/>
                <a:gd name="connsiteY8" fmla="*/ 101170 h 137653"/>
                <a:gd name="connsiteX9" fmla="*/ 65925 w 150363"/>
                <a:gd name="connsiteY9" fmla="*/ 68054 h 137653"/>
                <a:gd name="connsiteX10" fmla="*/ 119274 w 150363"/>
                <a:gd name="connsiteY10" fmla="*/ 37378 h 137653"/>
                <a:gd name="connsiteX11" fmla="*/ 136039 w 150363"/>
                <a:gd name="connsiteY11" fmla="*/ 33951 h 137653"/>
                <a:gd name="connsiteX12" fmla="*/ 136492 w 150363"/>
                <a:gd name="connsiteY12" fmla="*/ 34031 h 137653"/>
                <a:gd name="connsiteX13" fmla="*/ 136492 w 150363"/>
                <a:gd name="connsiteY13" fmla="*/ 34031 h 137653"/>
                <a:gd name="connsiteX14" fmla="*/ 150350 w 150363"/>
                <a:gd name="connsiteY14" fmla="*/ 10731 h 137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0363" h="137653">
                  <a:moveTo>
                    <a:pt x="148136" y="-19"/>
                  </a:moveTo>
                  <a:lnTo>
                    <a:pt x="27874" y="65960"/>
                  </a:lnTo>
                  <a:lnTo>
                    <a:pt x="-14" y="97516"/>
                  </a:lnTo>
                  <a:lnTo>
                    <a:pt x="-14" y="112507"/>
                  </a:lnTo>
                  <a:lnTo>
                    <a:pt x="6521" y="132846"/>
                  </a:lnTo>
                  <a:lnTo>
                    <a:pt x="17071" y="137634"/>
                  </a:lnTo>
                  <a:cubicBezTo>
                    <a:pt x="23313" y="133774"/>
                    <a:pt x="29355" y="129603"/>
                    <a:pt x="35170" y="125137"/>
                  </a:cubicBezTo>
                  <a:cubicBezTo>
                    <a:pt x="42172" y="119802"/>
                    <a:pt x="47173" y="106078"/>
                    <a:pt x="55175" y="94622"/>
                  </a:cubicBezTo>
                  <a:cubicBezTo>
                    <a:pt x="55175" y="94622"/>
                    <a:pt x="42145" y="110173"/>
                    <a:pt x="38811" y="101170"/>
                  </a:cubicBezTo>
                  <a:cubicBezTo>
                    <a:pt x="35476" y="92168"/>
                    <a:pt x="44572" y="76323"/>
                    <a:pt x="65925" y="68054"/>
                  </a:cubicBezTo>
                  <a:cubicBezTo>
                    <a:pt x="82690" y="61559"/>
                    <a:pt x="106190" y="46314"/>
                    <a:pt x="119274" y="37378"/>
                  </a:cubicBezTo>
                  <a:cubicBezTo>
                    <a:pt x="124169" y="34016"/>
                    <a:pt x="130211" y="32780"/>
                    <a:pt x="136039" y="33951"/>
                  </a:cubicBezTo>
                  <a:lnTo>
                    <a:pt x="136492" y="34031"/>
                  </a:lnTo>
                  <a:lnTo>
                    <a:pt x="136492" y="34031"/>
                  </a:lnTo>
                  <a:cubicBezTo>
                    <a:pt x="142334" y="27062"/>
                    <a:pt x="147016" y="19193"/>
                    <a:pt x="150350" y="10731"/>
                  </a:cubicBezTo>
                  <a:close/>
                </a:path>
              </a:pathLst>
            </a:custGeom>
            <a:gradFill>
              <a:gsLst>
                <a:gs pos="0">
                  <a:srgbClr val="4C68B0"/>
                </a:gs>
                <a:gs pos="59000">
                  <a:srgbClr val="3B50A6"/>
                </a:gs>
                <a:gs pos="100000">
                  <a:srgbClr val="3345A2"/>
                </a:gs>
              </a:gsLst>
              <a:lin ang="8778672" scaled="1"/>
            </a:gradFill>
            <a:ln w="1333" cap="flat">
              <a:noFill/>
              <a:prstDash val="solid"/>
              <a:miter/>
            </a:ln>
          </p:spPr>
          <p:txBody>
            <a:bodyPr rtlCol="0" anchor="ctr"/>
            <a:lstStyle/>
            <a:p>
              <a:endParaRPr lang="zh-CN" altLang="en-US"/>
            </a:p>
          </p:txBody>
        </p:sp>
        <p:sp>
          <p:nvSpPr>
            <p:cNvPr id="776" name="任意多边形: 形状 775">
              <a:extLst>
                <a:ext uri="{FF2B5EF4-FFF2-40B4-BE49-F238E27FC236}">
                  <a16:creationId xmlns:a16="http://schemas.microsoft.com/office/drawing/2014/main" id="{B77B9204-A61C-D2D3-6EDC-6931B49C4375}"/>
                </a:ext>
              </a:extLst>
            </p:cNvPr>
            <p:cNvSpPr/>
            <p:nvPr/>
          </p:nvSpPr>
          <p:spPr>
            <a:xfrm>
              <a:off x="5461992" y="943061"/>
              <a:ext cx="269852" cy="152564"/>
            </a:xfrm>
            <a:custGeom>
              <a:avLst/>
              <a:gdLst>
                <a:gd name="connsiteX0" fmla="*/ 269838 w 269852"/>
                <a:gd name="connsiteY0" fmla="*/ -19 h 152564"/>
                <a:gd name="connsiteX1" fmla="*/ 269838 w 269852"/>
                <a:gd name="connsiteY1" fmla="*/ 15732 h 152564"/>
                <a:gd name="connsiteX2" fmla="*/ 228413 w 269852"/>
                <a:gd name="connsiteY2" fmla="*/ 76256 h 152564"/>
                <a:gd name="connsiteX3" fmla="*/ 140147 w 269852"/>
                <a:gd name="connsiteY3" fmla="*/ 127791 h 152564"/>
                <a:gd name="connsiteX4" fmla="*/ 101469 w 269852"/>
                <a:gd name="connsiteY4" fmla="*/ 152545 h 152564"/>
                <a:gd name="connsiteX5" fmla="*/ -14 w 269852"/>
                <a:gd name="connsiteY5" fmla="*/ 149758 h 152564"/>
                <a:gd name="connsiteX6" fmla="*/ 269838 w 269852"/>
                <a:gd name="connsiteY6" fmla="*/ -19 h 15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852" h="152564">
                  <a:moveTo>
                    <a:pt x="269838" y="-19"/>
                  </a:moveTo>
                  <a:lnTo>
                    <a:pt x="269838" y="15732"/>
                  </a:lnTo>
                  <a:cubicBezTo>
                    <a:pt x="269838" y="15732"/>
                    <a:pt x="257115" y="41806"/>
                    <a:pt x="228413" y="76256"/>
                  </a:cubicBezTo>
                  <a:cubicBezTo>
                    <a:pt x="215583" y="91661"/>
                    <a:pt x="155058" y="115254"/>
                    <a:pt x="140147" y="127791"/>
                  </a:cubicBezTo>
                  <a:cubicBezTo>
                    <a:pt x="120995" y="143956"/>
                    <a:pt x="133772" y="152545"/>
                    <a:pt x="101469" y="152545"/>
                  </a:cubicBezTo>
                  <a:lnTo>
                    <a:pt x="-14" y="149758"/>
                  </a:lnTo>
                  <a:cubicBezTo>
                    <a:pt x="-14" y="149758"/>
                    <a:pt x="27528" y="-19"/>
                    <a:pt x="269838" y="-19"/>
                  </a:cubicBezTo>
                  <a:close/>
                </a:path>
              </a:pathLst>
            </a:custGeom>
            <a:solidFill>
              <a:srgbClr val="F9A141"/>
            </a:solidFill>
            <a:ln w="1333" cap="flat">
              <a:noFill/>
              <a:prstDash val="solid"/>
              <a:miter/>
            </a:ln>
          </p:spPr>
          <p:txBody>
            <a:bodyPr rtlCol="0" anchor="ctr"/>
            <a:lstStyle/>
            <a:p>
              <a:endParaRPr lang="zh-CN" altLang="en-US"/>
            </a:p>
          </p:txBody>
        </p:sp>
        <p:sp>
          <p:nvSpPr>
            <p:cNvPr id="777" name="任意多边形: 形状 776">
              <a:extLst>
                <a:ext uri="{FF2B5EF4-FFF2-40B4-BE49-F238E27FC236}">
                  <a16:creationId xmlns:a16="http://schemas.microsoft.com/office/drawing/2014/main" id="{B9625393-BFAD-830B-B58B-48AED77FD923}"/>
                </a:ext>
              </a:extLst>
            </p:cNvPr>
            <p:cNvSpPr/>
            <p:nvPr/>
          </p:nvSpPr>
          <p:spPr>
            <a:xfrm>
              <a:off x="5526077" y="976764"/>
              <a:ext cx="174797" cy="118861"/>
            </a:xfrm>
            <a:custGeom>
              <a:avLst/>
              <a:gdLst>
                <a:gd name="connsiteX0" fmla="*/ 141734 w 174797"/>
                <a:gd name="connsiteY0" fmla="*/ -19 h 118861"/>
                <a:gd name="connsiteX1" fmla="*/ 67379 w 174797"/>
                <a:gd name="connsiteY1" fmla="*/ 26015 h 118861"/>
                <a:gd name="connsiteX2" fmla="*/ -14 w 174797"/>
                <a:gd name="connsiteY2" fmla="*/ 118295 h 118861"/>
                <a:gd name="connsiteX3" fmla="*/ 37330 w 174797"/>
                <a:gd name="connsiteY3" fmla="*/ 118842 h 118861"/>
                <a:gd name="connsiteX4" fmla="*/ 42199 w 174797"/>
                <a:gd name="connsiteY4" fmla="*/ 118762 h 118861"/>
                <a:gd name="connsiteX5" fmla="*/ 31529 w 174797"/>
                <a:gd name="connsiteY5" fmla="*/ 113681 h 118861"/>
                <a:gd name="connsiteX6" fmla="*/ 62871 w 174797"/>
                <a:gd name="connsiteY6" fmla="*/ 98570 h 118861"/>
                <a:gd name="connsiteX7" fmla="*/ 59537 w 174797"/>
                <a:gd name="connsiteY7" fmla="*/ 81445 h 118861"/>
                <a:gd name="connsiteX8" fmla="*/ 145562 w 174797"/>
                <a:gd name="connsiteY8" fmla="*/ 36725 h 118861"/>
                <a:gd name="connsiteX9" fmla="*/ 160233 w 174797"/>
                <a:gd name="connsiteY9" fmla="*/ 46421 h 118861"/>
                <a:gd name="connsiteX10" fmla="*/ 164234 w 174797"/>
                <a:gd name="connsiteY10" fmla="*/ 42553 h 118861"/>
                <a:gd name="connsiteX11" fmla="*/ 174784 w 174797"/>
                <a:gd name="connsiteY11" fmla="*/ 29376 h 118861"/>
                <a:gd name="connsiteX12" fmla="*/ 157979 w 174797"/>
                <a:gd name="connsiteY12" fmla="*/ 5649 h 11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797" h="118861">
                  <a:moveTo>
                    <a:pt x="141734" y="-19"/>
                  </a:moveTo>
                  <a:lnTo>
                    <a:pt x="67379" y="26015"/>
                  </a:lnTo>
                  <a:lnTo>
                    <a:pt x="-14" y="118295"/>
                  </a:lnTo>
                  <a:lnTo>
                    <a:pt x="37330" y="118842"/>
                  </a:lnTo>
                  <a:cubicBezTo>
                    <a:pt x="39091" y="118842"/>
                    <a:pt x="40691" y="118842"/>
                    <a:pt x="42199" y="118762"/>
                  </a:cubicBezTo>
                  <a:cubicBezTo>
                    <a:pt x="37157" y="118442"/>
                    <a:pt x="32169" y="117642"/>
                    <a:pt x="31529" y="113681"/>
                  </a:cubicBezTo>
                  <a:cubicBezTo>
                    <a:pt x="30408" y="106345"/>
                    <a:pt x="55749" y="103451"/>
                    <a:pt x="62871" y="98570"/>
                  </a:cubicBezTo>
                  <a:cubicBezTo>
                    <a:pt x="69993" y="93688"/>
                    <a:pt x="50641" y="98343"/>
                    <a:pt x="59537" y="81445"/>
                  </a:cubicBezTo>
                  <a:cubicBezTo>
                    <a:pt x="68433" y="64546"/>
                    <a:pt x="137773" y="33431"/>
                    <a:pt x="145562" y="36725"/>
                  </a:cubicBezTo>
                  <a:cubicBezTo>
                    <a:pt x="150910" y="39204"/>
                    <a:pt x="155858" y="42473"/>
                    <a:pt x="160233" y="46421"/>
                  </a:cubicBezTo>
                  <a:cubicBezTo>
                    <a:pt x="161673" y="45254"/>
                    <a:pt x="163020" y="43959"/>
                    <a:pt x="164234" y="42553"/>
                  </a:cubicBezTo>
                  <a:cubicBezTo>
                    <a:pt x="168035" y="38001"/>
                    <a:pt x="171543" y="33608"/>
                    <a:pt x="174784" y="29376"/>
                  </a:cubicBezTo>
                  <a:lnTo>
                    <a:pt x="157979" y="5649"/>
                  </a:lnTo>
                  <a:close/>
                </a:path>
              </a:pathLst>
            </a:custGeom>
            <a:gradFill>
              <a:gsLst>
                <a:gs pos="0">
                  <a:srgbClr val="F9A141"/>
                </a:gs>
                <a:gs pos="22000">
                  <a:srgbClr val="F99B3A"/>
                </a:gs>
                <a:gs pos="55000">
                  <a:srgbClr val="F78926"/>
                </a:gs>
                <a:gs pos="94000">
                  <a:srgbClr val="F56D05"/>
                </a:gs>
                <a:gs pos="100000">
                  <a:srgbClr val="F56800"/>
                </a:gs>
              </a:gsLst>
              <a:lin ang="3593922" scaled="1"/>
            </a:gradFill>
            <a:ln w="1333" cap="flat">
              <a:noFill/>
              <a:prstDash val="solid"/>
              <a:miter/>
            </a:ln>
          </p:spPr>
          <p:txBody>
            <a:bodyPr rtlCol="0" anchor="ctr"/>
            <a:lstStyle/>
            <a:p>
              <a:endParaRPr lang="zh-CN" altLang="en-US"/>
            </a:p>
          </p:txBody>
        </p:sp>
        <p:sp>
          <p:nvSpPr>
            <p:cNvPr id="778" name="任意多边形: 形状 777">
              <a:extLst>
                <a:ext uri="{FF2B5EF4-FFF2-40B4-BE49-F238E27FC236}">
                  <a16:creationId xmlns:a16="http://schemas.microsoft.com/office/drawing/2014/main" id="{4683403B-E762-1F78-CD97-22FEFB8D6B91}"/>
                </a:ext>
              </a:extLst>
            </p:cNvPr>
            <p:cNvSpPr/>
            <p:nvPr/>
          </p:nvSpPr>
          <p:spPr>
            <a:xfrm>
              <a:off x="5457615" y="1082557"/>
              <a:ext cx="211677" cy="187986"/>
            </a:xfrm>
            <a:custGeom>
              <a:avLst/>
              <a:gdLst>
                <a:gd name="connsiteX0" fmla="*/ 1896 w 211677"/>
                <a:gd name="connsiteY0" fmla="*/ 11475 h 187986"/>
                <a:gd name="connsiteX1" fmla="*/ 108167 w 211677"/>
                <a:gd name="connsiteY1" fmla="*/ 95220 h 187986"/>
                <a:gd name="connsiteX2" fmla="*/ 158155 w 211677"/>
                <a:gd name="connsiteY2" fmla="*/ 128109 h 187986"/>
                <a:gd name="connsiteX3" fmla="*/ 190471 w 211677"/>
                <a:gd name="connsiteY3" fmla="*/ 187967 h 187986"/>
                <a:gd name="connsiteX4" fmla="*/ 211664 w 211677"/>
                <a:gd name="connsiteY4" fmla="*/ 185833 h 187986"/>
                <a:gd name="connsiteX5" fmla="*/ 1896 w 211677"/>
                <a:gd name="connsiteY5" fmla="*/ 11475 h 187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1677" h="187986">
                  <a:moveTo>
                    <a:pt x="1896" y="11475"/>
                  </a:moveTo>
                  <a:cubicBezTo>
                    <a:pt x="1896" y="11475"/>
                    <a:pt x="-23151" y="82976"/>
                    <a:pt x="108167" y="95220"/>
                  </a:cubicBezTo>
                  <a:cubicBezTo>
                    <a:pt x="129280" y="97134"/>
                    <a:pt x="148045" y="109477"/>
                    <a:pt x="158155" y="128109"/>
                  </a:cubicBezTo>
                  <a:lnTo>
                    <a:pt x="190471" y="187967"/>
                  </a:lnTo>
                  <a:lnTo>
                    <a:pt x="211664" y="185833"/>
                  </a:lnTo>
                  <a:cubicBezTo>
                    <a:pt x="211664" y="185833"/>
                    <a:pt x="160435" y="-54611"/>
                    <a:pt x="1896" y="11475"/>
                  </a:cubicBezTo>
                  <a:close/>
                </a:path>
              </a:pathLst>
            </a:custGeom>
            <a:solidFill>
              <a:srgbClr val="59342D"/>
            </a:solidFill>
            <a:ln w="1333" cap="flat">
              <a:noFill/>
              <a:prstDash val="solid"/>
              <a:miter/>
            </a:ln>
          </p:spPr>
          <p:txBody>
            <a:bodyPr rtlCol="0" anchor="ctr"/>
            <a:lstStyle/>
            <a:p>
              <a:endParaRPr lang="zh-CN" altLang="en-US"/>
            </a:p>
          </p:txBody>
        </p:sp>
        <p:sp>
          <p:nvSpPr>
            <p:cNvPr id="779" name="任意多边形: 形状 778">
              <a:extLst>
                <a:ext uri="{FF2B5EF4-FFF2-40B4-BE49-F238E27FC236}">
                  <a16:creationId xmlns:a16="http://schemas.microsoft.com/office/drawing/2014/main" id="{F3BD0C7F-DEA9-FBAC-BB6A-202FBC8E2E39}"/>
                </a:ext>
              </a:extLst>
            </p:cNvPr>
            <p:cNvSpPr/>
            <p:nvPr/>
          </p:nvSpPr>
          <p:spPr>
            <a:xfrm>
              <a:off x="5457615" y="1082571"/>
              <a:ext cx="139216" cy="97639"/>
            </a:xfrm>
            <a:custGeom>
              <a:avLst/>
              <a:gdLst>
                <a:gd name="connsiteX0" fmla="*/ 114062 w 139216"/>
                <a:gd name="connsiteY0" fmla="*/ 55662 h 97639"/>
                <a:gd name="connsiteX1" fmla="*/ 139203 w 139216"/>
                <a:gd name="connsiteY1" fmla="*/ 38883 h 97639"/>
                <a:gd name="connsiteX2" fmla="*/ 1896 w 139216"/>
                <a:gd name="connsiteY2" fmla="*/ 11462 h 97639"/>
                <a:gd name="connsiteX3" fmla="*/ 108167 w 139216"/>
                <a:gd name="connsiteY3" fmla="*/ 95207 h 97639"/>
                <a:gd name="connsiteX4" fmla="*/ 120517 w 139216"/>
                <a:gd name="connsiteY4" fmla="*/ 97621 h 97639"/>
                <a:gd name="connsiteX5" fmla="*/ 120304 w 139216"/>
                <a:gd name="connsiteY5" fmla="*/ 97527 h 97639"/>
                <a:gd name="connsiteX6" fmla="*/ 114062 w 139216"/>
                <a:gd name="connsiteY6" fmla="*/ 55662 h 97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9216" h="97639">
                  <a:moveTo>
                    <a:pt x="114062" y="55662"/>
                  </a:moveTo>
                  <a:cubicBezTo>
                    <a:pt x="135562" y="51660"/>
                    <a:pt x="138736" y="41564"/>
                    <a:pt x="139203" y="38883"/>
                  </a:cubicBezTo>
                  <a:cubicBezTo>
                    <a:pt x="106873" y="5540"/>
                    <a:pt x="62127" y="-13639"/>
                    <a:pt x="1896" y="11462"/>
                  </a:cubicBezTo>
                  <a:cubicBezTo>
                    <a:pt x="1896" y="11462"/>
                    <a:pt x="-23151" y="82963"/>
                    <a:pt x="108167" y="95207"/>
                  </a:cubicBezTo>
                  <a:cubicBezTo>
                    <a:pt x="112355" y="95608"/>
                    <a:pt x="116489" y="96416"/>
                    <a:pt x="120517" y="97621"/>
                  </a:cubicBezTo>
                  <a:lnTo>
                    <a:pt x="120304" y="97527"/>
                  </a:lnTo>
                  <a:cubicBezTo>
                    <a:pt x="90762" y="86751"/>
                    <a:pt x="89161" y="60330"/>
                    <a:pt x="114062" y="55662"/>
                  </a:cubicBezTo>
                  <a:close/>
                </a:path>
              </a:pathLst>
            </a:custGeom>
            <a:gradFill>
              <a:gsLst>
                <a:gs pos="0">
                  <a:srgbClr val="59342D"/>
                </a:gs>
                <a:gs pos="50000">
                  <a:srgbClr val="482A24"/>
                </a:gs>
                <a:gs pos="100000">
                  <a:srgbClr val="38211C"/>
                </a:gs>
              </a:gsLst>
              <a:lin ang="15816746" scaled="1"/>
            </a:gradFill>
            <a:ln w="1333" cap="flat">
              <a:noFill/>
              <a:prstDash val="solid"/>
              <a:miter/>
            </a:ln>
          </p:spPr>
          <p:txBody>
            <a:bodyPr rtlCol="0" anchor="ctr"/>
            <a:lstStyle/>
            <a:p>
              <a:endParaRPr lang="zh-CN" altLang="en-US"/>
            </a:p>
          </p:txBody>
        </p:sp>
        <p:sp>
          <p:nvSpPr>
            <p:cNvPr id="780" name="任意多边形: 形状 779">
              <a:extLst>
                <a:ext uri="{FF2B5EF4-FFF2-40B4-BE49-F238E27FC236}">
                  <a16:creationId xmlns:a16="http://schemas.microsoft.com/office/drawing/2014/main" id="{86FA2292-DB11-92C9-F1A5-C7CB9A114423}"/>
                </a:ext>
              </a:extLst>
            </p:cNvPr>
            <p:cNvSpPr/>
            <p:nvPr/>
          </p:nvSpPr>
          <p:spPr>
            <a:xfrm>
              <a:off x="5706156" y="896728"/>
              <a:ext cx="68407" cy="99108"/>
            </a:xfrm>
            <a:custGeom>
              <a:avLst/>
              <a:gdLst>
                <a:gd name="connsiteX0" fmla="*/ 68299 w 68407"/>
                <a:gd name="connsiteY0" fmla="*/ 37445 h 99108"/>
                <a:gd name="connsiteX1" fmla="*/ 62725 w 68407"/>
                <a:gd name="connsiteY1" fmla="*/ 21867 h 99108"/>
                <a:gd name="connsiteX2" fmla="*/ 52442 w 68407"/>
                <a:gd name="connsiteY2" fmla="*/ -19 h 99108"/>
                <a:gd name="connsiteX3" fmla="*/ 8175 w 68407"/>
                <a:gd name="connsiteY3" fmla="*/ 50249 h 99108"/>
                <a:gd name="connsiteX4" fmla="*/ -14 w 68407"/>
                <a:gd name="connsiteY4" fmla="*/ 47435 h 99108"/>
                <a:gd name="connsiteX5" fmla="*/ 1760 w 68407"/>
                <a:gd name="connsiteY5" fmla="*/ 99090 h 99108"/>
                <a:gd name="connsiteX6" fmla="*/ 26621 w 68407"/>
                <a:gd name="connsiteY6" fmla="*/ 77430 h 99108"/>
                <a:gd name="connsiteX7" fmla="*/ 38624 w 68407"/>
                <a:gd name="connsiteY7" fmla="*/ 70948 h 99108"/>
                <a:gd name="connsiteX8" fmla="*/ 53895 w 68407"/>
                <a:gd name="connsiteY8" fmla="*/ 65773 h 99108"/>
                <a:gd name="connsiteX9" fmla="*/ 62218 w 68407"/>
                <a:gd name="connsiteY9" fmla="*/ 43900 h 99108"/>
                <a:gd name="connsiteX10" fmla="*/ 65459 w 68407"/>
                <a:gd name="connsiteY10" fmla="*/ 40459 h 99108"/>
                <a:gd name="connsiteX11" fmla="*/ 68299 w 68407"/>
                <a:gd name="connsiteY11" fmla="*/ 37445 h 99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407" h="99108">
                  <a:moveTo>
                    <a:pt x="68299" y="37445"/>
                  </a:moveTo>
                  <a:cubicBezTo>
                    <a:pt x="66419" y="31497"/>
                    <a:pt x="64525" y="26308"/>
                    <a:pt x="62725" y="21867"/>
                  </a:cubicBezTo>
                  <a:cubicBezTo>
                    <a:pt x="57070" y="7196"/>
                    <a:pt x="52442" y="-19"/>
                    <a:pt x="52442" y="-19"/>
                  </a:cubicBezTo>
                  <a:cubicBezTo>
                    <a:pt x="52442" y="-19"/>
                    <a:pt x="8202" y="3555"/>
                    <a:pt x="8175" y="50249"/>
                  </a:cubicBezTo>
                  <a:lnTo>
                    <a:pt x="-14" y="47435"/>
                  </a:lnTo>
                  <a:lnTo>
                    <a:pt x="1760" y="99090"/>
                  </a:lnTo>
                  <a:lnTo>
                    <a:pt x="26621" y="77430"/>
                  </a:lnTo>
                  <a:cubicBezTo>
                    <a:pt x="30088" y="74396"/>
                    <a:pt x="34183" y="72181"/>
                    <a:pt x="38624" y="70948"/>
                  </a:cubicBezTo>
                  <a:cubicBezTo>
                    <a:pt x="43812" y="69510"/>
                    <a:pt x="48907" y="67783"/>
                    <a:pt x="53895" y="65773"/>
                  </a:cubicBezTo>
                  <a:cubicBezTo>
                    <a:pt x="57776" y="64159"/>
                    <a:pt x="60977" y="50129"/>
                    <a:pt x="62218" y="43900"/>
                  </a:cubicBezTo>
                  <a:cubicBezTo>
                    <a:pt x="62564" y="42236"/>
                    <a:pt x="63818" y="40907"/>
                    <a:pt x="65459" y="40459"/>
                  </a:cubicBezTo>
                  <a:cubicBezTo>
                    <a:pt x="67086" y="39992"/>
                    <a:pt x="68820" y="39112"/>
                    <a:pt x="68299" y="37445"/>
                  </a:cubicBezTo>
                  <a:close/>
                </a:path>
              </a:pathLst>
            </a:custGeom>
            <a:solidFill>
              <a:srgbClr val="F9AA8F"/>
            </a:solidFill>
            <a:ln w="1333" cap="flat">
              <a:noFill/>
              <a:prstDash val="solid"/>
              <a:miter/>
            </a:ln>
          </p:spPr>
          <p:txBody>
            <a:bodyPr rtlCol="0" anchor="ctr"/>
            <a:lstStyle/>
            <a:p>
              <a:endParaRPr lang="zh-CN" altLang="en-US"/>
            </a:p>
          </p:txBody>
        </p:sp>
        <p:sp>
          <p:nvSpPr>
            <p:cNvPr id="781" name="任意多边形: 形状 780">
              <a:extLst>
                <a:ext uri="{FF2B5EF4-FFF2-40B4-BE49-F238E27FC236}">
                  <a16:creationId xmlns:a16="http://schemas.microsoft.com/office/drawing/2014/main" id="{CC440E60-8651-FA8C-26EE-36079959A41D}"/>
                </a:ext>
              </a:extLst>
            </p:cNvPr>
            <p:cNvSpPr/>
            <p:nvPr/>
          </p:nvSpPr>
          <p:spPr>
            <a:xfrm>
              <a:off x="5707423" y="903036"/>
              <a:ext cx="67072" cy="82864"/>
            </a:xfrm>
            <a:custGeom>
              <a:avLst/>
              <a:gdLst>
                <a:gd name="connsiteX0" fmla="*/ 67059 w 67072"/>
                <a:gd name="connsiteY0" fmla="*/ 32150 h 82864"/>
                <a:gd name="connsiteX1" fmla="*/ 63058 w 67072"/>
                <a:gd name="connsiteY1" fmla="*/ 30816 h 82864"/>
                <a:gd name="connsiteX2" fmla="*/ 54389 w 67072"/>
                <a:gd name="connsiteY2" fmla="*/ 12371 h 82864"/>
                <a:gd name="connsiteX3" fmla="*/ 57323 w 67072"/>
                <a:gd name="connsiteY3" fmla="*/ 5702 h 82864"/>
                <a:gd name="connsiteX4" fmla="*/ 54655 w 67072"/>
                <a:gd name="connsiteY4" fmla="*/ -19 h 82864"/>
                <a:gd name="connsiteX5" fmla="*/ 32249 w 67072"/>
                <a:gd name="connsiteY5" fmla="*/ 4155 h 82864"/>
                <a:gd name="connsiteX6" fmla="*/ 28528 w 67072"/>
                <a:gd name="connsiteY6" fmla="*/ 23414 h 82864"/>
                <a:gd name="connsiteX7" fmla="*/ 25207 w 67072"/>
                <a:gd name="connsiteY7" fmla="*/ 37058 h 82864"/>
                <a:gd name="connsiteX8" fmla="*/ 16885 w 67072"/>
                <a:gd name="connsiteY8" fmla="*/ 27349 h 82864"/>
                <a:gd name="connsiteX9" fmla="*/ 7682 w 67072"/>
                <a:gd name="connsiteY9" fmla="*/ 34151 h 82864"/>
                <a:gd name="connsiteX10" fmla="*/ 6935 w 67072"/>
                <a:gd name="connsiteY10" fmla="*/ 43967 h 82864"/>
                <a:gd name="connsiteX11" fmla="*/ 2120 w 67072"/>
                <a:gd name="connsiteY11" fmla="*/ 42313 h 82864"/>
                <a:gd name="connsiteX12" fmla="*/ -14 w 67072"/>
                <a:gd name="connsiteY12" fmla="*/ 53983 h 82864"/>
                <a:gd name="connsiteX13" fmla="*/ 11990 w 67072"/>
                <a:gd name="connsiteY13" fmla="*/ 82845 h 82864"/>
                <a:gd name="connsiteX14" fmla="*/ 22980 w 67072"/>
                <a:gd name="connsiteY14" fmla="*/ 73269 h 82864"/>
                <a:gd name="connsiteX15" fmla="*/ 23913 w 67072"/>
                <a:gd name="connsiteY15" fmla="*/ 65627 h 82864"/>
                <a:gd name="connsiteX16" fmla="*/ 37650 w 67072"/>
                <a:gd name="connsiteY16" fmla="*/ 64586 h 82864"/>
                <a:gd name="connsiteX17" fmla="*/ 52655 w 67072"/>
                <a:gd name="connsiteY17" fmla="*/ 59491 h 82864"/>
                <a:gd name="connsiteX18" fmla="*/ 53615 w 67072"/>
                <a:gd name="connsiteY18" fmla="*/ 58798 h 82864"/>
                <a:gd name="connsiteX19" fmla="*/ 43479 w 67072"/>
                <a:gd name="connsiteY19" fmla="*/ 54503 h 82864"/>
                <a:gd name="connsiteX20" fmla="*/ 42038 w 67072"/>
                <a:gd name="connsiteY20" fmla="*/ 29949 h 82864"/>
                <a:gd name="connsiteX21" fmla="*/ 48040 w 67072"/>
                <a:gd name="connsiteY21" fmla="*/ 18826 h 82864"/>
                <a:gd name="connsiteX22" fmla="*/ 58043 w 67072"/>
                <a:gd name="connsiteY22" fmla="*/ 31723 h 82864"/>
                <a:gd name="connsiteX23" fmla="*/ 61324 w 67072"/>
                <a:gd name="connsiteY23" fmla="*/ 36578 h 82864"/>
                <a:gd name="connsiteX24" fmla="*/ 64218 w 67072"/>
                <a:gd name="connsiteY24" fmla="*/ 34177 h 82864"/>
                <a:gd name="connsiteX25" fmla="*/ 67059 w 67072"/>
                <a:gd name="connsiteY25" fmla="*/ 32150 h 82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7072" h="82864">
                  <a:moveTo>
                    <a:pt x="67059" y="32150"/>
                  </a:moveTo>
                  <a:cubicBezTo>
                    <a:pt x="65579" y="32868"/>
                    <a:pt x="63805" y="32275"/>
                    <a:pt x="63058" y="30816"/>
                  </a:cubicBezTo>
                  <a:cubicBezTo>
                    <a:pt x="62271" y="29109"/>
                    <a:pt x="55616" y="16372"/>
                    <a:pt x="54389" y="12371"/>
                  </a:cubicBezTo>
                  <a:cubicBezTo>
                    <a:pt x="53162" y="8370"/>
                    <a:pt x="57310" y="5702"/>
                    <a:pt x="57323" y="5702"/>
                  </a:cubicBezTo>
                  <a:cubicBezTo>
                    <a:pt x="56323" y="3488"/>
                    <a:pt x="55442" y="1581"/>
                    <a:pt x="54655" y="-19"/>
                  </a:cubicBezTo>
                  <a:lnTo>
                    <a:pt x="32249" y="4155"/>
                  </a:lnTo>
                  <a:cubicBezTo>
                    <a:pt x="32249" y="4155"/>
                    <a:pt x="27101" y="18053"/>
                    <a:pt x="28528" y="23414"/>
                  </a:cubicBezTo>
                  <a:cubicBezTo>
                    <a:pt x="29955" y="28776"/>
                    <a:pt x="30662" y="36498"/>
                    <a:pt x="25207" y="37058"/>
                  </a:cubicBezTo>
                  <a:cubicBezTo>
                    <a:pt x="19752" y="37618"/>
                    <a:pt x="16885" y="27349"/>
                    <a:pt x="16885" y="27349"/>
                  </a:cubicBezTo>
                  <a:lnTo>
                    <a:pt x="7682" y="34151"/>
                  </a:lnTo>
                  <a:cubicBezTo>
                    <a:pt x="7188" y="37398"/>
                    <a:pt x="6935" y="40681"/>
                    <a:pt x="6935" y="43967"/>
                  </a:cubicBezTo>
                  <a:lnTo>
                    <a:pt x="2120" y="42313"/>
                  </a:lnTo>
                  <a:lnTo>
                    <a:pt x="-14" y="53983"/>
                  </a:lnTo>
                  <a:lnTo>
                    <a:pt x="11990" y="82845"/>
                  </a:lnTo>
                  <a:lnTo>
                    <a:pt x="22980" y="73269"/>
                  </a:lnTo>
                  <a:cubicBezTo>
                    <a:pt x="21286" y="70895"/>
                    <a:pt x="19805" y="66840"/>
                    <a:pt x="23913" y="65627"/>
                  </a:cubicBezTo>
                  <a:cubicBezTo>
                    <a:pt x="26007" y="65013"/>
                    <a:pt x="31756" y="64720"/>
                    <a:pt x="37650" y="64586"/>
                  </a:cubicBezTo>
                  <a:cubicBezTo>
                    <a:pt x="42745" y="63159"/>
                    <a:pt x="47747" y="61457"/>
                    <a:pt x="52655" y="59491"/>
                  </a:cubicBezTo>
                  <a:cubicBezTo>
                    <a:pt x="53015" y="59321"/>
                    <a:pt x="53335" y="59086"/>
                    <a:pt x="53615" y="58798"/>
                  </a:cubicBezTo>
                  <a:cubicBezTo>
                    <a:pt x="46840" y="61265"/>
                    <a:pt x="44586" y="57611"/>
                    <a:pt x="43479" y="54503"/>
                  </a:cubicBezTo>
                  <a:cubicBezTo>
                    <a:pt x="42372" y="51396"/>
                    <a:pt x="46480" y="36725"/>
                    <a:pt x="42038" y="29949"/>
                  </a:cubicBezTo>
                  <a:cubicBezTo>
                    <a:pt x="37597" y="23174"/>
                    <a:pt x="43479" y="19720"/>
                    <a:pt x="48040" y="18826"/>
                  </a:cubicBezTo>
                  <a:cubicBezTo>
                    <a:pt x="52602" y="17933"/>
                    <a:pt x="55709" y="25055"/>
                    <a:pt x="58043" y="31723"/>
                  </a:cubicBezTo>
                  <a:cubicBezTo>
                    <a:pt x="59177" y="34951"/>
                    <a:pt x="60271" y="36165"/>
                    <a:pt x="61324" y="36578"/>
                  </a:cubicBezTo>
                  <a:cubicBezTo>
                    <a:pt x="61898" y="35402"/>
                    <a:pt x="62951" y="34527"/>
                    <a:pt x="64218" y="34177"/>
                  </a:cubicBezTo>
                  <a:cubicBezTo>
                    <a:pt x="65432" y="33791"/>
                    <a:pt x="66752" y="33177"/>
                    <a:pt x="67059" y="32150"/>
                  </a:cubicBezTo>
                  <a:close/>
                </a:path>
              </a:pathLst>
            </a:custGeom>
            <a:gradFill>
              <a:gsLst>
                <a:gs pos="0">
                  <a:srgbClr val="F9AA8F"/>
                </a:gs>
                <a:gs pos="50000">
                  <a:srgbClr val="F89C7D"/>
                </a:gs>
                <a:gs pos="100000">
                  <a:srgbClr val="F78E6B"/>
                </a:gs>
              </a:gsLst>
              <a:lin ang="15125733" scaled="1"/>
            </a:gradFill>
            <a:ln w="1333" cap="flat">
              <a:noFill/>
              <a:prstDash val="solid"/>
              <a:miter/>
            </a:ln>
          </p:spPr>
          <p:txBody>
            <a:bodyPr rtlCol="0" anchor="ctr"/>
            <a:lstStyle/>
            <a:p>
              <a:endParaRPr lang="zh-CN" altLang="en-US"/>
            </a:p>
          </p:txBody>
        </p:sp>
        <p:sp>
          <p:nvSpPr>
            <p:cNvPr id="782" name="任意多边形: 形状 781">
              <a:extLst>
                <a:ext uri="{FF2B5EF4-FFF2-40B4-BE49-F238E27FC236}">
                  <a16:creationId xmlns:a16="http://schemas.microsoft.com/office/drawing/2014/main" id="{CF529654-DED6-9D08-3225-F29253CA8B06}"/>
                </a:ext>
              </a:extLst>
            </p:cNvPr>
            <p:cNvSpPr/>
            <p:nvPr/>
          </p:nvSpPr>
          <p:spPr>
            <a:xfrm>
              <a:off x="5712992" y="881667"/>
              <a:ext cx="53374" cy="60475"/>
            </a:xfrm>
            <a:custGeom>
              <a:avLst/>
              <a:gdLst>
                <a:gd name="connsiteX0" fmla="*/ 37750 w 53374"/>
                <a:gd name="connsiteY0" fmla="*/ 4532 h 60475"/>
                <a:gd name="connsiteX1" fmla="*/ 22173 w 53374"/>
                <a:gd name="connsiteY1" fmla="*/ 20536 h 60475"/>
                <a:gd name="connsiteX2" fmla="*/ 6168 w 53374"/>
                <a:gd name="connsiteY2" fmla="*/ 27578 h 60475"/>
                <a:gd name="connsiteX3" fmla="*/ 1713 w 53374"/>
                <a:gd name="connsiteY3" fmla="*/ 39675 h 60475"/>
                <a:gd name="connsiteX4" fmla="*/ 1713 w 53374"/>
                <a:gd name="connsiteY4" fmla="*/ 39675 h 60475"/>
                <a:gd name="connsiteX5" fmla="*/ 1206 w 53374"/>
                <a:gd name="connsiteY5" fmla="*/ 51439 h 60475"/>
                <a:gd name="connsiteX6" fmla="*/ 8275 w 53374"/>
                <a:gd name="connsiteY6" fmla="*/ 56934 h 60475"/>
                <a:gd name="connsiteX7" fmla="*/ 11316 w 53374"/>
                <a:gd name="connsiteY7" fmla="*/ 48651 h 60475"/>
                <a:gd name="connsiteX8" fmla="*/ 14424 w 53374"/>
                <a:gd name="connsiteY8" fmla="*/ 38902 h 60475"/>
                <a:gd name="connsiteX9" fmla="*/ 24080 w 53374"/>
                <a:gd name="connsiteY9" fmla="*/ 47824 h 60475"/>
                <a:gd name="connsiteX10" fmla="*/ 28134 w 53374"/>
                <a:gd name="connsiteY10" fmla="*/ 49889 h 60475"/>
                <a:gd name="connsiteX11" fmla="*/ 28921 w 53374"/>
                <a:gd name="connsiteY11" fmla="*/ 49505 h 60475"/>
                <a:gd name="connsiteX12" fmla="*/ 28921 w 53374"/>
                <a:gd name="connsiteY12" fmla="*/ 49505 h 60475"/>
                <a:gd name="connsiteX13" fmla="*/ 29975 w 53374"/>
                <a:gd name="connsiteY13" fmla="*/ 46837 h 60475"/>
                <a:gd name="connsiteX14" fmla="*/ 47126 w 53374"/>
                <a:gd name="connsiteY14" fmla="*/ 25151 h 60475"/>
                <a:gd name="connsiteX15" fmla="*/ 51741 w 53374"/>
                <a:gd name="connsiteY15" fmla="*/ 19683 h 60475"/>
                <a:gd name="connsiteX16" fmla="*/ 37750 w 53374"/>
                <a:gd name="connsiteY16" fmla="*/ 4532 h 6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3374" h="60475">
                  <a:moveTo>
                    <a:pt x="37750" y="4532"/>
                  </a:moveTo>
                  <a:cubicBezTo>
                    <a:pt x="36817" y="17602"/>
                    <a:pt x="29748" y="18856"/>
                    <a:pt x="22173" y="20536"/>
                  </a:cubicBezTo>
                  <a:cubicBezTo>
                    <a:pt x="16437" y="21854"/>
                    <a:pt x="11009" y="24244"/>
                    <a:pt x="6168" y="27578"/>
                  </a:cubicBezTo>
                  <a:cubicBezTo>
                    <a:pt x="2433" y="30385"/>
                    <a:pt x="686" y="35118"/>
                    <a:pt x="1713" y="39675"/>
                  </a:cubicBezTo>
                  <a:lnTo>
                    <a:pt x="1713" y="39675"/>
                  </a:lnTo>
                  <a:cubicBezTo>
                    <a:pt x="2554" y="43576"/>
                    <a:pt x="2367" y="47624"/>
                    <a:pt x="1206" y="51439"/>
                  </a:cubicBezTo>
                  <a:cubicBezTo>
                    <a:pt x="-2675" y="64256"/>
                    <a:pt x="3527" y="60775"/>
                    <a:pt x="8275" y="56934"/>
                  </a:cubicBezTo>
                  <a:cubicBezTo>
                    <a:pt x="10729" y="54942"/>
                    <a:pt x="11903" y="51761"/>
                    <a:pt x="11316" y="48651"/>
                  </a:cubicBezTo>
                  <a:cubicBezTo>
                    <a:pt x="10583" y="45082"/>
                    <a:pt x="11769" y="41390"/>
                    <a:pt x="14424" y="38902"/>
                  </a:cubicBezTo>
                  <a:cubicBezTo>
                    <a:pt x="18865" y="34460"/>
                    <a:pt x="22359" y="42516"/>
                    <a:pt x="24080" y="47824"/>
                  </a:cubicBezTo>
                  <a:cubicBezTo>
                    <a:pt x="24627" y="49513"/>
                    <a:pt x="26440" y="50437"/>
                    <a:pt x="28134" y="49889"/>
                  </a:cubicBezTo>
                  <a:cubicBezTo>
                    <a:pt x="28414" y="49797"/>
                    <a:pt x="28681" y="49669"/>
                    <a:pt x="28921" y="49505"/>
                  </a:cubicBezTo>
                  <a:lnTo>
                    <a:pt x="28921" y="49505"/>
                  </a:lnTo>
                  <a:cubicBezTo>
                    <a:pt x="29801" y="48925"/>
                    <a:pt x="30215" y="47859"/>
                    <a:pt x="29975" y="46837"/>
                  </a:cubicBezTo>
                  <a:cubicBezTo>
                    <a:pt x="28028" y="36674"/>
                    <a:pt x="40951" y="28445"/>
                    <a:pt x="47126" y="25151"/>
                  </a:cubicBezTo>
                  <a:cubicBezTo>
                    <a:pt x="49301" y="23984"/>
                    <a:pt x="50954" y="22027"/>
                    <a:pt x="51741" y="19683"/>
                  </a:cubicBezTo>
                  <a:cubicBezTo>
                    <a:pt x="59237" y="-3031"/>
                    <a:pt x="38311" y="-3097"/>
                    <a:pt x="37750" y="4532"/>
                  </a:cubicBezTo>
                  <a:close/>
                </a:path>
              </a:pathLst>
            </a:custGeom>
            <a:solidFill>
              <a:srgbClr val="59342D"/>
            </a:solidFill>
            <a:ln w="1333" cap="flat">
              <a:noFill/>
              <a:prstDash val="solid"/>
              <a:miter/>
            </a:ln>
          </p:spPr>
          <p:txBody>
            <a:bodyPr rtlCol="0" anchor="ctr"/>
            <a:lstStyle/>
            <a:p>
              <a:endParaRPr lang="zh-CN" altLang="en-US"/>
            </a:p>
          </p:txBody>
        </p:sp>
        <p:sp>
          <p:nvSpPr>
            <p:cNvPr id="783" name="任意多边形: 形状 782">
              <a:extLst>
                <a:ext uri="{FF2B5EF4-FFF2-40B4-BE49-F238E27FC236}">
                  <a16:creationId xmlns:a16="http://schemas.microsoft.com/office/drawing/2014/main" id="{6579F69C-1E3C-CAA8-DFD9-31CED1A44CB1}"/>
                </a:ext>
              </a:extLst>
            </p:cNvPr>
            <p:cNvSpPr/>
            <p:nvPr/>
          </p:nvSpPr>
          <p:spPr>
            <a:xfrm>
              <a:off x="5865016" y="1022992"/>
              <a:ext cx="43065" cy="25579"/>
            </a:xfrm>
            <a:custGeom>
              <a:avLst/>
              <a:gdLst>
                <a:gd name="connsiteX0" fmla="*/ -14 w 43065"/>
                <a:gd name="connsiteY0" fmla="*/ 15078 h 25579"/>
                <a:gd name="connsiteX1" fmla="*/ 13643 w 43065"/>
                <a:gd name="connsiteY1" fmla="*/ 633 h 25579"/>
                <a:gd name="connsiteX2" fmla="*/ 40744 w 43065"/>
                <a:gd name="connsiteY2" fmla="*/ 6462 h 25579"/>
                <a:gd name="connsiteX3" fmla="*/ 18925 w 43065"/>
                <a:gd name="connsiteY3" fmla="*/ 14197 h 25579"/>
                <a:gd name="connsiteX4" fmla="*/ 3667 w 43065"/>
                <a:gd name="connsiteY4" fmla="*/ 25454 h 25579"/>
                <a:gd name="connsiteX5" fmla="*/ -14 w 43065"/>
                <a:gd name="connsiteY5" fmla="*/ 15078 h 25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065" h="25579">
                  <a:moveTo>
                    <a:pt x="-14" y="15078"/>
                  </a:moveTo>
                  <a:cubicBezTo>
                    <a:pt x="-14" y="15078"/>
                    <a:pt x="8949" y="2274"/>
                    <a:pt x="13643" y="633"/>
                  </a:cubicBezTo>
                  <a:cubicBezTo>
                    <a:pt x="20179" y="-1661"/>
                    <a:pt x="27154" y="2527"/>
                    <a:pt x="40744" y="6462"/>
                  </a:cubicBezTo>
                  <a:cubicBezTo>
                    <a:pt x="49814" y="9129"/>
                    <a:pt x="29968" y="19452"/>
                    <a:pt x="18925" y="14197"/>
                  </a:cubicBezTo>
                  <a:cubicBezTo>
                    <a:pt x="18925" y="14197"/>
                    <a:pt x="8188" y="26841"/>
                    <a:pt x="3667" y="25454"/>
                  </a:cubicBezTo>
                  <a:cubicBezTo>
                    <a:pt x="1026" y="24640"/>
                    <a:pt x="-14" y="15078"/>
                    <a:pt x="-14" y="15078"/>
                  </a:cubicBezTo>
                  <a:close/>
                </a:path>
              </a:pathLst>
            </a:custGeom>
            <a:solidFill>
              <a:srgbClr val="F9AA8F"/>
            </a:solidFill>
            <a:ln w="1333" cap="flat">
              <a:noFill/>
              <a:prstDash val="solid"/>
              <a:miter/>
            </a:ln>
          </p:spPr>
          <p:txBody>
            <a:bodyPr rtlCol="0" anchor="ctr"/>
            <a:lstStyle/>
            <a:p>
              <a:endParaRPr lang="zh-CN" altLang="en-US"/>
            </a:p>
          </p:txBody>
        </p:sp>
        <p:sp>
          <p:nvSpPr>
            <p:cNvPr id="784" name="任意多边形: 形状 783">
              <a:extLst>
                <a:ext uri="{FF2B5EF4-FFF2-40B4-BE49-F238E27FC236}">
                  <a16:creationId xmlns:a16="http://schemas.microsoft.com/office/drawing/2014/main" id="{CEB82C98-A2BE-7F49-8FED-B92CD4DE9184}"/>
                </a:ext>
              </a:extLst>
            </p:cNvPr>
            <p:cNvSpPr/>
            <p:nvPr/>
          </p:nvSpPr>
          <p:spPr>
            <a:xfrm>
              <a:off x="5336542" y="1247510"/>
              <a:ext cx="18352" cy="17698"/>
            </a:xfrm>
            <a:custGeom>
              <a:avLst/>
              <a:gdLst>
                <a:gd name="connsiteX0" fmla="*/ 17018 w 18352"/>
                <a:gd name="connsiteY0" fmla="*/ 0 h 17698"/>
                <a:gd name="connsiteX1" fmla="*/ 0 w 18352"/>
                <a:gd name="connsiteY1" fmla="*/ 7522 h 17698"/>
                <a:gd name="connsiteX2" fmla="*/ 1347 w 18352"/>
                <a:gd name="connsiteY2" fmla="*/ 17699 h 17698"/>
                <a:gd name="connsiteX3" fmla="*/ 18352 w 18352"/>
                <a:gd name="connsiteY3" fmla="*/ 13284 h 17698"/>
                <a:gd name="connsiteX4" fmla="*/ 17018 w 18352"/>
                <a:gd name="connsiteY4" fmla="*/ 0 h 176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52" h="17698">
                  <a:moveTo>
                    <a:pt x="17018" y="0"/>
                  </a:moveTo>
                  <a:lnTo>
                    <a:pt x="0" y="7522"/>
                  </a:lnTo>
                  <a:lnTo>
                    <a:pt x="1347" y="17699"/>
                  </a:lnTo>
                  <a:lnTo>
                    <a:pt x="18352" y="13284"/>
                  </a:lnTo>
                  <a:lnTo>
                    <a:pt x="17018" y="0"/>
                  </a:lnTo>
                  <a:close/>
                </a:path>
              </a:pathLst>
            </a:custGeom>
            <a:solidFill>
              <a:srgbClr val="F9AA8F"/>
            </a:solidFill>
            <a:ln w="1333" cap="flat">
              <a:noFill/>
              <a:prstDash val="solid"/>
              <a:miter/>
            </a:ln>
          </p:spPr>
          <p:txBody>
            <a:bodyPr rtlCol="0" anchor="ctr"/>
            <a:lstStyle/>
            <a:p>
              <a:endParaRPr lang="zh-CN" altLang="en-US"/>
            </a:p>
          </p:txBody>
        </p:sp>
        <p:sp>
          <p:nvSpPr>
            <p:cNvPr id="785" name="任意多边形: 形状 784">
              <a:extLst>
                <a:ext uri="{FF2B5EF4-FFF2-40B4-BE49-F238E27FC236}">
                  <a16:creationId xmlns:a16="http://schemas.microsoft.com/office/drawing/2014/main" id="{75D4F0A6-DFF7-2CAB-9ADA-36A76999006F}"/>
                </a:ext>
              </a:extLst>
            </p:cNvPr>
            <p:cNvSpPr/>
            <p:nvPr/>
          </p:nvSpPr>
          <p:spPr>
            <a:xfrm>
              <a:off x="5324918" y="1255032"/>
              <a:ext cx="30082" cy="32756"/>
            </a:xfrm>
            <a:custGeom>
              <a:avLst/>
              <a:gdLst>
                <a:gd name="connsiteX0" fmla="*/ 11610 w 30082"/>
                <a:gd name="connsiteY0" fmla="*/ -19 h 32756"/>
                <a:gd name="connsiteX1" fmla="*/ 2434 w 30082"/>
                <a:gd name="connsiteY1" fmla="*/ 4262 h 32756"/>
                <a:gd name="connsiteX2" fmla="*/ 114 w 30082"/>
                <a:gd name="connsiteY2" fmla="*/ 9143 h 32756"/>
                <a:gd name="connsiteX3" fmla="*/ 4302 w 30082"/>
                <a:gd name="connsiteY3" fmla="*/ 25975 h 32756"/>
                <a:gd name="connsiteX4" fmla="*/ 12944 w 30082"/>
                <a:gd name="connsiteY4" fmla="*/ 32737 h 32756"/>
                <a:gd name="connsiteX5" fmla="*/ 28282 w 30082"/>
                <a:gd name="connsiteY5" fmla="*/ 32737 h 32756"/>
                <a:gd name="connsiteX6" fmla="*/ 30069 w 30082"/>
                <a:gd name="connsiteY6" fmla="*/ 30951 h 32756"/>
                <a:gd name="connsiteX7" fmla="*/ 29322 w 30082"/>
                <a:gd name="connsiteY7" fmla="*/ 29496 h 32756"/>
                <a:gd name="connsiteX8" fmla="*/ 21053 w 30082"/>
                <a:gd name="connsiteY8" fmla="*/ 23588 h 32756"/>
                <a:gd name="connsiteX9" fmla="*/ 17665 w 30082"/>
                <a:gd name="connsiteY9" fmla="*/ 18933 h 32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82" h="32756">
                  <a:moveTo>
                    <a:pt x="11610" y="-19"/>
                  </a:moveTo>
                  <a:lnTo>
                    <a:pt x="2434" y="4262"/>
                  </a:lnTo>
                  <a:cubicBezTo>
                    <a:pt x="594" y="5126"/>
                    <a:pt x="-380" y="7171"/>
                    <a:pt x="114" y="9143"/>
                  </a:cubicBezTo>
                  <a:lnTo>
                    <a:pt x="4302" y="25975"/>
                  </a:lnTo>
                  <a:cubicBezTo>
                    <a:pt x="5289" y="29949"/>
                    <a:pt x="8850" y="32740"/>
                    <a:pt x="12944" y="32737"/>
                  </a:cubicBezTo>
                  <a:lnTo>
                    <a:pt x="28282" y="32737"/>
                  </a:lnTo>
                  <a:cubicBezTo>
                    <a:pt x="29269" y="32737"/>
                    <a:pt x="30069" y="31938"/>
                    <a:pt x="30069" y="30951"/>
                  </a:cubicBezTo>
                  <a:cubicBezTo>
                    <a:pt x="30069" y="30374"/>
                    <a:pt x="29789" y="29832"/>
                    <a:pt x="29322" y="29496"/>
                  </a:cubicBezTo>
                  <a:lnTo>
                    <a:pt x="21053" y="23588"/>
                  </a:lnTo>
                  <a:cubicBezTo>
                    <a:pt x="19453" y="22445"/>
                    <a:pt x="18266" y="20811"/>
                    <a:pt x="17665" y="18933"/>
                  </a:cubicBezTo>
                  <a:close/>
                </a:path>
              </a:pathLst>
            </a:custGeom>
            <a:solidFill>
              <a:srgbClr val="000000"/>
            </a:solidFill>
            <a:ln w="1333" cap="flat">
              <a:noFill/>
              <a:prstDash val="solid"/>
              <a:miter/>
            </a:ln>
          </p:spPr>
          <p:txBody>
            <a:bodyPr rtlCol="0" anchor="ctr"/>
            <a:lstStyle/>
            <a:p>
              <a:endParaRPr lang="zh-CN" altLang="en-US"/>
            </a:p>
          </p:txBody>
        </p:sp>
        <p:sp>
          <p:nvSpPr>
            <p:cNvPr id="786" name="任意多边形: 形状 785">
              <a:extLst>
                <a:ext uri="{FF2B5EF4-FFF2-40B4-BE49-F238E27FC236}">
                  <a16:creationId xmlns:a16="http://schemas.microsoft.com/office/drawing/2014/main" id="{A9FC5ADA-7C2E-A237-61A6-702375F91FE0}"/>
                </a:ext>
              </a:extLst>
            </p:cNvPr>
            <p:cNvSpPr/>
            <p:nvPr/>
          </p:nvSpPr>
          <p:spPr>
            <a:xfrm>
              <a:off x="5459698" y="931184"/>
              <a:ext cx="408999" cy="194810"/>
            </a:xfrm>
            <a:custGeom>
              <a:avLst/>
              <a:gdLst>
                <a:gd name="connsiteX0" fmla="*/ 405305 w 408999"/>
                <a:gd name="connsiteY0" fmla="*/ 106885 h 194810"/>
                <a:gd name="connsiteX1" fmla="*/ 260702 w 408999"/>
                <a:gd name="connsiteY1" fmla="*/ 32477 h 194810"/>
                <a:gd name="connsiteX2" fmla="*/ 254634 w 408999"/>
                <a:gd name="connsiteY2" fmla="*/ 5642 h 194810"/>
                <a:gd name="connsiteX3" fmla="*/ 254634 w 408999"/>
                <a:gd name="connsiteY3" fmla="*/ 3468 h 194810"/>
                <a:gd name="connsiteX4" fmla="*/ 251313 w 408999"/>
                <a:gd name="connsiteY4" fmla="*/ -13 h 194810"/>
                <a:gd name="connsiteX5" fmla="*/ 231974 w 408999"/>
                <a:gd name="connsiteY5" fmla="*/ 12978 h 194810"/>
                <a:gd name="connsiteX6" fmla="*/ 231747 w 408999"/>
                <a:gd name="connsiteY6" fmla="*/ 13071 h 194810"/>
                <a:gd name="connsiteX7" fmla="*/ 220237 w 408999"/>
                <a:gd name="connsiteY7" fmla="*/ 14285 h 194810"/>
                <a:gd name="connsiteX8" fmla="*/ -14 w 408999"/>
                <a:gd name="connsiteY8" fmla="*/ 162888 h 194810"/>
                <a:gd name="connsiteX9" fmla="*/ 67593 w 408999"/>
                <a:gd name="connsiteY9" fmla="*/ 194791 h 194810"/>
                <a:gd name="connsiteX10" fmla="*/ 211995 w 408999"/>
                <a:gd name="connsiteY10" fmla="*/ 73569 h 194810"/>
                <a:gd name="connsiteX11" fmla="*/ 218557 w 408999"/>
                <a:gd name="connsiteY11" fmla="*/ 75383 h 194810"/>
                <a:gd name="connsiteX12" fmla="*/ 408986 w 408999"/>
                <a:gd name="connsiteY12" fmla="*/ 117262 h 194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8999" h="194810">
                  <a:moveTo>
                    <a:pt x="405305" y="106885"/>
                  </a:moveTo>
                  <a:cubicBezTo>
                    <a:pt x="405305" y="106885"/>
                    <a:pt x="298447" y="111340"/>
                    <a:pt x="260702" y="32477"/>
                  </a:cubicBezTo>
                  <a:cubicBezTo>
                    <a:pt x="256701" y="24096"/>
                    <a:pt x="254634" y="14928"/>
                    <a:pt x="254634" y="5642"/>
                  </a:cubicBezTo>
                  <a:lnTo>
                    <a:pt x="254634" y="3468"/>
                  </a:lnTo>
                  <a:cubicBezTo>
                    <a:pt x="254647" y="1604"/>
                    <a:pt x="253180" y="66"/>
                    <a:pt x="251313" y="-13"/>
                  </a:cubicBezTo>
                  <a:cubicBezTo>
                    <a:pt x="238803" y="-359"/>
                    <a:pt x="231974" y="12978"/>
                    <a:pt x="231974" y="12978"/>
                  </a:cubicBezTo>
                  <a:lnTo>
                    <a:pt x="231747" y="13071"/>
                  </a:lnTo>
                  <a:cubicBezTo>
                    <a:pt x="228253" y="13351"/>
                    <a:pt x="224385" y="13818"/>
                    <a:pt x="220237" y="14285"/>
                  </a:cubicBezTo>
                  <a:cubicBezTo>
                    <a:pt x="160473" y="21274"/>
                    <a:pt x="37517" y="40212"/>
                    <a:pt x="-14" y="162888"/>
                  </a:cubicBezTo>
                  <a:cubicBezTo>
                    <a:pt x="-14" y="162888"/>
                    <a:pt x="29448" y="194791"/>
                    <a:pt x="67593" y="194791"/>
                  </a:cubicBezTo>
                  <a:cubicBezTo>
                    <a:pt x="104643" y="194791"/>
                    <a:pt x="42599" y="131372"/>
                    <a:pt x="211995" y="73569"/>
                  </a:cubicBezTo>
                  <a:cubicBezTo>
                    <a:pt x="214342" y="72770"/>
                    <a:pt x="216943" y="73489"/>
                    <a:pt x="218557" y="75383"/>
                  </a:cubicBezTo>
                  <a:cubicBezTo>
                    <a:pt x="248619" y="110900"/>
                    <a:pt x="305702" y="145817"/>
                    <a:pt x="408986" y="117262"/>
                  </a:cubicBezTo>
                  <a:close/>
                </a:path>
              </a:pathLst>
            </a:custGeom>
            <a:solidFill>
              <a:srgbClr val="4C68B0"/>
            </a:solidFill>
            <a:ln w="1333" cap="flat">
              <a:noFill/>
              <a:prstDash val="solid"/>
              <a:miter/>
            </a:ln>
          </p:spPr>
          <p:txBody>
            <a:bodyPr rtlCol="0" anchor="ctr"/>
            <a:lstStyle/>
            <a:p>
              <a:endParaRPr lang="zh-CN" altLang="en-US"/>
            </a:p>
          </p:txBody>
        </p:sp>
        <p:sp>
          <p:nvSpPr>
            <p:cNvPr id="787" name="任意多边形: 形状 786">
              <a:extLst>
                <a:ext uri="{FF2B5EF4-FFF2-40B4-BE49-F238E27FC236}">
                  <a16:creationId xmlns:a16="http://schemas.microsoft.com/office/drawing/2014/main" id="{71DF3277-CF4B-D229-A407-3419CFA6801F}"/>
                </a:ext>
              </a:extLst>
            </p:cNvPr>
            <p:cNvSpPr/>
            <p:nvPr/>
          </p:nvSpPr>
          <p:spPr>
            <a:xfrm>
              <a:off x="5622999" y="944182"/>
              <a:ext cx="68686" cy="22887"/>
            </a:xfrm>
            <a:custGeom>
              <a:avLst/>
              <a:gdLst>
                <a:gd name="connsiteX0" fmla="*/ 68446 w 68686"/>
                <a:gd name="connsiteY0" fmla="*/ 74 h 22887"/>
                <a:gd name="connsiteX1" fmla="*/ 56936 w 68686"/>
                <a:gd name="connsiteY1" fmla="*/ 1288 h 22887"/>
                <a:gd name="connsiteX2" fmla="*/ -14 w 68686"/>
                <a:gd name="connsiteY2" fmla="*/ 10811 h 22887"/>
                <a:gd name="connsiteX3" fmla="*/ 49520 w 68686"/>
                <a:gd name="connsiteY3" fmla="*/ 21760 h 22887"/>
                <a:gd name="connsiteX4" fmla="*/ 68673 w 68686"/>
                <a:gd name="connsiteY4" fmla="*/ -19 h 22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686" h="22887">
                  <a:moveTo>
                    <a:pt x="68446" y="74"/>
                  </a:moveTo>
                  <a:cubicBezTo>
                    <a:pt x="64952" y="354"/>
                    <a:pt x="61084" y="821"/>
                    <a:pt x="56936" y="1288"/>
                  </a:cubicBezTo>
                  <a:cubicBezTo>
                    <a:pt x="37784" y="3351"/>
                    <a:pt x="18765" y="6531"/>
                    <a:pt x="-14" y="10811"/>
                  </a:cubicBezTo>
                  <a:cubicBezTo>
                    <a:pt x="17458" y="9357"/>
                    <a:pt x="35770" y="27442"/>
                    <a:pt x="49520" y="21760"/>
                  </a:cubicBezTo>
                  <a:cubicBezTo>
                    <a:pt x="63271" y="16079"/>
                    <a:pt x="68673" y="-19"/>
                    <a:pt x="68673" y="-19"/>
                  </a:cubicBezTo>
                  <a:close/>
                </a:path>
              </a:pathLst>
            </a:custGeom>
            <a:gradFill>
              <a:gsLst>
                <a:gs pos="0">
                  <a:srgbClr val="4C68B0"/>
                </a:gs>
                <a:gs pos="59000">
                  <a:srgbClr val="3B50A6"/>
                </a:gs>
                <a:gs pos="100000">
                  <a:srgbClr val="3345A2"/>
                </a:gs>
              </a:gsLst>
              <a:lin ang="3424187" scaled="1"/>
            </a:gradFill>
            <a:ln w="1333" cap="flat">
              <a:noFill/>
              <a:prstDash val="solid"/>
              <a:miter/>
            </a:ln>
          </p:spPr>
          <p:txBody>
            <a:bodyPr rtlCol="0" anchor="ctr"/>
            <a:lstStyle/>
            <a:p>
              <a:endParaRPr lang="zh-CN" altLang="en-US"/>
            </a:p>
          </p:txBody>
        </p:sp>
        <p:sp>
          <p:nvSpPr>
            <p:cNvPr id="788" name="任意多边形: 形状 787">
              <a:extLst>
                <a:ext uri="{FF2B5EF4-FFF2-40B4-BE49-F238E27FC236}">
                  <a16:creationId xmlns:a16="http://schemas.microsoft.com/office/drawing/2014/main" id="{ACF6A629-B5A5-8AA3-A22D-B84371B056C4}"/>
                </a:ext>
              </a:extLst>
            </p:cNvPr>
            <p:cNvSpPr/>
            <p:nvPr/>
          </p:nvSpPr>
          <p:spPr>
            <a:xfrm>
              <a:off x="5459698" y="984432"/>
              <a:ext cx="217596" cy="141563"/>
            </a:xfrm>
            <a:custGeom>
              <a:avLst/>
              <a:gdLst>
                <a:gd name="connsiteX0" fmla="*/ 147096 w 217596"/>
                <a:gd name="connsiteY0" fmla="*/ 4984 h 141563"/>
                <a:gd name="connsiteX1" fmla="*/ 38064 w 217596"/>
                <a:gd name="connsiteY1" fmla="*/ 74337 h 141563"/>
                <a:gd name="connsiteX2" fmla="*/ 18512 w 217596"/>
                <a:gd name="connsiteY2" fmla="*/ 67082 h 141563"/>
                <a:gd name="connsiteX3" fmla="*/ -14 w 217596"/>
                <a:gd name="connsiteY3" fmla="*/ 109641 h 141563"/>
                <a:gd name="connsiteX4" fmla="*/ 67593 w 217596"/>
                <a:gd name="connsiteY4" fmla="*/ 141544 h 141563"/>
                <a:gd name="connsiteX5" fmla="*/ 211995 w 217596"/>
                <a:gd name="connsiteY5" fmla="*/ 20322 h 141563"/>
                <a:gd name="connsiteX6" fmla="*/ 217583 w 217596"/>
                <a:gd name="connsiteY6" fmla="*/ 21242 h 141563"/>
                <a:gd name="connsiteX7" fmla="*/ 147096 w 217596"/>
                <a:gd name="connsiteY7" fmla="*/ 4984 h 141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7596" h="141563">
                  <a:moveTo>
                    <a:pt x="147096" y="4984"/>
                  </a:moveTo>
                  <a:cubicBezTo>
                    <a:pt x="111419" y="22656"/>
                    <a:pt x="40731" y="95677"/>
                    <a:pt x="38064" y="74337"/>
                  </a:cubicBezTo>
                  <a:cubicBezTo>
                    <a:pt x="35397" y="52998"/>
                    <a:pt x="28488" y="52091"/>
                    <a:pt x="18512" y="67082"/>
                  </a:cubicBezTo>
                  <a:cubicBezTo>
                    <a:pt x="10696" y="80495"/>
                    <a:pt x="4481" y="94779"/>
                    <a:pt x="-14" y="109641"/>
                  </a:cubicBezTo>
                  <a:cubicBezTo>
                    <a:pt x="-14" y="109641"/>
                    <a:pt x="29448" y="141544"/>
                    <a:pt x="67593" y="141544"/>
                  </a:cubicBezTo>
                  <a:cubicBezTo>
                    <a:pt x="104643" y="141544"/>
                    <a:pt x="42599" y="78125"/>
                    <a:pt x="211995" y="20322"/>
                  </a:cubicBezTo>
                  <a:cubicBezTo>
                    <a:pt x="213889" y="19680"/>
                    <a:pt x="215996" y="20024"/>
                    <a:pt x="217583" y="21242"/>
                  </a:cubicBezTo>
                  <a:cubicBezTo>
                    <a:pt x="211635" y="15894"/>
                    <a:pt x="179332" y="-10981"/>
                    <a:pt x="147096" y="4984"/>
                  </a:cubicBezTo>
                  <a:close/>
                </a:path>
              </a:pathLst>
            </a:custGeom>
            <a:gradFill>
              <a:gsLst>
                <a:gs pos="0">
                  <a:srgbClr val="4C68B0"/>
                </a:gs>
                <a:gs pos="59000">
                  <a:srgbClr val="3B50A6"/>
                </a:gs>
                <a:gs pos="100000">
                  <a:srgbClr val="3345A2"/>
                </a:gs>
              </a:gsLst>
              <a:lin ang="2335958" scaled="1"/>
            </a:gradFill>
            <a:ln w="1333" cap="flat">
              <a:noFill/>
              <a:prstDash val="solid"/>
              <a:miter/>
            </a:ln>
          </p:spPr>
          <p:txBody>
            <a:bodyPr rtlCol="0" anchor="ctr"/>
            <a:lstStyle/>
            <a:p>
              <a:endParaRPr lang="zh-CN" altLang="en-US"/>
            </a:p>
          </p:txBody>
        </p:sp>
        <p:sp>
          <p:nvSpPr>
            <p:cNvPr id="789" name="任意多边形: 形状 788">
              <a:extLst>
                <a:ext uri="{FF2B5EF4-FFF2-40B4-BE49-F238E27FC236}">
                  <a16:creationId xmlns:a16="http://schemas.microsoft.com/office/drawing/2014/main" id="{6A204C15-0F48-2A12-E354-3E590DC857A1}"/>
                </a:ext>
              </a:extLst>
            </p:cNvPr>
            <p:cNvSpPr/>
            <p:nvPr/>
          </p:nvSpPr>
          <p:spPr>
            <a:xfrm>
              <a:off x="5726588" y="923453"/>
              <a:ext cx="6720" cy="13434"/>
            </a:xfrm>
            <a:custGeom>
              <a:avLst/>
              <a:gdLst>
                <a:gd name="connsiteX0" fmla="*/ 4481 w 6720"/>
                <a:gd name="connsiteY0" fmla="*/ 3891 h 13434"/>
                <a:gd name="connsiteX1" fmla="*/ 4801 w 6720"/>
                <a:gd name="connsiteY1" fmla="*/ 1624 h 13434"/>
                <a:gd name="connsiteX2" fmla="*/ 2574 w 6720"/>
                <a:gd name="connsiteY2" fmla="*/ 117 h 13434"/>
                <a:gd name="connsiteX3" fmla="*/ 1160 w 6720"/>
                <a:gd name="connsiteY3" fmla="*/ 8453 h 13434"/>
                <a:gd name="connsiteX4" fmla="*/ 6416 w 6720"/>
                <a:gd name="connsiteY4" fmla="*/ 12454 h 13434"/>
                <a:gd name="connsiteX5" fmla="*/ 4748 w 6720"/>
                <a:gd name="connsiteY5" fmla="*/ 7706 h 13434"/>
                <a:gd name="connsiteX6" fmla="*/ 4481 w 6720"/>
                <a:gd name="connsiteY6" fmla="*/ 3891 h 13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20" h="13434">
                  <a:moveTo>
                    <a:pt x="4481" y="3891"/>
                  </a:moveTo>
                  <a:cubicBezTo>
                    <a:pt x="5135" y="3318"/>
                    <a:pt x="5268" y="2355"/>
                    <a:pt x="4801" y="1624"/>
                  </a:cubicBezTo>
                  <a:cubicBezTo>
                    <a:pt x="4188" y="610"/>
                    <a:pt x="3348" y="-390"/>
                    <a:pt x="2574" y="117"/>
                  </a:cubicBezTo>
                  <a:cubicBezTo>
                    <a:pt x="1160" y="1024"/>
                    <a:pt x="-1587" y="4025"/>
                    <a:pt x="1160" y="8453"/>
                  </a:cubicBezTo>
                  <a:cubicBezTo>
                    <a:pt x="3908" y="12880"/>
                    <a:pt x="5909" y="14694"/>
                    <a:pt x="6416" y="12454"/>
                  </a:cubicBezTo>
                  <a:cubicBezTo>
                    <a:pt x="6922" y="10213"/>
                    <a:pt x="6989" y="7972"/>
                    <a:pt x="4748" y="7706"/>
                  </a:cubicBezTo>
                  <a:cubicBezTo>
                    <a:pt x="2921" y="7492"/>
                    <a:pt x="3068" y="5038"/>
                    <a:pt x="4481" y="3891"/>
                  </a:cubicBezTo>
                  <a:close/>
                </a:path>
              </a:pathLst>
            </a:custGeom>
            <a:gradFill>
              <a:gsLst>
                <a:gs pos="0">
                  <a:srgbClr val="F9AA8F"/>
                </a:gs>
                <a:gs pos="50000">
                  <a:srgbClr val="F89C7D"/>
                </a:gs>
                <a:gs pos="100000">
                  <a:srgbClr val="F78E6B"/>
                </a:gs>
              </a:gsLst>
              <a:lin ang="21372581" scaled="1"/>
            </a:gradFill>
            <a:ln w="1333" cap="flat">
              <a:noFill/>
              <a:prstDash val="solid"/>
              <a:miter/>
            </a:ln>
          </p:spPr>
          <p:txBody>
            <a:bodyPr rtlCol="0" anchor="ctr"/>
            <a:lstStyle/>
            <a:p>
              <a:endParaRPr lang="zh-CN" altLang="en-US"/>
            </a:p>
          </p:txBody>
        </p:sp>
        <p:sp>
          <p:nvSpPr>
            <p:cNvPr id="790" name="任意多边形: 形状 789">
              <a:extLst>
                <a:ext uri="{FF2B5EF4-FFF2-40B4-BE49-F238E27FC236}">
                  <a16:creationId xmlns:a16="http://schemas.microsoft.com/office/drawing/2014/main" id="{94EA545B-2AC7-11F3-EAAE-F2F4758C5D2A}"/>
                </a:ext>
              </a:extLst>
            </p:cNvPr>
            <p:cNvSpPr/>
            <p:nvPr/>
          </p:nvSpPr>
          <p:spPr>
            <a:xfrm>
              <a:off x="5736805" y="884471"/>
              <a:ext cx="18157" cy="17431"/>
            </a:xfrm>
            <a:custGeom>
              <a:avLst/>
              <a:gdLst>
                <a:gd name="connsiteX0" fmla="*/ 16698 w 18157"/>
                <a:gd name="connsiteY0" fmla="*/ 8917 h 17431"/>
                <a:gd name="connsiteX1" fmla="*/ 14497 w 18157"/>
                <a:gd name="connsiteY1" fmla="*/ -19 h 17431"/>
                <a:gd name="connsiteX2" fmla="*/ 14497 w 18157"/>
                <a:gd name="connsiteY2" fmla="*/ -19 h 17431"/>
                <a:gd name="connsiteX3" fmla="*/ 13937 w 18157"/>
                <a:gd name="connsiteY3" fmla="*/ 1728 h 17431"/>
                <a:gd name="connsiteX4" fmla="*/ -14 w 18157"/>
                <a:gd name="connsiteY4" fmla="*/ 17413 h 17431"/>
                <a:gd name="connsiteX5" fmla="*/ -14 w 18157"/>
                <a:gd name="connsiteY5" fmla="*/ 17413 h 17431"/>
                <a:gd name="connsiteX6" fmla="*/ 16698 w 18157"/>
                <a:gd name="connsiteY6" fmla="*/ 8917 h 17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57" h="17431">
                  <a:moveTo>
                    <a:pt x="16698" y="8917"/>
                  </a:moveTo>
                  <a:cubicBezTo>
                    <a:pt x="12256" y="4142"/>
                    <a:pt x="14497" y="-19"/>
                    <a:pt x="14497" y="-19"/>
                  </a:cubicBezTo>
                  <a:lnTo>
                    <a:pt x="14497" y="-19"/>
                  </a:lnTo>
                  <a:cubicBezTo>
                    <a:pt x="14177" y="512"/>
                    <a:pt x="13990" y="1110"/>
                    <a:pt x="13937" y="1728"/>
                  </a:cubicBezTo>
                  <a:cubicBezTo>
                    <a:pt x="13070" y="13865"/>
                    <a:pt x="6961" y="15812"/>
                    <a:pt x="-14" y="17413"/>
                  </a:cubicBezTo>
                  <a:lnTo>
                    <a:pt x="-14" y="17413"/>
                  </a:lnTo>
                  <a:cubicBezTo>
                    <a:pt x="15284" y="15892"/>
                    <a:pt x="21139" y="13691"/>
                    <a:pt x="16698" y="8917"/>
                  </a:cubicBezTo>
                  <a:close/>
                </a:path>
              </a:pathLst>
            </a:custGeom>
            <a:gradFill>
              <a:gsLst>
                <a:gs pos="0">
                  <a:srgbClr val="59342D"/>
                </a:gs>
                <a:gs pos="50000">
                  <a:srgbClr val="482A24"/>
                </a:gs>
                <a:gs pos="100000">
                  <a:srgbClr val="38211C"/>
                </a:gs>
              </a:gsLst>
              <a:lin ang="18878139" scaled="1"/>
            </a:gradFill>
            <a:ln w="1333" cap="flat">
              <a:noFill/>
              <a:prstDash val="solid"/>
              <a:miter/>
            </a:ln>
          </p:spPr>
          <p:txBody>
            <a:bodyPr rtlCol="0" anchor="ctr"/>
            <a:lstStyle/>
            <a:p>
              <a:endParaRPr lang="zh-CN" altLang="en-US"/>
            </a:p>
          </p:txBody>
        </p:sp>
        <p:sp>
          <p:nvSpPr>
            <p:cNvPr id="791" name="任意多边形: 形状 790">
              <a:extLst>
                <a:ext uri="{FF2B5EF4-FFF2-40B4-BE49-F238E27FC236}">
                  <a16:creationId xmlns:a16="http://schemas.microsoft.com/office/drawing/2014/main" id="{9CAAD21D-F701-31CC-5DDE-531D9E2BA396}"/>
                </a:ext>
              </a:extLst>
            </p:cNvPr>
            <p:cNvSpPr/>
            <p:nvPr/>
          </p:nvSpPr>
          <p:spPr>
            <a:xfrm>
              <a:off x="5712952" y="918986"/>
              <a:ext cx="18025" cy="23209"/>
            </a:xfrm>
            <a:custGeom>
              <a:avLst/>
              <a:gdLst>
                <a:gd name="connsiteX0" fmla="*/ 8049 w 18025"/>
                <a:gd name="connsiteY0" fmla="*/ 5744 h 23209"/>
                <a:gd name="connsiteX1" fmla="*/ 2060 w 18025"/>
                <a:gd name="connsiteY1" fmla="*/ 3663 h 23209"/>
                <a:gd name="connsiteX2" fmla="*/ 1713 w 18025"/>
                <a:gd name="connsiteY2" fmla="*/ 2329 h 23209"/>
                <a:gd name="connsiteX3" fmla="*/ 1713 w 18025"/>
                <a:gd name="connsiteY3" fmla="*/ 2409 h 23209"/>
                <a:gd name="connsiteX4" fmla="*/ 1206 w 18025"/>
                <a:gd name="connsiteY4" fmla="*/ 14173 h 23209"/>
                <a:gd name="connsiteX5" fmla="*/ 8275 w 18025"/>
                <a:gd name="connsiteY5" fmla="*/ 19668 h 23209"/>
                <a:gd name="connsiteX6" fmla="*/ 11316 w 18025"/>
                <a:gd name="connsiteY6" fmla="*/ 11385 h 23209"/>
                <a:gd name="connsiteX7" fmla="*/ 14424 w 18025"/>
                <a:gd name="connsiteY7" fmla="*/ 1636 h 23209"/>
                <a:gd name="connsiteX8" fmla="*/ 18011 w 18025"/>
                <a:gd name="connsiteY8" fmla="*/ 569 h 23209"/>
                <a:gd name="connsiteX9" fmla="*/ 18011 w 18025"/>
                <a:gd name="connsiteY9" fmla="*/ 569 h 23209"/>
                <a:gd name="connsiteX10" fmla="*/ 8049 w 18025"/>
                <a:gd name="connsiteY10" fmla="*/ 5744 h 23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25" h="23209">
                  <a:moveTo>
                    <a:pt x="8049" y="5744"/>
                  </a:moveTo>
                  <a:cubicBezTo>
                    <a:pt x="4954" y="14079"/>
                    <a:pt x="2447" y="9745"/>
                    <a:pt x="2060" y="3663"/>
                  </a:cubicBezTo>
                  <a:cubicBezTo>
                    <a:pt x="2020" y="3202"/>
                    <a:pt x="1900" y="2751"/>
                    <a:pt x="1713" y="2329"/>
                  </a:cubicBezTo>
                  <a:cubicBezTo>
                    <a:pt x="1713" y="2356"/>
                    <a:pt x="1713" y="2383"/>
                    <a:pt x="1713" y="2409"/>
                  </a:cubicBezTo>
                  <a:cubicBezTo>
                    <a:pt x="2554" y="6309"/>
                    <a:pt x="2367" y="10358"/>
                    <a:pt x="1206" y="14173"/>
                  </a:cubicBezTo>
                  <a:cubicBezTo>
                    <a:pt x="-2675" y="26990"/>
                    <a:pt x="3527" y="23509"/>
                    <a:pt x="8275" y="19668"/>
                  </a:cubicBezTo>
                  <a:cubicBezTo>
                    <a:pt x="10729" y="17676"/>
                    <a:pt x="11903" y="14495"/>
                    <a:pt x="11316" y="11385"/>
                  </a:cubicBezTo>
                  <a:cubicBezTo>
                    <a:pt x="10583" y="7816"/>
                    <a:pt x="11769" y="4124"/>
                    <a:pt x="14424" y="1636"/>
                  </a:cubicBezTo>
                  <a:cubicBezTo>
                    <a:pt x="15264" y="534"/>
                    <a:pt x="16704" y="102"/>
                    <a:pt x="18011" y="569"/>
                  </a:cubicBezTo>
                  <a:lnTo>
                    <a:pt x="18011" y="569"/>
                  </a:lnTo>
                  <a:cubicBezTo>
                    <a:pt x="18011" y="569"/>
                    <a:pt x="11129" y="-2592"/>
                    <a:pt x="8049" y="5744"/>
                  </a:cubicBezTo>
                  <a:close/>
                </a:path>
              </a:pathLst>
            </a:custGeom>
            <a:gradFill>
              <a:gsLst>
                <a:gs pos="0">
                  <a:srgbClr val="59342D"/>
                </a:gs>
                <a:gs pos="50000">
                  <a:srgbClr val="482A24"/>
                </a:gs>
                <a:gs pos="100000">
                  <a:srgbClr val="38211C"/>
                </a:gs>
              </a:gsLst>
              <a:lin ang="17110997" scaled="1"/>
            </a:gradFill>
            <a:ln w="1333"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11643447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44AB304D-4F5D-68FE-AC27-939D47EE382D}"/>
              </a:ext>
            </a:extLst>
          </p:cNvPr>
          <p:cNvSpPr txBox="1"/>
          <p:nvPr/>
        </p:nvSpPr>
        <p:spPr>
          <a:xfrm>
            <a:off x="1250783" y="796957"/>
            <a:ext cx="1557731" cy="584775"/>
          </a:xfrm>
          <a:prstGeom prst="rect">
            <a:avLst/>
          </a:prstGeom>
          <a:noFill/>
        </p:spPr>
        <p:txBody>
          <a:bodyPr wrap="square" rtlCol="0">
            <a:spAutoFit/>
          </a:bodyPr>
          <a:lstStyle/>
          <a:p>
            <a:r>
              <a:rPr lang="zh-CN" altLang="en-US" sz="3200" dirty="0">
                <a:solidFill>
                  <a:schemeClr val="tx1">
                    <a:lumMod val="85000"/>
                    <a:lumOff val="15000"/>
                  </a:schemeClr>
                </a:solidFill>
                <a:latin typeface="+mj-ea"/>
                <a:ea typeface="+mj-ea"/>
              </a:rPr>
              <a:t>图表页</a:t>
            </a:r>
          </a:p>
        </p:txBody>
      </p:sp>
      <p:grpSp>
        <p:nvGrpSpPr>
          <p:cNvPr id="5" name="组合 4">
            <a:extLst>
              <a:ext uri="{FF2B5EF4-FFF2-40B4-BE49-F238E27FC236}">
                <a16:creationId xmlns:a16="http://schemas.microsoft.com/office/drawing/2014/main" id="{70E047EA-0A2A-75CE-4064-2DCB5C6039E7}"/>
              </a:ext>
            </a:extLst>
          </p:cNvPr>
          <p:cNvGrpSpPr/>
          <p:nvPr/>
        </p:nvGrpSpPr>
        <p:grpSpPr>
          <a:xfrm>
            <a:off x="7055256" y="1939030"/>
            <a:ext cx="3883202" cy="3778225"/>
            <a:chOff x="3942375" y="2802574"/>
            <a:chExt cx="574167" cy="558645"/>
          </a:xfrm>
        </p:grpSpPr>
        <p:sp>
          <p:nvSpPr>
            <p:cNvPr id="6" name="任意多边形: 形状 5">
              <a:extLst>
                <a:ext uri="{FF2B5EF4-FFF2-40B4-BE49-F238E27FC236}">
                  <a16:creationId xmlns:a16="http://schemas.microsoft.com/office/drawing/2014/main" id="{3D60BE39-199A-34A4-9477-471F22178B3D}"/>
                </a:ext>
              </a:extLst>
            </p:cNvPr>
            <p:cNvSpPr/>
            <p:nvPr/>
          </p:nvSpPr>
          <p:spPr>
            <a:xfrm>
              <a:off x="4294251" y="3095769"/>
              <a:ext cx="222291" cy="218730"/>
            </a:xfrm>
            <a:custGeom>
              <a:avLst/>
              <a:gdLst>
                <a:gd name="connsiteX0" fmla="*/ -14 w 222291"/>
                <a:gd name="connsiteY0" fmla="*/ -19 h 218730"/>
                <a:gd name="connsiteX1" fmla="*/ 186093 w 222291"/>
                <a:gd name="connsiteY1" fmla="*/ -19 h 218730"/>
                <a:gd name="connsiteX2" fmla="*/ 222278 w 222291"/>
                <a:gd name="connsiteY2" fmla="*/ 36165 h 218730"/>
                <a:gd name="connsiteX3" fmla="*/ 222278 w 222291"/>
                <a:gd name="connsiteY3" fmla="*/ 218711 h 218730"/>
                <a:gd name="connsiteX4" fmla="*/ -14 w 222291"/>
                <a:gd name="connsiteY4" fmla="*/ 218711 h 2187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91" h="218730">
                  <a:moveTo>
                    <a:pt x="-14" y="-19"/>
                  </a:moveTo>
                  <a:lnTo>
                    <a:pt x="186093" y="-19"/>
                  </a:lnTo>
                  <a:cubicBezTo>
                    <a:pt x="206073" y="-19"/>
                    <a:pt x="222278" y="16186"/>
                    <a:pt x="222278" y="36165"/>
                  </a:cubicBezTo>
                  <a:lnTo>
                    <a:pt x="222278" y="218711"/>
                  </a:lnTo>
                  <a:lnTo>
                    <a:pt x="-14" y="218711"/>
                  </a:lnTo>
                  <a:close/>
                </a:path>
              </a:pathLst>
            </a:custGeom>
            <a:gradFill>
              <a:gsLst>
                <a:gs pos="0">
                  <a:srgbClr val="FFFFFF"/>
                </a:gs>
                <a:gs pos="84000">
                  <a:srgbClr val="CDDFEC"/>
                </a:gs>
              </a:gsLst>
              <a:lin ang="16200000" scaled="1"/>
            </a:gradFill>
            <a:ln w="1333" cap="flat">
              <a:noFill/>
              <a:prstDash val="solid"/>
              <a:miter/>
            </a:ln>
          </p:spPr>
          <p:txBody>
            <a:bodyPr rtlCol="0" anchor="ctr"/>
            <a:lstStyle/>
            <a:p>
              <a:endParaRPr lang="zh-CN" altLang="en-US"/>
            </a:p>
          </p:txBody>
        </p:sp>
        <p:sp>
          <p:nvSpPr>
            <p:cNvPr id="7" name="任意多边形: 形状 6">
              <a:extLst>
                <a:ext uri="{FF2B5EF4-FFF2-40B4-BE49-F238E27FC236}">
                  <a16:creationId xmlns:a16="http://schemas.microsoft.com/office/drawing/2014/main" id="{27A0FADD-BBC1-E41A-0B9F-159E4353A8B1}"/>
                </a:ext>
              </a:extLst>
            </p:cNvPr>
            <p:cNvSpPr/>
            <p:nvPr/>
          </p:nvSpPr>
          <p:spPr>
            <a:xfrm>
              <a:off x="3986602" y="2878359"/>
              <a:ext cx="172930" cy="128358"/>
            </a:xfrm>
            <a:custGeom>
              <a:avLst/>
              <a:gdLst>
                <a:gd name="connsiteX0" fmla="*/ 172917 w 172930"/>
                <a:gd name="connsiteY0" fmla="*/ 114681 h 128358"/>
                <a:gd name="connsiteX1" fmla="*/ -14 w 172930"/>
                <a:gd name="connsiteY1" fmla="*/ -19 h 128358"/>
                <a:gd name="connsiteX2" fmla="*/ 15551 w 172930"/>
                <a:gd name="connsiteY2" fmla="*/ -19 h 128358"/>
                <a:gd name="connsiteX3" fmla="*/ 149363 w 172930"/>
                <a:gd name="connsiteY3" fmla="*/ 29323 h 128358"/>
              </a:gdLst>
              <a:ahLst/>
              <a:cxnLst>
                <a:cxn ang="0">
                  <a:pos x="connsiteX0" y="connsiteY0"/>
                </a:cxn>
                <a:cxn ang="0">
                  <a:pos x="connsiteX1" y="connsiteY1"/>
                </a:cxn>
                <a:cxn ang="0">
                  <a:pos x="connsiteX2" y="connsiteY2"/>
                </a:cxn>
                <a:cxn ang="0">
                  <a:pos x="connsiteX3" y="connsiteY3"/>
                </a:cxn>
              </a:cxnLst>
              <a:rect l="l" t="t" r="r" b="b"/>
              <a:pathLst>
                <a:path w="172930" h="128358">
                  <a:moveTo>
                    <a:pt x="172917" y="114681"/>
                  </a:moveTo>
                  <a:cubicBezTo>
                    <a:pt x="172917" y="114681"/>
                    <a:pt x="-14" y="186702"/>
                    <a:pt x="-14" y="-19"/>
                  </a:cubicBezTo>
                  <a:lnTo>
                    <a:pt x="15551" y="-19"/>
                  </a:lnTo>
                  <a:cubicBezTo>
                    <a:pt x="15551" y="-19"/>
                    <a:pt x="64125" y="139715"/>
                    <a:pt x="149363" y="29323"/>
                  </a:cubicBezTo>
                  <a:close/>
                </a:path>
              </a:pathLst>
            </a:custGeom>
            <a:solidFill>
              <a:srgbClr val="6B5DA8"/>
            </a:solidFill>
            <a:ln w="1333" cap="flat">
              <a:no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id="{DC097EF7-9E7E-D6CC-A1A5-EC22A0A7154D}"/>
                </a:ext>
              </a:extLst>
            </p:cNvPr>
            <p:cNvSpPr/>
            <p:nvPr/>
          </p:nvSpPr>
          <p:spPr>
            <a:xfrm>
              <a:off x="4086977" y="2909328"/>
              <a:ext cx="72554" cy="97400"/>
            </a:xfrm>
            <a:custGeom>
              <a:avLst/>
              <a:gdLst>
                <a:gd name="connsiteX0" fmla="*/ 72541 w 72554"/>
                <a:gd name="connsiteY0" fmla="*/ 83712 h 97400"/>
                <a:gd name="connsiteX1" fmla="*/ 49427 w 72554"/>
                <a:gd name="connsiteY1" fmla="*/ -19 h 97400"/>
                <a:gd name="connsiteX2" fmla="*/ 47013 w 72554"/>
                <a:gd name="connsiteY2" fmla="*/ 928 h 97400"/>
                <a:gd name="connsiteX3" fmla="*/ 13430 w 72554"/>
                <a:gd name="connsiteY3" fmla="*/ 32337 h 97400"/>
                <a:gd name="connsiteX4" fmla="*/ 13430 w 72554"/>
                <a:gd name="connsiteY4" fmla="*/ 33204 h 97400"/>
                <a:gd name="connsiteX5" fmla="*/ 39998 w 72554"/>
                <a:gd name="connsiteY5" fmla="*/ 73095 h 97400"/>
                <a:gd name="connsiteX6" fmla="*/ -14 w 72554"/>
                <a:gd name="connsiteY6" fmla="*/ 97356 h 97400"/>
                <a:gd name="connsiteX7" fmla="*/ 72541 w 72554"/>
                <a:gd name="connsiteY7" fmla="*/ 83712 h 97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554" h="97400">
                  <a:moveTo>
                    <a:pt x="72541" y="83712"/>
                  </a:moveTo>
                  <a:lnTo>
                    <a:pt x="49427" y="-19"/>
                  </a:lnTo>
                  <a:lnTo>
                    <a:pt x="47013" y="928"/>
                  </a:lnTo>
                  <a:cubicBezTo>
                    <a:pt x="35076" y="15945"/>
                    <a:pt x="23873" y="26055"/>
                    <a:pt x="13430" y="32337"/>
                  </a:cubicBezTo>
                  <a:cubicBezTo>
                    <a:pt x="13417" y="32630"/>
                    <a:pt x="13417" y="32910"/>
                    <a:pt x="13430" y="33204"/>
                  </a:cubicBezTo>
                  <a:cubicBezTo>
                    <a:pt x="14097" y="44153"/>
                    <a:pt x="42772" y="45420"/>
                    <a:pt x="39998" y="73095"/>
                  </a:cubicBezTo>
                  <a:cubicBezTo>
                    <a:pt x="37784" y="95315"/>
                    <a:pt x="10589" y="97396"/>
                    <a:pt x="-14" y="97356"/>
                  </a:cubicBezTo>
                  <a:cubicBezTo>
                    <a:pt x="38091" y="98062"/>
                    <a:pt x="72541" y="83712"/>
                    <a:pt x="72541" y="83712"/>
                  </a:cubicBezTo>
                  <a:close/>
                </a:path>
              </a:pathLst>
            </a:custGeom>
            <a:gradFill>
              <a:gsLst>
                <a:gs pos="0">
                  <a:srgbClr val="6B5DA8"/>
                </a:gs>
                <a:gs pos="50000">
                  <a:srgbClr val="5D4F9E"/>
                </a:gs>
                <a:gs pos="100000">
                  <a:srgbClr val="504194"/>
                </a:gs>
              </a:gsLst>
              <a:lin ang="2488814" scaled="1"/>
            </a:gradFill>
            <a:ln w="1333"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id="{4D466303-D23E-6C58-B019-246F0F2754FC}"/>
                </a:ext>
              </a:extLst>
            </p:cNvPr>
            <p:cNvSpPr/>
            <p:nvPr/>
          </p:nvSpPr>
          <p:spPr>
            <a:xfrm>
              <a:off x="3956379" y="3095769"/>
              <a:ext cx="373442" cy="218730"/>
            </a:xfrm>
            <a:custGeom>
              <a:avLst/>
              <a:gdLst>
                <a:gd name="connsiteX0" fmla="*/ 26487 w 373442"/>
                <a:gd name="connsiteY0" fmla="*/ -19 h 218730"/>
                <a:gd name="connsiteX1" fmla="*/ 346927 w 373442"/>
                <a:gd name="connsiteY1" fmla="*/ -19 h 218730"/>
                <a:gd name="connsiteX2" fmla="*/ 373428 w 373442"/>
                <a:gd name="connsiteY2" fmla="*/ 26495 h 218730"/>
                <a:gd name="connsiteX3" fmla="*/ 373428 w 373442"/>
                <a:gd name="connsiteY3" fmla="*/ 218711 h 218730"/>
                <a:gd name="connsiteX4" fmla="*/ -14 w 373442"/>
                <a:gd name="connsiteY4" fmla="*/ 218711 h 218730"/>
                <a:gd name="connsiteX5" fmla="*/ -14 w 373442"/>
                <a:gd name="connsiteY5" fmla="*/ 26495 h 218730"/>
                <a:gd name="connsiteX6" fmla="*/ 26474 w 373442"/>
                <a:gd name="connsiteY6" fmla="*/ -19 h 218730"/>
                <a:gd name="connsiteX7" fmla="*/ 26487 w 373442"/>
                <a:gd name="connsiteY7" fmla="*/ -19 h 218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3442" h="218730">
                  <a:moveTo>
                    <a:pt x="26487" y="-19"/>
                  </a:moveTo>
                  <a:lnTo>
                    <a:pt x="346927" y="-19"/>
                  </a:lnTo>
                  <a:cubicBezTo>
                    <a:pt x="361571" y="-6"/>
                    <a:pt x="373428" y="11851"/>
                    <a:pt x="373428" y="26495"/>
                  </a:cubicBezTo>
                  <a:lnTo>
                    <a:pt x="373428" y="218711"/>
                  </a:lnTo>
                  <a:lnTo>
                    <a:pt x="-14" y="218711"/>
                  </a:lnTo>
                  <a:lnTo>
                    <a:pt x="-14" y="26495"/>
                  </a:lnTo>
                  <a:cubicBezTo>
                    <a:pt x="-27" y="11864"/>
                    <a:pt x="11843" y="-6"/>
                    <a:pt x="26474" y="-19"/>
                  </a:cubicBezTo>
                  <a:cubicBezTo>
                    <a:pt x="26474" y="-19"/>
                    <a:pt x="26487" y="-19"/>
                    <a:pt x="26487" y="-19"/>
                  </a:cubicBezTo>
                  <a:close/>
                </a:path>
              </a:pathLst>
            </a:custGeom>
            <a:gradFill>
              <a:gsLst>
                <a:gs pos="0">
                  <a:srgbClr val="FFFFFF"/>
                </a:gs>
                <a:gs pos="84000">
                  <a:srgbClr val="CDDFEC"/>
                </a:gs>
              </a:gsLst>
              <a:lin ang="16200000" scaled="1"/>
            </a:gradFill>
            <a:ln w="1333"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6B309177-41A9-D4E9-390D-A9548F468275}"/>
                </a:ext>
              </a:extLst>
            </p:cNvPr>
            <p:cNvSpPr/>
            <p:nvPr/>
          </p:nvSpPr>
          <p:spPr>
            <a:xfrm>
              <a:off x="3977719" y="3143610"/>
              <a:ext cx="331389" cy="58923"/>
            </a:xfrm>
            <a:custGeom>
              <a:avLst/>
              <a:gdLst>
                <a:gd name="connsiteX0" fmla="*/ 321614 w 331389"/>
                <a:gd name="connsiteY0" fmla="*/ 0 h 58923"/>
                <a:gd name="connsiteX1" fmla="*/ 331390 w 331389"/>
                <a:gd name="connsiteY1" fmla="*/ 0 h 58923"/>
                <a:gd name="connsiteX2" fmla="*/ 331390 w 331389"/>
                <a:gd name="connsiteY2" fmla="*/ 58924 h 58923"/>
                <a:gd name="connsiteX3" fmla="*/ 321614 w 331389"/>
                <a:gd name="connsiteY3" fmla="*/ 58924 h 58923"/>
                <a:gd name="connsiteX4" fmla="*/ 9776 w 331389"/>
                <a:gd name="connsiteY4" fmla="*/ 58924 h 58923"/>
                <a:gd name="connsiteX5" fmla="*/ 0 w 331389"/>
                <a:gd name="connsiteY5" fmla="*/ 58924 h 58923"/>
                <a:gd name="connsiteX6" fmla="*/ 0 w 331389"/>
                <a:gd name="connsiteY6" fmla="*/ 0 h 58923"/>
                <a:gd name="connsiteX7" fmla="*/ 9776 w 331389"/>
                <a:gd name="connsiteY7" fmla="*/ 0 h 58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1389" h="58923">
                  <a:moveTo>
                    <a:pt x="321614" y="0"/>
                  </a:moveTo>
                  <a:cubicBezTo>
                    <a:pt x="327013" y="0"/>
                    <a:pt x="331390" y="0"/>
                    <a:pt x="331390" y="0"/>
                  </a:cubicBezTo>
                  <a:lnTo>
                    <a:pt x="331390" y="58924"/>
                  </a:lnTo>
                  <a:cubicBezTo>
                    <a:pt x="331390" y="58924"/>
                    <a:pt x="327013" y="58924"/>
                    <a:pt x="321614" y="58924"/>
                  </a:cubicBezTo>
                  <a:lnTo>
                    <a:pt x="9776" y="58924"/>
                  </a:lnTo>
                  <a:cubicBezTo>
                    <a:pt x="4377" y="58924"/>
                    <a:pt x="0" y="58924"/>
                    <a:pt x="0" y="58924"/>
                  </a:cubicBezTo>
                  <a:lnTo>
                    <a:pt x="0" y="0"/>
                  </a:lnTo>
                  <a:cubicBezTo>
                    <a:pt x="0" y="0"/>
                    <a:pt x="4377" y="0"/>
                    <a:pt x="9776" y="0"/>
                  </a:cubicBezTo>
                  <a:close/>
                </a:path>
              </a:pathLst>
            </a:custGeom>
            <a:gradFill>
              <a:gsLst>
                <a:gs pos="0">
                  <a:srgbClr val="FFFFFF"/>
                </a:gs>
                <a:gs pos="84000">
                  <a:srgbClr val="CDDFEC"/>
                </a:gs>
              </a:gsLst>
              <a:lin ang="16200000" scaled="1"/>
            </a:gradFill>
            <a:ln w="1333"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F434B21A-F1AC-3418-6450-DF20F7464FC3}"/>
                </a:ext>
              </a:extLst>
            </p:cNvPr>
            <p:cNvSpPr/>
            <p:nvPr/>
          </p:nvSpPr>
          <p:spPr>
            <a:xfrm>
              <a:off x="3977719" y="3132700"/>
              <a:ext cx="331389" cy="58923"/>
            </a:xfrm>
            <a:custGeom>
              <a:avLst/>
              <a:gdLst>
                <a:gd name="connsiteX0" fmla="*/ 321614 w 331389"/>
                <a:gd name="connsiteY0" fmla="*/ 0 h 58923"/>
                <a:gd name="connsiteX1" fmla="*/ 331390 w 331389"/>
                <a:gd name="connsiteY1" fmla="*/ 0 h 58923"/>
                <a:gd name="connsiteX2" fmla="*/ 331390 w 331389"/>
                <a:gd name="connsiteY2" fmla="*/ 58924 h 58923"/>
                <a:gd name="connsiteX3" fmla="*/ 321614 w 331389"/>
                <a:gd name="connsiteY3" fmla="*/ 58924 h 58923"/>
                <a:gd name="connsiteX4" fmla="*/ 9776 w 331389"/>
                <a:gd name="connsiteY4" fmla="*/ 58924 h 58923"/>
                <a:gd name="connsiteX5" fmla="*/ 0 w 331389"/>
                <a:gd name="connsiteY5" fmla="*/ 58924 h 58923"/>
                <a:gd name="connsiteX6" fmla="*/ 0 w 331389"/>
                <a:gd name="connsiteY6" fmla="*/ 0 h 58923"/>
                <a:gd name="connsiteX7" fmla="*/ 9776 w 331389"/>
                <a:gd name="connsiteY7" fmla="*/ 0 h 58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1389" h="58923">
                  <a:moveTo>
                    <a:pt x="321614" y="0"/>
                  </a:moveTo>
                  <a:cubicBezTo>
                    <a:pt x="327013" y="0"/>
                    <a:pt x="331390" y="0"/>
                    <a:pt x="331390" y="0"/>
                  </a:cubicBezTo>
                  <a:lnTo>
                    <a:pt x="331390" y="58924"/>
                  </a:lnTo>
                  <a:cubicBezTo>
                    <a:pt x="331390" y="58924"/>
                    <a:pt x="327013" y="58924"/>
                    <a:pt x="321614" y="58924"/>
                  </a:cubicBezTo>
                  <a:lnTo>
                    <a:pt x="9776" y="58924"/>
                  </a:lnTo>
                  <a:cubicBezTo>
                    <a:pt x="4377" y="58924"/>
                    <a:pt x="0" y="58924"/>
                    <a:pt x="0" y="58924"/>
                  </a:cubicBezTo>
                  <a:lnTo>
                    <a:pt x="0" y="0"/>
                  </a:lnTo>
                  <a:cubicBezTo>
                    <a:pt x="0" y="0"/>
                    <a:pt x="4377" y="0"/>
                    <a:pt x="9776" y="0"/>
                  </a:cubicBezTo>
                  <a:close/>
                </a:path>
              </a:pathLst>
            </a:custGeom>
            <a:gradFill>
              <a:gsLst>
                <a:gs pos="0">
                  <a:srgbClr val="FFFFFF"/>
                </a:gs>
                <a:gs pos="84000">
                  <a:srgbClr val="CDDFEC"/>
                </a:gs>
              </a:gsLst>
              <a:lin ang="16200000" scaled="1"/>
            </a:gradFill>
            <a:ln w="1333"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47E28C8F-6FF5-72F1-A8E4-D30D879BC322}"/>
                </a:ext>
              </a:extLst>
            </p:cNvPr>
            <p:cNvSpPr/>
            <p:nvPr/>
          </p:nvSpPr>
          <p:spPr>
            <a:xfrm>
              <a:off x="3977719" y="3234503"/>
              <a:ext cx="331389" cy="58923"/>
            </a:xfrm>
            <a:custGeom>
              <a:avLst/>
              <a:gdLst>
                <a:gd name="connsiteX0" fmla="*/ 321614 w 331389"/>
                <a:gd name="connsiteY0" fmla="*/ 0 h 58923"/>
                <a:gd name="connsiteX1" fmla="*/ 331390 w 331389"/>
                <a:gd name="connsiteY1" fmla="*/ 0 h 58923"/>
                <a:gd name="connsiteX2" fmla="*/ 331390 w 331389"/>
                <a:gd name="connsiteY2" fmla="*/ 58924 h 58923"/>
                <a:gd name="connsiteX3" fmla="*/ 321614 w 331389"/>
                <a:gd name="connsiteY3" fmla="*/ 58924 h 58923"/>
                <a:gd name="connsiteX4" fmla="*/ 9776 w 331389"/>
                <a:gd name="connsiteY4" fmla="*/ 58924 h 58923"/>
                <a:gd name="connsiteX5" fmla="*/ 0 w 331389"/>
                <a:gd name="connsiteY5" fmla="*/ 58924 h 58923"/>
                <a:gd name="connsiteX6" fmla="*/ 0 w 331389"/>
                <a:gd name="connsiteY6" fmla="*/ 0 h 58923"/>
                <a:gd name="connsiteX7" fmla="*/ 9776 w 331389"/>
                <a:gd name="connsiteY7" fmla="*/ 0 h 58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1389" h="58923">
                  <a:moveTo>
                    <a:pt x="321614" y="0"/>
                  </a:moveTo>
                  <a:cubicBezTo>
                    <a:pt x="327013" y="0"/>
                    <a:pt x="331390" y="0"/>
                    <a:pt x="331390" y="0"/>
                  </a:cubicBezTo>
                  <a:lnTo>
                    <a:pt x="331390" y="58924"/>
                  </a:lnTo>
                  <a:cubicBezTo>
                    <a:pt x="331390" y="58924"/>
                    <a:pt x="327013" y="58924"/>
                    <a:pt x="321614" y="58924"/>
                  </a:cubicBezTo>
                  <a:lnTo>
                    <a:pt x="9776" y="58924"/>
                  </a:lnTo>
                  <a:cubicBezTo>
                    <a:pt x="4377" y="58924"/>
                    <a:pt x="0" y="58924"/>
                    <a:pt x="0" y="58924"/>
                  </a:cubicBezTo>
                  <a:lnTo>
                    <a:pt x="0" y="0"/>
                  </a:lnTo>
                  <a:cubicBezTo>
                    <a:pt x="0" y="0"/>
                    <a:pt x="4377" y="0"/>
                    <a:pt x="9776" y="0"/>
                  </a:cubicBezTo>
                  <a:close/>
                </a:path>
              </a:pathLst>
            </a:custGeom>
            <a:gradFill>
              <a:gsLst>
                <a:gs pos="0">
                  <a:srgbClr val="FFFFFF"/>
                </a:gs>
                <a:gs pos="84000">
                  <a:srgbClr val="CDDFEC"/>
                </a:gs>
              </a:gsLst>
              <a:lin ang="16200000" scaled="1"/>
            </a:gradFill>
            <a:ln w="1333"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D3A9F562-BDD9-09DB-5714-81AB7F1783F5}"/>
                </a:ext>
              </a:extLst>
            </p:cNvPr>
            <p:cNvSpPr/>
            <p:nvPr/>
          </p:nvSpPr>
          <p:spPr>
            <a:xfrm>
              <a:off x="3977719" y="3223606"/>
              <a:ext cx="331389" cy="58923"/>
            </a:xfrm>
            <a:custGeom>
              <a:avLst/>
              <a:gdLst>
                <a:gd name="connsiteX0" fmla="*/ 321614 w 331389"/>
                <a:gd name="connsiteY0" fmla="*/ 0 h 58923"/>
                <a:gd name="connsiteX1" fmla="*/ 331390 w 331389"/>
                <a:gd name="connsiteY1" fmla="*/ 0 h 58923"/>
                <a:gd name="connsiteX2" fmla="*/ 331390 w 331389"/>
                <a:gd name="connsiteY2" fmla="*/ 58924 h 58923"/>
                <a:gd name="connsiteX3" fmla="*/ 321614 w 331389"/>
                <a:gd name="connsiteY3" fmla="*/ 58924 h 58923"/>
                <a:gd name="connsiteX4" fmla="*/ 9776 w 331389"/>
                <a:gd name="connsiteY4" fmla="*/ 58924 h 58923"/>
                <a:gd name="connsiteX5" fmla="*/ 0 w 331389"/>
                <a:gd name="connsiteY5" fmla="*/ 58924 h 58923"/>
                <a:gd name="connsiteX6" fmla="*/ 0 w 331389"/>
                <a:gd name="connsiteY6" fmla="*/ 0 h 58923"/>
                <a:gd name="connsiteX7" fmla="*/ 9776 w 331389"/>
                <a:gd name="connsiteY7" fmla="*/ 0 h 58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1389" h="58923">
                  <a:moveTo>
                    <a:pt x="321614" y="0"/>
                  </a:moveTo>
                  <a:cubicBezTo>
                    <a:pt x="327013" y="0"/>
                    <a:pt x="331390" y="0"/>
                    <a:pt x="331390" y="0"/>
                  </a:cubicBezTo>
                  <a:lnTo>
                    <a:pt x="331390" y="58924"/>
                  </a:lnTo>
                  <a:cubicBezTo>
                    <a:pt x="331390" y="58924"/>
                    <a:pt x="327013" y="58924"/>
                    <a:pt x="321614" y="58924"/>
                  </a:cubicBezTo>
                  <a:lnTo>
                    <a:pt x="9776" y="58924"/>
                  </a:lnTo>
                  <a:cubicBezTo>
                    <a:pt x="4377" y="58924"/>
                    <a:pt x="0" y="58924"/>
                    <a:pt x="0" y="58924"/>
                  </a:cubicBezTo>
                  <a:lnTo>
                    <a:pt x="0" y="0"/>
                  </a:lnTo>
                  <a:cubicBezTo>
                    <a:pt x="0" y="0"/>
                    <a:pt x="4377" y="0"/>
                    <a:pt x="9776" y="0"/>
                  </a:cubicBezTo>
                  <a:close/>
                </a:path>
              </a:pathLst>
            </a:custGeom>
            <a:gradFill>
              <a:gsLst>
                <a:gs pos="0">
                  <a:srgbClr val="FFFFFF"/>
                </a:gs>
                <a:gs pos="84000">
                  <a:srgbClr val="CDDFEC"/>
                </a:gs>
              </a:gsLst>
              <a:lin ang="16200000" scaled="1"/>
            </a:gradFill>
            <a:ln w="1333"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B1DE8E45-1D37-C1BD-77B0-5C69DA689138}"/>
                </a:ext>
              </a:extLst>
            </p:cNvPr>
            <p:cNvSpPr/>
            <p:nvPr/>
          </p:nvSpPr>
          <p:spPr>
            <a:xfrm>
              <a:off x="4415914" y="3001653"/>
              <a:ext cx="38124" cy="30150"/>
            </a:xfrm>
            <a:custGeom>
              <a:avLst/>
              <a:gdLst>
                <a:gd name="connsiteX0" fmla="*/ -14 w 38124"/>
                <a:gd name="connsiteY0" fmla="*/ 13940 h 30150"/>
                <a:gd name="connsiteX1" fmla="*/ 20899 w 38124"/>
                <a:gd name="connsiteY1" fmla="*/ 1563 h 30150"/>
                <a:gd name="connsiteX2" fmla="*/ 26981 w 38124"/>
                <a:gd name="connsiteY2" fmla="*/ 963 h 30150"/>
                <a:gd name="connsiteX3" fmla="*/ 27167 w 38124"/>
                <a:gd name="connsiteY3" fmla="*/ 1123 h 30150"/>
                <a:gd name="connsiteX4" fmla="*/ 34996 w 38124"/>
                <a:gd name="connsiteY4" fmla="*/ 8325 h 30150"/>
                <a:gd name="connsiteX5" fmla="*/ 35623 w 38124"/>
                <a:gd name="connsiteY5" fmla="*/ 21795 h 30150"/>
                <a:gd name="connsiteX6" fmla="*/ 31382 w 38124"/>
                <a:gd name="connsiteY6" fmla="*/ 24489 h 30150"/>
                <a:gd name="connsiteX7" fmla="*/ 22046 w 38124"/>
                <a:gd name="connsiteY7" fmla="*/ 23382 h 30150"/>
                <a:gd name="connsiteX8" fmla="*/ 4601 w 38124"/>
                <a:gd name="connsiteY8" fmla="*/ 30131 h 30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24" h="30150">
                  <a:moveTo>
                    <a:pt x="-14" y="13940"/>
                  </a:moveTo>
                  <a:cubicBezTo>
                    <a:pt x="-14" y="13940"/>
                    <a:pt x="14470" y="9538"/>
                    <a:pt x="20899" y="1563"/>
                  </a:cubicBezTo>
                  <a:cubicBezTo>
                    <a:pt x="22406" y="-278"/>
                    <a:pt x="25140" y="-558"/>
                    <a:pt x="26981" y="963"/>
                  </a:cubicBezTo>
                  <a:cubicBezTo>
                    <a:pt x="27047" y="1016"/>
                    <a:pt x="27101" y="1069"/>
                    <a:pt x="27167" y="1123"/>
                  </a:cubicBezTo>
                  <a:lnTo>
                    <a:pt x="34996" y="8325"/>
                  </a:lnTo>
                  <a:cubicBezTo>
                    <a:pt x="38891" y="11872"/>
                    <a:pt x="39171" y="17901"/>
                    <a:pt x="35623" y="21795"/>
                  </a:cubicBezTo>
                  <a:cubicBezTo>
                    <a:pt x="34476" y="23062"/>
                    <a:pt x="33009" y="23983"/>
                    <a:pt x="31382" y="24489"/>
                  </a:cubicBezTo>
                  <a:cubicBezTo>
                    <a:pt x="28168" y="25436"/>
                    <a:pt x="24833" y="25450"/>
                    <a:pt x="22046" y="23382"/>
                  </a:cubicBezTo>
                  <a:cubicBezTo>
                    <a:pt x="22046" y="23382"/>
                    <a:pt x="21299" y="26957"/>
                    <a:pt x="4601" y="30131"/>
                  </a:cubicBezTo>
                  <a:close/>
                </a:path>
              </a:pathLst>
            </a:custGeom>
            <a:solidFill>
              <a:srgbClr val="F9AA8F"/>
            </a:solidFill>
            <a:ln w="1333"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A353E164-3048-3F83-9E75-F98CD16323C3}"/>
                </a:ext>
              </a:extLst>
            </p:cNvPr>
            <p:cNvSpPr/>
            <p:nvPr/>
          </p:nvSpPr>
          <p:spPr>
            <a:xfrm>
              <a:off x="4424145" y="2983352"/>
              <a:ext cx="35860" cy="80634"/>
            </a:xfrm>
            <a:custGeom>
              <a:avLst/>
              <a:gdLst>
                <a:gd name="connsiteX0" fmla="*/ 5465 w 35860"/>
                <a:gd name="connsiteY0" fmla="*/ 1832 h 80634"/>
                <a:gd name="connsiteX1" fmla="*/ 35847 w 35860"/>
                <a:gd name="connsiteY1" fmla="*/ 80615 h 80634"/>
                <a:gd name="connsiteX2" fmla="*/ 29365 w 35860"/>
                <a:gd name="connsiteY2" fmla="*/ 79282 h 80634"/>
                <a:gd name="connsiteX3" fmla="*/ 183 w 35860"/>
                <a:gd name="connsiteY3" fmla="*/ 3833 h 80634"/>
                <a:gd name="connsiteX4" fmla="*/ 1784 w 35860"/>
                <a:gd name="connsiteY4" fmla="*/ 165 h 80634"/>
                <a:gd name="connsiteX5" fmla="*/ 1957 w 35860"/>
                <a:gd name="connsiteY5" fmla="*/ 112 h 80634"/>
                <a:gd name="connsiteX6" fmla="*/ 1957 w 35860"/>
                <a:gd name="connsiteY6" fmla="*/ 112 h 80634"/>
                <a:gd name="connsiteX7" fmla="*/ 5465 w 35860"/>
                <a:gd name="connsiteY7" fmla="*/ 1832 h 80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60" h="80634">
                  <a:moveTo>
                    <a:pt x="5465" y="1832"/>
                  </a:moveTo>
                  <a:lnTo>
                    <a:pt x="35847" y="80615"/>
                  </a:lnTo>
                  <a:lnTo>
                    <a:pt x="29365" y="79282"/>
                  </a:lnTo>
                  <a:lnTo>
                    <a:pt x="183" y="3833"/>
                  </a:lnTo>
                  <a:cubicBezTo>
                    <a:pt x="-390" y="2379"/>
                    <a:pt x="330" y="738"/>
                    <a:pt x="1784" y="165"/>
                  </a:cubicBezTo>
                  <a:cubicBezTo>
                    <a:pt x="1851" y="152"/>
                    <a:pt x="1904" y="125"/>
                    <a:pt x="1957" y="112"/>
                  </a:cubicBezTo>
                  <a:lnTo>
                    <a:pt x="1957" y="112"/>
                  </a:lnTo>
                  <a:cubicBezTo>
                    <a:pt x="3398" y="-342"/>
                    <a:pt x="4945" y="418"/>
                    <a:pt x="5465" y="1832"/>
                  </a:cubicBezTo>
                  <a:close/>
                </a:path>
              </a:pathLst>
            </a:custGeom>
            <a:solidFill>
              <a:srgbClr val="6B5DA8"/>
            </a:solidFill>
            <a:ln w="1333"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A2135564-A69D-35FF-13BD-E426493BF06E}"/>
                </a:ext>
              </a:extLst>
            </p:cNvPr>
            <p:cNvSpPr/>
            <p:nvPr/>
          </p:nvSpPr>
          <p:spPr>
            <a:xfrm>
              <a:off x="4451587" y="3048366"/>
              <a:ext cx="24054" cy="26019"/>
            </a:xfrm>
            <a:custGeom>
              <a:avLst/>
              <a:gdLst>
                <a:gd name="connsiteX0" fmla="*/ 15794 w 24054"/>
                <a:gd name="connsiteY0" fmla="*/ 11734 h 26019"/>
                <a:gd name="connsiteX1" fmla="*/ 2591 w 24054"/>
                <a:gd name="connsiteY1" fmla="*/ 651 h 26019"/>
                <a:gd name="connsiteX2" fmla="*/ 2097 w 24054"/>
                <a:gd name="connsiteY2" fmla="*/ 19870 h 26019"/>
                <a:gd name="connsiteX3" fmla="*/ 23050 w 24054"/>
                <a:gd name="connsiteY3" fmla="*/ 24137 h 26019"/>
                <a:gd name="connsiteX4" fmla="*/ 15794 w 24054"/>
                <a:gd name="connsiteY4" fmla="*/ 11734 h 260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54" h="26019">
                  <a:moveTo>
                    <a:pt x="15794" y="11734"/>
                  </a:moveTo>
                  <a:cubicBezTo>
                    <a:pt x="10380" y="6319"/>
                    <a:pt x="5765" y="-2524"/>
                    <a:pt x="2591" y="651"/>
                  </a:cubicBezTo>
                  <a:cubicBezTo>
                    <a:pt x="-584" y="3825"/>
                    <a:pt x="-984" y="13534"/>
                    <a:pt x="2097" y="19870"/>
                  </a:cubicBezTo>
                  <a:cubicBezTo>
                    <a:pt x="5445" y="26765"/>
                    <a:pt x="19876" y="27312"/>
                    <a:pt x="23050" y="24137"/>
                  </a:cubicBezTo>
                  <a:cubicBezTo>
                    <a:pt x="26224" y="20963"/>
                    <a:pt x="21223" y="17162"/>
                    <a:pt x="15794" y="11734"/>
                  </a:cubicBezTo>
                  <a:close/>
                </a:path>
              </a:pathLst>
            </a:custGeom>
            <a:solidFill>
              <a:srgbClr val="C87263"/>
            </a:solidFill>
            <a:ln w="1333"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9B1350B7-724B-6E22-2E5D-8274470593EE}"/>
                </a:ext>
              </a:extLst>
            </p:cNvPr>
            <p:cNvSpPr/>
            <p:nvPr/>
          </p:nvSpPr>
          <p:spPr>
            <a:xfrm>
              <a:off x="4452462" y="3047324"/>
              <a:ext cx="25336" cy="25219"/>
            </a:xfrm>
            <a:custGeom>
              <a:avLst/>
              <a:gdLst>
                <a:gd name="connsiteX0" fmla="*/ 18974 w 25336"/>
                <a:gd name="connsiteY0" fmla="*/ 6214 h 25219"/>
                <a:gd name="connsiteX1" fmla="*/ 1716 w 25336"/>
                <a:gd name="connsiteY1" fmla="*/ 1692 h 25219"/>
                <a:gd name="connsiteX2" fmla="*/ 6237 w 25336"/>
                <a:gd name="connsiteY2" fmla="*/ 18964 h 25219"/>
                <a:gd name="connsiteX3" fmla="*/ 23575 w 25336"/>
                <a:gd name="connsiteY3" fmla="*/ 23485 h 25219"/>
                <a:gd name="connsiteX4" fmla="*/ 18974 w 25336"/>
                <a:gd name="connsiteY4" fmla="*/ 6214 h 25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36" h="25219">
                  <a:moveTo>
                    <a:pt x="18974" y="6214"/>
                  </a:moveTo>
                  <a:cubicBezTo>
                    <a:pt x="12959" y="199"/>
                    <a:pt x="5237" y="-1789"/>
                    <a:pt x="1716" y="1692"/>
                  </a:cubicBezTo>
                  <a:cubicBezTo>
                    <a:pt x="-1806" y="5173"/>
                    <a:pt x="222" y="12936"/>
                    <a:pt x="6237" y="18964"/>
                  </a:cubicBezTo>
                  <a:cubicBezTo>
                    <a:pt x="12252" y="24993"/>
                    <a:pt x="19988" y="26966"/>
                    <a:pt x="23575" y="23485"/>
                  </a:cubicBezTo>
                  <a:cubicBezTo>
                    <a:pt x="27163" y="20004"/>
                    <a:pt x="25029" y="12242"/>
                    <a:pt x="18974" y="6214"/>
                  </a:cubicBezTo>
                  <a:close/>
                </a:path>
              </a:pathLst>
            </a:custGeom>
            <a:solidFill>
              <a:srgbClr val="EB8573"/>
            </a:solidFill>
            <a:ln w="1333"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61F8426F-D58A-5151-700E-BB3B1C18D862}"/>
                </a:ext>
              </a:extLst>
            </p:cNvPr>
            <p:cNvSpPr/>
            <p:nvPr/>
          </p:nvSpPr>
          <p:spPr>
            <a:xfrm>
              <a:off x="4455590" y="3048598"/>
              <a:ext cx="20395" cy="22717"/>
            </a:xfrm>
            <a:custGeom>
              <a:avLst/>
              <a:gdLst>
                <a:gd name="connsiteX0" fmla="*/ 18540 w 20395"/>
                <a:gd name="connsiteY0" fmla="*/ 21638 h 22717"/>
                <a:gd name="connsiteX1" fmla="*/ 4349 w 20395"/>
                <a:gd name="connsiteY1" fmla="*/ 16063 h 22717"/>
                <a:gd name="connsiteX2" fmla="*/ 1815 w 20395"/>
                <a:gd name="connsiteY2" fmla="*/ 1019 h 22717"/>
                <a:gd name="connsiteX3" fmla="*/ 16019 w 20395"/>
                <a:gd name="connsiteY3" fmla="*/ 6593 h 22717"/>
                <a:gd name="connsiteX4" fmla="*/ 18540 w 20395"/>
                <a:gd name="connsiteY4" fmla="*/ 21638 h 227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95" h="22717">
                  <a:moveTo>
                    <a:pt x="18540" y="21638"/>
                  </a:moveTo>
                  <a:cubicBezTo>
                    <a:pt x="15325" y="24305"/>
                    <a:pt x="8964" y="21758"/>
                    <a:pt x="4349" y="16063"/>
                  </a:cubicBezTo>
                  <a:cubicBezTo>
                    <a:pt x="-266" y="10368"/>
                    <a:pt x="-1400" y="3633"/>
                    <a:pt x="1815" y="1019"/>
                  </a:cubicBezTo>
                  <a:cubicBezTo>
                    <a:pt x="5029" y="-1595"/>
                    <a:pt x="11391" y="898"/>
                    <a:pt x="16019" y="6593"/>
                  </a:cubicBezTo>
                  <a:cubicBezTo>
                    <a:pt x="20647" y="12288"/>
                    <a:pt x="21767" y="19024"/>
                    <a:pt x="18540" y="21638"/>
                  </a:cubicBezTo>
                  <a:close/>
                </a:path>
              </a:pathLst>
            </a:custGeom>
            <a:solidFill>
              <a:srgbClr val="C87263"/>
            </a:solidFill>
            <a:ln w="1333"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20765DD4-1377-B8EE-79A2-2C94415169BD}"/>
                </a:ext>
              </a:extLst>
            </p:cNvPr>
            <p:cNvSpPr/>
            <p:nvPr/>
          </p:nvSpPr>
          <p:spPr>
            <a:xfrm>
              <a:off x="4392507" y="3043754"/>
              <a:ext cx="93360" cy="52001"/>
            </a:xfrm>
            <a:custGeom>
              <a:avLst/>
              <a:gdLst>
                <a:gd name="connsiteX0" fmla="*/ 4868 w 93360"/>
                <a:gd name="connsiteY0" fmla="*/ -19 h 52001"/>
                <a:gd name="connsiteX1" fmla="*/ 88452 w 93360"/>
                <a:gd name="connsiteY1" fmla="*/ -19 h 52001"/>
                <a:gd name="connsiteX2" fmla="*/ 93347 w 93360"/>
                <a:gd name="connsiteY2" fmla="*/ 4876 h 52001"/>
                <a:gd name="connsiteX3" fmla="*/ 93347 w 93360"/>
                <a:gd name="connsiteY3" fmla="*/ 30643 h 52001"/>
                <a:gd name="connsiteX4" fmla="*/ 72007 w 93360"/>
                <a:gd name="connsiteY4" fmla="*/ 51983 h 52001"/>
                <a:gd name="connsiteX5" fmla="*/ 21326 w 93360"/>
                <a:gd name="connsiteY5" fmla="*/ 51983 h 52001"/>
                <a:gd name="connsiteX6" fmla="*/ -14 w 93360"/>
                <a:gd name="connsiteY6" fmla="*/ 30643 h 52001"/>
                <a:gd name="connsiteX7" fmla="*/ -14 w 93360"/>
                <a:gd name="connsiteY7" fmla="*/ 4876 h 52001"/>
                <a:gd name="connsiteX8" fmla="*/ 4854 w 93360"/>
                <a:gd name="connsiteY8" fmla="*/ -19 h 52001"/>
                <a:gd name="connsiteX9" fmla="*/ 4868 w 93360"/>
                <a:gd name="connsiteY9" fmla="*/ -19 h 52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60" h="52001">
                  <a:moveTo>
                    <a:pt x="4868" y="-19"/>
                  </a:moveTo>
                  <a:lnTo>
                    <a:pt x="88452" y="-19"/>
                  </a:lnTo>
                  <a:cubicBezTo>
                    <a:pt x="91159" y="-19"/>
                    <a:pt x="93347" y="2168"/>
                    <a:pt x="93347" y="4876"/>
                  </a:cubicBezTo>
                  <a:lnTo>
                    <a:pt x="93347" y="30643"/>
                  </a:lnTo>
                  <a:cubicBezTo>
                    <a:pt x="93347" y="42433"/>
                    <a:pt x="83797" y="51983"/>
                    <a:pt x="72007" y="51983"/>
                  </a:cubicBezTo>
                  <a:lnTo>
                    <a:pt x="21326" y="51983"/>
                  </a:lnTo>
                  <a:cubicBezTo>
                    <a:pt x="9536" y="51983"/>
                    <a:pt x="-14" y="42433"/>
                    <a:pt x="-14" y="30643"/>
                  </a:cubicBezTo>
                  <a:lnTo>
                    <a:pt x="-14" y="4876"/>
                  </a:lnTo>
                  <a:cubicBezTo>
                    <a:pt x="-27" y="2182"/>
                    <a:pt x="2160" y="-6"/>
                    <a:pt x="4854" y="-19"/>
                  </a:cubicBezTo>
                  <a:cubicBezTo>
                    <a:pt x="4854" y="-19"/>
                    <a:pt x="4868" y="-19"/>
                    <a:pt x="4868" y="-19"/>
                  </a:cubicBezTo>
                  <a:close/>
                </a:path>
              </a:pathLst>
            </a:custGeom>
            <a:solidFill>
              <a:srgbClr val="DFECF4"/>
            </a:solidFill>
            <a:ln w="1333"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4BBE37C1-60B0-1E4D-0F7A-CB22153D26E9}"/>
                </a:ext>
              </a:extLst>
            </p:cNvPr>
            <p:cNvSpPr/>
            <p:nvPr/>
          </p:nvSpPr>
          <p:spPr>
            <a:xfrm>
              <a:off x="4021172" y="2958916"/>
              <a:ext cx="254069" cy="355543"/>
            </a:xfrm>
            <a:custGeom>
              <a:avLst/>
              <a:gdLst>
                <a:gd name="connsiteX0" fmla="*/ 249232 w 254069"/>
                <a:gd name="connsiteY0" fmla="*/ 33604 h 355543"/>
                <a:gd name="connsiteX1" fmla="*/ 25433 w 254069"/>
                <a:gd name="connsiteY1" fmla="*/ 355525 h 355543"/>
                <a:gd name="connsiteX2" fmla="*/ -14 w 254069"/>
                <a:gd name="connsiteY2" fmla="*/ 355525 h 355543"/>
                <a:gd name="connsiteX3" fmla="*/ 117073 w 254069"/>
                <a:gd name="connsiteY3" fmla="*/ 119175 h 355543"/>
                <a:gd name="connsiteX4" fmla="*/ 146589 w 254069"/>
                <a:gd name="connsiteY4" fmla="*/ 52809 h 355543"/>
                <a:gd name="connsiteX5" fmla="*/ 134025 w 254069"/>
                <a:gd name="connsiteY5" fmla="*/ -19 h 355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4069" h="355543">
                  <a:moveTo>
                    <a:pt x="249232" y="33604"/>
                  </a:moveTo>
                  <a:cubicBezTo>
                    <a:pt x="292925" y="189729"/>
                    <a:pt x="25433" y="355525"/>
                    <a:pt x="25433" y="355525"/>
                  </a:cubicBezTo>
                  <a:lnTo>
                    <a:pt x="-14" y="355525"/>
                  </a:lnTo>
                  <a:cubicBezTo>
                    <a:pt x="74355" y="240944"/>
                    <a:pt x="105950" y="174138"/>
                    <a:pt x="117073" y="119175"/>
                  </a:cubicBezTo>
                  <a:cubicBezTo>
                    <a:pt x="124569" y="82178"/>
                    <a:pt x="146589" y="52809"/>
                    <a:pt x="146589" y="52809"/>
                  </a:cubicBezTo>
                  <a:lnTo>
                    <a:pt x="134025" y="-19"/>
                  </a:lnTo>
                  <a:close/>
                </a:path>
              </a:pathLst>
            </a:custGeom>
            <a:gradFill>
              <a:gsLst>
                <a:gs pos="3000">
                  <a:srgbClr val="212A60"/>
                </a:gs>
                <a:gs pos="100000">
                  <a:srgbClr val="0B163D"/>
                </a:gs>
              </a:gsLst>
              <a:lin ang="7024779" scaled="1"/>
            </a:gradFill>
            <a:ln w="1333"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3E7A43F6-1F5C-4DC9-041C-54C71E4868D8}"/>
                </a:ext>
              </a:extLst>
            </p:cNvPr>
            <p:cNvSpPr/>
            <p:nvPr/>
          </p:nvSpPr>
          <p:spPr>
            <a:xfrm>
              <a:off x="4055422" y="3043860"/>
              <a:ext cx="195256" cy="270638"/>
            </a:xfrm>
            <a:custGeom>
              <a:avLst/>
              <a:gdLst>
                <a:gd name="connsiteX0" fmla="*/ 195243 w 195256"/>
                <a:gd name="connsiteY0" fmla="*/ 73229 h 270638"/>
                <a:gd name="connsiteX1" fmla="*/ 76702 w 195256"/>
                <a:gd name="connsiteY1" fmla="*/ 133140 h 270638"/>
                <a:gd name="connsiteX2" fmla="*/ 58443 w 195256"/>
                <a:gd name="connsiteY2" fmla="*/ 162335 h 270638"/>
                <a:gd name="connsiteX3" fmla="*/ 69540 w 195256"/>
                <a:gd name="connsiteY3" fmla="*/ 270620 h 270638"/>
                <a:gd name="connsiteX4" fmla="*/ 43079 w 195256"/>
                <a:gd name="connsiteY4" fmla="*/ 270620 h 270638"/>
                <a:gd name="connsiteX5" fmla="*/ 139547 w 195256"/>
                <a:gd name="connsiteY5" fmla="*/ -19 h 270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5256" h="270638">
                  <a:moveTo>
                    <a:pt x="195243" y="73229"/>
                  </a:moveTo>
                  <a:cubicBezTo>
                    <a:pt x="195243" y="73229"/>
                    <a:pt x="172223" y="106345"/>
                    <a:pt x="76702" y="133140"/>
                  </a:cubicBezTo>
                  <a:cubicBezTo>
                    <a:pt x="63978" y="136674"/>
                    <a:pt x="56042" y="149344"/>
                    <a:pt x="58443" y="162335"/>
                  </a:cubicBezTo>
                  <a:lnTo>
                    <a:pt x="69540" y="270620"/>
                  </a:lnTo>
                  <a:lnTo>
                    <a:pt x="43079" y="270620"/>
                  </a:lnTo>
                  <a:cubicBezTo>
                    <a:pt x="43079" y="270620"/>
                    <a:pt x="-101724" y="94568"/>
                    <a:pt x="139547" y="-19"/>
                  </a:cubicBezTo>
                  <a:close/>
                </a:path>
              </a:pathLst>
            </a:custGeom>
            <a:solidFill>
              <a:srgbClr val="212A60"/>
            </a:solidFill>
            <a:ln w="1333"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A085A334-01EA-8EC3-648C-FE866AB500E1}"/>
                </a:ext>
              </a:extLst>
            </p:cNvPr>
            <p:cNvSpPr/>
            <p:nvPr/>
          </p:nvSpPr>
          <p:spPr>
            <a:xfrm>
              <a:off x="4130551" y="2886706"/>
              <a:ext cx="148129" cy="240863"/>
            </a:xfrm>
            <a:custGeom>
              <a:avLst/>
              <a:gdLst>
                <a:gd name="connsiteX0" fmla="*/ 132410 w 148129"/>
                <a:gd name="connsiteY0" fmla="*/ 52678 h 240863"/>
                <a:gd name="connsiteX1" fmla="*/ 119833 w 148129"/>
                <a:gd name="connsiteY1" fmla="*/ 37154 h 240863"/>
                <a:gd name="connsiteX2" fmla="*/ 22538 w 148129"/>
                <a:gd name="connsiteY2" fmla="*/ 2330 h 240863"/>
                <a:gd name="connsiteX3" fmla="*/ 14843 w 148129"/>
                <a:gd name="connsiteY3" fmla="*/ 2330 h 240863"/>
                <a:gd name="connsiteX4" fmla="*/ 3920 w 148129"/>
                <a:gd name="connsiteY4" fmla="*/ 22470 h 240863"/>
                <a:gd name="connsiteX5" fmla="*/ 892 w 148129"/>
                <a:gd name="connsiteY5" fmla="*/ 41835 h 240863"/>
                <a:gd name="connsiteX6" fmla="*/ 12695 w 148129"/>
                <a:gd name="connsiteY6" fmla="*/ 82554 h 240863"/>
                <a:gd name="connsiteX7" fmla="*/ 292 w 148129"/>
                <a:gd name="connsiteY7" fmla="*/ 189518 h 240863"/>
                <a:gd name="connsiteX8" fmla="*/ 108483 w 148129"/>
                <a:gd name="connsiteY8" fmla="*/ 235345 h 240863"/>
                <a:gd name="connsiteX9" fmla="*/ 132410 w 148129"/>
                <a:gd name="connsiteY9" fmla="*/ 52678 h 240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8129" h="240863">
                  <a:moveTo>
                    <a:pt x="132410" y="52678"/>
                  </a:moveTo>
                  <a:lnTo>
                    <a:pt x="119833" y="37154"/>
                  </a:lnTo>
                  <a:cubicBezTo>
                    <a:pt x="79822" y="-13528"/>
                    <a:pt x="22538" y="2330"/>
                    <a:pt x="22538" y="2330"/>
                  </a:cubicBezTo>
                  <a:lnTo>
                    <a:pt x="14843" y="2330"/>
                  </a:lnTo>
                  <a:cubicBezTo>
                    <a:pt x="13402" y="7572"/>
                    <a:pt x="8174" y="16054"/>
                    <a:pt x="3920" y="22470"/>
                  </a:cubicBezTo>
                  <a:cubicBezTo>
                    <a:pt x="105" y="28165"/>
                    <a:pt x="-1002" y="35247"/>
                    <a:pt x="892" y="41835"/>
                  </a:cubicBezTo>
                  <a:lnTo>
                    <a:pt x="12695" y="82554"/>
                  </a:lnTo>
                  <a:cubicBezTo>
                    <a:pt x="29807" y="134395"/>
                    <a:pt x="3493" y="163697"/>
                    <a:pt x="292" y="189518"/>
                  </a:cubicBezTo>
                  <a:cubicBezTo>
                    <a:pt x="292" y="189518"/>
                    <a:pt x="82409" y="209271"/>
                    <a:pt x="108483" y="235345"/>
                  </a:cubicBezTo>
                  <a:cubicBezTo>
                    <a:pt x="136638" y="263473"/>
                    <a:pt x="167567" y="180849"/>
                    <a:pt x="132410" y="52678"/>
                  </a:cubicBezTo>
                  <a:close/>
                </a:path>
              </a:pathLst>
            </a:custGeom>
            <a:solidFill>
              <a:srgbClr val="6B5DA8"/>
            </a:solidFill>
            <a:ln w="1333"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88E2C39A-D388-3219-E57E-94D692F05B95}"/>
                </a:ext>
              </a:extLst>
            </p:cNvPr>
            <p:cNvSpPr/>
            <p:nvPr/>
          </p:nvSpPr>
          <p:spPr>
            <a:xfrm>
              <a:off x="4130884" y="2890376"/>
              <a:ext cx="147798" cy="237153"/>
            </a:xfrm>
            <a:custGeom>
              <a:avLst/>
              <a:gdLst>
                <a:gd name="connsiteX0" fmla="*/ 119501 w 147798"/>
                <a:gd name="connsiteY0" fmla="*/ 33484 h 237153"/>
                <a:gd name="connsiteX1" fmla="*/ 70406 w 147798"/>
                <a:gd name="connsiteY1" fmla="*/ -19 h 237153"/>
                <a:gd name="connsiteX2" fmla="*/ 9535 w 147798"/>
                <a:gd name="connsiteY2" fmla="*/ 35991 h 237153"/>
                <a:gd name="connsiteX3" fmla="*/ 48654 w 147798"/>
                <a:gd name="connsiteY3" fmla="*/ 73696 h 237153"/>
                <a:gd name="connsiteX4" fmla="*/ -14 w 147798"/>
                <a:gd name="connsiteY4" fmla="*/ 185808 h 237153"/>
                <a:gd name="connsiteX5" fmla="*/ 108178 w 147798"/>
                <a:gd name="connsiteY5" fmla="*/ 231635 h 237153"/>
                <a:gd name="connsiteX6" fmla="*/ 132078 w 147798"/>
                <a:gd name="connsiteY6" fmla="*/ 48915 h 237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98" h="237153">
                  <a:moveTo>
                    <a:pt x="119501" y="33484"/>
                  </a:moveTo>
                  <a:cubicBezTo>
                    <a:pt x="104270" y="14172"/>
                    <a:pt x="86531" y="4529"/>
                    <a:pt x="70406" y="-19"/>
                  </a:cubicBezTo>
                  <a:lnTo>
                    <a:pt x="9535" y="35991"/>
                  </a:lnTo>
                  <a:cubicBezTo>
                    <a:pt x="9535" y="35991"/>
                    <a:pt x="18872" y="60719"/>
                    <a:pt x="48654" y="73696"/>
                  </a:cubicBezTo>
                  <a:cubicBezTo>
                    <a:pt x="78435" y="86673"/>
                    <a:pt x="65579" y="143583"/>
                    <a:pt x="-14" y="185808"/>
                  </a:cubicBezTo>
                  <a:cubicBezTo>
                    <a:pt x="-14" y="185808"/>
                    <a:pt x="82103" y="205561"/>
                    <a:pt x="108178" y="231635"/>
                  </a:cubicBezTo>
                  <a:cubicBezTo>
                    <a:pt x="136306" y="259763"/>
                    <a:pt x="167235" y="177139"/>
                    <a:pt x="132078" y="48915"/>
                  </a:cubicBezTo>
                  <a:close/>
                </a:path>
              </a:pathLst>
            </a:custGeom>
            <a:gradFill>
              <a:gsLst>
                <a:gs pos="0">
                  <a:srgbClr val="6B5DA8"/>
                </a:gs>
                <a:gs pos="50000">
                  <a:srgbClr val="5D4F9E"/>
                </a:gs>
                <a:gs pos="100000">
                  <a:srgbClr val="504194"/>
                </a:gs>
              </a:gsLst>
              <a:lin ang="11263226" scaled="1"/>
            </a:gradFill>
            <a:ln w="1333"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7ED4F318-F977-3A6D-04BA-D65E7E9EAB47}"/>
                </a:ext>
              </a:extLst>
            </p:cNvPr>
            <p:cNvSpPr/>
            <p:nvPr/>
          </p:nvSpPr>
          <p:spPr>
            <a:xfrm>
              <a:off x="4218602" y="3011691"/>
              <a:ext cx="60055" cy="115851"/>
            </a:xfrm>
            <a:custGeom>
              <a:avLst/>
              <a:gdLst>
                <a:gd name="connsiteX0" fmla="*/ 35850 w 60055"/>
                <a:gd name="connsiteY0" fmla="*/ 59585 h 115851"/>
                <a:gd name="connsiteX1" fmla="*/ 23500 w 60055"/>
                <a:gd name="connsiteY1" fmla="*/ 112934 h 115851"/>
                <a:gd name="connsiteX2" fmla="*/ 58177 w 60055"/>
                <a:gd name="connsiteY2" fmla="*/ -19 h 115851"/>
                <a:gd name="connsiteX3" fmla="*/ -14 w 60055"/>
                <a:gd name="connsiteY3" fmla="*/ -19 h 115851"/>
                <a:gd name="connsiteX4" fmla="*/ 35850 w 60055"/>
                <a:gd name="connsiteY4" fmla="*/ 59585 h 115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55" h="115851">
                  <a:moveTo>
                    <a:pt x="35850" y="59585"/>
                  </a:moveTo>
                  <a:cubicBezTo>
                    <a:pt x="53282" y="70028"/>
                    <a:pt x="35984" y="97089"/>
                    <a:pt x="23500" y="112934"/>
                  </a:cubicBezTo>
                  <a:cubicBezTo>
                    <a:pt x="44960" y="128338"/>
                    <a:pt x="66606" y="81151"/>
                    <a:pt x="58177" y="-19"/>
                  </a:cubicBezTo>
                  <a:lnTo>
                    <a:pt x="-14" y="-19"/>
                  </a:lnTo>
                  <a:cubicBezTo>
                    <a:pt x="-14" y="-19"/>
                    <a:pt x="10509" y="44393"/>
                    <a:pt x="35850" y="59585"/>
                  </a:cubicBezTo>
                  <a:close/>
                </a:path>
              </a:pathLst>
            </a:custGeom>
            <a:gradFill>
              <a:gsLst>
                <a:gs pos="0">
                  <a:srgbClr val="6B5DA8"/>
                </a:gs>
                <a:gs pos="50000">
                  <a:srgbClr val="5D4F9E"/>
                </a:gs>
                <a:gs pos="100000">
                  <a:srgbClr val="504194"/>
                </a:gs>
              </a:gsLst>
              <a:lin ang="18246868" scaled="1"/>
            </a:gradFill>
            <a:ln w="1333"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0EA306D2-7AC2-BE10-D375-5D795505A2AC}"/>
                </a:ext>
              </a:extLst>
            </p:cNvPr>
            <p:cNvSpPr/>
            <p:nvPr/>
          </p:nvSpPr>
          <p:spPr>
            <a:xfrm>
              <a:off x="4109770" y="2821022"/>
              <a:ext cx="96508" cy="120323"/>
            </a:xfrm>
            <a:custGeom>
              <a:avLst/>
              <a:gdLst>
                <a:gd name="connsiteX0" fmla="*/ 63992 w 96508"/>
                <a:gd name="connsiteY0" fmla="*/ 45127 h 120323"/>
                <a:gd name="connsiteX1" fmla="*/ 63992 w 96508"/>
                <a:gd name="connsiteY1" fmla="*/ 27642 h 120323"/>
                <a:gd name="connsiteX2" fmla="*/ 7095 w 96508"/>
                <a:gd name="connsiteY2" fmla="*/ -19 h 120323"/>
                <a:gd name="connsiteX3" fmla="*/ 5588 w 96508"/>
                <a:gd name="connsiteY3" fmla="*/ 82192 h 120323"/>
                <a:gd name="connsiteX4" fmla="*/ 22633 w 96508"/>
                <a:gd name="connsiteY4" fmla="*/ 87233 h 120323"/>
                <a:gd name="connsiteX5" fmla="*/ 33436 w 96508"/>
                <a:gd name="connsiteY5" fmla="*/ 95075 h 120323"/>
                <a:gd name="connsiteX6" fmla="*/ 96495 w 96508"/>
                <a:gd name="connsiteY6" fmla="*/ 70882 h 120323"/>
                <a:gd name="connsiteX7" fmla="*/ 78849 w 96508"/>
                <a:gd name="connsiteY7" fmla="*/ 64813 h 120323"/>
                <a:gd name="connsiteX8" fmla="*/ 63992 w 96508"/>
                <a:gd name="connsiteY8" fmla="*/ 45127 h 120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508" h="120323">
                  <a:moveTo>
                    <a:pt x="63992" y="45127"/>
                  </a:moveTo>
                  <a:lnTo>
                    <a:pt x="63992" y="27642"/>
                  </a:lnTo>
                  <a:lnTo>
                    <a:pt x="7095" y="-19"/>
                  </a:lnTo>
                  <a:cubicBezTo>
                    <a:pt x="7095" y="-19"/>
                    <a:pt x="-7843" y="67654"/>
                    <a:pt x="5588" y="82192"/>
                  </a:cubicBezTo>
                  <a:cubicBezTo>
                    <a:pt x="8736" y="85593"/>
                    <a:pt x="15164" y="86979"/>
                    <a:pt x="22633" y="87233"/>
                  </a:cubicBezTo>
                  <a:cubicBezTo>
                    <a:pt x="27474" y="87446"/>
                    <a:pt x="31729" y="90541"/>
                    <a:pt x="33436" y="95075"/>
                  </a:cubicBezTo>
                  <a:cubicBezTo>
                    <a:pt x="59697" y="163575"/>
                    <a:pt x="96495" y="70882"/>
                    <a:pt x="96495" y="70882"/>
                  </a:cubicBezTo>
                  <a:cubicBezTo>
                    <a:pt x="90760" y="68468"/>
                    <a:pt x="84865" y="66440"/>
                    <a:pt x="78849" y="64813"/>
                  </a:cubicBezTo>
                  <a:cubicBezTo>
                    <a:pt x="70047" y="62319"/>
                    <a:pt x="63965" y="54277"/>
                    <a:pt x="63992" y="45127"/>
                  </a:cubicBezTo>
                  <a:close/>
                </a:path>
              </a:pathLst>
            </a:custGeom>
            <a:solidFill>
              <a:srgbClr val="F9AA8F"/>
            </a:solidFill>
            <a:ln w="1333"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469C4F03-06FB-0249-ECF3-EDDC0ACD7BD4}"/>
                </a:ext>
              </a:extLst>
            </p:cNvPr>
            <p:cNvSpPr/>
            <p:nvPr/>
          </p:nvSpPr>
          <p:spPr>
            <a:xfrm>
              <a:off x="4147262" y="2852391"/>
              <a:ext cx="59017" cy="69780"/>
            </a:xfrm>
            <a:custGeom>
              <a:avLst/>
              <a:gdLst>
                <a:gd name="connsiteX0" fmla="*/ 41358 w 59017"/>
                <a:gd name="connsiteY0" fmla="*/ 33431 h 69780"/>
                <a:gd name="connsiteX1" fmla="*/ 26501 w 59017"/>
                <a:gd name="connsiteY1" fmla="*/ 13745 h 69780"/>
                <a:gd name="connsiteX2" fmla="*/ 26501 w 59017"/>
                <a:gd name="connsiteY2" fmla="*/ 4756 h 69780"/>
                <a:gd name="connsiteX3" fmla="*/ 10749 w 59017"/>
                <a:gd name="connsiteY3" fmla="*/ -19 h 69780"/>
                <a:gd name="connsiteX4" fmla="*/ 893 w 59017"/>
                <a:gd name="connsiteY4" fmla="*/ 51329 h 69780"/>
                <a:gd name="connsiteX5" fmla="*/ -14 w 59017"/>
                <a:gd name="connsiteY5" fmla="*/ 69761 h 69780"/>
                <a:gd name="connsiteX6" fmla="*/ 30502 w 59017"/>
                <a:gd name="connsiteY6" fmla="*/ 51329 h 69780"/>
                <a:gd name="connsiteX7" fmla="*/ 54856 w 59017"/>
                <a:gd name="connsiteY7" fmla="*/ 48822 h 69780"/>
                <a:gd name="connsiteX8" fmla="*/ 59003 w 59017"/>
                <a:gd name="connsiteY8" fmla="*/ 39486 h 69780"/>
                <a:gd name="connsiteX9" fmla="*/ 41358 w 59017"/>
                <a:gd name="connsiteY9" fmla="*/ 33431 h 69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017" h="69780">
                  <a:moveTo>
                    <a:pt x="41358" y="33431"/>
                  </a:moveTo>
                  <a:cubicBezTo>
                    <a:pt x="32556" y="30936"/>
                    <a:pt x="26474" y="22894"/>
                    <a:pt x="26501" y="13745"/>
                  </a:cubicBezTo>
                  <a:lnTo>
                    <a:pt x="26501" y="4756"/>
                  </a:lnTo>
                  <a:lnTo>
                    <a:pt x="10749" y="-19"/>
                  </a:lnTo>
                  <a:lnTo>
                    <a:pt x="893" y="51329"/>
                  </a:lnTo>
                  <a:lnTo>
                    <a:pt x="-14" y="69761"/>
                  </a:lnTo>
                  <a:cubicBezTo>
                    <a:pt x="-14" y="69761"/>
                    <a:pt x="15991" y="35831"/>
                    <a:pt x="30502" y="51329"/>
                  </a:cubicBezTo>
                  <a:cubicBezTo>
                    <a:pt x="45013" y="66827"/>
                    <a:pt x="54842" y="48835"/>
                    <a:pt x="54856" y="48822"/>
                  </a:cubicBezTo>
                  <a:cubicBezTo>
                    <a:pt x="57523" y="43313"/>
                    <a:pt x="59003" y="39486"/>
                    <a:pt x="59003" y="39486"/>
                  </a:cubicBezTo>
                  <a:cubicBezTo>
                    <a:pt x="53269" y="37072"/>
                    <a:pt x="47373" y="35058"/>
                    <a:pt x="41358" y="33431"/>
                  </a:cubicBezTo>
                  <a:close/>
                </a:path>
              </a:pathLst>
            </a:custGeom>
            <a:gradFill>
              <a:gsLst>
                <a:gs pos="0">
                  <a:srgbClr val="F9AA8F"/>
                </a:gs>
                <a:gs pos="50000">
                  <a:srgbClr val="F89C7D"/>
                </a:gs>
                <a:gs pos="100000">
                  <a:srgbClr val="F78E6B"/>
                </a:gs>
              </a:gsLst>
              <a:lin ang="7504288" scaled="1"/>
            </a:gradFill>
            <a:ln w="1333"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DC68566D-B026-4A2A-EF0C-D124E5821A34}"/>
                </a:ext>
              </a:extLst>
            </p:cNvPr>
            <p:cNvSpPr/>
            <p:nvPr/>
          </p:nvSpPr>
          <p:spPr>
            <a:xfrm>
              <a:off x="4109744" y="2830665"/>
              <a:ext cx="46987" cy="70604"/>
            </a:xfrm>
            <a:custGeom>
              <a:avLst/>
              <a:gdLst>
                <a:gd name="connsiteX0" fmla="*/ 8002 w 46987"/>
                <a:gd name="connsiteY0" fmla="*/ 1381 h 70604"/>
                <a:gd name="connsiteX1" fmla="*/ 4961 w 46987"/>
                <a:gd name="connsiteY1" fmla="*/ 1381 h 70604"/>
                <a:gd name="connsiteX2" fmla="*/ 2293 w 46987"/>
                <a:gd name="connsiteY2" fmla="*/ 17986 h 70604"/>
                <a:gd name="connsiteX3" fmla="*/ 7802 w 46987"/>
                <a:gd name="connsiteY3" fmla="*/ 19920 h 70604"/>
                <a:gd name="connsiteX4" fmla="*/ 6308 w 46987"/>
                <a:gd name="connsiteY4" fmla="*/ 39686 h 70604"/>
                <a:gd name="connsiteX5" fmla="*/ 66 w 46987"/>
                <a:gd name="connsiteY5" fmla="*/ 42767 h 70604"/>
                <a:gd name="connsiteX6" fmla="*/ -14 w 46987"/>
                <a:gd name="connsiteY6" fmla="*/ 46381 h 70604"/>
                <a:gd name="connsiteX7" fmla="*/ 10083 w 46987"/>
                <a:gd name="connsiteY7" fmla="*/ 48195 h 70604"/>
                <a:gd name="connsiteX8" fmla="*/ 15084 w 46987"/>
                <a:gd name="connsiteY8" fmla="*/ 26642 h 70604"/>
                <a:gd name="connsiteX9" fmla="*/ 26981 w 46987"/>
                <a:gd name="connsiteY9" fmla="*/ 37645 h 70604"/>
                <a:gd name="connsiteX10" fmla="*/ 21072 w 46987"/>
                <a:gd name="connsiteY10" fmla="*/ 54330 h 70604"/>
                <a:gd name="connsiteX11" fmla="*/ 23740 w 46987"/>
                <a:gd name="connsiteY11" fmla="*/ 69428 h 70604"/>
                <a:gd name="connsiteX12" fmla="*/ 37637 w 46987"/>
                <a:gd name="connsiteY12" fmla="*/ 70428 h 70604"/>
                <a:gd name="connsiteX13" fmla="*/ 46973 w 46987"/>
                <a:gd name="connsiteY13" fmla="*/ 24588 h 70604"/>
                <a:gd name="connsiteX14" fmla="*/ 26874 w 46987"/>
                <a:gd name="connsiteY14" fmla="*/ -19 h 70604"/>
                <a:gd name="connsiteX15" fmla="*/ 26874 w 46987"/>
                <a:gd name="connsiteY15" fmla="*/ -19 h 7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987" h="70604">
                  <a:moveTo>
                    <a:pt x="8002" y="1381"/>
                  </a:moveTo>
                  <a:lnTo>
                    <a:pt x="4961" y="1381"/>
                  </a:lnTo>
                  <a:cubicBezTo>
                    <a:pt x="4121" y="6009"/>
                    <a:pt x="3174" y="11744"/>
                    <a:pt x="2293" y="17986"/>
                  </a:cubicBezTo>
                  <a:cubicBezTo>
                    <a:pt x="3801" y="18480"/>
                    <a:pt x="6441" y="20067"/>
                    <a:pt x="7802" y="19920"/>
                  </a:cubicBezTo>
                  <a:cubicBezTo>
                    <a:pt x="9802" y="19693"/>
                    <a:pt x="6308" y="22667"/>
                    <a:pt x="6308" y="39686"/>
                  </a:cubicBezTo>
                  <a:cubicBezTo>
                    <a:pt x="6308" y="43687"/>
                    <a:pt x="787" y="42887"/>
                    <a:pt x="66" y="42767"/>
                  </a:cubicBezTo>
                  <a:cubicBezTo>
                    <a:pt x="66" y="43981"/>
                    <a:pt x="0" y="45194"/>
                    <a:pt x="-14" y="46381"/>
                  </a:cubicBezTo>
                  <a:cubicBezTo>
                    <a:pt x="2253" y="46888"/>
                    <a:pt x="9522" y="48488"/>
                    <a:pt x="10083" y="48195"/>
                  </a:cubicBezTo>
                  <a:cubicBezTo>
                    <a:pt x="10643" y="47902"/>
                    <a:pt x="9309" y="29750"/>
                    <a:pt x="15084" y="26642"/>
                  </a:cubicBezTo>
                  <a:cubicBezTo>
                    <a:pt x="20859" y="23534"/>
                    <a:pt x="35316" y="29750"/>
                    <a:pt x="26981" y="37645"/>
                  </a:cubicBezTo>
                  <a:cubicBezTo>
                    <a:pt x="18645" y="45541"/>
                    <a:pt x="20739" y="53143"/>
                    <a:pt x="21072" y="54330"/>
                  </a:cubicBezTo>
                  <a:cubicBezTo>
                    <a:pt x="21406" y="55517"/>
                    <a:pt x="23740" y="69428"/>
                    <a:pt x="23740" y="69428"/>
                  </a:cubicBezTo>
                  <a:cubicBezTo>
                    <a:pt x="23740" y="69428"/>
                    <a:pt x="37077" y="71095"/>
                    <a:pt x="37637" y="70428"/>
                  </a:cubicBezTo>
                  <a:cubicBezTo>
                    <a:pt x="38197" y="69761"/>
                    <a:pt x="46973" y="24588"/>
                    <a:pt x="46973" y="24588"/>
                  </a:cubicBezTo>
                  <a:lnTo>
                    <a:pt x="26874" y="-19"/>
                  </a:lnTo>
                  <a:lnTo>
                    <a:pt x="26874" y="-19"/>
                  </a:lnTo>
                  <a:close/>
                </a:path>
              </a:pathLst>
            </a:custGeom>
            <a:gradFill>
              <a:gsLst>
                <a:gs pos="0">
                  <a:srgbClr val="F9AA8F"/>
                </a:gs>
                <a:gs pos="50000">
                  <a:srgbClr val="F89C7D"/>
                </a:gs>
                <a:gs pos="100000">
                  <a:srgbClr val="F78E6B"/>
                </a:gs>
              </a:gsLst>
              <a:lin ang="12443539" scaled="1"/>
            </a:gradFill>
            <a:ln w="1333"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33A36BC1-39E0-2B23-F4F8-1D7E7B3E44D9}"/>
                </a:ext>
              </a:extLst>
            </p:cNvPr>
            <p:cNvSpPr/>
            <p:nvPr/>
          </p:nvSpPr>
          <p:spPr>
            <a:xfrm>
              <a:off x="4082723" y="3006556"/>
              <a:ext cx="1333" cy="1333"/>
            </a:xfrm>
            <a:custGeom>
              <a:avLst/>
              <a:gdLst>
                <a:gd name="connsiteX0" fmla="*/ -14 w 1333"/>
                <a:gd name="connsiteY0" fmla="*/ -19 h 1333"/>
                <a:gd name="connsiteX1" fmla="*/ -14 w 1333"/>
                <a:gd name="connsiteY1" fmla="*/ -19 h 1333"/>
              </a:gdLst>
              <a:ahLst/>
              <a:cxnLst>
                <a:cxn ang="0">
                  <a:pos x="connsiteX0" y="connsiteY0"/>
                </a:cxn>
                <a:cxn ang="0">
                  <a:pos x="connsiteX1" y="connsiteY1"/>
                </a:cxn>
              </a:cxnLst>
              <a:rect l="l" t="t" r="r" b="b"/>
              <a:pathLst>
                <a:path w="1333" h="1333">
                  <a:moveTo>
                    <a:pt x="-14" y="-19"/>
                  </a:moveTo>
                  <a:lnTo>
                    <a:pt x="-14" y="-19"/>
                  </a:lnTo>
                  <a:close/>
                </a:path>
              </a:pathLst>
            </a:custGeom>
            <a:gradFill>
              <a:gsLst>
                <a:gs pos="0">
                  <a:srgbClr val="FFFFFF">
                    <a:alpha val="0"/>
                  </a:srgbClr>
                </a:gs>
                <a:gs pos="50000">
                  <a:srgbClr val="7F7F7F">
                    <a:alpha val="49804"/>
                  </a:srgbClr>
                </a:gs>
                <a:gs pos="100000">
                  <a:srgbClr val="000000"/>
                </a:gs>
              </a:gsLst>
              <a:lin ang="4722967" scaled="1"/>
            </a:gradFill>
            <a:ln w="1333" cap="flat">
              <a:solidFill>
                <a:srgbClr val="000000"/>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07F3E042-C082-21CF-2E46-86546241B095}"/>
                </a:ext>
              </a:extLst>
            </p:cNvPr>
            <p:cNvSpPr/>
            <p:nvPr/>
          </p:nvSpPr>
          <p:spPr>
            <a:xfrm>
              <a:off x="3991550" y="2921918"/>
              <a:ext cx="87599" cy="84424"/>
            </a:xfrm>
            <a:custGeom>
              <a:avLst/>
              <a:gdLst>
                <a:gd name="connsiteX0" fmla="*/ 87585 w 87599"/>
                <a:gd name="connsiteY0" fmla="*/ 84405 h 84424"/>
                <a:gd name="connsiteX1" fmla="*/ -14 w 87599"/>
                <a:gd name="connsiteY1" fmla="*/ 5449 h 84424"/>
                <a:gd name="connsiteX2" fmla="*/ 34236 w 87599"/>
                <a:gd name="connsiteY2" fmla="*/ -19 h 84424"/>
                <a:gd name="connsiteX3" fmla="*/ 84397 w 87599"/>
                <a:gd name="connsiteY3" fmla="*/ 28135 h 84424"/>
                <a:gd name="connsiteX4" fmla="*/ 50508 w 87599"/>
                <a:gd name="connsiteY4" fmla="*/ 58811 h 84424"/>
                <a:gd name="connsiteX5" fmla="*/ 87585 w 87599"/>
                <a:gd name="connsiteY5" fmla="*/ 84405 h 84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599" h="84424">
                  <a:moveTo>
                    <a:pt x="87585" y="84405"/>
                  </a:moveTo>
                  <a:cubicBezTo>
                    <a:pt x="51148" y="81738"/>
                    <a:pt x="13257" y="63666"/>
                    <a:pt x="-14" y="5449"/>
                  </a:cubicBezTo>
                  <a:lnTo>
                    <a:pt x="34236" y="-19"/>
                  </a:lnTo>
                  <a:cubicBezTo>
                    <a:pt x="46493" y="15905"/>
                    <a:pt x="63351" y="29723"/>
                    <a:pt x="84397" y="28135"/>
                  </a:cubicBezTo>
                  <a:cubicBezTo>
                    <a:pt x="76822" y="29629"/>
                    <a:pt x="47894" y="36805"/>
                    <a:pt x="50508" y="58811"/>
                  </a:cubicBezTo>
                  <a:cubicBezTo>
                    <a:pt x="52935" y="79391"/>
                    <a:pt x="78156" y="83565"/>
                    <a:pt x="87585" y="84405"/>
                  </a:cubicBezTo>
                  <a:close/>
                </a:path>
              </a:pathLst>
            </a:custGeom>
            <a:gradFill>
              <a:gsLst>
                <a:gs pos="0">
                  <a:srgbClr val="6B5DA8"/>
                </a:gs>
                <a:gs pos="50000">
                  <a:srgbClr val="5D4F9E"/>
                </a:gs>
                <a:gs pos="100000">
                  <a:srgbClr val="504194"/>
                </a:gs>
              </a:gsLst>
              <a:lin ang="16037739" scaled="1"/>
            </a:gradFill>
            <a:ln w="1333"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66EFABDA-CEFA-537A-5AD5-863BDA3C42D1}"/>
                </a:ext>
              </a:extLst>
            </p:cNvPr>
            <p:cNvSpPr/>
            <p:nvPr/>
          </p:nvSpPr>
          <p:spPr>
            <a:xfrm>
              <a:off x="3991550" y="2921918"/>
              <a:ext cx="87599" cy="84424"/>
            </a:xfrm>
            <a:custGeom>
              <a:avLst/>
              <a:gdLst>
                <a:gd name="connsiteX0" fmla="*/ 87585 w 87599"/>
                <a:gd name="connsiteY0" fmla="*/ 84405 h 84424"/>
                <a:gd name="connsiteX1" fmla="*/ -14 w 87599"/>
                <a:gd name="connsiteY1" fmla="*/ 5449 h 84424"/>
                <a:gd name="connsiteX2" fmla="*/ 34236 w 87599"/>
                <a:gd name="connsiteY2" fmla="*/ -19 h 84424"/>
                <a:gd name="connsiteX3" fmla="*/ 84397 w 87599"/>
                <a:gd name="connsiteY3" fmla="*/ 28135 h 84424"/>
                <a:gd name="connsiteX4" fmla="*/ 50508 w 87599"/>
                <a:gd name="connsiteY4" fmla="*/ 58811 h 84424"/>
                <a:gd name="connsiteX5" fmla="*/ 87585 w 87599"/>
                <a:gd name="connsiteY5" fmla="*/ 84405 h 84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599" h="84424">
                  <a:moveTo>
                    <a:pt x="87585" y="84405"/>
                  </a:moveTo>
                  <a:cubicBezTo>
                    <a:pt x="51148" y="81738"/>
                    <a:pt x="13257" y="63666"/>
                    <a:pt x="-14" y="5449"/>
                  </a:cubicBezTo>
                  <a:lnTo>
                    <a:pt x="34236" y="-19"/>
                  </a:lnTo>
                  <a:cubicBezTo>
                    <a:pt x="46493" y="15905"/>
                    <a:pt x="63351" y="29723"/>
                    <a:pt x="84397" y="28135"/>
                  </a:cubicBezTo>
                  <a:cubicBezTo>
                    <a:pt x="76822" y="29629"/>
                    <a:pt x="47894" y="36805"/>
                    <a:pt x="50508" y="58811"/>
                  </a:cubicBezTo>
                  <a:cubicBezTo>
                    <a:pt x="52935" y="79391"/>
                    <a:pt x="78156" y="83565"/>
                    <a:pt x="87585" y="84405"/>
                  </a:cubicBezTo>
                  <a:close/>
                </a:path>
              </a:pathLst>
            </a:custGeom>
            <a:gradFill>
              <a:gsLst>
                <a:gs pos="33000">
                  <a:srgbClr val="6B5DA8"/>
                </a:gs>
                <a:gs pos="100000">
                  <a:srgbClr val="504194"/>
                </a:gs>
              </a:gsLst>
              <a:lin ang="13101667" scaled="1"/>
            </a:gradFill>
            <a:ln w="1333"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D1AEEB3E-6595-AAB1-A4D5-FA2E0A299C06}"/>
                </a:ext>
              </a:extLst>
            </p:cNvPr>
            <p:cNvSpPr/>
            <p:nvPr/>
          </p:nvSpPr>
          <p:spPr>
            <a:xfrm>
              <a:off x="3942375" y="2867716"/>
              <a:ext cx="93853" cy="82690"/>
            </a:xfrm>
            <a:custGeom>
              <a:avLst/>
              <a:gdLst>
                <a:gd name="connsiteX0" fmla="*/ 18031 w 93853"/>
                <a:gd name="connsiteY0" fmla="*/ 82672 h 82690"/>
                <a:gd name="connsiteX1" fmla="*/ 93840 w 93853"/>
                <a:gd name="connsiteY1" fmla="*/ 82672 h 82690"/>
                <a:gd name="connsiteX2" fmla="*/ 77835 w 93853"/>
                <a:gd name="connsiteY2" fmla="*/ -19 h 82690"/>
                <a:gd name="connsiteX3" fmla="*/ 7802 w 93853"/>
                <a:gd name="connsiteY3" fmla="*/ -19 h 82690"/>
                <a:gd name="connsiteX4" fmla="*/ -14 w 93853"/>
                <a:gd name="connsiteY4" fmla="*/ 7770 h 82690"/>
                <a:gd name="connsiteX5" fmla="*/ 80 w 93853"/>
                <a:gd name="connsiteY5" fmla="*/ 8970 h 82690"/>
                <a:gd name="connsiteX6" fmla="*/ 10363 w 93853"/>
                <a:gd name="connsiteY6" fmla="*/ 76030 h 82690"/>
                <a:gd name="connsiteX7" fmla="*/ 18031 w 93853"/>
                <a:gd name="connsiteY7" fmla="*/ 82672 h 82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853" h="82690">
                  <a:moveTo>
                    <a:pt x="18031" y="82672"/>
                  </a:moveTo>
                  <a:lnTo>
                    <a:pt x="93840" y="82672"/>
                  </a:lnTo>
                  <a:lnTo>
                    <a:pt x="77835" y="-19"/>
                  </a:lnTo>
                  <a:lnTo>
                    <a:pt x="7802" y="-19"/>
                  </a:lnTo>
                  <a:cubicBezTo>
                    <a:pt x="3494" y="-19"/>
                    <a:pt x="0" y="3462"/>
                    <a:pt x="-14" y="7770"/>
                  </a:cubicBezTo>
                  <a:cubicBezTo>
                    <a:pt x="-14" y="8170"/>
                    <a:pt x="13" y="8570"/>
                    <a:pt x="80" y="8970"/>
                  </a:cubicBezTo>
                  <a:lnTo>
                    <a:pt x="10363" y="76030"/>
                  </a:lnTo>
                  <a:cubicBezTo>
                    <a:pt x="10936" y="79831"/>
                    <a:pt x="14190" y="82645"/>
                    <a:pt x="18031" y="82672"/>
                  </a:cubicBezTo>
                  <a:close/>
                </a:path>
              </a:pathLst>
            </a:custGeom>
            <a:solidFill>
              <a:srgbClr val="DFECF4"/>
            </a:solidFill>
            <a:ln w="1333"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9005CC78-BD9A-B895-98CE-6E0F43A28EC2}"/>
                </a:ext>
              </a:extLst>
            </p:cNvPr>
            <p:cNvSpPr/>
            <p:nvPr/>
          </p:nvSpPr>
          <p:spPr>
            <a:xfrm>
              <a:off x="3942375" y="2867716"/>
              <a:ext cx="93853" cy="82690"/>
            </a:xfrm>
            <a:custGeom>
              <a:avLst/>
              <a:gdLst>
                <a:gd name="connsiteX0" fmla="*/ 18031 w 93853"/>
                <a:gd name="connsiteY0" fmla="*/ 82672 h 82690"/>
                <a:gd name="connsiteX1" fmla="*/ 93840 w 93853"/>
                <a:gd name="connsiteY1" fmla="*/ 82672 h 82690"/>
                <a:gd name="connsiteX2" fmla="*/ 77835 w 93853"/>
                <a:gd name="connsiteY2" fmla="*/ -19 h 82690"/>
                <a:gd name="connsiteX3" fmla="*/ 7802 w 93853"/>
                <a:gd name="connsiteY3" fmla="*/ -19 h 82690"/>
                <a:gd name="connsiteX4" fmla="*/ -14 w 93853"/>
                <a:gd name="connsiteY4" fmla="*/ 7770 h 82690"/>
                <a:gd name="connsiteX5" fmla="*/ 80 w 93853"/>
                <a:gd name="connsiteY5" fmla="*/ 8970 h 82690"/>
                <a:gd name="connsiteX6" fmla="*/ 10363 w 93853"/>
                <a:gd name="connsiteY6" fmla="*/ 76030 h 82690"/>
                <a:gd name="connsiteX7" fmla="*/ 18031 w 93853"/>
                <a:gd name="connsiteY7" fmla="*/ 82672 h 82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853" h="82690">
                  <a:moveTo>
                    <a:pt x="18031" y="82672"/>
                  </a:moveTo>
                  <a:lnTo>
                    <a:pt x="93840" y="82672"/>
                  </a:lnTo>
                  <a:lnTo>
                    <a:pt x="77835" y="-19"/>
                  </a:lnTo>
                  <a:lnTo>
                    <a:pt x="7802" y="-19"/>
                  </a:lnTo>
                  <a:cubicBezTo>
                    <a:pt x="3494" y="-19"/>
                    <a:pt x="0" y="3462"/>
                    <a:pt x="-14" y="7770"/>
                  </a:cubicBezTo>
                  <a:cubicBezTo>
                    <a:pt x="-14" y="8170"/>
                    <a:pt x="13" y="8570"/>
                    <a:pt x="80" y="8970"/>
                  </a:cubicBezTo>
                  <a:lnTo>
                    <a:pt x="10363" y="76030"/>
                  </a:lnTo>
                  <a:cubicBezTo>
                    <a:pt x="10936" y="79831"/>
                    <a:pt x="14190" y="82645"/>
                    <a:pt x="18031" y="82672"/>
                  </a:cubicBezTo>
                  <a:close/>
                </a:path>
              </a:pathLst>
            </a:custGeom>
            <a:gradFill>
              <a:gsLst>
                <a:gs pos="0">
                  <a:srgbClr val="FFFFFF"/>
                </a:gs>
                <a:gs pos="84000">
                  <a:srgbClr val="CDDFEC"/>
                </a:gs>
              </a:gsLst>
              <a:lin ang="21206239" scaled="1"/>
            </a:gradFill>
            <a:ln w="1333"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5D0413FE-CED5-9CF4-D307-50F53FDAAB2B}"/>
                </a:ext>
              </a:extLst>
            </p:cNvPr>
            <p:cNvSpPr/>
            <p:nvPr/>
          </p:nvSpPr>
          <p:spPr>
            <a:xfrm>
              <a:off x="3952845" y="2850288"/>
              <a:ext cx="83384" cy="100118"/>
            </a:xfrm>
            <a:custGeom>
              <a:avLst/>
              <a:gdLst>
                <a:gd name="connsiteX0" fmla="*/ 46173 w 83384"/>
                <a:gd name="connsiteY0" fmla="*/ 100099 h 100118"/>
                <a:gd name="connsiteX1" fmla="*/ 83370 w 83384"/>
                <a:gd name="connsiteY1" fmla="*/ 100099 h 100118"/>
                <a:gd name="connsiteX2" fmla="*/ 68006 w 83384"/>
                <a:gd name="connsiteY2" fmla="*/ 14275 h 100118"/>
                <a:gd name="connsiteX3" fmla="*/ -14 w 83384"/>
                <a:gd name="connsiteY3" fmla="*/ 11087 h 100118"/>
                <a:gd name="connsiteX4" fmla="*/ 9629 w 83384"/>
                <a:gd name="connsiteY4" fmla="*/ 73465 h 100118"/>
                <a:gd name="connsiteX5" fmla="*/ 46173 w 83384"/>
                <a:gd name="connsiteY5" fmla="*/ 100099 h 100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384" h="100118">
                  <a:moveTo>
                    <a:pt x="46173" y="100099"/>
                  </a:moveTo>
                  <a:lnTo>
                    <a:pt x="83370" y="100099"/>
                  </a:lnTo>
                  <a:cubicBezTo>
                    <a:pt x="83370" y="100099"/>
                    <a:pt x="80383" y="28465"/>
                    <a:pt x="68006" y="14275"/>
                  </a:cubicBezTo>
                  <a:cubicBezTo>
                    <a:pt x="41705" y="-15908"/>
                    <a:pt x="-14" y="11087"/>
                    <a:pt x="-14" y="11087"/>
                  </a:cubicBezTo>
                  <a:lnTo>
                    <a:pt x="9629" y="73465"/>
                  </a:lnTo>
                  <a:cubicBezTo>
                    <a:pt x="12029" y="88683"/>
                    <a:pt x="27661" y="100099"/>
                    <a:pt x="46173" y="100099"/>
                  </a:cubicBezTo>
                  <a:close/>
                </a:path>
              </a:pathLst>
            </a:custGeom>
            <a:gradFill>
              <a:gsLst>
                <a:gs pos="0">
                  <a:srgbClr val="FFFFFF"/>
                </a:gs>
                <a:gs pos="84000">
                  <a:srgbClr val="CDDFEC"/>
                </a:gs>
              </a:gsLst>
              <a:lin ang="16059353" scaled="1"/>
            </a:gradFill>
            <a:ln w="1333"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31B513D4-E079-4476-EB4A-094B46A69542}"/>
                </a:ext>
              </a:extLst>
            </p:cNvPr>
            <p:cNvSpPr/>
            <p:nvPr/>
          </p:nvSpPr>
          <p:spPr>
            <a:xfrm>
              <a:off x="3952885" y="2850519"/>
              <a:ext cx="46680" cy="57315"/>
            </a:xfrm>
            <a:custGeom>
              <a:avLst/>
              <a:gdLst>
                <a:gd name="connsiteX0" fmla="*/ 46666 w 46680"/>
                <a:gd name="connsiteY0" fmla="*/ 1480 h 57315"/>
                <a:gd name="connsiteX1" fmla="*/ -14 w 46680"/>
                <a:gd name="connsiteY1" fmla="*/ 10816 h 57315"/>
                <a:gd name="connsiteX2" fmla="*/ 7175 w 46680"/>
                <a:gd name="connsiteY2" fmla="*/ 57296 h 57315"/>
                <a:gd name="connsiteX3" fmla="*/ 31355 w 46680"/>
                <a:gd name="connsiteY3" fmla="*/ 31262 h 57315"/>
                <a:gd name="connsiteX4" fmla="*/ 46600 w 46680"/>
                <a:gd name="connsiteY4" fmla="*/ 5735 h 57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80" h="57315">
                  <a:moveTo>
                    <a:pt x="46666" y="1480"/>
                  </a:moveTo>
                  <a:cubicBezTo>
                    <a:pt x="23326" y="-4829"/>
                    <a:pt x="-14" y="10816"/>
                    <a:pt x="-14" y="10816"/>
                  </a:cubicBezTo>
                  <a:lnTo>
                    <a:pt x="7175" y="57296"/>
                  </a:lnTo>
                  <a:cubicBezTo>
                    <a:pt x="4774" y="34423"/>
                    <a:pt x="16511" y="30368"/>
                    <a:pt x="31355" y="31262"/>
                  </a:cubicBezTo>
                  <a:cubicBezTo>
                    <a:pt x="46200" y="32155"/>
                    <a:pt x="46600" y="5735"/>
                    <a:pt x="46600" y="5735"/>
                  </a:cubicBezTo>
                  <a:close/>
                </a:path>
              </a:pathLst>
            </a:custGeom>
            <a:gradFill>
              <a:gsLst>
                <a:gs pos="0">
                  <a:srgbClr val="FFFFFF"/>
                </a:gs>
                <a:gs pos="84000">
                  <a:srgbClr val="CDDFEC"/>
                </a:gs>
              </a:gsLst>
              <a:lin ang="15513691" scaled="1"/>
            </a:gradFill>
            <a:ln w="1333"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B136FE6D-914A-3C36-C960-3F909785626B}"/>
                </a:ext>
              </a:extLst>
            </p:cNvPr>
            <p:cNvSpPr/>
            <p:nvPr/>
          </p:nvSpPr>
          <p:spPr>
            <a:xfrm>
              <a:off x="4022892" y="2854082"/>
              <a:ext cx="70834" cy="96324"/>
            </a:xfrm>
            <a:custGeom>
              <a:avLst/>
              <a:gdLst>
                <a:gd name="connsiteX0" fmla="*/ 11870 w 70834"/>
                <a:gd name="connsiteY0" fmla="*/ 96305 h 96324"/>
                <a:gd name="connsiteX1" fmla="*/ 49614 w 70834"/>
                <a:gd name="connsiteY1" fmla="*/ 96305 h 96324"/>
                <a:gd name="connsiteX2" fmla="*/ 70820 w 70834"/>
                <a:gd name="connsiteY2" fmla="*/ 75046 h 96324"/>
                <a:gd name="connsiteX3" fmla="*/ 70487 w 70834"/>
                <a:gd name="connsiteY3" fmla="*/ 71351 h 96324"/>
                <a:gd name="connsiteX4" fmla="*/ 60204 w 70834"/>
                <a:gd name="connsiteY4" fmla="*/ 13614 h 96324"/>
                <a:gd name="connsiteX5" fmla="*/ -14 w 70834"/>
                <a:gd name="connsiteY5" fmla="*/ 13614 h 96324"/>
                <a:gd name="connsiteX6" fmla="*/ 11870 w 70834"/>
                <a:gd name="connsiteY6" fmla="*/ 96305 h 96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834" h="96324">
                  <a:moveTo>
                    <a:pt x="11870" y="96305"/>
                  </a:moveTo>
                  <a:lnTo>
                    <a:pt x="49614" y="96305"/>
                  </a:lnTo>
                  <a:cubicBezTo>
                    <a:pt x="61337" y="96292"/>
                    <a:pt x="70834" y="86769"/>
                    <a:pt x="70820" y="75046"/>
                  </a:cubicBezTo>
                  <a:cubicBezTo>
                    <a:pt x="70820" y="73805"/>
                    <a:pt x="70700" y="72565"/>
                    <a:pt x="70487" y="71351"/>
                  </a:cubicBezTo>
                  <a:lnTo>
                    <a:pt x="60204" y="13614"/>
                  </a:lnTo>
                  <a:cubicBezTo>
                    <a:pt x="60204" y="13614"/>
                    <a:pt x="-14" y="-17061"/>
                    <a:pt x="-14" y="13614"/>
                  </a:cubicBezTo>
                  <a:cubicBezTo>
                    <a:pt x="13" y="34954"/>
                    <a:pt x="11870" y="96305"/>
                    <a:pt x="11870" y="96305"/>
                  </a:cubicBezTo>
                  <a:close/>
                </a:path>
              </a:pathLst>
            </a:custGeom>
            <a:gradFill>
              <a:gsLst>
                <a:gs pos="0">
                  <a:srgbClr val="FFFFFF"/>
                </a:gs>
                <a:gs pos="84000">
                  <a:srgbClr val="CDDFEC"/>
                </a:gs>
              </a:gsLst>
              <a:lin ang="16224040" scaled="1"/>
            </a:gradFill>
            <a:ln w="1333"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67AC5474-DDC1-B2BD-585D-765AD0A4D1A5}"/>
                </a:ext>
              </a:extLst>
            </p:cNvPr>
            <p:cNvSpPr/>
            <p:nvPr/>
          </p:nvSpPr>
          <p:spPr>
            <a:xfrm>
              <a:off x="4097181" y="2802574"/>
              <a:ext cx="84986" cy="135520"/>
            </a:xfrm>
            <a:custGeom>
              <a:avLst/>
              <a:gdLst>
                <a:gd name="connsiteX0" fmla="*/ 31221 w 84986"/>
                <a:gd name="connsiteY0" fmla="*/ 40676 h 135520"/>
                <a:gd name="connsiteX1" fmla="*/ 12882 w 84986"/>
                <a:gd name="connsiteY1" fmla="*/ 38755 h 135520"/>
                <a:gd name="connsiteX2" fmla="*/ 8881 w 84986"/>
                <a:gd name="connsiteY2" fmla="*/ 25805 h 135520"/>
                <a:gd name="connsiteX3" fmla="*/ 49226 w 84986"/>
                <a:gd name="connsiteY3" fmla="*/ 9133 h 135520"/>
                <a:gd name="connsiteX4" fmla="*/ 84903 w 84986"/>
                <a:gd name="connsiteY4" fmla="*/ 44477 h 135520"/>
                <a:gd name="connsiteX5" fmla="*/ 80582 w 84986"/>
                <a:gd name="connsiteY5" fmla="*/ 75793 h 135520"/>
                <a:gd name="connsiteX6" fmla="*/ 72233 w 84986"/>
                <a:gd name="connsiteY6" fmla="*/ 69818 h 135520"/>
                <a:gd name="connsiteX7" fmla="*/ 67232 w 84986"/>
                <a:gd name="connsiteY7" fmla="*/ 54520 h 135520"/>
                <a:gd name="connsiteX8" fmla="*/ 38557 w 84986"/>
                <a:gd name="connsiteY8" fmla="*/ 131115 h 135520"/>
                <a:gd name="connsiteX9" fmla="*/ 3013 w 84986"/>
                <a:gd name="connsiteY9" fmla="*/ 111110 h 135520"/>
                <a:gd name="connsiteX10" fmla="*/ 12562 w 84986"/>
                <a:gd name="connsiteY10" fmla="*/ 74272 h 135520"/>
                <a:gd name="connsiteX11" fmla="*/ 33369 w 84986"/>
                <a:gd name="connsiteY11" fmla="*/ 81101 h 135520"/>
                <a:gd name="connsiteX12" fmla="*/ 47559 w 84986"/>
                <a:gd name="connsiteY12" fmla="*/ 91437 h 135520"/>
                <a:gd name="connsiteX13" fmla="*/ 54228 w 84986"/>
                <a:gd name="connsiteY13" fmla="*/ 51425 h 135520"/>
                <a:gd name="connsiteX14" fmla="*/ 31221 w 84986"/>
                <a:gd name="connsiteY14" fmla="*/ 40676 h 135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4986" h="135520">
                  <a:moveTo>
                    <a:pt x="31221" y="40676"/>
                  </a:moveTo>
                  <a:cubicBezTo>
                    <a:pt x="25393" y="44344"/>
                    <a:pt x="17817" y="43557"/>
                    <a:pt x="12882" y="38755"/>
                  </a:cubicBezTo>
                  <a:cubicBezTo>
                    <a:pt x="10215" y="35981"/>
                    <a:pt x="8321" y="31887"/>
                    <a:pt x="8881" y="25805"/>
                  </a:cubicBezTo>
                  <a:cubicBezTo>
                    <a:pt x="10548" y="8133"/>
                    <a:pt x="40891" y="-12206"/>
                    <a:pt x="49226" y="9133"/>
                  </a:cubicBezTo>
                  <a:cubicBezTo>
                    <a:pt x="57562" y="30473"/>
                    <a:pt x="86571" y="27138"/>
                    <a:pt x="84903" y="44477"/>
                  </a:cubicBezTo>
                  <a:cubicBezTo>
                    <a:pt x="83236" y="61815"/>
                    <a:pt x="77288" y="72285"/>
                    <a:pt x="80582" y="75793"/>
                  </a:cubicBezTo>
                  <a:cubicBezTo>
                    <a:pt x="80582" y="75793"/>
                    <a:pt x="71246" y="73125"/>
                    <a:pt x="72233" y="69818"/>
                  </a:cubicBezTo>
                  <a:cubicBezTo>
                    <a:pt x="73220" y="66510"/>
                    <a:pt x="75901" y="54560"/>
                    <a:pt x="67232" y="54520"/>
                  </a:cubicBezTo>
                  <a:cubicBezTo>
                    <a:pt x="58562" y="54480"/>
                    <a:pt x="63897" y="120072"/>
                    <a:pt x="38557" y="131115"/>
                  </a:cubicBezTo>
                  <a:cubicBezTo>
                    <a:pt x="13216" y="142159"/>
                    <a:pt x="-8124" y="131195"/>
                    <a:pt x="3013" y="111110"/>
                  </a:cubicBezTo>
                  <a:cubicBezTo>
                    <a:pt x="13883" y="91544"/>
                    <a:pt x="12562" y="74272"/>
                    <a:pt x="12562" y="74272"/>
                  </a:cubicBezTo>
                  <a:cubicBezTo>
                    <a:pt x="12562" y="74272"/>
                    <a:pt x="31848" y="73432"/>
                    <a:pt x="33369" y="81101"/>
                  </a:cubicBezTo>
                  <a:cubicBezTo>
                    <a:pt x="34889" y="88770"/>
                    <a:pt x="40851" y="97372"/>
                    <a:pt x="47559" y="91437"/>
                  </a:cubicBezTo>
                  <a:cubicBezTo>
                    <a:pt x="54695" y="85115"/>
                    <a:pt x="56895" y="56160"/>
                    <a:pt x="54228" y="51425"/>
                  </a:cubicBezTo>
                  <a:cubicBezTo>
                    <a:pt x="52214" y="47771"/>
                    <a:pt x="45706" y="31980"/>
                    <a:pt x="31221" y="40676"/>
                  </a:cubicBezTo>
                  <a:close/>
                </a:path>
              </a:pathLst>
            </a:custGeom>
            <a:solidFill>
              <a:srgbClr val="F16C52"/>
            </a:solidFill>
            <a:ln w="1333"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BBDA793F-7AB5-47FB-BE84-DE38B8201FA6}"/>
                </a:ext>
              </a:extLst>
            </p:cNvPr>
            <p:cNvSpPr/>
            <p:nvPr/>
          </p:nvSpPr>
          <p:spPr>
            <a:xfrm>
              <a:off x="4126989" y="2824810"/>
              <a:ext cx="55191" cy="70607"/>
            </a:xfrm>
            <a:custGeom>
              <a:avLst/>
              <a:gdLst>
                <a:gd name="connsiteX0" fmla="*/ 55109 w 55191"/>
                <a:gd name="connsiteY0" fmla="*/ 22240 h 70607"/>
                <a:gd name="connsiteX1" fmla="*/ 30115 w 55191"/>
                <a:gd name="connsiteY1" fmla="*/ -19 h 70607"/>
                <a:gd name="connsiteX2" fmla="*/ 30115 w 55191"/>
                <a:gd name="connsiteY2" fmla="*/ -19 h 70607"/>
                <a:gd name="connsiteX3" fmla="*/ 27208 w 55191"/>
                <a:gd name="connsiteY3" fmla="*/ 17133 h 70607"/>
                <a:gd name="connsiteX4" fmla="*/ 7428 w 55191"/>
                <a:gd name="connsiteY4" fmla="*/ 9344 h 70607"/>
                <a:gd name="connsiteX5" fmla="*/ -14 w 55191"/>
                <a:gd name="connsiteY5" fmla="*/ 19186 h 70607"/>
                <a:gd name="connsiteX6" fmla="*/ 1413 w 55191"/>
                <a:gd name="connsiteY6" fmla="*/ 18440 h 70607"/>
                <a:gd name="connsiteX7" fmla="*/ 24433 w 55191"/>
                <a:gd name="connsiteY7" fmla="*/ 29243 h 70607"/>
                <a:gd name="connsiteX8" fmla="*/ 17765 w 55191"/>
                <a:gd name="connsiteY8" fmla="*/ 69254 h 70607"/>
                <a:gd name="connsiteX9" fmla="*/ 15778 w 55191"/>
                <a:gd name="connsiteY9" fmla="*/ 70588 h 70607"/>
                <a:gd name="connsiteX10" fmla="*/ 15778 w 55191"/>
                <a:gd name="connsiteY10" fmla="*/ 70588 h 70607"/>
                <a:gd name="connsiteX11" fmla="*/ 27301 w 55191"/>
                <a:gd name="connsiteY11" fmla="*/ 46648 h 70607"/>
                <a:gd name="connsiteX12" fmla="*/ 32529 w 55191"/>
                <a:gd name="connsiteY12" fmla="*/ 41313 h 70607"/>
                <a:gd name="connsiteX13" fmla="*/ 33022 w 55191"/>
                <a:gd name="connsiteY13" fmla="*/ 41780 h 70607"/>
                <a:gd name="connsiteX14" fmla="*/ 37437 w 55191"/>
                <a:gd name="connsiteY14" fmla="*/ 32243 h 70607"/>
                <a:gd name="connsiteX15" fmla="*/ 42439 w 55191"/>
                <a:gd name="connsiteY15" fmla="*/ 47541 h 70607"/>
                <a:gd name="connsiteX16" fmla="*/ 50788 w 55191"/>
                <a:gd name="connsiteY16" fmla="*/ 53516 h 70607"/>
                <a:gd name="connsiteX17" fmla="*/ 55109 w 55191"/>
                <a:gd name="connsiteY17" fmla="*/ 22240 h 70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191" h="70607">
                  <a:moveTo>
                    <a:pt x="55109" y="22240"/>
                  </a:moveTo>
                  <a:cubicBezTo>
                    <a:pt x="56309" y="9744"/>
                    <a:pt x="41558" y="7983"/>
                    <a:pt x="30115" y="-19"/>
                  </a:cubicBezTo>
                  <a:lnTo>
                    <a:pt x="30115" y="-19"/>
                  </a:lnTo>
                  <a:cubicBezTo>
                    <a:pt x="41918" y="15412"/>
                    <a:pt x="32543" y="18906"/>
                    <a:pt x="27208" y="17133"/>
                  </a:cubicBezTo>
                  <a:cubicBezTo>
                    <a:pt x="21873" y="15359"/>
                    <a:pt x="11203" y="-2433"/>
                    <a:pt x="7428" y="9344"/>
                  </a:cubicBezTo>
                  <a:cubicBezTo>
                    <a:pt x="5628" y="14945"/>
                    <a:pt x="2640" y="17759"/>
                    <a:pt x="-14" y="19186"/>
                  </a:cubicBezTo>
                  <a:cubicBezTo>
                    <a:pt x="466" y="18960"/>
                    <a:pt x="946" y="18720"/>
                    <a:pt x="1413" y="18440"/>
                  </a:cubicBezTo>
                  <a:cubicBezTo>
                    <a:pt x="15898" y="9744"/>
                    <a:pt x="22353" y="25535"/>
                    <a:pt x="24433" y="29243"/>
                  </a:cubicBezTo>
                  <a:cubicBezTo>
                    <a:pt x="27101" y="33977"/>
                    <a:pt x="24900" y="62932"/>
                    <a:pt x="17765" y="69254"/>
                  </a:cubicBezTo>
                  <a:cubicBezTo>
                    <a:pt x="17165" y="69788"/>
                    <a:pt x="16498" y="70228"/>
                    <a:pt x="15778" y="70588"/>
                  </a:cubicBezTo>
                  <a:lnTo>
                    <a:pt x="15778" y="70588"/>
                  </a:lnTo>
                  <a:cubicBezTo>
                    <a:pt x="23780" y="68654"/>
                    <a:pt x="25927" y="57904"/>
                    <a:pt x="27301" y="46648"/>
                  </a:cubicBezTo>
                  <a:cubicBezTo>
                    <a:pt x="28675" y="35391"/>
                    <a:pt x="32529" y="41313"/>
                    <a:pt x="32529" y="41313"/>
                  </a:cubicBezTo>
                  <a:lnTo>
                    <a:pt x="33022" y="41780"/>
                  </a:lnTo>
                  <a:cubicBezTo>
                    <a:pt x="34103" y="35965"/>
                    <a:pt x="35370" y="32230"/>
                    <a:pt x="37437" y="32243"/>
                  </a:cubicBezTo>
                  <a:cubicBezTo>
                    <a:pt x="46106" y="32243"/>
                    <a:pt x="43439" y="44247"/>
                    <a:pt x="42439" y="47541"/>
                  </a:cubicBezTo>
                  <a:cubicBezTo>
                    <a:pt x="41438" y="50836"/>
                    <a:pt x="50788" y="53516"/>
                    <a:pt x="50788" y="53516"/>
                  </a:cubicBezTo>
                  <a:cubicBezTo>
                    <a:pt x="47493" y="50049"/>
                    <a:pt x="53442" y="39579"/>
                    <a:pt x="55109" y="22240"/>
                  </a:cubicBezTo>
                  <a:close/>
                </a:path>
              </a:pathLst>
            </a:custGeom>
            <a:gradFill>
              <a:gsLst>
                <a:gs pos="0">
                  <a:srgbClr val="DA4F11"/>
                </a:gs>
                <a:gs pos="58000">
                  <a:srgbClr val="EA6C18"/>
                </a:gs>
                <a:gs pos="100000">
                  <a:srgbClr val="F27C1C"/>
                </a:gs>
              </a:gsLst>
              <a:lin ang="14232504" scaled="1"/>
            </a:gradFill>
            <a:ln w="1333"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AFD1D2DD-554B-49F8-0E40-E4808E478D12}"/>
                </a:ext>
              </a:extLst>
            </p:cNvPr>
            <p:cNvSpPr/>
            <p:nvPr/>
          </p:nvSpPr>
          <p:spPr>
            <a:xfrm>
              <a:off x="4109794" y="2876889"/>
              <a:ext cx="40895" cy="61207"/>
            </a:xfrm>
            <a:custGeom>
              <a:avLst/>
              <a:gdLst>
                <a:gd name="connsiteX0" fmla="*/ 22263 w 40895"/>
                <a:gd name="connsiteY0" fmla="*/ 13227 h 61207"/>
                <a:gd name="connsiteX1" fmla="*/ 22183 w 40895"/>
                <a:gd name="connsiteY1" fmla="*/ 11374 h 61207"/>
                <a:gd name="connsiteX2" fmla="*/ 20849 w 40895"/>
                <a:gd name="connsiteY2" fmla="*/ 6839 h 61207"/>
                <a:gd name="connsiteX3" fmla="*/ 1084 w 40895"/>
                <a:gd name="connsiteY3" fmla="*/ -16 h 61207"/>
                <a:gd name="connsiteX4" fmla="*/ 15194 w 40895"/>
                <a:gd name="connsiteY4" fmla="*/ 17842 h 61207"/>
                <a:gd name="connsiteX5" fmla="*/ 43 w 40895"/>
                <a:gd name="connsiteY5" fmla="*/ 38181 h 61207"/>
                <a:gd name="connsiteX6" fmla="*/ 6392 w 40895"/>
                <a:gd name="connsiteY6" fmla="*/ 61188 h 61207"/>
                <a:gd name="connsiteX7" fmla="*/ 26038 w 40895"/>
                <a:gd name="connsiteY7" fmla="*/ 56800 h 61207"/>
                <a:gd name="connsiteX8" fmla="*/ 40882 w 40895"/>
                <a:gd name="connsiteY8" fmla="*/ 37888 h 61207"/>
                <a:gd name="connsiteX9" fmla="*/ 22263 w 40895"/>
                <a:gd name="connsiteY9" fmla="*/ 13227 h 61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895" h="61207">
                  <a:moveTo>
                    <a:pt x="22263" y="13227"/>
                  </a:moveTo>
                  <a:cubicBezTo>
                    <a:pt x="22263" y="12681"/>
                    <a:pt x="22263" y="12054"/>
                    <a:pt x="22183" y="11374"/>
                  </a:cubicBezTo>
                  <a:cubicBezTo>
                    <a:pt x="21583" y="9906"/>
                    <a:pt x="21129" y="8399"/>
                    <a:pt x="20849" y="6839"/>
                  </a:cubicBezTo>
                  <a:cubicBezTo>
                    <a:pt x="19516" y="237"/>
                    <a:pt x="5085" y="-56"/>
                    <a:pt x="1084" y="-16"/>
                  </a:cubicBezTo>
                  <a:cubicBezTo>
                    <a:pt x="4471" y="64"/>
                    <a:pt x="15061" y="1597"/>
                    <a:pt x="15194" y="17842"/>
                  </a:cubicBezTo>
                  <a:cubicBezTo>
                    <a:pt x="15368" y="37181"/>
                    <a:pt x="-1104" y="31686"/>
                    <a:pt x="43" y="38181"/>
                  </a:cubicBezTo>
                  <a:cubicBezTo>
                    <a:pt x="1190" y="44677"/>
                    <a:pt x="35267" y="54760"/>
                    <a:pt x="6392" y="61188"/>
                  </a:cubicBezTo>
                  <a:cubicBezTo>
                    <a:pt x="13180" y="61121"/>
                    <a:pt x="19876" y="59628"/>
                    <a:pt x="26038" y="56800"/>
                  </a:cubicBezTo>
                  <a:cubicBezTo>
                    <a:pt x="32986" y="53773"/>
                    <a:pt x="37628" y="46637"/>
                    <a:pt x="40882" y="37888"/>
                  </a:cubicBezTo>
                  <a:cubicBezTo>
                    <a:pt x="30079" y="29525"/>
                    <a:pt x="22543" y="20710"/>
                    <a:pt x="22263" y="13227"/>
                  </a:cubicBezTo>
                  <a:close/>
                </a:path>
              </a:pathLst>
            </a:custGeom>
            <a:gradFill>
              <a:gsLst>
                <a:gs pos="0">
                  <a:srgbClr val="DA4F11"/>
                </a:gs>
                <a:gs pos="58000">
                  <a:srgbClr val="EA6C18"/>
                </a:gs>
                <a:gs pos="100000">
                  <a:srgbClr val="F27C1C"/>
                </a:gs>
              </a:gsLst>
              <a:lin ang="12941643" scaled="1"/>
            </a:gradFill>
            <a:ln w="1333"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0BF03F18-EDCD-116D-4E14-816E5D7B4AE4}"/>
                </a:ext>
              </a:extLst>
            </p:cNvPr>
            <p:cNvSpPr/>
            <p:nvPr/>
          </p:nvSpPr>
          <p:spPr>
            <a:xfrm>
              <a:off x="4197697" y="2910900"/>
              <a:ext cx="222818" cy="140552"/>
            </a:xfrm>
            <a:custGeom>
              <a:avLst/>
              <a:gdLst>
                <a:gd name="connsiteX0" fmla="*/ 20932 w 222818"/>
                <a:gd name="connsiteY0" fmla="*/ 100785 h 140552"/>
                <a:gd name="connsiteX1" fmla="*/ 222804 w 222818"/>
                <a:gd name="connsiteY1" fmla="*/ 120884 h 140552"/>
                <a:gd name="connsiteX2" fmla="*/ 218203 w 222818"/>
                <a:gd name="connsiteY2" fmla="*/ 104746 h 140552"/>
                <a:gd name="connsiteX3" fmla="*/ 65265 w 222818"/>
                <a:gd name="connsiteY3" fmla="*/ 28484 h 140552"/>
                <a:gd name="connsiteX4" fmla="*/ 52035 w 222818"/>
                <a:gd name="connsiteY4" fmla="*/ 12786 h 140552"/>
                <a:gd name="connsiteX5" fmla="*/ 31109 w 222818"/>
                <a:gd name="connsiteY5" fmla="*/ 436 h 140552"/>
                <a:gd name="connsiteX6" fmla="*/ 31109 w 222818"/>
                <a:gd name="connsiteY6" fmla="*/ 436 h 140552"/>
                <a:gd name="connsiteX7" fmla="*/ 4208 w 222818"/>
                <a:gd name="connsiteY7" fmla="*/ 15014 h 140552"/>
                <a:gd name="connsiteX8" fmla="*/ 4208 w 222818"/>
                <a:gd name="connsiteY8" fmla="*/ 15014 h 140552"/>
                <a:gd name="connsiteX9" fmla="*/ 2527 w 222818"/>
                <a:gd name="connsiteY9" fmla="*/ 53945 h 140552"/>
                <a:gd name="connsiteX10" fmla="*/ 9516 w 222818"/>
                <a:gd name="connsiteY10" fmla="*/ 76952 h 140552"/>
                <a:gd name="connsiteX11" fmla="*/ 20932 w 222818"/>
                <a:gd name="connsiteY11" fmla="*/ 100785 h 140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2818" h="140552">
                  <a:moveTo>
                    <a:pt x="20932" y="100785"/>
                  </a:moveTo>
                  <a:cubicBezTo>
                    <a:pt x="74281" y="176407"/>
                    <a:pt x="222804" y="120884"/>
                    <a:pt x="222804" y="120884"/>
                  </a:cubicBezTo>
                  <a:lnTo>
                    <a:pt x="218203" y="104746"/>
                  </a:lnTo>
                  <a:cubicBezTo>
                    <a:pt x="145982" y="115216"/>
                    <a:pt x="88832" y="57359"/>
                    <a:pt x="65265" y="28484"/>
                  </a:cubicBezTo>
                  <a:lnTo>
                    <a:pt x="52035" y="12786"/>
                  </a:lnTo>
                  <a:cubicBezTo>
                    <a:pt x="46660" y="6411"/>
                    <a:pt x="39284" y="2063"/>
                    <a:pt x="31109" y="436"/>
                  </a:cubicBezTo>
                  <a:lnTo>
                    <a:pt x="31109" y="436"/>
                  </a:lnTo>
                  <a:cubicBezTo>
                    <a:pt x="19812" y="-1791"/>
                    <a:pt x="8515" y="4330"/>
                    <a:pt x="4208" y="15014"/>
                  </a:cubicBezTo>
                  <a:lnTo>
                    <a:pt x="4208" y="15014"/>
                  </a:lnTo>
                  <a:cubicBezTo>
                    <a:pt x="-768" y="27417"/>
                    <a:pt x="-1368" y="41154"/>
                    <a:pt x="2527" y="53945"/>
                  </a:cubicBezTo>
                  <a:lnTo>
                    <a:pt x="9516" y="76952"/>
                  </a:lnTo>
                  <a:cubicBezTo>
                    <a:pt x="12023" y="85448"/>
                    <a:pt x="15878" y="93503"/>
                    <a:pt x="20932" y="100785"/>
                  </a:cubicBezTo>
                  <a:close/>
                </a:path>
              </a:pathLst>
            </a:custGeom>
            <a:solidFill>
              <a:srgbClr val="6B5DA8"/>
            </a:solidFill>
            <a:ln w="1333"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5BE80464-9C08-371A-3638-66B75745EF67}"/>
                </a:ext>
              </a:extLst>
            </p:cNvPr>
            <p:cNvSpPr/>
            <p:nvPr/>
          </p:nvSpPr>
          <p:spPr>
            <a:xfrm>
              <a:off x="3977719" y="3314499"/>
              <a:ext cx="68913" cy="43159"/>
            </a:xfrm>
            <a:custGeom>
              <a:avLst/>
              <a:gdLst>
                <a:gd name="connsiteX0" fmla="*/ 43453 w 68913"/>
                <a:gd name="connsiteY0" fmla="*/ 0 h 43159"/>
                <a:gd name="connsiteX1" fmla="*/ 31009 w 68913"/>
                <a:gd name="connsiteY1" fmla="*/ 15044 h 43159"/>
                <a:gd name="connsiteX2" fmla="*/ 0 w 68913"/>
                <a:gd name="connsiteY2" fmla="*/ 13377 h 43159"/>
                <a:gd name="connsiteX3" fmla="*/ 31009 w 68913"/>
                <a:gd name="connsiteY3" fmla="*/ 43159 h 43159"/>
                <a:gd name="connsiteX4" fmla="*/ 68914 w 68913"/>
                <a:gd name="connsiteY4" fmla="*/ 0 h 43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913" h="43159">
                  <a:moveTo>
                    <a:pt x="43453" y="0"/>
                  </a:moveTo>
                  <a:lnTo>
                    <a:pt x="31009" y="15044"/>
                  </a:lnTo>
                  <a:lnTo>
                    <a:pt x="0" y="13377"/>
                  </a:lnTo>
                  <a:lnTo>
                    <a:pt x="31009" y="43159"/>
                  </a:lnTo>
                  <a:lnTo>
                    <a:pt x="68914" y="0"/>
                  </a:lnTo>
                </a:path>
              </a:pathLst>
            </a:custGeom>
            <a:solidFill>
              <a:srgbClr val="F16C52"/>
            </a:solidFill>
            <a:ln w="1333"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1AA878E3-6FB0-0DFA-FE28-5933B314FEE4}"/>
                </a:ext>
              </a:extLst>
            </p:cNvPr>
            <p:cNvSpPr/>
            <p:nvPr/>
          </p:nvSpPr>
          <p:spPr>
            <a:xfrm>
              <a:off x="4093753" y="3314499"/>
              <a:ext cx="40345" cy="46720"/>
            </a:xfrm>
            <a:custGeom>
              <a:avLst/>
              <a:gdLst>
                <a:gd name="connsiteX0" fmla="*/ 4775 w 40345"/>
                <a:gd name="connsiteY0" fmla="*/ 0 h 46720"/>
                <a:gd name="connsiteX1" fmla="*/ 23340 w 40345"/>
                <a:gd name="connsiteY1" fmla="*/ 32716 h 46720"/>
                <a:gd name="connsiteX2" fmla="*/ 0 w 40345"/>
                <a:gd name="connsiteY2" fmla="*/ 46720 h 46720"/>
                <a:gd name="connsiteX3" fmla="*/ 40345 w 40345"/>
                <a:gd name="connsiteY3" fmla="*/ 46720 h 46720"/>
                <a:gd name="connsiteX4" fmla="*/ 31223 w 40345"/>
                <a:gd name="connsiteY4" fmla="*/ 0 h 46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345" h="46720">
                  <a:moveTo>
                    <a:pt x="4775" y="0"/>
                  </a:moveTo>
                  <a:lnTo>
                    <a:pt x="23340" y="32716"/>
                  </a:lnTo>
                  <a:lnTo>
                    <a:pt x="0" y="46720"/>
                  </a:lnTo>
                  <a:lnTo>
                    <a:pt x="40345" y="46720"/>
                  </a:lnTo>
                  <a:lnTo>
                    <a:pt x="31223" y="0"/>
                  </a:lnTo>
                </a:path>
              </a:pathLst>
            </a:custGeom>
            <a:solidFill>
              <a:srgbClr val="F16C52"/>
            </a:solidFill>
            <a:ln w="1333"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5457C656-1677-388E-AD9C-685537360EC6}"/>
                </a:ext>
              </a:extLst>
            </p:cNvPr>
            <p:cNvSpPr/>
            <p:nvPr/>
          </p:nvSpPr>
          <p:spPr>
            <a:xfrm>
              <a:off x="4411619" y="3043754"/>
              <a:ext cx="74248" cy="52016"/>
            </a:xfrm>
            <a:custGeom>
              <a:avLst/>
              <a:gdLst>
                <a:gd name="connsiteX0" fmla="*/ 74234 w 74248"/>
                <a:gd name="connsiteY0" fmla="*/ 30643 h 52016"/>
                <a:gd name="connsiteX1" fmla="*/ 74234 w 74248"/>
                <a:gd name="connsiteY1" fmla="*/ 4876 h 52016"/>
                <a:gd name="connsiteX2" fmla="*/ 69340 w 74248"/>
                <a:gd name="connsiteY2" fmla="*/ -19 h 52016"/>
                <a:gd name="connsiteX3" fmla="*/ -14 w 74248"/>
                <a:gd name="connsiteY3" fmla="*/ -19 h 52016"/>
                <a:gd name="connsiteX4" fmla="*/ 18378 w 74248"/>
                <a:gd name="connsiteY4" fmla="*/ 17599 h 52016"/>
                <a:gd name="connsiteX5" fmla="*/ 25900 w 74248"/>
                <a:gd name="connsiteY5" fmla="*/ 50009 h 52016"/>
                <a:gd name="connsiteX6" fmla="*/ 35076 w 74248"/>
                <a:gd name="connsiteY6" fmla="*/ 51996 h 52016"/>
                <a:gd name="connsiteX7" fmla="*/ 52815 w 74248"/>
                <a:gd name="connsiteY7" fmla="*/ 51996 h 52016"/>
                <a:gd name="connsiteX8" fmla="*/ 74234 w 74248"/>
                <a:gd name="connsiteY8" fmla="*/ 30736 h 52016"/>
                <a:gd name="connsiteX9" fmla="*/ 74234 w 74248"/>
                <a:gd name="connsiteY9" fmla="*/ 30643 h 52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4248" h="52016">
                  <a:moveTo>
                    <a:pt x="74234" y="30643"/>
                  </a:moveTo>
                  <a:lnTo>
                    <a:pt x="74234" y="4876"/>
                  </a:lnTo>
                  <a:cubicBezTo>
                    <a:pt x="74234" y="2168"/>
                    <a:pt x="72047" y="-19"/>
                    <a:pt x="69340" y="-19"/>
                  </a:cubicBezTo>
                  <a:lnTo>
                    <a:pt x="-14" y="-19"/>
                  </a:lnTo>
                  <a:cubicBezTo>
                    <a:pt x="4067" y="154"/>
                    <a:pt x="15991" y="2008"/>
                    <a:pt x="18378" y="17599"/>
                  </a:cubicBezTo>
                  <a:cubicBezTo>
                    <a:pt x="20912" y="34124"/>
                    <a:pt x="14937" y="44634"/>
                    <a:pt x="25900" y="50009"/>
                  </a:cubicBezTo>
                  <a:cubicBezTo>
                    <a:pt x="28768" y="51356"/>
                    <a:pt x="31902" y="52036"/>
                    <a:pt x="35076" y="51996"/>
                  </a:cubicBezTo>
                  <a:lnTo>
                    <a:pt x="52815" y="51996"/>
                  </a:lnTo>
                  <a:cubicBezTo>
                    <a:pt x="64605" y="52036"/>
                    <a:pt x="74194" y="42527"/>
                    <a:pt x="74234" y="30736"/>
                  </a:cubicBezTo>
                  <a:cubicBezTo>
                    <a:pt x="74234" y="30710"/>
                    <a:pt x="74234" y="30670"/>
                    <a:pt x="74234" y="30643"/>
                  </a:cubicBezTo>
                  <a:close/>
                </a:path>
              </a:pathLst>
            </a:custGeom>
            <a:gradFill>
              <a:gsLst>
                <a:gs pos="0">
                  <a:srgbClr val="FFFFFF"/>
                </a:gs>
                <a:gs pos="84000">
                  <a:srgbClr val="CDDFEC"/>
                </a:gs>
              </a:gsLst>
              <a:lin ang="12757357" scaled="1"/>
            </a:gradFill>
            <a:ln w="1333"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8919C8E9-131D-A367-4EC3-96951E5C29B0}"/>
                </a:ext>
              </a:extLst>
            </p:cNvPr>
            <p:cNvSpPr/>
            <p:nvPr/>
          </p:nvSpPr>
          <p:spPr>
            <a:xfrm>
              <a:off x="3976092" y="2837531"/>
              <a:ext cx="24203" cy="19508"/>
            </a:xfrm>
            <a:custGeom>
              <a:avLst/>
              <a:gdLst>
                <a:gd name="connsiteX0" fmla="*/ -13 w 24203"/>
                <a:gd name="connsiteY0" fmla="*/ 14335 h 19508"/>
                <a:gd name="connsiteX1" fmla="*/ 12697 w 24203"/>
                <a:gd name="connsiteY1" fmla="*/ 51 h 19508"/>
                <a:gd name="connsiteX2" fmla="*/ 24034 w 24203"/>
                <a:gd name="connsiteY2" fmla="*/ 16055 h 19508"/>
                <a:gd name="connsiteX3" fmla="*/ 13177 w 24203"/>
                <a:gd name="connsiteY3" fmla="*/ 12734 h 19508"/>
                <a:gd name="connsiteX4" fmla="*/ -13 w 24203"/>
                <a:gd name="connsiteY4" fmla="*/ 14335 h 195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03" h="19508">
                  <a:moveTo>
                    <a:pt x="-13" y="14335"/>
                  </a:moveTo>
                  <a:cubicBezTo>
                    <a:pt x="-13" y="14335"/>
                    <a:pt x="-280" y="998"/>
                    <a:pt x="12697" y="51"/>
                  </a:cubicBezTo>
                  <a:cubicBezTo>
                    <a:pt x="25674" y="-896"/>
                    <a:pt x="24260" y="7946"/>
                    <a:pt x="24034" y="16055"/>
                  </a:cubicBezTo>
                  <a:cubicBezTo>
                    <a:pt x="23780" y="25391"/>
                    <a:pt x="13177" y="12734"/>
                    <a:pt x="13177" y="12734"/>
                  </a:cubicBezTo>
                  <a:cubicBezTo>
                    <a:pt x="8749" y="12948"/>
                    <a:pt x="4335" y="13481"/>
                    <a:pt x="-13" y="14335"/>
                  </a:cubicBezTo>
                  <a:close/>
                </a:path>
              </a:pathLst>
            </a:custGeom>
            <a:solidFill>
              <a:srgbClr val="F9AA8F"/>
            </a:solidFill>
            <a:ln w="1333" cap="flat">
              <a:noFill/>
              <a:prstDash val="solid"/>
              <a:miter/>
            </a:ln>
          </p:spPr>
          <p:txBody>
            <a:bodyPr rtlCol="0" anchor="ctr"/>
            <a:lstStyle/>
            <a:p>
              <a:endParaRPr lang="zh-CN" altLang="en-US"/>
            </a:p>
          </p:txBody>
        </p:sp>
      </p:grpSp>
      <p:grpSp>
        <p:nvGrpSpPr>
          <p:cNvPr id="45" name="组合 44">
            <a:extLst>
              <a:ext uri="{FF2B5EF4-FFF2-40B4-BE49-F238E27FC236}">
                <a16:creationId xmlns:a16="http://schemas.microsoft.com/office/drawing/2014/main" id="{23EB18F5-4C2F-C9CE-8B4C-1C5C8217AEE2}"/>
              </a:ext>
            </a:extLst>
          </p:cNvPr>
          <p:cNvGrpSpPr/>
          <p:nvPr/>
        </p:nvGrpSpPr>
        <p:grpSpPr>
          <a:xfrm>
            <a:off x="1356548" y="1566592"/>
            <a:ext cx="5466115" cy="4280836"/>
            <a:chOff x="1700668" y="2469462"/>
            <a:chExt cx="1962756" cy="2702431"/>
          </a:xfrm>
        </p:grpSpPr>
        <p:cxnSp>
          <p:nvCxnSpPr>
            <p:cNvPr id="50" name="直接连接符 49">
              <a:extLst>
                <a:ext uri="{FF2B5EF4-FFF2-40B4-BE49-F238E27FC236}">
                  <a16:creationId xmlns:a16="http://schemas.microsoft.com/office/drawing/2014/main" id="{8B8E13F6-8DB0-3ED4-46A7-59B24C12C87B}"/>
                </a:ext>
              </a:extLst>
            </p:cNvPr>
            <p:cNvCxnSpPr>
              <a:cxnSpLocks/>
            </p:cNvCxnSpPr>
            <p:nvPr/>
          </p:nvCxnSpPr>
          <p:spPr>
            <a:xfrm>
              <a:off x="1712316" y="2469462"/>
              <a:ext cx="1951108" cy="0"/>
            </a:xfrm>
            <a:prstGeom prst="line">
              <a:avLst/>
            </a:prstGeom>
            <a:ln w="50800" cap="sq">
              <a:solidFill>
                <a:schemeClr val="accent4"/>
              </a:solidFill>
            </a:ln>
          </p:spPr>
          <p:style>
            <a:lnRef idx="1">
              <a:schemeClr val="accent1"/>
            </a:lnRef>
            <a:fillRef idx="0">
              <a:schemeClr val="accent1"/>
            </a:fillRef>
            <a:effectRef idx="0">
              <a:schemeClr val="accent1"/>
            </a:effectRef>
            <a:fontRef idx="minor">
              <a:schemeClr val="tx1"/>
            </a:fontRef>
          </p:style>
        </p:cxnSp>
        <p:sp>
          <p:nvSpPr>
            <p:cNvPr id="51" name="矩形 50">
              <a:extLst>
                <a:ext uri="{FF2B5EF4-FFF2-40B4-BE49-F238E27FC236}">
                  <a16:creationId xmlns:a16="http://schemas.microsoft.com/office/drawing/2014/main" id="{720DDC28-EBDC-9F8A-F92C-61254CC12411}"/>
                </a:ext>
              </a:extLst>
            </p:cNvPr>
            <p:cNvSpPr/>
            <p:nvPr/>
          </p:nvSpPr>
          <p:spPr>
            <a:xfrm>
              <a:off x="1700668" y="2498583"/>
              <a:ext cx="1962756" cy="2673310"/>
            </a:xfrm>
            <a:prstGeom prst="rect">
              <a:avLst/>
            </a:prstGeom>
            <a:solidFill>
              <a:schemeClr val="bg1"/>
            </a:solidFill>
            <a:ln>
              <a:noFill/>
            </a:ln>
            <a:effectLst>
              <a:outerShdw blurRad="292100" dist="38100" dir="2700000" algn="tl" rotWithShape="0">
                <a:schemeClr val="tx1">
                  <a:lumMod val="75000"/>
                  <a:lumOff val="2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533400" dist="38100" dir="2700000" algn="tl" rotWithShape="0">
                    <a:schemeClr val="tx1">
                      <a:lumMod val="75000"/>
                      <a:lumOff val="25000"/>
                      <a:alpha val="30000"/>
                    </a:schemeClr>
                  </a:outerShdw>
                </a:effectLst>
              </a:endParaRPr>
            </a:p>
          </p:txBody>
        </p:sp>
      </p:grpSp>
      <p:graphicFrame>
        <p:nvGraphicFramePr>
          <p:cNvPr id="54" name="图表 53">
            <a:extLst>
              <a:ext uri="{FF2B5EF4-FFF2-40B4-BE49-F238E27FC236}">
                <a16:creationId xmlns:a16="http://schemas.microsoft.com/office/drawing/2014/main" id="{9FAD909E-C87C-2678-16FB-A28ED227AE66}"/>
              </a:ext>
            </a:extLst>
          </p:cNvPr>
          <p:cNvGraphicFramePr/>
          <p:nvPr>
            <p:extLst>
              <p:ext uri="{D42A27DB-BD31-4B8C-83A1-F6EECF244321}">
                <p14:modId xmlns:p14="http://schemas.microsoft.com/office/powerpoint/2010/main" val="2278165048"/>
              </p:ext>
            </p:extLst>
          </p:nvPr>
        </p:nvGraphicFramePr>
        <p:xfrm>
          <a:off x="1408577" y="1780223"/>
          <a:ext cx="5274018" cy="376920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8803203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a:extLst>
              <a:ext uri="{FF2B5EF4-FFF2-40B4-BE49-F238E27FC236}">
                <a16:creationId xmlns:a16="http://schemas.microsoft.com/office/drawing/2014/main" id="{1B14E167-12C7-8D5B-D1CB-E50D1FA0680A}"/>
              </a:ext>
            </a:extLst>
          </p:cNvPr>
          <p:cNvSpPr txBox="1"/>
          <p:nvPr/>
        </p:nvSpPr>
        <p:spPr>
          <a:xfrm>
            <a:off x="1250783" y="796957"/>
            <a:ext cx="1942360" cy="584775"/>
          </a:xfrm>
          <a:prstGeom prst="rect">
            <a:avLst/>
          </a:prstGeom>
          <a:noFill/>
        </p:spPr>
        <p:txBody>
          <a:bodyPr wrap="square" rtlCol="0">
            <a:spAutoFit/>
          </a:bodyPr>
          <a:lstStyle/>
          <a:p>
            <a:r>
              <a:rPr lang="zh-CN" altLang="en-US" sz="3200" dirty="0">
                <a:solidFill>
                  <a:schemeClr val="tx1">
                    <a:lumMod val="85000"/>
                    <a:lumOff val="15000"/>
                  </a:schemeClr>
                </a:solidFill>
                <a:latin typeface="+mj-ea"/>
                <a:ea typeface="+mj-ea"/>
              </a:rPr>
              <a:t>时间轴页</a:t>
            </a:r>
          </a:p>
        </p:txBody>
      </p:sp>
      <p:sp>
        <p:nvSpPr>
          <p:cNvPr id="14" name="箭头: 右 13">
            <a:extLst>
              <a:ext uri="{FF2B5EF4-FFF2-40B4-BE49-F238E27FC236}">
                <a16:creationId xmlns:a16="http://schemas.microsoft.com/office/drawing/2014/main" id="{E9017647-9602-69C4-CC82-52DA6E192014}"/>
              </a:ext>
            </a:extLst>
          </p:cNvPr>
          <p:cNvSpPr/>
          <p:nvPr/>
        </p:nvSpPr>
        <p:spPr>
          <a:xfrm>
            <a:off x="843493" y="3715009"/>
            <a:ext cx="10279231" cy="195863"/>
          </a:xfrm>
          <a:prstGeom prst="rightArrow">
            <a:avLst>
              <a:gd name="adj1" fmla="val 50000"/>
              <a:gd name="adj2" fmla="val 125079"/>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a16="http://schemas.microsoft.com/office/drawing/2014/main" id="{33B55E4A-AF20-59BA-95ED-5C4F04C86CC8}"/>
              </a:ext>
            </a:extLst>
          </p:cNvPr>
          <p:cNvGrpSpPr/>
          <p:nvPr/>
        </p:nvGrpSpPr>
        <p:grpSpPr>
          <a:xfrm>
            <a:off x="624706" y="3601409"/>
            <a:ext cx="423062" cy="423062"/>
            <a:chOff x="5618209" y="1804881"/>
            <a:chExt cx="1118230" cy="1118230"/>
          </a:xfrm>
          <a:solidFill>
            <a:schemeClr val="accent4">
              <a:lumMod val="75000"/>
              <a:alpha val="29000"/>
            </a:schemeClr>
          </a:solidFill>
        </p:grpSpPr>
        <p:sp>
          <p:nvSpPr>
            <p:cNvPr id="16" name="椭圆 15">
              <a:extLst>
                <a:ext uri="{FF2B5EF4-FFF2-40B4-BE49-F238E27FC236}">
                  <a16:creationId xmlns:a16="http://schemas.microsoft.com/office/drawing/2014/main" id="{AA214DD8-6C97-4A1B-FCD8-291064F30079}"/>
                </a:ext>
              </a:extLst>
            </p:cNvPr>
            <p:cNvSpPr/>
            <p:nvPr/>
          </p:nvSpPr>
          <p:spPr>
            <a:xfrm>
              <a:off x="5618209" y="1804881"/>
              <a:ext cx="1118230" cy="111823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37BADA05-7947-FBD9-21EC-E8DB06E83EA6}"/>
                </a:ext>
              </a:extLst>
            </p:cNvPr>
            <p:cNvSpPr/>
            <p:nvPr/>
          </p:nvSpPr>
          <p:spPr>
            <a:xfrm>
              <a:off x="5832625" y="2019297"/>
              <a:ext cx="689399" cy="689399"/>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9" name="直接连接符 18">
            <a:extLst>
              <a:ext uri="{FF2B5EF4-FFF2-40B4-BE49-F238E27FC236}">
                <a16:creationId xmlns:a16="http://schemas.microsoft.com/office/drawing/2014/main" id="{723F749B-1AA1-6E37-FC6B-62AB05B17331}"/>
              </a:ext>
            </a:extLst>
          </p:cNvPr>
          <p:cNvCxnSpPr>
            <a:cxnSpLocks/>
          </p:cNvCxnSpPr>
          <p:nvPr/>
        </p:nvCxnSpPr>
        <p:spPr>
          <a:xfrm>
            <a:off x="1862660" y="2315227"/>
            <a:ext cx="0" cy="1476375"/>
          </a:xfrm>
          <a:prstGeom prst="line">
            <a:avLst/>
          </a:prstGeom>
          <a:ln w="12700">
            <a:solidFill>
              <a:schemeClr val="accent4">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21" name="组合 20">
            <a:extLst>
              <a:ext uri="{FF2B5EF4-FFF2-40B4-BE49-F238E27FC236}">
                <a16:creationId xmlns:a16="http://schemas.microsoft.com/office/drawing/2014/main" id="{950BAC10-B93F-C1E8-816E-78600AC0FC3F}"/>
              </a:ext>
            </a:extLst>
          </p:cNvPr>
          <p:cNvGrpSpPr/>
          <p:nvPr/>
        </p:nvGrpSpPr>
        <p:grpSpPr>
          <a:xfrm>
            <a:off x="1740655" y="2071216"/>
            <a:ext cx="244011" cy="244011"/>
            <a:chOff x="5618209" y="1804881"/>
            <a:chExt cx="1118230" cy="1118230"/>
          </a:xfrm>
          <a:solidFill>
            <a:schemeClr val="accent4">
              <a:lumMod val="75000"/>
              <a:alpha val="29000"/>
            </a:schemeClr>
          </a:solidFill>
        </p:grpSpPr>
        <p:sp>
          <p:nvSpPr>
            <p:cNvPr id="22" name="椭圆 21">
              <a:extLst>
                <a:ext uri="{FF2B5EF4-FFF2-40B4-BE49-F238E27FC236}">
                  <a16:creationId xmlns:a16="http://schemas.microsoft.com/office/drawing/2014/main" id="{9E8BB0E0-94C8-015D-4BB1-B9981ADEA22F}"/>
                </a:ext>
              </a:extLst>
            </p:cNvPr>
            <p:cNvSpPr/>
            <p:nvPr/>
          </p:nvSpPr>
          <p:spPr>
            <a:xfrm>
              <a:off x="5618209" y="1804881"/>
              <a:ext cx="1118230" cy="111823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BA715ACE-3553-8CD3-1910-91097C3961C3}"/>
                </a:ext>
              </a:extLst>
            </p:cNvPr>
            <p:cNvSpPr/>
            <p:nvPr/>
          </p:nvSpPr>
          <p:spPr>
            <a:xfrm>
              <a:off x="5832625" y="2019297"/>
              <a:ext cx="689399" cy="689399"/>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文本框 24">
            <a:extLst>
              <a:ext uri="{FF2B5EF4-FFF2-40B4-BE49-F238E27FC236}">
                <a16:creationId xmlns:a16="http://schemas.microsoft.com/office/drawing/2014/main" id="{B2DBD541-6BE9-8900-98E8-4EFEDAC8BE1F}"/>
              </a:ext>
            </a:extLst>
          </p:cNvPr>
          <p:cNvSpPr txBox="1"/>
          <p:nvPr/>
        </p:nvSpPr>
        <p:spPr>
          <a:xfrm>
            <a:off x="2221963" y="2478493"/>
            <a:ext cx="2148626" cy="854208"/>
          </a:xfrm>
          <a:prstGeom prst="rect">
            <a:avLst/>
          </a:prstGeom>
          <a:noFill/>
        </p:spPr>
        <p:txBody>
          <a:bodyPr wrap="square">
            <a:spAutoFit/>
          </a:bodyPr>
          <a:lstStyle/>
          <a:p>
            <a:pPr algn="just">
              <a:lnSpc>
                <a:spcPct val="120000"/>
              </a:lnSpc>
            </a:pP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请在此输入你想要输入的文字尽可能将你的文字表达的逻辑清楚而又清晰</a:t>
            </a:r>
            <a:endParaRPr lang="zh-CN" altLang="en-US" sz="1400" dirty="0">
              <a:solidFill>
                <a:schemeClr val="bg1"/>
              </a:solidFill>
            </a:endParaRPr>
          </a:p>
        </p:txBody>
      </p:sp>
      <p:cxnSp>
        <p:nvCxnSpPr>
          <p:cNvPr id="28" name="直接连接符 27">
            <a:extLst>
              <a:ext uri="{FF2B5EF4-FFF2-40B4-BE49-F238E27FC236}">
                <a16:creationId xmlns:a16="http://schemas.microsoft.com/office/drawing/2014/main" id="{D82CAD6A-FE20-079A-1E1C-D4B4FA740812}"/>
              </a:ext>
            </a:extLst>
          </p:cNvPr>
          <p:cNvCxnSpPr>
            <a:cxnSpLocks/>
          </p:cNvCxnSpPr>
          <p:nvPr/>
        </p:nvCxnSpPr>
        <p:spPr>
          <a:xfrm>
            <a:off x="5243896" y="2287248"/>
            <a:ext cx="0" cy="1476375"/>
          </a:xfrm>
          <a:prstGeom prst="line">
            <a:avLst/>
          </a:prstGeom>
          <a:ln w="12700">
            <a:solidFill>
              <a:schemeClr val="accent4">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29" name="组合 28">
            <a:extLst>
              <a:ext uri="{FF2B5EF4-FFF2-40B4-BE49-F238E27FC236}">
                <a16:creationId xmlns:a16="http://schemas.microsoft.com/office/drawing/2014/main" id="{27BE928E-F19B-A17B-2D7D-B5BA02A4E9E1}"/>
              </a:ext>
            </a:extLst>
          </p:cNvPr>
          <p:cNvGrpSpPr/>
          <p:nvPr/>
        </p:nvGrpSpPr>
        <p:grpSpPr>
          <a:xfrm>
            <a:off x="5121891" y="2043237"/>
            <a:ext cx="244011" cy="244011"/>
            <a:chOff x="5618209" y="1804881"/>
            <a:chExt cx="1118230" cy="1118230"/>
          </a:xfrm>
          <a:solidFill>
            <a:schemeClr val="accent4">
              <a:lumMod val="75000"/>
              <a:alpha val="29000"/>
            </a:schemeClr>
          </a:solidFill>
        </p:grpSpPr>
        <p:sp>
          <p:nvSpPr>
            <p:cNvPr id="31" name="椭圆 30">
              <a:extLst>
                <a:ext uri="{FF2B5EF4-FFF2-40B4-BE49-F238E27FC236}">
                  <a16:creationId xmlns:a16="http://schemas.microsoft.com/office/drawing/2014/main" id="{AFCD14CA-5379-9A8C-0B13-EB00C3706621}"/>
                </a:ext>
              </a:extLst>
            </p:cNvPr>
            <p:cNvSpPr/>
            <p:nvPr/>
          </p:nvSpPr>
          <p:spPr>
            <a:xfrm>
              <a:off x="5618209" y="1804881"/>
              <a:ext cx="1118230" cy="111823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62D64EAD-2E79-6088-A7C4-655E6C08114E}"/>
                </a:ext>
              </a:extLst>
            </p:cNvPr>
            <p:cNvSpPr/>
            <p:nvPr/>
          </p:nvSpPr>
          <p:spPr>
            <a:xfrm>
              <a:off x="5832625" y="2019297"/>
              <a:ext cx="689399" cy="689399"/>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文本框 29">
            <a:extLst>
              <a:ext uri="{FF2B5EF4-FFF2-40B4-BE49-F238E27FC236}">
                <a16:creationId xmlns:a16="http://schemas.microsoft.com/office/drawing/2014/main" id="{F9988F07-E342-33E6-8DC9-A3EE52846E27}"/>
              </a:ext>
            </a:extLst>
          </p:cNvPr>
          <p:cNvSpPr txBox="1"/>
          <p:nvPr/>
        </p:nvSpPr>
        <p:spPr>
          <a:xfrm>
            <a:off x="5530751" y="2441908"/>
            <a:ext cx="2148626" cy="854208"/>
          </a:xfrm>
          <a:prstGeom prst="rect">
            <a:avLst/>
          </a:prstGeom>
          <a:noFill/>
        </p:spPr>
        <p:txBody>
          <a:bodyPr wrap="square">
            <a:spAutoFit/>
          </a:bodyPr>
          <a:lstStyle/>
          <a:p>
            <a:pPr algn="just">
              <a:lnSpc>
                <a:spcPct val="120000"/>
              </a:lnSpc>
            </a:pP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请在此输入你想要输入的文字尽可能将你的文字表达的逻辑清楚而又清晰</a:t>
            </a:r>
            <a:endParaRPr lang="zh-CN" altLang="en-US" sz="1400" dirty="0">
              <a:solidFill>
                <a:schemeClr val="bg1"/>
              </a:solidFill>
            </a:endParaRPr>
          </a:p>
        </p:txBody>
      </p:sp>
      <p:cxnSp>
        <p:nvCxnSpPr>
          <p:cNvPr id="34" name="直接连接符 33">
            <a:extLst>
              <a:ext uri="{FF2B5EF4-FFF2-40B4-BE49-F238E27FC236}">
                <a16:creationId xmlns:a16="http://schemas.microsoft.com/office/drawing/2014/main" id="{18DD7571-4673-1723-D9A0-6707D67D5BE1}"/>
              </a:ext>
            </a:extLst>
          </p:cNvPr>
          <p:cNvCxnSpPr>
            <a:cxnSpLocks/>
          </p:cNvCxnSpPr>
          <p:nvPr/>
        </p:nvCxnSpPr>
        <p:spPr>
          <a:xfrm>
            <a:off x="8625131" y="2315227"/>
            <a:ext cx="0" cy="1476375"/>
          </a:xfrm>
          <a:prstGeom prst="line">
            <a:avLst/>
          </a:prstGeom>
          <a:ln w="12700">
            <a:solidFill>
              <a:schemeClr val="accent4">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35" name="组合 34">
            <a:extLst>
              <a:ext uri="{FF2B5EF4-FFF2-40B4-BE49-F238E27FC236}">
                <a16:creationId xmlns:a16="http://schemas.microsoft.com/office/drawing/2014/main" id="{976818DF-7104-3654-C9EE-479BAA683B35}"/>
              </a:ext>
            </a:extLst>
          </p:cNvPr>
          <p:cNvGrpSpPr/>
          <p:nvPr/>
        </p:nvGrpSpPr>
        <p:grpSpPr>
          <a:xfrm>
            <a:off x="8503126" y="2071216"/>
            <a:ext cx="244011" cy="244011"/>
            <a:chOff x="5618209" y="1804881"/>
            <a:chExt cx="1118230" cy="1118230"/>
          </a:xfrm>
          <a:solidFill>
            <a:schemeClr val="accent4">
              <a:lumMod val="75000"/>
              <a:alpha val="29000"/>
            </a:schemeClr>
          </a:solidFill>
        </p:grpSpPr>
        <p:sp>
          <p:nvSpPr>
            <p:cNvPr id="37" name="椭圆 36">
              <a:extLst>
                <a:ext uri="{FF2B5EF4-FFF2-40B4-BE49-F238E27FC236}">
                  <a16:creationId xmlns:a16="http://schemas.microsoft.com/office/drawing/2014/main" id="{A8BF863B-46BE-8F42-17CA-B7C6DA99F415}"/>
                </a:ext>
              </a:extLst>
            </p:cNvPr>
            <p:cNvSpPr/>
            <p:nvPr/>
          </p:nvSpPr>
          <p:spPr>
            <a:xfrm>
              <a:off x="5618209" y="1804881"/>
              <a:ext cx="1118230" cy="111823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4093DE55-EB60-873C-290A-B17805AD30DC}"/>
                </a:ext>
              </a:extLst>
            </p:cNvPr>
            <p:cNvSpPr/>
            <p:nvPr/>
          </p:nvSpPr>
          <p:spPr>
            <a:xfrm>
              <a:off x="5832625" y="2019297"/>
              <a:ext cx="689399" cy="689399"/>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文本框 35">
            <a:extLst>
              <a:ext uri="{FF2B5EF4-FFF2-40B4-BE49-F238E27FC236}">
                <a16:creationId xmlns:a16="http://schemas.microsoft.com/office/drawing/2014/main" id="{C350F5FC-F8AB-FA2F-0D53-92ACFF4F6544}"/>
              </a:ext>
            </a:extLst>
          </p:cNvPr>
          <p:cNvSpPr txBox="1"/>
          <p:nvPr/>
        </p:nvSpPr>
        <p:spPr>
          <a:xfrm>
            <a:off x="8912162" y="2504617"/>
            <a:ext cx="2148626" cy="854208"/>
          </a:xfrm>
          <a:prstGeom prst="rect">
            <a:avLst/>
          </a:prstGeom>
          <a:noFill/>
        </p:spPr>
        <p:txBody>
          <a:bodyPr wrap="square">
            <a:spAutoFit/>
          </a:bodyPr>
          <a:lstStyle/>
          <a:p>
            <a:pPr algn="just">
              <a:lnSpc>
                <a:spcPct val="120000"/>
              </a:lnSpc>
            </a:pP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请在此输入你想要输入的文字尽可能将你的文字表达的逻辑清楚而又清晰</a:t>
            </a:r>
            <a:endParaRPr lang="zh-CN" altLang="en-US" sz="1400" dirty="0">
              <a:solidFill>
                <a:schemeClr val="bg1"/>
              </a:solidFill>
            </a:endParaRPr>
          </a:p>
        </p:txBody>
      </p:sp>
      <p:grpSp>
        <p:nvGrpSpPr>
          <p:cNvPr id="45" name="组合 44">
            <a:extLst>
              <a:ext uri="{FF2B5EF4-FFF2-40B4-BE49-F238E27FC236}">
                <a16:creationId xmlns:a16="http://schemas.microsoft.com/office/drawing/2014/main" id="{F3EBF1CD-5C64-0149-AD05-FE23310429EC}"/>
              </a:ext>
            </a:extLst>
          </p:cNvPr>
          <p:cNvGrpSpPr/>
          <p:nvPr/>
        </p:nvGrpSpPr>
        <p:grpSpPr>
          <a:xfrm flipV="1">
            <a:off x="3289728" y="3842781"/>
            <a:ext cx="244011" cy="1720386"/>
            <a:chOff x="2462192" y="3918569"/>
            <a:chExt cx="244011" cy="1720386"/>
          </a:xfrm>
        </p:grpSpPr>
        <p:cxnSp>
          <p:nvCxnSpPr>
            <p:cNvPr id="40" name="直接连接符 39">
              <a:extLst>
                <a:ext uri="{FF2B5EF4-FFF2-40B4-BE49-F238E27FC236}">
                  <a16:creationId xmlns:a16="http://schemas.microsoft.com/office/drawing/2014/main" id="{B0172378-C837-2128-D4F4-FFCF4A0127DD}"/>
                </a:ext>
              </a:extLst>
            </p:cNvPr>
            <p:cNvCxnSpPr>
              <a:cxnSpLocks/>
            </p:cNvCxnSpPr>
            <p:nvPr/>
          </p:nvCxnSpPr>
          <p:spPr>
            <a:xfrm>
              <a:off x="2584197" y="4162580"/>
              <a:ext cx="0" cy="1476375"/>
            </a:xfrm>
            <a:prstGeom prst="line">
              <a:avLst/>
            </a:prstGeom>
            <a:ln w="12700">
              <a:solidFill>
                <a:schemeClr val="accent4">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41" name="组合 40">
              <a:extLst>
                <a:ext uri="{FF2B5EF4-FFF2-40B4-BE49-F238E27FC236}">
                  <a16:creationId xmlns:a16="http://schemas.microsoft.com/office/drawing/2014/main" id="{336B5FFF-973E-D3CA-E31A-128E68B5CCBD}"/>
                </a:ext>
              </a:extLst>
            </p:cNvPr>
            <p:cNvGrpSpPr/>
            <p:nvPr/>
          </p:nvGrpSpPr>
          <p:grpSpPr>
            <a:xfrm>
              <a:off x="2462192" y="3918569"/>
              <a:ext cx="244011" cy="244011"/>
              <a:chOff x="5618209" y="1804881"/>
              <a:chExt cx="1118230" cy="1118230"/>
            </a:xfrm>
            <a:solidFill>
              <a:schemeClr val="accent4">
                <a:lumMod val="75000"/>
                <a:alpha val="29000"/>
              </a:schemeClr>
            </a:solidFill>
          </p:grpSpPr>
          <p:sp>
            <p:nvSpPr>
              <p:cNvPr id="43" name="椭圆 42">
                <a:extLst>
                  <a:ext uri="{FF2B5EF4-FFF2-40B4-BE49-F238E27FC236}">
                    <a16:creationId xmlns:a16="http://schemas.microsoft.com/office/drawing/2014/main" id="{D4F23D09-9260-22C9-D711-B3E73D0DC5F2}"/>
                  </a:ext>
                </a:extLst>
              </p:cNvPr>
              <p:cNvSpPr/>
              <p:nvPr/>
            </p:nvSpPr>
            <p:spPr>
              <a:xfrm>
                <a:off x="5618209" y="1804881"/>
                <a:ext cx="1118230" cy="111823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id="{D0A23D34-EE62-A648-51DD-4E70B4F20989}"/>
                  </a:ext>
                </a:extLst>
              </p:cNvPr>
              <p:cNvSpPr/>
              <p:nvPr/>
            </p:nvSpPr>
            <p:spPr>
              <a:xfrm>
                <a:off x="5832625" y="2019297"/>
                <a:ext cx="689399" cy="689399"/>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2" name="文本框 41">
            <a:extLst>
              <a:ext uri="{FF2B5EF4-FFF2-40B4-BE49-F238E27FC236}">
                <a16:creationId xmlns:a16="http://schemas.microsoft.com/office/drawing/2014/main" id="{2C775FA2-A29F-6A65-E2E4-FCD13767CFA9}"/>
              </a:ext>
            </a:extLst>
          </p:cNvPr>
          <p:cNvSpPr txBox="1"/>
          <p:nvPr/>
        </p:nvSpPr>
        <p:spPr>
          <a:xfrm>
            <a:off x="3469578" y="4402696"/>
            <a:ext cx="2148626" cy="854208"/>
          </a:xfrm>
          <a:prstGeom prst="rect">
            <a:avLst/>
          </a:prstGeom>
          <a:noFill/>
        </p:spPr>
        <p:txBody>
          <a:bodyPr wrap="square">
            <a:spAutoFit/>
          </a:bodyPr>
          <a:lstStyle/>
          <a:p>
            <a:pPr algn="just">
              <a:lnSpc>
                <a:spcPct val="120000"/>
              </a:lnSpc>
            </a:pP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请在此输入你想要输入的文字尽可能将你的文字表达的逻辑清楚而又清晰</a:t>
            </a:r>
            <a:endParaRPr lang="zh-CN" altLang="en-US" sz="1400" dirty="0">
              <a:solidFill>
                <a:schemeClr val="bg1"/>
              </a:solidFill>
            </a:endParaRPr>
          </a:p>
        </p:txBody>
      </p:sp>
      <p:grpSp>
        <p:nvGrpSpPr>
          <p:cNvPr id="48" name="组合 47">
            <a:extLst>
              <a:ext uri="{FF2B5EF4-FFF2-40B4-BE49-F238E27FC236}">
                <a16:creationId xmlns:a16="http://schemas.microsoft.com/office/drawing/2014/main" id="{1A2A2B42-2B65-18DF-9D82-B4E162EF9801}"/>
              </a:ext>
            </a:extLst>
          </p:cNvPr>
          <p:cNvGrpSpPr/>
          <p:nvPr/>
        </p:nvGrpSpPr>
        <p:grpSpPr>
          <a:xfrm flipV="1">
            <a:off x="6822023" y="3838390"/>
            <a:ext cx="244011" cy="1720386"/>
            <a:chOff x="2462192" y="3918569"/>
            <a:chExt cx="244011" cy="1720386"/>
          </a:xfrm>
        </p:grpSpPr>
        <p:cxnSp>
          <p:nvCxnSpPr>
            <p:cNvPr id="50" name="直接连接符 49">
              <a:extLst>
                <a:ext uri="{FF2B5EF4-FFF2-40B4-BE49-F238E27FC236}">
                  <a16:creationId xmlns:a16="http://schemas.microsoft.com/office/drawing/2014/main" id="{02449B4F-145D-3751-FDF8-C01A3C258269}"/>
                </a:ext>
              </a:extLst>
            </p:cNvPr>
            <p:cNvCxnSpPr>
              <a:cxnSpLocks/>
            </p:cNvCxnSpPr>
            <p:nvPr/>
          </p:nvCxnSpPr>
          <p:spPr>
            <a:xfrm>
              <a:off x="2584197" y="4162580"/>
              <a:ext cx="0" cy="1476375"/>
            </a:xfrm>
            <a:prstGeom prst="line">
              <a:avLst/>
            </a:prstGeom>
            <a:ln w="12700">
              <a:solidFill>
                <a:schemeClr val="accent4">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51" name="组合 50">
              <a:extLst>
                <a:ext uri="{FF2B5EF4-FFF2-40B4-BE49-F238E27FC236}">
                  <a16:creationId xmlns:a16="http://schemas.microsoft.com/office/drawing/2014/main" id="{96587C94-FCAC-D1D9-A337-E2A106D6DC09}"/>
                </a:ext>
              </a:extLst>
            </p:cNvPr>
            <p:cNvGrpSpPr/>
            <p:nvPr/>
          </p:nvGrpSpPr>
          <p:grpSpPr>
            <a:xfrm>
              <a:off x="2462192" y="3918569"/>
              <a:ext cx="244011" cy="244011"/>
              <a:chOff x="5618209" y="1804881"/>
              <a:chExt cx="1118230" cy="1118230"/>
            </a:xfrm>
            <a:solidFill>
              <a:schemeClr val="accent4">
                <a:lumMod val="75000"/>
                <a:alpha val="29000"/>
              </a:schemeClr>
            </a:solidFill>
          </p:grpSpPr>
          <p:sp>
            <p:nvSpPr>
              <p:cNvPr id="52" name="椭圆 51">
                <a:extLst>
                  <a:ext uri="{FF2B5EF4-FFF2-40B4-BE49-F238E27FC236}">
                    <a16:creationId xmlns:a16="http://schemas.microsoft.com/office/drawing/2014/main" id="{6F13E0EA-0B41-0C73-5B60-85877A68E90D}"/>
                  </a:ext>
                </a:extLst>
              </p:cNvPr>
              <p:cNvSpPr/>
              <p:nvPr/>
            </p:nvSpPr>
            <p:spPr>
              <a:xfrm>
                <a:off x="5618209" y="1804881"/>
                <a:ext cx="1118230" cy="111823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id="{2810DEC5-5150-A833-8910-C7ABC7970254}"/>
                  </a:ext>
                </a:extLst>
              </p:cNvPr>
              <p:cNvSpPr/>
              <p:nvPr/>
            </p:nvSpPr>
            <p:spPr>
              <a:xfrm>
                <a:off x="5832625" y="2019297"/>
                <a:ext cx="689399" cy="689399"/>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9" name="文本框 48">
            <a:extLst>
              <a:ext uri="{FF2B5EF4-FFF2-40B4-BE49-F238E27FC236}">
                <a16:creationId xmlns:a16="http://schemas.microsoft.com/office/drawing/2014/main" id="{D02C22DB-BDC6-4DC1-9AF1-2F087C4D2FE2}"/>
              </a:ext>
            </a:extLst>
          </p:cNvPr>
          <p:cNvSpPr txBox="1"/>
          <p:nvPr/>
        </p:nvSpPr>
        <p:spPr>
          <a:xfrm>
            <a:off x="6984001" y="4398305"/>
            <a:ext cx="2148626" cy="854208"/>
          </a:xfrm>
          <a:prstGeom prst="rect">
            <a:avLst/>
          </a:prstGeom>
          <a:noFill/>
        </p:spPr>
        <p:txBody>
          <a:bodyPr wrap="square">
            <a:spAutoFit/>
          </a:bodyPr>
          <a:lstStyle/>
          <a:p>
            <a:pPr algn="just">
              <a:lnSpc>
                <a:spcPct val="120000"/>
              </a:lnSpc>
            </a:pP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请在此输入你想要输入的文字尽可能将你的文字表达的逻辑清楚而又清晰</a:t>
            </a:r>
            <a:endParaRPr lang="zh-CN" altLang="en-US" sz="1400" dirty="0">
              <a:solidFill>
                <a:schemeClr val="bg1"/>
              </a:solidFill>
            </a:endParaRPr>
          </a:p>
        </p:txBody>
      </p:sp>
      <p:grpSp>
        <p:nvGrpSpPr>
          <p:cNvPr id="54" name="组合 53">
            <a:extLst>
              <a:ext uri="{FF2B5EF4-FFF2-40B4-BE49-F238E27FC236}">
                <a16:creationId xmlns:a16="http://schemas.microsoft.com/office/drawing/2014/main" id="{B2F2B6E5-42A1-DDCE-7408-D521F3252725}"/>
              </a:ext>
            </a:extLst>
          </p:cNvPr>
          <p:cNvGrpSpPr/>
          <p:nvPr/>
        </p:nvGrpSpPr>
        <p:grpSpPr>
          <a:xfrm>
            <a:off x="8928476" y="2678596"/>
            <a:ext cx="3738347" cy="4010971"/>
            <a:chOff x="4636618" y="3457135"/>
            <a:chExt cx="593306" cy="636574"/>
          </a:xfrm>
        </p:grpSpPr>
        <p:sp>
          <p:nvSpPr>
            <p:cNvPr id="55" name="任意多边形: 形状 54">
              <a:extLst>
                <a:ext uri="{FF2B5EF4-FFF2-40B4-BE49-F238E27FC236}">
                  <a16:creationId xmlns:a16="http://schemas.microsoft.com/office/drawing/2014/main" id="{A003624B-CE4B-0FF5-48BF-46CC58BE8FFB}"/>
                </a:ext>
              </a:extLst>
            </p:cNvPr>
            <p:cNvSpPr/>
            <p:nvPr/>
          </p:nvSpPr>
          <p:spPr>
            <a:xfrm>
              <a:off x="5093938" y="3662307"/>
              <a:ext cx="80" cy="200"/>
            </a:xfrm>
            <a:custGeom>
              <a:avLst/>
              <a:gdLst>
                <a:gd name="connsiteX0" fmla="*/ -14 w 80"/>
                <a:gd name="connsiteY0" fmla="*/ 181 h 200"/>
                <a:gd name="connsiteX1" fmla="*/ 66 w 80"/>
                <a:gd name="connsiteY1" fmla="*/ -19 h 200"/>
              </a:gdLst>
              <a:ahLst/>
              <a:cxnLst>
                <a:cxn ang="0">
                  <a:pos x="connsiteX0" y="connsiteY0"/>
                </a:cxn>
                <a:cxn ang="0">
                  <a:pos x="connsiteX1" y="connsiteY1"/>
                </a:cxn>
              </a:cxnLst>
              <a:rect l="l" t="t" r="r" b="b"/>
              <a:pathLst>
                <a:path w="80" h="200">
                  <a:moveTo>
                    <a:pt x="-14" y="181"/>
                  </a:moveTo>
                  <a:lnTo>
                    <a:pt x="66" y="-19"/>
                  </a:lnTo>
                  <a:close/>
                </a:path>
              </a:pathLst>
            </a:custGeom>
            <a:solidFill>
              <a:srgbClr val="161A49"/>
            </a:solidFill>
            <a:ln w="1333"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0B5814F9-72EF-CAE0-2633-ED3F9241ED50}"/>
                </a:ext>
              </a:extLst>
            </p:cNvPr>
            <p:cNvSpPr/>
            <p:nvPr/>
          </p:nvSpPr>
          <p:spPr>
            <a:xfrm>
              <a:off x="4702973" y="3635329"/>
              <a:ext cx="439397" cy="413554"/>
            </a:xfrm>
            <a:custGeom>
              <a:avLst/>
              <a:gdLst>
                <a:gd name="connsiteX0" fmla="*/ 420640 w 439397"/>
                <a:gd name="connsiteY0" fmla="*/ 141700 h 413554"/>
                <a:gd name="connsiteX1" fmla="*/ 390951 w 439397"/>
                <a:gd name="connsiteY1" fmla="*/ 27160 h 413554"/>
                <a:gd name="connsiteX2" fmla="*/ 326746 w 439397"/>
                <a:gd name="connsiteY2" fmla="*/ 84510 h 413554"/>
                <a:gd name="connsiteX3" fmla="*/ 323678 w 439397"/>
                <a:gd name="connsiteY3" fmla="*/ 25506 h 413554"/>
                <a:gd name="connsiteX4" fmla="*/ 294189 w 439397"/>
                <a:gd name="connsiteY4" fmla="*/ 2833 h 413554"/>
                <a:gd name="connsiteX5" fmla="*/ 276851 w 439397"/>
                <a:gd name="connsiteY5" fmla="*/ 13089 h 413554"/>
                <a:gd name="connsiteX6" fmla="*/ 145693 w 439397"/>
                <a:gd name="connsiteY6" fmla="*/ 166960 h 413554"/>
                <a:gd name="connsiteX7" fmla="*/ 19403 w 439397"/>
                <a:gd name="connsiteY7" fmla="*/ 286515 h 413554"/>
                <a:gd name="connsiteX8" fmla="*/ 6252 w 439397"/>
                <a:gd name="connsiteY8" fmla="*/ 343372 h 413554"/>
                <a:gd name="connsiteX9" fmla="*/ 10934 w 439397"/>
                <a:gd name="connsiteY9" fmla="*/ 349507 h 413554"/>
                <a:gd name="connsiteX10" fmla="*/ 225209 w 439397"/>
                <a:gd name="connsiteY10" fmla="*/ 413005 h 413554"/>
                <a:gd name="connsiteX11" fmla="*/ 225209 w 439397"/>
                <a:gd name="connsiteY11" fmla="*/ 413005 h 413554"/>
                <a:gd name="connsiteX12" fmla="*/ 246549 w 439397"/>
                <a:gd name="connsiteY12" fmla="*/ 409444 h 413554"/>
                <a:gd name="connsiteX13" fmla="*/ 436178 w 439397"/>
                <a:gd name="connsiteY13" fmla="*/ 216388 h 413554"/>
                <a:gd name="connsiteX14" fmla="*/ 420640 w 439397"/>
                <a:gd name="connsiteY14" fmla="*/ 141700 h 41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397" h="413554">
                  <a:moveTo>
                    <a:pt x="420640" y="141700"/>
                  </a:moveTo>
                  <a:cubicBezTo>
                    <a:pt x="341403" y="130923"/>
                    <a:pt x="389244" y="31174"/>
                    <a:pt x="390951" y="27160"/>
                  </a:cubicBezTo>
                  <a:lnTo>
                    <a:pt x="326746" y="84510"/>
                  </a:lnTo>
                  <a:cubicBezTo>
                    <a:pt x="298937" y="43471"/>
                    <a:pt x="311861" y="66784"/>
                    <a:pt x="323678" y="25506"/>
                  </a:cubicBezTo>
                  <a:cubicBezTo>
                    <a:pt x="328653" y="8167"/>
                    <a:pt x="309741" y="-6370"/>
                    <a:pt x="294189" y="2833"/>
                  </a:cubicBezTo>
                  <a:lnTo>
                    <a:pt x="276851" y="13089"/>
                  </a:lnTo>
                  <a:cubicBezTo>
                    <a:pt x="276851" y="13089"/>
                    <a:pt x="141398" y="76894"/>
                    <a:pt x="145693" y="166960"/>
                  </a:cubicBezTo>
                  <a:cubicBezTo>
                    <a:pt x="149534" y="247744"/>
                    <a:pt x="79220" y="249104"/>
                    <a:pt x="19403" y="286515"/>
                  </a:cubicBezTo>
                  <a:cubicBezTo>
                    <a:pt x="77" y="298585"/>
                    <a:pt x="-5818" y="324046"/>
                    <a:pt x="6252" y="343372"/>
                  </a:cubicBezTo>
                  <a:cubicBezTo>
                    <a:pt x="7613" y="345559"/>
                    <a:pt x="9186" y="347613"/>
                    <a:pt x="10934" y="349507"/>
                  </a:cubicBezTo>
                  <a:cubicBezTo>
                    <a:pt x="40756" y="381703"/>
                    <a:pt x="157003" y="418394"/>
                    <a:pt x="225209" y="413005"/>
                  </a:cubicBezTo>
                  <a:lnTo>
                    <a:pt x="225209" y="413005"/>
                  </a:lnTo>
                  <a:cubicBezTo>
                    <a:pt x="232425" y="412512"/>
                    <a:pt x="239560" y="411312"/>
                    <a:pt x="246549" y="409444"/>
                  </a:cubicBezTo>
                  <a:cubicBezTo>
                    <a:pt x="344244" y="391919"/>
                    <a:pt x="421266" y="314750"/>
                    <a:pt x="436178" y="216388"/>
                  </a:cubicBezTo>
                  <a:cubicBezTo>
                    <a:pt x="441032" y="184285"/>
                    <a:pt x="443340" y="144781"/>
                    <a:pt x="420640" y="141700"/>
                  </a:cubicBezTo>
                  <a:close/>
                </a:path>
              </a:pathLst>
            </a:custGeom>
            <a:solidFill>
              <a:srgbClr val="161A49"/>
            </a:solidFill>
            <a:ln w="1333"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B698E483-8027-FCEB-B5A3-A769D7235D70}"/>
                </a:ext>
              </a:extLst>
            </p:cNvPr>
            <p:cNvSpPr/>
            <p:nvPr/>
          </p:nvSpPr>
          <p:spPr>
            <a:xfrm>
              <a:off x="4889932" y="3835572"/>
              <a:ext cx="29022" cy="31958"/>
            </a:xfrm>
            <a:custGeom>
              <a:avLst/>
              <a:gdLst>
                <a:gd name="connsiteX0" fmla="*/ -14 w 29022"/>
                <a:gd name="connsiteY0" fmla="*/ 7863 h 31958"/>
                <a:gd name="connsiteX1" fmla="*/ 12817 w 29022"/>
                <a:gd name="connsiteY1" fmla="*/ 23868 h 31958"/>
                <a:gd name="connsiteX2" fmla="*/ 12817 w 29022"/>
                <a:gd name="connsiteY2" fmla="*/ 31403 h 31958"/>
                <a:gd name="connsiteX3" fmla="*/ 13950 w 29022"/>
                <a:gd name="connsiteY3" fmla="*/ -19 h 31958"/>
              </a:gdLst>
              <a:ahLst/>
              <a:cxnLst>
                <a:cxn ang="0">
                  <a:pos x="connsiteX0" y="connsiteY0"/>
                </a:cxn>
                <a:cxn ang="0">
                  <a:pos x="connsiteX1" y="connsiteY1"/>
                </a:cxn>
                <a:cxn ang="0">
                  <a:pos x="connsiteX2" y="connsiteY2"/>
                </a:cxn>
                <a:cxn ang="0">
                  <a:pos x="connsiteX3" y="connsiteY3"/>
                </a:cxn>
              </a:cxnLst>
              <a:rect l="l" t="t" r="r" b="b"/>
              <a:pathLst>
                <a:path w="29022" h="31958">
                  <a:moveTo>
                    <a:pt x="-14" y="7863"/>
                  </a:moveTo>
                  <a:cubicBezTo>
                    <a:pt x="-14" y="7863"/>
                    <a:pt x="8282" y="20907"/>
                    <a:pt x="12817" y="23868"/>
                  </a:cubicBezTo>
                  <a:cubicBezTo>
                    <a:pt x="12817" y="23868"/>
                    <a:pt x="5268" y="28016"/>
                    <a:pt x="12817" y="31403"/>
                  </a:cubicBezTo>
                  <a:cubicBezTo>
                    <a:pt x="20365" y="34791"/>
                    <a:pt x="44493" y="21854"/>
                    <a:pt x="13950" y="-19"/>
                  </a:cubicBezTo>
                </a:path>
              </a:pathLst>
            </a:custGeom>
            <a:solidFill>
              <a:srgbClr val="F9AA8F"/>
            </a:solidFill>
            <a:ln w="1333"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AEA74F70-0537-9FBB-0DC9-F3B6DF5CFDE2}"/>
                </a:ext>
              </a:extLst>
            </p:cNvPr>
            <p:cNvSpPr/>
            <p:nvPr/>
          </p:nvSpPr>
          <p:spPr>
            <a:xfrm>
              <a:off x="4702986" y="3635329"/>
              <a:ext cx="439388" cy="410517"/>
            </a:xfrm>
            <a:custGeom>
              <a:avLst/>
              <a:gdLst>
                <a:gd name="connsiteX0" fmla="*/ 65256 w 439388"/>
                <a:gd name="connsiteY0" fmla="*/ 290970 h 410517"/>
                <a:gd name="connsiteX1" fmla="*/ 174035 w 439388"/>
                <a:gd name="connsiteY1" fmla="*/ 189887 h 410517"/>
                <a:gd name="connsiteX2" fmla="*/ 239493 w 439388"/>
                <a:gd name="connsiteY2" fmla="*/ 194929 h 410517"/>
                <a:gd name="connsiteX3" fmla="*/ 141732 w 439388"/>
                <a:gd name="connsiteY3" fmla="*/ 405243 h 410517"/>
                <a:gd name="connsiteX4" fmla="*/ 170994 w 439388"/>
                <a:gd name="connsiteY4" fmla="*/ 410498 h 410517"/>
                <a:gd name="connsiteX5" fmla="*/ 261367 w 439388"/>
                <a:gd name="connsiteY5" fmla="*/ 326927 h 410517"/>
                <a:gd name="connsiteX6" fmla="*/ 308634 w 439388"/>
                <a:gd name="connsiteY6" fmla="*/ 327874 h 410517"/>
                <a:gd name="connsiteX7" fmla="*/ 358355 w 439388"/>
                <a:gd name="connsiteY7" fmla="*/ 299746 h 410517"/>
                <a:gd name="connsiteX8" fmla="*/ 383789 w 439388"/>
                <a:gd name="connsiteY8" fmla="*/ 206945 h 410517"/>
                <a:gd name="connsiteX9" fmla="*/ 437485 w 439388"/>
                <a:gd name="connsiteY9" fmla="*/ 206785 h 410517"/>
                <a:gd name="connsiteX10" fmla="*/ 420640 w 439388"/>
                <a:gd name="connsiteY10" fmla="*/ 141700 h 410517"/>
                <a:gd name="connsiteX11" fmla="*/ 390951 w 439388"/>
                <a:gd name="connsiteY11" fmla="*/ 27160 h 410517"/>
                <a:gd name="connsiteX12" fmla="*/ 326746 w 439388"/>
                <a:gd name="connsiteY12" fmla="*/ 84510 h 410517"/>
                <a:gd name="connsiteX13" fmla="*/ 323678 w 439388"/>
                <a:gd name="connsiteY13" fmla="*/ 25506 h 410517"/>
                <a:gd name="connsiteX14" fmla="*/ 294189 w 439388"/>
                <a:gd name="connsiteY14" fmla="*/ 2833 h 410517"/>
                <a:gd name="connsiteX15" fmla="*/ 276851 w 439388"/>
                <a:gd name="connsiteY15" fmla="*/ 13089 h 410517"/>
                <a:gd name="connsiteX16" fmla="*/ 145693 w 439388"/>
                <a:gd name="connsiteY16" fmla="*/ 166960 h 410517"/>
                <a:gd name="connsiteX17" fmla="*/ 19403 w 439388"/>
                <a:gd name="connsiteY17" fmla="*/ 286515 h 410517"/>
                <a:gd name="connsiteX18" fmla="*/ 6252 w 439388"/>
                <a:gd name="connsiteY18" fmla="*/ 343372 h 410517"/>
                <a:gd name="connsiteX19" fmla="*/ 10934 w 439388"/>
                <a:gd name="connsiteY19" fmla="*/ 349507 h 410517"/>
                <a:gd name="connsiteX20" fmla="*/ 65256 w 439388"/>
                <a:gd name="connsiteY20" fmla="*/ 290970 h 41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39388" h="410517">
                  <a:moveTo>
                    <a:pt x="65256" y="290970"/>
                  </a:moveTo>
                  <a:cubicBezTo>
                    <a:pt x="159537" y="283941"/>
                    <a:pt x="180223" y="253492"/>
                    <a:pt x="174035" y="189887"/>
                  </a:cubicBezTo>
                  <a:cubicBezTo>
                    <a:pt x="167846" y="126282"/>
                    <a:pt x="240974" y="126455"/>
                    <a:pt x="239493" y="194929"/>
                  </a:cubicBezTo>
                  <a:cubicBezTo>
                    <a:pt x="238160" y="258080"/>
                    <a:pt x="166752" y="361097"/>
                    <a:pt x="141732" y="405243"/>
                  </a:cubicBezTo>
                  <a:cubicBezTo>
                    <a:pt x="151561" y="407364"/>
                    <a:pt x="161391" y="409138"/>
                    <a:pt x="170994" y="410498"/>
                  </a:cubicBezTo>
                  <a:cubicBezTo>
                    <a:pt x="170994" y="410498"/>
                    <a:pt x="224409" y="379729"/>
                    <a:pt x="261367" y="326927"/>
                  </a:cubicBezTo>
                  <a:cubicBezTo>
                    <a:pt x="298324" y="274125"/>
                    <a:pt x="318183" y="297132"/>
                    <a:pt x="308634" y="327874"/>
                  </a:cubicBezTo>
                  <a:cubicBezTo>
                    <a:pt x="299084" y="358616"/>
                    <a:pt x="358355" y="299746"/>
                    <a:pt x="358355" y="299746"/>
                  </a:cubicBezTo>
                  <a:cubicBezTo>
                    <a:pt x="358355" y="299746"/>
                    <a:pt x="376454" y="266496"/>
                    <a:pt x="383789" y="206945"/>
                  </a:cubicBezTo>
                  <a:cubicBezTo>
                    <a:pt x="391125" y="147395"/>
                    <a:pt x="440099" y="155317"/>
                    <a:pt x="437485" y="206785"/>
                  </a:cubicBezTo>
                  <a:cubicBezTo>
                    <a:pt x="441246" y="176870"/>
                    <a:pt x="441112" y="144474"/>
                    <a:pt x="420640" y="141700"/>
                  </a:cubicBezTo>
                  <a:cubicBezTo>
                    <a:pt x="341403" y="130923"/>
                    <a:pt x="389244" y="31174"/>
                    <a:pt x="390951" y="27160"/>
                  </a:cubicBezTo>
                  <a:lnTo>
                    <a:pt x="326746" y="84510"/>
                  </a:lnTo>
                  <a:cubicBezTo>
                    <a:pt x="298938" y="43471"/>
                    <a:pt x="311861" y="66784"/>
                    <a:pt x="323678" y="25506"/>
                  </a:cubicBezTo>
                  <a:cubicBezTo>
                    <a:pt x="328653" y="8167"/>
                    <a:pt x="309741" y="-6370"/>
                    <a:pt x="294189" y="2833"/>
                  </a:cubicBezTo>
                  <a:lnTo>
                    <a:pt x="276851" y="13089"/>
                  </a:lnTo>
                  <a:cubicBezTo>
                    <a:pt x="276851" y="13089"/>
                    <a:pt x="141398" y="76894"/>
                    <a:pt x="145693" y="166960"/>
                  </a:cubicBezTo>
                  <a:cubicBezTo>
                    <a:pt x="149534" y="247744"/>
                    <a:pt x="79220" y="249104"/>
                    <a:pt x="19403" y="286515"/>
                  </a:cubicBezTo>
                  <a:cubicBezTo>
                    <a:pt x="77" y="298585"/>
                    <a:pt x="-5818" y="324046"/>
                    <a:pt x="6252" y="343372"/>
                  </a:cubicBezTo>
                  <a:cubicBezTo>
                    <a:pt x="7613" y="345559"/>
                    <a:pt x="9186" y="347613"/>
                    <a:pt x="10934" y="349507"/>
                  </a:cubicBezTo>
                  <a:cubicBezTo>
                    <a:pt x="10934" y="349507"/>
                    <a:pt x="-29051" y="298012"/>
                    <a:pt x="65256" y="290970"/>
                  </a:cubicBezTo>
                  <a:close/>
                </a:path>
              </a:pathLst>
            </a:custGeom>
            <a:gradFill>
              <a:gsLst>
                <a:gs pos="0">
                  <a:srgbClr val="082338"/>
                </a:gs>
                <a:gs pos="50000">
                  <a:srgbClr val="08253B"/>
                </a:gs>
                <a:gs pos="100000">
                  <a:srgbClr val="09283F"/>
                </a:gs>
              </a:gsLst>
              <a:lin ang="0" scaled="1"/>
            </a:gradFill>
            <a:ln w="1333"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EBDC67C9-7EFC-C5D4-C145-C24BF21E6C5B}"/>
                </a:ext>
              </a:extLst>
            </p:cNvPr>
            <p:cNvSpPr/>
            <p:nvPr/>
          </p:nvSpPr>
          <p:spPr>
            <a:xfrm>
              <a:off x="5123626" y="3457135"/>
              <a:ext cx="19328" cy="40777"/>
            </a:xfrm>
            <a:custGeom>
              <a:avLst/>
              <a:gdLst>
                <a:gd name="connsiteX0" fmla="*/ 840 w 19328"/>
                <a:gd name="connsiteY0" fmla="*/ 39172 h 40777"/>
                <a:gd name="connsiteX1" fmla="*/ -14 w 19328"/>
                <a:gd name="connsiteY1" fmla="*/ 16498 h 40777"/>
                <a:gd name="connsiteX2" fmla="*/ 14244 w 19328"/>
                <a:gd name="connsiteY2" fmla="*/ 1227 h 40777"/>
                <a:gd name="connsiteX3" fmla="*/ 14710 w 19328"/>
                <a:gd name="connsiteY3" fmla="*/ 11484 h 40777"/>
                <a:gd name="connsiteX4" fmla="*/ 12390 w 19328"/>
                <a:gd name="connsiteY4" fmla="*/ 25981 h 40777"/>
                <a:gd name="connsiteX5" fmla="*/ 18832 w 19328"/>
                <a:gd name="connsiteY5" fmla="*/ 20193 h 40777"/>
                <a:gd name="connsiteX6" fmla="*/ 15071 w 19328"/>
                <a:gd name="connsiteY6" fmla="*/ 40759 h 40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8" h="40777">
                  <a:moveTo>
                    <a:pt x="840" y="39172"/>
                  </a:moveTo>
                  <a:lnTo>
                    <a:pt x="-14" y="16498"/>
                  </a:lnTo>
                  <a:cubicBezTo>
                    <a:pt x="-14" y="16498"/>
                    <a:pt x="11376" y="6122"/>
                    <a:pt x="14244" y="1227"/>
                  </a:cubicBezTo>
                  <a:cubicBezTo>
                    <a:pt x="17111" y="-3667"/>
                    <a:pt x="17898" y="7136"/>
                    <a:pt x="14710" y="11484"/>
                  </a:cubicBezTo>
                  <a:cubicBezTo>
                    <a:pt x="11523" y="15832"/>
                    <a:pt x="10509" y="22994"/>
                    <a:pt x="12390" y="25981"/>
                  </a:cubicBezTo>
                  <a:cubicBezTo>
                    <a:pt x="14270" y="28969"/>
                    <a:pt x="16644" y="15645"/>
                    <a:pt x="18832" y="20193"/>
                  </a:cubicBezTo>
                  <a:cubicBezTo>
                    <a:pt x="21019" y="24741"/>
                    <a:pt x="15071" y="40759"/>
                    <a:pt x="15071" y="40759"/>
                  </a:cubicBezTo>
                  <a:close/>
                </a:path>
              </a:pathLst>
            </a:custGeom>
            <a:solidFill>
              <a:srgbClr val="F9AA8F"/>
            </a:solidFill>
            <a:ln w="1333"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3C83680B-7D4C-ECFE-FB46-439027A0BDCF}"/>
                </a:ext>
              </a:extLst>
            </p:cNvPr>
            <p:cNvSpPr/>
            <p:nvPr/>
          </p:nvSpPr>
          <p:spPr>
            <a:xfrm>
              <a:off x="4829327" y="3495352"/>
              <a:ext cx="310010" cy="563791"/>
            </a:xfrm>
            <a:custGeom>
              <a:avLst/>
              <a:gdLst>
                <a:gd name="connsiteX0" fmla="*/ 295579 w 310010"/>
                <a:gd name="connsiteY0" fmla="*/ -19 h 563791"/>
                <a:gd name="connsiteX1" fmla="*/ 261262 w 310010"/>
                <a:gd name="connsiteY1" fmla="*/ 84165 h 563791"/>
                <a:gd name="connsiteX2" fmla="*/ 226292 w 310010"/>
                <a:gd name="connsiteY2" fmla="*/ 119295 h 563791"/>
                <a:gd name="connsiteX3" fmla="*/ 156232 w 310010"/>
                <a:gd name="connsiteY3" fmla="*/ 148637 h 563791"/>
                <a:gd name="connsiteX4" fmla="*/ 95761 w 310010"/>
                <a:gd name="connsiteY4" fmla="*/ 194531 h 563791"/>
                <a:gd name="connsiteX5" fmla="*/ 64578 w 310010"/>
                <a:gd name="connsiteY5" fmla="*/ 353737 h 563791"/>
                <a:gd name="connsiteX6" fmla="*/ 78916 w 310010"/>
                <a:gd name="connsiteY6" fmla="*/ 343388 h 563791"/>
                <a:gd name="connsiteX7" fmla="*/ 137880 w 310010"/>
                <a:gd name="connsiteY7" fmla="*/ 236823 h 563791"/>
                <a:gd name="connsiteX8" fmla="*/ 138813 w 310010"/>
                <a:gd name="connsiteY8" fmla="*/ 268046 h 563791"/>
                <a:gd name="connsiteX9" fmla="*/ 138040 w 310010"/>
                <a:gd name="connsiteY9" fmla="*/ 272047 h 563791"/>
                <a:gd name="connsiteX10" fmla="*/ 137066 w 310010"/>
                <a:gd name="connsiteY10" fmla="*/ 275968 h 563791"/>
                <a:gd name="connsiteX11" fmla="*/ 135892 w 310010"/>
                <a:gd name="connsiteY11" fmla="*/ 279822 h 563791"/>
                <a:gd name="connsiteX12" fmla="*/ 134559 w 310010"/>
                <a:gd name="connsiteY12" fmla="*/ 283623 h 563791"/>
                <a:gd name="connsiteX13" fmla="*/ 133025 w 310010"/>
                <a:gd name="connsiteY13" fmla="*/ 287358 h 563791"/>
                <a:gd name="connsiteX14" fmla="*/ 124489 w 310010"/>
                <a:gd name="connsiteY14" fmla="*/ 301536 h 563791"/>
                <a:gd name="connsiteX15" fmla="*/ 117394 w 310010"/>
                <a:gd name="connsiteY15" fmla="*/ 319260 h 563791"/>
                <a:gd name="connsiteX16" fmla="*/ 112819 w 310010"/>
                <a:gd name="connsiteY16" fmla="*/ 338786 h 563791"/>
                <a:gd name="connsiteX17" fmla="*/ 111939 w 310010"/>
                <a:gd name="connsiteY17" fmla="*/ 342494 h 563791"/>
                <a:gd name="connsiteX18" fmla="*/ 102963 w 310010"/>
                <a:gd name="connsiteY18" fmla="*/ 375904 h 563791"/>
                <a:gd name="connsiteX19" fmla="*/ 92013 w 310010"/>
                <a:gd name="connsiteY19" fmla="*/ 405246 h 563791"/>
                <a:gd name="connsiteX20" fmla="*/ 87198 w 310010"/>
                <a:gd name="connsiteY20" fmla="*/ 414902 h 563791"/>
                <a:gd name="connsiteX21" fmla="*/ 86358 w 310010"/>
                <a:gd name="connsiteY21" fmla="*/ 416556 h 563791"/>
                <a:gd name="connsiteX22" fmla="*/ -14 w 310010"/>
                <a:gd name="connsiteY22" fmla="*/ 552249 h 563791"/>
                <a:gd name="connsiteX23" fmla="*/ 9322 w 310010"/>
                <a:gd name="connsiteY23" fmla="*/ 563772 h 563791"/>
                <a:gd name="connsiteX24" fmla="*/ 178705 w 310010"/>
                <a:gd name="connsiteY24" fmla="*/ 364167 h 563791"/>
                <a:gd name="connsiteX25" fmla="*/ 183293 w 310010"/>
                <a:gd name="connsiteY25" fmla="*/ 373410 h 563791"/>
                <a:gd name="connsiteX26" fmla="*/ 185027 w 310010"/>
                <a:gd name="connsiteY26" fmla="*/ 377731 h 563791"/>
                <a:gd name="connsiteX27" fmla="*/ 155178 w 310010"/>
                <a:gd name="connsiteY27" fmla="*/ 518452 h 563791"/>
                <a:gd name="connsiteX28" fmla="*/ 128210 w 310010"/>
                <a:gd name="connsiteY28" fmla="*/ 550248 h 563791"/>
                <a:gd name="connsiteX29" fmla="*/ 132211 w 310010"/>
                <a:gd name="connsiteY29" fmla="*/ 556543 h 563791"/>
                <a:gd name="connsiteX30" fmla="*/ 237869 w 310010"/>
                <a:gd name="connsiteY30" fmla="*/ 421277 h 563791"/>
                <a:gd name="connsiteX31" fmla="*/ 231320 w 310010"/>
                <a:gd name="connsiteY31" fmla="*/ 305336 h 563791"/>
                <a:gd name="connsiteX32" fmla="*/ 237562 w 310010"/>
                <a:gd name="connsiteY32" fmla="*/ 229448 h 563791"/>
                <a:gd name="connsiteX33" fmla="*/ 275040 w 310010"/>
                <a:gd name="connsiteY33" fmla="*/ 145063 h 563791"/>
                <a:gd name="connsiteX34" fmla="*/ 284949 w 310010"/>
                <a:gd name="connsiteY34" fmla="*/ 124511 h 563791"/>
                <a:gd name="connsiteX35" fmla="*/ 309997 w 310010"/>
                <a:gd name="connsiteY35" fmla="*/ 2528 h 563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10010" h="563791">
                  <a:moveTo>
                    <a:pt x="295579" y="-19"/>
                  </a:moveTo>
                  <a:cubicBezTo>
                    <a:pt x="295579" y="-19"/>
                    <a:pt x="285056" y="49248"/>
                    <a:pt x="261262" y="84165"/>
                  </a:cubicBezTo>
                  <a:cubicBezTo>
                    <a:pt x="255567" y="92514"/>
                    <a:pt x="236455" y="107639"/>
                    <a:pt x="226292" y="119295"/>
                  </a:cubicBezTo>
                  <a:cubicBezTo>
                    <a:pt x="204699" y="144090"/>
                    <a:pt x="188054" y="145477"/>
                    <a:pt x="156232" y="148637"/>
                  </a:cubicBezTo>
                  <a:cubicBezTo>
                    <a:pt x="156232" y="148637"/>
                    <a:pt x="115380" y="158174"/>
                    <a:pt x="95761" y="194531"/>
                  </a:cubicBezTo>
                  <a:cubicBezTo>
                    <a:pt x="73781" y="235210"/>
                    <a:pt x="12803" y="305376"/>
                    <a:pt x="64578" y="353737"/>
                  </a:cubicBezTo>
                  <a:lnTo>
                    <a:pt x="78916" y="343388"/>
                  </a:lnTo>
                  <a:cubicBezTo>
                    <a:pt x="78916" y="343388"/>
                    <a:pt x="47293" y="286798"/>
                    <a:pt x="137880" y="236823"/>
                  </a:cubicBezTo>
                  <a:cubicBezTo>
                    <a:pt x="143108" y="233942"/>
                    <a:pt x="141881" y="250280"/>
                    <a:pt x="138813" y="268046"/>
                  </a:cubicBezTo>
                  <a:cubicBezTo>
                    <a:pt x="138586" y="269379"/>
                    <a:pt x="138333" y="270713"/>
                    <a:pt x="138040" y="272047"/>
                  </a:cubicBezTo>
                  <a:cubicBezTo>
                    <a:pt x="137746" y="273380"/>
                    <a:pt x="137413" y="274714"/>
                    <a:pt x="137066" y="275968"/>
                  </a:cubicBezTo>
                  <a:cubicBezTo>
                    <a:pt x="136719" y="277222"/>
                    <a:pt x="136319" y="278542"/>
                    <a:pt x="135892" y="279822"/>
                  </a:cubicBezTo>
                  <a:cubicBezTo>
                    <a:pt x="135466" y="281103"/>
                    <a:pt x="135026" y="282370"/>
                    <a:pt x="134559" y="283623"/>
                  </a:cubicBezTo>
                  <a:cubicBezTo>
                    <a:pt x="134092" y="284877"/>
                    <a:pt x="133558" y="286131"/>
                    <a:pt x="133025" y="287358"/>
                  </a:cubicBezTo>
                  <a:cubicBezTo>
                    <a:pt x="130811" y="292386"/>
                    <a:pt x="127170" y="296694"/>
                    <a:pt x="124489" y="301536"/>
                  </a:cubicBezTo>
                  <a:cubicBezTo>
                    <a:pt x="121501" y="307177"/>
                    <a:pt x="119128" y="313125"/>
                    <a:pt x="117394" y="319260"/>
                  </a:cubicBezTo>
                  <a:cubicBezTo>
                    <a:pt x="115447" y="325649"/>
                    <a:pt x="114326" y="332278"/>
                    <a:pt x="112819" y="338786"/>
                  </a:cubicBezTo>
                  <a:cubicBezTo>
                    <a:pt x="112539" y="340027"/>
                    <a:pt x="112245" y="341253"/>
                    <a:pt x="111939" y="342494"/>
                  </a:cubicBezTo>
                  <a:cubicBezTo>
                    <a:pt x="109271" y="353697"/>
                    <a:pt x="106377" y="364874"/>
                    <a:pt x="102963" y="375904"/>
                  </a:cubicBezTo>
                  <a:cubicBezTo>
                    <a:pt x="100082" y="385960"/>
                    <a:pt x="96414" y="395763"/>
                    <a:pt x="92013" y="405246"/>
                  </a:cubicBezTo>
                  <a:cubicBezTo>
                    <a:pt x="90466" y="408420"/>
                    <a:pt x="88852" y="411647"/>
                    <a:pt x="87198" y="414902"/>
                  </a:cubicBezTo>
                  <a:cubicBezTo>
                    <a:pt x="68286" y="449899"/>
                    <a:pt x="84531" y="419890"/>
                    <a:pt x="86358" y="416556"/>
                  </a:cubicBezTo>
                  <a:cubicBezTo>
                    <a:pt x="65752" y="456901"/>
                    <a:pt x="37744" y="500687"/>
                    <a:pt x="-14" y="552249"/>
                  </a:cubicBezTo>
                  <a:lnTo>
                    <a:pt x="9322" y="563772"/>
                  </a:lnTo>
                  <a:cubicBezTo>
                    <a:pt x="9322" y="563772"/>
                    <a:pt x="119207" y="469144"/>
                    <a:pt x="178705" y="364167"/>
                  </a:cubicBezTo>
                  <a:cubicBezTo>
                    <a:pt x="180412" y="367235"/>
                    <a:pt x="181946" y="370355"/>
                    <a:pt x="183293" y="373410"/>
                  </a:cubicBezTo>
                  <a:cubicBezTo>
                    <a:pt x="183906" y="374743"/>
                    <a:pt x="184480" y="376370"/>
                    <a:pt x="185027" y="377731"/>
                  </a:cubicBezTo>
                  <a:cubicBezTo>
                    <a:pt x="206086" y="430826"/>
                    <a:pt x="178718" y="486763"/>
                    <a:pt x="155178" y="518452"/>
                  </a:cubicBezTo>
                  <a:cubicBezTo>
                    <a:pt x="141054" y="539565"/>
                    <a:pt x="128210" y="550248"/>
                    <a:pt x="128210" y="550248"/>
                  </a:cubicBezTo>
                  <a:lnTo>
                    <a:pt x="132211" y="556543"/>
                  </a:lnTo>
                  <a:cubicBezTo>
                    <a:pt x="132211" y="556543"/>
                    <a:pt x="221971" y="498659"/>
                    <a:pt x="237869" y="421277"/>
                  </a:cubicBezTo>
                  <a:cubicBezTo>
                    <a:pt x="246258" y="380452"/>
                    <a:pt x="239709" y="337626"/>
                    <a:pt x="231320" y="305336"/>
                  </a:cubicBezTo>
                  <a:cubicBezTo>
                    <a:pt x="224758" y="280062"/>
                    <a:pt x="226959" y="253308"/>
                    <a:pt x="237562" y="229448"/>
                  </a:cubicBezTo>
                  <a:lnTo>
                    <a:pt x="275040" y="145063"/>
                  </a:lnTo>
                  <a:cubicBezTo>
                    <a:pt x="278121" y="138114"/>
                    <a:pt x="281482" y="131286"/>
                    <a:pt x="284949" y="124511"/>
                  </a:cubicBezTo>
                  <a:cubicBezTo>
                    <a:pt x="305995" y="83592"/>
                    <a:pt x="304782" y="56491"/>
                    <a:pt x="309997" y="2528"/>
                  </a:cubicBezTo>
                  <a:close/>
                </a:path>
              </a:pathLst>
            </a:custGeom>
            <a:solidFill>
              <a:srgbClr val="00A887"/>
            </a:solidFill>
            <a:ln w="1333"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556E543F-2F81-0932-C3AB-9A02D8C3EF91}"/>
                </a:ext>
              </a:extLst>
            </p:cNvPr>
            <p:cNvSpPr/>
            <p:nvPr/>
          </p:nvSpPr>
          <p:spPr>
            <a:xfrm>
              <a:off x="4973436" y="3842264"/>
              <a:ext cx="83356" cy="185576"/>
            </a:xfrm>
            <a:custGeom>
              <a:avLst/>
              <a:gdLst>
                <a:gd name="connsiteX0" fmla="*/ 68353 w 83356"/>
                <a:gd name="connsiteY0" fmla="*/ 103867 h 185576"/>
                <a:gd name="connsiteX1" fmla="*/ 73381 w 83356"/>
                <a:gd name="connsiteY1" fmla="*/ 5305 h 185576"/>
                <a:gd name="connsiteX2" fmla="*/ 34103 w 83356"/>
                <a:gd name="connsiteY2" fmla="*/ 17002 h 185576"/>
                <a:gd name="connsiteX3" fmla="*/ 38651 w 83356"/>
                <a:gd name="connsiteY3" fmla="*/ 26164 h 185576"/>
                <a:gd name="connsiteX4" fmla="*/ 40384 w 83356"/>
                <a:gd name="connsiteY4" fmla="*/ 30486 h 185576"/>
                <a:gd name="connsiteX5" fmla="*/ 10549 w 83356"/>
                <a:gd name="connsiteY5" fmla="*/ 171207 h 185576"/>
                <a:gd name="connsiteX6" fmla="*/ 10549 w 83356"/>
                <a:gd name="connsiteY6" fmla="*/ 171207 h 185576"/>
                <a:gd name="connsiteX7" fmla="*/ -14 w 83356"/>
                <a:gd name="connsiteY7" fmla="*/ 185557 h 185576"/>
                <a:gd name="connsiteX8" fmla="*/ 21179 w 83356"/>
                <a:gd name="connsiteY8" fmla="*/ 183117 h 185576"/>
                <a:gd name="connsiteX9" fmla="*/ 79649 w 83356"/>
                <a:gd name="connsiteY9" fmla="*/ 111416 h 185576"/>
                <a:gd name="connsiteX10" fmla="*/ 68353 w 83356"/>
                <a:gd name="connsiteY10" fmla="*/ 103867 h 185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3356" h="185576">
                  <a:moveTo>
                    <a:pt x="68353" y="103867"/>
                  </a:moveTo>
                  <a:cubicBezTo>
                    <a:pt x="71874" y="89783"/>
                    <a:pt x="96894" y="22843"/>
                    <a:pt x="73381" y="5305"/>
                  </a:cubicBezTo>
                  <a:cubicBezTo>
                    <a:pt x="53709" y="-9366"/>
                    <a:pt x="38531" y="10213"/>
                    <a:pt x="34103" y="17002"/>
                  </a:cubicBezTo>
                  <a:cubicBezTo>
                    <a:pt x="35783" y="20042"/>
                    <a:pt x="37304" y="23137"/>
                    <a:pt x="38651" y="26164"/>
                  </a:cubicBezTo>
                  <a:cubicBezTo>
                    <a:pt x="39264" y="27498"/>
                    <a:pt x="39838" y="29125"/>
                    <a:pt x="40384" y="30486"/>
                  </a:cubicBezTo>
                  <a:cubicBezTo>
                    <a:pt x="61444" y="83594"/>
                    <a:pt x="34062" y="139517"/>
                    <a:pt x="10549" y="171207"/>
                  </a:cubicBezTo>
                  <a:lnTo>
                    <a:pt x="10549" y="171207"/>
                  </a:lnTo>
                  <a:cubicBezTo>
                    <a:pt x="6868" y="176702"/>
                    <a:pt x="3294" y="181476"/>
                    <a:pt x="-14" y="185557"/>
                  </a:cubicBezTo>
                  <a:lnTo>
                    <a:pt x="21179" y="183117"/>
                  </a:lnTo>
                  <a:cubicBezTo>
                    <a:pt x="40665" y="165845"/>
                    <a:pt x="64312" y="140971"/>
                    <a:pt x="79649" y="111416"/>
                  </a:cubicBezTo>
                  <a:cubicBezTo>
                    <a:pt x="73888" y="121339"/>
                    <a:pt x="65045" y="117124"/>
                    <a:pt x="68353" y="103867"/>
                  </a:cubicBezTo>
                  <a:close/>
                </a:path>
              </a:pathLst>
            </a:custGeom>
            <a:gradFill>
              <a:gsLst>
                <a:gs pos="0">
                  <a:srgbClr val="00A887"/>
                </a:gs>
                <a:gs pos="50000">
                  <a:srgbClr val="12856C"/>
                </a:gs>
                <a:gs pos="100000">
                  <a:srgbClr val="256351"/>
                </a:gs>
              </a:gsLst>
              <a:lin ang="11360848" scaled="1"/>
            </a:gradFill>
            <a:ln w="1333"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F8D353BF-19E6-B99E-D36A-0CF172F7C84B}"/>
                </a:ext>
              </a:extLst>
            </p:cNvPr>
            <p:cNvSpPr/>
            <p:nvPr/>
          </p:nvSpPr>
          <p:spPr>
            <a:xfrm>
              <a:off x="4983399" y="3579670"/>
              <a:ext cx="106564" cy="93541"/>
            </a:xfrm>
            <a:custGeom>
              <a:avLst/>
              <a:gdLst>
                <a:gd name="connsiteX0" fmla="*/ 34489 w 106564"/>
                <a:gd name="connsiteY0" fmla="*/ 89167 h 93541"/>
                <a:gd name="connsiteX1" fmla="*/ 59297 w 106564"/>
                <a:gd name="connsiteY1" fmla="*/ 88753 h 93541"/>
                <a:gd name="connsiteX2" fmla="*/ 65432 w 106564"/>
                <a:gd name="connsiteY2" fmla="*/ 59411 h 93541"/>
                <a:gd name="connsiteX3" fmla="*/ 106550 w 106564"/>
                <a:gd name="connsiteY3" fmla="*/ -19 h 93541"/>
                <a:gd name="connsiteX4" fmla="*/ 71754 w 106564"/>
                <a:gd name="connsiteY4" fmla="*/ 34884 h 93541"/>
                <a:gd name="connsiteX5" fmla="*/ 1867 w 106564"/>
                <a:gd name="connsiteY5" fmla="*/ 64160 h 93541"/>
                <a:gd name="connsiteX6" fmla="*/ -14 w 106564"/>
                <a:gd name="connsiteY6" fmla="*/ 66440 h 93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564" h="93541">
                  <a:moveTo>
                    <a:pt x="34489" y="89167"/>
                  </a:moveTo>
                  <a:cubicBezTo>
                    <a:pt x="34489" y="89167"/>
                    <a:pt x="55322" y="99236"/>
                    <a:pt x="59297" y="88753"/>
                  </a:cubicBezTo>
                  <a:cubicBezTo>
                    <a:pt x="63271" y="78270"/>
                    <a:pt x="65432" y="59411"/>
                    <a:pt x="65432" y="59411"/>
                  </a:cubicBezTo>
                  <a:cubicBezTo>
                    <a:pt x="65432" y="59411"/>
                    <a:pt x="88105" y="27402"/>
                    <a:pt x="106550" y="-19"/>
                  </a:cubicBezTo>
                  <a:cubicBezTo>
                    <a:pt x="100682" y="8383"/>
                    <a:pt x="81823" y="23334"/>
                    <a:pt x="71754" y="34884"/>
                  </a:cubicBezTo>
                  <a:cubicBezTo>
                    <a:pt x="50187" y="59625"/>
                    <a:pt x="33569" y="61052"/>
                    <a:pt x="1867" y="64160"/>
                  </a:cubicBezTo>
                  <a:lnTo>
                    <a:pt x="-14" y="66440"/>
                  </a:lnTo>
                  <a:close/>
                </a:path>
              </a:pathLst>
            </a:custGeom>
            <a:gradFill>
              <a:gsLst>
                <a:gs pos="0">
                  <a:srgbClr val="00A887"/>
                </a:gs>
                <a:gs pos="50000">
                  <a:srgbClr val="12856C"/>
                </a:gs>
                <a:gs pos="100000">
                  <a:srgbClr val="256351"/>
                </a:gs>
              </a:gsLst>
              <a:lin ang="12923346" scaled="1"/>
            </a:gradFill>
            <a:ln w="1333"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02E0C271-FDD0-A346-1911-F8B99DB79FB1}"/>
                </a:ext>
              </a:extLst>
            </p:cNvPr>
            <p:cNvSpPr/>
            <p:nvPr/>
          </p:nvSpPr>
          <p:spPr>
            <a:xfrm>
              <a:off x="4888611" y="3645129"/>
              <a:ext cx="127757" cy="105590"/>
            </a:xfrm>
            <a:custGeom>
              <a:avLst/>
              <a:gdLst>
                <a:gd name="connsiteX0" fmla="*/ 47067 w 127757"/>
                <a:gd name="connsiteY0" fmla="*/ 66707 h 105590"/>
                <a:gd name="connsiteX1" fmla="*/ 84798 w 127757"/>
                <a:gd name="connsiteY1" fmla="*/ 21440 h 105590"/>
                <a:gd name="connsiteX2" fmla="*/ 127743 w 127757"/>
                <a:gd name="connsiteY2" fmla="*/ 25135 h 105590"/>
                <a:gd name="connsiteX3" fmla="*/ 108925 w 127757"/>
                <a:gd name="connsiteY3" fmla="*/ 5849 h 105590"/>
                <a:gd name="connsiteX4" fmla="*/ 92013 w 127757"/>
                <a:gd name="connsiteY4" fmla="*/ -19 h 105590"/>
                <a:gd name="connsiteX5" fmla="*/ 35997 w 127757"/>
                <a:gd name="connsiteY5" fmla="*/ 44580 h 105590"/>
                <a:gd name="connsiteX6" fmla="*/ -14 w 127757"/>
                <a:gd name="connsiteY6" fmla="*/ 105571 h 105590"/>
                <a:gd name="connsiteX7" fmla="*/ 47067 w 127757"/>
                <a:gd name="connsiteY7" fmla="*/ 66707 h 105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757" h="105590">
                  <a:moveTo>
                    <a:pt x="47067" y="66707"/>
                  </a:moveTo>
                  <a:cubicBezTo>
                    <a:pt x="89545" y="51822"/>
                    <a:pt x="66205" y="24961"/>
                    <a:pt x="84798" y="21440"/>
                  </a:cubicBezTo>
                  <a:cubicBezTo>
                    <a:pt x="103390" y="17919"/>
                    <a:pt x="127743" y="25135"/>
                    <a:pt x="127743" y="25135"/>
                  </a:cubicBezTo>
                  <a:lnTo>
                    <a:pt x="108925" y="5849"/>
                  </a:lnTo>
                  <a:lnTo>
                    <a:pt x="92013" y="-19"/>
                  </a:lnTo>
                  <a:cubicBezTo>
                    <a:pt x="80903" y="3595"/>
                    <a:pt x="51681" y="15518"/>
                    <a:pt x="35997" y="44580"/>
                  </a:cubicBezTo>
                  <a:cubicBezTo>
                    <a:pt x="27034" y="61158"/>
                    <a:pt x="11576" y="82658"/>
                    <a:pt x="-14" y="105571"/>
                  </a:cubicBezTo>
                  <a:cubicBezTo>
                    <a:pt x="1920" y="101771"/>
                    <a:pt x="15404" y="77790"/>
                    <a:pt x="47067" y="66707"/>
                  </a:cubicBezTo>
                  <a:close/>
                </a:path>
              </a:pathLst>
            </a:custGeom>
            <a:gradFill>
              <a:gsLst>
                <a:gs pos="0">
                  <a:srgbClr val="00A887"/>
                </a:gs>
                <a:gs pos="50000">
                  <a:srgbClr val="12856C"/>
                </a:gs>
                <a:gs pos="100000">
                  <a:srgbClr val="256351"/>
                </a:gs>
              </a:gsLst>
              <a:lin ang="15863463" scaled="1"/>
            </a:gradFill>
            <a:ln w="1333"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E2208CC3-6EE7-23E6-DFC3-635CF9ECEA4B}"/>
                </a:ext>
              </a:extLst>
            </p:cNvPr>
            <p:cNvSpPr/>
            <p:nvPr/>
          </p:nvSpPr>
          <p:spPr>
            <a:xfrm>
              <a:off x="4834235" y="3801388"/>
              <a:ext cx="117327" cy="249846"/>
            </a:xfrm>
            <a:custGeom>
              <a:avLst/>
              <a:gdLst>
                <a:gd name="connsiteX0" fmla="*/ 12457 w 117327"/>
                <a:gd name="connsiteY0" fmla="*/ 249827 h 249846"/>
                <a:gd name="connsiteX1" fmla="*/ 73728 w 117327"/>
                <a:gd name="connsiteY1" fmla="*/ 189076 h 249846"/>
                <a:gd name="connsiteX2" fmla="*/ 62725 w 117327"/>
                <a:gd name="connsiteY2" fmla="*/ 170404 h 249846"/>
                <a:gd name="connsiteX3" fmla="*/ 114526 w 117327"/>
                <a:gd name="connsiteY3" fmla="*/ 47195 h 249846"/>
                <a:gd name="connsiteX4" fmla="*/ 117314 w 117327"/>
                <a:gd name="connsiteY4" fmla="*/ -19 h 249846"/>
                <a:gd name="connsiteX5" fmla="*/ 111792 w 117327"/>
                <a:gd name="connsiteY5" fmla="*/ 14745 h 249846"/>
                <a:gd name="connsiteX6" fmla="*/ 86625 w 117327"/>
                <a:gd name="connsiteY6" fmla="*/ 98903 h 249846"/>
                <a:gd name="connsiteX7" fmla="*/ 81810 w 117327"/>
                <a:gd name="connsiteY7" fmla="*/ 108546 h 249846"/>
                <a:gd name="connsiteX8" fmla="*/ 80970 w 117327"/>
                <a:gd name="connsiteY8" fmla="*/ 110200 h 249846"/>
                <a:gd name="connsiteX9" fmla="*/ -14 w 117327"/>
                <a:gd name="connsiteY9" fmla="*/ 238477 h 249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27" h="249846">
                  <a:moveTo>
                    <a:pt x="12457" y="249827"/>
                  </a:moveTo>
                  <a:cubicBezTo>
                    <a:pt x="24353" y="239024"/>
                    <a:pt x="47413" y="217391"/>
                    <a:pt x="73728" y="189076"/>
                  </a:cubicBezTo>
                  <a:cubicBezTo>
                    <a:pt x="55376" y="209322"/>
                    <a:pt x="53282" y="186315"/>
                    <a:pt x="62725" y="170404"/>
                  </a:cubicBezTo>
                  <a:cubicBezTo>
                    <a:pt x="73794" y="151732"/>
                    <a:pt x="125076" y="77870"/>
                    <a:pt x="114526" y="47195"/>
                  </a:cubicBezTo>
                  <a:cubicBezTo>
                    <a:pt x="109258" y="31697"/>
                    <a:pt x="110258" y="14745"/>
                    <a:pt x="117314" y="-19"/>
                  </a:cubicBezTo>
                  <a:cubicBezTo>
                    <a:pt x="114980" y="4702"/>
                    <a:pt x="113126" y="9650"/>
                    <a:pt x="111792" y="14745"/>
                  </a:cubicBezTo>
                  <a:cubicBezTo>
                    <a:pt x="106391" y="35391"/>
                    <a:pt x="99655" y="70495"/>
                    <a:pt x="86625" y="98903"/>
                  </a:cubicBezTo>
                  <a:cubicBezTo>
                    <a:pt x="85064" y="102077"/>
                    <a:pt x="83464" y="105291"/>
                    <a:pt x="81810" y="108546"/>
                  </a:cubicBezTo>
                  <a:cubicBezTo>
                    <a:pt x="62898" y="143543"/>
                    <a:pt x="79143" y="113534"/>
                    <a:pt x="80970" y="110200"/>
                  </a:cubicBezTo>
                  <a:cubicBezTo>
                    <a:pt x="61364" y="148597"/>
                    <a:pt x="35023" y="190116"/>
                    <a:pt x="-14" y="238477"/>
                  </a:cubicBezTo>
                  <a:close/>
                </a:path>
              </a:pathLst>
            </a:custGeom>
            <a:gradFill>
              <a:gsLst>
                <a:gs pos="0">
                  <a:srgbClr val="00A887"/>
                </a:gs>
                <a:gs pos="50000">
                  <a:srgbClr val="12856C"/>
                </a:gs>
                <a:gs pos="100000">
                  <a:srgbClr val="256351"/>
                </a:gs>
              </a:gsLst>
              <a:lin ang="10739086" scaled="1"/>
            </a:gradFill>
            <a:ln w="1333"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2D3D511D-EF4D-A01C-521B-054115CF560F}"/>
                </a:ext>
              </a:extLst>
            </p:cNvPr>
            <p:cNvSpPr/>
            <p:nvPr/>
          </p:nvSpPr>
          <p:spPr>
            <a:xfrm>
              <a:off x="4976913" y="3557420"/>
              <a:ext cx="78133" cy="88656"/>
            </a:xfrm>
            <a:custGeom>
              <a:avLst/>
              <a:gdLst>
                <a:gd name="connsiteX0" fmla="*/ 62075 w 78133"/>
                <a:gd name="connsiteY0" fmla="*/ 59762 h 88656"/>
                <a:gd name="connsiteX1" fmla="*/ 60741 w 78133"/>
                <a:gd name="connsiteY1" fmla="*/ 55374 h 88656"/>
                <a:gd name="connsiteX2" fmla="*/ 62075 w 78133"/>
                <a:gd name="connsiteY2" fmla="*/ 54040 h 88656"/>
                <a:gd name="connsiteX3" fmla="*/ 73785 w 78133"/>
                <a:gd name="connsiteY3" fmla="*/ 45544 h 88656"/>
                <a:gd name="connsiteX4" fmla="*/ 69784 w 78133"/>
                <a:gd name="connsiteY4" fmla="*/ 34101 h 88656"/>
                <a:gd name="connsiteX5" fmla="*/ 65782 w 78133"/>
                <a:gd name="connsiteY5" fmla="*/ 27792 h 88656"/>
                <a:gd name="connsiteX6" fmla="*/ 66383 w 78133"/>
                <a:gd name="connsiteY6" fmla="*/ 21604 h 88656"/>
                <a:gd name="connsiteX7" fmla="*/ 66383 w 78133"/>
                <a:gd name="connsiteY7" fmla="*/ 15682 h 88656"/>
                <a:gd name="connsiteX8" fmla="*/ 25571 w 78133"/>
                <a:gd name="connsiteY8" fmla="*/ 398 h 88656"/>
                <a:gd name="connsiteX9" fmla="*/ 2777 w 78133"/>
                <a:gd name="connsiteY9" fmla="*/ 26552 h 88656"/>
                <a:gd name="connsiteX10" fmla="*/ 15995 w 78133"/>
                <a:gd name="connsiteY10" fmla="*/ 53227 h 88656"/>
                <a:gd name="connsiteX11" fmla="*/ 6472 w 78133"/>
                <a:gd name="connsiteY11" fmla="*/ 86636 h 88656"/>
                <a:gd name="connsiteX12" fmla="*/ 6032 w 78133"/>
                <a:gd name="connsiteY12" fmla="*/ 86903 h 88656"/>
                <a:gd name="connsiteX13" fmla="*/ 50418 w 78133"/>
                <a:gd name="connsiteY13" fmla="*/ 87517 h 88656"/>
                <a:gd name="connsiteX14" fmla="*/ 78119 w 78133"/>
                <a:gd name="connsiteY14" fmla="*/ 57081 h 88656"/>
                <a:gd name="connsiteX15" fmla="*/ 62075 w 78133"/>
                <a:gd name="connsiteY15" fmla="*/ 59762 h 88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8133" h="88656">
                  <a:moveTo>
                    <a:pt x="62075" y="59762"/>
                  </a:moveTo>
                  <a:cubicBezTo>
                    <a:pt x="60501" y="58922"/>
                    <a:pt x="59901" y="56961"/>
                    <a:pt x="60741" y="55374"/>
                  </a:cubicBezTo>
                  <a:cubicBezTo>
                    <a:pt x="61034" y="54814"/>
                    <a:pt x="61501" y="54347"/>
                    <a:pt x="62075" y="54040"/>
                  </a:cubicBezTo>
                  <a:cubicBezTo>
                    <a:pt x="67503" y="51119"/>
                    <a:pt x="71904" y="48158"/>
                    <a:pt x="73785" y="45544"/>
                  </a:cubicBezTo>
                  <a:cubicBezTo>
                    <a:pt x="75665" y="42930"/>
                    <a:pt x="72971" y="38782"/>
                    <a:pt x="69784" y="34101"/>
                  </a:cubicBezTo>
                  <a:cubicBezTo>
                    <a:pt x="68677" y="32434"/>
                    <a:pt x="67116" y="29913"/>
                    <a:pt x="65782" y="27792"/>
                  </a:cubicBezTo>
                  <a:cubicBezTo>
                    <a:pt x="64595" y="25819"/>
                    <a:pt x="64836" y="23311"/>
                    <a:pt x="66383" y="21604"/>
                  </a:cubicBezTo>
                  <a:cubicBezTo>
                    <a:pt x="67810" y="20030"/>
                    <a:pt x="68583" y="17936"/>
                    <a:pt x="66383" y="15682"/>
                  </a:cubicBezTo>
                  <a:cubicBezTo>
                    <a:pt x="57887" y="6840"/>
                    <a:pt x="34053" y="-2069"/>
                    <a:pt x="25571" y="398"/>
                  </a:cubicBezTo>
                  <a:cubicBezTo>
                    <a:pt x="-11774" y="11188"/>
                    <a:pt x="2777" y="26552"/>
                    <a:pt x="2777" y="26552"/>
                  </a:cubicBezTo>
                  <a:lnTo>
                    <a:pt x="15995" y="53227"/>
                  </a:lnTo>
                  <a:cubicBezTo>
                    <a:pt x="21956" y="65150"/>
                    <a:pt x="17822" y="79648"/>
                    <a:pt x="6472" y="86636"/>
                  </a:cubicBezTo>
                  <a:lnTo>
                    <a:pt x="6032" y="86903"/>
                  </a:lnTo>
                  <a:cubicBezTo>
                    <a:pt x="6032" y="86903"/>
                    <a:pt x="41429" y="90358"/>
                    <a:pt x="50418" y="87517"/>
                  </a:cubicBezTo>
                  <a:cubicBezTo>
                    <a:pt x="62621" y="83716"/>
                    <a:pt x="78119" y="57081"/>
                    <a:pt x="78119" y="57081"/>
                  </a:cubicBezTo>
                  <a:cubicBezTo>
                    <a:pt x="78119" y="57081"/>
                    <a:pt x="70811" y="64270"/>
                    <a:pt x="62075" y="59762"/>
                  </a:cubicBezTo>
                  <a:close/>
                </a:path>
              </a:pathLst>
            </a:custGeom>
            <a:solidFill>
              <a:srgbClr val="F9AA8F"/>
            </a:solidFill>
            <a:ln w="1333"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B01DDFE6-0CFF-BB1C-735B-EAE0B5E52FDA}"/>
                </a:ext>
              </a:extLst>
            </p:cNvPr>
            <p:cNvSpPr/>
            <p:nvPr/>
          </p:nvSpPr>
          <p:spPr>
            <a:xfrm>
              <a:off x="4978864" y="3557421"/>
              <a:ext cx="71794" cy="88652"/>
            </a:xfrm>
            <a:custGeom>
              <a:avLst/>
              <a:gdLst>
                <a:gd name="connsiteX0" fmla="*/ 54015 w 71794"/>
                <a:gd name="connsiteY0" fmla="*/ 80727 h 88652"/>
                <a:gd name="connsiteX1" fmla="*/ 41078 w 71794"/>
                <a:gd name="connsiteY1" fmla="*/ 71991 h 88652"/>
                <a:gd name="connsiteX2" fmla="*/ 59124 w 71794"/>
                <a:gd name="connsiteY2" fmla="*/ 54852 h 88652"/>
                <a:gd name="connsiteX3" fmla="*/ 59124 w 71794"/>
                <a:gd name="connsiteY3" fmla="*/ 54852 h 88652"/>
                <a:gd name="connsiteX4" fmla="*/ 60070 w 71794"/>
                <a:gd name="connsiteY4" fmla="*/ 54039 h 88652"/>
                <a:gd name="connsiteX5" fmla="*/ 68233 w 71794"/>
                <a:gd name="connsiteY5" fmla="*/ 48944 h 88652"/>
                <a:gd name="connsiteX6" fmla="*/ 71781 w 71794"/>
                <a:gd name="connsiteY6" fmla="*/ 45543 h 88652"/>
                <a:gd name="connsiteX7" fmla="*/ 51054 w 71794"/>
                <a:gd name="connsiteY7" fmla="*/ 40208 h 88652"/>
                <a:gd name="connsiteX8" fmla="*/ 41998 w 71794"/>
                <a:gd name="connsiteY8" fmla="*/ 14867 h 88652"/>
                <a:gd name="connsiteX9" fmla="*/ 64672 w 71794"/>
                <a:gd name="connsiteY9" fmla="*/ 29125 h 88652"/>
                <a:gd name="connsiteX10" fmla="*/ 64672 w 71794"/>
                <a:gd name="connsiteY10" fmla="*/ 29125 h 88652"/>
                <a:gd name="connsiteX11" fmla="*/ 63885 w 71794"/>
                <a:gd name="connsiteY11" fmla="*/ 27791 h 88652"/>
                <a:gd name="connsiteX12" fmla="*/ 64485 w 71794"/>
                <a:gd name="connsiteY12" fmla="*/ 21603 h 88652"/>
                <a:gd name="connsiteX13" fmla="*/ 65392 w 71794"/>
                <a:gd name="connsiteY13" fmla="*/ 20336 h 88652"/>
                <a:gd name="connsiteX14" fmla="*/ 65472 w 71794"/>
                <a:gd name="connsiteY14" fmla="*/ 19309 h 88652"/>
                <a:gd name="connsiteX15" fmla="*/ 60364 w 71794"/>
                <a:gd name="connsiteY15" fmla="*/ 18895 h 88652"/>
                <a:gd name="connsiteX16" fmla="*/ 43626 w 71794"/>
                <a:gd name="connsiteY16" fmla="*/ 7385 h 88652"/>
                <a:gd name="connsiteX17" fmla="*/ 45280 w 71794"/>
                <a:gd name="connsiteY17" fmla="*/ 4425 h 88652"/>
                <a:gd name="connsiteX18" fmla="*/ 44533 w 71794"/>
                <a:gd name="connsiteY18" fmla="*/ 3958 h 88652"/>
                <a:gd name="connsiteX19" fmla="*/ 23700 w 71794"/>
                <a:gd name="connsiteY19" fmla="*/ 397 h 88652"/>
                <a:gd name="connsiteX20" fmla="*/ 907 w 71794"/>
                <a:gd name="connsiteY20" fmla="*/ 12320 h 88652"/>
                <a:gd name="connsiteX21" fmla="*/ -14 w 71794"/>
                <a:gd name="connsiteY21" fmla="*/ 25351 h 88652"/>
                <a:gd name="connsiteX22" fmla="*/ 907 w 71794"/>
                <a:gd name="connsiteY22" fmla="*/ 26551 h 88652"/>
                <a:gd name="connsiteX23" fmla="*/ 14124 w 71794"/>
                <a:gd name="connsiteY23" fmla="*/ 53225 h 88652"/>
                <a:gd name="connsiteX24" fmla="*/ 4601 w 71794"/>
                <a:gd name="connsiteY24" fmla="*/ 86635 h 88652"/>
                <a:gd name="connsiteX25" fmla="*/ 4161 w 71794"/>
                <a:gd name="connsiteY25" fmla="*/ 86902 h 88652"/>
                <a:gd name="connsiteX26" fmla="*/ 39251 w 71794"/>
                <a:gd name="connsiteY26" fmla="*/ 88582 h 88652"/>
                <a:gd name="connsiteX27" fmla="*/ 47187 w 71794"/>
                <a:gd name="connsiteY27" fmla="*/ 87849 h 88652"/>
                <a:gd name="connsiteX28" fmla="*/ 47187 w 71794"/>
                <a:gd name="connsiteY28" fmla="*/ 87849 h 88652"/>
                <a:gd name="connsiteX29" fmla="*/ 47627 w 71794"/>
                <a:gd name="connsiteY29" fmla="*/ 87756 h 88652"/>
                <a:gd name="connsiteX30" fmla="*/ 47973 w 71794"/>
                <a:gd name="connsiteY30" fmla="*/ 87662 h 88652"/>
                <a:gd name="connsiteX31" fmla="*/ 54015 w 71794"/>
                <a:gd name="connsiteY31" fmla="*/ 80727 h 88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1794" h="88652">
                  <a:moveTo>
                    <a:pt x="54015" y="80727"/>
                  </a:moveTo>
                  <a:cubicBezTo>
                    <a:pt x="53442" y="77299"/>
                    <a:pt x="41758" y="81074"/>
                    <a:pt x="41078" y="71991"/>
                  </a:cubicBezTo>
                  <a:cubicBezTo>
                    <a:pt x="40398" y="62908"/>
                    <a:pt x="59124" y="54852"/>
                    <a:pt x="59124" y="54852"/>
                  </a:cubicBezTo>
                  <a:lnTo>
                    <a:pt x="59124" y="54852"/>
                  </a:lnTo>
                  <a:cubicBezTo>
                    <a:pt x="59377" y="54519"/>
                    <a:pt x="59697" y="54239"/>
                    <a:pt x="60070" y="54039"/>
                  </a:cubicBezTo>
                  <a:cubicBezTo>
                    <a:pt x="62911" y="52558"/>
                    <a:pt x="65645" y="50851"/>
                    <a:pt x="68233" y="48944"/>
                  </a:cubicBezTo>
                  <a:lnTo>
                    <a:pt x="71781" y="45543"/>
                  </a:lnTo>
                  <a:cubicBezTo>
                    <a:pt x="71781" y="45543"/>
                    <a:pt x="60897" y="49838"/>
                    <a:pt x="51054" y="40208"/>
                  </a:cubicBezTo>
                  <a:cubicBezTo>
                    <a:pt x="41212" y="30579"/>
                    <a:pt x="33969" y="17082"/>
                    <a:pt x="41998" y="14867"/>
                  </a:cubicBezTo>
                  <a:cubicBezTo>
                    <a:pt x="50027" y="12654"/>
                    <a:pt x="64672" y="29125"/>
                    <a:pt x="64672" y="29125"/>
                  </a:cubicBezTo>
                  <a:lnTo>
                    <a:pt x="64672" y="29125"/>
                  </a:lnTo>
                  <a:lnTo>
                    <a:pt x="63885" y="27791"/>
                  </a:lnTo>
                  <a:cubicBezTo>
                    <a:pt x="62698" y="25817"/>
                    <a:pt x="62938" y="23310"/>
                    <a:pt x="64485" y="21603"/>
                  </a:cubicBezTo>
                  <a:cubicBezTo>
                    <a:pt x="64832" y="21216"/>
                    <a:pt x="65139" y="20789"/>
                    <a:pt x="65392" y="20336"/>
                  </a:cubicBezTo>
                  <a:lnTo>
                    <a:pt x="65472" y="19309"/>
                  </a:lnTo>
                  <a:cubicBezTo>
                    <a:pt x="65472" y="19309"/>
                    <a:pt x="63618" y="22910"/>
                    <a:pt x="60364" y="18895"/>
                  </a:cubicBezTo>
                  <a:cubicBezTo>
                    <a:pt x="57110" y="14881"/>
                    <a:pt x="48107" y="11186"/>
                    <a:pt x="43626" y="7385"/>
                  </a:cubicBezTo>
                  <a:cubicBezTo>
                    <a:pt x="39144" y="3584"/>
                    <a:pt x="45280" y="4425"/>
                    <a:pt x="45280" y="4425"/>
                  </a:cubicBezTo>
                  <a:lnTo>
                    <a:pt x="44533" y="3958"/>
                  </a:lnTo>
                  <a:cubicBezTo>
                    <a:pt x="36303" y="837"/>
                    <a:pt x="28008" y="-857"/>
                    <a:pt x="23700" y="397"/>
                  </a:cubicBezTo>
                  <a:cubicBezTo>
                    <a:pt x="10883" y="4104"/>
                    <a:pt x="4174" y="8399"/>
                    <a:pt x="907" y="12320"/>
                  </a:cubicBezTo>
                  <a:lnTo>
                    <a:pt x="-14" y="25351"/>
                  </a:lnTo>
                  <a:cubicBezTo>
                    <a:pt x="267" y="25777"/>
                    <a:pt x="573" y="26177"/>
                    <a:pt x="907" y="26551"/>
                  </a:cubicBezTo>
                  <a:lnTo>
                    <a:pt x="14124" y="53225"/>
                  </a:lnTo>
                  <a:cubicBezTo>
                    <a:pt x="20085" y="65149"/>
                    <a:pt x="15951" y="79646"/>
                    <a:pt x="4601" y="86635"/>
                  </a:cubicBezTo>
                  <a:lnTo>
                    <a:pt x="4161" y="86902"/>
                  </a:lnTo>
                  <a:cubicBezTo>
                    <a:pt x="4161" y="86902"/>
                    <a:pt x="25500" y="88983"/>
                    <a:pt x="39251" y="88582"/>
                  </a:cubicBezTo>
                  <a:cubicBezTo>
                    <a:pt x="43519" y="88222"/>
                    <a:pt x="46533" y="87942"/>
                    <a:pt x="47187" y="87849"/>
                  </a:cubicBezTo>
                  <a:lnTo>
                    <a:pt x="47187" y="87849"/>
                  </a:lnTo>
                  <a:lnTo>
                    <a:pt x="47627" y="87756"/>
                  </a:lnTo>
                  <a:lnTo>
                    <a:pt x="47973" y="87662"/>
                  </a:lnTo>
                  <a:cubicBezTo>
                    <a:pt x="50868" y="86848"/>
                    <a:pt x="54549" y="83861"/>
                    <a:pt x="54015" y="80727"/>
                  </a:cubicBezTo>
                  <a:close/>
                </a:path>
              </a:pathLst>
            </a:custGeom>
            <a:gradFill>
              <a:gsLst>
                <a:gs pos="0">
                  <a:srgbClr val="F9AA8F"/>
                </a:gs>
                <a:gs pos="50000">
                  <a:srgbClr val="F89C7D"/>
                </a:gs>
                <a:gs pos="100000">
                  <a:srgbClr val="F78E6B"/>
                </a:gs>
              </a:gsLst>
              <a:lin ang="13636825" scaled="1"/>
            </a:gradFill>
            <a:ln w="1333"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8FFE8E3E-EEE7-9643-6833-3425B87E3C52}"/>
                </a:ext>
              </a:extLst>
            </p:cNvPr>
            <p:cNvSpPr/>
            <p:nvPr/>
          </p:nvSpPr>
          <p:spPr>
            <a:xfrm>
              <a:off x="4946425" y="4013303"/>
              <a:ext cx="56259" cy="60064"/>
            </a:xfrm>
            <a:custGeom>
              <a:avLst/>
              <a:gdLst>
                <a:gd name="connsiteX0" fmla="*/ 37733 w 56259"/>
                <a:gd name="connsiteY0" fmla="*/ -19 h 60064"/>
                <a:gd name="connsiteX1" fmla="*/ 56246 w 56259"/>
                <a:gd name="connsiteY1" fmla="*/ 4742 h 60064"/>
                <a:gd name="connsiteX2" fmla="*/ 16581 w 56259"/>
                <a:gd name="connsiteY2" fmla="*/ 41019 h 60064"/>
                <a:gd name="connsiteX3" fmla="*/ 15820 w 56259"/>
                <a:gd name="connsiteY3" fmla="*/ 59585 h 60064"/>
                <a:gd name="connsiteX4" fmla="*/ 1843 w 56259"/>
                <a:gd name="connsiteY4" fmla="*/ 42246 h 60064"/>
                <a:gd name="connsiteX5" fmla="*/ 37733 w 56259"/>
                <a:gd name="connsiteY5" fmla="*/ -19 h 60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259" h="60064">
                  <a:moveTo>
                    <a:pt x="37733" y="-19"/>
                  </a:moveTo>
                  <a:cubicBezTo>
                    <a:pt x="37733" y="-19"/>
                    <a:pt x="41255" y="7436"/>
                    <a:pt x="56246" y="4742"/>
                  </a:cubicBezTo>
                  <a:lnTo>
                    <a:pt x="16581" y="41019"/>
                  </a:lnTo>
                  <a:cubicBezTo>
                    <a:pt x="16581" y="41019"/>
                    <a:pt x="23583" y="56931"/>
                    <a:pt x="15820" y="59585"/>
                  </a:cubicBezTo>
                  <a:cubicBezTo>
                    <a:pt x="8058" y="62239"/>
                    <a:pt x="6231" y="53010"/>
                    <a:pt x="1843" y="42246"/>
                  </a:cubicBezTo>
                  <a:cubicBezTo>
                    <a:pt x="-4879" y="25748"/>
                    <a:pt x="6551" y="40259"/>
                    <a:pt x="37733" y="-19"/>
                  </a:cubicBezTo>
                  <a:close/>
                </a:path>
              </a:pathLst>
            </a:custGeom>
            <a:solidFill>
              <a:srgbClr val="A0253A"/>
            </a:solidFill>
            <a:ln w="1333"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D5CA8B26-17C7-9217-1834-FD9DC790B9D2}"/>
                </a:ext>
              </a:extLst>
            </p:cNvPr>
            <p:cNvSpPr/>
            <p:nvPr/>
          </p:nvSpPr>
          <p:spPr>
            <a:xfrm>
              <a:off x="4805704" y="4024133"/>
              <a:ext cx="53885" cy="69576"/>
            </a:xfrm>
            <a:custGeom>
              <a:avLst/>
              <a:gdLst>
                <a:gd name="connsiteX0" fmla="*/ 40028 w 53885"/>
                <a:gd name="connsiteY0" fmla="*/ -19 h 69576"/>
                <a:gd name="connsiteX1" fmla="*/ 53872 w 53885"/>
                <a:gd name="connsiteY1" fmla="*/ 14878 h 69576"/>
                <a:gd name="connsiteX2" fmla="*/ 19369 w 53885"/>
                <a:gd name="connsiteY2" fmla="*/ 50115 h 69576"/>
                <a:gd name="connsiteX3" fmla="*/ 20702 w 53885"/>
                <a:gd name="connsiteY3" fmla="*/ 68654 h 69576"/>
                <a:gd name="connsiteX4" fmla="*/ 2030 w 53885"/>
                <a:gd name="connsiteY4" fmla="*/ 54797 h 69576"/>
                <a:gd name="connsiteX5" fmla="*/ 40028 w 53885"/>
                <a:gd name="connsiteY5" fmla="*/ -19 h 69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885" h="69576">
                  <a:moveTo>
                    <a:pt x="40028" y="-19"/>
                  </a:moveTo>
                  <a:cubicBezTo>
                    <a:pt x="40028" y="-19"/>
                    <a:pt x="45790" y="15145"/>
                    <a:pt x="53872" y="14878"/>
                  </a:cubicBezTo>
                  <a:lnTo>
                    <a:pt x="19369" y="50115"/>
                  </a:lnTo>
                  <a:cubicBezTo>
                    <a:pt x="19369" y="50115"/>
                    <a:pt x="28078" y="65147"/>
                    <a:pt x="20702" y="68654"/>
                  </a:cubicBezTo>
                  <a:cubicBezTo>
                    <a:pt x="13327" y="72162"/>
                    <a:pt x="7605" y="65013"/>
                    <a:pt x="2030" y="54797"/>
                  </a:cubicBezTo>
                  <a:cubicBezTo>
                    <a:pt x="-6492" y="39152"/>
                    <a:pt x="12687" y="38325"/>
                    <a:pt x="40028" y="-19"/>
                  </a:cubicBezTo>
                  <a:close/>
                </a:path>
              </a:pathLst>
            </a:custGeom>
            <a:solidFill>
              <a:srgbClr val="A0253A"/>
            </a:solidFill>
            <a:ln w="1333"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C70334D2-0912-2235-95C3-1EB1AA8A5919}"/>
                </a:ext>
              </a:extLst>
            </p:cNvPr>
            <p:cNvSpPr/>
            <p:nvPr/>
          </p:nvSpPr>
          <p:spPr>
            <a:xfrm>
              <a:off x="4894506" y="3642632"/>
              <a:ext cx="123398" cy="65182"/>
            </a:xfrm>
            <a:custGeom>
              <a:avLst/>
              <a:gdLst>
                <a:gd name="connsiteX0" fmla="*/ -14 w 123398"/>
                <a:gd name="connsiteY0" fmla="*/ 65163 h 65182"/>
                <a:gd name="connsiteX1" fmla="*/ 117847 w 123398"/>
                <a:gd name="connsiteY1" fmla="*/ 27152 h 65182"/>
                <a:gd name="connsiteX2" fmla="*/ 121849 w 123398"/>
                <a:gd name="connsiteY2" fmla="*/ 27632 h 65182"/>
                <a:gd name="connsiteX3" fmla="*/ 121849 w 123398"/>
                <a:gd name="connsiteY3" fmla="*/ 27632 h 65182"/>
                <a:gd name="connsiteX4" fmla="*/ 122889 w 123398"/>
                <a:gd name="connsiteY4" fmla="*/ 23151 h 65182"/>
                <a:gd name="connsiteX5" fmla="*/ 122769 w 123398"/>
                <a:gd name="connsiteY5" fmla="*/ 22964 h 65182"/>
                <a:gd name="connsiteX6" fmla="*/ 85304 w 123398"/>
                <a:gd name="connsiteY6" fmla="*/ -3 h 65182"/>
                <a:gd name="connsiteX7" fmla="*/ -14 w 123398"/>
                <a:gd name="connsiteY7" fmla="*/ 65163 h 65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398" h="65182">
                  <a:moveTo>
                    <a:pt x="-14" y="65163"/>
                  </a:moveTo>
                  <a:cubicBezTo>
                    <a:pt x="-14" y="65163"/>
                    <a:pt x="77209" y="-14087"/>
                    <a:pt x="117847" y="27152"/>
                  </a:cubicBezTo>
                  <a:cubicBezTo>
                    <a:pt x="118914" y="28219"/>
                    <a:pt x="120568" y="28419"/>
                    <a:pt x="121849" y="27632"/>
                  </a:cubicBezTo>
                  <a:lnTo>
                    <a:pt x="121849" y="27632"/>
                  </a:lnTo>
                  <a:cubicBezTo>
                    <a:pt x="123369" y="26685"/>
                    <a:pt x="123849" y="24671"/>
                    <a:pt x="122889" y="23151"/>
                  </a:cubicBezTo>
                  <a:cubicBezTo>
                    <a:pt x="122849" y="23084"/>
                    <a:pt x="122809" y="23031"/>
                    <a:pt x="122769" y="22964"/>
                  </a:cubicBezTo>
                  <a:cubicBezTo>
                    <a:pt x="117821" y="16095"/>
                    <a:pt x="103843" y="-616"/>
                    <a:pt x="85304" y="-3"/>
                  </a:cubicBezTo>
                  <a:cubicBezTo>
                    <a:pt x="59777" y="824"/>
                    <a:pt x="-14" y="65163"/>
                    <a:pt x="-14" y="65163"/>
                  </a:cubicBezTo>
                  <a:close/>
                </a:path>
              </a:pathLst>
            </a:custGeom>
            <a:solidFill>
              <a:srgbClr val="A0253A"/>
            </a:solidFill>
            <a:ln w="1333"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3C3C0A71-6FEB-5228-D688-3A931C7FC00D}"/>
                </a:ext>
              </a:extLst>
            </p:cNvPr>
            <p:cNvSpPr/>
            <p:nvPr/>
          </p:nvSpPr>
          <p:spPr>
            <a:xfrm>
              <a:off x="5044394" y="3603384"/>
              <a:ext cx="21748" cy="52147"/>
            </a:xfrm>
            <a:custGeom>
              <a:avLst/>
              <a:gdLst>
                <a:gd name="connsiteX0" fmla="*/ 21735 w 21748"/>
                <a:gd name="connsiteY0" fmla="*/ -19 h 52147"/>
                <a:gd name="connsiteX1" fmla="*/ 6130 w 21748"/>
                <a:gd name="connsiteY1" fmla="*/ 48982 h 52147"/>
                <a:gd name="connsiteX2" fmla="*/ 4223 w 21748"/>
                <a:gd name="connsiteY2" fmla="*/ 51889 h 52147"/>
                <a:gd name="connsiteX3" fmla="*/ 3956 w 21748"/>
                <a:gd name="connsiteY3" fmla="*/ 51983 h 52147"/>
                <a:gd name="connsiteX4" fmla="*/ 395 w 21748"/>
                <a:gd name="connsiteY4" fmla="*/ 50195 h 52147"/>
                <a:gd name="connsiteX5" fmla="*/ 262 w 21748"/>
                <a:gd name="connsiteY5" fmla="*/ 49462 h 52147"/>
                <a:gd name="connsiteX6" fmla="*/ 7811 w 21748"/>
                <a:gd name="connsiteY6" fmla="*/ 7036 h 52147"/>
                <a:gd name="connsiteX7" fmla="*/ 21735 w 21748"/>
                <a:gd name="connsiteY7" fmla="*/ -19 h 52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748" h="52147">
                  <a:moveTo>
                    <a:pt x="21735" y="-19"/>
                  </a:moveTo>
                  <a:cubicBezTo>
                    <a:pt x="21735" y="-19"/>
                    <a:pt x="4476" y="23361"/>
                    <a:pt x="6130" y="48982"/>
                  </a:cubicBezTo>
                  <a:cubicBezTo>
                    <a:pt x="6224" y="50275"/>
                    <a:pt x="5450" y="51463"/>
                    <a:pt x="4223" y="51889"/>
                  </a:cubicBezTo>
                  <a:lnTo>
                    <a:pt x="3956" y="51983"/>
                  </a:lnTo>
                  <a:cubicBezTo>
                    <a:pt x="2476" y="52476"/>
                    <a:pt x="889" y="51676"/>
                    <a:pt x="395" y="50195"/>
                  </a:cubicBezTo>
                  <a:cubicBezTo>
                    <a:pt x="315" y="49955"/>
                    <a:pt x="275" y="49715"/>
                    <a:pt x="262" y="49462"/>
                  </a:cubicBezTo>
                  <a:cubicBezTo>
                    <a:pt x="-271" y="39152"/>
                    <a:pt x="-938" y="10437"/>
                    <a:pt x="7811" y="7036"/>
                  </a:cubicBezTo>
                  <a:cubicBezTo>
                    <a:pt x="12666" y="5129"/>
                    <a:pt x="17334" y="2768"/>
                    <a:pt x="21735" y="-19"/>
                  </a:cubicBezTo>
                  <a:close/>
                </a:path>
              </a:pathLst>
            </a:custGeom>
            <a:solidFill>
              <a:srgbClr val="A0253A"/>
            </a:solidFill>
            <a:ln w="1333"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EA1C7768-6B4D-E279-A361-B92DD2BCB551}"/>
                </a:ext>
              </a:extLst>
            </p:cNvPr>
            <p:cNvSpPr/>
            <p:nvPr/>
          </p:nvSpPr>
          <p:spPr>
            <a:xfrm>
              <a:off x="4955884" y="3678646"/>
              <a:ext cx="130744" cy="115126"/>
            </a:xfrm>
            <a:custGeom>
              <a:avLst/>
              <a:gdLst>
                <a:gd name="connsiteX0" fmla="*/ 37130 w 130744"/>
                <a:gd name="connsiteY0" fmla="*/ 41100 h 115126"/>
                <a:gd name="connsiteX1" fmla="*/ 37344 w 130744"/>
                <a:gd name="connsiteY1" fmla="*/ 36538 h 115126"/>
                <a:gd name="connsiteX2" fmla="*/ 32769 w 130744"/>
                <a:gd name="connsiteY2" fmla="*/ 33217 h 115126"/>
                <a:gd name="connsiteX3" fmla="*/ 29675 w 130744"/>
                <a:gd name="connsiteY3" fmla="*/ 35685 h 115126"/>
                <a:gd name="connsiteX4" fmla="*/ 11603 w 130744"/>
                <a:gd name="connsiteY4" fmla="*/ 53023 h 115126"/>
                <a:gd name="connsiteX5" fmla="*/ 11790 w 130744"/>
                <a:gd name="connsiteY5" fmla="*/ 84512 h 115126"/>
                <a:gd name="connsiteX6" fmla="*/ 11003 w 130744"/>
                <a:gd name="connsiteY6" fmla="*/ 88513 h 115126"/>
                <a:gd name="connsiteX7" fmla="*/ 10029 w 130744"/>
                <a:gd name="connsiteY7" fmla="*/ 92434 h 115126"/>
                <a:gd name="connsiteX8" fmla="*/ 8869 w 130744"/>
                <a:gd name="connsiteY8" fmla="*/ 96302 h 115126"/>
                <a:gd name="connsiteX9" fmla="*/ 7535 w 130744"/>
                <a:gd name="connsiteY9" fmla="*/ 100103 h 115126"/>
                <a:gd name="connsiteX10" fmla="*/ 6001 w 130744"/>
                <a:gd name="connsiteY10" fmla="*/ 103838 h 115126"/>
                <a:gd name="connsiteX11" fmla="*/ 4294 w 130744"/>
                <a:gd name="connsiteY11" fmla="*/ 107492 h 115126"/>
                <a:gd name="connsiteX12" fmla="*/ 2400 w 130744"/>
                <a:gd name="connsiteY12" fmla="*/ 111067 h 115126"/>
                <a:gd name="connsiteX13" fmla="*/ 146 w 130744"/>
                <a:gd name="connsiteY13" fmla="*/ 114841 h 115126"/>
                <a:gd name="connsiteX14" fmla="*/ -14 w 130744"/>
                <a:gd name="connsiteY14" fmla="*/ 115108 h 115126"/>
                <a:gd name="connsiteX15" fmla="*/ 2534 w 130744"/>
                <a:gd name="connsiteY15" fmla="*/ 111600 h 115126"/>
                <a:gd name="connsiteX16" fmla="*/ 4921 w 130744"/>
                <a:gd name="connsiteY16" fmla="*/ 108239 h 115126"/>
                <a:gd name="connsiteX17" fmla="*/ 7108 w 130744"/>
                <a:gd name="connsiteY17" fmla="*/ 105051 h 115126"/>
                <a:gd name="connsiteX18" fmla="*/ 9109 w 130744"/>
                <a:gd name="connsiteY18" fmla="*/ 102037 h 115126"/>
                <a:gd name="connsiteX19" fmla="*/ 10949 w 130744"/>
                <a:gd name="connsiteY19" fmla="*/ 99183 h 115126"/>
                <a:gd name="connsiteX20" fmla="*/ 12630 w 130744"/>
                <a:gd name="connsiteY20" fmla="*/ 96516 h 115126"/>
                <a:gd name="connsiteX21" fmla="*/ 14164 w 130744"/>
                <a:gd name="connsiteY21" fmla="*/ 93995 h 115126"/>
                <a:gd name="connsiteX22" fmla="*/ 15498 w 130744"/>
                <a:gd name="connsiteY22" fmla="*/ 91621 h 115126"/>
                <a:gd name="connsiteX23" fmla="*/ 21219 w 130744"/>
                <a:gd name="connsiteY23" fmla="*/ 80951 h 115126"/>
                <a:gd name="connsiteX24" fmla="*/ 27541 w 130744"/>
                <a:gd name="connsiteY24" fmla="*/ 70922 h 115126"/>
                <a:gd name="connsiteX25" fmla="*/ 43546 w 130744"/>
                <a:gd name="connsiteY25" fmla="*/ 67454 h 115126"/>
                <a:gd name="connsiteX26" fmla="*/ 60471 w 130744"/>
                <a:gd name="connsiteY26" fmla="*/ 66387 h 115126"/>
                <a:gd name="connsiteX27" fmla="*/ 93240 w 130744"/>
                <a:gd name="connsiteY27" fmla="*/ 62199 h 115126"/>
                <a:gd name="connsiteX28" fmla="*/ 102336 w 130744"/>
                <a:gd name="connsiteY28" fmla="*/ 72042 h 115126"/>
                <a:gd name="connsiteX29" fmla="*/ 102336 w 130744"/>
                <a:gd name="connsiteY29" fmla="*/ 72042 h 115126"/>
                <a:gd name="connsiteX30" fmla="*/ 110338 w 130744"/>
                <a:gd name="connsiteY30" fmla="*/ 45888 h 115126"/>
                <a:gd name="connsiteX31" fmla="*/ 130731 w 130744"/>
                <a:gd name="connsiteY31" fmla="*/ -19 h 115126"/>
                <a:gd name="connsiteX32" fmla="*/ 37130 w 130744"/>
                <a:gd name="connsiteY32" fmla="*/ 41100 h 11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30744" h="115126">
                  <a:moveTo>
                    <a:pt x="37130" y="41100"/>
                  </a:moveTo>
                  <a:cubicBezTo>
                    <a:pt x="37610" y="39632"/>
                    <a:pt x="37691" y="38045"/>
                    <a:pt x="37344" y="36538"/>
                  </a:cubicBezTo>
                  <a:cubicBezTo>
                    <a:pt x="36997" y="34351"/>
                    <a:pt x="34943" y="32871"/>
                    <a:pt x="32769" y="33217"/>
                  </a:cubicBezTo>
                  <a:cubicBezTo>
                    <a:pt x="31369" y="33431"/>
                    <a:pt x="30195" y="34378"/>
                    <a:pt x="29675" y="35685"/>
                  </a:cubicBezTo>
                  <a:cubicBezTo>
                    <a:pt x="25074" y="47035"/>
                    <a:pt x="14484" y="51916"/>
                    <a:pt x="11603" y="53023"/>
                  </a:cubicBezTo>
                  <a:cubicBezTo>
                    <a:pt x="15937" y="52103"/>
                    <a:pt x="14684" y="67694"/>
                    <a:pt x="11790" y="84512"/>
                  </a:cubicBezTo>
                  <a:cubicBezTo>
                    <a:pt x="11563" y="85846"/>
                    <a:pt x="11296" y="87180"/>
                    <a:pt x="11003" y="88513"/>
                  </a:cubicBezTo>
                  <a:cubicBezTo>
                    <a:pt x="10709" y="89847"/>
                    <a:pt x="10389" y="91181"/>
                    <a:pt x="10029" y="92434"/>
                  </a:cubicBezTo>
                  <a:cubicBezTo>
                    <a:pt x="9669" y="93688"/>
                    <a:pt x="9282" y="95022"/>
                    <a:pt x="8869" y="96302"/>
                  </a:cubicBezTo>
                  <a:cubicBezTo>
                    <a:pt x="8455" y="97583"/>
                    <a:pt x="7988" y="98850"/>
                    <a:pt x="7535" y="100103"/>
                  </a:cubicBezTo>
                  <a:cubicBezTo>
                    <a:pt x="7082" y="101357"/>
                    <a:pt x="6548" y="102598"/>
                    <a:pt x="6001" y="103838"/>
                  </a:cubicBezTo>
                  <a:cubicBezTo>
                    <a:pt x="5455" y="105078"/>
                    <a:pt x="4894" y="106278"/>
                    <a:pt x="4294" y="107492"/>
                  </a:cubicBezTo>
                  <a:cubicBezTo>
                    <a:pt x="3694" y="108706"/>
                    <a:pt x="3054" y="109880"/>
                    <a:pt x="2400" y="111067"/>
                  </a:cubicBezTo>
                  <a:cubicBezTo>
                    <a:pt x="1747" y="112254"/>
                    <a:pt x="933" y="113601"/>
                    <a:pt x="146" y="114841"/>
                  </a:cubicBezTo>
                  <a:lnTo>
                    <a:pt x="-14" y="115108"/>
                  </a:lnTo>
                  <a:cubicBezTo>
                    <a:pt x="880" y="113974"/>
                    <a:pt x="1693" y="112774"/>
                    <a:pt x="2534" y="111600"/>
                  </a:cubicBezTo>
                  <a:lnTo>
                    <a:pt x="4921" y="108239"/>
                  </a:lnTo>
                  <a:cubicBezTo>
                    <a:pt x="5654" y="107172"/>
                    <a:pt x="6388" y="106118"/>
                    <a:pt x="7108" y="105051"/>
                  </a:cubicBezTo>
                  <a:cubicBezTo>
                    <a:pt x="7829" y="103984"/>
                    <a:pt x="8442" y="103038"/>
                    <a:pt x="9109" y="102037"/>
                  </a:cubicBezTo>
                  <a:cubicBezTo>
                    <a:pt x="9776" y="101037"/>
                    <a:pt x="10349" y="100143"/>
                    <a:pt x="10949" y="99183"/>
                  </a:cubicBezTo>
                  <a:cubicBezTo>
                    <a:pt x="11550" y="98223"/>
                    <a:pt x="12083" y="97396"/>
                    <a:pt x="12630" y="96516"/>
                  </a:cubicBezTo>
                  <a:cubicBezTo>
                    <a:pt x="13177" y="95635"/>
                    <a:pt x="13657" y="94835"/>
                    <a:pt x="14164" y="93995"/>
                  </a:cubicBezTo>
                  <a:lnTo>
                    <a:pt x="15498" y="91621"/>
                  </a:lnTo>
                  <a:cubicBezTo>
                    <a:pt x="17605" y="88180"/>
                    <a:pt x="19512" y="84605"/>
                    <a:pt x="21219" y="80951"/>
                  </a:cubicBezTo>
                  <a:cubicBezTo>
                    <a:pt x="22806" y="77337"/>
                    <a:pt x="24420" y="73522"/>
                    <a:pt x="27541" y="70922"/>
                  </a:cubicBezTo>
                  <a:cubicBezTo>
                    <a:pt x="31929" y="67254"/>
                    <a:pt x="38211" y="67801"/>
                    <a:pt x="43546" y="67454"/>
                  </a:cubicBezTo>
                  <a:cubicBezTo>
                    <a:pt x="49187" y="67080"/>
                    <a:pt x="54829" y="66774"/>
                    <a:pt x="60471" y="66387"/>
                  </a:cubicBezTo>
                  <a:cubicBezTo>
                    <a:pt x="71340" y="65653"/>
                    <a:pt x="82704" y="65173"/>
                    <a:pt x="93240" y="62199"/>
                  </a:cubicBezTo>
                  <a:cubicBezTo>
                    <a:pt x="100469" y="60158"/>
                    <a:pt x="102336" y="72042"/>
                    <a:pt x="102336" y="72042"/>
                  </a:cubicBezTo>
                  <a:lnTo>
                    <a:pt x="102336" y="72042"/>
                  </a:lnTo>
                  <a:cubicBezTo>
                    <a:pt x="103963" y="63039"/>
                    <a:pt x="106644" y="54263"/>
                    <a:pt x="110338" y="45888"/>
                  </a:cubicBezTo>
                  <a:lnTo>
                    <a:pt x="130731" y="-19"/>
                  </a:lnTo>
                  <a:cubicBezTo>
                    <a:pt x="110245" y="57558"/>
                    <a:pt x="34996" y="46421"/>
                    <a:pt x="37130" y="41100"/>
                  </a:cubicBezTo>
                  <a:close/>
                </a:path>
              </a:pathLst>
            </a:custGeom>
            <a:gradFill>
              <a:gsLst>
                <a:gs pos="0">
                  <a:srgbClr val="00A887"/>
                </a:gs>
                <a:gs pos="21000">
                  <a:srgbClr val="03A282"/>
                </a:gs>
                <a:gs pos="50000">
                  <a:srgbClr val="0C9175"/>
                </a:gs>
                <a:gs pos="82000">
                  <a:srgbClr val="1B7660"/>
                </a:gs>
                <a:gs pos="100000">
                  <a:srgbClr val="256351"/>
                </a:gs>
              </a:gsLst>
              <a:lin ang="13992883" scaled="1"/>
            </a:gradFill>
            <a:ln w="1333"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AD382672-7D2B-D3E2-3241-0483137D985F}"/>
                </a:ext>
              </a:extLst>
            </p:cNvPr>
            <p:cNvSpPr/>
            <p:nvPr/>
          </p:nvSpPr>
          <p:spPr>
            <a:xfrm>
              <a:off x="4972950" y="3543809"/>
              <a:ext cx="68024" cy="76631"/>
            </a:xfrm>
            <a:custGeom>
              <a:avLst/>
              <a:gdLst>
                <a:gd name="connsiteX0" fmla="*/ 60703 w 68024"/>
                <a:gd name="connsiteY0" fmla="*/ 19998 h 76631"/>
                <a:gd name="connsiteX1" fmla="*/ 67812 w 68024"/>
                <a:gd name="connsiteY1" fmla="*/ 15783 h 76631"/>
                <a:gd name="connsiteX2" fmla="*/ 67264 w 68024"/>
                <a:gd name="connsiteY2" fmla="*/ 13756 h 76631"/>
                <a:gd name="connsiteX3" fmla="*/ 65798 w 68024"/>
                <a:gd name="connsiteY3" fmla="*/ 13756 h 76631"/>
                <a:gd name="connsiteX4" fmla="*/ 55515 w 68024"/>
                <a:gd name="connsiteY4" fmla="*/ 10622 h 76631"/>
                <a:gd name="connsiteX5" fmla="*/ 7807 w 68024"/>
                <a:gd name="connsiteY5" fmla="*/ 24692 h 76631"/>
                <a:gd name="connsiteX6" fmla="*/ 4233 w 68024"/>
                <a:gd name="connsiteY6" fmla="*/ 28827 h 76631"/>
                <a:gd name="connsiteX7" fmla="*/ 4073 w 68024"/>
                <a:gd name="connsiteY7" fmla="*/ 46392 h 76631"/>
                <a:gd name="connsiteX8" fmla="*/ 22611 w 68024"/>
                <a:gd name="connsiteY8" fmla="*/ 75880 h 76631"/>
                <a:gd name="connsiteX9" fmla="*/ 23759 w 68024"/>
                <a:gd name="connsiteY9" fmla="*/ 76587 h 76631"/>
                <a:gd name="connsiteX10" fmla="*/ 24212 w 68024"/>
                <a:gd name="connsiteY10" fmla="*/ 76321 h 76631"/>
                <a:gd name="connsiteX11" fmla="*/ 29360 w 68024"/>
                <a:gd name="connsiteY11" fmla="*/ 57929 h 76631"/>
                <a:gd name="connsiteX12" fmla="*/ 28613 w 68024"/>
                <a:gd name="connsiteY12" fmla="*/ 41044 h 76631"/>
                <a:gd name="connsiteX13" fmla="*/ 36535 w 68024"/>
                <a:gd name="connsiteY13" fmla="*/ 45418 h 76631"/>
                <a:gd name="connsiteX14" fmla="*/ 40497 w 68024"/>
                <a:gd name="connsiteY14" fmla="*/ 46445 h 76631"/>
                <a:gd name="connsiteX15" fmla="*/ 41124 w 68024"/>
                <a:gd name="connsiteY15" fmla="*/ 45952 h 76631"/>
                <a:gd name="connsiteX16" fmla="*/ 41203 w 68024"/>
                <a:gd name="connsiteY16" fmla="*/ 45872 h 76631"/>
                <a:gd name="connsiteX17" fmla="*/ 41203 w 68024"/>
                <a:gd name="connsiteY17" fmla="*/ 41871 h 76631"/>
                <a:gd name="connsiteX18" fmla="*/ 38910 w 68024"/>
                <a:gd name="connsiteY18" fmla="*/ 22385 h 76631"/>
                <a:gd name="connsiteX19" fmla="*/ 54781 w 68024"/>
                <a:gd name="connsiteY19" fmla="*/ 19090 h 76631"/>
                <a:gd name="connsiteX20" fmla="*/ 60703 w 68024"/>
                <a:gd name="connsiteY20" fmla="*/ 19998 h 76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8024" h="76631">
                  <a:moveTo>
                    <a:pt x="60703" y="19998"/>
                  </a:moveTo>
                  <a:cubicBezTo>
                    <a:pt x="63197" y="19571"/>
                    <a:pt x="66237" y="18477"/>
                    <a:pt x="67812" y="15783"/>
                  </a:cubicBezTo>
                  <a:cubicBezTo>
                    <a:pt x="68225" y="15076"/>
                    <a:pt x="67971" y="14169"/>
                    <a:pt x="67264" y="13756"/>
                  </a:cubicBezTo>
                  <a:cubicBezTo>
                    <a:pt x="66811" y="13502"/>
                    <a:pt x="66251" y="13502"/>
                    <a:pt x="65798" y="13756"/>
                  </a:cubicBezTo>
                  <a:cubicBezTo>
                    <a:pt x="63570" y="15010"/>
                    <a:pt x="60129" y="15236"/>
                    <a:pt x="55515" y="10622"/>
                  </a:cubicBezTo>
                  <a:cubicBezTo>
                    <a:pt x="46885" y="2006"/>
                    <a:pt x="37056" y="-13812"/>
                    <a:pt x="7807" y="24692"/>
                  </a:cubicBezTo>
                  <a:cubicBezTo>
                    <a:pt x="6700" y="26133"/>
                    <a:pt x="5473" y="27493"/>
                    <a:pt x="4233" y="28827"/>
                  </a:cubicBezTo>
                  <a:cubicBezTo>
                    <a:pt x="1312" y="31988"/>
                    <a:pt x="-3569" y="41497"/>
                    <a:pt x="4073" y="46392"/>
                  </a:cubicBezTo>
                  <a:cubicBezTo>
                    <a:pt x="13009" y="52113"/>
                    <a:pt x="21238" y="69679"/>
                    <a:pt x="22611" y="75880"/>
                  </a:cubicBezTo>
                  <a:cubicBezTo>
                    <a:pt x="22732" y="76387"/>
                    <a:pt x="23238" y="76708"/>
                    <a:pt x="23759" y="76587"/>
                  </a:cubicBezTo>
                  <a:cubicBezTo>
                    <a:pt x="23932" y="76534"/>
                    <a:pt x="24092" y="76454"/>
                    <a:pt x="24212" y="76321"/>
                  </a:cubicBezTo>
                  <a:cubicBezTo>
                    <a:pt x="27520" y="72813"/>
                    <a:pt x="34948" y="63743"/>
                    <a:pt x="29360" y="57929"/>
                  </a:cubicBezTo>
                  <a:cubicBezTo>
                    <a:pt x="22318" y="50607"/>
                    <a:pt x="21358" y="41804"/>
                    <a:pt x="28613" y="41044"/>
                  </a:cubicBezTo>
                  <a:cubicBezTo>
                    <a:pt x="31894" y="40777"/>
                    <a:pt x="35015" y="42497"/>
                    <a:pt x="36535" y="45418"/>
                  </a:cubicBezTo>
                  <a:cubicBezTo>
                    <a:pt x="37349" y="46792"/>
                    <a:pt x="39123" y="47259"/>
                    <a:pt x="40497" y="46445"/>
                  </a:cubicBezTo>
                  <a:cubicBezTo>
                    <a:pt x="40724" y="46312"/>
                    <a:pt x="40937" y="46152"/>
                    <a:pt x="41124" y="45952"/>
                  </a:cubicBezTo>
                  <a:lnTo>
                    <a:pt x="41203" y="45872"/>
                  </a:lnTo>
                  <a:cubicBezTo>
                    <a:pt x="42271" y="44751"/>
                    <a:pt x="42271" y="42991"/>
                    <a:pt x="41203" y="41871"/>
                  </a:cubicBezTo>
                  <a:cubicBezTo>
                    <a:pt x="37749" y="38149"/>
                    <a:pt x="31534" y="29587"/>
                    <a:pt x="38910" y="22385"/>
                  </a:cubicBezTo>
                  <a:cubicBezTo>
                    <a:pt x="45378" y="16063"/>
                    <a:pt x="51700" y="17664"/>
                    <a:pt x="54781" y="19090"/>
                  </a:cubicBezTo>
                  <a:cubicBezTo>
                    <a:pt x="56621" y="19984"/>
                    <a:pt x="58689" y="20304"/>
                    <a:pt x="60703" y="19998"/>
                  </a:cubicBezTo>
                  <a:close/>
                </a:path>
              </a:pathLst>
            </a:custGeom>
            <a:solidFill>
              <a:srgbClr val="161A49"/>
            </a:solidFill>
            <a:ln w="1333"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4D0AE99F-0F12-0C13-370E-E09F2A5B5F16}"/>
                </a:ext>
              </a:extLst>
            </p:cNvPr>
            <p:cNvSpPr/>
            <p:nvPr/>
          </p:nvSpPr>
          <p:spPr>
            <a:xfrm>
              <a:off x="5005331" y="3684529"/>
              <a:ext cx="60929" cy="51679"/>
            </a:xfrm>
            <a:custGeom>
              <a:avLst/>
              <a:gdLst>
                <a:gd name="connsiteX0" fmla="*/ 7916 w 60929"/>
                <a:gd name="connsiteY0" fmla="*/ 14957 h 51679"/>
                <a:gd name="connsiteX1" fmla="*/ 52222 w 60929"/>
                <a:gd name="connsiteY1" fmla="*/ 1979 h 51679"/>
                <a:gd name="connsiteX2" fmla="*/ 58904 w 60929"/>
                <a:gd name="connsiteY2" fmla="*/ 872 h 51679"/>
                <a:gd name="connsiteX3" fmla="*/ 60144 w 60929"/>
                <a:gd name="connsiteY3" fmla="*/ 2179 h 51679"/>
                <a:gd name="connsiteX4" fmla="*/ 60144 w 60929"/>
                <a:gd name="connsiteY4" fmla="*/ 2179 h 51679"/>
                <a:gd name="connsiteX5" fmla="*/ 60264 w 60929"/>
                <a:gd name="connsiteY5" fmla="*/ 7208 h 51679"/>
                <a:gd name="connsiteX6" fmla="*/ 35751 w 60929"/>
                <a:gd name="connsiteY6" fmla="*/ 49273 h 51679"/>
                <a:gd name="connsiteX7" fmla="*/ 29188 w 60929"/>
                <a:gd name="connsiteY7" fmla="*/ 51007 h 51679"/>
                <a:gd name="connsiteX8" fmla="*/ 28295 w 60929"/>
                <a:gd name="connsiteY8" fmla="*/ 50340 h 51679"/>
                <a:gd name="connsiteX9" fmla="*/ 1487 w 60929"/>
                <a:gd name="connsiteY9" fmla="*/ 25000 h 51679"/>
                <a:gd name="connsiteX10" fmla="*/ 674 w 60929"/>
                <a:gd name="connsiteY10" fmla="*/ 19051 h 51679"/>
                <a:gd name="connsiteX11" fmla="*/ 1927 w 60929"/>
                <a:gd name="connsiteY11" fmla="*/ 16944 h 51679"/>
                <a:gd name="connsiteX12" fmla="*/ 7916 w 60929"/>
                <a:gd name="connsiteY12" fmla="*/ 14957 h 51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929" h="51679">
                  <a:moveTo>
                    <a:pt x="7916" y="14957"/>
                  </a:moveTo>
                  <a:cubicBezTo>
                    <a:pt x="16145" y="18477"/>
                    <a:pt x="36431" y="23999"/>
                    <a:pt x="52222" y="1979"/>
                  </a:cubicBezTo>
                  <a:cubicBezTo>
                    <a:pt x="53756" y="-168"/>
                    <a:pt x="56757" y="-661"/>
                    <a:pt x="58904" y="872"/>
                  </a:cubicBezTo>
                  <a:cubicBezTo>
                    <a:pt x="59397" y="1233"/>
                    <a:pt x="59811" y="1673"/>
                    <a:pt x="60144" y="2179"/>
                  </a:cubicBezTo>
                  <a:lnTo>
                    <a:pt x="60144" y="2179"/>
                  </a:lnTo>
                  <a:cubicBezTo>
                    <a:pt x="61131" y="3700"/>
                    <a:pt x="61171" y="5647"/>
                    <a:pt x="60264" y="7208"/>
                  </a:cubicBezTo>
                  <a:lnTo>
                    <a:pt x="35751" y="49273"/>
                  </a:lnTo>
                  <a:cubicBezTo>
                    <a:pt x="34417" y="51567"/>
                    <a:pt x="31483" y="52341"/>
                    <a:pt x="29188" y="51007"/>
                  </a:cubicBezTo>
                  <a:cubicBezTo>
                    <a:pt x="28868" y="50820"/>
                    <a:pt x="28562" y="50594"/>
                    <a:pt x="28295" y="50340"/>
                  </a:cubicBezTo>
                  <a:lnTo>
                    <a:pt x="1487" y="25000"/>
                  </a:lnTo>
                  <a:cubicBezTo>
                    <a:pt x="-153" y="23452"/>
                    <a:pt x="-487" y="20972"/>
                    <a:pt x="674" y="19051"/>
                  </a:cubicBezTo>
                  <a:lnTo>
                    <a:pt x="1927" y="16944"/>
                  </a:lnTo>
                  <a:cubicBezTo>
                    <a:pt x="3141" y="14863"/>
                    <a:pt x="5702" y="14023"/>
                    <a:pt x="7916" y="14957"/>
                  </a:cubicBezTo>
                  <a:close/>
                </a:path>
              </a:pathLst>
            </a:custGeom>
            <a:solidFill>
              <a:srgbClr val="20C4A4"/>
            </a:solidFill>
            <a:ln w="1333"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D6DB8366-AC21-07B2-A8CE-8522107C278B}"/>
                </a:ext>
              </a:extLst>
            </p:cNvPr>
            <p:cNvSpPr/>
            <p:nvPr/>
          </p:nvSpPr>
          <p:spPr>
            <a:xfrm>
              <a:off x="4636618" y="3714579"/>
              <a:ext cx="180425" cy="89617"/>
            </a:xfrm>
            <a:custGeom>
              <a:avLst/>
              <a:gdLst>
                <a:gd name="connsiteX0" fmla="*/ 180412 w 180425"/>
                <a:gd name="connsiteY0" fmla="*/ 43204 h 89617"/>
                <a:gd name="connsiteX1" fmla="*/ 157112 w 180425"/>
                <a:gd name="connsiteY1" fmla="*/ 31201 h 89617"/>
                <a:gd name="connsiteX2" fmla="*/ 131358 w 180425"/>
                <a:gd name="connsiteY2" fmla="*/ 13009 h 89617"/>
                <a:gd name="connsiteX3" fmla="*/ 91839 w 180425"/>
                <a:gd name="connsiteY3" fmla="*/ 4580 h 89617"/>
                <a:gd name="connsiteX4" fmla="*/ 83504 w 180425"/>
                <a:gd name="connsiteY4" fmla="*/ 12875 h 89617"/>
                <a:gd name="connsiteX5" fmla="*/ 82344 w 180425"/>
                <a:gd name="connsiteY5" fmla="*/ 14556 h 89617"/>
                <a:gd name="connsiteX6" fmla="*/ 52588 w 180425"/>
                <a:gd name="connsiteY6" fmla="*/ 30561 h 89617"/>
                <a:gd name="connsiteX7" fmla="*/ -14 w 180425"/>
                <a:gd name="connsiteY7" fmla="*/ 46378 h 89617"/>
                <a:gd name="connsiteX8" fmla="*/ 23300 w 180425"/>
                <a:gd name="connsiteY8" fmla="*/ 58382 h 89617"/>
                <a:gd name="connsiteX9" fmla="*/ 49054 w 180425"/>
                <a:gd name="connsiteY9" fmla="*/ 76574 h 89617"/>
                <a:gd name="connsiteX10" fmla="*/ 88545 w 180425"/>
                <a:gd name="connsiteY10" fmla="*/ 85003 h 89617"/>
                <a:gd name="connsiteX11" fmla="*/ 96894 w 180425"/>
                <a:gd name="connsiteY11" fmla="*/ 76707 h 89617"/>
                <a:gd name="connsiteX12" fmla="*/ 97055 w 180425"/>
                <a:gd name="connsiteY12" fmla="*/ 76467 h 89617"/>
                <a:gd name="connsiteX13" fmla="*/ 127863 w 180425"/>
                <a:gd name="connsiteY13" fmla="*/ 59062 h 89617"/>
                <a:gd name="connsiteX14" fmla="*/ 180412 w 180425"/>
                <a:gd name="connsiteY14" fmla="*/ 43204 h 89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0425" h="89617">
                  <a:moveTo>
                    <a:pt x="180412" y="43204"/>
                  </a:moveTo>
                  <a:cubicBezTo>
                    <a:pt x="180412" y="38443"/>
                    <a:pt x="171450" y="34148"/>
                    <a:pt x="157112" y="31201"/>
                  </a:cubicBezTo>
                  <a:cubicBezTo>
                    <a:pt x="146442" y="28813"/>
                    <a:pt x="137173" y="22265"/>
                    <a:pt x="131358" y="13009"/>
                  </a:cubicBezTo>
                  <a:cubicBezTo>
                    <a:pt x="122769" y="-235"/>
                    <a:pt x="105084" y="-3996"/>
                    <a:pt x="91839" y="4580"/>
                  </a:cubicBezTo>
                  <a:cubicBezTo>
                    <a:pt x="88518" y="6740"/>
                    <a:pt x="85678" y="9568"/>
                    <a:pt x="83504" y="12875"/>
                  </a:cubicBezTo>
                  <a:cubicBezTo>
                    <a:pt x="83130" y="13449"/>
                    <a:pt x="82744" y="14009"/>
                    <a:pt x="82344" y="14556"/>
                  </a:cubicBezTo>
                  <a:cubicBezTo>
                    <a:pt x="75301" y="24052"/>
                    <a:pt x="64392" y="29920"/>
                    <a:pt x="52588" y="30561"/>
                  </a:cubicBezTo>
                  <a:cubicBezTo>
                    <a:pt x="22206" y="32548"/>
                    <a:pt x="-14" y="38870"/>
                    <a:pt x="-14" y="46378"/>
                  </a:cubicBezTo>
                  <a:cubicBezTo>
                    <a:pt x="-14" y="51140"/>
                    <a:pt x="8962" y="55434"/>
                    <a:pt x="23300" y="58382"/>
                  </a:cubicBezTo>
                  <a:cubicBezTo>
                    <a:pt x="33969" y="60769"/>
                    <a:pt x="43239" y="67318"/>
                    <a:pt x="49054" y="76574"/>
                  </a:cubicBezTo>
                  <a:cubicBezTo>
                    <a:pt x="57630" y="89804"/>
                    <a:pt x="75315" y="93579"/>
                    <a:pt x="88545" y="85003"/>
                  </a:cubicBezTo>
                  <a:cubicBezTo>
                    <a:pt x="91879" y="82856"/>
                    <a:pt x="94720" y="80028"/>
                    <a:pt x="96894" y="76707"/>
                  </a:cubicBezTo>
                  <a:lnTo>
                    <a:pt x="97055" y="76467"/>
                  </a:lnTo>
                  <a:cubicBezTo>
                    <a:pt x="104057" y="66198"/>
                    <a:pt x="115447" y="59756"/>
                    <a:pt x="127863" y="59062"/>
                  </a:cubicBezTo>
                  <a:cubicBezTo>
                    <a:pt x="158299" y="57035"/>
                    <a:pt x="180412" y="50700"/>
                    <a:pt x="180412" y="43204"/>
                  </a:cubicBezTo>
                  <a:close/>
                </a:path>
              </a:pathLst>
            </a:custGeom>
            <a:gradFill>
              <a:gsLst>
                <a:gs pos="0">
                  <a:srgbClr val="FFFFFF"/>
                </a:gs>
                <a:gs pos="84000">
                  <a:srgbClr val="CDDFEC"/>
                </a:gs>
              </a:gsLst>
              <a:lin ang="16200000" scaled="1"/>
            </a:gradFill>
            <a:ln w="1333"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9949F6E9-8CC1-9316-C030-3B0454C695A8}"/>
                </a:ext>
              </a:extLst>
            </p:cNvPr>
            <p:cNvSpPr/>
            <p:nvPr/>
          </p:nvSpPr>
          <p:spPr>
            <a:xfrm>
              <a:off x="4763375" y="3628121"/>
              <a:ext cx="99081" cy="49273"/>
            </a:xfrm>
            <a:custGeom>
              <a:avLst/>
              <a:gdLst>
                <a:gd name="connsiteX0" fmla="*/ 99068 w 99081"/>
                <a:gd name="connsiteY0" fmla="*/ 23804 h 49273"/>
                <a:gd name="connsiteX1" fmla="*/ 86265 w 99081"/>
                <a:gd name="connsiteY1" fmla="*/ 17135 h 49273"/>
                <a:gd name="connsiteX2" fmla="*/ 72127 w 99081"/>
                <a:gd name="connsiteY2" fmla="*/ 7146 h 49273"/>
                <a:gd name="connsiteX3" fmla="*/ 50454 w 99081"/>
                <a:gd name="connsiteY3" fmla="*/ 2491 h 49273"/>
                <a:gd name="connsiteX4" fmla="*/ 45853 w 99081"/>
                <a:gd name="connsiteY4" fmla="*/ 7066 h 49273"/>
                <a:gd name="connsiteX5" fmla="*/ 45213 w 99081"/>
                <a:gd name="connsiteY5" fmla="*/ 7999 h 49273"/>
                <a:gd name="connsiteX6" fmla="*/ 28874 w 99081"/>
                <a:gd name="connsiteY6" fmla="*/ 16749 h 49273"/>
                <a:gd name="connsiteX7" fmla="*/ -14 w 99081"/>
                <a:gd name="connsiteY7" fmla="*/ 25444 h 49273"/>
                <a:gd name="connsiteX8" fmla="*/ 12790 w 99081"/>
                <a:gd name="connsiteY8" fmla="*/ 32113 h 49273"/>
                <a:gd name="connsiteX9" fmla="*/ 26927 w 99081"/>
                <a:gd name="connsiteY9" fmla="*/ 42102 h 49273"/>
                <a:gd name="connsiteX10" fmla="*/ 48627 w 99081"/>
                <a:gd name="connsiteY10" fmla="*/ 46731 h 49273"/>
                <a:gd name="connsiteX11" fmla="*/ 53202 w 99081"/>
                <a:gd name="connsiteY11" fmla="*/ 42169 h 49273"/>
                <a:gd name="connsiteX12" fmla="*/ 53295 w 99081"/>
                <a:gd name="connsiteY12" fmla="*/ 42036 h 49273"/>
                <a:gd name="connsiteX13" fmla="*/ 70207 w 99081"/>
                <a:gd name="connsiteY13" fmla="*/ 32486 h 49273"/>
                <a:gd name="connsiteX14" fmla="*/ 99068 w 99081"/>
                <a:gd name="connsiteY14" fmla="*/ 23804 h 49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9081" h="49273">
                  <a:moveTo>
                    <a:pt x="99068" y="23804"/>
                  </a:moveTo>
                  <a:cubicBezTo>
                    <a:pt x="99068" y="21136"/>
                    <a:pt x="94147" y="18829"/>
                    <a:pt x="86265" y="17135"/>
                  </a:cubicBezTo>
                  <a:cubicBezTo>
                    <a:pt x="80409" y="15815"/>
                    <a:pt x="75328" y="12227"/>
                    <a:pt x="72127" y="7146"/>
                  </a:cubicBezTo>
                  <a:cubicBezTo>
                    <a:pt x="67432" y="-123"/>
                    <a:pt x="57736" y="-2204"/>
                    <a:pt x="50454" y="2491"/>
                  </a:cubicBezTo>
                  <a:cubicBezTo>
                    <a:pt x="48627" y="3678"/>
                    <a:pt x="47053" y="5238"/>
                    <a:pt x="45853" y="7066"/>
                  </a:cubicBezTo>
                  <a:cubicBezTo>
                    <a:pt x="45653" y="7386"/>
                    <a:pt x="45439" y="7693"/>
                    <a:pt x="45213" y="7999"/>
                  </a:cubicBezTo>
                  <a:cubicBezTo>
                    <a:pt x="41345" y="13201"/>
                    <a:pt x="35356" y="16415"/>
                    <a:pt x="28874" y="16749"/>
                  </a:cubicBezTo>
                  <a:cubicBezTo>
                    <a:pt x="12190" y="17855"/>
                    <a:pt x="-14" y="21323"/>
                    <a:pt x="-14" y="25444"/>
                  </a:cubicBezTo>
                  <a:cubicBezTo>
                    <a:pt x="-14" y="28112"/>
                    <a:pt x="4921" y="30419"/>
                    <a:pt x="12790" y="32113"/>
                  </a:cubicBezTo>
                  <a:cubicBezTo>
                    <a:pt x="18645" y="33420"/>
                    <a:pt x="23739" y="37008"/>
                    <a:pt x="26927" y="42102"/>
                  </a:cubicBezTo>
                  <a:cubicBezTo>
                    <a:pt x="31635" y="49371"/>
                    <a:pt x="41358" y="51438"/>
                    <a:pt x="48627" y="46731"/>
                  </a:cubicBezTo>
                  <a:cubicBezTo>
                    <a:pt x="50454" y="45543"/>
                    <a:pt x="52001" y="43983"/>
                    <a:pt x="53202" y="42169"/>
                  </a:cubicBezTo>
                  <a:lnTo>
                    <a:pt x="53295" y="42036"/>
                  </a:lnTo>
                  <a:cubicBezTo>
                    <a:pt x="57136" y="36394"/>
                    <a:pt x="63391" y="32860"/>
                    <a:pt x="70207" y="32486"/>
                  </a:cubicBezTo>
                  <a:cubicBezTo>
                    <a:pt x="86891" y="31393"/>
                    <a:pt x="99068" y="27925"/>
                    <a:pt x="99068" y="23804"/>
                  </a:cubicBezTo>
                  <a:close/>
                </a:path>
              </a:pathLst>
            </a:custGeom>
            <a:gradFill>
              <a:gsLst>
                <a:gs pos="0">
                  <a:srgbClr val="FFFFFF"/>
                </a:gs>
                <a:gs pos="84000">
                  <a:srgbClr val="CDDFEC"/>
                </a:gs>
              </a:gsLst>
              <a:lin ang="16200000" scaled="1"/>
            </a:gradFill>
            <a:ln w="1333"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450DF38B-66F0-9772-39E5-1DD5879BC77D}"/>
                </a:ext>
              </a:extLst>
            </p:cNvPr>
            <p:cNvSpPr/>
            <p:nvPr/>
          </p:nvSpPr>
          <p:spPr>
            <a:xfrm>
              <a:off x="5130842" y="3675148"/>
              <a:ext cx="99081" cy="49273"/>
            </a:xfrm>
            <a:custGeom>
              <a:avLst/>
              <a:gdLst>
                <a:gd name="connsiteX0" fmla="*/ -14 w 99081"/>
                <a:gd name="connsiteY0" fmla="*/ 23790 h 49273"/>
                <a:gd name="connsiteX1" fmla="*/ 12790 w 99081"/>
                <a:gd name="connsiteY1" fmla="*/ 17122 h 49273"/>
                <a:gd name="connsiteX2" fmla="*/ 26927 w 99081"/>
                <a:gd name="connsiteY2" fmla="*/ 7146 h 49273"/>
                <a:gd name="connsiteX3" fmla="*/ 48600 w 99081"/>
                <a:gd name="connsiteY3" fmla="*/ 2491 h 49273"/>
                <a:gd name="connsiteX4" fmla="*/ 53202 w 99081"/>
                <a:gd name="connsiteY4" fmla="*/ 7066 h 49273"/>
                <a:gd name="connsiteX5" fmla="*/ 53842 w 99081"/>
                <a:gd name="connsiteY5" fmla="*/ 7999 h 49273"/>
                <a:gd name="connsiteX6" fmla="*/ 70180 w 99081"/>
                <a:gd name="connsiteY6" fmla="*/ 16748 h 49273"/>
                <a:gd name="connsiteX7" fmla="*/ 99068 w 99081"/>
                <a:gd name="connsiteY7" fmla="*/ 25444 h 49273"/>
                <a:gd name="connsiteX8" fmla="*/ 86265 w 99081"/>
                <a:gd name="connsiteY8" fmla="*/ 32113 h 49273"/>
                <a:gd name="connsiteX9" fmla="*/ 72127 w 99081"/>
                <a:gd name="connsiteY9" fmla="*/ 42102 h 49273"/>
                <a:gd name="connsiteX10" fmla="*/ 50427 w 99081"/>
                <a:gd name="connsiteY10" fmla="*/ 46731 h 49273"/>
                <a:gd name="connsiteX11" fmla="*/ 45853 w 99081"/>
                <a:gd name="connsiteY11" fmla="*/ 42169 h 49273"/>
                <a:gd name="connsiteX12" fmla="*/ 45759 w 99081"/>
                <a:gd name="connsiteY12" fmla="*/ 42036 h 49273"/>
                <a:gd name="connsiteX13" fmla="*/ 28848 w 99081"/>
                <a:gd name="connsiteY13" fmla="*/ 32486 h 49273"/>
                <a:gd name="connsiteX14" fmla="*/ -14 w 99081"/>
                <a:gd name="connsiteY14" fmla="*/ 23790 h 49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9081" h="49273">
                  <a:moveTo>
                    <a:pt x="-14" y="23790"/>
                  </a:moveTo>
                  <a:cubicBezTo>
                    <a:pt x="-14" y="21123"/>
                    <a:pt x="4921" y="18816"/>
                    <a:pt x="12790" y="17122"/>
                  </a:cubicBezTo>
                  <a:cubicBezTo>
                    <a:pt x="18645" y="15815"/>
                    <a:pt x="23739" y="12227"/>
                    <a:pt x="26927" y="7146"/>
                  </a:cubicBezTo>
                  <a:cubicBezTo>
                    <a:pt x="31622" y="-123"/>
                    <a:pt x="41318" y="-2204"/>
                    <a:pt x="48600" y="2491"/>
                  </a:cubicBezTo>
                  <a:cubicBezTo>
                    <a:pt x="50427" y="3678"/>
                    <a:pt x="52001" y="5238"/>
                    <a:pt x="53202" y="7066"/>
                  </a:cubicBezTo>
                  <a:lnTo>
                    <a:pt x="53842" y="7999"/>
                  </a:lnTo>
                  <a:cubicBezTo>
                    <a:pt x="57723" y="13201"/>
                    <a:pt x="63698" y="16402"/>
                    <a:pt x="70180" y="16748"/>
                  </a:cubicBezTo>
                  <a:cubicBezTo>
                    <a:pt x="86878" y="17842"/>
                    <a:pt x="99068" y="21323"/>
                    <a:pt x="99068" y="25444"/>
                  </a:cubicBezTo>
                  <a:cubicBezTo>
                    <a:pt x="99068" y="28112"/>
                    <a:pt x="94147" y="30419"/>
                    <a:pt x="86265" y="32113"/>
                  </a:cubicBezTo>
                  <a:cubicBezTo>
                    <a:pt x="80409" y="33420"/>
                    <a:pt x="75315" y="37021"/>
                    <a:pt x="72127" y="42102"/>
                  </a:cubicBezTo>
                  <a:cubicBezTo>
                    <a:pt x="67419" y="49371"/>
                    <a:pt x="57696" y="51438"/>
                    <a:pt x="50427" y="46731"/>
                  </a:cubicBezTo>
                  <a:cubicBezTo>
                    <a:pt x="48600" y="45543"/>
                    <a:pt x="47053" y="43983"/>
                    <a:pt x="45853" y="42169"/>
                  </a:cubicBezTo>
                  <a:cubicBezTo>
                    <a:pt x="45826" y="42116"/>
                    <a:pt x="45799" y="42076"/>
                    <a:pt x="45759" y="42036"/>
                  </a:cubicBezTo>
                  <a:cubicBezTo>
                    <a:pt x="41918" y="36394"/>
                    <a:pt x="35663" y="32860"/>
                    <a:pt x="28848" y="32486"/>
                  </a:cubicBezTo>
                  <a:cubicBezTo>
                    <a:pt x="12176" y="31380"/>
                    <a:pt x="-14" y="27912"/>
                    <a:pt x="-14" y="23790"/>
                  </a:cubicBezTo>
                  <a:close/>
                </a:path>
              </a:pathLst>
            </a:custGeom>
            <a:gradFill>
              <a:gsLst>
                <a:gs pos="0">
                  <a:srgbClr val="FFFFFF"/>
                </a:gs>
                <a:gs pos="84000">
                  <a:srgbClr val="CDDFEC"/>
                </a:gs>
              </a:gsLst>
              <a:lin ang="16200000" scaled="1"/>
            </a:gradFill>
            <a:ln w="1333"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1A69D518-8F79-2C15-CCBF-C04316B74CF7}"/>
                </a:ext>
              </a:extLst>
            </p:cNvPr>
            <p:cNvSpPr/>
            <p:nvPr/>
          </p:nvSpPr>
          <p:spPr>
            <a:xfrm>
              <a:off x="5093111" y="3980768"/>
              <a:ext cx="136813" cy="68031"/>
            </a:xfrm>
            <a:custGeom>
              <a:avLst/>
              <a:gdLst>
                <a:gd name="connsiteX0" fmla="*/ -14 w 136813"/>
                <a:gd name="connsiteY0" fmla="*/ 32809 h 68031"/>
                <a:gd name="connsiteX1" fmla="*/ 17658 w 136813"/>
                <a:gd name="connsiteY1" fmla="*/ 23660 h 68031"/>
                <a:gd name="connsiteX2" fmla="*/ 37184 w 136813"/>
                <a:gd name="connsiteY2" fmla="*/ 9869 h 68031"/>
                <a:gd name="connsiteX3" fmla="*/ 67139 w 136813"/>
                <a:gd name="connsiteY3" fmla="*/ 3467 h 68031"/>
                <a:gd name="connsiteX4" fmla="*/ 73474 w 136813"/>
                <a:gd name="connsiteY4" fmla="*/ 9763 h 68031"/>
                <a:gd name="connsiteX5" fmla="*/ 74355 w 136813"/>
                <a:gd name="connsiteY5" fmla="*/ 11096 h 68031"/>
                <a:gd name="connsiteX6" fmla="*/ 96908 w 136813"/>
                <a:gd name="connsiteY6" fmla="*/ 23193 h 68031"/>
                <a:gd name="connsiteX7" fmla="*/ 136799 w 136813"/>
                <a:gd name="connsiteY7" fmla="*/ 35197 h 68031"/>
                <a:gd name="connsiteX8" fmla="*/ 119127 w 136813"/>
                <a:gd name="connsiteY8" fmla="*/ 44346 h 68031"/>
                <a:gd name="connsiteX9" fmla="*/ 99602 w 136813"/>
                <a:gd name="connsiteY9" fmla="*/ 58137 h 68031"/>
                <a:gd name="connsiteX10" fmla="*/ 69620 w 136813"/>
                <a:gd name="connsiteY10" fmla="*/ 64512 h 68031"/>
                <a:gd name="connsiteX11" fmla="*/ 63311 w 136813"/>
                <a:gd name="connsiteY11" fmla="*/ 58230 h 68031"/>
                <a:gd name="connsiteX12" fmla="*/ 63191 w 136813"/>
                <a:gd name="connsiteY12" fmla="*/ 58057 h 68031"/>
                <a:gd name="connsiteX13" fmla="*/ 39838 w 136813"/>
                <a:gd name="connsiteY13" fmla="*/ 44853 h 68031"/>
                <a:gd name="connsiteX14" fmla="*/ -14 w 136813"/>
                <a:gd name="connsiteY14" fmla="*/ 32809 h 68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6813" h="68031">
                  <a:moveTo>
                    <a:pt x="-14" y="32809"/>
                  </a:moveTo>
                  <a:cubicBezTo>
                    <a:pt x="-14" y="29195"/>
                    <a:pt x="6788" y="25941"/>
                    <a:pt x="17658" y="23660"/>
                  </a:cubicBezTo>
                  <a:cubicBezTo>
                    <a:pt x="25740" y="21846"/>
                    <a:pt x="32769" y="16884"/>
                    <a:pt x="37184" y="9869"/>
                  </a:cubicBezTo>
                  <a:cubicBezTo>
                    <a:pt x="43692" y="-174"/>
                    <a:pt x="57096" y="-3041"/>
                    <a:pt x="67139" y="3467"/>
                  </a:cubicBezTo>
                  <a:cubicBezTo>
                    <a:pt x="69660" y="5095"/>
                    <a:pt x="71820" y="7242"/>
                    <a:pt x="73474" y="9763"/>
                  </a:cubicBezTo>
                  <a:cubicBezTo>
                    <a:pt x="73754" y="10203"/>
                    <a:pt x="74048" y="10616"/>
                    <a:pt x="74355" y="11096"/>
                  </a:cubicBezTo>
                  <a:cubicBezTo>
                    <a:pt x="79703" y="18285"/>
                    <a:pt x="87972" y="22713"/>
                    <a:pt x="96908" y="23193"/>
                  </a:cubicBezTo>
                  <a:cubicBezTo>
                    <a:pt x="119954" y="24700"/>
                    <a:pt x="136799" y="29502"/>
                    <a:pt x="136799" y="35197"/>
                  </a:cubicBezTo>
                  <a:cubicBezTo>
                    <a:pt x="136799" y="38798"/>
                    <a:pt x="129997" y="42065"/>
                    <a:pt x="119127" y="44346"/>
                  </a:cubicBezTo>
                  <a:cubicBezTo>
                    <a:pt x="111032" y="46147"/>
                    <a:pt x="104003" y="51108"/>
                    <a:pt x="99602" y="58137"/>
                  </a:cubicBezTo>
                  <a:cubicBezTo>
                    <a:pt x="93080" y="68180"/>
                    <a:pt x="79663" y="71034"/>
                    <a:pt x="69620" y="64512"/>
                  </a:cubicBezTo>
                  <a:cubicBezTo>
                    <a:pt x="67112" y="62872"/>
                    <a:pt x="64952" y="60737"/>
                    <a:pt x="63311" y="58230"/>
                  </a:cubicBezTo>
                  <a:lnTo>
                    <a:pt x="63191" y="58057"/>
                  </a:lnTo>
                  <a:cubicBezTo>
                    <a:pt x="57883" y="50268"/>
                    <a:pt x="49254" y="45386"/>
                    <a:pt x="39838" y="44853"/>
                  </a:cubicBezTo>
                  <a:cubicBezTo>
                    <a:pt x="16804" y="43292"/>
                    <a:pt x="-14" y="38491"/>
                    <a:pt x="-14" y="32809"/>
                  </a:cubicBezTo>
                  <a:close/>
                </a:path>
              </a:pathLst>
            </a:custGeom>
            <a:gradFill>
              <a:gsLst>
                <a:gs pos="0">
                  <a:srgbClr val="FFFFFF"/>
                </a:gs>
                <a:gs pos="84000">
                  <a:srgbClr val="CDDFEC"/>
                </a:gs>
              </a:gsLst>
              <a:lin ang="16200000" scaled="1"/>
            </a:gradFill>
            <a:ln w="1333" cap="flat">
              <a:noFill/>
              <a:prstDash val="solid"/>
              <a:miter/>
            </a:ln>
          </p:spPr>
          <p:txBody>
            <a:bodyPr rtlCol="0" anchor="ctr"/>
            <a:lstStyle/>
            <a:p>
              <a:endParaRPr lang="zh-CN" altLang="en-US"/>
            </a:p>
          </p:txBody>
        </p:sp>
      </p:grpSp>
      <p:sp>
        <p:nvSpPr>
          <p:cNvPr id="78" name="文本框 77">
            <a:extLst>
              <a:ext uri="{FF2B5EF4-FFF2-40B4-BE49-F238E27FC236}">
                <a16:creationId xmlns:a16="http://schemas.microsoft.com/office/drawing/2014/main" id="{9184BB7D-6AE2-D7C5-72A3-1FC6A4F883BB}"/>
              </a:ext>
            </a:extLst>
          </p:cNvPr>
          <p:cNvSpPr txBox="1"/>
          <p:nvPr/>
        </p:nvSpPr>
        <p:spPr>
          <a:xfrm>
            <a:off x="2221963" y="2105184"/>
            <a:ext cx="1256948" cy="400110"/>
          </a:xfrm>
          <a:prstGeom prst="rect">
            <a:avLst/>
          </a:prstGeom>
          <a:noFill/>
        </p:spPr>
        <p:txBody>
          <a:bodyPr wrap="square" rtlCol="0">
            <a:spAutoFit/>
          </a:bodyPr>
          <a:lstStyle/>
          <a:p>
            <a:r>
              <a:rPr lang="zh-CN" altLang="en-US" sz="2000" dirty="0">
                <a:solidFill>
                  <a:schemeClr val="tx1">
                    <a:lumMod val="85000"/>
                    <a:lumOff val="15000"/>
                  </a:schemeClr>
                </a:solidFill>
                <a:latin typeface="+mj-ea"/>
                <a:ea typeface="+mj-ea"/>
              </a:rPr>
              <a:t>输入标题</a:t>
            </a:r>
          </a:p>
        </p:txBody>
      </p:sp>
      <p:sp>
        <p:nvSpPr>
          <p:cNvPr id="79" name="文本框 78">
            <a:extLst>
              <a:ext uri="{FF2B5EF4-FFF2-40B4-BE49-F238E27FC236}">
                <a16:creationId xmlns:a16="http://schemas.microsoft.com/office/drawing/2014/main" id="{33E0A4DA-5D2E-33A3-C268-613978F1E2F1}"/>
              </a:ext>
            </a:extLst>
          </p:cNvPr>
          <p:cNvSpPr txBox="1"/>
          <p:nvPr/>
        </p:nvSpPr>
        <p:spPr>
          <a:xfrm>
            <a:off x="5530751" y="2065295"/>
            <a:ext cx="1256948" cy="400110"/>
          </a:xfrm>
          <a:prstGeom prst="rect">
            <a:avLst/>
          </a:prstGeom>
          <a:noFill/>
        </p:spPr>
        <p:txBody>
          <a:bodyPr wrap="square" rtlCol="0">
            <a:spAutoFit/>
          </a:bodyPr>
          <a:lstStyle/>
          <a:p>
            <a:r>
              <a:rPr lang="zh-CN" altLang="en-US" sz="2000" dirty="0">
                <a:solidFill>
                  <a:schemeClr val="tx1">
                    <a:lumMod val="85000"/>
                    <a:lumOff val="15000"/>
                  </a:schemeClr>
                </a:solidFill>
                <a:latin typeface="+mj-ea"/>
                <a:ea typeface="+mj-ea"/>
              </a:rPr>
              <a:t>输入标题</a:t>
            </a:r>
          </a:p>
        </p:txBody>
      </p:sp>
      <p:sp>
        <p:nvSpPr>
          <p:cNvPr id="80" name="文本框 79">
            <a:extLst>
              <a:ext uri="{FF2B5EF4-FFF2-40B4-BE49-F238E27FC236}">
                <a16:creationId xmlns:a16="http://schemas.microsoft.com/office/drawing/2014/main" id="{BEE14EFF-147B-EB22-BBD1-17DF12125B33}"/>
              </a:ext>
            </a:extLst>
          </p:cNvPr>
          <p:cNvSpPr txBox="1"/>
          <p:nvPr/>
        </p:nvSpPr>
        <p:spPr>
          <a:xfrm>
            <a:off x="8912162" y="2100025"/>
            <a:ext cx="1256948" cy="400110"/>
          </a:xfrm>
          <a:prstGeom prst="rect">
            <a:avLst/>
          </a:prstGeom>
          <a:noFill/>
        </p:spPr>
        <p:txBody>
          <a:bodyPr wrap="square" rtlCol="0">
            <a:spAutoFit/>
          </a:bodyPr>
          <a:lstStyle/>
          <a:p>
            <a:r>
              <a:rPr lang="zh-CN" altLang="en-US" sz="2000" dirty="0">
                <a:solidFill>
                  <a:schemeClr val="tx1">
                    <a:lumMod val="85000"/>
                    <a:lumOff val="15000"/>
                  </a:schemeClr>
                </a:solidFill>
                <a:latin typeface="+mj-ea"/>
                <a:ea typeface="+mj-ea"/>
              </a:rPr>
              <a:t>输入标题</a:t>
            </a:r>
          </a:p>
        </p:txBody>
      </p:sp>
      <p:sp>
        <p:nvSpPr>
          <p:cNvPr id="81" name="文本框 80">
            <a:extLst>
              <a:ext uri="{FF2B5EF4-FFF2-40B4-BE49-F238E27FC236}">
                <a16:creationId xmlns:a16="http://schemas.microsoft.com/office/drawing/2014/main" id="{C61AA3ED-DAC7-80E7-1E2B-78B4B642BFB7}"/>
              </a:ext>
            </a:extLst>
          </p:cNvPr>
          <p:cNvSpPr txBox="1"/>
          <p:nvPr/>
        </p:nvSpPr>
        <p:spPr>
          <a:xfrm>
            <a:off x="3469578" y="3977495"/>
            <a:ext cx="1256948" cy="400110"/>
          </a:xfrm>
          <a:prstGeom prst="rect">
            <a:avLst/>
          </a:prstGeom>
          <a:noFill/>
        </p:spPr>
        <p:txBody>
          <a:bodyPr wrap="square" rtlCol="0">
            <a:spAutoFit/>
          </a:bodyPr>
          <a:lstStyle/>
          <a:p>
            <a:r>
              <a:rPr lang="zh-CN" altLang="en-US" sz="2000" dirty="0">
                <a:solidFill>
                  <a:schemeClr val="tx1">
                    <a:lumMod val="85000"/>
                    <a:lumOff val="15000"/>
                  </a:schemeClr>
                </a:solidFill>
                <a:latin typeface="+mj-ea"/>
                <a:ea typeface="+mj-ea"/>
              </a:rPr>
              <a:t>输入标题</a:t>
            </a:r>
          </a:p>
        </p:txBody>
      </p:sp>
      <p:sp>
        <p:nvSpPr>
          <p:cNvPr id="82" name="文本框 81">
            <a:extLst>
              <a:ext uri="{FF2B5EF4-FFF2-40B4-BE49-F238E27FC236}">
                <a16:creationId xmlns:a16="http://schemas.microsoft.com/office/drawing/2014/main" id="{6E5E91B2-8022-78E3-38E9-F3C87F6AF99A}"/>
              </a:ext>
            </a:extLst>
          </p:cNvPr>
          <p:cNvSpPr txBox="1"/>
          <p:nvPr/>
        </p:nvSpPr>
        <p:spPr>
          <a:xfrm>
            <a:off x="6984001" y="3963565"/>
            <a:ext cx="1256948" cy="400110"/>
          </a:xfrm>
          <a:prstGeom prst="rect">
            <a:avLst/>
          </a:prstGeom>
          <a:noFill/>
        </p:spPr>
        <p:txBody>
          <a:bodyPr wrap="square" rtlCol="0">
            <a:spAutoFit/>
          </a:bodyPr>
          <a:lstStyle/>
          <a:p>
            <a:r>
              <a:rPr lang="zh-CN" altLang="en-US" sz="2000" dirty="0">
                <a:solidFill>
                  <a:schemeClr val="tx1">
                    <a:lumMod val="85000"/>
                    <a:lumOff val="15000"/>
                  </a:schemeClr>
                </a:solidFill>
                <a:latin typeface="+mj-ea"/>
                <a:ea typeface="+mj-ea"/>
              </a:rPr>
              <a:t>输入标题</a:t>
            </a:r>
          </a:p>
        </p:txBody>
      </p:sp>
      <p:grpSp>
        <p:nvGrpSpPr>
          <p:cNvPr id="83" name="组合 82">
            <a:extLst>
              <a:ext uri="{FF2B5EF4-FFF2-40B4-BE49-F238E27FC236}">
                <a16:creationId xmlns:a16="http://schemas.microsoft.com/office/drawing/2014/main" id="{A1C3AC7A-19D6-E038-D022-53E36E2FF66B}"/>
              </a:ext>
            </a:extLst>
          </p:cNvPr>
          <p:cNvGrpSpPr/>
          <p:nvPr/>
        </p:nvGrpSpPr>
        <p:grpSpPr>
          <a:xfrm>
            <a:off x="1801072" y="1981996"/>
            <a:ext cx="413968" cy="400110"/>
            <a:chOff x="1848761" y="4178938"/>
            <a:chExt cx="600152" cy="580062"/>
          </a:xfrm>
        </p:grpSpPr>
        <p:sp>
          <p:nvSpPr>
            <p:cNvPr id="84" name="任意多边形: 形状 83">
              <a:extLst>
                <a:ext uri="{FF2B5EF4-FFF2-40B4-BE49-F238E27FC236}">
                  <a16:creationId xmlns:a16="http://schemas.microsoft.com/office/drawing/2014/main" id="{050C3195-89E8-9772-0B9A-36B29EDF0734}"/>
                </a:ext>
              </a:extLst>
            </p:cNvPr>
            <p:cNvSpPr/>
            <p:nvPr/>
          </p:nvSpPr>
          <p:spPr>
            <a:xfrm>
              <a:off x="2237171" y="4367526"/>
              <a:ext cx="80610" cy="67873"/>
            </a:xfrm>
            <a:custGeom>
              <a:avLst/>
              <a:gdLst>
                <a:gd name="connsiteX0" fmla="*/ 79369 w 80610"/>
                <a:gd name="connsiteY0" fmla="*/ -19 h 67873"/>
                <a:gd name="connsiteX1" fmla="*/ 16498 w 80610"/>
                <a:gd name="connsiteY1" fmla="*/ -19 h 67873"/>
                <a:gd name="connsiteX2" fmla="*/ 17711 w 80610"/>
                <a:gd name="connsiteY2" fmla="*/ 1208 h 67873"/>
                <a:gd name="connsiteX3" fmla="*/ 17711 w 80610"/>
                <a:gd name="connsiteY3" fmla="*/ 50115 h 67873"/>
                <a:gd name="connsiteX4" fmla="*/ -14 w 80610"/>
                <a:gd name="connsiteY4" fmla="*/ 67854 h 67873"/>
                <a:gd name="connsiteX5" fmla="*/ 62871 w 80610"/>
                <a:gd name="connsiteY5" fmla="*/ 67854 h 67873"/>
                <a:gd name="connsiteX6" fmla="*/ 80596 w 80610"/>
                <a:gd name="connsiteY6" fmla="*/ 50115 h 67873"/>
                <a:gd name="connsiteX7" fmla="*/ 80596 w 80610"/>
                <a:gd name="connsiteY7" fmla="*/ 1208 h 67873"/>
                <a:gd name="connsiteX8" fmla="*/ 79369 w 80610"/>
                <a:gd name="connsiteY8" fmla="*/ -19 h 6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610" h="67873">
                  <a:moveTo>
                    <a:pt x="79369" y="-19"/>
                  </a:moveTo>
                  <a:lnTo>
                    <a:pt x="16498" y="-19"/>
                  </a:lnTo>
                  <a:cubicBezTo>
                    <a:pt x="17170" y="-6"/>
                    <a:pt x="17711" y="541"/>
                    <a:pt x="17711" y="1208"/>
                  </a:cubicBezTo>
                  <a:lnTo>
                    <a:pt x="17711" y="50115"/>
                  </a:lnTo>
                  <a:cubicBezTo>
                    <a:pt x="17682" y="59892"/>
                    <a:pt x="9765" y="67814"/>
                    <a:pt x="-14" y="67854"/>
                  </a:cubicBezTo>
                  <a:lnTo>
                    <a:pt x="62871" y="67854"/>
                  </a:lnTo>
                  <a:cubicBezTo>
                    <a:pt x="72650" y="67814"/>
                    <a:pt x="80567" y="59892"/>
                    <a:pt x="80596" y="50115"/>
                  </a:cubicBezTo>
                  <a:lnTo>
                    <a:pt x="80596" y="1208"/>
                  </a:lnTo>
                  <a:cubicBezTo>
                    <a:pt x="80596" y="528"/>
                    <a:pt x="80047" y="-19"/>
                    <a:pt x="79369" y="-19"/>
                  </a:cubicBezTo>
                  <a:close/>
                </a:path>
              </a:pathLst>
            </a:custGeom>
            <a:solidFill>
              <a:srgbClr val="CCDEF2"/>
            </a:solidFill>
            <a:ln w="1333"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93606A5A-61C3-5265-FA9F-2659C2CD3754}"/>
                </a:ext>
              </a:extLst>
            </p:cNvPr>
            <p:cNvSpPr/>
            <p:nvPr/>
          </p:nvSpPr>
          <p:spPr>
            <a:xfrm>
              <a:off x="2237171" y="4367526"/>
              <a:ext cx="80610" cy="67873"/>
            </a:xfrm>
            <a:custGeom>
              <a:avLst/>
              <a:gdLst>
                <a:gd name="connsiteX0" fmla="*/ 79369 w 80610"/>
                <a:gd name="connsiteY0" fmla="*/ -19 h 67873"/>
                <a:gd name="connsiteX1" fmla="*/ 16498 w 80610"/>
                <a:gd name="connsiteY1" fmla="*/ -19 h 67873"/>
                <a:gd name="connsiteX2" fmla="*/ 17711 w 80610"/>
                <a:gd name="connsiteY2" fmla="*/ 1208 h 67873"/>
                <a:gd name="connsiteX3" fmla="*/ 17711 w 80610"/>
                <a:gd name="connsiteY3" fmla="*/ 50115 h 67873"/>
                <a:gd name="connsiteX4" fmla="*/ -14 w 80610"/>
                <a:gd name="connsiteY4" fmla="*/ 67854 h 67873"/>
                <a:gd name="connsiteX5" fmla="*/ 62871 w 80610"/>
                <a:gd name="connsiteY5" fmla="*/ 67854 h 67873"/>
                <a:gd name="connsiteX6" fmla="*/ 80596 w 80610"/>
                <a:gd name="connsiteY6" fmla="*/ 50115 h 67873"/>
                <a:gd name="connsiteX7" fmla="*/ 80596 w 80610"/>
                <a:gd name="connsiteY7" fmla="*/ 1208 h 67873"/>
                <a:gd name="connsiteX8" fmla="*/ 79369 w 80610"/>
                <a:gd name="connsiteY8" fmla="*/ -19 h 6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610" h="67873">
                  <a:moveTo>
                    <a:pt x="79369" y="-19"/>
                  </a:moveTo>
                  <a:lnTo>
                    <a:pt x="16498" y="-19"/>
                  </a:lnTo>
                  <a:cubicBezTo>
                    <a:pt x="17170" y="-6"/>
                    <a:pt x="17711" y="541"/>
                    <a:pt x="17711" y="1208"/>
                  </a:cubicBezTo>
                  <a:lnTo>
                    <a:pt x="17711" y="50115"/>
                  </a:lnTo>
                  <a:cubicBezTo>
                    <a:pt x="17682" y="59892"/>
                    <a:pt x="9765" y="67814"/>
                    <a:pt x="-14" y="67854"/>
                  </a:cubicBezTo>
                  <a:lnTo>
                    <a:pt x="62871" y="67854"/>
                  </a:lnTo>
                  <a:cubicBezTo>
                    <a:pt x="72650" y="67814"/>
                    <a:pt x="80567" y="59892"/>
                    <a:pt x="80596" y="50115"/>
                  </a:cubicBezTo>
                  <a:lnTo>
                    <a:pt x="80596" y="1208"/>
                  </a:lnTo>
                  <a:cubicBezTo>
                    <a:pt x="80596" y="528"/>
                    <a:pt x="80047" y="-19"/>
                    <a:pt x="79369" y="-19"/>
                  </a:cubicBezTo>
                  <a:close/>
                </a:path>
              </a:pathLst>
            </a:custGeom>
            <a:gradFill>
              <a:gsLst>
                <a:gs pos="0">
                  <a:srgbClr val="FFFFFF">
                    <a:alpha val="0"/>
                  </a:srgbClr>
                </a:gs>
                <a:gs pos="50000">
                  <a:srgbClr val="7F7F7F">
                    <a:alpha val="49804"/>
                  </a:srgbClr>
                </a:gs>
                <a:gs pos="100000">
                  <a:srgbClr val="000000"/>
                </a:gs>
              </a:gsLst>
              <a:lin ang="16200000" scaled="1"/>
            </a:gradFill>
            <a:ln w="1333" cap="flat">
              <a:solidFill>
                <a:srgbClr val="000000">
                  <a:alpha val="49000"/>
                </a:srgbClr>
              </a:solid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C7841F9F-AD1D-21EE-8C38-98F3AD42403A}"/>
                </a:ext>
              </a:extLst>
            </p:cNvPr>
            <p:cNvSpPr/>
            <p:nvPr/>
          </p:nvSpPr>
          <p:spPr>
            <a:xfrm>
              <a:off x="2227995" y="4365086"/>
              <a:ext cx="80610" cy="67859"/>
            </a:xfrm>
            <a:custGeom>
              <a:avLst/>
              <a:gdLst>
                <a:gd name="connsiteX0" fmla="*/ 79383 w 80610"/>
                <a:gd name="connsiteY0" fmla="*/ -19 h 67859"/>
                <a:gd name="connsiteX1" fmla="*/ 16498 w 80610"/>
                <a:gd name="connsiteY1" fmla="*/ -19 h 67859"/>
                <a:gd name="connsiteX2" fmla="*/ 17725 w 80610"/>
                <a:gd name="connsiteY2" fmla="*/ 1194 h 67859"/>
                <a:gd name="connsiteX3" fmla="*/ 17725 w 80610"/>
                <a:gd name="connsiteY3" fmla="*/ 50115 h 67859"/>
                <a:gd name="connsiteX4" fmla="*/ -14 w 80610"/>
                <a:gd name="connsiteY4" fmla="*/ 67840 h 67859"/>
                <a:gd name="connsiteX5" fmla="*/ 62871 w 80610"/>
                <a:gd name="connsiteY5" fmla="*/ 67840 h 67859"/>
                <a:gd name="connsiteX6" fmla="*/ 80596 w 80610"/>
                <a:gd name="connsiteY6" fmla="*/ 50115 h 67859"/>
                <a:gd name="connsiteX7" fmla="*/ 80596 w 80610"/>
                <a:gd name="connsiteY7" fmla="*/ 1168 h 67859"/>
                <a:gd name="connsiteX8" fmla="*/ 79383 w 80610"/>
                <a:gd name="connsiteY8" fmla="*/ -19 h 6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610" h="67859">
                  <a:moveTo>
                    <a:pt x="79383" y="-19"/>
                  </a:moveTo>
                  <a:lnTo>
                    <a:pt x="16498" y="-19"/>
                  </a:lnTo>
                  <a:cubicBezTo>
                    <a:pt x="17170" y="-19"/>
                    <a:pt x="17717" y="527"/>
                    <a:pt x="17725" y="1194"/>
                  </a:cubicBezTo>
                  <a:lnTo>
                    <a:pt x="17725" y="50115"/>
                  </a:lnTo>
                  <a:cubicBezTo>
                    <a:pt x="17695" y="59891"/>
                    <a:pt x="9769" y="67814"/>
                    <a:pt x="-14" y="67840"/>
                  </a:cubicBezTo>
                  <a:lnTo>
                    <a:pt x="62871" y="67840"/>
                  </a:lnTo>
                  <a:cubicBezTo>
                    <a:pt x="72649" y="67814"/>
                    <a:pt x="80567" y="59891"/>
                    <a:pt x="80596" y="50115"/>
                  </a:cubicBezTo>
                  <a:lnTo>
                    <a:pt x="80596" y="1168"/>
                  </a:lnTo>
                  <a:cubicBezTo>
                    <a:pt x="80582" y="514"/>
                    <a:pt x="80043" y="-19"/>
                    <a:pt x="79383" y="-19"/>
                  </a:cubicBezTo>
                  <a:close/>
                </a:path>
              </a:pathLst>
            </a:custGeom>
            <a:solidFill>
              <a:srgbClr val="B4CAEF"/>
            </a:solidFill>
            <a:ln w="1333"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CC1CC449-5140-DEBB-D831-4C351AE86C72}"/>
                </a:ext>
              </a:extLst>
            </p:cNvPr>
            <p:cNvSpPr/>
            <p:nvPr/>
          </p:nvSpPr>
          <p:spPr>
            <a:xfrm>
              <a:off x="2244507" y="4365086"/>
              <a:ext cx="64098" cy="67913"/>
            </a:xfrm>
            <a:custGeom>
              <a:avLst/>
              <a:gdLst>
                <a:gd name="connsiteX0" fmla="*/ 62871 w 64098"/>
                <a:gd name="connsiteY0" fmla="*/ -19 h 67913"/>
                <a:gd name="connsiteX1" fmla="*/ -14 w 64098"/>
                <a:gd name="connsiteY1" fmla="*/ -19 h 67913"/>
                <a:gd name="connsiteX2" fmla="*/ 1213 w 64098"/>
                <a:gd name="connsiteY2" fmla="*/ 1194 h 67913"/>
                <a:gd name="connsiteX3" fmla="*/ 1213 w 64098"/>
                <a:gd name="connsiteY3" fmla="*/ 19720 h 67913"/>
                <a:gd name="connsiteX4" fmla="*/ 17845 w 64098"/>
                <a:gd name="connsiteY4" fmla="*/ 36351 h 67913"/>
                <a:gd name="connsiteX5" fmla="*/ 27594 w 64098"/>
                <a:gd name="connsiteY5" fmla="*/ 59891 h 67913"/>
                <a:gd name="connsiteX6" fmla="*/ 27594 w 64098"/>
                <a:gd name="connsiteY6" fmla="*/ 67894 h 67913"/>
                <a:gd name="connsiteX7" fmla="*/ 46360 w 64098"/>
                <a:gd name="connsiteY7" fmla="*/ 67894 h 67913"/>
                <a:gd name="connsiteX8" fmla="*/ 64085 w 64098"/>
                <a:gd name="connsiteY8" fmla="*/ 50169 h 67913"/>
                <a:gd name="connsiteX9" fmla="*/ 64085 w 64098"/>
                <a:gd name="connsiteY9" fmla="*/ 1168 h 67913"/>
                <a:gd name="connsiteX10" fmla="*/ 62871 w 64098"/>
                <a:gd name="connsiteY10" fmla="*/ -19 h 67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4098" h="67913">
                  <a:moveTo>
                    <a:pt x="62871" y="-19"/>
                  </a:moveTo>
                  <a:lnTo>
                    <a:pt x="-14" y="-19"/>
                  </a:lnTo>
                  <a:cubicBezTo>
                    <a:pt x="658" y="-19"/>
                    <a:pt x="1205" y="527"/>
                    <a:pt x="1213" y="1194"/>
                  </a:cubicBezTo>
                  <a:lnTo>
                    <a:pt x="1213" y="19720"/>
                  </a:lnTo>
                  <a:lnTo>
                    <a:pt x="17845" y="36351"/>
                  </a:lnTo>
                  <a:cubicBezTo>
                    <a:pt x="24083" y="42593"/>
                    <a:pt x="27589" y="51062"/>
                    <a:pt x="27594" y="59891"/>
                  </a:cubicBezTo>
                  <a:lnTo>
                    <a:pt x="27594" y="67894"/>
                  </a:lnTo>
                  <a:lnTo>
                    <a:pt x="46360" y="67894"/>
                  </a:lnTo>
                  <a:cubicBezTo>
                    <a:pt x="56137" y="67867"/>
                    <a:pt x="64056" y="59945"/>
                    <a:pt x="64085" y="50169"/>
                  </a:cubicBezTo>
                  <a:lnTo>
                    <a:pt x="64085" y="1168"/>
                  </a:lnTo>
                  <a:cubicBezTo>
                    <a:pt x="64070" y="514"/>
                    <a:pt x="63531" y="-19"/>
                    <a:pt x="62871" y="-19"/>
                  </a:cubicBezTo>
                  <a:close/>
                </a:path>
              </a:pathLst>
            </a:custGeom>
            <a:solidFill>
              <a:srgbClr val="B4CAEF"/>
            </a:solidFill>
            <a:ln w="1333"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B0537DB5-6560-ADF2-A0C1-9EE7D6FF9ECC}"/>
                </a:ext>
              </a:extLst>
            </p:cNvPr>
            <p:cNvSpPr/>
            <p:nvPr/>
          </p:nvSpPr>
          <p:spPr>
            <a:xfrm>
              <a:off x="2117790" y="4178938"/>
              <a:ext cx="331109" cy="205886"/>
            </a:xfrm>
            <a:custGeom>
              <a:avLst/>
              <a:gdLst>
                <a:gd name="connsiteX0" fmla="*/ 313651 w 331109"/>
                <a:gd name="connsiteY0" fmla="*/ 0 h 205886"/>
                <a:gd name="connsiteX1" fmla="*/ 331110 w 331109"/>
                <a:gd name="connsiteY1" fmla="*/ 0 h 205886"/>
                <a:gd name="connsiteX2" fmla="*/ 331110 w 331109"/>
                <a:gd name="connsiteY2" fmla="*/ 205887 h 205886"/>
                <a:gd name="connsiteX3" fmla="*/ 313651 w 331109"/>
                <a:gd name="connsiteY3" fmla="*/ 205887 h 205886"/>
                <a:gd name="connsiteX4" fmla="*/ 17458 w 331109"/>
                <a:gd name="connsiteY4" fmla="*/ 205887 h 205886"/>
                <a:gd name="connsiteX5" fmla="*/ 0 w 331109"/>
                <a:gd name="connsiteY5" fmla="*/ 205887 h 205886"/>
                <a:gd name="connsiteX6" fmla="*/ 0 w 331109"/>
                <a:gd name="connsiteY6" fmla="*/ 0 h 205886"/>
                <a:gd name="connsiteX7" fmla="*/ 17458 w 331109"/>
                <a:gd name="connsiteY7" fmla="*/ 0 h 205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1109" h="205886">
                  <a:moveTo>
                    <a:pt x="313651" y="0"/>
                  </a:moveTo>
                  <a:cubicBezTo>
                    <a:pt x="323294" y="0"/>
                    <a:pt x="331110" y="0"/>
                    <a:pt x="331110" y="0"/>
                  </a:cubicBezTo>
                  <a:lnTo>
                    <a:pt x="331110" y="205887"/>
                  </a:lnTo>
                  <a:cubicBezTo>
                    <a:pt x="331110" y="205887"/>
                    <a:pt x="323294" y="205887"/>
                    <a:pt x="313651" y="205887"/>
                  </a:cubicBezTo>
                  <a:lnTo>
                    <a:pt x="17458" y="205887"/>
                  </a:lnTo>
                  <a:cubicBezTo>
                    <a:pt x="7816" y="205887"/>
                    <a:pt x="0" y="205887"/>
                    <a:pt x="0" y="205887"/>
                  </a:cubicBezTo>
                  <a:lnTo>
                    <a:pt x="0" y="0"/>
                  </a:lnTo>
                  <a:cubicBezTo>
                    <a:pt x="0" y="0"/>
                    <a:pt x="7816" y="0"/>
                    <a:pt x="17458" y="0"/>
                  </a:cubicBezTo>
                  <a:close/>
                </a:path>
              </a:pathLst>
            </a:custGeom>
            <a:solidFill>
              <a:srgbClr val="CCDEF2"/>
            </a:solidFill>
            <a:ln w="1333"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771875E1-099A-F254-FED3-34B1B5257C98}"/>
                </a:ext>
              </a:extLst>
            </p:cNvPr>
            <p:cNvSpPr/>
            <p:nvPr/>
          </p:nvSpPr>
          <p:spPr>
            <a:xfrm>
              <a:off x="2412423" y="4178938"/>
              <a:ext cx="36490" cy="205886"/>
            </a:xfrm>
            <a:custGeom>
              <a:avLst/>
              <a:gdLst>
                <a:gd name="connsiteX0" fmla="*/ 19005 w 36490"/>
                <a:gd name="connsiteY0" fmla="*/ -19 h 205886"/>
                <a:gd name="connsiteX1" fmla="*/ -14 w 36490"/>
                <a:gd name="connsiteY1" fmla="*/ -19 h 205886"/>
                <a:gd name="connsiteX2" fmla="*/ 17445 w 36490"/>
                <a:gd name="connsiteY2" fmla="*/ 17439 h 205886"/>
                <a:gd name="connsiteX3" fmla="*/ 17445 w 36490"/>
                <a:gd name="connsiteY3" fmla="*/ 188422 h 205886"/>
                <a:gd name="connsiteX4" fmla="*/ -14 w 36490"/>
                <a:gd name="connsiteY4" fmla="*/ 205867 h 205886"/>
                <a:gd name="connsiteX5" fmla="*/ 19005 w 36490"/>
                <a:gd name="connsiteY5" fmla="*/ 205867 h 205886"/>
                <a:gd name="connsiteX6" fmla="*/ 36477 w 36490"/>
                <a:gd name="connsiteY6" fmla="*/ 188449 h 205886"/>
                <a:gd name="connsiteX7" fmla="*/ 36477 w 36490"/>
                <a:gd name="connsiteY7" fmla="*/ 188422 h 205886"/>
                <a:gd name="connsiteX8" fmla="*/ 36477 w 36490"/>
                <a:gd name="connsiteY8" fmla="*/ 17439 h 205886"/>
                <a:gd name="connsiteX9" fmla="*/ 19018 w 36490"/>
                <a:gd name="connsiteY9" fmla="*/ -19 h 205886"/>
                <a:gd name="connsiteX10" fmla="*/ 19005 w 36490"/>
                <a:gd name="connsiteY10" fmla="*/ -19 h 205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490" h="205886">
                  <a:moveTo>
                    <a:pt x="19005" y="-19"/>
                  </a:moveTo>
                  <a:lnTo>
                    <a:pt x="-14" y="-19"/>
                  </a:lnTo>
                  <a:cubicBezTo>
                    <a:pt x="9628" y="-19"/>
                    <a:pt x="17445" y="7796"/>
                    <a:pt x="17445" y="17439"/>
                  </a:cubicBezTo>
                  <a:lnTo>
                    <a:pt x="17445" y="188422"/>
                  </a:lnTo>
                  <a:cubicBezTo>
                    <a:pt x="17437" y="198065"/>
                    <a:pt x="9622" y="205867"/>
                    <a:pt x="-14" y="205867"/>
                  </a:cubicBezTo>
                  <a:lnTo>
                    <a:pt x="19005" y="205867"/>
                  </a:lnTo>
                  <a:cubicBezTo>
                    <a:pt x="28640" y="205881"/>
                    <a:pt x="36462" y="198079"/>
                    <a:pt x="36477" y="188449"/>
                  </a:cubicBezTo>
                  <a:cubicBezTo>
                    <a:pt x="36477" y="188436"/>
                    <a:pt x="36477" y="188436"/>
                    <a:pt x="36477" y="188422"/>
                  </a:cubicBezTo>
                  <a:lnTo>
                    <a:pt x="36477" y="17439"/>
                  </a:lnTo>
                  <a:cubicBezTo>
                    <a:pt x="36477" y="7796"/>
                    <a:pt x="28660" y="-19"/>
                    <a:pt x="19018" y="-19"/>
                  </a:cubicBezTo>
                  <a:cubicBezTo>
                    <a:pt x="19014" y="-19"/>
                    <a:pt x="19009" y="-19"/>
                    <a:pt x="19005" y="-19"/>
                  </a:cubicBezTo>
                  <a:close/>
                </a:path>
              </a:pathLst>
            </a:custGeom>
            <a:solidFill>
              <a:srgbClr val="B4CAEF"/>
            </a:solidFill>
            <a:ln w="1333"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68298434-0C7D-C895-E346-5D5C4369F382}"/>
                </a:ext>
              </a:extLst>
            </p:cNvPr>
            <p:cNvSpPr/>
            <p:nvPr/>
          </p:nvSpPr>
          <p:spPr>
            <a:xfrm>
              <a:off x="2117790" y="4178938"/>
              <a:ext cx="331123" cy="173130"/>
            </a:xfrm>
            <a:custGeom>
              <a:avLst/>
              <a:gdLst>
                <a:gd name="connsiteX0" fmla="*/ 313638 w 331123"/>
                <a:gd name="connsiteY0" fmla="*/ -19 h 173130"/>
                <a:gd name="connsiteX1" fmla="*/ 17431 w 331123"/>
                <a:gd name="connsiteY1" fmla="*/ -19 h 173130"/>
                <a:gd name="connsiteX2" fmla="*/ -14 w 331123"/>
                <a:gd name="connsiteY2" fmla="*/ 17426 h 173130"/>
                <a:gd name="connsiteX3" fmla="*/ -14 w 331123"/>
                <a:gd name="connsiteY3" fmla="*/ 17439 h 173130"/>
                <a:gd name="connsiteX4" fmla="*/ -14 w 331123"/>
                <a:gd name="connsiteY4" fmla="*/ 173111 h 173130"/>
                <a:gd name="connsiteX5" fmla="*/ 331109 w 331123"/>
                <a:gd name="connsiteY5" fmla="*/ 173111 h 173130"/>
                <a:gd name="connsiteX6" fmla="*/ 331109 w 331123"/>
                <a:gd name="connsiteY6" fmla="*/ 17439 h 173130"/>
                <a:gd name="connsiteX7" fmla="*/ 313651 w 331123"/>
                <a:gd name="connsiteY7" fmla="*/ -19 h 173130"/>
                <a:gd name="connsiteX8" fmla="*/ 313638 w 331123"/>
                <a:gd name="connsiteY8" fmla="*/ -19 h 173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1123" h="173130">
                  <a:moveTo>
                    <a:pt x="313638" y="-19"/>
                  </a:moveTo>
                  <a:lnTo>
                    <a:pt x="17431" y="-19"/>
                  </a:lnTo>
                  <a:cubicBezTo>
                    <a:pt x="7796" y="-19"/>
                    <a:pt x="-14" y="7796"/>
                    <a:pt x="-14" y="17426"/>
                  </a:cubicBezTo>
                  <a:cubicBezTo>
                    <a:pt x="-14" y="17426"/>
                    <a:pt x="-14" y="17439"/>
                    <a:pt x="-14" y="17439"/>
                  </a:cubicBezTo>
                  <a:lnTo>
                    <a:pt x="-14" y="173111"/>
                  </a:lnTo>
                  <a:lnTo>
                    <a:pt x="331109" y="173111"/>
                  </a:lnTo>
                  <a:lnTo>
                    <a:pt x="331109" y="17439"/>
                  </a:lnTo>
                  <a:cubicBezTo>
                    <a:pt x="331109" y="7796"/>
                    <a:pt x="323292" y="-19"/>
                    <a:pt x="313651" y="-19"/>
                  </a:cubicBezTo>
                  <a:cubicBezTo>
                    <a:pt x="313647" y="-19"/>
                    <a:pt x="313642" y="-19"/>
                    <a:pt x="313638" y="-19"/>
                  </a:cubicBezTo>
                  <a:close/>
                </a:path>
              </a:pathLst>
            </a:custGeom>
            <a:solidFill>
              <a:srgbClr val="00A887"/>
            </a:solidFill>
            <a:ln w="1333"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6894FAE9-939B-07C4-F9E6-F438CD77B4F8}"/>
                </a:ext>
              </a:extLst>
            </p:cNvPr>
            <p:cNvSpPr/>
            <p:nvPr/>
          </p:nvSpPr>
          <p:spPr>
            <a:xfrm>
              <a:off x="2110041" y="4306489"/>
              <a:ext cx="35474" cy="32642"/>
            </a:xfrm>
            <a:custGeom>
              <a:avLst/>
              <a:gdLst>
                <a:gd name="connsiteX0" fmla="*/ -14 w 35474"/>
                <a:gd name="connsiteY0" fmla="*/ 26168 h 32642"/>
                <a:gd name="connsiteX1" fmla="*/ 24633 w 35474"/>
                <a:gd name="connsiteY1" fmla="*/ 1468 h 32642"/>
                <a:gd name="connsiteX2" fmla="*/ 31035 w 35474"/>
                <a:gd name="connsiteY2" fmla="*/ 6163 h 32642"/>
                <a:gd name="connsiteX3" fmla="*/ 24207 w 35474"/>
                <a:gd name="connsiteY3" fmla="*/ 13071 h 32642"/>
                <a:gd name="connsiteX4" fmla="*/ 11069 w 35474"/>
                <a:gd name="connsiteY4" fmla="*/ 32623 h 32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74" h="32642">
                  <a:moveTo>
                    <a:pt x="-14" y="26168"/>
                  </a:moveTo>
                  <a:cubicBezTo>
                    <a:pt x="-14" y="26168"/>
                    <a:pt x="11403" y="5736"/>
                    <a:pt x="24633" y="1468"/>
                  </a:cubicBezTo>
                  <a:cubicBezTo>
                    <a:pt x="37864" y="-2800"/>
                    <a:pt x="37650" y="3175"/>
                    <a:pt x="31035" y="6163"/>
                  </a:cubicBezTo>
                  <a:cubicBezTo>
                    <a:pt x="24420" y="9150"/>
                    <a:pt x="24207" y="13071"/>
                    <a:pt x="24207" y="13071"/>
                  </a:cubicBezTo>
                  <a:cubicBezTo>
                    <a:pt x="24207" y="13071"/>
                    <a:pt x="34876" y="21954"/>
                    <a:pt x="11069" y="32623"/>
                  </a:cubicBezTo>
                </a:path>
              </a:pathLst>
            </a:custGeom>
            <a:solidFill>
              <a:srgbClr val="F9AA8F"/>
            </a:solidFill>
            <a:ln w="1333"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AD1AECE0-0A93-3292-6667-D342A7239E77}"/>
                </a:ext>
              </a:extLst>
            </p:cNvPr>
            <p:cNvSpPr/>
            <p:nvPr/>
          </p:nvSpPr>
          <p:spPr>
            <a:xfrm>
              <a:off x="2066268" y="4327604"/>
              <a:ext cx="57515" cy="71531"/>
            </a:xfrm>
            <a:custGeom>
              <a:avLst/>
              <a:gdLst>
                <a:gd name="connsiteX0" fmla="*/ 52788 w 57515"/>
                <a:gd name="connsiteY0" fmla="*/ 1305 h 71531"/>
                <a:gd name="connsiteX1" fmla="*/ 44786 w 57515"/>
                <a:gd name="connsiteY1" fmla="*/ 1585 h 71531"/>
                <a:gd name="connsiteX2" fmla="*/ 4681 w 57515"/>
                <a:gd name="connsiteY2" fmla="*/ 39423 h 71531"/>
                <a:gd name="connsiteX3" fmla="*/ -14 w 57515"/>
                <a:gd name="connsiteY3" fmla="*/ 38089 h 71531"/>
                <a:gd name="connsiteX4" fmla="*/ 19112 w 57515"/>
                <a:gd name="connsiteY4" fmla="*/ 71512 h 71531"/>
                <a:gd name="connsiteX5" fmla="*/ 57350 w 57515"/>
                <a:gd name="connsiteY5" fmla="*/ 8961 h 71531"/>
                <a:gd name="connsiteX6" fmla="*/ 55616 w 57515"/>
                <a:gd name="connsiteY6" fmla="*/ 3626 h 71531"/>
                <a:gd name="connsiteX7" fmla="*/ 52788 w 57515"/>
                <a:gd name="connsiteY7" fmla="*/ 1305 h 71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515" h="71531">
                  <a:moveTo>
                    <a:pt x="52788" y="1305"/>
                  </a:moveTo>
                  <a:cubicBezTo>
                    <a:pt x="50406" y="-562"/>
                    <a:pt x="47032" y="-442"/>
                    <a:pt x="44786" y="1585"/>
                  </a:cubicBezTo>
                  <a:cubicBezTo>
                    <a:pt x="31129" y="14082"/>
                    <a:pt x="10683" y="37502"/>
                    <a:pt x="4681" y="39423"/>
                  </a:cubicBezTo>
                  <a:cubicBezTo>
                    <a:pt x="2991" y="39783"/>
                    <a:pt x="1232" y="39289"/>
                    <a:pt x="-14" y="38089"/>
                  </a:cubicBezTo>
                  <a:lnTo>
                    <a:pt x="19112" y="71512"/>
                  </a:lnTo>
                  <a:cubicBezTo>
                    <a:pt x="27554" y="70178"/>
                    <a:pt x="51615" y="31981"/>
                    <a:pt x="57350" y="8961"/>
                  </a:cubicBezTo>
                  <a:cubicBezTo>
                    <a:pt x="57828" y="7000"/>
                    <a:pt x="57158" y="4933"/>
                    <a:pt x="55616" y="3626"/>
                  </a:cubicBezTo>
                  <a:cubicBezTo>
                    <a:pt x="54669" y="2732"/>
                    <a:pt x="53735" y="1972"/>
                    <a:pt x="52788" y="1305"/>
                  </a:cubicBezTo>
                  <a:close/>
                </a:path>
              </a:pathLst>
            </a:custGeom>
            <a:solidFill>
              <a:srgbClr val="213330"/>
            </a:solidFill>
            <a:ln w="1333"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CEBDFDAC-29EC-7A60-3A5B-BB4D042E9D82}"/>
                </a:ext>
              </a:extLst>
            </p:cNvPr>
            <p:cNvSpPr/>
            <p:nvPr/>
          </p:nvSpPr>
          <p:spPr>
            <a:xfrm>
              <a:off x="2412423" y="4178938"/>
              <a:ext cx="36490" cy="173130"/>
            </a:xfrm>
            <a:custGeom>
              <a:avLst/>
              <a:gdLst>
                <a:gd name="connsiteX0" fmla="*/ 19005 w 36490"/>
                <a:gd name="connsiteY0" fmla="*/ -19 h 173130"/>
                <a:gd name="connsiteX1" fmla="*/ -14 w 36490"/>
                <a:gd name="connsiteY1" fmla="*/ -19 h 173130"/>
                <a:gd name="connsiteX2" fmla="*/ 17445 w 36490"/>
                <a:gd name="connsiteY2" fmla="*/ 17439 h 173130"/>
                <a:gd name="connsiteX3" fmla="*/ 17445 w 36490"/>
                <a:gd name="connsiteY3" fmla="*/ 173111 h 173130"/>
                <a:gd name="connsiteX4" fmla="*/ 36477 w 36490"/>
                <a:gd name="connsiteY4" fmla="*/ 173111 h 173130"/>
                <a:gd name="connsiteX5" fmla="*/ 36477 w 36490"/>
                <a:gd name="connsiteY5" fmla="*/ 17439 h 173130"/>
                <a:gd name="connsiteX6" fmla="*/ 19018 w 36490"/>
                <a:gd name="connsiteY6" fmla="*/ -19 h 173130"/>
                <a:gd name="connsiteX7" fmla="*/ 19005 w 36490"/>
                <a:gd name="connsiteY7" fmla="*/ -19 h 173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490" h="173130">
                  <a:moveTo>
                    <a:pt x="19005" y="-19"/>
                  </a:moveTo>
                  <a:lnTo>
                    <a:pt x="-14" y="-19"/>
                  </a:lnTo>
                  <a:cubicBezTo>
                    <a:pt x="9628" y="-19"/>
                    <a:pt x="17445" y="7796"/>
                    <a:pt x="17445" y="17439"/>
                  </a:cubicBezTo>
                  <a:lnTo>
                    <a:pt x="17445" y="173111"/>
                  </a:lnTo>
                  <a:lnTo>
                    <a:pt x="36477" y="173111"/>
                  </a:lnTo>
                  <a:lnTo>
                    <a:pt x="36477" y="17439"/>
                  </a:lnTo>
                  <a:cubicBezTo>
                    <a:pt x="36477" y="7796"/>
                    <a:pt x="28660" y="-19"/>
                    <a:pt x="19018" y="-19"/>
                  </a:cubicBezTo>
                  <a:cubicBezTo>
                    <a:pt x="19014" y="-19"/>
                    <a:pt x="19009" y="-19"/>
                    <a:pt x="19005" y="-19"/>
                  </a:cubicBezTo>
                  <a:close/>
                </a:path>
              </a:pathLst>
            </a:custGeom>
            <a:gradFill>
              <a:gsLst>
                <a:gs pos="0">
                  <a:srgbClr val="00A887"/>
                </a:gs>
                <a:gs pos="50000">
                  <a:srgbClr val="12856C"/>
                </a:gs>
                <a:gs pos="100000">
                  <a:srgbClr val="256351"/>
                </a:gs>
              </a:gsLst>
              <a:lin ang="13444219" scaled="1"/>
            </a:gradFill>
            <a:ln w="1333"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674D509D-A595-29DA-150C-D7ABD5F2DE28}"/>
                </a:ext>
              </a:extLst>
            </p:cNvPr>
            <p:cNvSpPr/>
            <p:nvPr/>
          </p:nvSpPr>
          <p:spPr>
            <a:xfrm>
              <a:off x="2117790" y="4352069"/>
              <a:ext cx="331109" cy="10509"/>
            </a:xfrm>
            <a:custGeom>
              <a:avLst/>
              <a:gdLst>
                <a:gd name="connsiteX0" fmla="*/ 0 w 331109"/>
                <a:gd name="connsiteY0" fmla="*/ 0 h 10509"/>
                <a:gd name="connsiteX1" fmla="*/ 331110 w 331109"/>
                <a:gd name="connsiteY1" fmla="*/ 0 h 10509"/>
                <a:gd name="connsiteX2" fmla="*/ 331110 w 331109"/>
                <a:gd name="connsiteY2" fmla="*/ 10510 h 10509"/>
                <a:gd name="connsiteX3" fmla="*/ 0 w 331109"/>
                <a:gd name="connsiteY3" fmla="*/ 10510 h 10509"/>
              </a:gdLst>
              <a:ahLst/>
              <a:cxnLst>
                <a:cxn ang="0">
                  <a:pos x="connsiteX0" y="connsiteY0"/>
                </a:cxn>
                <a:cxn ang="0">
                  <a:pos x="connsiteX1" y="connsiteY1"/>
                </a:cxn>
                <a:cxn ang="0">
                  <a:pos x="connsiteX2" y="connsiteY2"/>
                </a:cxn>
                <a:cxn ang="0">
                  <a:pos x="connsiteX3" y="connsiteY3"/>
                </a:cxn>
              </a:cxnLst>
              <a:rect l="l" t="t" r="r" b="b"/>
              <a:pathLst>
                <a:path w="331109" h="10509">
                  <a:moveTo>
                    <a:pt x="0" y="0"/>
                  </a:moveTo>
                  <a:lnTo>
                    <a:pt x="331110" y="0"/>
                  </a:lnTo>
                  <a:lnTo>
                    <a:pt x="331110" y="10510"/>
                  </a:lnTo>
                  <a:lnTo>
                    <a:pt x="0" y="10510"/>
                  </a:lnTo>
                  <a:close/>
                </a:path>
              </a:pathLst>
            </a:custGeom>
            <a:solidFill>
              <a:srgbClr val="B4CAEF"/>
            </a:solidFill>
            <a:ln w="1333"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8DCC05C6-CD9C-374C-DBB9-B420893714CC}"/>
                </a:ext>
              </a:extLst>
            </p:cNvPr>
            <p:cNvSpPr/>
            <p:nvPr/>
          </p:nvSpPr>
          <p:spPr>
            <a:xfrm>
              <a:off x="2267247" y="4362578"/>
              <a:ext cx="13150" cy="13150"/>
            </a:xfrm>
            <a:custGeom>
              <a:avLst/>
              <a:gdLst>
                <a:gd name="connsiteX0" fmla="*/ 13137 w 13150"/>
                <a:gd name="connsiteY0" fmla="*/ 6556 h 13150"/>
                <a:gd name="connsiteX1" fmla="*/ 6561 w 13150"/>
                <a:gd name="connsiteY1" fmla="*/ 13131 h 13150"/>
                <a:gd name="connsiteX2" fmla="*/ -14 w 13150"/>
                <a:gd name="connsiteY2" fmla="*/ 6556 h 13150"/>
                <a:gd name="connsiteX3" fmla="*/ 6561 w 13150"/>
                <a:gd name="connsiteY3" fmla="*/ -19 h 13150"/>
                <a:gd name="connsiteX4" fmla="*/ 6575 w 13150"/>
                <a:gd name="connsiteY4" fmla="*/ -19 h 13150"/>
                <a:gd name="connsiteX5" fmla="*/ 13137 w 13150"/>
                <a:gd name="connsiteY5" fmla="*/ 6543 h 13150"/>
                <a:gd name="connsiteX6" fmla="*/ 13137 w 13150"/>
                <a:gd name="connsiteY6" fmla="*/ 6556 h 13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50" h="13150">
                  <a:moveTo>
                    <a:pt x="13137" y="6556"/>
                  </a:moveTo>
                  <a:cubicBezTo>
                    <a:pt x="13137" y="10184"/>
                    <a:pt x="10193" y="13131"/>
                    <a:pt x="6561" y="13131"/>
                  </a:cubicBezTo>
                  <a:cubicBezTo>
                    <a:pt x="2930" y="13131"/>
                    <a:pt x="-14" y="10184"/>
                    <a:pt x="-14" y="6556"/>
                  </a:cubicBezTo>
                  <a:cubicBezTo>
                    <a:pt x="-14" y="2928"/>
                    <a:pt x="2930" y="-19"/>
                    <a:pt x="6561" y="-19"/>
                  </a:cubicBezTo>
                  <a:cubicBezTo>
                    <a:pt x="6565" y="-19"/>
                    <a:pt x="6571" y="-19"/>
                    <a:pt x="6575" y="-19"/>
                  </a:cubicBezTo>
                  <a:cubicBezTo>
                    <a:pt x="10199" y="-19"/>
                    <a:pt x="13137" y="2915"/>
                    <a:pt x="13137" y="6543"/>
                  </a:cubicBezTo>
                  <a:cubicBezTo>
                    <a:pt x="13137" y="6543"/>
                    <a:pt x="13137" y="6556"/>
                    <a:pt x="13137" y="6556"/>
                  </a:cubicBezTo>
                  <a:close/>
                </a:path>
              </a:pathLst>
            </a:custGeom>
            <a:gradFill>
              <a:gsLst>
                <a:gs pos="0">
                  <a:srgbClr val="5C6CB1"/>
                </a:gs>
                <a:gs pos="50000">
                  <a:srgbClr val="6473B6"/>
                </a:gs>
                <a:gs pos="100000">
                  <a:srgbClr val="6C7BBB"/>
                </a:gs>
              </a:gsLst>
              <a:lin ang="0" scaled="1"/>
            </a:gradFill>
            <a:ln w="1333"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28D50232-E6CC-3114-ACD9-1D6ABDA56727}"/>
                </a:ext>
              </a:extLst>
            </p:cNvPr>
            <p:cNvSpPr/>
            <p:nvPr/>
          </p:nvSpPr>
          <p:spPr>
            <a:xfrm>
              <a:off x="2020918" y="4452058"/>
              <a:ext cx="124207" cy="296433"/>
            </a:xfrm>
            <a:custGeom>
              <a:avLst/>
              <a:gdLst>
                <a:gd name="connsiteX0" fmla="*/ 104674 w 124207"/>
                <a:gd name="connsiteY0" fmla="*/ 296401 h 296433"/>
                <a:gd name="connsiteX1" fmla="*/ 29866 w 124207"/>
                <a:gd name="connsiteY1" fmla="*/ 296401 h 296433"/>
                <a:gd name="connsiteX2" fmla="*/ -14 w 124207"/>
                <a:gd name="connsiteY2" fmla="*/ 266685 h 296433"/>
                <a:gd name="connsiteX3" fmla="*/ 3191 w 124207"/>
                <a:gd name="connsiteY3" fmla="*/ 253161 h 296433"/>
                <a:gd name="connsiteX4" fmla="*/ 104141 w 124207"/>
                <a:gd name="connsiteY4" fmla="*/ 53263 h 296433"/>
                <a:gd name="connsiteX5" fmla="*/ 93215 w 124207"/>
                <a:gd name="connsiteY5" fmla="*/ 19987 h 296433"/>
                <a:gd name="connsiteX6" fmla="*/ 82014 w 124207"/>
                <a:gd name="connsiteY6" fmla="*/ 17319 h 296433"/>
                <a:gd name="connsiteX7" fmla="*/ 17569 w 124207"/>
                <a:gd name="connsiteY7" fmla="*/ 17319 h 296433"/>
                <a:gd name="connsiteX8" fmla="*/ 8900 w 124207"/>
                <a:gd name="connsiteY8" fmla="*/ 8650 h 296433"/>
                <a:gd name="connsiteX9" fmla="*/ 17569 w 124207"/>
                <a:gd name="connsiteY9" fmla="*/ -19 h 296433"/>
                <a:gd name="connsiteX10" fmla="*/ 82081 w 124207"/>
                <a:gd name="connsiteY10" fmla="*/ -19 h 296433"/>
                <a:gd name="connsiteX11" fmla="*/ 124193 w 124207"/>
                <a:gd name="connsiteY11" fmla="*/ 42046 h 296433"/>
                <a:gd name="connsiteX12" fmla="*/ 119665 w 124207"/>
                <a:gd name="connsiteY12" fmla="*/ 61065 h 296433"/>
                <a:gd name="connsiteX13" fmla="*/ 18716 w 124207"/>
                <a:gd name="connsiteY13" fmla="*/ 260963 h 296433"/>
                <a:gd name="connsiteX14" fmla="*/ 24231 w 124207"/>
                <a:gd name="connsiteY14" fmla="*/ 277728 h 296433"/>
                <a:gd name="connsiteX15" fmla="*/ 29866 w 124207"/>
                <a:gd name="connsiteY15" fmla="*/ 279076 h 296433"/>
                <a:gd name="connsiteX16" fmla="*/ 104674 w 124207"/>
                <a:gd name="connsiteY16" fmla="*/ 279076 h 296433"/>
                <a:gd name="connsiteX17" fmla="*/ 113343 w 124207"/>
                <a:gd name="connsiteY17" fmla="*/ 287745 h 296433"/>
                <a:gd name="connsiteX18" fmla="*/ 104674 w 124207"/>
                <a:gd name="connsiteY18" fmla="*/ 296414 h 296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4207" h="296433">
                  <a:moveTo>
                    <a:pt x="104674" y="296401"/>
                  </a:moveTo>
                  <a:lnTo>
                    <a:pt x="29866" y="296401"/>
                  </a:lnTo>
                  <a:cubicBezTo>
                    <a:pt x="13410" y="296441"/>
                    <a:pt x="33" y="283143"/>
                    <a:pt x="-14" y="266685"/>
                  </a:cubicBezTo>
                  <a:cubicBezTo>
                    <a:pt x="-27" y="261990"/>
                    <a:pt x="1071" y="257349"/>
                    <a:pt x="3191" y="253161"/>
                  </a:cubicBezTo>
                  <a:lnTo>
                    <a:pt x="104141" y="53263"/>
                  </a:lnTo>
                  <a:cubicBezTo>
                    <a:pt x="110313" y="41059"/>
                    <a:pt x="105422" y="26162"/>
                    <a:pt x="93215" y="19987"/>
                  </a:cubicBezTo>
                  <a:cubicBezTo>
                    <a:pt x="89743" y="18226"/>
                    <a:pt x="85906" y="17319"/>
                    <a:pt x="82014" y="17319"/>
                  </a:cubicBezTo>
                  <a:lnTo>
                    <a:pt x="17569" y="17319"/>
                  </a:lnTo>
                  <a:cubicBezTo>
                    <a:pt x="12781" y="17319"/>
                    <a:pt x="8900" y="13438"/>
                    <a:pt x="8900" y="8650"/>
                  </a:cubicBezTo>
                  <a:cubicBezTo>
                    <a:pt x="8900" y="3862"/>
                    <a:pt x="12781" y="-19"/>
                    <a:pt x="17569" y="-19"/>
                  </a:cubicBezTo>
                  <a:lnTo>
                    <a:pt x="82081" y="-19"/>
                  </a:lnTo>
                  <a:cubicBezTo>
                    <a:pt x="105328" y="-33"/>
                    <a:pt x="124182" y="18799"/>
                    <a:pt x="124193" y="42046"/>
                  </a:cubicBezTo>
                  <a:cubicBezTo>
                    <a:pt x="124197" y="48662"/>
                    <a:pt x="122646" y="55170"/>
                    <a:pt x="119665" y="61065"/>
                  </a:cubicBezTo>
                  <a:lnTo>
                    <a:pt x="18716" y="260963"/>
                  </a:lnTo>
                  <a:cubicBezTo>
                    <a:pt x="15607" y="267112"/>
                    <a:pt x="18077" y="274621"/>
                    <a:pt x="24231" y="277728"/>
                  </a:cubicBezTo>
                  <a:cubicBezTo>
                    <a:pt x="25978" y="278622"/>
                    <a:pt x="27908" y="279076"/>
                    <a:pt x="29866" y="279076"/>
                  </a:cubicBezTo>
                  <a:lnTo>
                    <a:pt x="104674" y="279076"/>
                  </a:lnTo>
                  <a:cubicBezTo>
                    <a:pt x="109462" y="279076"/>
                    <a:pt x="113343" y="282957"/>
                    <a:pt x="113343" y="287745"/>
                  </a:cubicBezTo>
                  <a:cubicBezTo>
                    <a:pt x="113343" y="292533"/>
                    <a:pt x="109462" y="296414"/>
                    <a:pt x="104674" y="296414"/>
                  </a:cubicBezTo>
                  <a:close/>
                </a:path>
              </a:pathLst>
            </a:custGeom>
            <a:gradFill>
              <a:gsLst>
                <a:gs pos="0">
                  <a:srgbClr val="FFFFFF"/>
                </a:gs>
                <a:gs pos="84000">
                  <a:srgbClr val="CDDFEC"/>
                </a:gs>
              </a:gsLst>
              <a:lin ang="16200000" scaled="1"/>
            </a:gradFill>
            <a:ln w="1333"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54547829-0CD7-D720-1CB7-3415001704C1}"/>
                </a:ext>
              </a:extLst>
            </p:cNvPr>
            <p:cNvSpPr/>
            <p:nvPr/>
          </p:nvSpPr>
          <p:spPr>
            <a:xfrm>
              <a:off x="2237789" y="4452058"/>
              <a:ext cx="124145" cy="296433"/>
            </a:xfrm>
            <a:custGeom>
              <a:avLst/>
              <a:gdLst>
                <a:gd name="connsiteX0" fmla="*/ 104613 w 124145"/>
                <a:gd name="connsiteY0" fmla="*/ 296401 h 296433"/>
                <a:gd name="connsiteX1" fmla="*/ 29791 w 124145"/>
                <a:gd name="connsiteY1" fmla="*/ 296401 h 296433"/>
                <a:gd name="connsiteX2" fmla="*/ -14 w 124145"/>
                <a:gd name="connsiteY2" fmla="*/ 266592 h 296433"/>
                <a:gd name="connsiteX3" fmla="*/ 3183 w 124145"/>
                <a:gd name="connsiteY3" fmla="*/ 253161 h 296433"/>
                <a:gd name="connsiteX4" fmla="*/ 104146 w 124145"/>
                <a:gd name="connsiteY4" fmla="*/ 53263 h 296433"/>
                <a:gd name="connsiteX5" fmla="*/ 93185 w 124145"/>
                <a:gd name="connsiteY5" fmla="*/ 19973 h 296433"/>
                <a:gd name="connsiteX6" fmla="*/ 82019 w 124145"/>
                <a:gd name="connsiteY6" fmla="*/ 17319 h 296433"/>
                <a:gd name="connsiteX7" fmla="*/ 17507 w 124145"/>
                <a:gd name="connsiteY7" fmla="*/ 17319 h 296433"/>
                <a:gd name="connsiteX8" fmla="*/ 8838 w 124145"/>
                <a:gd name="connsiteY8" fmla="*/ 8650 h 296433"/>
                <a:gd name="connsiteX9" fmla="*/ 17507 w 124145"/>
                <a:gd name="connsiteY9" fmla="*/ -19 h 296433"/>
                <a:gd name="connsiteX10" fmla="*/ 82019 w 124145"/>
                <a:gd name="connsiteY10" fmla="*/ -19 h 296433"/>
                <a:gd name="connsiteX11" fmla="*/ 124132 w 124145"/>
                <a:gd name="connsiteY11" fmla="*/ 42046 h 296433"/>
                <a:gd name="connsiteX12" fmla="*/ 119604 w 124145"/>
                <a:gd name="connsiteY12" fmla="*/ 61065 h 296433"/>
                <a:gd name="connsiteX13" fmla="*/ 18654 w 124145"/>
                <a:gd name="connsiteY13" fmla="*/ 260963 h 296433"/>
                <a:gd name="connsiteX14" fmla="*/ 24133 w 124145"/>
                <a:gd name="connsiteY14" fmla="*/ 277728 h 296433"/>
                <a:gd name="connsiteX15" fmla="*/ 29791 w 124145"/>
                <a:gd name="connsiteY15" fmla="*/ 279076 h 296433"/>
                <a:gd name="connsiteX16" fmla="*/ 104613 w 124145"/>
                <a:gd name="connsiteY16" fmla="*/ 279076 h 296433"/>
                <a:gd name="connsiteX17" fmla="*/ 113282 w 124145"/>
                <a:gd name="connsiteY17" fmla="*/ 287745 h 296433"/>
                <a:gd name="connsiteX18" fmla="*/ 104613 w 124145"/>
                <a:gd name="connsiteY18" fmla="*/ 296414 h 296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4145" h="296433">
                  <a:moveTo>
                    <a:pt x="104613" y="296401"/>
                  </a:moveTo>
                  <a:lnTo>
                    <a:pt x="29791" y="296401"/>
                  </a:lnTo>
                  <a:cubicBezTo>
                    <a:pt x="13327" y="296401"/>
                    <a:pt x="-17" y="283050"/>
                    <a:pt x="-14" y="266592"/>
                  </a:cubicBezTo>
                  <a:cubicBezTo>
                    <a:pt x="-14" y="261924"/>
                    <a:pt x="1081" y="257322"/>
                    <a:pt x="3183" y="253161"/>
                  </a:cubicBezTo>
                  <a:lnTo>
                    <a:pt x="104146" y="53263"/>
                  </a:lnTo>
                  <a:cubicBezTo>
                    <a:pt x="110312" y="41046"/>
                    <a:pt x="105404" y="26135"/>
                    <a:pt x="93185" y="19973"/>
                  </a:cubicBezTo>
                  <a:cubicBezTo>
                    <a:pt x="89723" y="18226"/>
                    <a:pt x="85898" y="17319"/>
                    <a:pt x="82019" y="17319"/>
                  </a:cubicBezTo>
                  <a:lnTo>
                    <a:pt x="17507" y="17319"/>
                  </a:lnTo>
                  <a:cubicBezTo>
                    <a:pt x="12719" y="17319"/>
                    <a:pt x="8838" y="13438"/>
                    <a:pt x="8838" y="8650"/>
                  </a:cubicBezTo>
                  <a:cubicBezTo>
                    <a:pt x="8838" y="3862"/>
                    <a:pt x="12719" y="-19"/>
                    <a:pt x="17507" y="-19"/>
                  </a:cubicBezTo>
                  <a:lnTo>
                    <a:pt x="82019" y="-19"/>
                  </a:lnTo>
                  <a:cubicBezTo>
                    <a:pt x="105266" y="-33"/>
                    <a:pt x="124121" y="18799"/>
                    <a:pt x="124132" y="42046"/>
                  </a:cubicBezTo>
                  <a:cubicBezTo>
                    <a:pt x="124136" y="48662"/>
                    <a:pt x="122585" y="55170"/>
                    <a:pt x="119604" y="61065"/>
                  </a:cubicBezTo>
                  <a:lnTo>
                    <a:pt x="18654" y="260963"/>
                  </a:lnTo>
                  <a:cubicBezTo>
                    <a:pt x="15539" y="267112"/>
                    <a:pt x="17991" y="274607"/>
                    <a:pt x="24133" y="277728"/>
                  </a:cubicBezTo>
                  <a:cubicBezTo>
                    <a:pt x="25887" y="278622"/>
                    <a:pt x="27825" y="279076"/>
                    <a:pt x="29791" y="279076"/>
                  </a:cubicBezTo>
                  <a:lnTo>
                    <a:pt x="104613" y="279076"/>
                  </a:lnTo>
                  <a:cubicBezTo>
                    <a:pt x="109401" y="279076"/>
                    <a:pt x="113282" y="282957"/>
                    <a:pt x="113282" y="287745"/>
                  </a:cubicBezTo>
                  <a:cubicBezTo>
                    <a:pt x="113282" y="292533"/>
                    <a:pt x="109401" y="296414"/>
                    <a:pt x="104613" y="296414"/>
                  </a:cubicBezTo>
                  <a:close/>
                </a:path>
              </a:pathLst>
            </a:custGeom>
            <a:gradFill>
              <a:gsLst>
                <a:gs pos="0">
                  <a:srgbClr val="FFFFFF"/>
                </a:gs>
                <a:gs pos="84000">
                  <a:srgbClr val="CDDFEC"/>
                </a:gs>
              </a:gsLst>
              <a:lin ang="16200000" scaled="1"/>
            </a:gradFill>
            <a:ln w="1333"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AFD4247A-55AA-BFC8-C9DF-64FF9D1979E9}"/>
                </a:ext>
              </a:extLst>
            </p:cNvPr>
            <p:cNvSpPr/>
            <p:nvPr/>
          </p:nvSpPr>
          <p:spPr>
            <a:xfrm>
              <a:off x="2028788" y="4432386"/>
              <a:ext cx="420112" cy="19685"/>
            </a:xfrm>
            <a:custGeom>
              <a:avLst/>
              <a:gdLst>
                <a:gd name="connsiteX0" fmla="*/ 1136 w 420112"/>
                <a:gd name="connsiteY0" fmla="*/ 0 h 19685"/>
                <a:gd name="connsiteX1" fmla="*/ 414030 w 420112"/>
                <a:gd name="connsiteY1" fmla="*/ 0 h 19685"/>
                <a:gd name="connsiteX2" fmla="*/ 420112 w 420112"/>
                <a:gd name="connsiteY2" fmla="*/ 6082 h 19685"/>
                <a:gd name="connsiteX3" fmla="*/ 420112 w 420112"/>
                <a:gd name="connsiteY3" fmla="*/ 13604 h 19685"/>
                <a:gd name="connsiteX4" fmla="*/ 414030 w 420112"/>
                <a:gd name="connsiteY4" fmla="*/ 19686 h 19685"/>
                <a:gd name="connsiteX5" fmla="*/ 1136 w 420112"/>
                <a:gd name="connsiteY5" fmla="*/ 19686 h 19685"/>
                <a:gd name="connsiteX6" fmla="*/ 3 w 420112"/>
                <a:gd name="connsiteY6" fmla="*/ 18552 h 19685"/>
                <a:gd name="connsiteX7" fmla="*/ 3 w 420112"/>
                <a:gd name="connsiteY7" fmla="*/ 1214 h 19685"/>
                <a:gd name="connsiteX8" fmla="*/ 1054 w 420112"/>
                <a:gd name="connsiteY8" fmla="*/ 0 h 19685"/>
                <a:gd name="connsiteX9" fmla="*/ 1136 w 420112"/>
                <a:gd name="connsiteY9" fmla="*/ 0 h 19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0112" h="19685">
                  <a:moveTo>
                    <a:pt x="1136" y="0"/>
                  </a:moveTo>
                  <a:lnTo>
                    <a:pt x="414030" y="0"/>
                  </a:lnTo>
                  <a:cubicBezTo>
                    <a:pt x="417389" y="0"/>
                    <a:pt x="420112" y="2721"/>
                    <a:pt x="420112" y="6082"/>
                  </a:cubicBezTo>
                  <a:lnTo>
                    <a:pt x="420112" y="13604"/>
                  </a:lnTo>
                  <a:cubicBezTo>
                    <a:pt x="420112" y="16965"/>
                    <a:pt x="417389" y="19686"/>
                    <a:pt x="414030" y="19686"/>
                  </a:cubicBezTo>
                  <a:lnTo>
                    <a:pt x="1136" y="19686"/>
                  </a:lnTo>
                  <a:cubicBezTo>
                    <a:pt x="511" y="19686"/>
                    <a:pt x="3" y="19179"/>
                    <a:pt x="3" y="18552"/>
                  </a:cubicBezTo>
                  <a:lnTo>
                    <a:pt x="3" y="1214"/>
                  </a:lnTo>
                  <a:cubicBezTo>
                    <a:pt x="-41" y="587"/>
                    <a:pt x="430" y="53"/>
                    <a:pt x="1054" y="0"/>
                  </a:cubicBezTo>
                  <a:cubicBezTo>
                    <a:pt x="1082" y="0"/>
                    <a:pt x="1108" y="0"/>
                    <a:pt x="1136" y="0"/>
                  </a:cubicBezTo>
                  <a:close/>
                </a:path>
              </a:pathLst>
            </a:custGeom>
            <a:solidFill>
              <a:srgbClr val="3D6FD3"/>
            </a:solidFill>
            <a:ln w="1333"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4A2A8383-50D7-01A3-4D19-2BF2555BAF74}"/>
                </a:ext>
              </a:extLst>
            </p:cNvPr>
            <p:cNvSpPr/>
            <p:nvPr/>
          </p:nvSpPr>
          <p:spPr>
            <a:xfrm>
              <a:off x="2028791" y="4432359"/>
              <a:ext cx="420055" cy="19605"/>
            </a:xfrm>
            <a:custGeom>
              <a:avLst/>
              <a:gdLst>
                <a:gd name="connsiteX0" fmla="*/ 1134 w 420055"/>
                <a:gd name="connsiteY0" fmla="*/ 27 h 19605"/>
                <a:gd name="connsiteX1" fmla="*/ 412053 w 420055"/>
                <a:gd name="connsiteY1" fmla="*/ 27 h 19605"/>
                <a:gd name="connsiteX2" fmla="*/ 420056 w 420055"/>
                <a:gd name="connsiteY2" fmla="*/ 8029 h 19605"/>
                <a:gd name="connsiteX3" fmla="*/ 420056 w 420055"/>
                <a:gd name="connsiteY3" fmla="*/ 11603 h 19605"/>
                <a:gd name="connsiteX4" fmla="*/ 412053 w 420055"/>
                <a:gd name="connsiteY4" fmla="*/ 19606 h 19605"/>
                <a:gd name="connsiteX5" fmla="*/ 1134 w 420055"/>
                <a:gd name="connsiteY5" fmla="*/ 19606 h 19605"/>
                <a:gd name="connsiteX6" fmla="*/ 0 w 420055"/>
                <a:gd name="connsiteY6" fmla="*/ 18472 h 19605"/>
                <a:gd name="connsiteX7" fmla="*/ 0 w 420055"/>
                <a:gd name="connsiteY7" fmla="*/ 1133 h 19605"/>
                <a:gd name="connsiteX8" fmla="*/ 1134 w 420055"/>
                <a:gd name="connsiteY8" fmla="*/ 0 h 19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0055" h="19605">
                  <a:moveTo>
                    <a:pt x="1134" y="27"/>
                  </a:moveTo>
                  <a:lnTo>
                    <a:pt x="412053" y="27"/>
                  </a:lnTo>
                  <a:cubicBezTo>
                    <a:pt x="416473" y="27"/>
                    <a:pt x="420056" y="3614"/>
                    <a:pt x="420056" y="8029"/>
                  </a:cubicBezTo>
                  <a:lnTo>
                    <a:pt x="420056" y="11603"/>
                  </a:lnTo>
                  <a:cubicBezTo>
                    <a:pt x="420056" y="16018"/>
                    <a:pt x="416473" y="19606"/>
                    <a:pt x="412053" y="19606"/>
                  </a:cubicBezTo>
                  <a:lnTo>
                    <a:pt x="1134" y="19606"/>
                  </a:lnTo>
                  <a:cubicBezTo>
                    <a:pt x="508" y="19606"/>
                    <a:pt x="0" y="19099"/>
                    <a:pt x="0" y="18472"/>
                  </a:cubicBezTo>
                  <a:lnTo>
                    <a:pt x="0" y="1133"/>
                  </a:lnTo>
                  <a:cubicBezTo>
                    <a:pt x="0" y="507"/>
                    <a:pt x="508" y="0"/>
                    <a:pt x="1134" y="0"/>
                  </a:cubicBezTo>
                  <a:close/>
                </a:path>
              </a:pathLst>
            </a:custGeom>
            <a:solidFill>
              <a:srgbClr val="00A887"/>
            </a:solidFill>
            <a:ln w="1333"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796F9BEF-378A-715D-C7C2-87BC8CEFA6F8}"/>
                </a:ext>
              </a:extLst>
            </p:cNvPr>
            <p:cNvSpPr/>
            <p:nvPr/>
          </p:nvSpPr>
          <p:spPr>
            <a:xfrm>
              <a:off x="2028791" y="4432385"/>
              <a:ext cx="276560" cy="19672"/>
            </a:xfrm>
            <a:custGeom>
              <a:avLst/>
              <a:gdLst>
                <a:gd name="connsiteX0" fmla="*/ 275427 w 276560"/>
                <a:gd name="connsiteY0" fmla="*/ 0 h 19672"/>
                <a:gd name="connsiteX1" fmla="*/ 276561 w 276560"/>
                <a:gd name="connsiteY1" fmla="*/ 0 h 19672"/>
                <a:gd name="connsiteX2" fmla="*/ 276561 w 276560"/>
                <a:gd name="connsiteY2" fmla="*/ 19672 h 19672"/>
                <a:gd name="connsiteX3" fmla="*/ 275427 w 276560"/>
                <a:gd name="connsiteY3" fmla="*/ 19672 h 19672"/>
                <a:gd name="connsiteX4" fmla="*/ 1134 w 276560"/>
                <a:gd name="connsiteY4" fmla="*/ 19672 h 19672"/>
                <a:gd name="connsiteX5" fmla="*/ 0 w 276560"/>
                <a:gd name="connsiteY5" fmla="*/ 19672 h 19672"/>
                <a:gd name="connsiteX6" fmla="*/ 0 w 276560"/>
                <a:gd name="connsiteY6" fmla="*/ 0 h 19672"/>
                <a:gd name="connsiteX7" fmla="*/ 1134 w 276560"/>
                <a:gd name="connsiteY7" fmla="*/ 0 h 19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6560" h="19672">
                  <a:moveTo>
                    <a:pt x="275427" y="0"/>
                  </a:moveTo>
                  <a:cubicBezTo>
                    <a:pt x="276053" y="0"/>
                    <a:pt x="276561" y="0"/>
                    <a:pt x="276561" y="0"/>
                  </a:cubicBezTo>
                  <a:lnTo>
                    <a:pt x="276561" y="19672"/>
                  </a:lnTo>
                  <a:cubicBezTo>
                    <a:pt x="276561" y="19672"/>
                    <a:pt x="276053" y="19672"/>
                    <a:pt x="275427" y="19672"/>
                  </a:cubicBezTo>
                  <a:lnTo>
                    <a:pt x="1134" y="19672"/>
                  </a:lnTo>
                  <a:cubicBezTo>
                    <a:pt x="508" y="19672"/>
                    <a:pt x="0" y="19672"/>
                    <a:pt x="0" y="19672"/>
                  </a:cubicBezTo>
                  <a:lnTo>
                    <a:pt x="0" y="0"/>
                  </a:lnTo>
                  <a:cubicBezTo>
                    <a:pt x="0" y="0"/>
                    <a:pt x="508" y="0"/>
                    <a:pt x="1134" y="0"/>
                  </a:cubicBezTo>
                  <a:close/>
                </a:path>
              </a:pathLst>
            </a:custGeom>
            <a:gradFill>
              <a:gsLst>
                <a:gs pos="0">
                  <a:srgbClr val="00A887"/>
                </a:gs>
                <a:gs pos="50000">
                  <a:srgbClr val="12856C"/>
                </a:gs>
                <a:gs pos="100000">
                  <a:srgbClr val="256351"/>
                </a:gs>
              </a:gsLst>
              <a:lin ang="16128924" scaled="1"/>
            </a:gradFill>
            <a:ln w="1333"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BFABAC69-CBCF-01CF-05D3-890C1E736CAF}"/>
                </a:ext>
              </a:extLst>
            </p:cNvPr>
            <p:cNvSpPr/>
            <p:nvPr/>
          </p:nvSpPr>
          <p:spPr>
            <a:xfrm>
              <a:off x="2102772" y="4424637"/>
              <a:ext cx="113086" cy="7749"/>
            </a:xfrm>
            <a:custGeom>
              <a:avLst/>
              <a:gdLst>
                <a:gd name="connsiteX0" fmla="*/ 0 w 113086"/>
                <a:gd name="connsiteY0" fmla="*/ 0 h 7749"/>
                <a:gd name="connsiteX1" fmla="*/ 108712 w 113086"/>
                <a:gd name="connsiteY1" fmla="*/ 0 h 7749"/>
                <a:gd name="connsiteX2" fmla="*/ 113086 w 113086"/>
                <a:gd name="connsiteY2" fmla="*/ 4375 h 7749"/>
                <a:gd name="connsiteX3" fmla="*/ 113086 w 113086"/>
                <a:gd name="connsiteY3" fmla="*/ 7749 h 7749"/>
                <a:gd name="connsiteX4" fmla="*/ 113086 w 113086"/>
                <a:gd name="connsiteY4" fmla="*/ 7749 h 7749"/>
                <a:gd name="connsiteX5" fmla="*/ 0 w 113086"/>
                <a:gd name="connsiteY5" fmla="*/ 7749 h 7749"/>
                <a:gd name="connsiteX6" fmla="*/ 0 w 113086"/>
                <a:gd name="connsiteY6" fmla="*/ 7749 h 7749"/>
                <a:gd name="connsiteX7" fmla="*/ 0 w 113086"/>
                <a:gd name="connsiteY7" fmla="*/ 0 h 7749"/>
                <a:gd name="connsiteX8" fmla="*/ 0 w 113086"/>
                <a:gd name="connsiteY8" fmla="*/ 0 h 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086" h="7749">
                  <a:moveTo>
                    <a:pt x="0" y="0"/>
                  </a:moveTo>
                  <a:lnTo>
                    <a:pt x="108712" y="0"/>
                  </a:lnTo>
                  <a:cubicBezTo>
                    <a:pt x="111128" y="0"/>
                    <a:pt x="113086" y="1961"/>
                    <a:pt x="113086" y="4375"/>
                  </a:cubicBezTo>
                  <a:lnTo>
                    <a:pt x="113086" y="7749"/>
                  </a:lnTo>
                  <a:lnTo>
                    <a:pt x="113086" y="7749"/>
                  </a:lnTo>
                  <a:lnTo>
                    <a:pt x="0" y="7749"/>
                  </a:lnTo>
                  <a:lnTo>
                    <a:pt x="0" y="7749"/>
                  </a:lnTo>
                  <a:lnTo>
                    <a:pt x="0" y="0"/>
                  </a:lnTo>
                  <a:lnTo>
                    <a:pt x="0" y="0"/>
                  </a:lnTo>
                  <a:close/>
                </a:path>
              </a:pathLst>
            </a:custGeom>
            <a:solidFill>
              <a:srgbClr val="CCDEF2"/>
            </a:solidFill>
            <a:ln w="1333"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C564CDFD-B9AC-7952-39DB-C627B9763234}"/>
                </a:ext>
              </a:extLst>
            </p:cNvPr>
            <p:cNvSpPr/>
            <p:nvPr/>
          </p:nvSpPr>
          <p:spPr>
            <a:xfrm>
              <a:off x="2028791" y="4432399"/>
              <a:ext cx="150070" cy="19685"/>
            </a:xfrm>
            <a:custGeom>
              <a:avLst/>
              <a:gdLst>
                <a:gd name="connsiteX0" fmla="*/ -14 w 150070"/>
                <a:gd name="connsiteY0" fmla="*/ 1114 h 19685"/>
                <a:gd name="connsiteX1" fmla="*/ -14 w 150070"/>
                <a:gd name="connsiteY1" fmla="*/ 15665 h 19685"/>
                <a:gd name="connsiteX2" fmla="*/ 1133 w 150070"/>
                <a:gd name="connsiteY2" fmla="*/ 19667 h 19685"/>
                <a:gd name="connsiteX3" fmla="*/ 138867 w 150070"/>
                <a:gd name="connsiteY3" fmla="*/ 19667 h 19685"/>
                <a:gd name="connsiteX4" fmla="*/ 150057 w 150070"/>
                <a:gd name="connsiteY4" fmla="*/ -19 h 19685"/>
                <a:gd name="connsiteX5" fmla="*/ 1107 w 150070"/>
                <a:gd name="connsiteY5" fmla="*/ -19 h 19685"/>
                <a:gd name="connsiteX6" fmla="*/ -14 w 150070"/>
                <a:gd name="connsiteY6" fmla="*/ 1114 h 19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0070" h="19685">
                  <a:moveTo>
                    <a:pt x="-14" y="1114"/>
                  </a:moveTo>
                  <a:lnTo>
                    <a:pt x="-14" y="15665"/>
                  </a:lnTo>
                  <a:lnTo>
                    <a:pt x="1133" y="19667"/>
                  </a:lnTo>
                  <a:lnTo>
                    <a:pt x="138867" y="19667"/>
                  </a:lnTo>
                  <a:lnTo>
                    <a:pt x="150057" y="-19"/>
                  </a:lnTo>
                  <a:lnTo>
                    <a:pt x="1107" y="-19"/>
                  </a:lnTo>
                  <a:cubicBezTo>
                    <a:pt x="489" y="-6"/>
                    <a:pt x="-7" y="501"/>
                    <a:pt x="-14" y="1114"/>
                  </a:cubicBezTo>
                  <a:close/>
                </a:path>
              </a:pathLst>
            </a:custGeom>
            <a:gradFill>
              <a:gsLst>
                <a:gs pos="0">
                  <a:srgbClr val="00A887"/>
                </a:gs>
                <a:gs pos="50000">
                  <a:srgbClr val="12856C"/>
                </a:gs>
                <a:gs pos="100000">
                  <a:srgbClr val="256351"/>
                </a:gs>
              </a:gsLst>
              <a:lin ang="16726987" scaled="1"/>
            </a:gradFill>
            <a:ln w="1333"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F0A532F4-0EB1-F46A-8621-BF27A04E06BE}"/>
                </a:ext>
              </a:extLst>
            </p:cNvPr>
            <p:cNvSpPr/>
            <p:nvPr/>
          </p:nvSpPr>
          <p:spPr>
            <a:xfrm>
              <a:off x="1862370" y="4502886"/>
              <a:ext cx="238815" cy="210741"/>
            </a:xfrm>
            <a:custGeom>
              <a:avLst/>
              <a:gdLst>
                <a:gd name="connsiteX0" fmla="*/ 3106 w 238815"/>
                <a:gd name="connsiteY0" fmla="*/ 18079 h 210741"/>
                <a:gd name="connsiteX1" fmla="*/ 36902 w 238815"/>
                <a:gd name="connsiteY1" fmla="*/ 94889 h 210741"/>
                <a:gd name="connsiteX2" fmla="*/ 170408 w 238815"/>
                <a:gd name="connsiteY2" fmla="*/ 101357 h 210741"/>
                <a:gd name="connsiteX3" fmla="*/ 216795 w 238815"/>
                <a:gd name="connsiteY3" fmla="*/ 210722 h 210741"/>
                <a:gd name="connsiteX4" fmla="*/ 238801 w 238815"/>
                <a:gd name="connsiteY4" fmla="*/ 210722 h 210741"/>
                <a:gd name="connsiteX5" fmla="*/ 183492 w 238815"/>
                <a:gd name="connsiteY5" fmla="*/ 64426 h 210741"/>
                <a:gd name="connsiteX6" fmla="*/ 42557 w 238815"/>
                <a:gd name="connsiteY6" fmla="*/ -19 h 210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815" h="210741">
                  <a:moveTo>
                    <a:pt x="3106" y="18079"/>
                  </a:moveTo>
                  <a:cubicBezTo>
                    <a:pt x="3106" y="18079"/>
                    <a:pt x="-15206" y="75883"/>
                    <a:pt x="36902" y="94889"/>
                  </a:cubicBezTo>
                  <a:cubicBezTo>
                    <a:pt x="89011" y="113894"/>
                    <a:pt x="170408" y="101357"/>
                    <a:pt x="170408" y="101357"/>
                  </a:cubicBezTo>
                  <a:lnTo>
                    <a:pt x="216795" y="210722"/>
                  </a:lnTo>
                  <a:lnTo>
                    <a:pt x="238801" y="210722"/>
                  </a:lnTo>
                  <a:cubicBezTo>
                    <a:pt x="238801" y="210722"/>
                    <a:pt x="221556" y="79884"/>
                    <a:pt x="183492" y="64426"/>
                  </a:cubicBezTo>
                  <a:cubicBezTo>
                    <a:pt x="145427" y="48968"/>
                    <a:pt x="42557" y="-19"/>
                    <a:pt x="42557" y="-19"/>
                  </a:cubicBezTo>
                </a:path>
              </a:pathLst>
            </a:custGeom>
            <a:solidFill>
              <a:srgbClr val="4A567C"/>
            </a:solidFill>
            <a:ln w="1333"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D8E4C3B5-2F66-7D74-6E03-0CD07B24F980}"/>
                </a:ext>
              </a:extLst>
            </p:cNvPr>
            <p:cNvSpPr/>
            <p:nvPr/>
          </p:nvSpPr>
          <p:spPr>
            <a:xfrm>
              <a:off x="2078138" y="4710693"/>
              <a:ext cx="52612" cy="37784"/>
            </a:xfrm>
            <a:custGeom>
              <a:avLst/>
              <a:gdLst>
                <a:gd name="connsiteX0" fmla="*/ -14 w 52612"/>
                <a:gd name="connsiteY0" fmla="*/ -19 h 37784"/>
                <a:gd name="connsiteX1" fmla="*/ 1920 w 52612"/>
                <a:gd name="connsiteY1" fmla="*/ 31523 h 37784"/>
                <a:gd name="connsiteX2" fmla="*/ 1920 w 52612"/>
                <a:gd name="connsiteY2" fmla="*/ 31617 h 37784"/>
                <a:gd name="connsiteX3" fmla="*/ 5520 w 52612"/>
                <a:gd name="connsiteY3" fmla="*/ 37618 h 37784"/>
                <a:gd name="connsiteX4" fmla="*/ 6761 w 52612"/>
                <a:gd name="connsiteY4" fmla="*/ 37765 h 37784"/>
                <a:gd name="connsiteX5" fmla="*/ 52348 w 52612"/>
                <a:gd name="connsiteY5" fmla="*/ 37765 h 37784"/>
                <a:gd name="connsiteX6" fmla="*/ 45679 w 52612"/>
                <a:gd name="connsiteY6" fmla="*/ 18879 h 37784"/>
                <a:gd name="connsiteX7" fmla="*/ 22033 w 52612"/>
                <a:gd name="connsiteY7" fmla="*/ -19 h 3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612" h="37784">
                  <a:moveTo>
                    <a:pt x="-14" y="-19"/>
                  </a:moveTo>
                  <a:cubicBezTo>
                    <a:pt x="-14" y="-19"/>
                    <a:pt x="2814" y="28402"/>
                    <a:pt x="1920" y="31523"/>
                  </a:cubicBezTo>
                  <a:lnTo>
                    <a:pt x="1920" y="31617"/>
                  </a:lnTo>
                  <a:cubicBezTo>
                    <a:pt x="1257" y="34271"/>
                    <a:pt x="2868" y="36951"/>
                    <a:pt x="5520" y="37618"/>
                  </a:cubicBezTo>
                  <a:cubicBezTo>
                    <a:pt x="5925" y="37725"/>
                    <a:pt x="6343" y="37765"/>
                    <a:pt x="6761" y="37765"/>
                  </a:cubicBezTo>
                  <a:lnTo>
                    <a:pt x="52348" y="37765"/>
                  </a:lnTo>
                  <a:cubicBezTo>
                    <a:pt x="52348" y="37765"/>
                    <a:pt x="54589" y="22294"/>
                    <a:pt x="45679" y="18879"/>
                  </a:cubicBezTo>
                  <a:cubicBezTo>
                    <a:pt x="36770" y="15465"/>
                    <a:pt x="26060" y="10370"/>
                    <a:pt x="22033" y="-19"/>
                  </a:cubicBezTo>
                </a:path>
              </a:pathLst>
            </a:custGeom>
            <a:solidFill>
              <a:srgbClr val="314341"/>
            </a:solidFill>
            <a:ln w="1333"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D1C0D92C-920F-0475-F07D-6815A5E85BD0}"/>
                </a:ext>
              </a:extLst>
            </p:cNvPr>
            <p:cNvSpPr/>
            <p:nvPr/>
          </p:nvSpPr>
          <p:spPr>
            <a:xfrm>
              <a:off x="1970996" y="4218309"/>
              <a:ext cx="71054" cy="99149"/>
            </a:xfrm>
            <a:custGeom>
              <a:avLst/>
              <a:gdLst>
                <a:gd name="connsiteX0" fmla="*/ 68451 w 71054"/>
                <a:gd name="connsiteY0" fmla="*/ 24135 h 99149"/>
                <a:gd name="connsiteX1" fmla="*/ 68237 w 71054"/>
                <a:gd name="connsiteY1" fmla="*/ 25363 h 99149"/>
                <a:gd name="connsiteX2" fmla="*/ 20810 w 71054"/>
                <a:gd name="connsiteY2" fmla="*/ 1129 h 99149"/>
                <a:gd name="connsiteX3" fmla="*/ 6139 w 71054"/>
                <a:gd name="connsiteY3" fmla="*/ 74417 h 99149"/>
                <a:gd name="connsiteX4" fmla="*/ 444 w 71054"/>
                <a:gd name="connsiteY4" fmla="*/ 96810 h 99149"/>
                <a:gd name="connsiteX5" fmla="*/ 45977 w 71054"/>
                <a:gd name="connsiteY5" fmla="*/ 99131 h 99149"/>
                <a:gd name="connsiteX6" fmla="*/ 47378 w 71054"/>
                <a:gd name="connsiteY6" fmla="*/ 87367 h 99149"/>
                <a:gd name="connsiteX7" fmla="*/ 64583 w 71054"/>
                <a:gd name="connsiteY7" fmla="*/ 72696 h 99149"/>
                <a:gd name="connsiteX8" fmla="*/ 68731 w 71054"/>
                <a:gd name="connsiteY8" fmla="*/ 58706 h 99149"/>
                <a:gd name="connsiteX9" fmla="*/ 70251 w 71054"/>
                <a:gd name="connsiteY9" fmla="*/ 54437 h 99149"/>
                <a:gd name="connsiteX10" fmla="*/ 70251 w 71054"/>
                <a:gd name="connsiteY10" fmla="*/ 54437 h 99149"/>
                <a:gd name="connsiteX11" fmla="*/ 68451 w 71054"/>
                <a:gd name="connsiteY11" fmla="*/ 24135 h 99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1054" h="99149">
                  <a:moveTo>
                    <a:pt x="68451" y="24135"/>
                  </a:moveTo>
                  <a:lnTo>
                    <a:pt x="68237" y="25363"/>
                  </a:lnTo>
                  <a:cubicBezTo>
                    <a:pt x="66303" y="13026"/>
                    <a:pt x="54260" y="-4713"/>
                    <a:pt x="20810" y="1129"/>
                  </a:cubicBezTo>
                  <a:cubicBezTo>
                    <a:pt x="-14200" y="7237"/>
                    <a:pt x="5339" y="58946"/>
                    <a:pt x="6139" y="74417"/>
                  </a:cubicBezTo>
                  <a:cubicBezTo>
                    <a:pt x="6939" y="89888"/>
                    <a:pt x="444" y="96810"/>
                    <a:pt x="444" y="96810"/>
                  </a:cubicBezTo>
                  <a:lnTo>
                    <a:pt x="45977" y="99131"/>
                  </a:lnTo>
                  <a:cubicBezTo>
                    <a:pt x="45977" y="99131"/>
                    <a:pt x="43590" y="94303"/>
                    <a:pt x="47378" y="87367"/>
                  </a:cubicBezTo>
                  <a:cubicBezTo>
                    <a:pt x="51165" y="80432"/>
                    <a:pt x="56314" y="88061"/>
                    <a:pt x="64583" y="72696"/>
                  </a:cubicBezTo>
                  <a:cubicBezTo>
                    <a:pt x="66747" y="68295"/>
                    <a:pt x="68150" y="63574"/>
                    <a:pt x="68731" y="58706"/>
                  </a:cubicBezTo>
                  <a:cubicBezTo>
                    <a:pt x="68975" y="57198"/>
                    <a:pt x="69491" y="55758"/>
                    <a:pt x="70251" y="54437"/>
                  </a:cubicBezTo>
                  <a:lnTo>
                    <a:pt x="70251" y="54437"/>
                  </a:lnTo>
                  <a:cubicBezTo>
                    <a:pt x="72772" y="49743"/>
                    <a:pt x="68451" y="24135"/>
                    <a:pt x="68451" y="24135"/>
                  </a:cubicBezTo>
                  <a:close/>
                </a:path>
              </a:pathLst>
            </a:custGeom>
            <a:solidFill>
              <a:srgbClr val="F9AA8F"/>
            </a:solidFill>
            <a:ln w="1333"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A5A1E5B4-3CA4-D85A-3F73-1DCA534CB201}"/>
                </a:ext>
              </a:extLst>
            </p:cNvPr>
            <p:cNvSpPr/>
            <p:nvPr/>
          </p:nvSpPr>
          <p:spPr>
            <a:xfrm>
              <a:off x="1972107" y="4232460"/>
              <a:ext cx="69420" cy="80236"/>
            </a:xfrm>
            <a:custGeom>
              <a:avLst/>
              <a:gdLst>
                <a:gd name="connsiteX0" fmla="*/ -14 w 69420"/>
                <a:gd name="connsiteY0" fmla="*/ 30430 h 80236"/>
                <a:gd name="connsiteX1" fmla="*/ -14 w 69420"/>
                <a:gd name="connsiteY1" fmla="*/ 30803 h 80236"/>
                <a:gd name="connsiteX2" fmla="*/ 5094 w 69420"/>
                <a:gd name="connsiteY2" fmla="*/ 60265 h 80236"/>
                <a:gd name="connsiteX3" fmla="*/ 3134 w 69420"/>
                <a:gd name="connsiteY3" fmla="*/ 75736 h 80236"/>
                <a:gd name="connsiteX4" fmla="*/ 30288 w 69420"/>
                <a:gd name="connsiteY4" fmla="*/ 80218 h 80236"/>
                <a:gd name="connsiteX5" fmla="*/ 47627 w 69420"/>
                <a:gd name="connsiteY5" fmla="*/ 64440 h 80236"/>
                <a:gd name="connsiteX6" fmla="*/ 64071 w 69420"/>
                <a:gd name="connsiteY6" fmla="*/ 31763 h 80236"/>
                <a:gd name="connsiteX7" fmla="*/ 69406 w 69420"/>
                <a:gd name="connsiteY7" fmla="*/ 24775 h 80236"/>
                <a:gd name="connsiteX8" fmla="*/ 67406 w 69420"/>
                <a:gd name="connsiteY8" fmla="*/ 9984 h 80236"/>
                <a:gd name="connsiteX9" fmla="*/ 67192 w 69420"/>
                <a:gd name="connsiteY9" fmla="*/ 11211 h 80236"/>
                <a:gd name="connsiteX10" fmla="*/ 63991 w 69420"/>
                <a:gd name="connsiteY10" fmla="*/ 1981 h 80236"/>
                <a:gd name="connsiteX11" fmla="*/ 35410 w 69420"/>
                <a:gd name="connsiteY11" fmla="*/ -19 h 80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420" h="80236">
                  <a:moveTo>
                    <a:pt x="-14" y="30430"/>
                  </a:moveTo>
                  <a:lnTo>
                    <a:pt x="-14" y="30803"/>
                  </a:lnTo>
                  <a:cubicBezTo>
                    <a:pt x="1667" y="42887"/>
                    <a:pt x="4774" y="54290"/>
                    <a:pt x="5094" y="60265"/>
                  </a:cubicBezTo>
                  <a:cubicBezTo>
                    <a:pt x="5468" y="65507"/>
                    <a:pt x="4801" y="70761"/>
                    <a:pt x="3134" y="75736"/>
                  </a:cubicBezTo>
                  <a:lnTo>
                    <a:pt x="30288" y="80218"/>
                  </a:lnTo>
                  <a:cubicBezTo>
                    <a:pt x="30288" y="80218"/>
                    <a:pt x="40291" y="65773"/>
                    <a:pt x="47627" y="64440"/>
                  </a:cubicBezTo>
                  <a:cubicBezTo>
                    <a:pt x="54962" y="63106"/>
                    <a:pt x="60297" y="32430"/>
                    <a:pt x="64071" y="31763"/>
                  </a:cubicBezTo>
                  <a:cubicBezTo>
                    <a:pt x="66739" y="31297"/>
                    <a:pt x="68513" y="27242"/>
                    <a:pt x="69406" y="24775"/>
                  </a:cubicBezTo>
                  <a:cubicBezTo>
                    <a:pt x="68633" y="17266"/>
                    <a:pt x="67406" y="9984"/>
                    <a:pt x="67406" y="9984"/>
                  </a:cubicBezTo>
                  <a:lnTo>
                    <a:pt x="67192" y="11211"/>
                  </a:lnTo>
                  <a:cubicBezTo>
                    <a:pt x="66667" y="7970"/>
                    <a:pt x="65584" y="4849"/>
                    <a:pt x="63991" y="1981"/>
                  </a:cubicBezTo>
                  <a:lnTo>
                    <a:pt x="35410" y="-19"/>
                  </a:lnTo>
                  <a:close/>
                </a:path>
              </a:pathLst>
            </a:custGeom>
            <a:gradFill>
              <a:gsLst>
                <a:gs pos="0">
                  <a:srgbClr val="F78E6B"/>
                </a:gs>
                <a:gs pos="50000">
                  <a:srgbClr val="F89C7D"/>
                </a:gs>
                <a:gs pos="100000">
                  <a:srgbClr val="F9AA8F"/>
                </a:gs>
              </a:gsLst>
              <a:lin ang="13227734" scaled="1"/>
            </a:gradFill>
            <a:ln w="1333"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E5B92321-5825-F36E-63C9-F63EDB797A4A}"/>
                </a:ext>
              </a:extLst>
            </p:cNvPr>
            <p:cNvSpPr/>
            <p:nvPr/>
          </p:nvSpPr>
          <p:spPr>
            <a:xfrm>
              <a:off x="2153067" y="4401556"/>
              <a:ext cx="32129" cy="38498"/>
            </a:xfrm>
            <a:custGeom>
              <a:avLst/>
              <a:gdLst>
                <a:gd name="connsiteX0" fmla="*/ -14 w 32129"/>
                <a:gd name="connsiteY0" fmla="*/ 26942 h 38498"/>
                <a:gd name="connsiteX1" fmla="*/ 8682 w 32129"/>
                <a:gd name="connsiteY1" fmla="*/ 14152 h 38498"/>
                <a:gd name="connsiteX2" fmla="*/ 23993 w 32129"/>
                <a:gd name="connsiteY2" fmla="*/ 468 h 38498"/>
                <a:gd name="connsiteX3" fmla="*/ 25180 w 32129"/>
                <a:gd name="connsiteY3" fmla="*/ 5430 h 38498"/>
                <a:gd name="connsiteX4" fmla="*/ 25780 w 32129"/>
                <a:gd name="connsiteY4" fmla="*/ 7750 h 38498"/>
                <a:gd name="connsiteX5" fmla="*/ 31729 w 32129"/>
                <a:gd name="connsiteY5" fmla="*/ 22181 h 38498"/>
                <a:gd name="connsiteX6" fmla="*/ 10589 w 32129"/>
                <a:gd name="connsiteY6" fmla="*/ 38479 h 38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129" h="38498">
                  <a:moveTo>
                    <a:pt x="-14" y="26942"/>
                  </a:moveTo>
                  <a:cubicBezTo>
                    <a:pt x="-14" y="26942"/>
                    <a:pt x="7495" y="21608"/>
                    <a:pt x="8682" y="14152"/>
                  </a:cubicBezTo>
                  <a:cubicBezTo>
                    <a:pt x="9869" y="6697"/>
                    <a:pt x="19352" y="-2213"/>
                    <a:pt x="23993" y="468"/>
                  </a:cubicBezTo>
                  <a:cubicBezTo>
                    <a:pt x="25874" y="1548"/>
                    <a:pt x="25580" y="3949"/>
                    <a:pt x="25180" y="5430"/>
                  </a:cubicBezTo>
                  <a:cubicBezTo>
                    <a:pt x="24952" y="6256"/>
                    <a:pt x="25180" y="7137"/>
                    <a:pt x="25780" y="7750"/>
                  </a:cubicBezTo>
                  <a:cubicBezTo>
                    <a:pt x="28141" y="10244"/>
                    <a:pt x="33609" y="16766"/>
                    <a:pt x="31729" y="22181"/>
                  </a:cubicBezTo>
                  <a:cubicBezTo>
                    <a:pt x="29341" y="29023"/>
                    <a:pt x="22019" y="35758"/>
                    <a:pt x="10589" y="38479"/>
                  </a:cubicBezTo>
                </a:path>
              </a:pathLst>
            </a:custGeom>
            <a:solidFill>
              <a:srgbClr val="F9AA8F"/>
            </a:solidFill>
            <a:ln w="1333"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AA678F3A-FD21-E661-B400-FF151BCB1523}"/>
                </a:ext>
              </a:extLst>
            </p:cNvPr>
            <p:cNvSpPr/>
            <p:nvPr/>
          </p:nvSpPr>
          <p:spPr>
            <a:xfrm>
              <a:off x="2153067" y="4408632"/>
              <a:ext cx="23326" cy="31422"/>
            </a:xfrm>
            <a:custGeom>
              <a:avLst/>
              <a:gdLst>
                <a:gd name="connsiteX0" fmla="*/ 19619 w 23326"/>
                <a:gd name="connsiteY0" fmla="*/ 22854 h 31422"/>
                <a:gd name="connsiteX1" fmla="*/ 11896 w 23326"/>
                <a:gd name="connsiteY1" fmla="*/ 10477 h 31422"/>
                <a:gd name="connsiteX2" fmla="*/ 11896 w 23326"/>
                <a:gd name="connsiteY2" fmla="*/ -19 h 31422"/>
                <a:gd name="connsiteX3" fmla="*/ 8682 w 23326"/>
                <a:gd name="connsiteY3" fmla="*/ 7076 h 31422"/>
                <a:gd name="connsiteX4" fmla="*/ -14 w 23326"/>
                <a:gd name="connsiteY4" fmla="*/ 19866 h 31422"/>
                <a:gd name="connsiteX5" fmla="*/ 10656 w 23326"/>
                <a:gd name="connsiteY5" fmla="*/ 31403 h 31422"/>
                <a:gd name="connsiteX6" fmla="*/ 23313 w 23326"/>
                <a:gd name="connsiteY6" fmla="*/ 25788 h 31422"/>
                <a:gd name="connsiteX7" fmla="*/ 19619 w 23326"/>
                <a:gd name="connsiteY7" fmla="*/ 22854 h 3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326" h="31422">
                  <a:moveTo>
                    <a:pt x="19619" y="22854"/>
                  </a:moveTo>
                  <a:cubicBezTo>
                    <a:pt x="20872" y="18973"/>
                    <a:pt x="16244" y="13732"/>
                    <a:pt x="11896" y="10477"/>
                  </a:cubicBezTo>
                  <a:cubicBezTo>
                    <a:pt x="7548" y="7223"/>
                    <a:pt x="11776" y="167"/>
                    <a:pt x="11896" y="-19"/>
                  </a:cubicBezTo>
                  <a:cubicBezTo>
                    <a:pt x="10296" y="2075"/>
                    <a:pt x="9196" y="4502"/>
                    <a:pt x="8682" y="7076"/>
                  </a:cubicBezTo>
                  <a:cubicBezTo>
                    <a:pt x="7495" y="14505"/>
                    <a:pt x="-14" y="19866"/>
                    <a:pt x="-14" y="19866"/>
                  </a:cubicBezTo>
                  <a:lnTo>
                    <a:pt x="10656" y="31403"/>
                  </a:lnTo>
                  <a:cubicBezTo>
                    <a:pt x="15200" y="30376"/>
                    <a:pt x="19500" y="28469"/>
                    <a:pt x="23313" y="25788"/>
                  </a:cubicBezTo>
                  <a:cubicBezTo>
                    <a:pt x="23313" y="25788"/>
                    <a:pt x="18418" y="26709"/>
                    <a:pt x="19619" y="22854"/>
                  </a:cubicBezTo>
                  <a:close/>
                </a:path>
              </a:pathLst>
            </a:custGeom>
            <a:gradFill>
              <a:gsLst>
                <a:gs pos="0">
                  <a:srgbClr val="F78E6B"/>
                </a:gs>
                <a:gs pos="50000">
                  <a:srgbClr val="F89C7D"/>
                </a:gs>
                <a:gs pos="100000">
                  <a:srgbClr val="F9AA8F"/>
                </a:gs>
              </a:gsLst>
              <a:lin ang="8944337" scaled="1"/>
            </a:gradFill>
            <a:ln w="1333"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401DABCE-3491-A35F-554B-931C6BBA90F7}"/>
                </a:ext>
              </a:extLst>
            </p:cNvPr>
            <p:cNvSpPr/>
            <p:nvPr/>
          </p:nvSpPr>
          <p:spPr>
            <a:xfrm>
              <a:off x="1905170" y="4499885"/>
              <a:ext cx="291669" cy="210741"/>
            </a:xfrm>
            <a:custGeom>
              <a:avLst/>
              <a:gdLst>
                <a:gd name="connsiteX0" fmla="*/ 3105 w 291669"/>
                <a:gd name="connsiteY0" fmla="*/ 15839 h 210741"/>
                <a:gd name="connsiteX1" fmla="*/ 36915 w 291669"/>
                <a:gd name="connsiteY1" fmla="*/ 92648 h 210741"/>
                <a:gd name="connsiteX2" fmla="*/ 223276 w 291669"/>
                <a:gd name="connsiteY2" fmla="*/ 101357 h 210741"/>
                <a:gd name="connsiteX3" fmla="*/ 269663 w 291669"/>
                <a:gd name="connsiteY3" fmla="*/ 210722 h 210741"/>
                <a:gd name="connsiteX4" fmla="*/ 291656 w 291669"/>
                <a:gd name="connsiteY4" fmla="*/ 210722 h 210741"/>
                <a:gd name="connsiteX5" fmla="*/ 236346 w 291669"/>
                <a:gd name="connsiteY5" fmla="*/ 64413 h 210741"/>
                <a:gd name="connsiteX6" fmla="*/ 95412 w 291669"/>
                <a:gd name="connsiteY6" fmla="*/ -19 h 210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1669" h="210741">
                  <a:moveTo>
                    <a:pt x="3105" y="15839"/>
                  </a:moveTo>
                  <a:cubicBezTo>
                    <a:pt x="3105" y="15839"/>
                    <a:pt x="-15207" y="73629"/>
                    <a:pt x="36915" y="92648"/>
                  </a:cubicBezTo>
                  <a:cubicBezTo>
                    <a:pt x="89037" y="111667"/>
                    <a:pt x="223276" y="101357"/>
                    <a:pt x="223276" y="101357"/>
                  </a:cubicBezTo>
                  <a:lnTo>
                    <a:pt x="269663" y="210722"/>
                  </a:lnTo>
                  <a:lnTo>
                    <a:pt x="291656" y="210722"/>
                  </a:lnTo>
                  <a:cubicBezTo>
                    <a:pt x="291656" y="210722"/>
                    <a:pt x="273664" y="84339"/>
                    <a:pt x="236346" y="64413"/>
                  </a:cubicBezTo>
                  <a:cubicBezTo>
                    <a:pt x="200096" y="45074"/>
                    <a:pt x="95412" y="-19"/>
                    <a:pt x="95412" y="-19"/>
                  </a:cubicBezTo>
                </a:path>
              </a:pathLst>
            </a:custGeom>
            <a:gradFill>
              <a:gsLst>
                <a:gs pos="0">
                  <a:srgbClr val="5C6CB1"/>
                </a:gs>
                <a:gs pos="50000">
                  <a:srgbClr val="6473B6"/>
                </a:gs>
                <a:gs pos="100000">
                  <a:srgbClr val="6C7BBB"/>
                </a:gs>
              </a:gsLst>
              <a:lin ang="0" scaled="1"/>
            </a:gradFill>
            <a:ln w="1333"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007C9563-F4E7-AB5A-39D6-AFBB9B33E85D}"/>
                </a:ext>
              </a:extLst>
            </p:cNvPr>
            <p:cNvSpPr/>
            <p:nvPr/>
          </p:nvSpPr>
          <p:spPr>
            <a:xfrm>
              <a:off x="2128446" y="4600436"/>
              <a:ext cx="68393" cy="110257"/>
            </a:xfrm>
            <a:custGeom>
              <a:avLst/>
              <a:gdLst>
                <a:gd name="connsiteX0" fmla="*/ 68379 w 68393"/>
                <a:gd name="connsiteY0" fmla="*/ 110238 h 110257"/>
                <a:gd name="connsiteX1" fmla="*/ 67646 w 68393"/>
                <a:gd name="connsiteY1" fmla="*/ 105423 h 110257"/>
                <a:gd name="connsiteX2" fmla="*/ 60244 w 68393"/>
                <a:gd name="connsiteY2" fmla="*/ 99649 h 110257"/>
                <a:gd name="connsiteX3" fmla="*/ 30969 w 68393"/>
                <a:gd name="connsiteY3" fmla="*/ 7875 h 110257"/>
                <a:gd name="connsiteX4" fmla="*/ -14 w 68393"/>
                <a:gd name="connsiteY4" fmla="*/ 806 h 110257"/>
                <a:gd name="connsiteX5" fmla="*/ 46373 w 68393"/>
                <a:gd name="connsiteY5" fmla="*/ 110172 h 110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393" h="110257">
                  <a:moveTo>
                    <a:pt x="68379" y="110238"/>
                  </a:moveTo>
                  <a:cubicBezTo>
                    <a:pt x="68379" y="110238"/>
                    <a:pt x="68139" y="108504"/>
                    <a:pt x="67646" y="105423"/>
                  </a:cubicBezTo>
                  <a:cubicBezTo>
                    <a:pt x="64432" y="103636"/>
                    <a:pt x="61431" y="101582"/>
                    <a:pt x="60244" y="99649"/>
                  </a:cubicBezTo>
                  <a:cubicBezTo>
                    <a:pt x="57230" y="94767"/>
                    <a:pt x="36970" y="19332"/>
                    <a:pt x="30969" y="7875"/>
                  </a:cubicBezTo>
                  <a:cubicBezTo>
                    <a:pt x="24967" y="-3582"/>
                    <a:pt x="-14" y="806"/>
                    <a:pt x="-14" y="806"/>
                  </a:cubicBezTo>
                  <a:lnTo>
                    <a:pt x="46373" y="110172"/>
                  </a:lnTo>
                  <a:close/>
                </a:path>
              </a:pathLst>
            </a:custGeom>
            <a:gradFill>
              <a:gsLst>
                <a:gs pos="0">
                  <a:srgbClr val="5C6CB1"/>
                </a:gs>
                <a:gs pos="50000">
                  <a:srgbClr val="6473B6"/>
                </a:gs>
                <a:gs pos="100000">
                  <a:srgbClr val="6C7BBB"/>
                </a:gs>
              </a:gsLst>
              <a:lin ang="16133608" scaled="1"/>
            </a:gradFill>
            <a:ln w="1333"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6343A6FA-2E68-B79A-A0FC-FFB7BD2C5021}"/>
                </a:ext>
              </a:extLst>
            </p:cNvPr>
            <p:cNvSpPr/>
            <p:nvPr/>
          </p:nvSpPr>
          <p:spPr>
            <a:xfrm>
              <a:off x="1924934" y="4519878"/>
              <a:ext cx="203525" cy="84150"/>
            </a:xfrm>
            <a:custGeom>
              <a:avLst/>
              <a:gdLst>
                <a:gd name="connsiteX0" fmla="*/ 203512 w 203525"/>
                <a:gd name="connsiteY0" fmla="*/ 81365 h 84150"/>
                <a:gd name="connsiteX1" fmla="*/ 153231 w 203525"/>
                <a:gd name="connsiteY1" fmla="*/ 62692 h 84150"/>
                <a:gd name="connsiteX2" fmla="*/ 103883 w 203525"/>
                <a:gd name="connsiteY2" fmla="*/ 25228 h 84150"/>
                <a:gd name="connsiteX3" fmla="*/ 124649 w 203525"/>
                <a:gd name="connsiteY3" fmla="*/ 3982 h 84150"/>
                <a:gd name="connsiteX4" fmla="*/ 23086 w 203525"/>
                <a:gd name="connsiteY4" fmla="*/ -19 h 84150"/>
                <a:gd name="connsiteX5" fmla="*/ -14 w 203525"/>
                <a:gd name="connsiteY5" fmla="*/ 40886 h 84150"/>
                <a:gd name="connsiteX6" fmla="*/ 21446 w 203525"/>
                <a:gd name="connsiteY6" fmla="*/ 73976 h 84150"/>
                <a:gd name="connsiteX7" fmla="*/ 203512 w 203525"/>
                <a:gd name="connsiteY7" fmla="*/ 81365 h 8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525" h="84150">
                  <a:moveTo>
                    <a:pt x="203512" y="81365"/>
                  </a:moveTo>
                  <a:cubicBezTo>
                    <a:pt x="198751" y="70148"/>
                    <a:pt x="175504" y="67627"/>
                    <a:pt x="153231" y="62692"/>
                  </a:cubicBezTo>
                  <a:cubicBezTo>
                    <a:pt x="130958" y="57758"/>
                    <a:pt x="105817" y="47168"/>
                    <a:pt x="103883" y="25228"/>
                  </a:cubicBezTo>
                  <a:cubicBezTo>
                    <a:pt x="102189" y="6556"/>
                    <a:pt x="119448" y="4262"/>
                    <a:pt x="124649" y="3982"/>
                  </a:cubicBezTo>
                  <a:lnTo>
                    <a:pt x="23086" y="-19"/>
                  </a:lnTo>
                  <a:lnTo>
                    <a:pt x="-14" y="40886"/>
                  </a:lnTo>
                  <a:lnTo>
                    <a:pt x="21446" y="73976"/>
                  </a:lnTo>
                  <a:cubicBezTo>
                    <a:pt x="76168" y="91127"/>
                    <a:pt x="203512" y="81365"/>
                    <a:pt x="203512" y="81365"/>
                  </a:cubicBezTo>
                  <a:close/>
                </a:path>
              </a:pathLst>
            </a:custGeom>
            <a:gradFill>
              <a:gsLst>
                <a:gs pos="0">
                  <a:srgbClr val="5C6CB1"/>
                </a:gs>
                <a:gs pos="50000">
                  <a:srgbClr val="6473B6"/>
                </a:gs>
                <a:gs pos="100000">
                  <a:srgbClr val="6C7BBB"/>
                </a:gs>
              </a:gsLst>
              <a:lin ang="14792989" scaled="1"/>
            </a:gradFill>
            <a:ln w="1333"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9B37DC18-B5FA-ECF4-312E-9238605FD568}"/>
                </a:ext>
              </a:extLst>
            </p:cNvPr>
            <p:cNvSpPr/>
            <p:nvPr/>
          </p:nvSpPr>
          <p:spPr>
            <a:xfrm>
              <a:off x="2049543" y="4523908"/>
              <a:ext cx="1467" cy="23"/>
            </a:xfrm>
            <a:custGeom>
              <a:avLst/>
              <a:gdLst>
                <a:gd name="connsiteX0" fmla="*/ -14 w 1467"/>
                <a:gd name="connsiteY0" fmla="*/ 4 h 23"/>
                <a:gd name="connsiteX1" fmla="*/ 1453 w 1467"/>
                <a:gd name="connsiteY1" fmla="*/ 4 h 23"/>
                <a:gd name="connsiteX2" fmla="*/ -14 w 1467"/>
                <a:gd name="connsiteY2" fmla="*/ 4 h 23"/>
              </a:gdLst>
              <a:ahLst/>
              <a:cxnLst>
                <a:cxn ang="0">
                  <a:pos x="connsiteX0" y="connsiteY0"/>
                </a:cxn>
                <a:cxn ang="0">
                  <a:pos x="connsiteX1" y="connsiteY1"/>
                </a:cxn>
                <a:cxn ang="0">
                  <a:pos x="connsiteX2" y="connsiteY2"/>
                </a:cxn>
              </a:cxnLst>
              <a:rect l="l" t="t" r="r" b="b"/>
              <a:pathLst>
                <a:path w="1467" h="23">
                  <a:moveTo>
                    <a:pt x="-14" y="4"/>
                  </a:moveTo>
                  <a:lnTo>
                    <a:pt x="1453" y="4"/>
                  </a:lnTo>
                  <a:cubicBezTo>
                    <a:pt x="1453" y="4"/>
                    <a:pt x="906" y="-49"/>
                    <a:pt x="-14" y="4"/>
                  </a:cubicBezTo>
                  <a:close/>
                </a:path>
              </a:pathLst>
            </a:custGeom>
            <a:solidFill>
              <a:srgbClr val="91A6C4"/>
            </a:solidFill>
            <a:ln w="1333"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32415377-3BD2-8BBD-BCEB-826E26434BF9}"/>
                </a:ext>
              </a:extLst>
            </p:cNvPr>
            <p:cNvSpPr/>
            <p:nvPr/>
          </p:nvSpPr>
          <p:spPr>
            <a:xfrm>
              <a:off x="1957316" y="4304054"/>
              <a:ext cx="76521" cy="42706"/>
            </a:xfrm>
            <a:custGeom>
              <a:avLst/>
              <a:gdLst>
                <a:gd name="connsiteX0" fmla="*/ -14 w 76521"/>
                <a:gd name="connsiteY0" fmla="*/ 26003 h 42706"/>
                <a:gd name="connsiteX1" fmla="*/ 4601 w 76521"/>
                <a:gd name="connsiteY1" fmla="*/ 5783 h 42706"/>
                <a:gd name="connsiteX2" fmla="*/ 73821 w 76521"/>
                <a:gd name="connsiteY2" fmla="*/ 9784 h 42706"/>
                <a:gd name="connsiteX3" fmla="*/ 76062 w 76521"/>
                <a:gd name="connsiteY3" fmla="*/ 16546 h 42706"/>
                <a:gd name="connsiteX4" fmla="*/ 75968 w 76521"/>
                <a:gd name="connsiteY4" fmla="*/ 42687 h 427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521" h="42706">
                  <a:moveTo>
                    <a:pt x="-14" y="26003"/>
                  </a:moveTo>
                  <a:cubicBezTo>
                    <a:pt x="-14" y="26003"/>
                    <a:pt x="3987" y="12665"/>
                    <a:pt x="4601" y="5783"/>
                  </a:cubicBezTo>
                  <a:cubicBezTo>
                    <a:pt x="5041" y="622"/>
                    <a:pt x="46680" y="-5793"/>
                    <a:pt x="73821" y="9784"/>
                  </a:cubicBezTo>
                  <a:cubicBezTo>
                    <a:pt x="76184" y="11131"/>
                    <a:pt x="77150" y="14052"/>
                    <a:pt x="76062" y="16546"/>
                  </a:cubicBezTo>
                  <a:cubicBezTo>
                    <a:pt x="74128" y="20988"/>
                    <a:pt x="72221" y="29430"/>
                    <a:pt x="75968" y="42687"/>
                  </a:cubicBezTo>
                </a:path>
              </a:pathLst>
            </a:custGeom>
            <a:solidFill>
              <a:srgbClr val="314341"/>
            </a:solidFill>
            <a:ln w="1333"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EFCD13C8-910E-D143-23EA-926F4D2F8B8A}"/>
                </a:ext>
              </a:extLst>
            </p:cNvPr>
            <p:cNvSpPr/>
            <p:nvPr/>
          </p:nvSpPr>
          <p:spPr>
            <a:xfrm>
              <a:off x="1901236" y="4318730"/>
              <a:ext cx="161836" cy="206221"/>
            </a:xfrm>
            <a:custGeom>
              <a:avLst/>
              <a:gdLst>
                <a:gd name="connsiteX0" fmla="*/ 25378 w 161836"/>
                <a:gd name="connsiteY0" fmla="*/ 37561 h 206221"/>
                <a:gd name="connsiteX1" fmla="*/ 71898 w 161836"/>
                <a:gd name="connsiteY1" fmla="*/ 417 h 206221"/>
                <a:gd name="connsiteX2" fmla="*/ 152962 w 161836"/>
                <a:gd name="connsiteY2" fmla="*/ 31399 h 206221"/>
                <a:gd name="connsiteX3" fmla="*/ 159870 w 161836"/>
                <a:gd name="connsiteY3" fmla="*/ 178202 h 206221"/>
                <a:gd name="connsiteX4" fmla="*/ 120739 w 161836"/>
                <a:gd name="connsiteY4" fmla="*/ 205810 h 206221"/>
                <a:gd name="connsiteX5" fmla="*/ 8479 w 161836"/>
                <a:gd name="connsiteY5" fmla="*/ 200995 h 206221"/>
                <a:gd name="connsiteX6" fmla="*/ 9493 w 161836"/>
                <a:gd name="connsiteY6" fmla="*/ 163771 h 206221"/>
                <a:gd name="connsiteX7" fmla="*/ 25378 w 161836"/>
                <a:gd name="connsiteY7" fmla="*/ 37561 h 206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1836" h="206221">
                  <a:moveTo>
                    <a:pt x="25378" y="37561"/>
                  </a:moveTo>
                  <a:cubicBezTo>
                    <a:pt x="28379" y="17075"/>
                    <a:pt x="41582" y="2030"/>
                    <a:pt x="71898" y="417"/>
                  </a:cubicBezTo>
                  <a:cubicBezTo>
                    <a:pt x="110016" y="-1611"/>
                    <a:pt x="142398" y="2577"/>
                    <a:pt x="152962" y="31399"/>
                  </a:cubicBezTo>
                  <a:cubicBezTo>
                    <a:pt x="169660" y="77013"/>
                    <a:pt x="154295" y="152995"/>
                    <a:pt x="159870" y="178202"/>
                  </a:cubicBezTo>
                  <a:cubicBezTo>
                    <a:pt x="165445" y="203409"/>
                    <a:pt x="161017" y="207704"/>
                    <a:pt x="120739" y="205810"/>
                  </a:cubicBezTo>
                  <a:cubicBezTo>
                    <a:pt x="23911" y="201262"/>
                    <a:pt x="18402" y="203769"/>
                    <a:pt x="8479" y="200995"/>
                  </a:cubicBezTo>
                  <a:cubicBezTo>
                    <a:pt x="-5938" y="196994"/>
                    <a:pt x="477" y="193500"/>
                    <a:pt x="9493" y="163771"/>
                  </a:cubicBezTo>
                  <a:cubicBezTo>
                    <a:pt x="15601" y="143778"/>
                    <a:pt x="19576" y="77239"/>
                    <a:pt x="25378" y="37561"/>
                  </a:cubicBezTo>
                  <a:close/>
                </a:path>
              </a:pathLst>
            </a:custGeom>
            <a:solidFill>
              <a:srgbClr val="314341"/>
            </a:solidFill>
            <a:ln w="1333"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F96B5E13-FF84-525B-1627-8834D3EC049B}"/>
                </a:ext>
              </a:extLst>
            </p:cNvPr>
            <p:cNvSpPr/>
            <p:nvPr/>
          </p:nvSpPr>
          <p:spPr>
            <a:xfrm>
              <a:off x="1901224" y="4318730"/>
              <a:ext cx="156880" cy="199227"/>
            </a:xfrm>
            <a:custGeom>
              <a:avLst/>
              <a:gdLst>
                <a:gd name="connsiteX0" fmla="*/ 152973 w 156880"/>
                <a:gd name="connsiteY0" fmla="*/ 31399 h 199227"/>
                <a:gd name="connsiteX1" fmla="*/ 71910 w 156880"/>
                <a:gd name="connsiteY1" fmla="*/ 417 h 199227"/>
                <a:gd name="connsiteX2" fmla="*/ 25389 w 156880"/>
                <a:gd name="connsiteY2" fmla="*/ 37561 h 199227"/>
                <a:gd name="connsiteX3" fmla="*/ 9505 w 156880"/>
                <a:gd name="connsiteY3" fmla="*/ 163771 h 199227"/>
                <a:gd name="connsiteX4" fmla="*/ 3489 w 156880"/>
                <a:gd name="connsiteY4" fmla="*/ 199208 h 199227"/>
                <a:gd name="connsiteX5" fmla="*/ 28497 w 156880"/>
                <a:gd name="connsiteY5" fmla="*/ 199035 h 199227"/>
                <a:gd name="connsiteX6" fmla="*/ 45955 w 156880"/>
                <a:gd name="connsiteY6" fmla="*/ 198875 h 199227"/>
                <a:gd name="connsiteX7" fmla="*/ 109027 w 156880"/>
                <a:gd name="connsiteY7" fmla="*/ 167386 h 199227"/>
                <a:gd name="connsiteX8" fmla="*/ 105146 w 156880"/>
                <a:gd name="connsiteY8" fmla="*/ 120452 h 199227"/>
                <a:gd name="connsiteX9" fmla="*/ 148892 w 156880"/>
                <a:gd name="connsiteY9" fmla="*/ 98205 h 199227"/>
                <a:gd name="connsiteX10" fmla="*/ 153240 w 156880"/>
                <a:gd name="connsiteY10" fmla="*/ 87029 h 199227"/>
                <a:gd name="connsiteX11" fmla="*/ 152973 w 156880"/>
                <a:gd name="connsiteY11" fmla="*/ 31399 h 19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880" h="199227">
                  <a:moveTo>
                    <a:pt x="152973" y="31399"/>
                  </a:moveTo>
                  <a:cubicBezTo>
                    <a:pt x="142410" y="2577"/>
                    <a:pt x="110027" y="-1611"/>
                    <a:pt x="71910" y="417"/>
                  </a:cubicBezTo>
                  <a:cubicBezTo>
                    <a:pt x="41594" y="2030"/>
                    <a:pt x="28390" y="17075"/>
                    <a:pt x="25389" y="37561"/>
                  </a:cubicBezTo>
                  <a:cubicBezTo>
                    <a:pt x="19588" y="77239"/>
                    <a:pt x="15613" y="143778"/>
                    <a:pt x="9505" y="163771"/>
                  </a:cubicBezTo>
                  <a:cubicBezTo>
                    <a:pt x="1742" y="189192"/>
                    <a:pt x="-4019" y="195434"/>
                    <a:pt x="3489" y="199208"/>
                  </a:cubicBezTo>
                  <a:cubicBezTo>
                    <a:pt x="10772" y="199208"/>
                    <a:pt x="19081" y="199128"/>
                    <a:pt x="28497" y="199035"/>
                  </a:cubicBezTo>
                  <a:cubicBezTo>
                    <a:pt x="34308" y="198635"/>
                    <a:pt x="40138" y="198581"/>
                    <a:pt x="45955" y="198875"/>
                  </a:cubicBezTo>
                  <a:cubicBezTo>
                    <a:pt x="122204" y="198021"/>
                    <a:pt x="144384" y="173534"/>
                    <a:pt x="109027" y="167386"/>
                  </a:cubicBezTo>
                  <a:cubicBezTo>
                    <a:pt x="73670" y="161237"/>
                    <a:pt x="58972" y="136603"/>
                    <a:pt x="105146" y="120452"/>
                  </a:cubicBezTo>
                  <a:cubicBezTo>
                    <a:pt x="151319" y="104300"/>
                    <a:pt x="148892" y="98205"/>
                    <a:pt x="148892" y="98205"/>
                  </a:cubicBezTo>
                  <a:lnTo>
                    <a:pt x="153240" y="87029"/>
                  </a:lnTo>
                  <a:cubicBezTo>
                    <a:pt x="157361" y="67143"/>
                    <a:pt x="158842" y="47524"/>
                    <a:pt x="152973" y="31399"/>
                  </a:cubicBezTo>
                  <a:close/>
                </a:path>
              </a:pathLst>
            </a:custGeom>
            <a:gradFill>
              <a:gsLst>
                <a:gs pos="0">
                  <a:srgbClr val="273D3C"/>
                </a:gs>
                <a:gs pos="50000">
                  <a:srgbClr val="2C403E"/>
                </a:gs>
                <a:gs pos="100000">
                  <a:srgbClr val="314341"/>
                </a:gs>
              </a:gsLst>
              <a:lin ang="17237589" scaled="1"/>
            </a:gradFill>
            <a:ln w="1333"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EEA0E2B9-59EA-8D86-E653-C10704AC6102}"/>
                </a:ext>
              </a:extLst>
            </p:cNvPr>
            <p:cNvSpPr/>
            <p:nvPr/>
          </p:nvSpPr>
          <p:spPr>
            <a:xfrm>
              <a:off x="2013472" y="4322804"/>
              <a:ext cx="153063" cy="135398"/>
            </a:xfrm>
            <a:custGeom>
              <a:avLst/>
              <a:gdLst>
                <a:gd name="connsiteX0" fmla="*/ 11077 w 153063"/>
                <a:gd name="connsiteY0" fmla="*/ 437 h 135398"/>
                <a:gd name="connsiteX1" fmla="*/ 74829 w 153063"/>
                <a:gd name="connsiteY1" fmla="*/ 69710 h 135398"/>
                <a:gd name="connsiteX2" fmla="*/ 146850 w 153063"/>
                <a:gd name="connsiteY2" fmla="*/ 101826 h 135398"/>
                <a:gd name="connsiteX3" fmla="*/ 146850 w 153063"/>
                <a:gd name="connsiteY3" fmla="*/ 120498 h 135398"/>
                <a:gd name="connsiteX4" fmla="*/ 39805 w 153063"/>
                <a:gd name="connsiteY4" fmla="*/ 98118 h 135398"/>
                <a:gd name="connsiteX5" fmla="*/ 11077 w 153063"/>
                <a:gd name="connsiteY5" fmla="*/ 437 h 135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3063" h="135398">
                  <a:moveTo>
                    <a:pt x="11077" y="437"/>
                  </a:moveTo>
                  <a:cubicBezTo>
                    <a:pt x="11077" y="437"/>
                    <a:pt x="53329" y="7559"/>
                    <a:pt x="74829" y="69710"/>
                  </a:cubicBezTo>
                  <a:cubicBezTo>
                    <a:pt x="96835" y="133342"/>
                    <a:pt x="136087" y="97358"/>
                    <a:pt x="146850" y="101826"/>
                  </a:cubicBezTo>
                  <a:cubicBezTo>
                    <a:pt x="157613" y="106294"/>
                    <a:pt x="152185" y="116991"/>
                    <a:pt x="146850" y="120498"/>
                  </a:cubicBezTo>
                  <a:cubicBezTo>
                    <a:pt x="141515" y="124006"/>
                    <a:pt x="90660" y="163178"/>
                    <a:pt x="39805" y="98118"/>
                  </a:cubicBezTo>
                  <a:cubicBezTo>
                    <a:pt x="-11049" y="33059"/>
                    <a:pt x="-4074" y="-4645"/>
                    <a:pt x="11077" y="437"/>
                  </a:cubicBezTo>
                  <a:close/>
                </a:path>
              </a:pathLst>
            </a:custGeom>
            <a:solidFill>
              <a:srgbClr val="314341"/>
            </a:solidFill>
            <a:ln w="1333"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E645688E-797C-7A4A-C723-920CCD05B718}"/>
                </a:ext>
              </a:extLst>
            </p:cNvPr>
            <p:cNvSpPr/>
            <p:nvPr/>
          </p:nvSpPr>
          <p:spPr>
            <a:xfrm>
              <a:off x="2174820" y="4710693"/>
              <a:ext cx="52601" cy="37784"/>
            </a:xfrm>
            <a:custGeom>
              <a:avLst/>
              <a:gdLst>
                <a:gd name="connsiteX0" fmla="*/ 22006 w 52601"/>
                <a:gd name="connsiteY0" fmla="*/ -19 h 37784"/>
                <a:gd name="connsiteX1" fmla="*/ 45653 w 52601"/>
                <a:gd name="connsiteY1" fmla="*/ 18879 h 37784"/>
                <a:gd name="connsiteX2" fmla="*/ 52321 w 52601"/>
                <a:gd name="connsiteY2" fmla="*/ 37765 h 37784"/>
                <a:gd name="connsiteX3" fmla="*/ 6761 w 52601"/>
                <a:gd name="connsiteY3" fmla="*/ 37765 h 37784"/>
                <a:gd name="connsiteX4" fmla="*/ 1772 w 52601"/>
                <a:gd name="connsiteY4" fmla="*/ 32857 h 37784"/>
                <a:gd name="connsiteX5" fmla="*/ 1920 w 52601"/>
                <a:gd name="connsiteY5" fmla="*/ 31617 h 37784"/>
                <a:gd name="connsiteX6" fmla="*/ 1920 w 52601"/>
                <a:gd name="connsiteY6" fmla="*/ 31523 h 37784"/>
                <a:gd name="connsiteX7" fmla="*/ -14 w 52601"/>
                <a:gd name="connsiteY7" fmla="*/ -19 h 3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601" h="37784">
                  <a:moveTo>
                    <a:pt x="22006" y="-19"/>
                  </a:moveTo>
                  <a:cubicBezTo>
                    <a:pt x="26007" y="10370"/>
                    <a:pt x="36677" y="15465"/>
                    <a:pt x="45653" y="18879"/>
                  </a:cubicBezTo>
                  <a:cubicBezTo>
                    <a:pt x="54629" y="22294"/>
                    <a:pt x="52321" y="37765"/>
                    <a:pt x="52321" y="37765"/>
                  </a:cubicBezTo>
                  <a:lnTo>
                    <a:pt x="6761" y="37765"/>
                  </a:lnTo>
                  <a:cubicBezTo>
                    <a:pt x="4029" y="37792"/>
                    <a:pt x="1795" y="35591"/>
                    <a:pt x="1772" y="32857"/>
                  </a:cubicBezTo>
                  <a:cubicBezTo>
                    <a:pt x="1769" y="32444"/>
                    <a:pt x="1819" y="32017"/>
                    <a:pt x="1920" y="31617"/>
                  </a:cubicBezTo>
                  <a:lnTo>
                    <a:pt x="1920" y="31523"/>
                  </a:lnTo>
                  <a:cubicBezTo>
                    <a:pt x="2814" y="28402"/>
                    <a:pt x="-14" y="-19"/>
                    <a:pt x="-14" y="-19"/>
                  </a:cubicBezTo>
                </a:path>
              </a:pathLst>
            </a:custGeom>
            <a:solidFill>
              <a:srgbClr val="314341"/>
            </a:solidFill>
            <a:ln w="1333"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FF0DC15C-B6F3-80B3-DECA-74BC3E71B7E6}"/>
                </a:ext>
              </a:extLst>
            </p:cNvPr>
            <p:cNvSpPr/>
            <p:nvPr/>
          </p:nvSpPr>
          <p:spPr>
            <a:xfrm>
              <a:off x="2013447" y="4322832"/>
              <a:ext cx="81829" cy="125793"/>
            </a:xfrm>
            <a:custGeom>
              <a:avLst/>
              <a:gdLst>
                <a:gd name="connsiteX0" fmla="*/ 73653 w 81829"/>
                <a:gd name="connsiteY0" fmla="*/ 106694 h 125793"/>
                <a:gd name="connsiteX1" fmla="*/ 81816 w 81829"/>
                <a:gd name="connsiteY1" fmla="*/ 85714 h 125793"/>
                <a:gd name="connsiteX2" fmla="*/ 81816 w 81829"/>
                <a:gd name="connsiteY2" fmla="*/ 85714 h 125793"/>
                <a:gd name="connsiteX3" fmla="*/ 74854 w 81829"/>
                <a:gd name="connsiteY3" fmla="*/ 69709 h 125793"/>
                <a:gd name="connsiteX4" fmla="*/ 11102 w 81829"/>
                <a:gd name="connsiteY4" fmla="*/ 436 h 125793"/>
                <a:gd name="connsiteX5" fmla="*/ 39763 w 81829"/>
                <a:gd name="connsiteY5" fmla="*/ 98171 h 125793"/>
                <a:gd name="connsiteX6" fmla="*/ 53327 w 81829"/>
                <a:gd name="connsiteY6" fmla="*/ 113162 h 125793"/>
                <a:gd name="connsiteX7" fmla="*/ 57582 w 81829"/>
                <a:gd name="connsiteY7" fmla="*/ 116963 h 125793"/>
                <a:gd name="connsiteX8" fmla="*/ 69585 w 81829"/>
                <a:gd name="connsiteY8" fmla="*/ 125593 h 125793"/>
                <a:gd name="connsiteX9" fmla="*/ 73653 w 81829"/>
                <a:gd name="connsiteY9" fmla="*/ 106694 h 125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1829" h="125793">
                  <a:moveTo>
                    <a:pt x="73653" y="106694"/>
                  </a:moveTo>
                  <a:cubicBezTo>
                    <a:pt x="66078" y="71016"/>
                    <a:pt x="75240" y="76018"/>
                    <a:pt x="81816" y="85714"/>
                  </a:cubicBezTo>
                  <a:lnTo>
                    <a:pt x="81816" y="85714"/>
                  </a:lnTo>
                  <a:cubicBezTo>
                    <a:pt x="79045" y="80579"/>
                    <a:pt x="76717" y="75231"/>
                    <a:pt x="74854" y="69709"/>
                  </a:cubicBezTo>
                  <a:cubicBezTo>
                    <a:pt x="53354" y="7558"/>
                    <a:pt x="11102" y="436"/>
                    <a:pt x="11102" y="436"/>
                  </a:cubicBezTo>
                  <a:cubicBezTo>
                    <a:pt x="-4049" y="-4646"/>
                    <a:pt x="-11091" y="33126"/>
                    <a:pt x="39763" y="98171"/>
                  </a:cubicBezTo>
                  <a:cubicBezTo>
                    <a:pt x="43901" y="103506"/>
                    <a:pt x="48435" y="108521"/>
                    <a:pt x="53327" y="113162"/>
                  </a:cubicBezTo>
                  <a:lnTo>
                    <a:pt x="57582" y="116963"/>
                  </a:lnTo>
                  <a:cubicBezTo>
                    <a:pt x="61332" y="120178"/>
                    <a:pt x="65348" y="123058"/>
                    <a:pt x="69585" y="125593"/>
                  </a:cubicBezTo>
                  <a:cubicBezTo>
                    <a:pt x="74013" y="126673"/>
                    <a:pt x="77174" y="123259"/>
                    <a:pt x="73653" y="106694"/>
                  </a:cubicBezTo>
                  <a:close/>
                </a:path>
              </a:pathLst>
            </a:custGeom>
            <a:gradFill>
              <a:gsLst>
                <a:gs pos="0">
                  <a:srgbClr val="273D3C"/>
                </a:gs>
                <a:gs pos="50000">
                  <a:srgbClr val="2C403E"/>
                </a:gs>
                <a:gs pos="100000">
                  <a:srgbClr val="314341"/>
                </a:gs>
              </a:gsLst>
              <a:lin ang="17063439" scaled="1"/>
            </a:gradFill>
            <a:ln w="1333"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2D3BE02F-D01B-BAEC-02A3-E887DF4A4348}"/>
                </a:ext>
              </a:extLst>
            </p:cNvPr>
            <p:cNvSpPr/>
            <p:nvPr/>
          </p:nvSpPr>
          <p:spPr>
            <a:xfrm>
              <a:off x="1874346" y="4640286"/>
              <a:ext cx="174570" cy="112526"/>
            </a:xfrm>
            <a:custGeom>
              <a:avLst/>
              <a:gdLst>
                <a:gd name="connsiteX0" fmla="*/ 95747 w 174570"/>
                <a:gd name="connsiteY0" fmla="*/ 74736 h 112526"/>
                <a:gd name="connsiteX1" fmla="*/ 95747 w 174570"/>
                <a:gd name="connsiteY1" fmla="*/ -19 h 112526"/>
                <a:gd name="connsiteX2" fmla="*/ 78796 w 174570"/>
                <a:gd name="connsiteY2" fmla="*/ -19 h 112526"/>
                <a:gd name="connsiteX3" fmla="*/ 78796 w 174570"/>
                <a:gd name="connsiteY3" fmla="*/ 74736 h 112526"/>
                <a:gd name="connsiteX4" fmla="*/ 62711 w 174570"/>
                <a:gd name="connsiteY4" fmla="*/ 93595 h 112526"/>
                <a:gd name="connsiteX5" fmla="*/ 6175 w 174570"/>
                <a:gd name="connsiteY5" fmla="*/ 102584 h 112526"/>
                <a:gd name="connsiteX6" fmla="*/ -14 w 174570"/>
                <a:gd name="connsiteY6" fmla="*/ 109840 h 112526"/>
                <a:gd name="connsiteX7" fmla="*/ -14 w 174570"/>
                <a:gd name="connsiteY7" fmla="*/ 112507 h 112526"/>
                <a:gd name="connsiteX8" fmla="*/ 174557 w 174570"/>
                <a:gd name="connsiteY8" fmla="*/ 112507 h 112526"/>
                <a:gd name="connsiteX9" fmla="*/ 174557 w 174570"/>
                <a:gd name="connsiteY9" fmla="*/ 109840 h 112526"/>
                <a:gd name="connsiteX10" fmla="*/ 168382 w 174570"/>
                <a:gd name="connsiteY10" fmla="*/ 102584 h 112526"/>
                <a:gd name="connsiteX11" fmla="*/ 111845 w 174570"/>
                <a:gd name="connsiteY11" fmla="*/ 93595 h 112526"/>
                <a:gd name="connsiteX12" fmla="*/ 95747 w 174570"/>
                <a:gd name="connsiteY12" fmla="*/ 74736 h 11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570" h="112526">
                  <a:moveTo>
                    <a:pt x="95747" y="74736"/>
                  </a:moveTo>
                  <a:lnTo>
                    <a:pt x="95747" y="-19"/>
                  </a:lnTo>
                  <a:lnTo>
                    <a:pt x="78796" y="-19"/>
                  </a:lnTo>
                  <a:lnTo>
                    <a:pt x="78796" y="74736"/>
                  </a:lnTo>
                  <a:cubicBezTo>
                    <a:pt x="78801" y="84125"/>
                    <a:pt x="71980" y="92114"/>
                    <a:pt x="62711" y="93595"/>
                  </a:cubicBezTo>
                  <a:lnTo>
                    <a:pt x="6175" y="102584"/>
                  </a:lnTo>
                  <a:cubicBezTo>
                    <a:pt x="2610" y="103158"/>
                    <a:pt x="-14" y="106225"/>
                    <a:pt x="-14" y="109840"/>
                  </a:cubicBezTo>
                  <a:lnTo>
                    <a:pt x="-14" y="112507"/>
                  </a:lnTo>
                  <a:lnTo>
                    <a:pt x="174557" y="112507"/>
                  </a:lnTo>
                  <a:lnTo>
                    <a:pt x="174557" y="109840"/>
                  </a:lnTo>
                  <a:cubicBezTo>
                    <a:pt x="174564" y="106225"/>
                    <a:pt x="171944" y="103158"/>
                    <a:pt x="168382" y="102584"/>
                  </a:cubicBezTo>
                  <a:lnTo>
                    <a:pt x="111845" y="93595"/>
                  </a:lnTo>
                  <a:cubicBezTo>
                    <a:pt x="102573" y="92114"/>
                    <a:pt x="95749" y="84125"/>
                    <a:pt x="95747" y="74736"/>
                  </a:cubicBezTo>
                  <a:close/>
                </a:path>
              </a:pathLst>
            </a:custGeom>
            <a:solidFill>
              <a:srgbClr val="DFECF4"/>
            </a:solidFill>
            <a:ln w="1333"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8264996A-97FC-340F-85E0-0CE2ACBDF7B4}"/>
                </a:ext>
              </a:extLst>
            </p:cNvPr>
            <p:cNvSpPr/>
            <p:nvPr/>
          </p:nvSpPr>
          <p:spPr>
            <a:xfrm rot="18666600">
              <a:off x="1863965" y="4738175"/>
              <a:ext cx="20806" cy="20806"/>
            </a:xfrm>
            <a:custGeom>
              <a:avLst/>
              <a:gdLst>
                <a:gd name="connsiteX0" fmla="*/ 20792 w 20806"/>
                <a:gd name="connsiteY0" fmla="*/ 10384 h 20806"/>
                <a:gd name="connsiteX1" fmla="*/ 10389 w 20806"/>
                <a:gd name="connsiteY1" fmla="*/ 20787 h 20806"/>
                <a:gd name="connsiteX2" fmla="*/ -14 w 20806"/>
                <a:gd name="connsiteY2" fmla="*/ 10384 h 20806"/>
                <a:gd name="connsiteX3" fmla="*/ 10389 w 20806"/>
                <a:gd name="connsiteY3" fmla="*/ -19 h 20806"/>
                <a:gd name="connsiteX4" fmla="*/ 20792 w 20806"/>
                <a:gd name="connsiteY4" fmla="*/ 10384 h 20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06" h="20806">
                  <a:moveTo>
                    <a:pt x="20792" y="10384"/>
                  </a:moveTo>
                  <a:cubicBezTo>
                    <a:pt x="20792" y="16129"/>
                    <a:pt x="16135" y="20787"/>
                    <a:pt x="10389" y="20787"/>
                  </a:cubicBezTo>
                  <a:cubicBezTo>
                    <a:pt x="4644" y="20787"/>
                    <a:pt x="-14" y="16129"/>
                    <a:pt x="-14" y="10384"/>
                  </a:cubicBezTo>
                  <a:cubicBezTo>
                    <a:pt x="-14" y="4638"/>
                    <a:pt x="4644" y="-19"/>
                    <a:pt x="10389" y="-19"/>
                  </a:cubicBezTo>
                  <a:cubicBezTo>
                    <a:pt x="16135" y="-19"/>
                    <a:pt x="20792" y="4638"/>
                    <a:pt x="20792" y="10384"/>
                  </a:cubicBezTo>
                  <a:close/>
                </a:path>
              </a:pathLst>
            </a:custGeom>
            <a:gradFill>
              <a:gsLst>
                <a:gs pos="0">
                  <a:srgbClr val="5C6CB1"/>
                </a:gs>
                <a:gs pos="50000">
                  <a:srgbClr val="6473B6"/>
                </a:gs>
                <a:gs pos="100000">
                  <a:srgbClr val="6C7BBB"/>
                </a:gs>
              </a:gsLst>
              <a:lin ang="2933400" scaled="1"/>
            </a:gradFill>
            <a:ln w="1333"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3A228F61-E675-E5F5-50E5-95CF732462BB}"/>
                </a:ext>
              </a:extLst>
            </p:cNvPr>
            <p:cNvSpPr/>
            <p:nvPr/>
          </p:nvSpPr>
          <p:spPr>
            <a:xfrm rot="18900000">
              <a:off x="2038521" y="4738194"/>
              <a:ext cx="20806" cy="20806"/>
            </a:xfrm>
            <a:custGeom>
              <a:avLst/>
              <a:gdLst>
                <a:gd name="connsiteX0" fmla="*/ 20792 w 20806"/>
                <a:gd name="connsiteY0" fmla="*/ 10384 h 20806"/>
                <a:gd name="connsiteX1" fmla="*/ 10389 w 20806"/>
                <a:gd name="connsiteY1" fmla="*/ 20787 h 20806"/>
                <a:gd name="connsiteX2" fmla="*/ -14 w 20806"/>
                <a:gd name="connsiteY2" fmla="*/ 10384 h 20806"/>
                <a:gd name="connsiteX3" fmla="*/ 10389 w 20806"/>
                <a:gd name="connsiteY3" fmla="*/ -19 h 20806"/>
                <a:gd name="connsiteX4" fmla="*/ 20792 w 20806"/>
                <a:gd name="connsiteY4" fmla="*/ 10384 h 20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06" h="20806">
                  <a:moveTo>
                    <a:pt x="20792" y="10384"/>
                  </a:moveTo>
                  <a:cubicBezTo>
                    <a:pt x="20792" y="16129"/>
                    <a:pt x="16135" y="20787"/>
                    <a:pt x="10389" y="20787"/>
                  </a:cubicBezTo>
                  <a:cubicBezTo>
                    <a:pt x="4644" y="20787"/>
                    <a:pt x="-14" y="16129"/>
                    <a:pt x="-14" y="10384"/>
                  </a:cubicBezTo>
                  <a:cubicBezTo>
                    <a:pt x="-14" y="4638"/>
                    <a:pt x="4644" y="-19"/>
                    <a:pt x="10389" y="-19"/>
                  </a:cubicBezTo>
                  <a:cubicBezTo>
                    <a:pt x="16135" y="-19"/>
                    <a:pt x="20792" y="4638"/>
                    <a:pt x="20792" y="10384"/>
                  </a:cubicBezTo>
                  <a:close/>
                </a:path>
              </a:pathLst>
            </a:custGeom>
            <a:gradFill>
              <a:gsLst>
                <a:gs pos="0">
                  <a:srgbClr val="5C6CB1"/>
                </a:gs>
                <a:gs pos="50000">
                  <a:srgbClr val="6473B6"/>
                </a:gs>
                <a:gs pos="100000">
                  <a:srgbClr val="6C7BBB"/>
                </a:gs>
              </a:gsLst>
              <a:lin ang="2700000" scaled="1"/>
            </a:gradFill>
            <a:ln w="1333"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A01004B8-00A7-F5B7-99D9-101BCFC20E1C}"/>
                </a:ext>
              </a:extLst>
            </p:cNvPr>
            <p:cNvSpPr/>
            <p:nvPr/>
          </p:nvSpPr>
          <p:spPr>
            <a:xfrm>
              <a:off x="1952488" y="4640286"/>
              <a:ext cx="17151" cy="79756"/>
            </a:xfrm>
            <a:custGeom>
              <a:avLst/>
              <a:gdLst>
                <a:gd name="connsiteX0" fmla="*/ 17138 w 17151"/>
                <a:gd name="connsiteY0" fmla="*/ -19 h 79756"/>
                <a:gd name="connsiteX1" fmla="*/ 653 w 17151"/>
                <a:gd name="connsiteY1" fmla="*/ -19 h 79756"/>
                <a:gd name="connsiteX2" fmla="*/ 653 w 17151"/>
                <a:gd name="connsiteY2" fmla="*/ 74736 h 79756"/>
                <a:gd name="connsiteX3" fmla="*/ -14 w 17151"/>
                <a:gd name="connsiteY3" fmla="*/ 79737 h 79756"/>
                <a:gd name="connsiteX4" fmla="*/ 17138 w 17151"/>
                <a:gd name="connsiteY4" fmla="*/ 27722 h 79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51" h="79756">
                  <a:moveTo>
                    <a:pt x="17138" y="-19"/>
                  </a:moveTo>
                  <a:lnTo>
                    <a:pt x="653" y="-19"/>
                  </a:lnTo>
                  <a:lnTo>
                    <a:pt x="653" y="74736"/>
                  </a:lnTo>
                  <a:cubicBezTo>
                    <a:pt x="657" y="76430"/>
                    <a:pt x="433" y="78110"/>
                    <a:pt x="-14" y="79737"/>
                  </a:cubicBezTo>
                  <a:lnTo>
                    <a:pt x="17138" y="27722"/>
                  </a:lnTo>
                  <a:close/>
                </a:path>
              </a:pathLst>
            </a:custGeom>
            <a:solidFill>
              <a:srgbClr val="DFECF4"/>
            </a:solidFill>
            <a:ln w="1333"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3DA59D35-3F55-D6EB-181A-2C9A7E0583B8}"/>
                </a:ext>
              </a:extLst>
            </p:cNvPr>
            <p:cNvSpPr/>
            <p:nvPr/>
          </p:nvSpPr>
          <p:spPr>
            <a:xfrm>
              <a:off x="1848763" y="4315598"/>
              <a:ext cx="257036" cy="324688"/>
            </a:xfrm>
            <a:custGeom>
              <a:avLst/>
              <a:gdLst>
                <a:gd name="connsiteX0" fmla="*/ 210769 w 257036"/>
                <a:gd name="connsiteY0" fmla="*/ 324668 h 324688"/>
                <a:gd name="connsiteX1" fmla="*/ 77864 w 257036"/>
                <a:gd name="connsiteY1" fmla="*/ 324668 h 324688"/>
                <a:gd name="connsiteX2" fmla="*/ 4816 w 257036"/>
                <a:gd name="connsiteY2" fmla="*/ 291645 h 324688"/>
                <a:gd name="connsiteX3" fmla="*/ 47121 w 257036"/>
                <a:gd name="connsiteY3" fmla="*/ 9950 h 324688"/>
                <a:gd name="connsiteX4" fmla="*/ 146964 w 257036"/>
                <a:gd name="connsiteY4" fmla="*/ 9723 h 324688"/>
                <a:gd name="connsiteX5" fmla="*/ 174678 w 257036"/>
                <a:gd name="connsiteY5" fmla="*/ 284150 h 324688"/>
                <a:gd name="connsiteX6" fmla="*/ 243459 w 257036"/>
                <a:gd name="connsiteY6" fmla="*/ 287885 h 324688"/>
                <a:gd name="connsiteX7" fmla="*/ 256996 w 257036"/>
                <a:gd name="connsiteY7" fmla="*/ 306156 h 324688"/>
                <a:gd name="connsiteX8" fmla="*/ 230975 w 257036"/>
                <a:gd name="connsiteY8" fmla="*/ 323921 h 324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7036" h="324688">
                  <a:moveTo>
                    <a:pt x="210769" y="324668"/>
                  </a:moveTo>
                  <a:lnTo>
                    <a:pt x="77864" y="324668"/>
                  </a:lnTo>
                  <a:cubicBezTo>
                    <a:pt x="77864" y="324668"/>
                    <a:pt x="18313" y="325309"/>
                    <a:pt x="4816" y="291645"/>
                  </a:cubicBezTo>
                  <a:cubicBezTo>
                    <a:pt x="-11002" y="252220"/>
                    <a:pt x="14365" y="26942"/>
                    <a:pt x="47121" y="9950"/>
                  </a:cubicBezTo>
                  <a:cubicBezTo>
                    <a:pt x="79877" y="-7042"/>
                    <a:pt x="142016" y="1001"/>
                    <a:pt x="146964" y="9723"/>
                  </a:cubicBezTo>
                  <a:cubicBezTo>
                    <a:pt x="151912" y="18446"/>
                    <a:pt x="102951" y="286537"/>
                    <a:pt x="174678" y="284150"/>
                  </a:cubicBezTo>
                  <a:lnTo>
                    <a:pt x="243459" y="287885"/>
                  </a:lnTo>
                  <a:cubicBezTo>
                    <a:pt x="243459" y="287885"/>
                    <a:pt x="255995" y="287151"/>
                    <a:pt x="256996" y="306156"/>
                  </a:cubicBezTo>
                  <a:cubicBezTo>
                    <a:pt x="257996" y="325162"/>
                    <a:pt x="230975" y="323921"/>
                    <a:pt x="230975" y="323921"/>
                  </a:cubicBezTo>
                  <a:close/>
                </a:path>
              </a:pathLst>
            </a:custGeom>
            <a:solidFill>
              <a:srgbClr val="00A887"/>
            </a:solidFill>
            <a:ln w="1333"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16FE6258-E88F-DB4A-7D94-8480FA04DBA2}"/>
                </a:ext>
              </a:extLst>
            </p:cNvPr>
            <p:cNvSpPr/>
            <p:nvPr/>
          </p:nvSpPr>
          <p:spPr>
            <a:xfrm>
              <a:off x="2008958" y="4595767"/>
              <a:ext cx="80023" cy="17467"/>
            </a:xfrm>
            <a:custGeom>
              <a:avLst/>
              <a:gdLst>
                <a:gd name="connsiteX0" fmla="*/ 80009 w 80023"/>
                <a:gd name="connsiteY0" fmla="*/ 7543 h 17467"/>
                <a:gd name="connsiteX1" fmla="*/ 14484 w 80023"/>
                <a:gd name="connsiteY1" fmla="*/ 3982 h 17467"/>
                <a:gd name="connsiteX2" fmla="*/ -14 w 80023"/>
                <a:gd name="connsiteY2" fmla="*/ -19 h 17467"/>
                <a:gd name="connsiteX3" fmla="*/ -14 w 80023"/>
                <a:gd name="connsiteY3" fmla="*/ -19 h 17467"/>
                <a:gd name="connsiteX4" fmla="*/ 80009 w 80023"/>
                <a:gd name="connsiteY4" fmla="*/ 7570 h 174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023" h="17467">
                  <a:moveTo>
                    <a:pt x="80009" y="7543"/>
                  </a:moveTo>
                  <a:lnTo>
                    <a:pt x="14484" y="3982"/>
                  </a:lnTo>
                  <a:cubicBezTo>
                    <a:pt x="9348" y="4235"/>
                    <a:pt x="4266" y="2835"/>
                    <a:pt x="-14" y="-19"/>
                  </a:cubicBezTo>
                  <a:lnTo>
                    <a:pt x="-14" y="-19"/>
                  </a:lnTo>
                  <a:cubicBezTo>
                    <a:pt x="36183" y="34217"/>
                    <a:pt x="80009" y="7570"/>
                    <a:pt x="80009" y="7570"/>
                  </a:cubicBezTo>
                  <a:close/>
                </a:path>
              </a:pathLst>
            </a:custGeom>
            <a:gradFill>
              <a:gsLst>
                <a:gs pos="0">
                  <a:srgbClr val="00A887"/>
                </a:gs>
                <a:gs pos="50000">
                  <a:srgbClr val="12856C"/>
                </a:gs>
                <a:gs pos="100000">
                  <a:srgbClr val="256351"/>
                </a:gs>
              </a:gsLst>
              <a:lin ang="16200000" scaled="1"/>
            </a:gradFill>
            <a:ln w="1333"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89661E2E-EA38-BCC1-3DA6-81CEE0E12470}"/>
                </a:ext>
              </a:extLst>
            </p:cNvPr>
            <p:cNvSpPr/>
            <p:nvPr/>
          </p:nvSpPr>
          <p:spPr>
            <a:xfrm>
              <a:off x="1848761" y="4325568"/>
              <a:ext cx="241763" cy="314718"/>
            </a:xfrm>
            <a:custGeom>
              <a:avLst/>
              <a:gdLst>
                <a:gd name="connsiteX0" fmla="*/ 241714 w 241763"/>
                <a:gd name="connsiteY0" fmla="*/ 306163 h 314718"/>
                <a:gd name="connsiteX1" fmla="*/ 228164 w 241763"/>
                <a:gd name="connsiteY1" fmla="*/ 287891 h 314718"/>
                <a:gd name="connsiteX2" fmla="*/ 159397 w 241763"/>
                <a:gd name="connsiteY2" fmla="*/ 284143 h 314718"/>
                <a:gd name="connsiteX3" fmla="*/ 131682 w 241763"/>
                <a:gd name="connsiteY3" fmla="*/ 9716 h 314718"/>
                <a:gd name="connsiteX4" fmla="*/ 40562 w 241763"/>
                <a:gd name="connsiteY4" fmla="*/ 6235 h 314718"/>
                <a:gd name="connsiteX5" fmla="*/ 4818 w 241763"/>
                <a:gd name="connsiteY5" fmla="*/ 281676 h 314718"/>
                <a:gd name="connsiteX6" fmla="*/ 77866 w 241763"/>
                <a:gd name="connsiteY6" fmla="*/ 314698 h 314718"/>
                <a:gd name="connsiteX7" fmla="*/ 210772 w 241763"/>
                <a:gd name="connsiteY7" fmla="*/ 314698 h 314718"/>
                <a:gd name="connsiteX8" fmla="*/ 230978 w 241763"/>
                <a:gd name="connsiteY8" fmla="*/ 313952 h 314718"/>
                <a:gd name="connsiteX9" fmla="*/ 240554 w 241763"/>
                <a:gd name="connsiteY9" fmla="*/ 313151 h 314718"/>
                <a:gd name="connsiteX10" fmla="*/ 241714 w 241763"/>
                <a:gd name="connsiteY10" fmla="*/ 306163 h 314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1763" h="314718">
                  <a:moveTo>
                    <a:pt x="241714" y="306163"/>
                  </a:moveTo>
                  <a:cubicBezTo>
                    <a:pt x="240714" y="287144"/>
                    <a:pt x="228164" y="287891"/>
                    <a:pt x="228164" y="287891"/>
                  </a:cubicBezTo>
                  <a:lnTo>
                    <a:pt x="159397" y="284143"/>
                  </a:lnTo>
                  <a:cubicBezTo>
                    <a:pt x="87629" y="286530"/>
                    <a:pt x="136644" y="18439"/>
                    <a:pt x="131682" y="9716"/>
                  </a:cubicBezTo>
                  <a:cubicBezTo>
                    <a:pt x="127134" y="1714"/>
                    <a:pt x="74532" y="-5702"/>
                    <a:pt x="40562" y="6235"/>
                  </a:cubicBezTo>
                  <a:cubicBezTo>
                    <a:pt x="11114" y="46754"/>
                    <a:pt x="-9933" y="244971"/>
                    <a:pt x="4818" y="281676"/>
                  </a:cubicBezTo>
                  <a:cubicBezTo>
                    <a:pt x="18316" y="315339"/>
                    <a:pt x="77866" y="314698"/>
                    <a:pt x="77866" y="314698"/>
                  </a:cubicBezTo>
                  <a:lnTo>
                    <a:pt x="210772" y="314698"/>
                  </a:lnTo>
                  <a:lnTo>
                    <a:pt x="230978" y="313952"/>
                  </a:lnTo>
                  <a:cubicBezTo>
                    <a:pt x="234189" y="314018"/>
                    <a:pt x="237400" y="313752"/>
                    <a:pt x="240554" y="313151"/>
                  </a:cubicBezTo>
                  <a:cubicBezTo>
                    <a:pt x="241479" y="310937"/>
                    <a:pt x="241877" y="308550"/>
                    <a:pt x="241714" y="306163"/>
                  </a:cubicBezTo>
                  <a:close/>
                </a:path>
              </a:pathLst>
            </a:custGeom>
            <a:gradFill>
              <a:gsLst>
                <a:gs pos="0">
                  <a:srgbClr val="00A887"/>
                </a:gs>
                <a:gs pos="50000">
                  <a:srgbClr val="12856C"/>
                </a:gs>
                <a:gs pos="100000">
                  <a:srgbClr val="256351"/>
                </a:gs>
              </a:gsLst>
              <a:lin ang="16200000" scaled="1"/>
            </a:gradFill>
            <a:ln w="1333"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9736FA5C-0FE6-1F71-A261-40BAF0C5FD36}"/>
                </a:ext>
              </a:extLst>
            </p:cNvPr>
            <p:cNvSpPr/>
            <p:nvPr/>
          </p:nvSpPr>
          <p:spPr>
            <a:xfrm>
              <a:off x="2225352" y="4421773"/>
              <a:ext cx="40212" cy="10612"/>
            </a:xfrm>
            <a:custGeom>
              <a:avLst/>
              <a:gdLst>
                <a:gd name="connsiteX0" fmla="*/ 13939 w 40212"/>
                <a:gd name="connsiteY0" fmla="*/ 337 h 10612"/>
                <a:gd name="connsiteX1" fmla="*/ 322 w 40212"/>
                <a:gd name="connsiteY1" fmla="*/ 10593 h 10612"/>
                <a:gd name="connsiteX2" fmla="*/ 40093 w 40212"/>
                <a:gd name="connsiteY2" fmla="*/ 10593 h 10612"/>
                <a:gd name="connsiteX3" fmla="*/ 13939 w 40212"/>
                <a:gd name="connsiteY3" fmla="*/ 337 h 10612"/>
              </a:gdLst>
              <a:ahLst/>
              <a:cxnLst>
                <a:cxn ang="0">
                  <a:pos x="connsiteX0" y="connsiteY0"/>
                </a:cxn>
                <a:cxn ang="0">
                  <a:pos x="connsiteX1" y="connsiteY1"/>
                </a:cxn>
                <a:cxn ang="0">
                  <a:pos x="connsiteX2" y="connsiteY2"/>
                </a:cxn>
                <a:cxn ang="0">
                  <a:pos x="connsiteX3" y="connsiteY3"/>
                </a:cxn>
              </a:cxnLst>
              <a:rect l="l" t="t" r="r" b="b"/>
              <a:pathLst>
                <a:path w="40212" h="10612">
                  <a:moveTo>
                    <a:pt x="13939" y="337"/>
                  </a:moveTo>
                  <a:cubicBezTo>
                    <a:pt x="-3399" y="2831"/>
                    <a:pt x="322" y="10593"/>
                    <a:pt x="322" y="10593"/>
                  </a:cubicBezTo>
                  <a:lnTo>
                    <a:pt x="40093" y="10593"/>
                  </a:lnTo>
                  <a:cubicBezTo>
                    <a:pt x="41347" y="9352"/>
                    <a:pt x="31344" y="-2171"/>
                    <a:pt x="13939" y="337"/>
                  </a:cubicBezTo>
                  <a:close/>
                </a:path>
              </a:pathLst>
            </a:custGeom>
            <a:solidFill>
              <a:srgbClr val="DFEAF4"/>
            </a:solidFill>
            <a:ln w="1333"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2E0A0C21-7C72-87F8-06EA-39BBA17A2B83}"/>
                </a:ext>
              </a:extLst>
            </p:cNvPr>
            <p:cNvSpPr/>
            <p:nvPr/>
          </p:nvSpPr>
          <p:spPr>
            <a:xfrm>
              <a:off x="2225352" y="4421836"/>
              <a:ext cx="36716" cy="10549"/>
            </a:xfrm>
            <a:custGeom>
              <a:avLst/>
              <a:gdLst>
                <a:gd name="connsiteX0" fmla="*/ 16980 w 36716"/>
                <a:gd name="connsiteY0" fmla="*/ -19 h 10549"/>
                <a:gd name="connsiteX1" fmla="*/ 13939 w 36716"/>
                <a:gd name="connsiteY1" fmla="*/ 274 h 10549"/>
                <a:gd name="connsiteX2" fmla="*/ 322 w 36716"/>
                <a:gd name="connsiteY2" fmla="*/ 10531 h 10549"/>
                <a:gd name="connsiteX3" fmla="*/ 36599 w 36716"/>
                <a:gd name="connsiteY3" fmla="*/ 10531 h 10549"/>
                <a:gd name="connsiteX4" fmla="*/ 16980 w 36716"/>
                <a:gd name="connsiteY4" fmla="*/ -19 h 10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716" h="10549">
                  <a:moveTo>
                    <a:pt x="16980" y="-19"/>
                  </a:moveTo>
                  <a:cubicBezTo>
                    <a:pt x="15993" y="-19"/>
                    <a:pt x="14979" y="128"/>
                    <a:pt x="13939" y="274"/>
                  </a:cubicBezTo>
                  <a:cubicBezTo>
                    <a:pt x="-3399" y="2768"/>
                    <a:pt x="322" y="10531"/>
                    <a:pt x="322" y="10531"/>
                  </a:cubicBezTo>
                  <a:lnTo>
                    <a:pt x="36599" y="10531"/>
                  </a:lnTo>
                  <a:cubicBezTo>
                    <a:pt x="37679" y="9464"/>
                    <a:pt x="30290" y="674"/>
                    <a:pt x="16980" y="-19"/>
                  </a:cubicBezTo>
                  <a:close/>
                </a:path>
              </a:pathLst>
            </a:custGeom>
            <a:solidFill>
              <a:srgbClr val="CCDEF2"/>
            </a:solidFill>
            <a:ln w="1333"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F763E2BF-A56C-54FF-4897-5626021324C9}"/>
                </a:ext>
              </a:extLst>
            </p:cNvPr>
            <p:cNvSpPr/>
            <p:nvPr/>
          </p:nvSpPr>
          <p:spPr>
            <a:xfrm>
              <a:off x="2155147" y="4200318"/>
              <a:ext cx="10509" cy="10509"/>
            </a:xfrm>
            <a:custGeom>
              <a:avLst/>
              <a:gdLst>
                <a:gd name="connsiteX0" fmla="*/ 10496 w 10509"/>
                <a:gd name="connsiteY0" fmla="*/ 5249 h 10509"/>
                <a:gd name="connsiteX1" fmla="*/ 5228 w 10509"/>
                <a:gd name="connsiteY1" fmla="*/ 10490 h 10509"/>
                <a:gd name="connsiteX2" fmla="*/ -14 w 10509"/>
                <a:gd name="connsiteY2" fmla="*/ 5222 h 10509"/>
                <a:gd name="connsiteX3" fmla="*/ 5241 w 10509"/>
                <a:gd name="connsiteY3" fmla="*/ -19 h 10509"/>
                <a:gd name="connsiteX4" fmla="*/ 10496 w 10509"/>
                <a:gd name="connsiteY4" fmla="*/ 5236 h 10509"/>
                <a:gd name="connsiteX5" fmla="*/ 10496 w 10509"/>
                <a:gd name="connsiteY5" fmla="*/ 5249 h 10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09" h="10509">
                  <a:moveTo>
                    <a:pt x="10496" y="5249"/>
                  </a:moveTo>
                  <a:cubicBezTo>
                    <a:pt x="10489" y="8156"/>
                    <a:pt x="8130" y="10504"/>
                    <a:pt x="5228" y="10490"/>
                  </a:cubicBezTo>
                  <a:cubicBezTo>
                    <a:pt x="2326" y="10477"/>
                    <a:pt x="-22" y="8130"/>
                    <a:pt x="-14" y="5222"/>
                  </a:cubicBezTo>
                  <a:cubicBezTo>
                    <a:pt x="-7" y="2328"/>
                    <a:pt x="2344" y="-19"/>
                    <a:pt x="5241" y="-19"/>
                  </a:cubicBezTo>
                  <a:cubicBezTo>
                    <a:pt x="8143" y="-19"/>
                    <a:pt x="10496" y="2328"/>
                    <a:pt x="10496" y="5236"/>
                  </a:cubicBezTo>
                  <a:cubicBezTo>
                    <a:pt x="10496" y="5236"/>
                    <a:pt x="10496" y="5249"/>
                    <a:pt x="10496" y="5249"/>
                  </a:cubicBezTo>
                  <a:close/>
                </a:path>
              </a:pathLst>
            </a:custGeom>
            <a:solidFill>
              <a:srgbClr val="24D1AF"/>
            </a:solidFill>
            <a:ln w="1333"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D4DF0AB4-FB44-6DE5-F7B6-5B56A9C743DF}"/>
                </a:ext>
              </a:extLst>
            </p:cNvPr>
            <p:cNvSpPr/>
            <p:nvPr/>
          </p:nvSpPr>
          <p:spPr>
            <a:xfrm>
              <a:off x="2155147" y="4243744"/>
              <a:ext cx="3921" cy="3921"/>
            </a:xfrm>
            <a:custGeom>
              <a:avLst/>
              <a:gdLst>
                <a:gd name="connsiteX0" fmla="*/ 3907 w 3921"/>
                <a:gd name="connsiteY0" fmla="*/ 1942 h 3921"/>
                <a:gd name="connsiteX1" fmla="*/ 1947 w 3921"/>
                <a:gd name="connsiteY1" fmla="*/ 3902 h 3921"/>
                <a:gd name="connsiteX2" fmla="*/ -14 w 3921"/>
                <a:gd name="connsiteY2" fmla="*/ 1942 h 3921"/>
                <a:gd name="connsiteX3" fmla="*/ 1947 w 3921"/>
                <a:gd name="connsiteY3" fmla="*/ -19 h 3921"/>
                <a:gd name="connsiteX4" fmla="*/ 3907 w 3921"/>
                <a:gd name="connsiteY4" fmla="*/ 1942 h 3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1" h="3921">
                  <a:moveTo>
                    <a:pt x="3907" y="1942"/>
                  </a:moveTo>
                  <a:cubicBezTo>
                    <a:pt x="3907" y="3022"/>
                    <a:pt x="3030" y="3902"/>
                    <a:pt x="1947" y="3902"/>
                  </a:cubicBezTo>
                  <a:cubicBezTo>
                    <a:pt x="864" y="3902"/>
                    <a:pt x="-14" y="3022"/>
                    <a:pt x="-14" y="1942"/>
                  </a:cubicBezTo>
                  <a:cubicBezTo>
                    <a:pt x="-14" y="861"/>
                    <a:pt x="864" y="-19"/>
                    <a:pt x="1947" y="-19"/>
                  </a:cubicBezTo>
                  <a:cubicBezTo>
                    <a:pt x="3030" y="-19"/>
                    <a:pt x="3907" y="861"/>
                    <a:pt x="3907" y="1942"/>
                  </a:cubicBezTo>
                  <a:close/>
                </a:path>
              </a:pathLst>
            </a:custGeom>
            <a:solidFill>
              <a:srgbClr val="24D1AF"/>
            </a:solidFill>
            <a:ln w="1333"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3A23782D-F05C-C467-C1A4-C44499C272B8}"/>
                </a:ext>
              </a:extLst>
            </p:cNvPr>
            <p:cNvSpPr/>
            <p:nvPr/>
          </p:nvSpPr>
          <p:spPr>
            <a:xfrm>
              <a:off x="2162443" y="4244718"/>
              <a:ext cx="21392" cy="1960"/>
            </a:xfrm>
            <a:custGeom>
              <a:avLst/>
              <a:gdLst>
                <a:gd name="connsiteX0" fmla="*/ 20392 w 21392"/>
                <a:gd name="connsiteY0" fmla="*/ 1941 h 1960"/>
                <a:gd name="connsiteX1" fmla="*/ 960 w 21392"/>
                <a:gd name="connsiteY1" fmla="*/ 1941 h 1960"/>
                <a:gd name="connsiteX2" fmla="*/ -14 w 21392"/>
                <a:gd name="connsiteY2" fmla="*/ 968 h 1960"/>
                <a:gd name="connsiteX3" fmla="*/ -14 w 21392"/>
                <a:gd name="connsiteY3" fmla="*/ 968 h 1960"/>
                <a:gd name="connsiteX4" fmla="*/ 960 w 21392"/>
                <a:gd name="connsiteY4" fmla="*/ -19 h 1960"/>
                <a:gd name="connsiteX5" fmla="*/ 20392 w 21392"/>
                <a:gd name="connsiteY5" fmla="*/ -19 h 1960"/>
                <a:gd name="connsiteX6" fmla="*/ 21379 w 21392"/>
                <a:gd name="connsiteY6" fmla="*/ 968 h 1960"/>
                <a:gd name="connsiteX7" fmla="*/ 21379 w 21392"/>
                <a:gd name="connsiteY7" fmla="*/ 968 h 1960"/>
                <a:gd name="connsiteX8" fmla="*/ 20392 w 21392"/>
                <a:gd name="connsiteY8" fmla="*/ 1941 h 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92" h="1960">
                  <a:moveTo>
                    <a:pt x="20392" y="1941"/>
                  </a:moveTo>
                  <a:lnTo>
                    <a:pt x="960" y="1941"/>
                  </a:lnTo>
                  <a:cubicBezTo>
                    <a:pt x="422" y="1941"/>
                    <a:pt x="-14" y="1501"/>
                    <a:pt x="-14" y="968"/>
                  </a:cubicBezTo>
                  <a:lnTo>
                    <a:pt x="-14" y="968"/>
                  </a:lnTo>
                  <a:cubicBezTo>
                    <a:pt x="-14" y="434"/>
                    <a:pt x="420" y="-6"/>
                    <a:pt x="960" y="-19"/>
                  </a:cubicBezTo>
                  <a:lnTo>
                    <a:pt x="20392" y="-19"/>
                  </a:lnTo>
                  <a:cubicBezTo>
                    <a:pt x="20938" y="-19"/>
                    <a:pt x="21379" y="421"/>
                    <a:pt x="21379" y="968"/>
                  </a:cubicBezTo>
                  <a:lnTo>
                    <a:pt x="21379" y="968"/>
                  </a:lnTo>
                  <a:cubicBezTo>
                    <a:pt x="21372" y="1501"/>
                    <a:pt x="20932" y="1941"/>
                    <a:pt x="20392" y="1941"/>
                  </a:cubicBezTo>
                  <a:close/>
                </a:path>
              </a:pathLst>
            </a:custGeom>
            <a:solidFill>
              <a:srgbClr val="24D1AF"/>
            </a:solidFill>
            <a:ln w="1333"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0239B870-B52C-AF49-08D8-236612F46E07}"/>
                </a:ext>
              </a:extLst>
            </p:cNvPr>
            <p:cNvSpPr/>
            <p:nvPr/>
          </p:nvSpPr>
          <p:spPr>
            <a:xfrm>
              <a:off x="2155147" y="4252186"/>
              <a:ext cx="3921" cy="3921"/>
            </a:xfrm>
            <a:custGeom>
              <a:avLst/>
              <a:gdLst>
                <a:gd name="connsiteX0" fmla="*/ 3907 w 3921"/>
                <a:gd name="connsiteY0" fmla="*/ 1941 h 3921"/>
                <a:gd name="connsiteX1" fmla="*/ 1947 w 3921"/>
                <a:gd name="connsiteY1" fmla="*/ 3902 h 3921"/>
                <a:gd name="connsiteX2" fmla="*/ -14 w 3921"/>
                <a:gd name="connsiteY2" fmla="*/ 1941 h 3921"/>
                <a:gd name="connsiteX3" fmla="*/ 1947 w 3921"/>
                <a:gd name="connsiteY3" fmla="*/ -19 h 3921"/>
                <a:gd name="connsiteX4" fmla="*/ 3907 w 3921"/>
                <a:gd name="connsiteY4" fmla="*/ 1941 h 3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1" h="3921">
                  <a:moveTo>
                    <a:pt x="3907" y="1941"/>
                  </a:moveTo>
                  <a:cubicBezTo>
                    <a:pt x="3907" y="3022"/>
                    <a:pt x="3030" y="3902"/>
                    <a:pt x="1947" y="3902"/>
                  </a:cubicBezTo>
                  <a:cubicBezTo>
                    <a:pt x="864" y="3902"/>
                    <a:pt x="-14" y="3022"/>
                    <a:pt x="-14" y="1941"/>
                  </a:cubicBezTo>
                  <a:cubicBezTo>
                    <a:pt x="-14" y="861"/>
                    <a:pt x="864" y="-19"/>
                    <a:pt x="1947" y="-19"/>
                  </a:cubicBezTo>
                  <a:cubicBezTo>
                    <a:pt x="3030" y="-19"/>
                    <a:pt x="3907" y="861"/>
                    <a:pt x="3907" y="1941"/>
                  </a:cubicBezTo>
                  <a:close/>
                </a:path>
              </a:pathLst>
            </a:custGeom>
            <a:solidFill>
              <a:srgbClr val="24D1AF"/>
            </a:solidFill>
            <a:ln w="1333"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F0C8A388-8536-8898-56C8-69F88EF9F7C0}"/>
                </a:ext>
              </a:extLst>
            </p:cNvPr>
            <p:cNvSpPr/>
            <p:nvPr/>
          </p:nvSpPr>
          <p:spPr>
            <a:xfrm>
              <a:off x="2162443" y="4253160"/>
              <a:ext cx="21392" cy="1960"/>
            </a:xfrm>
            <a:custGeom>
              <a:avLst/>
              <a:gdLst>
                <a:gd name="connsiteX0" fmla="*/ 20392 w 21392"/>
                <a:gd name="connsiteY0" fmla="*/ 1941 h 1960"/>
                <a:gd name="connsiteX1" fmla="*/ 960 w 21392"/>
                <a:gd name="connsiteY1" fmla="*/ 1941 h 1960"/>
                <a:gd name="connsiteX2" fmla="*/ -14 w 21392"/>
                <a:gd name="connsiteY2" fmla="*/ 968 h 1960"/>
                <a:gd name="connsiteX3" fmla="*/ -14 w 21392"/>
                <a:gd name="connsiteY3" fmla="*/ 968 h 1960"/>
                <a:gd name="connsiteX4" fmla="*/ 960 w 21392"/>
                <a:gd name="connsiteY4" fmla="*/ -19 h 1960"/>
                <a:gd name="connsiteX5" fmla="*/ 20392 w 21392"/>
                <a:gd name="connsiteY5" fmla="*/ -19 h 1960"/>
                <a:gd name="connsiteX6" fmla="*/ 21379 w 21392"/>
                <a:gd name="connsiteY6" fmla="*/ 968 h 1960"/>
                <a:gd name="connsiteX7" fmla="*/ 21379 w 21392"/>
                <a:gd name="connsiteY7" fmla="*/ 968 h 1960"/>
                <a:gd name="connsiteX8" fmla="*/ 20392 w 21392"/>
                <a:gd name="connsiteY8" fmla="*/ 1941 h 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92" h="1960">
                  <a:moveTo>
                    <a:pt x="20392" y="1941"/>
                  </a:moveTo>
                  <a:lnTo>
                    <a:pt x="960" y="1941"/>
                  </a:lnTo>
                  <a:cubicBezTo>
                    <a:pt x="422" y="1941"/>
                    <a:pt x="-14" y="1501"/>
                    <a:pt x="-14" y="968"/>
                  </a:cubicBezTo>
                  <a:lnTo>
                    <a:pt x="-14" y="968"/>
                  </a:lnTo>
                  <a:cubicBezTo>
                    <a:pt x="-14" y="434"/>
                    <a:pt x="420" y="-6"/>
                    <a:pt x="960" y="-19"/>
                  </a:cubicBezTo>
                  <a:lnTo>
                    <a:pt x="20392" y="-19"/>
                  </a:lnTo>
                  <a:cubicBezTo>
                    <a:pt x="20938" y="-19"/>
                    <a:pt x="21379" y="421"/>
                    <a:pt x="21379" y="968"/>
                  </a:cubicBezTo>
                  <a:lnTo>
                    <a:pt x="21379" y="968"/>
                  </a:lnTo>
                  <a:cubicBezTo>
                    <a:pt x="21372" y="1501"/>
                    <a:pt x="20932" y="1941"/>
                    <a:pt x="20392" y="1941"/>
                  </a:cubicBezTo>
                  <a:close/>
                </a:path>
              </a:pathLst>
            </a:custGeom>
            <a:solidFill>
              <a:srgbClr val="24D1AF"/>
            </a:solidFill>
            <a:ln w="1333"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79D96F54-B60A-4458-DFEF-D80AD73A8994}"/>
                </a:ext>
              </a:extLst>
            </p:cNvPr>
            <p:cNvSpPr/>
            <p:nvPr/>
          </p:nvSpPr>
          <p:spPr>
            <a:xfrm>
              <a:off x="2155147" y="4260629"/>
              <a:ext cx="3921" cy="3921"/>
            </a:xfrm>
            <a:custGeom>
              <a:avLst/>
              <a:gdLst>
                <a:gd name="connsiteX0" fmla="*/ 3907 w 3921"/>
                <a:gd name="connsiteY0" fmla="*/ 1941 h 3921"/>
                <a:gd name="connsiteX1" fmla="*/ 1947 w 3921"/>
                <a:gd name="connsiteY1" fmla="*/ 3902 h 3921"/>
                <a:gd name="connsiteX2" fmla="*/ -14 w 3921"/>
                <a:gd name="connsiteY2" fmla="*/ 1941 h 3921"/>
                <a:gd name="connsiteX3" fmla="*/ 1947 w 3921"/>
                <a:gd name="connsiteY3" fmla="*/ -19 h 3921"/>
                <a:gd name="connsiteX4" fmla="*/ 3907 w 3921"/>
                <a:gd name="connsiteY4" fmla="*/ 1941 h 3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1" h="3921">
                  <a:moveTo>
                    <a:pt x="3907" y="1941"/>
                  </a:moveTo>
                  <a:cubicBezTo>
                    <a:pt x="3907" y="3022"/>
                    <a:pt x="3030" y="3902"/>
                    <a:pt x="1947" y="3902"/>
                  </a:cubicBezTo>
                  <a:cubicBezTo>
                    <a:pt x="864" y="3902"/>
                    <a:pt x="-14" y="3022"/>
                    <a:pt x="-14" y="1941"/>
                  </a:cubicBezTo>
                  <a:cubicBezTo>
                    <a:pt x="-14" y="861"/>
                    <a:pt x="864" y="-19"/>
                    <a:pt x="1947" y="-19"/>
                  </a:cubicBezTo>
                  <a:cubicBezTo>
                    <a:pt x="3030" y="-19"/>
                    <a:pt x="3907" y="861"/>
                    <a:pt x="3907" y="1941"/>
                  </a:cubicBezTo>
                  <a:close/>
                </a:path>
              </a:pathLst>
            </a:custGeom>
            <a:solidFill>
              <a:srgbClr val="24D1AF"/>
            </a:solidFill>
            <a:ln w="1333"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A7C8A560-A2FC-3003-B3CA-DEB705A31174}"/>
                </a:ext>
              </a:extLst>
            </p:cNvPr>
            <p:cNvSpPr/>
            <p:nvPr/>
          </p:nvSpPr>
          <p:spPr>
            <a:xfrm>
              <a:off x="2162443" y="4261616"/>
              <a:ext cx="21392" cy="1960"/>
            </a:xfrm>
            <a:custGeom>
              <a:avLst/>
              <a:gdLst>
                <a:gd name="connsiteX0" fmla="*/ 20392 w 21392"/>
                <a:gd name="connsiteY0" fmla="*/ 1941 h 1960"/>
                <a:gd name="connsiteX1" fmla="*/ 960 w 21392"/>
                <a:gd name="connsiteY1" fmla="*/ 1941 h 1960"/>
                <a:gd name="connsiteX2" fmla="*/ -14 w 21392"/>
                <a:gd name="connsiteY2" fmla="*/ 968 h 1960"/>
                <a:gd name="connsiteX3" fmla="*/ -14 w 21392"/>
                <a:gd name="connsiteY3" fmla="*/ 968 h 1960"/>
                <a:gd name="connsiteX4" fmla="*/ 960 w 21392"/>
                <a:gd name="connsiteY4" fmla="*/ -19 h 1960"/>
                <a:gd name="connsiteX5" fmla="*/ 20392 w 21392"/>
                <a:gd name="connsiteY5" fmla="*/ -19 h 1960"/>
                <a:gd name="connsiteX6" fmla="*/ 21379 w 21392"/>
                <a:gd name="connsiteY6" fmla="*/ 968 h 1960"/>
                <a:gd name="connsiteX7" fmla="*/ 21379 w 21392"/>
                <a:gd name="connsiteY7" fmla="*/ 968 h 1960"/>
                <a:gd name="connsiteX8" fmla="*/ 20392 w 21392"/>
                <a:gd name="connsiteY8" fmla="*/ 1941 h 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92" h="1960">
                  <a:moveTo>
                    <a:pt x="20392" y="1941"/>
                  </a:moveTo>
                  <a:lnTo>
                    <a:pt x="960" y="1941"/>
                  </a:lnTo>
                  <a:cubicBezTo>
                    <a:pt x="422" y="1941"/>
                    <a:pt x="-14" y="1501"/>
                    <a:pt x="-14" y="968"/>
                  </a:cubicBezTo>
                  <a:lnTo>
                    <a:pt x="-14" y="968"/>
                  </a:lnTo>
                  <a:cubicBezTo>
                    <a:pt x="-14" y="434"/>
                    <a:pt x="420" y="-6"/>
                    <a:pt x="960" y="-19"/>
                  </a:cubicBezTo>
                  <a:lnTo>
                    <a:pt x="20392" y="-19"/>
                  </a:lnTo>
                  <a:cubicBezTo>
                    <a:pt x="20938" y="-19"/>
                    <a:pt x="21379" y="421"/>
                    <a:pt x="21379" y="968"/>
                  </a:cubicBezTo>
                  <a:lnTo>
                    <a:pt x="21379" y="968"/>
                  </a:lnTo>
                  <a:cubicBezTo>
                    <a:pt x="21372" y="1501"/>
                    <a:pt x="20932" y="1941"/>
                    <a:pt x="20392" y="1941"/>
                  </a:cubicBezTo>
                  <a:close/>
                </a:path>
              </a:pathLst>
            </a:custGeom>
            <a:solidFill>
              <a:srgbClr val="24D1AF"/>
            </a:solidFill>
            <a:ln w="1333"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7CA4B3A2-12B5-07B3-6102-35B6222CE4B5}"/>
                </a:ext>
              </a:extLst>
            </p:cNvPr>
            <p:cNvSpPr/>
            <p:nvPr/>
          </p:nvSpPr>
          <p:spPr>
            <a:xfrm>
              <a:off x="2155147" y="4269071"/>
              <a:ext cx="3921" cy="3921"/>
            </a:xfrm>
            <a:custGeom>
              <a:avLst/>
              <a:gdLst>
                <a:gd name="connsiteX0" fmla="*/ 3907 w 3921"/>
                <a:gd name="connsiteY0" fmla="*/ 1941 h 3921"/>
                <a:gd name="connsiteX1" fmla="*/ 1947 w 3921"/>
                <a:gd name="connsiteY1" fmla="*/ 3902 h 3921"/>
                <a:gd name="connsiteX2" fmla="*/ -14 w 3921"/>
                <a:gd name="connsiteY2" fmla="*/ 1941 h 3921"/>
                <a:gd name="connsiteX3" fmla="*/ 1947 w 3921"/>
                <a:gd name="connsiteY3" fmla="*/ -19 h 3921"/>
                <a:gd name="connsiteX4" fmla="*/ 3907 w 3921"/>
                <a:gd name="connsiteY4" fmla="*/ 1941 h 3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1" h="3921">
                  <a:moveTo>
                    <a:pt x="3907" y="1941"/>
                  </a:moveTo>
                  <a:cubicBezTo>
                    <a:pt x="3907" y="3021"/>
                    <a:pt x="3030" y="3902"/>
                    <a:pt x="1947" y="3902"/>
                  </a:cubicBezTo>
                  <a:cubicBezTo>
                    <a:pt x="864" y="3902"/>
                    <a:pt x="-14" y="3021"/>
                    <a:pt x="-14" y="1941"/>
                  </a:cubicBezTo>
                  <a:cubicBezTo>
                    <a:pt x="-14" y="861"/>
                    <a:pt x="864" y="-19"/>
                    <a:pt x="1947" y="-19"/>
                  </a:cubicBezTo>
                  <a:cubicBezTo>
                    <a:pt x="3030" y="-19"/>
                    <a:pt x="3907" y="861"/>
                    <a:pt x="3907" y="1941"/>
                  </a:cubicBezTo>
                  <a:close/>
                </a:path>
              </a:pathLst>
            </a:custGeom>
            <a:solidFill>
              <a:srgbClr val="24D1AF"/>
            </a:solidFill>
            <a:ln w="1333"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55B3EE69-D400-CE0B-91E4-578CC1C01AAB}"/>
                </a:ext>
              </a:extLst>
            </p:cNvPr>
            <p:cNvSpPr/>
            <p:nvPr/>
          </p:nvSpPr>
          <p:spPr>
            <a:xfrm>
              <a:off x="2162443" y="4270045"/>
              <a:ext cx="21392" cy="1960"/>
            </a:xfrm>
            <a:custGeom>
              <a:avLst/>
              <a:gdLst>
                <a:gd name="connsiteX0" fmla="*/ 20392 w 21392"/>
                <a:gd name="connsiteY0" fmla="*/ 1941 h 1960"/>
                <a:gd name="connsiteX1" fmla="*/ 960 w 21392"/>
                <a:gd name="connsiteY1" fmla="*/ 1941 h 1960"/>
                <a:gd name="connsiteX2" fmla="*/ -14 w 21392"/>
                <a:gd name="connsiteY2" fmla="*/ 968 h 1960"/>
                <a:gd name="connsiteX3" fmla="*/ -14 w 21392"/>
                <a:gd name="connsiteY3" fmla="*/ 968 h 1960"/>
                <a:gd name="connsiteX4" fmla="*/ 960 w 21392"/>
                <a:gd name="connsiteY4" fmla="*/ -19 h 1960"/>
                <a:gd name="connsiteX5" fmla="*/ 20392 w 21392"/>
                <a:gd name="connsiteY5" fmla="*/ -19 h 1960"/>
                <a:gd name="connsiteX6" fmla="*/ 21379 w 21392"/>
                <a:gd name="connsiteY6" fmla="*/ 968 h 1960"/>
                <a:gd name="connsiteX7" fmla="*/ 21379 w 21392"/>
                <a:gd name="connsiteY7" fmla="*/ 968 h 1960"/>
                <a:gd name="connsiteX8" fmla="*/ 20392 w 21392"/>
                <a:gd name="connsiteY8" fmla="*/ 1941 h 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92" h="1960">
                  <a:moveTo>
                    <a:pt x="20392" y="1941"/>
                  </a:moveTo>
                  <a:lnTo>
                    <a:pt x="960" y="1941"/>
                  </a:lnTo>
                  <a:cubicBezTo>
                    <a:pt x="422" y="1941"/>
                    <a:pt x="-14" y="1501"/>
                    <a:pt x="-14" y="968"/>
                  </a:cubicBezTo>
                  <a:lnTo>
                    <a:pt x="-14" y="968"/>
                  </a:lnTo>
                  <a:cubicBezTo>
                    <a:pt x="-14" y="434"/>
                    <a:pt x="420" y="-6"/>
                    <a:pt x="960" y="-19"/>
                  </a:cubicBezTo>
                  <a:lnTo>
                    <a:pt x="20392" y="-19"/>
                  </a:lnTo>
                  <a:cubicBezTo>
                    <a:pt x="20938" y="-19"/>
                    <a:pt x="21379" y="421"/>
                    <a:pt x="21379" y="968"/>
                  </a:cubicBezTo>
                  <a:lnTo>
                    <a:pt x="21379" y="968"/>
                  </a:lnTo>
                  <a:cubicBezTo>
                    <a:pt x="21372" y="1501"/>
                    <a:pt x="20932" y="1941"/>
                    <a:pt x="20392" y="1941"/>
                  </a:cubicBezTo>
                  <a:close/>
                </a:path>
              </a:pathLst>
            </a:custGeom>
            <a:solidFill>
              <a:srgbClr val="24D1AF"/>
            </a:solidFill>
            <a:ln w="1333"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52CEF96A-46E5-C296-C8D3-39B4344DF44D}"/>
                </a:ext>
              </a:extLst>
            </p:cNvPr>
            <p:cNvSpPr/>
            <p:nvPr/>
          </p:nvSpPr>
          <p:spPr>
            <a:xfrm>
              <a:off x="2155147" y="4277514"/>
              <a:ext cx="3921" cy="3921"/>
            </a:xfrm>
            <a:custGeom>
              <a:avLst/>
              <a:gdLst>
                <a:gd name="connsiteX0" fmla="*/ 3907 w 3921"/>
                <a:gd name="connsiteY0" fmla="*/ 1941 h 3921"/>
                <a:gd name="connsiteX1" fmla="*/ 1947 w 3921"/>
                <a:gd name="connsiteY1" fmla="*/ 3902 h 3921"/>
                <a:gd name="connsiteX2" fmla="*/ -14 w 3921"/>
                <a:gd name="connsiteY2" fmla="*/ 1941 h 3921"/>
                <a:gd name="connsiteX3" fmla="*/ 1947 w 3921"/>
                <a:gd name="connsiteY3" fmla="*/ -19 h 3921"/>
                <a:gd name="connsiteX4" fmla="*/ 3907 w 3921"/>
                <a:gd name="connsiteY4" fmla="*/ 1941 h 3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1" h="3921">
                  <a:moveTo>
                    <a:pt x="3907" y="1941"/>
                  </a:moveTo>
                  <a:cubicBezTo>
                    <a:pt x="3907" y="3022"/>
                    <a:pt x="3030" y="3902"/>
                    <a:pt x="1947" y="3902"/>
                  </a:cubicBezTo>
                  <a:cubicBezTo>
                    <a:pt x="864" y="3902"/>
                    <a:pt x="-14" y="3022"/>
                    <a:pt x="-14" y="1941"/>
                  </a:cubicBezTo>
                  <a:cubicBezTo>
                    <a:pt x="-14" y="861"/>
                    <a:pt x="864" y="-19"/>
                    <a:pt x="1947" y="-19"/>
                  </a:cubicBezTo>
                  <a:cubicBezTo>
                    <a:pt x="3030" y="-19"/>
                    <a:pt x="3907" y="861"/>
                    <a:pt x="3907" y="1941"/>
                  </a:cubicBezTo>
                  <a:close/>
                </a:path>
              </a:pathLst>
            </a:custGeom>
            <a:solidFill>
              <a:srgbClr val="24D1AF"/>
            </a:solidFill>
            <a:ln w="1333"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00A786EE-3716-9C73-7780-05E357C6476D}"/>
                </a:ext>
              </a:extLst>
            </p:cNvPr>
            <p:cNvSpPr/>
            <p:nvPr/>
          </p:nvSpPr>
          <p:spPr>
            <a:xfrm>
              <a:off x="2162443" y="4278487"/>
              <a:ext cx="21392" cy="1960"/>
            </a:xfrm>
            <a:custGeom>
              <a:avLst/>
              <a:gdLst>
                <a:gd name="connsiteX0" fmla="*/ 20392 w 21392"/>
                <a:gd name="connsiteY0" fmla="*/ 1941 h 1960"/>
                <a:gd name="connsiteX1" fmla="*/ 960 w 21392"/>
                <a:gd name="connsiteY1" fmla="*/ 1941 h 1960"/>
                <a:gd name="connsiteX2" fmla="*/ -14 w 21392"/>
                <a:gd name="connsiteY2" fmla="*/ 968 h 1960"/>
                <a:gd name="connsiteX3" fmla="*/ -14 w 21392"/>
                <a:gd name="connsiteY3" fmla="*/ 968 h 1960"/>
                <a:gd name="connsiteX4" fmla="*/ 960 w 21392"/>
                <a:gd name="connsiteY4" fmla="*/ -19 h 1960"/>
                <a:gd name="connsiteX5" fmla="*/ 20392 w 21392"/>
                <a:gd name="connsiteY5" fmla="*/ -19 h 1960"/>
                <a:gd name="connsiteX6" fmla="*/ 21379 w 21392"/>
                <a:gd name="connsiteY6" fmla="*/ 968 h 1960"/>
                <a:gd name="connsiteX7" fmla="*/ 21379 w 21392"/>
                <a:gd name="connsiteY7" fmla="*/ 968 h 1960"/>
                <a:gd name="connsiteX8" fmla="*/ 20392 w 21392"/>
                <a:gd name="connsiteY8" fmla="*/ 1941 h 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92" h="1960">
                  <a:moveTo>
                    <a:pt x="20392" y="1941"/>
                  </a:moveTo>
                  <a:lnTo>
                    <a:pt x="960" y="1941"/>
                  </a:lnTo>
                  <a:cubicBezTo>
                    <a:pt x="422" y="1941"/>
                    <a:pt x="-14" y="1501"/>
                    <a:pt x="-14" y="968"/>
                  </a:cubicBezTo>
                  <a:lnTo>
                    <a:pt x="-14" y="968"/>
                  </a:lnTo>
                  <a:cubicBezTo>
                    <a:pt x="-14" y="434"/>
                    <a:pt x="420" y="-6"/>
                    <a:pt x="960" y="-19"/>
                  </a:cubicBezTo>
                  <a:lnTo>
                    <a:pt x="20392" y="-19"/>
                  </a:lnTo>
                  <a:cubicBezTo>
                    <a:pt x="20938" y="-19"/>
                    <a:pt x="21379" y="421"/>
                    <a:pt x="21379" y="968"/>
                  </a:cubicBezTo>
                  <a:lnTo>
                    <a:pt x="21379" y="968"/>
                  </a:lnTo>
                  <a:cubicBezTo>
                    <a:pt x="21372" y="1501"/>
                    <a:pt x="20932" y="1941"/>
                    <a:pt x="20392" y="1941"/>
                  </a:cubicBezTo>
                  <a:close/>
                </a:path>
              </a:pathLst>
            </a:custGeom>
            <a:solidFill>
              <a:srgbClr val="24D1AF"/>
            </a:solidFill>
            <a:ln w="1333"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C391FE68-0CB1-4425-2BB7-4BAC272C41FD}"/>
                </a:ext>
              </a:extLst>
            </p:cNvPr>
            <p:cNvSpPr/>
            <p:nvPr/>
          </p:nvSpPr>
          <p:spPr>
            <a:xfrm>
              <a:off x="1874346" y="4728085"/>
              <a:ext cx="73634" cy="24727"/>
            </a:xfrm>
            <a:custGeom>
              <a:avLst/>
              <a:gdLst>
                <a:gd name="connsiteX0" fmla="*/ 60537 w 73634"/>
                <a:gd name="connsiteY0" fmla="*/ 17653 h 24727"/>
                <a:gd name="connsiteX1" fmla="*/ 73621 w 73634"/>
                <a:gd name="connsiteY1" fmla="*/ -19 h 24727"/>
                <a:gd name="connsiteX2" fmla="*/ 62711 w 73634"/>
                <a:gd name="connsiteY2" fmla="*/ 5796 h 24727"/>
                <a:gd name="connsiteX3" fmla="*/ 6175 w 73634"/>
                <a:gd name="connsiteY3" fmla="*/ 14785 h 24727"/>
                <a:gd name="connsiteX4" fmla="*/ -14 w 73634"/>
                <a:gd name="connsiteY4" fmla="*/ 22041 h 24727"/>
                <a:gd name="connsiteX5" fmla="*/ -14 w 73634"/>
                <a:gd name="connsiteY5" fmla="*/ 24708 h 24727"/>
                <a:gd name="connsiteX6" fmla="*/ 60537 w 73634"/>
                <a:gd name="connsiteY6" fmla="*/ 24708 h 24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634" h="24727">
                  <a:moveTo>
                    <a:pt x="60537" y="17653"/>
                  </a:moveTo>
                  <a:lnTo>
                    <a:pt x="73621" y="-19"/>
                  </a:lnTo>
                  <a:cubicBezTo>
                    <a:pt x="70739" y="3088"/>
                    <a:pt x="66896" y="5129"/>
                    <a:pt x="62711" y="5796"/>
                  </a:cubicBezTo>
                  <a:lnTo>
                    <a:pt x="6175" y="14785"/>
                  </a:lnTo>
                  <a:cubicBezTo>
                    <a:pt x="2610" y="15359"/>
                    <a:pt x="-14" y="18426"/>
                    <a:pt x="-14" y="22041"/>
                  </a:cubicBezTo>
                  <a:lnTo>
                    <a:pt x="-14" y="24708"/>
                  </a:lnTo>
                  <a:lnTo>
                    <a:pt x="60537" y="24708"/>
                  </a:lnTo>
                  <a:close/>
                </a:path>
              </a:pathLst>
            </a:custGeom>
            <a:solidFill>
              <a:srgbClr val="DFECF4"/>
            </a:solidFill>
            <a:ln w="1333"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157533F4-64DA-485B-2C7F-33784156B730}"/>
                </a:ext>
              </a:extLst>
            </p:cNvPr>
            <p:cNvSpPr/>
            <p:nvPr/>
          </p:nvSpPr>
          <p:spPr>
            <a:xfrm>
              <a:off x="1961372" y="4195453"/>
              <a:ext cx="83618" cy="97504"/>
            </a:xfrm>
            <a:custGeom>
              <a:avLst/>
              <a:gdLst>
                <a:gd name="connsiteX0" fmla="*/ 15763 w 83618"/>
                <a:gd name="connsiteY0" fmla="*/ 97273 h 97504"/>
                <a:gd name="connsiteX1" fmla="*/ 40904 w 83618"/>
                <a:gd name="connsiteY1" fmla="*/ 97273 h 97504"/>
                <a:gd name="connsiteX2" fmla="*/ 57242 w 83618"/>
                <a:gd name="connsiteY2" fmla="*/ 77520 h 97504"/>
                <a:gd name="connsiteX3" fmla="*/ 63417 w 83618"/>
                <a:gd name="connsiteY3" fmla="*/ 65156 h 97504"/>
                <a:gd name="connsiteX4" fmla="*/ 66324 w 83618"/>
                <a:gd name="connsiteY4" fmla="*/ 73425 h 97504"/>
                <a:gd name="connsiteX5" fmla="*/ 72446 w 83618"/>
                <a:gd name="connsiteY5" fmla="*/ 60635 h 97504"/>
                <a:gd name="connsiteX6" fmla="*/ 80675 w 83618"/>
                <a:gd name="connsiteY6" fmla="*/ 20770 h 97504"/>
                <a:gd name="connsiteX7" fmla="*/ 39450 w 83618"/>
                <a:gd name="connsiteY7" fmla="*/ 10100 h 97504"/>
                <a:gd name="connsiteX8" fmla="*/ 4773 w 83618"/>
                <a:gd name="connsiteY8" fmla="*/ 31187 h 97504"/>
                <a:gd name="connsiteX9" fmla="*/ 15763 w 83618"/>
                <a:gd name="connsiteY9" fmla="*/ 97273 h 97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618" h="97504">
                  <a:moveTo>
                    <a:pt x="15763" y="97273"/>
                  </a:moveTo>
                  <a:cubicBezTo>
                    <a:pt x="15763" y="97273"/>
                    <a:pt x="31101" y="95325"/>
                    <a:pt x="40904" y="97273"/>
                  </a:cubicBezTo>
                  <a:cubicBezTo>
                    <a:pt x="50706" y="99220"/>
                    <a:pt x="60523" y="87416"/>
                    <a:pt x="57242" y="77520"/>
                  </a:cubicBezTo>
                  <a:cubicBezTo>
                    <a:pt x="53961" y="67624"/>
                    <a:pt x="60523" y="56874"/>
                    <a:pt x="63417" y="65156"/>
                  </a:cubicBezTo>
                  <a:cubicBezTo>
                    <a:pt x="66311" y="73439"/>
                    <a:pt x="64150" y="73799"/>
                    <a:pt x="66324" y="73425"/>
                  </a:cubicBezTo>
                  <a:cubicBezTo>
                    <a:pt x="68498" y="73052"/>
                    <a:pt x="69179" y="61342"/>
                    <a:pt x="72446" y="60635"/>
                  </a:cubicBezTo>
                  <a:cubicBezTo>
                    <a:pt x="75714" y="59928"/>
                    <a:pt x="89558" y="51299"/>
                    <a:pt x="80675" y="20770"/>
                  </a:cubicBezTo>
                  <a:cubicBezTo>
                    <a:pt x="71793" y="-9759"/>
                    <a:pt x="44531" y="-569"/>
                    <a:pt x="39450" y="10100"/>
                  </a:cubicBezTo>
                  <a:cubicBezTo>
                    <a:pt x="34368" y="20770"/>
                    <a:pt x="11188" y="19930"/>
                    <a:pt x="4773" y="31187"/>
                  </a:cubicBezTo>
                  <a:cubicBezTo>
                    <a:pt x="-1642" y="42443"/>
                    <a:pt x="-4616" y="60462"/>
                    <a:pt x="15763" y="97273"/>
                  </a:cubicBezTo>
                  <a:close/>
                </a:path>
              </a:pathLst>
            </a:custGeom>
            <a:solidFill>
              <a:srgbClr val="F27C1C"/>
            </a:solidFill>
            <a:ln w="1333"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F1351026-6468-3469-7721-196D562D2AB7}"/>
                </a:ext>
              </a:extLst>
            </p:cNvPr>
            <p:cNvSpPr/>
            <p:nvPr/>
          </p:nvSpPr>
          <p:spPr>
            <a:xfrm>
              <a:off x="1961290" y="4207760"/>
              <a:ext cx="68859" cy="85197"/>
            </a:xfrm>
            <a:custGeom>
              <a:avLst/>
              <a:gdLst>
                <a:gd name="connsiteX0" fmla="*/ 55150 w 68859"/>
                <a:gd name="connsiteY0" fmla="*/ 16119 h 85197"/>
                <a:gd name="connsiteX1" fmla="*/ 38118 w 68859"/>
                <a:gd name="connsiteY1" fmla="*/ -19 h 85197"/>
                <a:gd name="connsiteX2" fmla="*/ 4775 w 68859"/>
                <a:gd name="connsiteY2" fmla="*/ 18893 h 85197"/>
                <a:gd name="connsiteX3" fmla="*/ 15819 w 68859"/>
                <a:gd name="connsiteY3" fmla="*/ 84966 h 85197"/>
                <a:gd name="connsiteX4" fmla="*/ 40959 w 68859"/>
                <a:gd name="connsiteY4" fmla="*/ 84966 h 85197"/>
                <a:gd name="connsiteX5" fmla="*/ 57297 w 68859"/>
                <a:gd name="connsiteY5" fmla="*/ 65213 h 85197"/>
                <a:gd name="connsiteX6" fmla="*/ 59458 w 68859"/>
                <a:gd name="connsiteY6" fmla="*/ 50462 h 85197"/>
                <a:gd name="connsiteX7" fmla="*/ 59458 w 68859"/>
                <a:gd name="connsiteY7" fmla="*/ 50462 h 85197"/>
                <a:gd name="connsiteX8" fmla="*/ 55150 w 68859"/>
                <a:gd name="connsiteY8" fmla="*/ 16119 h 85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59" h="85197">
                  <a:moveTo>
                    <a:pt x="55150" y="16119"/>
                  </a:moveTo>
                  <a:cubicBezTo>
                    <a:pt x="33811" y="13305"/>
                    <a:pt x="35891" y="4182"/>
                    <a:pt x="38118" y="-19"/>
                  </a:cubicBezTo>
                  <a:cubicBezTo>
                    <a:pt x="31116" y="8397"/>
                    <a:pt x="10790" y="8463"/>
                    <a:pt x="4775" y="18893"/>
                  </a:cubicBezTo>
                  <a:cubicBezTo>
                    <a:pt x="-1693" y="30163"/>
                    <a:pt x="-4561" y="48155"/>
                    <a:pt x="15819" y="84966"/>
                  </a:cubicBezTo>
                  <a:cubicBezTo>
                    <a:pt x="15819" y="84966"/>
                    <a:pt x="31156" y="83018"/>
                    <a:pt x="40959" y="84966"/>
                  </a:cubicBezTo>
                  <a:cubicBezTo>
                    <a:pt x="50762" y="86913"/>
                    <a:pt x="60578" y="75109"/>
                    <a:pt x="57297" y="65213"/>
                  </a:cubicBezTo>
                  <a:cubicBezTo>
                    <a:pt x="55243" y="58958"/>
                    <a:pt x="57084" y="52383"/>
                    <a:pt x="59458" y="50462"/>
                  </a:cubicBezTo>
                  <a:lnTo>
                    <a:pt x="59458" y="50462"/>
                  </a:lnTo>
                  <a:cubicBezTo>
                    <a:pt x="59458" y="50462"/>
                    <a:pt x="83212" y="19787"/>
                    <a:pt x="55150" y="16119"/>
                  </a:cubicBezTo>
                  <a:close/>
                </a:path>
              </a:pathLst>
            </a:custGeom>
            <a:gradFill>
              <a:gsLst>
                <a:gs pos="0">
                  <a:srgbClr val="DA4F11"/>
                </a:gs>
                <a:gs pos="58000">
                  <a:srgbClr val="EA6C18"/>
                </a:gs>
                <a:gs pos="100000">
                  <a:srgbClr val="F27C1C"/>
                </a:gs>
              </a:gsLst>
              <a:lin ang="759153" scaled="1"/>
            </a:gradFill>
            <a:ln w="1333" cap="flat">
              <a:noFill/>
              <a:prstDash val="solid"/>
              <a:miter/>
            </a:ln>
          </p:spPr>
          <p:txBody>
            <a:bodyPr rtlCol="0" anchor="ctr"/>
            <a:lstStyle/>
            <a:p>
              <a:endParaRPr lang="zh-CN" altLang="en-US"/>
            </a:p>
          </p:txBody>
        </p:sp>
      </p:grpSp>
      <p:grpSp>
        <p:nvGrpSpPr>
          <p:cNvPr id="142" name="组合 141">
            <a:extLst>
              <a:ext uri="{FF2B5EF4-FFF2-40B4-BE49-F238E27FC236}">
                <a16:creationId xmlns:a16="http://schemas.microsoft.com/office/drawing/2014/main" id="{A305CED2-C954-D1CE-6A6B-91FDEAC9F6F4}"/>
              </a:ext>
            </a:extLst>
          </p:cNvPr>
          <p:cNvGrpSpPr/>
          <p:nvPr/>
        </p:nvGrpSpPr>
        <p:grpSpPr>
          <a:xfrm>
            <a:off x="5153180" y="1948206"/>
            <a:ext cx="413968" cy="400110"/>
            <a:chOff x="1848761" y="4178938"/>
            <a:chExt cx="600152" cy="580062"/>
          </a:xfrm>
        </p:grpSpPr>
        <p:sp>
          <p:nvSpPr>
            <p:cNvPr id="143" name="任意多边形: 形状 142">
              <a:extLst>
                <a:ext uri="{FF2B5EF4-FFF2-40B4-BE49-F238E27FC236}">
                  <a16:creationId xmlns:a16="http://schemas.microsoft.com/office/drawing/2014/main" id="{A5894DDB-A4A9-23DE-26E4-3EF6BE608043}"/>
                </a:ext>
              </a:extLst>
            </p:cNvPr>
            <p:cNvSpPr/>
            <p:nvPr/>
          </p:nvSpPr>
          <p:spPr>
            <a:xfrm>
              <a:off x="2237171" y="4367526"/>
              <a:ext cx="80610" cy="67873"/>
            </a:xfrm>
            <a:custGeom>
              <a:avLst/>
              <a:gdLst>
                <a:gd name="connsiteX0" fmla="*/ 79369 w 80610"/>
                <a:gd name="connsiteY0" fmla="*/ -19 h 67873"/>
                <a:gd name="connsiteX1" fmla="*/ 16498 w 80610"/>
                <a:gd name="connsiteY1" fmla="*/ -19 h 67873"/>
                <a:gd name="connsiteX2" fmla="*/ 17711 w 80610"/>
                <a:gd name="connsiteY2" fmla="*/ 1208 h 67873"/>
                <a:gd name="connsiteX3" fmla="*/ 17711 w 80610"/>
                <a:gd name="connsiteY3" fmla="*/ 50115 h 67873"/>
                <a:gd name="connsiteX4" fmla="*/ -14 w 80610"/>
                <a:gd name="connsiteY4" fmla="*/ 67854 h 67873"/>
                <a:gd name="connsiteX5" fmla="*/ 62871 w 80610"/>
                <a:gd name="connsiteY5" fmla="*/ 67854 h 67873"/>
                <a:gd name="connsiteX6" fmla="*/ 80596 w 80610"/>
                <a:gd name="connsiteY6" fmla="*/ 50115 h 67873"/>
                <a:gd name="connsiteX7" fmla="*/ 80596 w 80610"/>
                <a:gd name="connsiteY7" fmla="*/ 1208 h 67873"/>
                <a:gd name="connsiteX8" fmla="*/ 79369 w 80610"/>
                <a:gd name="connsiteY8" fmla="*/ -19 h 6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610" h="67873">
                  <a:moveTo>
                    <a:pt x="79369" y="-19"/>
                  </a:moveTo>
                  <a:lnTo>
                    <a:pt x="16498" y="-19"/>
                  </a:lnTo>
                  <a:cubicBezTo>
                    <a:pt x="17170" y="-6"/>
                    <a:pt x="17711" y="541"/>
                    <a:pt x="17711" y="1208"/>
                  </a:cubicBezTo>
                  <a:lnTo>
                    <a:pt x="17711" y="50115"/>
                  </a:lnTo>
                  <a:cubicBezTo>
                    <a:pt x="17682" y="59892"/>
                    <a:pt x="9765" y="67814"/>
                    <a:pt x="-14" y="67854"/>
                  </a:cubicBezTo>
                  <a:lnTo>
                    <a:pt x="62871" y="67854"/>
                  </a:lnTo>
                  <a:cubicBezTo>
                    <a:pt x="72650" y="67814"/>
                    <a:pt x="80567" y="59892"/>
                    <a:pt x="80596" y="50115"/>
                  </a:cubicBezTo>
                  <a:lnTo>
                    <a:pt x="80596" y="1208"/>
                  </a:lnTo>
                  <a:cubicBezTo>
                    <a:pt x="80596" y="528"/>
                    <a:pt x="80047" y="-19"/>
                    <a:pt x="79369" y="-19"/>
                  </a:cubicBezTo>
                  <a:close/>
                </a:path>
              </a:pathLst>
            </a:custGeom>
            <a:solidFill>
              <a:srgbClr val="CCDEF2"/>
            </a:solidFill>
            <a:ln w="1333"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28C327A4-5820-A88C-60C6-FD93FABB57C9}"/>
                </a:ext>
              </a:extLst>
            </p:cNvPr>
            <p:cNvSpPr/>
            <p:nvPr/>
          </p:nvSpPr>
          <p:spPr>
            <a:xfrm>
              <a:off x="2237171" y="4367526"/>
              <a:ext cx="80610" cy="67873"/>
            </a:xfrm>
            <a:custGeom>
              <a:avLst/>
              <a:gdLst>
                <a:gd name="connsiteX0" fmla="*/ 79369 w 80610"/>
                <a:gd name="connsiteY0" fmla="*/ -19 h 67873"/>
                <a:gd name="connsiteX1" fmla="*/ 16498 w 80610"/>
                <a:gd name="connsiteY1" fmla="*/ -19 h 67873"/>
                <a:gd name="connsiteX2" fmla="*/ 17711 w 80610"/>
                <a:gd name="connsiteY2" fmla="*/ 1208 h 67873"/>
                <a:gd name="connsiteX3" fmla="*/ 17711 w 80610"/>
                <a:gd name="connsiteY3" fmla="*/ 50115 h 67873"/>
                <a:gd name="connsiteX4" fmla="*/ -14 w 80610"/>
                <a:gd name="connsiteY4" fmla="*/ 67854 h 67873"/>
                <a:gd name="connsiteX5" fmla="*/ 62871 w 80610"/>
                <a:gd name="connsiteY5" fmla="*/ 67854 h 67873"/>
                <a:gd name="connsiteX6" fmla="*/ 80596 w 80610"/>
                <a:gd name="connsiteY6" fmla="*/ 50115 h 67873"/>
                <a:gd name="connsiteX7" fmla="*/ 80596 w 80610"/>
                <a:gd name="connsiteY7" fmla="*/ 1208 h 67873"/>
                <a:gd name="connsiteX8" fmla="*/ 79369 w 80610"/>
                <a:gd name="connsiteY8" fmla="*/ -19 h 6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610" h="67873">
                  <a:moveTo>
                    <a:pt x="79369" y="-19"/>
                  </a:moveTo>
                  <a:lnTo>
                    <a:pt x="16498" y="-19"/>
                  </a:lnTo>
                  <a:cubicBezTo>
                    <a:pt x="17170" y="-6"/>
                    <a:pt x="17711" y="541"/>
                    <a:pt x="17711" y="1208"/>
                  </a:cubicBezTo>
                  <a:lnTo>
                    <a:pt x="17711" y="50115"/>
                  </a:lnTo>
                  <a:cubicBezTo>
                    <a:pt x="17682" y="59892"/>
                    <a:pt x="9765" y="67814"/>
                    <a:pt x="-14" y="67854"/>
                  </a:cubicBezTo>
                  <a:lnTo>
                    <a:pt x="62871" y="67854"/>
                  </a:lnTo>
                  <a:cubicBezTo>
                    <a:pt x="72650" y="67814"/>
                    <a:pt x="80567" y="59892"/>
                    <a:pt x="80596" y="50115"/>
                  </a:cubicBezTo>
                  <a:lnTo>
                    <a:pt x="80596" y="1208"/>
                  </a:lnTo>
                  <a:cubicBezTo>
                    <a:pt x="80596" y="528"/>
                    <a:pt x="80047" y="-19"/>
                    <a:pt x="79369" y="-19"/>
                  </a:cubicBezTo>
                  <a:close/>
                </a:path>
              </a:pathLst>
            </a:custGeom>
            <a:gradFill>
              <a:gsLst>
                <a:gs pos="0">
                  <a:srgbClr val="FFFFFF">
                    <a:alpha val="0"/>
                  </a:srgbClr>
                </a:gs>
                <a:gs pos="50000">
                  <a:srgbClr val="7F7F7F">
                    <a:alpha val="49804"/>
                  </a:srgbClr>
                </a:gs>
                <a:gs pos="100000">
                  <a:srgbClr val="000000"/>
                </a:gs>
              </a:gsLst>
              <a:lin ang="16200000" scaled="1"/>
            </a:gradFill>
            <a:ln w="1333" cap="flat">
              <a:solidFill>
                <a:srgbClr val="000000">
                  <a:alpha val="49000"/>
                </a:srgbClr>
              </a:solid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E4F6C01F-5CF8-E024-1095-9028AAA419F8}"/>
                </a:ext>
              </a:extLst>
            </p:cNvPr>
            <p:cNvSpPr/>
            <p:nvPr/>
          </p:nvSpPr>
          <p:spPr>
            <a:xfrm>
              <a:off x="2227995" y="4365086"/>
              <a:ext cx="80610" cy="67859"/>
            </a:xfrm>
            <a:custGeom>
              <a:avLst/>
              <a:gdLst>
                <a:gd name="connsiteX0" fmla="*/ 79383 w 80610"/>
                <a:gd name="connsiteY0" fmla="*/ -19 h 67859"/>
                <a:gd name="connsiteX1" fmla="*/ 16498 w 80610"/>
                <a:gd name="connsiteY1" fmla="*/ -19 h 67859"/>
                <a:gd name="connsiteX2" fmla="*/ 17725 w 80610"/>
                <a:gd name="connsiteY2" fmla="*/ 1194 h 67859"/>
                <a:gd name="connsiteX3" fmla="*/ 17725 w 80610"/>
                <a:gd name="connsiteY3" fmla="*/ 50115 h 67859"/>
                <a:gd name="connsiteX4" fmla="*/ -14 w 80610"/>
                <a:gd name="connsiteY4" fmla="*/ 67840 h 67859"/>
                <a:gd name="connsiteX5" fmla="*/ 62871 w 80610"/>
                <a:gd name="connsiteY5" fmla="*/ 67840 h 67859"/>
                <a:gd name="connsiteX6" fmla="*/ 80596 w 80610"/>
                <a:gd name="connsiteY6" fmla="*/ 50115 h 67859"/>
                <a:gd name="connsiteX7" fmla="*/ 80596 w 80610"/>
                <a:gd name="connsiteY7" fmla="*/ 1168 h 67859"/>
                <a:gd name="connsiteX8" fmla="*/ 79383 w 80610"/>
                <a:gd name="connsiteY8" fmla="*/ -19 h 6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610" h="67859">
                  <a:moveTo>
                    <a:pt x="79383" y="-19"/>
                  </a:moveTo>
                  <a:lnTo>
                    <a:pt x="16498" y="-19"/>
                  </a:lnTo>
                  <a:cubicBezTo>
                    <a:pt x="17170" y="-19"/>
                    <a:pt x="17717" y="527"/>
                    <a:pt x="17725" y="1194"/>
                  </a:cubicBezTo>
                  <a:lnTo>
                    <a:pt x="17725" y="50115"/>
                  </a:lnTo>
                  <a:cubicBezTo>
                    <a:pt x="17695" y="59891"/>
                    <a:pt x="9769" y="67814"/>
                    <a:pt x="-14" y="67840"/>
                  </a:cubicBezTo>
                  <a:lnTo>
                    <a:pt x="62871" y="67840"/>
                  </a:lnTo>
                  <a:cubicBezTo>
                    <a:pt x="72649" y="67814"/>
                    <a:pt x="80567" y="59891"/>
                    <a:pt x="80596" y="50115"/>
                  </a:cubicBezTo>
                  <a:lnTo>
                    <a:pt x="80596" y="1168"/>
                  </a:lnTo>
                  <a:cubicBezTo>
                    <a:pt x="80582" y="514"/>
                    <a:pt x="80043" y="-19"/>
                    <a:pt x="79383" y="-19"/>
                  </a:cubicBezTo>
                  <a:close/>
                </a:path>
              </a:pathLst>
            </a:custGeom>
            <a:solidFill>
              <a:srgbClr val="B4CAEF"/>
            </a:solidFill>
            <a:ln w="1333"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8F433CF0-84BE-63DD-F772-A4F4D6315916}"/>
                </a:ext>
              </a:extLst>
            </p:cNvPr>
            <p:cNvSpPr/>
            <p:nvPr/>
          </p:nvSpPr>
          <p:spPr>
            <a:xfrm>
              <a:off x="2244507" y="4365086"/>
              <a:ext cx="64098" cy="67913"/>
            </a:xfrm>
            <a:custGeom>
              <a:avLst/>
              <a:gdLst>
                <a:gd name="connsiteX0" fmla="*/ 62871 w 64098"/>
                <a:gd name="connsiteY0" fmla="*/ -19 h 67913"/>
                <a:gd name="connsiteX1" fmla="*/ -14 w 64098"/>
                <a:gd name="connsiteY1" fmla="*/ -19 h 67913"/>
                <a:gd name="connsiteX2" fmla="*/ 1213 w 64098"/>
                <a:gd name="connsiteY2" fmla="*/ 1194 h 67913"/>
                <a:gd name="connsiteX3" fmla="*/ 1213 w 64098"/>
                <a:gd name="connsiteY3" fmla="*/ 19720 h 67913"/>
                <a:gd name="connsiteX4" fmla="*/ 17845 w 64098"/>
                <a:gd name="connsiteY4" fmla="*/ 36351 h 67913"/>
                <a:gd name="connsiteX5" fmla="*/ 27594 w 64098"/>
                <a:gd name="connsiteY5" fmla="*/ 59891 h 67913"/>
                <a:gd name="connsiteX6" fmla="*/ 27594 w 64098"/>
                <a:gd name="connsiteY6" fmla="*/ 67894 h 67913"/>
                <a:gd name="connsiteX7" fmla="*/ 46360 w 64098"/>
                <a:gd name="connsiteY7" fmla="*/ 67894 h 67913"/>
                <a:gd name="connsiteX8" fmla="*/ 64085 w 64098"/>
                <a:gd name="connsiteY8" fmla="*/ 50169 h 67913"/>
                <a:gd name="connsiteX9" fmla="*/ 64085 w 64098"/>
                <a:gd name="connsiteY9" fmla="*/ 1168 h 67913"/>
                <a:gd name="connsiteX10" fmla="*/ 62871 w 64098"/>
                <a:gd name="connsiteY10" fmla="*/ -19 h 67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4098" h="67913">
                  <a:moveTo>
                    <a:pt x="62871" y="-19"/>
                  </a:moveTo>
                  <a:lnTo>
                    <a:pt x="-14" y="-19"/>
                  </a:lnTo>
                  <a:cubicBezTo>
                    <a:pt x="658" y="-19"/>
                    <a:pt x="1205" y="527"/>
                    <a:pt x="1213" y="1194"/>
                  </a:cubicBezTo>
                  <a:lnTo>
                    <a:pt x="1213" y="19720"/>
                  </a:lnTo>
                  <a:lnTo>
                    <a:pt x="17845" y="36351"/>
                  </a:lnTo>
                  <a:cubicBezTo>
                    <a:pt x="24083" y="42593"/>
                    <a:pt x="27589" y="51062"/>
                    <a:pt x="27594" y="59891"/>
                  </a:cubicBezTo>
                  <a:lnTo>
                    <a:pt x="27594" y="67894"/>
                  </a:lnTo>
                  <a:lnTo>
                    <a:pt x="46360" y="67894"/>
                  </a:lnTo>
                  <a:cubicBezTo>
                    <a:pt x="56137" y="67867"/>
                    <a:pt x="64056" y="59945"/>
                    <a:pt x="64085" y="50169"/>
                  </a:cubicBezTo>
                  <a:lnTo>
                    <a:pt x="64085" y="1168"/>
                  </a:lnTo>
                  <a:cubicBezTo>
                    <a:pt x="64070" y="514"/>
                    <a:pt x="63531" y="-19"/>
                    <a:pt x="62871" y="-19"/>
                  </a:cubicBezTo>
                  <a:close/>
                </a:path>
              </a:pathLst>
            </a:custGeom>
            <a:solidFill>
              <a:srgbClr val="B4CAEF"/>
            </a:solidFill>
            <a:ln w="1333"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8E03F4C0-3ADD-D6D0-F71D-E0D5C5C4EB10}"/>
                </a:ext>
              </a:extLst>
            </p:cNvPr>
            <p:cNvSpPr/>
            <p:nvPr/>
          </p:nvSpPr>
          <p:spPr>
            <a:xfrm>
              <a:off x="2117790" y="4178938"/>
              <a:ext cx="331109" cy="205886"/>
            </a:xfrm>
            <a:custGeom>
              <a:avLst/>
              <a:gdLst>
                <a:gd name="connsiteX0" fmla="*/ 313651 w 331109"/>
                <a:gd name="connsiteY0" fmla="*/ 0 h 205886"/>
                <a:gd name="connsiteX1" fmla="*/ 331110 w 331109"/>
                <a:gd name="connsiteY1" fmla="*/ 0 h 205886"/>
                <a:gd name="connsiteX2" fmla="*/ 331110 w 331109"/>
                <a:gd name="connsiteY2" fmla="*/ 205887 h 205886"/>
                <a:gd name="connsiteX3" fmla="*/ 313651 w 331109"/>
                <a:gd name="connsiteY3" fmla="*/ 205887 h 205886"/>
                <a:gd name="connsiteX4" fmla="*/ 17458 w 331109"/>
                <a:gd name="connsiteY4" fmla="*/ 205887 h 205886"/>
                <a:gd name="connsiteX5" fmla="*/ 0 w 331109"/>
                <a:gd name="connsiteY5" fmla="*/ 205887 h 205886"/>
                <a:gd name="connsiteX6" fmla="*/ 0 w 331109"/>
                <a:gd name="connsiteY6" fmla="*/ 0 h 205886"/>
                <a:gd name="connsiteX7" fmla="*/ 17458 w 331109"/>
                <a:gd name="connsiteY7" fmla="*/ 0 h 205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1109" h="205886">
                  <a:moveTo>
                    <a:pt x="313651" y="0"/>
                  </a:moveTo>
                  <a:cubicBezTo>
                    <a:pt x="323294" y="0"/>
                    <a:pt x="331110" y="0"/>
                    <a:pt x="331110" y="0"/>
                  </a:cubicBezTo>
                  <a:lnTo>
                    <a:pt x="331110" y="205887"/>
                  </a:lnTo>
                  <a:cubicBezTo>
                    <a:pt x="331110" y="205887"/>
                    <a:pt x="323294" y="205887"/>
                    <a:pt x="313651" y="205887"/>
                  </a:cubicBezTo>
                  <a:lnTo>
                    <a:pt x="17458" y="205887"/>
                  </a:lnTo>
                  <a:cubicBezTo>
                    <a:pt x="7816" y="205887"/>
                    <a:pt x="0" y="205887"/>
                    <a:pt x="0" y="205887"/>
                  </a:cubicBezTo>
                  <a:lnTo>
                    <a:pt x="0" y="0"/>
                  </a:lnTo>
                  <a:cubicBezTo>
                    <a:pt x="0" y="0"/>
                    <a:pt x="7816" y="0"/>
                    <a:pt x="17458" y="0"/>
                  </a:cubicBezTo>
                  <a:close/>
                </a:path>
              </a:pathLst>
            </a:custGeom>
            <a:solidFill>
              <a:srgbClr val="CCDEF2"/>
            </a:solidFill>
            <a:ln w="1333"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9FD976BE-61D8-80A6-7BDF-9C191ACA97E0}"/>
                </a:ext>
              </a:extLst>
            </p:cNvPr>
            <p:cNvSpPr/>
            <p:nvPr/>
          </p:nvSpPr>
          <p:spPr>
            <a:xfrm>
              <a:off x="2412423" y="4178938"/>
              <a:ext cx="36490" cy="205886"/>
            </a:xfrm>
            <a:custGeom>
              <a:avLst/>
              <a:gdLst>
                <a:gd name="connsiteX0" fmla="*/ 19005 w 36490"/>
                <a:gd name="connsiteY0" fmla="*/ -19 h 205886"/>
                <a:gd name="connsiteX1" fmla="*/ -14 w 36490"/>
                <a:gd name="connsiteY1" fmla="*/ -19 h 205886"/>
                <a:gd name="connsiteX2" fmla="*/ 17445 w 36490"/>
                <a:gd name="connsiteY2" fmla="*/ 17439 h 205886"/>
                <a:gd name="connsiteX3" fmla="*/ 17445 w 36490"/>
                <a:gd name="connsiteY3" fmla="*/ 188422 h 205886"/>
                <a:gd name="connsiteX4" fmla="*/ -14 w 36490"/>
                <a:gd name="connsiteY4" fmla="*/ 205867 h 205886"/>
                <a:gd name="connsiteX5" fmla="*/ 19005 w 36490"/>
                <a:gd name="connsiteY5" fmla="*/ 205867 h 205886"/>
                <a:gd name="connsiteX6" fmla="*/ 36477 w 36490"/>
                <a:gd name="connsiteY6" fmla="*/ 188449 h 205886"/>
                <a:gd name="connsiteX7" fmla="*/ 36477 w 36490"/>
                <a:gd name="connsiteY7" fmla="*/ 188422 h 205886"/>
                <a:gd name="connsiteX8" fmla="*/ 36477 w 36490"/>
                <a:gd name="connsiteY8" fmla="*/ 17439 h 205886"/>
                <a:gd name="connsiteX9" fmla="*/ 19018 w 36490"/>
                <a:gd name="connsiteY9" fmla="*/ -19 h 205886"/>
                <a:gd name="connsiteX10" fmla="*/ 19005 w 36490"/>
                <a:gd name="connsiteY10" fmla="*/ -19 h 205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490" h="205886">
                  <a:moveTo>
                    <a:pt x="19005" y="-19"/>
                  </a:moveTo>
                  <a:lnTo>
                    <a:pt x="-14" y="-19"/>
                  </a:lnTo>
                  <a:cubicBezTo>
                    <a:pt x="9628" y="-19"/>
                    <a:pt x="17445" y="7796"/>
                    <a:pt x="17445" y="17439"/>
                  </a:cubicBezTo>
                  <a:lnTo>
                    <a:pt x="17445" y="188422"/>
                  </a:lnTo>
                  <a:cubicBezTo>
                    <a:pt x="17437" y="198065"/>
                    <a:pt x="9622" y="205867"/>
                    <a:pt x="-14" y="205867"/>
                  </a:cubicBezTo>
                  <a:lnTo>
                    <a:pt x="19005" y="205867"/>
                  </a:lnTo>
                  <a:cubicBezTo>
                    <a:pt x="28640" y="205881"/>
                    <a:pt x="36462" y="198079"/>
                    <a:pt x="36477" y="188449"/>
                  </a:cubicBezTo>
                  <a:cubicBezTo>
                    <a:pt x="36477" y="188436"/>
                    <a:pt x="36477" y="188436"/>
                    <a:pt x="36477" y="188422"/>
                  </a:cubicBezTo>
                  <a:lnTo>
                    <a:pt x="36477" y="17439"/>
                  </a:lnTo>
                  <a:cubicBezTo>
                    <a:pt x="36477" y="7796"/>
                    <a:pt x="28660" y="-19"/>
                    <a:pt x="19018" y="-19"/>
                  </a:cubicBezTo>
                  <a:cubicBezTo>
                    <a:pt x="19014" y="-19"/>
                    <a:pt x="19009" y="-19"/>
                    <a:pt x="19005" y="-19"/>
                  </a:cubicBezTo>
                  <a:close/>
                </a:path>
              </a:pathLst>
            </a:custGeom>
            <a:solidFill>
              <a:srgbClr val="B4CAEF"/>
            </a:solidFill>
            <a:ln w="1333"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CF42C653-82ED-0F5F-D6F0-231ED866FFF0}"/>
                </a:ext>
              </a:extLst>
            </p:cNvPr>
            <p:cNvSpPr/>
            <p:nvPr/>
          </p:nvSpPr>
          <p:spPr>
            <a:xfrm>
              <a:off x="2117790" y="4178938"/>
              <a:ext cx="331123" cy="173130"/>
            </a:xfrm>
            <a:custGeom>
              <a:avLst/>
              <a:gdLst>
                <a:gd name="connsiteX0" fmla="*/ 313638 w 331123"/>
                <a:gd name="connsiteY0" fmla="*/ -19 h 173130"/>
                <a:gd name="connsiteX1" fmla="*/ 17431 w 331123"/>
                <a:gd name="connsiteY1" fmla="*/ -19 h 173130"/>
                <a:gd name="connsiteX2" fmla="*/ -14 w 331123"/>
                <a:gd name="connsiteY2" fmla="*/ 17426 h 173130"/>
                <a:gd name="connsiteX3" fmla="*/ -14 w 331123"/>
                <a:gd name="connsiteY3" fmla="*/ 17439 h 173130"/>
                <a:gd name="connsiteX4" fmla="*/ -14 w 331123"/>
                <a:gd name="connsiteY4" fmla="*/ 173111 h 173130"/>
                <a:gd name="connsiteX5" fmla="*/ 331109 w 331123"/>
                <a:gd name="connsiteY5" fmla="*/ 173111 h 173130"/>
                <a:gd name="connsiteX6" fmla="*/ 331109 w 331123"/>
                <a:gd name="connsiteY6" fmla="*/ 17439 h 173130"/>
                <a:gd name="connsiteX7" fmla="*/ 313651 w 331123"/>
                <a:gd name="connsiteY7" fmla="*/ -19 h 173130"/>
                <a:gd name="connsiteX8" fmla="*/ 313638 w 331123"/>
                <a:gd name="connsiteY8" fmla="*/ -19 h 173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1123" h="173130">
                  <a:moveTo>
                    <a:pt x="313638" y="-19"/>
                  </a:moveTo>
                  <a:lnTo>
                    <a:pt x="17431" y="-19"/>
                  </a:lnTo>
                  <a:cubicBezTo>
                    <a:pt x="7796" y="-19"/>
                    <a:pt x="-14" y="7796"/>
                    <a:pt x="-14" y="17426"/>
                  </a:cubicBezTo>
                  <a:cubicBezTo>
                    <a:pt x="-14" y="17426"/>
                    <a:pt x="-14" y="17439"/>
                    <a:pt x="-14" y="17439"/>
                  </a:cubicBezTo>
                  <a:lnTo>
                    <a:pt x="-14" y="173111"/>
                  </a:lnTo>
                  <a:lnTo>
                    <a:pt x="331109" y="173111"/>
                  </a:lnTo>
                  <a:lnTo>
                    <a:pt x="331109" y="17439"/>
                  </a:lnTo>
                  <a:cubicBezTo>
                    <a:pt x="331109" y="7796"/>
                    <a:pt x="323292" y="-19"/>
                    <a:pt x="313651" y="-19"/>
                  </a:cubicBezTo>
                  <a:cubicBezTo>
                    <a:pt x="313647" y="-19"/>
                    <a:pt x="313642" y="-19"/>
                    <a:pt x="313638" y="-19"/>
                  </a:cubicBezTo>
                  <a:close/>
                </a:path>
              </a:pathLst>
            </a:custGeom>
            <a:solidFill>
              <a:srgbClr val="00A887"/>
            </a:solidFill>
            <a:ln w="1333"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71207624-6F1F-73FB-CD7A-DA0438836DCD}"/>
                </a:ext>
              </a:extLst>
            </p:cNvPr>
            <p:cNvSpPr/>
            <p:nvPr/>
          </p:nvSpPr>
          <p:spPr>
            <a:xfrm>
              <a:off x="2110041" y="4306489"/>
              <a:ext cx="35474" cy="32642"/>
            </a:xfrm>
            <a:custGeom>
              <a:avLst/>
              <a:gdLst>
                <a:gd name="connsiteX0" fmla="*/ -14 w 35474"/>
                <a:gd name="connsiteY0" fmla="*/ 26168 h 32642"/>
                <a:gd name="connsiteX1" fmla="*/ 24633 w 35474"/>
                <a:gd name="connsiteY1" fmla="*/ 1468 h 32642"/>
                <a:gd name="connsiteX2" fmla="*/ 31035 w 35474"/>
                <a:gd name="connsiteY2" fmla="*/ 6163 h 32642"/>
                <a:gd name="connsiteX3" fmla="*/ 24207 w 35474"/>
                <a:gd name="connsiteY3" fmla="*/ 13071 h 32642"/>
                <a:gd name="connsiteX4" fmla="*/ 11069 w 35474"/>
                <a:gd name="connsiteY4" fmla="*/ 32623 h 32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74" h="32642">
                  <a:moveTo>
                    <a:pt x="-14" y="26168"/>
                  </a:moveTo>
                  <a:cubicBezTo>
                    <a:pt x="-14" y="26168"/>
                    <a:pt x="11403" y="5736"/>
                    <a:pt x="24633" y="1468"/>
                  </a:cubicBezTo>
                  <a:cubicBezTo>
                    <a:pt x="37864" y="-2800"/>
                    <a:pt x="37650" y="3175"/>
                    <a:pt x="31035" y="6163"/>
                  </a:cubicBezTo>
                  <a:cubicBezTo>
                    <a:pt x="24420" y="9150"/>
                    <a:pt x="24207" y="13071"/>
                    <a:pt x="24207" y="13071"/>
                  </a:cubicBezTo>
                  <a:cubicBezTo>
                    <a:pt x="24207" y="13071"/>
                    <a:pt x="34876" y="21954"/>
                    <a:pt x="11069" y="32623"/>
                  </a:cubicBezTo>
                </a:path>
              </a:pathLst>
            </a:custGeom>
            <a:solidFill>
              <a:srgbClr val="F9AA8F"/>
            </a:solidFill>
            <a:ln w="1333"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14DB62DD-E8FF-5764-91DC-F642B2333648}"/>
                </a:ext>
              </a:extLst>
            </p:cNvPr>
            <p:cNvSpPr/>
            <p:nvPr/>
          </p:nvSpPr>
          <p:spPr>
            <a:xfrm>
              <a:off x="2066268" y="4327604"/>
              <a:ext cx="57515" cy="71531"/>
            </a:xfrm>
            <a:custGeom>
              <a:avLst/>
              <a:gdLst>
                <a:gd name="connsiteX0" fmla="*/ 52788 w 57515"/>
                <a:gd name="connsiteY0" fmla="*/ 1305 h 71531"/>
                <a:gd name="connsiteX1" fmla="*/ 44786 w 57515"/>
                <a:gd name="connsiteY1" fmla="*/ 1585 h 71531"/>
                <a:gd name="connsiteX2" fmla="*/ 4681 w 57515"/>
                <a:gd name="connsiteY2" fmla="*/ 39423 h 71531"/>
                <a:gd name="connsiteX3" fmla="*/ -14 w 57515"/>
                <a:gd name="connsiteY3" fmla="*/ 38089 h 71531"/>
                <a:gd name="connsiteX4" fmla="*/ 19112 w 57515"/>
                <a:gd name="connsiteY4" fmla="*/ 71512 h 71531"/>
                <a:gd name="connsiteX5" fmla="*/ 57350 w 57515"/>
                <a:gd name="connsiteY5" fmla="*/ 8961 h 71531"/>
                <a:gd name="connsiteX6" fmla="*/ 55616 w 57515"/>
                <a:gd name="connsiteY6" fmla="*/ 3626 h 71531"/>
                <a:gd name="connsiteX7" fmla="*/ 52788 w 57515"/>
                <a:gd name="connsiteY7" fmla="*/ 1305 h 71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515" h="71531">
                  <a:moveTo>
                    <a:pt x="52788" y="1305"/>
                  </a:moveTo>
                  <a:cubicBezTo>
                    <a:pt x="50406" y="-562"/>
                    <a:pt x="47032" y="-442"/>
                    <a:pt x="44786" y="1585"/>
                  </a:cubicBezTo>
                  <a:cubicBezTo>
                    <a:pt x="31129" y="14082"/>
                    <a:pt x="10683" y="37502"/>
                    <a:pt x="4681" y="39423"/>
                  </a:cubicBezTo>
                  <a:cubicBezTo>
                    <a:pt x="2991" y="39783"/>
                    <a:pt x="1232" y="39289"/>
                    <a:pt x="-14" y="38089"/>
                  </a:cubicBezTo>
                  <a:lnTo>
                    <a:pt x="19112" y="71512"/>
                  </a:lnTo>
                  <a:cubicBezTo>
                    <a:pt x="27554" y="70178"/>
                    <a:pt x="51615" y="31981"/>
                    <a:pt x="57350" y="8961"/>
                  </a:cubicBezTo>
                  <a:cubicBezTo>
                    <a:pt x="57828" y="7000"/>
                    <a:pt x="57158" y="4933"/>
                    <a:pt x="55616" y="3626"/>
                  </a:cubicBezTo>
                  <a:cubicBezTo>
                    <a:pt x="54669" y="2732"/>
                    <a:pt x="53735" y="1972"/>
                    <a:pt x="52788" y="1305"/>
                  </a:cubicBezTo>
                  <a:close/>
                </a:path>
              </a:pathLst>
            </a:custGeom>
            <a:solidFill>
              <a:srgbClr val="213330"/>
            </a:solidFill>
            <a:ln w="1333"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AE4F7265-EFE9-685C-A53A-ECC055B8653A}"/>
                </a:ext>
              </a:extLst>
            </p:cNvPr>
            <p:cNvSpPr/>
            <p:nvPr/>
          </p:nvSpPr>
          <p:spPr>
            <a:xfrm>
              <a:off x="2412423" y="4178938"/>
              <a:ext cx="36490" cy="173130"/>
            </a:xfrm>
            <a:custGeom>
              <a:avLst/>
              <a:gdLst>
                <a:gd name="connsiteX0" fmla="*/ 19005 w 36490"/>
                <a:gd name="connsiteY0" fmla="*/ -19 h 173130"/>
                <a:gd name="connsiteX1" fmla="*/ -14 w 36490"/>
                <a:gd name="connsiteY1" fmla="*/ -19 h 173130"/>
                <a:gd name="connsiteX2" fmla="*/ 17445 w 36490"/>
                <a:gd name="connsiteY2" fmla="*/ 17439 h 173130"/>
                <a:gd name="connsiteX3" fmla="*/ 17445 w 36490"/>
                <a:gd name="connsiteY3" fmla="*/ 173111 h 173130"/>
                <a:gd name="connsiteX4" fmla="*/ 36477 w 36490"/>
                <a:gd name="connsiteY4" fmla="*/ 173111 h 173130"/>
                <a:gd name="connsiteX5" fmla="*/ 36477 w 36490"/>
                <a:gd name="connsiteY5" fmla="*/ 17439 h 173130"/>
                <a:gd name="connsiteX6" fmla="*/ 19018 w 36490"/>
                <a:gd name="connsiteY6" fmla="*/ -19 h 173130"/>
                <a:gd name="connsiteX7" fmla="*/ 19005 w 36490"/>
                <a:gd name="connsiteY7" fmla="*/ -19 h 173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490" h="173130">
                  <a:moveTo>
                    <a:pt x="19005" y="-19"/>
                  </a:moveTo>
                  <a:lnTo>
                    <a:pt x="-14" y="-19"/>
                  </a:lnTo>
                  <a:cubicBezTo>
                    <a:pt x="9628" y="-19"/>
                    <a:pt x="17445" y="7796"/>
                    <a:pt x="17445" y="17439"/>
                  </a:cubicBezTo>
                  <a:lnTo>
                    <a:pt x="17445" y="173111"/>
                  </a:lnTo>
                  <a:lnTo>
                    <a:pt x="36477" y="173111"/>
                  </a:lnTo>
                  <a:lnTo>
                    <a:pt x="36477" y="17439"/>
                  </a:lnTo>
                  <a:cubicBezTo>
                    <a:pt x="36477" y="7796"/>
                    <a:pt x="28660" y="-19"/>
                    <a:pt x="19018" y="-19"/>
                  </a:cubicBezTo>
                  <a:cubicBezTo>
                    <a:pt x="19014" y="-19"/>
                    <a:pt x="19009" y="-19"/>
                    <a:pt x="19005" y="-19"/>
                  </a:cubicBezTo>
                  <a:close/>
                </a:path>
              </a:pathLst>
            </a:custGeom>
            <a:gradFill>
              <a:gsLst>
                <a:gs pos="0">
                  <a:srgbClr val="00A887"/>
                </a:gs>
                <a:gs pos="50000">
                  <a:srgbClr val="12856C"/>
                </a:gs>
                <a:gs pos="100000">
                  <a:srgbClr val="256351"/>
                </a:gs>
              </a:gsLst>
              <a:lin ang="13444219" scaled="1"/>
            </a:gradFill>
            <a:ln w="1333"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19DE9C88-07B1-32D9-E999-3DF1AFF50397}"/>
                </a:ext>
              </a:extLst>
            </p:cNvPr>
            <p:cNvSpPr/>
            <p:nvPr/>
          </p:nvSpPr>
          <p:spPr>
            <a:xfrm>
              <a:off x="2117790" y="4352069"/>
              <a:ext cx="331109" cy="10509"/>
            </a:xfrm>
            <a:custGeom>
              <a:avLst/>
              <a:gdLst>
                <a:gd name="connsiteX0" fmla="*/ 0 w 331109"/>
                <a:gd name="connsiteY0" fmla="*/ 0 h 10509"/>
                <a:gd name="connsiteX1" fmla="*/ 331110 w 331109"/>
                <a:gd name="connsiteY1" fmla="*/ 0 h 10509"/>
                <a:gd name="connsiteX2" fmla="*/ 331110 w 331109"/>
                <a:gd name="connsiteY2" fmla="*/ 10510 h 10509"/>
                <a:gd name="connsiteX3" fmla="*/ 0 w 331109"/>
                <a:gd name="connsiteY3" fmla="*/ 10510 h 10509"/>
              </a:gdLst>
              <a:ahLst/>
              <a:cxnLst>
                <a:cxn ang="0">
                  <a:pos x="connsiteX0" y="connsiteY0"/>
                </a:cxn>
                <a:cxn ang="0">
                  <a:pos x="connsiteX1" y="connsiteY1"/>
                </a:cxn>
                <a:cxn ang="0">
                  <a:pos x="connsiteX2" y="connsiteY2"/>
                </a:cxn>
                <a:cxn ang="0">
                  <a:pos x="connsiteX3" y="connsiteY3"/>
                </a:cxn>
              </a:cxnLst>
              <a:rect l="l" t="t" r="r" b="b"/>
              <a:pathLst>
                <a:path w="331109" h="10509">
                  <a:moveTo>
                    <a:pt x="0" y="0"/>
                  </a:moveTo>
                  <a:lnTo>
                    <a:pt x="331110" y="0"/>
                  </a:lnTo>
                  <a:lnTo>
                    <a:pt x="331110" y="10510"/>
                  </a:lnTo>
                  <a:lnTo>
                    <a:pt x="0" y="10510"/>
                  </a:lnTo>
                  <a:close/>
                </a:path>
              </a:pathLst>
            </a:custGeom>
            <a:solidFill>
              <a:srgbClr val="B4CAEF"/>
            </a:solidFill>
            <a:ln w="1333"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87196A7D-E08A-27CD-3486-2FE69BDC1C31}"/>
                </a:ext>
              </a:extLst>
            </p:cNvPr>
            <p:cNvSpPr/>
            <p:nvPr/>
          </p:nvSpPr>
          <p:spPr>
            <a:xfrm>
              <a:off x="2267247" y="4362578"/>
              <a:ext cx="13150" cy="13150"/>
            </a:xfrm>
            <a:custGeom>
              <a:avLst/>
              <a:gdLst>
                <a:gd name="connsiteX0" fmla="*/ 13137 w 13150"/>
                <a:gd name="connsiteY0" fmla="*/ 6556 h 13150"/>
                <a:gd name="connsiteX1" fmla="*/ 6561 w 13150"/>
                <a:gd name="connsiteY1" fmla="*/ 13131 h 13150"/>
                <a:gd name="connsiteX2" fmla="*/ -14 w 13150"/>
                <a:gd name="connsiteY2" fmla="*/ 6556 h 13150"/>
                <a:gd name="connsiteX3" fmla="*/ 6561 w 13150"/>
                <a:gd name="connsiteY3" fmla="*/ -19 h 13150"/>
                <a:gd name="connsiteX4" fmla="*/ 6575 w 13150"/>
                <a:gd name="connsiteY4" fmla="*/ -19 h 13150"/>
                <a:gd name="connsiteX5" fmla="*/ 13137 w 13150"/>
                <a:gd name="connsiteY5" fmla="*/ 6543 h 13150"/>
                <a:gd name="connsiteX6" fmla="*/ 13137 w 13150"/>
                <a:gd name="connsiteY6" fmla="*/ 6556 h 13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50" h="13150">
                  <a:moveTo>
                    <a:pt x="13137" y="6556"/>
                  </a:moveTo>
                  <a:cubicBezTo>
                    <a:pt x="13137" y="10184"/>
                    <a:pt x="10193" y="13131"/>
                    <a:pt x="6561" y="13131"/>
                  </a:cubicBezTo>
                  <a:cubicBezTo>
                    <a:pt x="2930" y="13131"/>
                    <a:pt x="-14" y="10184"/>
                    <a:pt x="-14" y="6556"/>
                  </a:cubicBezTo>
                  <a:cubicBezTo>
                    <a:pt x="-14" y="2928"/>
                    <a:pt x="2930" y="-19"/>
                    <a:pt x="6561" y="-19"/>
                  </a:cubicBezTo>
                  <a:cubicBezTo>
                    <a:pt x="6565" y="-19"/>
                    <a:pt x="6571" y="-19"/>
                    <a:pt x="6575" y="-19"/>
                  </a:cubicBezTo>
                  <a:cubicBezTo>
                    <a:pt x="10199" y="-19"/>
                    <a:pt x="13137" y="2915"/>
                    <a:pt x="13137" y="6543"/>
                  </a:cubicBezTo>
                  <a:cubicBezTo>
                    <a:pt x="13137" y="6543"/>
                    <a:pt x="13137" y="6556"/>
                    <a:pt x="13137" y="6556"/>
                  </a:cubicBezTo>
                  <a:close/>
                </a:path>
              </a:pathLst>
            </a:custGeom>
            <a:gradFill>
              <a:gsLst>
                <a:gs pos="0">
                  <a:srgbClr val="5C6CB1"/>
                </a:gs>
                <a:gs pos="50000">
                  <a:srgbClr val="6473B6"/>
                </a:gs>
                <a:gs pos="100000">
                  <a:srgbClr val="6C7BBB"/>
                </a:gs>
              </a:gsLst>
              <a:lin ang="0" scaled="1"/>
            </a:gradFill>
            <a:ln w="1333"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2810C462-3277-460A-E6A6-42F4F47DA80E}"/>
                </a:ext>
              </a:extLst>
            </p:cNvPr>
            <p:cNvSpPr/>
            <p:nvPr/>
          </p:nvSpPr>
          <p:spPr>
            <a:xfrm>
              <a:off x="2020918" y="4452058"/>
              <a:ext cx="124207" cy="296433"/>
            </a:xfrm>
            <a:custGeom>
              <a:avLst/>
              <a:gdLst>
                <a:gd name="connsiteX0" fmla="*/ 104674 w 124207"/>
                <a:gd name="connsiteY0" fmla="*/ 296401 h 296433"/>
                <a:gd name="connsiteX1" fmla="*/ 29866 w 124207"/>
                <a:gd name="connsiteY1" fmla="*/ 296401 h 296433"/>
                <a:gd name="connsiteX2" fmla="*/ -14 w 124207"/>
                <a:gd name="connsiteY2" fmla="*/ 266685 h 296433"/>
                <a:gd name="connsiteX3" fmla="*/ 3191 w 124207"/>
                <a:gd name="connsiteY3" fmla="*/ 253161 h 296433"/>
                <a:gd name="connsiteX4" fmla="*/ 104141 w 124207"/>
                <a:gd name="connsiteY4" fmla="*/ 53263 h 296433"/>
                <a:gd name="connsiteX5" fmla="*/ 93215 w 124207"/>
                <a:gd name="connsiteY5" fmla="*/ 19987 h 296433"/>
                <a:gd name="connsiteX6" fmla="*/ 82014 w 124207"/>
                <a:gd name="connsiteY6" fmla="*/ 17319 h 296433"/>
                <a:gd name="connsiteX7" fmla="*/ 17569 w 124207"/>
                <a:gd name="connsiteY7" fmla="*/ 17319 h 296433"/>
                <a:gd name="connsiteX8" fmla="*/ 8900 w 124207"/>
                <a:gd name="connsiteY8" fmla="*/ 8650 h 296433"/>
                <a:gd name="connsiteX9" fmla="*/ 17569 w 124207"/>
                <a:gd name="connsiteY9" fmla="*/ -19 h 296433"/>
                <a:gd name="connsiteX10" fmla="*/ 82081 w 124207"/>
                <a:gd name="connsiteY10" fmla="*/ -19 h 296433"/>
                <a:gd name="connsiteX11" fmla="*/ 124193 w 124207"/>
                <a:gd name="connsiteY11" fmla="*/ 42046 h 296433"/>
                <a:gd name="connsiteX12" fmla="*/ 119665 w 124207"/>
                <a:gd name="connsiteY12" fmla="*/ 61065 h 296433"/>
                <a:gd name="connsiteX13" fmla="*/ 18716 w 124207"/>
                <a:gd name="connsiteY13" fmla="*/ 260963 h 296433"/>
                <a:gd name="connsiteX14" fmla="*/ 24231 w 124207"/>
                <a:gd name="connsiteY14" fmla="*/ 277728 h 296433"/>
                <a:gd name="connsiteX15" fmla="*/ 29866 w 124207"/>
                <a:gd name="connsiteY15" fmla="*/ 279076 h 296433"/>
                <a:gd name="connsiteX16" fmla="*/ 104674 w 124207"/>
                <a:gd name="connsiteY16" fmla="*/ 279076 h 296433"/>
                <a:gd name="connsiteX17" fmla="*/ 113343 w 124207"/>
                <a:gd name="connsiteY17" fmla="*/ 287745 h 296433"/>
                <a:gd name="connsiteX18" fmla="*/ 104674 w 124207"/>
                <a:gd name="connsiteY18" fmla="*/ 296414 h 296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4207" h="296433">
                  <a:moveTo>
                    <a:pt x="104674" y="296401"/>
                  </a:moveTo>
                  <a:lnTo>
                    <a:pt x="29866" y="296401"/>
                  </a:lnTo>
                  <a:cubicBezTo>
                    <a:pt x="13410" y="296441"/>
                    <a:pt x="33" y="283143"/>
                    <a:pt x="-14" y="266685"/>
                  </a:cubicBezTo>
                  <a:cubicBezTo>
                    <a:pt x="-27" y="261990"/>
                    <a:pt x="1071" y="257349"/>
                    <a:pt x="3191" y="253161"/>
                  </a:cubicBezTo>
                  <a:lnTo>
                    <a:pt x="104141" y="53263"/>
                  </a:lnTo>
                  <a:cubicBezTo>
                    <a:pt x="110313" y="41059"/>
                    <a:pt x="105422" y="26162"/>
                    <a:pt x="93215" y="19987"/>
                  </a:cubicBezTo>
                  <a:cubicBezTo>
                    <a:pt x="89743" y="18226"/>
                    <a:pt x="85906" y="17319"/>
                    <a:pt x="82014" y="17319"/>
                  </a:cubicBezTo>
                  <a:lnTo>
                    <a:pt x="17569" y="17319"/>
                  </a:lnTo>
                  <a:cubicBezTo>
                    <a:pt x="12781" y="17319"/>
                    <a:pt x="8900" y="13438"/>
                    <a:pt x="8900" y="8650"/>
                  </a:cubicBezTo>
                  <a:cubicBezTo>
                    <a:pt x="8900" y="3862"/>
                    <a:pt x="12781" y="-19"/>
                    <a:pt x="17569" y="-19"/>
                  </a:cubicBezTo>
                  <a:lnTo>
                    <a:pt x="82081" y="-19"/>
                  </a:lnTo>
                  <a:cubicBezTo>
                    <a:pt x="105328" y="-33"/>
                    <a:pt x="124182" y="18799"/>
                    <a:pt x="124193" y="42046"/>
                  </a:cubicBezTo>
                  <a:cubicBezTo>
                    <a:pt x="124197" y="48662"/>
                    <a:pt x="122646" y="55170"/>
                    <a:pt x="119665" y="61065"/>
                  </a:cubicBezTo>
                  <a:lnTo>
                    <a:pt x="18716" y="260963"/>
                  </a:lnTo>
                  <a:cubicBezTo>
                    <a:pt x="15607" y="267112"/>
                    <a:pt x="18077" y="274621"/>
                    <a:pt x="24231" y="277728"/>
                  </a:cubicBezTo>
                  <a:cubicBezTo>
                    <a:pt x="25978" y="278622"/>
                    <a:pt x="27908" y="279076"/>
                    <a:pt x="29866" y="279076"/>
                  </a:cubicBezTo>
                  <a:lnTo>
                    <a:pt x="104674" y="279076"/>
                  </a:lnTo>
                  <a:cubicBezTo>
                    <a:pt x="109462" y="279076"/>
                    <a:pt x="113343" y="282957"/>
                    <a:pt x="113343" y="287745"/>
                  </a:cubicBezTo>
                  <a:cubicBezTo>
                    <a:pt x="113343" y="292533"/>
                    <a:pt x="109462" y="296414"/>
                    <a:pt x="104674" y="296414"/>
                  </a:cubicBezTo>
                  <a:close/>
                </a:path>
              </a:pathLst>
            </a:custGeom>
            <a:gradFill>
              <a:gsLst>
                <a:gs pos="0">
                  <a:srgbClr val="FFFFFF"/>
                </a:gs>
                <a:gs pos="84000">
                  <a:srgbClr val="CDDFEC"/>
                </a:gs>
              </a:gsLst>
              <a:lin ang="16200000" scaled="1"/>
            </a:gradFill>
            <a:ln w="1333"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3C571325-B931-C8B3-8718-7A5FA048B21B}"/>
                </a:ext>
              </a:extLst>
            </p:cNvPr>
            <p:cNvSpPr/>
            <p:nvPr/>
          </p:nvSpPr>
          <p:spPr>
            <a:xfrm>
              <a:off x="2237789" y="4452058"/>
              <a:ext cx="124145" cy="296433"/>
            </a:xfrm>
            <a:custGeom>
              <a:avLst/>
              <a:gdLst>
                <a:gd name="connsiteX0" fmla="*/ 104613 w 124145"/>
                <a:gd name="connsiteY0" fmla="*/ 296401 h 296433"/>
                <a:gd name="connsiteX1" fmla="*/ 29791 w 124145"/>
                <a:gd name="connsiteY1" fmla="*/ 296401 h 296433"/>
                <a:gd name="connsiteX2" fmla="*/ -14 w 124145"/>
                <a:gd name="connsiteY2" fmla="*/ 266592 h 296433"/>
                <a:gd name="connsiteX3" fmla="*/ 3183 w 124145"/>
                <a:gd name="connsiteY3" fmla="*/ 253161 h 296433"/>
                <a:gd name="connsiteX4" fmla="*/ 104146 w 124145"/>
                <a:gd name="connsiteY4" fmla="*/ 53263 h 296433"/>
                <a:gd name="connsiteX5" fmla="*/ 93185 w 124145"/>
                <a:gd name="connsiteY5" fmla="*/ 19973 h 296433"/>
                <a:gd name="connsiteX6" fmla="*/ 82019 w 124145"/>
                <a:gd name="connsiteY6" fmla="*/ 17319 h 296433"/>
                <a:gd name="connsiteX7" fmla="*/ 17507 w 124145"/>
                <a:gd name="connsiteY7" fmla="*/ 17319 h 296433"/>
                <a:gd name="connsiteX8" fmla="*/ 8838 w 124145"/>
                <a:gd name="connsiteY8" fmla="*/ 8650 h 296433"/>
                <a:gd name="connsiteX9" fmla="*/ 17507 w 124145"/>
                <a:gd name="connsiteY9" fmla="*/ -19 h 296433"/>
                <a:gd name="connsiteX10" fmla="*/ 82019 w 124145"/>
                <a:gd name="connsiteY10" fmla="*/ -19 h 296433"/>
                <a:gd name="connsiteX11" fmla="*/ 124132 w 124145"/>
                <a:gd name="connsiteY11" fmla="*/ 42046 h 296433"/>
                <a:gd name="connsiteX12" fmla="*/ 119604 w 124145"/>
                <a:gd name="connsiteY12" fmla="*/ 61065 h 296433"/>
                <a:gd name="connsiteX13" fmla="*/ 18654 w 124145"/>
                <a:gd name="connsiteY13" fmla="*/ 260963 h 296433"/>
                <a:gd name="connsiteX14" fmla="*/ 24133 w 124145"/>
                <a:gd name="connsiteY14" fmla="*/ 277728 h 296433"/>
                <a:gd name="connsiteX15" fmla="*/ 29791 w 124145"/>
                <a:gd name="connsiteY15" fmla="*/ 279076 h 296433"/>
                <a:gd name="connsiteX16" fmla="*/ 104613 w 124145"/>
                <a:gd name="connsiteY16" fmla="*/ 279076 h 296433"/>
                <a:gd name="connsiteX17" fmla="*/ 113282 w 124145"/>
                <a:gd name="connsiteY17" fmla="*/ 287745 h 296433"/>
                <a:gd name="connsiteX18" fmla="*/ 104613 w 124145"/>
                <a:gd name="connsiteY18" fmla="*/ 296414 h 296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4145" h="296433">
                  <a:moveTo>
                    <a:pt x="104613" y="296401"/>
                  </a:moveTo>
                  <a:lnTo>
                    <a:pt x="29791" y="296401"/>
                  </a:lnTo>
                  <a:cubicBezTo>
                    <a:pt x="13327" y="296401"/>
                    <a:pt x="-17" y="283050"/>
                    <a:pt x="-14" y="266592"/>
                  </a:cubicBezTo>
                  <a:cubicBezTo>
                    <a:pt x="-14" y="261924"/>
                    <a:pt x="1081" y="257322"/>
                    <a:pt x="3183" y="253161"/>
                  </a:cubicBezTo>
                  <a:lnTo>
                    <a:pt x="104146" y="53263"/>
                  </a:lnTo>
                  <a:cubicBezTo>
                    <a:pt x="110312" y="41046"/>
                    <a:pt x="105404" y="26135"/>
                    <a:pt x="93185" y="19973"/>
                  </a:cubicBezTo>
                  <a:cubicBezTo>
                    <a:pt x="89723" y="18226"/>
                    <a:pt x="85898" y="17319"/>
                    <a:pt x="82019" y="17319"/>
                  </a:cubicBezTo>
                  <a:lnTo>
                    <a:pt x="17507" y="17319"/>
                  </a:lnTo>
                  <a:cubicBezTo>
                    <a:pt x="12719" y="17319"/>
                    <a:pt x="8838" y="13438"/>
                    <a:pt x="8838" y="8650"/>
                  </a:cubicBezTo>
                  <a:cubicBezTo>
                    <a:pt x="8838" y="3862"/>
                    <a:pt x="12719" y="-19"/>
                    <a:pt x="17507" y="-19"/>
                  </a:cubicBezTo>
                  <a:lnTo>
                    <a:pt x="82019" y="-19"/>
                  </a:lnTo>
                  <a:cubicBezTo>
                    <a:pt x="105266" y="-33"/>
                    <a:pt x="124121" y="18799"/>
                    <a:pt x="124132" y="42046"/>
                  </a:cubicBezTo>
                  <a:cubicBezTo>
                    <a:pt x="124136" y="48662"/>
                    <a:pt x="122585" y="55170"/>
                    <a:pt x="119604" y="61065"/>
                  </a:cubicBezTo>
                  <a:lnTo>
                    <a:pt x="18654" y="260963"/>
                  </a:lnTo>
                  <a:cubicBezTo>
                    <a:pt x="15539" y="267112"/>
                    <a:pt x="17991" y="274607"/>
                    <a:pt x="24133" y="277728"/>
                  </a:cubicBezTo>
                  <a:cubicBezTo>
                    <a:pt x="25887" y="278622"/>
                    <a:pt x="27825" y="279076"/>
                    <a:pt x="29791" y="279076"/>
                  </a:cubicBezTo>
                  <a:lnTo>
                    <a:pt x="104613" y="279076"/>
                  </a:lnTo>
                  <a:cubicBezTo>
                    <a:pt x="109401" y="279076"/>
                    <a:pt x="113282" y="282957"/>
                    <a:pt x="113282" y="287745"/>
                  </a:cubicBezTo>
                  <a:cubicBezTo>
                    <a:pt x="113282" y="292533"/>
                    <a:pt x="109401" y="296414"/>
                    <a:pt x="104613" y="296414"/>
                  </a:cubicBezTo>
                  <a:close/>
                </a:path>
              </a:pathLst>
            </a:custGeom>
            <a:gradFill>
              <a:gsLst>
                <a:gs pos="0">
                  <a:srgbClr val="FFFFFF"/>
                </a:gs>
                <a:gs pos="84000">
                  <a:srgbClr val="CDDFEC"/>
                </a:gs>
              </a:gsLst>
              <a:lin ang="16200000" scaled="1"/>
            </a:gradFill>
            <a:ln w="1333"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CDF70136-9BC9-BD7B-947E-7339095401F5}"/>
                </a:ext>
              </a:extLst>
            </p:cNvPr>
            <p:cNvSpPr/>
            <p:nvPr/>
          </p:nvSpPr>
          <p:spPr>
            <a:xfrm>
              <a:off x="2028788" y="4432386"/>
              <a:ext cx="420112" cy="19685"/>
            </a:xfrm>
            <a:custGeom>
              <a:avLst/>
              <a:gdLst>
                <a:gd name="connsiteX0" fmla="*/ 1136 w 420112"/>
                <a:gd name="connsiteY0" fmla="*/ 0 h 19685"/>
                <a:gd name="connsiteX1" fmla="*/ 414030 w 420112"/>
                <a:gd name="connsiteY1" fmla="*/ 0 h 19685"/>
                <a:gd name="connsiteX2" fmla="*/ 420112 w 420112"/>
                <a:gd name="connsiteY2" fmla="*/ 6082 h 19685"/>
                <a:gd name="connsiteX3" fmla="*/ 420112 w 420112"/>
                <a:gd name="connsiteY3" fmla="*/ 13604 h 19685"/>
                <a:gd name="connsiteX4" fmla="*/ 414030 w 420112"/>
                <a:gd name="connsiteY4" fmla="*/ 19686 h 19685"/>
                <a:gd name="connsiteX5" fmla="*/ 1136 w 420112"/>
                <a:gd name="connsiteY5" fmla="*/ 19686 h 19685"/>
                <a:gd name="connsiteX6" fmla="*/ 3 w 420112"/>
                <a:gd name="connsiteY6" fmla="*/ 18552 h 19685"/>
                <a:gd name="connsiteX7" fmla="*/ 3 w 420112"/>
                <a:gd name="connsiteY7" fmla="*/ 1214 h 19685"/>
                <a:gd name="connsiteX8" fmla="*/ 1054 w 420112"/>
                <a:gd name="connsiteY8" fmla="*/ 0 h 19685"/>
                <a:gd name="connsiteX9" fmla="*/ 1136 w 420112"/>
                <a:gd name="connsiteY9" fmla="*/ 0 h 19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0112" h="19685">
                  <a:moveTo>
                    <a:pt x="1136" y="0"/>
                  </a:moveTo>
                  <a:lnTo>
                    <a:pt x="414030" y="0"/>
                  </a:lnTo>
                  <a:cubicBezTo>
                    <a:pt x="417389" y="0"/>
                    <a:pt x="420112" y="2721"/>
                    <a:pt x="420112" y="6082"/>
                  </a:cubicBezTo>
                  <a:lnTo>
                    <a:pt x="420112" y="13604"/>
                  </a:lnTo>
                  <a:cubicBezTo>
                    <a:pt x="420112" y="16965"/>
                    <a:pt x="417389" y="19686"/>
                    <a:pt x="414030" y="19686"/>
                  </a:cubicBezTo>
                  <a:lnTo>
                    <a:pt x="1136" y="19686"/>
                  </a:lnTo>
                  <a:cubicBezTo>
                    <a:pt x="511" y="19686"/>
                    <a:pt x="3" y="19179"/>
                    <a:pt x="3" y="18552"/>
                  </a:cubicBezTo>
                  <a:lnTo>
                    <a:pt x="3" y="1214"/>
                  </a:lnTo>
                  <a:cubicBezTo>
                    <a:pt x="-41" y="587"/>
                    <a:pt x="430" y="53"/>
                    <a:pt x="1054" y="0"/>
                  </a:cubicBezTo>
                  <a:cubicBezTo>
                    <a:pt x="1082" y="0"/>
                    <a:pt x="1108" y="0"/>
                    <a:pt x="1136" y="0"/>
                  </a:cubicBezTo>
                  <a:close/>
                </a:path>
              </a:pathLst>
            </a:custGeom>
            <a:solidFill>
              <a:srgbClr val="3D6FD3"/>
            </a:solidFill>
            <a:ln w="1333"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8A0EE73B-3B89-F879-560B-91D49E4B63B8}"/>
                </a:ext>
              </a:extLst>
            </p:cNvPr>
            <p:cNvSpPr/>
            <p:nvPr/>
          </p:nvSpPr>
          <p:spPr>
            <a:xfrm>
              <a:off x="2028791" y="4432359"/>
              <a:ext cx="420055" cy="19605"/>
            </a:xfrm>
            <a:custGeom>
              <a:avLst/>
              <a:gdLst>
                <a:gd name="connsiteX0" fmla="*/ 1134 w 420055"/>
                <a:gd name="connsiteY0" fmla="*/ 27 h 19605"/>
                <a:gd name="connsiteX1" fmla="*/ 412053 w 420055"/>
                <a:gd name="connsiteY1" fmla="*/ 27 h 19605"/>
                <a:gd name="connsiteX2" fmla="*/ 420056 w 420055"/>
                <a:gd name="connsiteY2" fmla="*/ 8029 h 19605"/>
                <a:gd name="connsiteX3" fmla="*/ 420056 w 420055"/>
                <a:gd name="connsiteY3" fmla="*/ 11603 h 19605"/>
                <a:gd name="connsiteX4" fmla="*/ 412053 w 420055"/>
                <a:gd name="connsiteY4" fmla="*/ 19606 h 19605"/>
                <a:gd name="connsiteX5" fmla="*/ 1134 w 420055"/>
                <a:gd name="connsiteY5" fmla="*/ 19606 h 19605"/>
                <a:gd name="connsiteX6" fmla="*/ 0 w 420055"/>
                <a:gd name="connsiteY6" fmla="*/ 18472 h 19605"/>
                <a:gd name="connsiteX7" fmla="*/ 0 w 420055"/>
                <a:gd name="connsiteY7" fmla="*/ 1133 h 19605"/>
                <a:gd name="connsiteX8" fmla="*/ 1134 w 420055"/>
                <a:gd name="connsiteY8" fmla="*/ 0 h 19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0055" h="19605">
                  <a:moveTo>
                    <a:pt x="1134" y="27"/>
                  </a:moveTo>
                  <a:lnTo>
                    <a:pt x="412053" y="27"/>
                  </a:lnTo>
                  <a:cubicBezTo>
                    <a:pt x="416473" y="27"/>
                    <a:pt x="420056" y="3614"/>
                    <a:pt x="420056" y="8029"/>
                  </a:cubicBezTo>
                  <a:lnTo>
                    <a:pt x="420056" y="11603"/>
                  </a:lnTo>
                  <a:cubicBezTo>
                    <a:pt x="420056" y="16018"/>
                    <a:pt x="416473" y="19606"/>
                    <a:pt x="412053" y="19606"/>
                  </a:cubicBezTo>
                  <a:lnTo>
                    <a:pt x="1134" y="19606"/>
                  </a:lnTo>
                  <a:cubicBezTo>
                    <a:pt x="508" y="19606"/>
                    <a:pt x="0" y="19099"/>
                    <a:pt x="0" y="18472"/>
                  </a:cubicBezTo>
                  <a:lnTo>
                    <a:pt x="0" y="1133"/>
                  </a:lnTo>
                  <a:cubicBezTo>
                    <a:pt x="0" y="507"/>
                    <a:pt x="508" y="0"/>
                    <a:pt x="1134" y="0"/>
                  </a:cubicBezTo>
                  <a:close/>
                </a:path>
              </a:pathLst>
            </a:custGeom>
            <a:solidFill>
              <a:srgbClr val="00A887"/>
            </a:solidFill>
            <a:ln w="1333"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F1E90C42-F339-5F7A-2C21-2959C44A865A}"/>
                </a:ext>
              </a:extLst>
            </p:cNvPr>
            <p:cNvSpPr/>
            <p:nvPr/>
          </p:nvSpPr>
          <p:spPr>
            <a:xfrm>
              <a:off x="2028791" y="4432385"/>
              <a:ext cx="276560" cy="19672"/>
            </a:xfrm>
            <a:custGeom>
              <a:avLst/>
              <a:gdLst>
                <a:gd name="connsiteX0" fmla="*/ 275427 w 276560"/>
                <a:gd name="connsiteY0" fmla="*/ 0 h 19672"/>
                <a:gd name="connsiteX1" fmla="*/ 276561 w 276560"/>
                <a:gd name="connsiteY1" fmla="*/ 0 h 19672"/>
                <a:gd name="connsiteX2" fmla="*/ 276561 w 276560"/>
                <a:gd name="connsiteY2" fmla="*/ 19672 h 19672"/>
                <a:gd name="connsiteX3" fmla="*/ 275427 w 276560"/>
                <a:gd name="connsiteY3" fmla="*/ 19672 h 19672"/>
                <a:gd name="connsiteX4" fmla="*/ 1134 w 276560"/>
                <a:gd name="connsiteY4" fmla="*/ 19672 h 19672"/>
                <a:gd name="connsiteX5" fmla="*/ 0 w 276560"/>
                <a:gd name="connsiteY5" fmla="*/ 19672 h 19672"/>
                <a:gd name="connsiteX6" fmla="*/ 0 w 276560"/>
                <a:gd name="connsiteY6" fmla="*/ 0 h 19672"/>
                <a:gd name="connsiteX7" fmla="*/ 1134 w 276560"/>
                <a:gd name="connsiteY7" fmla="*/ 0 h 19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6560" h="19672">
                  <a:moveTo>
                    <a:pt x="275427" y="0"/>
                  </a:moveTo>
                  <a:cubicBezTo>
                    <a:pt x="276053" y="0"/>
                    <a:pt x="276561" y="0"/>
                    <a:pt x="276561" y="0"/>
                  </a:cubicBezTo>
                  <a:lnTo>
                    <a:pt x="276561" y="19672"/>
                  </a:lnTo>
                  <a:cubicBezTo>
                    <a:pt x="276561" y="19672"/>
                    <a:pt x="276053" y="19672"/>
                    <a:pt x="275427" y="19672"/>
                  </a:cubicBezTo>
                  <a:lnTo>
                    <a:pt x="1134" y="19672"/>
                  </a:lnTo>
                  <a:cubicBezTo>
                    <a:pt x="508" y="19672"/>
                    <a:pt x="0" y="19672"/>
                    <a:pt x="0" y="19672"/>
                  </a:cubicBezTo>
                  <a:lnTo>
                    <a:pt x="0" y="0"/>
                  </a:lnTo>
                  <a:cubicBezTo>
                    <a:pt x="0" y="0"/>
                    <a:pt x="508" y="0"/>
                    <a:pt x="1134" y="0"/>
                  </a:cubicBezTo>
                  <a:close/>
                </a:path>
              </a:pathLst>
            </a:custGeom>
            <a:gradFill>
              <a:gsLst>
                <a:gs pos="0">
                  <a:srgbClr val="00A887"/>
                </a:gs>
                <a:gs pos="50000">
                  <a:srgbClr val="12856C"/>
                </a:gs>
                <a:gs pos="100000">
                  <a:srgbClr val="256351"/>
                </a:gs>
              </a:gsLst>
              <a:lin ang="16128924" scaled="1"/>
            </a:gradFill>
            <a:ln w="1333"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1FD95082-A6AC-686D-1C94-B990E7325EAD}"/>
                </a:ext>
              </a:extLst>
            </p:cNvPr>
            <p:cNvSpPr/>
            <p:nvPr/>
          </p:nvSpPr>
          <p:spPr>
            <a:xfrm>
              <a:off x="2102772" y="4424637"/>
              <a:ext cx="113086" cy="7749"/>
            </a:xfrm>
            <a:custGeom>
              <a:avLst/>
              <a:gdLst>
                <a:gd name="connsiteX0" fmla="*/ 0 w 113086"/>
                <a:gd name="connsiteY0" fmla="*/ 0 h 7749"/>
                <a:gd name="connsiteX1" fmla="*/ 108712 w 113086"/>
                <a:gd name="connsiteY1" fmla="*/ 0 h 7749"/>
                <a:gd name="connsiteX2" fmla="*/ 113086 w 113086"/>
                <a:gd name="connsiteY2" fmla="*/ 4375 h 7749"/>
                <a:gd name="connsiteX3" fmla="*/ 113086 w 113086"/>
                <a:gd name="connsiteY3" fmla="*/ 7749 h 7749"/>
                <a:gd name="connsiteX4" fmla="*/ 113086 w 113086"/>
                <a:gd name="connsiteY4" fmla="*/ 7749 h 7749"/>
                <a:gd name="connsiteX5" fmla="*/ 0 w 113086"/>
                <a:gd name="connsiteY5" fmla="*/ 7749 h 7749"/>
                <a:gd name="connsiteX6" fmla="*/ 0 w 113086"/>
                <a:gd name="connsiteY6" fmla="*/ 7749 h 7749"/>
                <a:gd name="connsiteX7" fmla="*/ 0 w 113086"/>
                <a:gd name="connsiteY7" fmla="*/ 0 h 7749"/>
                <a:gd name="connsiteX8" fmla="*/ 0 w 113086"/>
                <a:gd name="connsiteY8" fmla="*/ 0 h 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086" h="7749">
                  <a:moveTo>
                    <a:pt x="0" y="0"/>
                  </a:moveTo>
                  <a:lnTo>
                    <a:pt x="108712" y="0"/>
                  </a:lnTo>
                  <a:cubicBezTo>
                    <a:pt x="111128" y="0"/>
                    <a:pt x="113086" y="1961"/>
                    <a:pt x="113086" y="4375"/>
                  </a:cubicBezTo>
                  <a:lnTo>
                    <a:pt x="113086" y="7749"/>
                  </a:lnTo>
                  <a:lnTo>
                    <a:pt x="113086" y="7749"/>
                  </a:lnTo>
                  <a:lnTo>
                    <a:pt x="0" y="7749"/>
                  </a:lnTo>
                  <a:lnTo>
                    <a:pt x="0" y="7749"/>
                  </a:lnTo>
                  <a:lnTo>
                    <a:pt x="0" y="0"/>
                  </a:lnTo>
                  <a:lnTo>
                    <a:pt x="0" y="0"/>
                  </a:lnTo>
                  <a:close/>
                </a:path>
              </a:pathLst>
            </a:custGeom>
            <a:solidFill>
              <a:srgbClr val="CCDEF2"/>
            </a:solidFill>
            <a:ln w="1333"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945BECE2-0CCB-58EF-BE53-1B86FB09855D}"/>
                </a:ext>
              </a:extLst>
            </p:cNvPr>
            <p:cNvSpPr/>
            <p:nvPr/>
          </p:nvSpPr>
          <p:spPr>
            <a:xfrm>
              <a:off x="2028791" y="4432399"/>
              <a:ext cx="150070" cy="19685"/>
            </a:xfrm>
            <a:custGeom>
              <a:avLst/>
              <a:gdLst>
                <a:gd name="connsiteX0" fmla="*/ -14 w 150070"/>
                <a:gd name="connsiteY0" fmla="*/ 1114 h 19685"/>
                <a:gd name="connsiteX1" fmla="*/ -14 w 150070"/>
                <a:gd name="connsiteY1" fmla="*/ 15665 h 19685"/>
                <a:gd name="connsiteX2" fmla="*/ 1133 w 150070"/>
                <a:gd name="connsiteY2" fmla="*/ 19667 h 19685"/>
                <a:gd name="connsiteX3" fmla="*/ 138867 w 150070"/>
                <a:gd name="connsiteY3" fmla="*/ 19667 h 19685"/>
                <a:gd name="connsiteX4" fmla="*/ 150057 w 150070"/>
                <a:gd name="connsiteY4" fmla="*/ -19 h 19685"/>
                <a:gd name="connsiteX5" fmla="*/ 1107 w 150070"/>
                <a:gd name="connsiteY5" fmla="*/ -19 h 19685"/>
                <a:gd name="connsiteX6" fmla="*/ -14 w 150070"/>
                <a:gd name="connsiteY6" fmla="*/ 1114 h 19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0070" h="19685">
                  <a:moveTo>
                    <a:pt x="-14" y="1114"/>
                  </a:moveTo>
                  <a:lnTo>
                    <a:pt x="-14" y="15665"/>
                  </a:lnTo>
                  <a:lnTo>
                    <a:pt x="1133" y="19667"/>
                  </a:lnTo>
                  <a:lnTo>
                    <a:pt x="138867" y="19667"/>
                  </a:lnTo>
                  <a:lnTo>
                    <a:pt x="150057" y="-19"/>
                  </a:lnTo>
                  <a:lnTo>
                    <a:pt x="1107" y="-19"/>
                  </a:lnTo>
                  <a:cubicBezTo>
                    <a:pt x="489" y="-6"/>
                    <a:pt x="-7" y="501"/>
                    <a:pt x="-14" y="1114"/>
                  </a:cubicBezTo>
                  <a:close/>
                </a:path>
              </a:pathLst>
            </a:custGeom>
            <a:gradFill>
              <a:gsLst>
                <a:gs pos="0">
                  <a:srgbClr val="00A887"/>
                </a:gs>
                <a:gs pos="50000">
                  <a:srgbClr val="12856C"/>
                </a:gs>
                <a:gs pos="100000">
                  <a:srgbClr val="256351"/>
                </a:gs>
              </a:gsLst>
              <a:lin ang="16726987" scaled="1"/>
            </a:gradFill>
            <a:ln w="1333"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7CA56D37-2DB5-7A75-56F1-51303706BDAA}"/>
                </a:ext>
              </a:extLst>
            </p:cNvPr>
            <p:cNvSpPr/>
            <p:nvPr/>
          </p:nvSpPr>
          <p:spPr>
            <a:xfrm>
              <a:off x="1862370" y="4502886"/>
              <a:ext cx="238815" cy="210741"/>
            </a:xfrm>
            <a:custGeom>
              <a:avLst/>
              <a:gdLst>
                <a:gd name="connsiteX0" fmla="*/ 3106 w 238815"/>
                <a:gd name="connsiteY0" fmla="*/ 18079 h 210741"/>
                <a:gd name="connsiteX1" fmla="*/ 36902 w 238815"/>
                <a:gd name="connsiteY1" fmla="*/ 94889 h 210741"/>
                <a:gd name="connsiteX2" fmla="*/ 170408 w 238815"/>
                <a:gd name="connsiteY2" fmla="*/ 101357 h 210741"/>
                <a:gd name="connsiteX3" fmla="*/ 216795 w 238815"/>
                <a:gd name="connsiteY3" fmla="*/ 210722 h 210741"/>
                <a:gd name="connsiteX4" fmla="*/ 238801 w 238815"/>
                <a:gd name="connsiteY4" fmla="*/ 210722 h 210741"/>
                <a:gd name="connsiteX5" fmla="*/ 183492 w 238815"/>
                <a:gd name="connsiteY5" fmla="*/ 64426 h 210741"/>
                <a:gd name="connsiteX6" fmla="*/ 42557 w 238815"/>
                <a:gd name="connsiteY6" fmla="*/ -19 h 210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815" h="210741">
                  <a:moveTo>
                    <a:pt x="3106" y="18079"/>
                  </a:moveTo>
                  <a:cubicBezTo>
                    <a:pt x="3106" y="18079"/>
                    <a:pt x="-15206" y="75883"/>
                    <a:pt x="36902" y="94889"/>
                  </a:cubicBezTo>
                  <a:cubicBezTo>
                    <a:pt x="89011" y="113894"/>
                    <a:pt x="170408" y="101357"/>
                    <a:pt x="170408" y="101357"/>
                  </a:cubicBezTo>
                  <a:lnTo>
                    <a:pt x="216795" y="210722"/>
                  </a:lnTo>
                  <a:lnTo>
                    <a:pt x="238801" y="210722"/>
                  </a:lnTo>
                  <a:cubicBezTo>
                    <a:pt x="238801" y="210722"/>
                    <a:pt x="221556" y="79884"/>
                    <a:pt x="183492" y="64426"/>
                  </a:cubicBezTo>
                  <a:cubicBezTo>
                    <a:pt x="145427" y="48968"/>
                    <a:pt x="42557" y="-19"/>
                    <a:pt x="42557" y="-19"/>
                  </a:cubicBezTo>
                </a:path>
              </a:pathLst>
            </a:custGeom>
            <a:solidFill>
              <a:srgbClr val="4A567C"/>
            </a:solidFill>
            <a:ln w="1333"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FAAE8641-DBEC-6C6D-00CF-23F877C19302}"/>
                </a:ext>
              </a:extLst>
            </p:cNvPr>
            <p:cNvSpPr/>
            <p:nvPr/>
          </p:nvSpPr>
          <p:spPr>
            <a:xfrm>
              <a:off x="2078138" y="4710693"/>
              <a:ext cx="52612" cy="37784"/>
            </a:xfrm>
            <a:custGeom>
              <a:avLst/>
              <a:gdLst>
                <a:gd name="connsiteX0" fmla="*/ -14 w 52612"/>
                <a:gd name="connsiteY0" fmla="*/ -19 h 37784"/>
                <a:gd name="connsiteX1" fmla="*/ 1920 w 52612"/>
                <a:gd name="connsiteY1" fmla="*/ 31523 h 37784"/>
                <a:gd name="connsiteX2" fmla="*/ 1920 w 52612"/>
                <a:gd name="connsiteY2" fmla="*/ 31617 h 37784"/>
                <a:gd name="connsiteX3" fmla="*/ 5520 w 52612"/>
                <a:gd name="connsiteY3" fmla="*/ 37618 h 37784"/>
                <a:gd name="connsiteX4" fmla="*/ 6761 w 52612"/>
                <a:gd name="connsiteY4" fmla="*/ 37765 h 37784"/>
                <a:gd name="connsiteX5" fmla="*/ 52348 w 52612"/>
                <a:gd name="connsiteY5" fmla="*/ 37765 h 37784"/>
                <a:gd name="connsiteX6" fmla="*/ 45679 w 52612"/>
                <a:gd name="connsiteY6" fmla="*/ 18879 h 37784"/>
                <a:gd name="connsiteX7" fmla="*/ 22033 w 52612"/>
                <a:gd name="connsiteY7" fmla="*/ -19 h 3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612" h="37784">
                  <a:moveTo>
                    <a:pt x="-14" y="-19"/>
                  </a:moveTo>
                  <a:cubicBezTo>
                    <a:pt x="-14" y="-19"/>
                    <a:pt x="2814" y="28402"/>
                    <a:pt x="1920" y="31523"/>
                  </a:cubicBezTo>
                  <a:lnTo>
                    <a:pt x="1920" y="31617"/>
                  </a:lnTo>
                  <a:cubicBezTo>
                    <a:pt x="1257" y="34271"/>
                    <a:pt x="2868" y="36951"/>
                    <a:pt x="5520" y="37618"/>
                  </a:cubicBezTo>
                  <a:cubicBezTo>
                    <a:pt x="5925" y="37725"/>
                    <a:pt x="6343" y="37765"/>
                    <a:pt x="6761" y="37765"/>
                  </a:cubicBezTo>
                  <a:lnTo>
                    <a:pt x="52348" y="37765"/>
                  </a:lnTo>
                  <a:cubicBezTo>
                    <a:pt x="52348" y="37765"/>
                    <a:pt x="54589" y="22294"/>
                    <a:pt x="45679" y="18879"/>
                  </a:cubicBezTo>
                  <a:cubicBezTo>
                    <a:pt x="36770" y="15465"/>
                    <a:pt x="26060" y="10370"/>
                    <a:pt x="22033" y="-19"/>
                  </a:cubicBezTo>
                </a:path>
              </a:pathLst>
            </a:custGeom>
            <a:solidFill>
              <a:srgbClr val="314341"/>
            </a:solidFill>
            <a:ln w="1333"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95EF0F83-99D7-B0B6-475D-F7BE0ECD1AA3}"/>
                </a:ext>
              </a:extLst>
            </p:cNvPr>
            <p:cNvSpPr/>
            <p:nvPr/>
          </p:nvSpPr>
          <p:spPr>
            <a:xfrm>
              <a:off x="1970996" y="4218309"/>
              <a:ext cx="71054" cy="99149"/>
            </a:xfrm>
            <a:custGeom>
              <a:avLst/>
              <a:gdLst>
                <a:gd name="connsiteX0" fmla="*/ 68451 w 71054"/>
                <a:gd name="connsiteY0" fmla="*/ 24135 h 99149"/>
                <a:gd name="connsiteX1" fmla="*/ 68237 w 71054"/>
                <a:gd name="connsiteY1" fmla="*/ 25363 h 99149"/>
                <a:gd name="connsiteX2" fmla="*/ 20810 w 71054"/>
                <a:gd name="connsiteY2" fmla="*/ 1129 h 99149"/>
                <a:gd name="connsiteX3" fmla="*/ 6139 w 71054"/>
                <a:gd name="connsiteY3" fmla="*/ 74417 h 99149"/>
                <a:gd name="connsiteX4" fmla="*/ 444 w 71054"/>
                <a:gd name="connsiteY4" fmla="*/ 96810 h 99149"/>
                <a:gd name="connsiteX5" fmla="*/ 45977 w 71054"/>
                <a:gd name="connsiteY5" fmla="*/ 99131 h 99149"/>
                <a:gd name="connsiteX6" fmla="*/ 47378 w 71054"/>
                <a:gd name="connsiteY6" fmla="*/ 87367 h 99149"/>
                <a:gd name="connsiteX7" fmla="*/ 64583 w 71054"/>
                <a:gd name="connsiteY7" fmla="*/ 72696 h 99149"/>
                <a:gd name="connsiteX8" fmla="*/ 68731 w 71054"/>
                <a:gd name="connsiteY8" fmla="*/ 58706 h 99149"/>
                <a:gd name="connsiteX9" fmla="*/ 70251 w 71054"/>
                <a:gd name="connsiteY9" fmla="*/ 54437 h 99149"/>
                <a:gd name="connsiteX10" fmla="*/ 70251 w 71054"/>
                <a:gd name="connsiteY10" fmla="*/ 54437 h 99149"/>
                <a:gd name="connsiteX11" fmla="*/ 68451 w 71054"/>
                <a:gd name="connsiteY11" fmla="*/ 24135 h 99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1054" h="99149">
                  <a:moveTo>
                    <a:pt x="68451" y="24135"/>
                  </a:moveTo>
                  <a:lnTo>
                    <a:pt x="68237" y="25363"/>
                  </a:lnTo>
                  <a:cubicBezTo>
                    <a:pt x="66303" y="13026"/>
                    <a:pt x="54260" y="-4713"/>
                    <a:pt x="20810" y="1129"/>
                  </a:cubicBezTo>
                  <a:cubicBezTo>
                    <a:pt x="-14200" y="7237"/>
                    <a:pt x="5339" y="58946"/>
                    <a:pt x="6139" y="74417"/>
                  </a:cubicBezTo>
                  <a:cubicBezTo>
                    <a:pt x="6939" y="89888"/>
                    <a:pt x="444" y="96810"/>
                    <a:pt x="444" y="96810"/>
                  </a:cubicBezTo>
                  <a:lnTo>
                    <a:pt x="45977" y="99131"/>
                  </a:lnTo>
                  <a:cubicBezTo>
                    <a:pt x="45977" y="99131"/>
                    <a:pt x="43590" y="94303"/>
                    <a:pt x="47378" y="87367"/>
                  </a:cubicBezTo>
                  <a:cubicBezTo>
                    <a:pt x="51165" y="80432"/>
                    <a:pt x="56314" y="88061"/>
                    <a:pt x="64583" y="72696"/>
                  </a:cubicBezTo>
                  <a:cubicBezTo>
                    <a:pt x="66747" y="68295"/>
                    <a:pt x="68150" y="63574"/>
                    <a:pt x="68731" y="58706"/>
                  </a:cubicBezTo>
                  <a:cubicBezTo>
                    <a:pt x="68975" y="57198"/>
                    <a:pt x="69491" y="55758"/>
                    <a:pt x="70251" y="54437"/>
                  </a:cubicBezTo>
                  <a:lnTo>
                    <a:pt x="70251" y="54437"/>
                  </a:lnTo>
                  <a:cubicBezTo>
                    <a:pt x="72772" y="49743"/>
                    <a:pt x="68451" y="24135"/>
                    <a:pt x="68451" y="24135"/>
                  </a:cubicBezTo>
                  <a:close/>
                </a:path>
              </a:pathLst>
            </a:custGeom>
            <a:solidFill>
              <a:srgbClr val="F9AA8F"/>
            </a:solidFill>
            <a:ln w="1333"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B8DF408C-44D4-2DA7-0E8D-8F1263FF0F3A}"/>
                </a:ext>
              </a:extLst>
            </p:cNvPr>
            <p:cNvSpPr/>
            <p:nvPr/>
          </p:nvSpPr>
          <p:spPr>
            <a:xfrm>
              <a:off x="1972107" y="4232460"/>
              <a:ext cx="69420" cy="80236"/>
            </a:xfrm>
            <a:custGeom>
              <a:avLst/>
              <a:gdLst>
                <a:gd name="connsiteX0" fmla="*/ -14 w 69420"/>
                <a:gd name="connsiteY0" fmla="*/ 30430 h 80236"/>
                <a:gd name="connsiteX1" fmla="*/ -14 w 69420"/>
                <a:gd name="connsiteY1" fmla="*/ 30803 h 80236"/>
                <a:gd name="connsiteX2" fmla="*/ 5094 w 69420"/>
                <a:gd name="connsiteY2" fmla="*/ 60265 h 80236"/>
                <a:gd name="connsiteX3" fmla="*/ 3134 w 69420"/>
                <a:gd name="connsiteY3" fmla="*/ 75736 h 80236"/>
                <a:gd name="connsiteX4" fmla="*/ 30288 w 69420"/>
                <a:gd name="connsiteY4" fmla="*/ 80218 h 80236"/>
                <a:gd name="connsiteX5" fmla="*/ 47627 w 69420"/>
                <a:gd name="connsiteY5" fmla="*/ 64440 h 80236"/>
                <a:gd name="connsiteX6" fmla="*/ 64071 w 69420"/>
                <a:gd name="connsiteY6" fmla="*/ 31763 h 80236"/>
                <a:gd name="connsiteX7" fmla="*/ 69406 w 69420"/>
                <a:gd name="connsiteY7" fmla="*/ 24775 h 80236"/>
                <a:gd name="connsiteX8" fmla="*/ 67406 w 69420"/>
                <a:gd name="connsiteY8" fmla="*/ 9984 h 80236"/>
                <a:gd name="connsiteX9" fmla="*/ 67192 w 69420"/>
                <a:gd name="connsiteY9" fmla="*/ 11211 h 80236"/>
                <a:gd name="connsiteX10" fmla="*/ 63991 w 69420"/>
                <a:gd name="connsiteY10" fmla="*/ 1981 h 80236"/>
                <a:gd name="connsiteX11" fmla="*/ 35410 w 69420"/>
                <a:gd name="connsiteY11" fmla="*/ -19 h 80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420" h="80236">
                  <a:moveTo>
                    <a:pt x="-14" y="30430"/>
                  </a:moveTo>
                  <a:lnTo>
                    <a:pt x="-14" y="30803"/>
                  </a:lnTo>
                  <a:cubicBezTo>
                    <a:pt x="1667" y="42887"/>
                    <a:pt x="4774" y="54290"/>
                    <a:pt x="5094" y="60265"/>
                  </a:cubicBezTo>
                  <a:cubicBezTo>
                    <a:pt x="5468" y="65507"/>
                    <a:pt x="4801" y="70761"/>
                    <a:pt x="3134" y="75736"/>
                  </a:cubicBezTo>
                  <a:lnTo>
                    <a:pt x="30288" y="80218"/>
                  </a:lnTo>
                  <a:cubicBezTo>
                    <a:pt x="30288" y="80218"/>
                    <a:pt x="40291" y="65773"/>
                    <a:pt x="47627" y="64440"/>
                  </a:cubicBezTo>
                  <a:cubicBezTo>
                    <a:pt x="54962" y="63106"/>
                    <a:pt x="60297" y="32430"/>
                    <a:pt x="64071" y="31763"/>
                  </a:cubicBezTo>
                  <a:cubicBezTo>
                    <a:pt x="66739" y="31297"/>
                    <a:pt x="68513" y="27242"/>
                    <a:pt x="69406" y="24775"/>
                  </a:cubicBezTo>
                  <a:cubicBezTo>
                    <a:pt x="68633" y="17266"/>
                    <a:pt x="67406" y="9984"/>
                    <a:pt x="67406" y="9984"/>
                  </a:cubicBezTo>
                  <a:lnTo>
                    <a:pt x="67192" y="11211"/>
                  </a:lnTo>
                  <a:cubicBezTo>
                    <a:pt x="66667" y="7970"/>
                    <a:pt x="65584" y="4849"/>
                    <a:pt x="63991" y="1981"/>
                  </a:cubicBezTo>
                  <a:lnTo>
                    <a:pt x="35410" y="-19"/>
                  </a:lnTo>
                  <a:close/>
                </a:path>
              </a:pathLst>
            </a:custGeom>
            <a:gradFill>
              <a:gsLst>
                <a:gs pos="0">
                  <a:srgbClr val="F78E6B"/>
                </a:gs>
                <a:gs pos="50000">
                  <a:srgbClr val="F89C7D"/>
                </a:gs>
                <a:gs pos="100000">
                  <a:srgbClr val="F9AA8F"/>
                </a:gs>
              </a:gsLst>
              <a:lin ang="13227734" scaled="1"/>
            </a:gradFill>
            <a:ln w="1333"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9DFA452F-B1C6-B602-66DD-96E49A6D95E6}"/>
                </a:ext>
              </a:extLst>
            </p:cNvPr>
            <p:cNvSpPr/>
            <p:nvPr/>
          </p:nvSpPr>
          <p:spPr>
            <a:xfrm>
              <a:off x="2153067" y="4401556"/>
              <a:ext cx="32129" cy="38498"/>
            </a:xfrm>
            <a:custGeom>
              <a:avLst/>
              <a:gdLst>
                <a:gd name="connsiteX0" fmla="*/ -14 w 32129"/>
                <a:gd name="connsiteY0" fmla="*/ 26942 h 38498"/>
                <a:gd name="connsiteX1" fmla="*/ 8682 w 32129"/>
                <a:gd name="connsiteY1" fmla="*/ 14152 h 38498"/>
                <a:gd name="connsiteX2" fmla="*/ 23993 w 32129"/>
                <a:gd name="connsiteY2" fmla="*/ 468 h 38498"/>
                <a:gd name="connsiteX3" fmla="*/ 25180 w 32129"/>
                <a:gd name="connsiteY3" fmla="*/ 5430 h 38498"/>
                <a:gd name="connsiteX4" fmla="*/ 25780 w 32129"/>
                <a:gd name="connsiteY4" fmla="*/ 7750 h 38498"/>
                <a:gd name="connsiteX5" fmla="*/ 31729 w 32129"/>
                <a:gd name="connsiteY5" fmla="*/ 22181 h 38498"/>
                <a:gd name="connsiteX6" fmla="*/ 10589 w 32129"/>
                <a:gd name="connsiteY6" fmla="*/ 38479 h 38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129" h="38498">
                  <a:moveTo>
                    <a:pt x="-14" y="26942"/>
                  </a:moveTo>
                  <a:cubicBezTo>
                    <a:pt x="-14" y="26942"/>
                    <a:pt x="7495" y="21608"/>
                    <a:pt x="8682" y="14152"/>
                  </a:cubicBezTo>
                  <a:cubicBezTo>
                    <a:pt x="9869" y="6697"/>
                    <a:pt x="19352" y="-2213"/>
                    <a:pt x="23993" y="468"/>
                  </a:cubicBezTo>
                  <a:cubicBezTo>
                    <a:pt x="25874" y="1548"/>
                    <a:pt x="25580" y="3949"/>
                    <a:pt x="25180" y="5430"/>
                  </a:cubicBezTo>
                  <a:cubicBezTo>
                    <a:pt x="24952" y="6256"/>
                    <a:pt x="25180" y="7137"/>
                    <a:pt x="25780" y="7750"/>
                  </a:cubicBezTo>
                  <a:cubicBezTo>
                    <a:pt x="28141" y="10244"/>
                    <a:pt x="33609" y="16766"/>
                    <a:pt x="31729" y="22181"/>
                  </a:cubicBezTo>
                  <a:cubicBezTo>
                    <a:pt x="29341" y="29023"/>
                    <a:pt x="22019" y="35758"/>
                    <a:pt x="10589" y="38479"/>
                  </a:cubicBezTo>
                </a:path>
              </a:pathLst>
            </a:custGeom>
            <a:solidFill>
              <a:srgbClr val="F9AA8F"/>
            </a:solidFill>
            <a:ln w="1333" cap="flat">
              <a:noFill/>
              <a:prstDash val="solid"/>
              <a:miter/>
            </a:ln>
          </p:spPr>
          <p:txBody>
            <a:bodyPr rtlCol="0" anchor="ctr"/>
            <a:lstStyle/>
            <a:p>
              <a:endParaRPr lang="zh-CN" altLang="en-US"/>
            </a:p>
          </p:txBody>
        </p:sp>
        <p:sp>
          <p:nvSpPr>
            <p:cNvPr id="167" name="任意多边形: 形状 166">
              <a:extLst>
                <a:ext uri="{FF2B5EF4-FFF2-40B4-BE49-F238E27FC236}">
                  <a16:creationId xmlns:a16="http://schemas.microsoft.com/office/drawing/2014/main" id="{0E198AE1-935D-C274-3DEF-DE822439E7D8}"/>
                </a:ext>
              </a:extLst>
            </p:cNvPr>
            <p:cNvSpPr/>
            <p:nvPr/>
          </p:nvSpPr>
          <p:spPr>
            <a:xfrm>
              <a:off x="2153067" y="4408632"/>
              <a:ext cx="23326" cy="31422"/>
            </a:xfrm>
            <a:custGeom>
              <a:avLst/>
              <a:gdLst>
                <a:gd name="connsiteX0" fmla="*/ 19619 w 23326"/>
                <a:gd name="connsiteY0" fmla="*/ 22854 h 31422"/>
                <a:gd name="connsiteX1" fmla="*/ 11896 w 23326"/>
                <a:gd name="connsiteY1" fmla="*/ 10477 h 31422"/>
                <a:gd name="connsiteX2" fmla="*/ 11896 w 23326"/>
                <a:gd name="connsiteY2" fmla="*/ -19 h 31422"/>
                <a:gd name="connsiteX3" fmla="*/ 8682 w 23326"/>
                <a:gd name="connsiteY3" fmla="*/ 7076 h 31422"/>
                <a:gd name="connsiteX4" fmla="*/ -14 w 23326"/>
                <a:gd name="connsiteY4" fmla="*/ 19866 h 31422"/>
                <a:gd name="connsiteX5" fmla="*/ 10656 w 23326"/>
                <a:gd name="connsiteY5" fmla="*/ 31403 h 31422"/>
                <a:gd name="connsiteX6" fmla="*/ 23313 w 23326"/>
                <a:gd name="connsiteY6" fmla="*/ 25788 h 31422"/>
                <a:gd name="connsiteX7" fmla="*/ 19619 w 23326"/>
                <a:gd name="connsiteY7" fmla="*/ 22854 h 3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326" h="31422">
                  <a:moveTo>
                    <a:pt x="19619" y="22854"/>
                  </a:moveTo>
                  <a:cubicBezTo>
                    <a:pt x="20872" y="18973"/>
                    <a:pt x="16244" y="13732"/>
                    <a:pt x="11896" y="10477"/>
                  </a:cubicBezTo>
                  <a:cubicBezTo>
                    <a:pt x="7548" y="7223"/>
                    <a:pt x="11776" y="167"/>
                    <a:pt x="11896" y="-19"/>
                  </a:cubicBezTo>
                  <a:cubicBezTo>
                    <a:pt x="10296" y="2075"/>
                    <a:pt x="9196" y="4502"/>
                    <a:pt x="8682" y="7076"/>
                  </a:cubicBezTo>
                  <a:cubicBezTo>
                    <a:pt x="7495" y="14505"/>
                    <a:pt x="-14" y="19866"/>
                    <a:pt x="-14" y="19866"/>
                  </a:cubicBezTo>
                  <a:lnTo>
                    <a:pt x="10656" y="31403"/>
                  </a:lnTo>
                  <a:cubicBezTo>
                    <a:pt x="15200" y="30376"/>
                    <a:pt x="19500" y="28469"/>
                    <a:pt x="23313" y="25788"/>
                  </a:cubicBezTo>
                  <a:cubicBezTo>
                    <a:pt x="23313" y="25788"/>
                    <a:pt x="18418" y="26709"/>
                    <a:pt x="19619" y="22854"/>
                  </a:cubicBezTo>
                  <a:close/>
                </a:path>
              </a:pathLst>
            </a:custGeom>
            <a:gradFill>
              <a:gsLst>
                <a:gs pos="0">
                  <a:srgbClr val="F78E6B"/>
                </a:gs>
                <a:gs pos="50000">
                  <a:srgbClr val="F89C7D"/>
                </a:gs>
                <a:gs pos="100000">
                  <a:srgbClr val="F9AA8F"/>
                </a:gs>
              </a:gsLst>
              <a:lin ang="8944337" scaled="1"/>
            </a:gradFill>
            <a:ln w="1333" cap="flat">
              <a:no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id="{6683D238-2724-E79A-5F3D-2642491B4552}"/>
                </a:ext>
              </a:extLst>
            </p:cNvPr>
            <p:cNvSpPr/>
            <p:nvPr/>
          </p:nvSpPr>
          <p:spPr>
            <a:xfrm>
              <a:off x="1905170" y="4499885"/>
              <a:ext cx="291669" cy="210741"/>
            </a:xfrm>
            <a:custGeom>
              <a:avLst/>
              <a:gdLst>
                <a:gd name="connsiteX0" fmla="*/ 3105 w 291669"/>
                <a:gd name="connsiteY0" fmla="*/ 15839 h 210741"/>
                <a:gd name="connsiteX1" fmla="*/ 36915 w 291669"/>
                <a:gd name="connsiteY1" fmla="*/ 92648 h 210741"/>
                <a:gd name="connsiteX2" fmla="*/ 223276 w 291669"/>
                <a:gd name="connsiteY2" fmla="*/ 101357 h 210741"/>
                <a:gd name="connsiteX3" fmla="*/ 269663 w 291669"/>
                <a:gd name="connsiteY3" fmla="*/ 210722 h 210741"/>
                <a:gd name="connsiteX4" fmla="*/ 291656 w 291669"/>
                <a:gd name="connsiteY4" fmla="*/ 210722 h 210741"/>
                <a:gd name="connsiteX5" fmla="*/ 236346 w 291669"/>
                <a:gd name="connsiteY5" fmla="*/ 64413 h 210741"/>
                <a:gd name="connsiteX6" fmla="*/ 95412 w 291669"/>
                <a:gd name="connsiteY6" fmla="*/ -19 h 210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1669" h="210741">
                  <a:moveTo>
                    <a:pt x="3105" y="15839"/>
                  </a:moveTo>
                  <a:cubicBezTo>
                    <a:pt x="3105" y="15839"/>
                    <a:pt x="-15207" y="73629"/>
                    <a:pt x="36915" y="92648"/>
                  </a:cubicBezTo>
                  <a:cubicBezTo>
                    <a:pt x="89037" y="111667"/>
                    <a:pt x="223276" y="101357"/>
                    <a:pt x="223276" y="101357"/>
                  </a:cubicBezTo>
                  <a:lnTo>
                    <a:pt x="269663" y="210722"/>
                  </a:lnTo>
                  <a:lnTo>
                    <a:pt x="291656" y="210722"/>
                  </a:lnTo>
                  <a:cubicBezTo>
                    <a:pt x="291656" y="210722"/>
                    <a:pt x="273664" y="84339"/>
                    <a:pt x="236346" y="64413"/>
                  </a:cubicBezTo>
                  <a:cubicBezTo>
                    <a:pt x="200096" y="45074"/>
                    <a:pt x="95412" y="-19"/>
                    <a:pt x="95412" y="-19"/>
                  </a:cubicBezTo>
                </a:path>
              </a:pathLst>
            </a:custGeom>
            <a:gradFill>
              <a:gsLst>
                <a:gs pos="0">
                  <a:srgbClr val="5C6CB1"/>
                </a:gs>
                <a:gs pos="50000">
                  <a:srgbClr val="6473B6"/>
                </a:gs>
                <a:gs pos="100000">
                  <a:srgbClr val="6C7BBB"/>
                </a:gs>
              </a:gsLst>
              <a:lin ang="0" scaled="1"/>
            </a:gradFill>
            <a:ln w="1333" cap="flat">
              <a:no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id="{06740291-4EF6-DF56-688C-D2051BC7823F}"/>
                </a:ext>
              </a:extLst>
            </p:cNvPr>
            <p:cNvSpPr/>
            <p:nvPr/>
          </p:nvSpPr>
          <p:spPr>
            <a:xfrm>
              <a:off x="2128446" y="4600436"/>
              <a:ext cx="68393" cy="110257"/>
            </a:xfrm>
            <a:custGeom>
              <a:avLst/>
              <a:gdLst>
                <a:gd name="connsiteX0" fmla="*/ 68379 w 68393"/>
                <a:gd name="connsiteY0" fmla="*/ 110238 h 110257"/>
                <a:gd name="connsiteX1" fmla="*/ 67646 w 68393"/>
                <a:gd name="connsiteY1" fmla="*/ 105423 h 110257"/>
                <a:gd name="connsiteX2" fmla="*/ 60244 w 68393"/>
                <a:gd name="connsiteY2" fmla="*/ 99649 h 110257"/>
                <a:gd name="connsiteX3" fmla="*/ 30969 w 68393"/>
                <a:gd name="connsiteY3" fmla="*/ 7875 h 110257"/>
                <a:gd name="connsiteX4" fmla="*/ -14 w 68393"/>
                <a:gd name="connsiteY4" fmla="*/ 806 h 110257"/>
                <a:gd name="connsiteX5" fmla="*/ 46373 w 68393"/>
                <a:gd name="connsiteY5" fmla="*/ 110172 h 110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393" h="110257">
                  <a:moveTo>
                    <a:pt x="68379" y="110238"/>
                  </a:moveTo>
                  <a:cubicBezTo>
                    <a:pt x="68379" y="110238"/>
                    <a:pt x="68139" y="108504"/>
                    <a:pt x="67646" y="105423"/>
                  </a:cubicBezTo>
                  <a:cubicBezTo>
                    <a:pt x="64432" y="103636"/>
                    <a:pt x="61431" y="101582"/>
                    <a:pt x="60244" y="99649"/>
                  </a:cubicBezTo>
                  <a:cubicBezTo>
                    <a:pt x="57230" y="94767"/>
                    <a:pt x="36970" y="19332"/>
                    <a:pt x="30969" y="7875"/>
                  </a:cubicBezTo>
                  <a:cubicBezTo>
                    <a:pt x="24967" y="-3582"/>
                    <a:pt x="-14" y="806"/>
                    <a:pt x="-14" y="806"/>
                  </a:cubicBezTo>
                  <a:lnTo>
                    <a:pt x="46373" y="110172"/>
                  </a:lnTo>
                  <a:close/>
                </a:path>
              </a:pathLst>
            </a:custGeom>
            <a:gradFill>
              <a:gsLst>
                <a:gs pos="0">
                  <a:srgbClr val="5C6CB1"/>
                </a:gs>
                <a:gs pos="50000">
                  <a:srgbClr val="6473B6"/>
                </a:gs>
                <a:gs pos="100000">
                  <a:srgbClr val="6C7BBB"/>
                </a:gs>
              </a:gsLst>
              <a:lin ang="16133608" scaled="1"/>
            </a:gradFill>
            <a:ln w="1333" cap="flat">
              <a:no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id="{65FE107A-24D8-E41D-52BB-3F07934619D0}"/>
                </a:ext>
              </a:extLst>
            </p:cNvPr>
            <p:cNvSpPr/>
            <p:nvPr/>
          </p:nvSpPr>
          <p:spPr>
            <a:xfrm>
              <a:off x="1924934" y="4519878"/>
              <a:ext cx="203525" cy="84150"/>
            </a:xfrm>
            <a:custGeom>
              <a:avLst/>
              <a:gdLst>
                <a:gd name="connsiteX0" fmla="*/ 203512 w 203525"/>
                <a:gd name="connsiteY0" fmla="*/ 81365 h 84150"/>
                <a:gd name="connsiteX1" fmla="*/ 153231 w 203525"/>
                <a:gd name="connsiteY1" fmla="*/ 62692 h 84150"/>
                <a:gd name="connsiteX2" fmla="*/ 103883 w 203525"/>
                <a:gd name="connsiteY2" fmla="*/ 25228 h 84150"/>
                <a:gd name="connsiteX3" fmla="*/ 124649 w 203525"/>
                <a:gd name="connsiteY3" fmla="*/ 3982 h 84150"/>
                <a:gd name="connsiteX4" fmla="*/ 23086 w 203525"/>
                <a:gd name="connsiteY4" fmla="*/ -19 h 84150"/>
                <a:gd name="connsiteX5" fmla="*/ -14 w 203525"/>
                <a:gd name="connsiteY5" fmla="*/ 40886 h 84150"/>
                <a:gd name="connsiteX6" fmla="*/ 21446 w 203525"/>
                <a:gd name="connsiteY6" fmla="*/ 73976 h 84150"/>
                <a:gd name="connsiteX7" fmla="*/ 203512 w 203525"/>
                <a:gd name="connsiteY7" fmla="*/ 81365 h 8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525" h="84150">
                  <a:moveTo>
                    <a:pt x="203512" y="81365"/>
                  </a:moveTo>
                  <a:cubicBezTo>
                    <a:pt x="198751" y="70148"/>
                    <a:pt x="175504" y="67627"/>
                    <a:pt x="153231" y="62692"/>
                  </a:cubicBezTo>
                  <a:cubicBezTo>
                    <a:pt x="130958" y="57758"/>
                    <a:pt x="105817" y="47168"/>
                    <a:pt x="103883" y="25228"/>
                  </a:cubicBezTo>
                  <a:cubicBezTo>
                    <a:pt x="102189" y="6556"/>
                    <a:pt x="119448" y="4262"/>
                    <a:pt x="124649" y="3982"/>
                  </a:cubicBezTo>
                  <a:lnTo>
                    <a:pt x="23086" y="-19"/>
                  </a:lnTo>
                  <a:lnTo>
                    <a:pt x="-14" y="40886"/>
                  </a:lnTo>
                  <a:lnTo>
                    <a:pt x="21446" y="73976"/>
                  </a:lnTo>
                  <a:cubicBezTo>
                    <a:pt x="76168" y="91127"/>
                    <a:pt x="203512" y="81365"/>
                    <a:pt x="203512" y="81365"/>
                  </a:cubicBezTo>
                  <a:close/>
                </a:path>
              </a:pathLst>
            </a:custGeom>
            <a:gradFill>
              <a:gsLst>
                <a:gs pos="0">
                  <a:srgbClr val="5C6CB1"/>
                </a:gs>
                <a:gs pos="50000">
                  <a:srgbClr val="6473B6"/>
                </a:gs>
                <a:gs pos="100000">
                  <a:srgbClr val="6C7BBB"/>
                </a:gs>
              </a:gsLst>
              <a:lin ang="14792989" scaled="1"/>
            </a:gradFill>
            <a:ln w="1333" cap="flat">
              <a:no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id="{7E954F51-9AF3-9886-5B2C-DF9E78AC71A4}"/>
                </a:ext>
              </a:extLst>
            </p:cNvPr>
            <p:cNvSpPr/>
            <p:nvPr/>
          </p:nvSpPr>
          <p:spPr>
            <a:xfrm>
              <a:off x="2049543" y="4523908"/>
              <a:ext cx="1467" cy="23"/>
            </a:xfrm>
            <a:custGeom>
              <a:avLst/>
              <a:gdLst>
                <a:gd name="connsiteX0" fmla="*/ -14 w 1467"/>
                <a:gd name="connsiteY0" fmla="*/ 4 h 23"/>
                <a:gd name="connsiteX1" fmla="*/ 1453 w 1467"/>
                <a:gd name="connsiteY1" fmla="*/ 4 h 23"/>
                <a:gd name="connsiteX2" fmla="*/ -14 w 1467"/>
                <a:gd name="connsiteY2" fmla="*/ 4 h 23"/>
              </a:gdLst>
              <a:ahLst/>
              <a:cxnLst>
                <a:cxn ang="0">
                  <a:pos x="connsiteX0" y="connsiteY0"/>
                </a:cxn>
                <a:cxn ang="0">
                  <a:pos x="connsiteX1" y="connsiteY1"/>
                </a:cxn>
                <a:cxn ang="0">
                  <a:pos x="connsiteX2" y="connsiteY2"/>
                </a:cxn>
              </a:cxnLst>
              <a:rect l="l" t="t" r="r" b="b"/>
              <a:pathLst>
                <a:path w="1467" h="23">
                  <a:moveTo>
                    <a:pt x="-14" y="4"/>
                  </a:moveTo>
                  <a:lnTo>
                    <a:pt x="1453" y="4"/>
                  </a:lnTo>
                  <a:cubicBezTo>
                    <a:pt x="1453" y="4"/>
                    <a:pt x="906" y="-49"/>
                    <a:pt x="-14" y="4"/>
                  </a:cubicBezTo>
                  <a:close/>
                </a:path>
              </a:pathLst>
            </a:custGeom>
            <a:solidFill>
              <a:srgbClr val="91A6C4"/>
            </a:solidFill>
            <a:ln w="1333" cap="flat">
              <a:no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id="{3A804EE7-A1B6-0982-044C-702EE1539B32}"/>
                </a:ext>
              </a:extLst>
            </p:cNvPr>
            <p:cNvSpPr/>
            <p:nvPr/>
          </p:nvSpPr>
          <p:spPr>
            <a:xfrm>
              <a:off x="1957316" y="4304054"/>
              <a:ext cx="76521" cy="42706"/>
            </a:xfrm>
            <a:custGeom>
              <a:avLst/>
              <a:gdLst>
                <a:gd name="connsiteX0" fmla="*/ -14 w 76521"/>
                <a:gd name="connsiteY0" fmla="*/ 26003 h 42706"/>
                <a:gd name="connsiteX1" fmla="*/ 4601 w 76521"/>
                <a:gd name="connsiteY1" fmla="*/ 5783 h 42706"/>
                <a:gd name="connsiteX2" fmla="*/ 73821 w 76521"/>
                <a:gd name="connsiteY2" fmla="*/ 9784 h 42706"/>
                <a:gd name="connsiteX3" fmla="*/ 76062 w 76521"/>
                <a:gd name="connsiteY3" fmla="*/ 16546 h 42706"/>
                <a:gd name="connsiteX4" fmla="*/ 75968 w 76521"/>
                <a:gd name="connsiteY4" fmla="*/ 42687 h 427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521" h="42706">
                  <a:moveTo>
                    <a:pt x="-14" y="26003"/>
                  </a:moveTo>
                  <a:cubicBezTo>
                    <a:pt x="-14" y="26003"/>
                    <a:pt x="3987" y="12665"/>
                    <a:pt x="4601" y="5783"/>
                  </a:cubicBezTo>
                  <a:cubicBezTo>
                    <a:pt x="5041" y="622"/>
                    <a:pt x="46680" y="-5793"/>
                    <a:pt x="73821" y="9784"/>
                  </a:cubicBezTo>
                  <a:cubicBezTo>
                    <a:pt x="76184" y="11131"/>
                    <a:pt x="77150" y="14052"/>
                    <a:pt x="76062" y="16546"/>
                  </a:cubicBezTo>
                  <a:cubicBezTo>
                    <a:pt x="74128" y="20988"/>
                    <a:pt x="72221" y="29430"/>
                    <a:pt x="75968" y="42687"/>
                  </a:cubicBezTo>
                </a:path>
              </a:pathLst>
            </a:custGeom>
            <a:solidFill>
              <a:srgbClr val="314341"/>
            </a:solidFill>
            <a:ln w="1333"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id="{D7829DF6-E131-CEB8-BF9E-C2B58FE0218B}"/>
                </a:ext>
              </a:extLst>
            </p:cNvPr>
            <p:cNvSpPr/>
            <p:nvPr/>
          </p:nvSpPr>
          <p:spPr>
            <a:xfrm>
              <a:off x="1901236" y="4318730"/>
              <a:ext cx="161836" cy="206221"/>
            </a:xfrm>
            <a:custGeom>
              <a:avLst/>
              <a:gdLst>
                <a:gd name="connsiteX0" fmla="*/ 25378 w 161836"/>
                <a:gd name="connsiteY0" fmla="*/ 37561 h 206221"/>
                <a:gd name="connsiteX1" fmla="*/ 71898 w 161836"/>
                <a:gd name="connsiteY1" fmla="*/ 417 h 206221"/>
                <a:gd name="connsiteX2" fmla="*/ 152962 w 161836"/>
                <a:gd name="connsiteY2" fmla="*/ 31399 h 206221"/>
                <a:gd name="connsiteX3" fmla="*/ 159870 w 161836"/>
                <a:gd name="connsiteY3" fmla="*/ 178202 h 206221"/>
                <a:gd name="connsiteX4" fmla="*/ 120739 w 161836"/>
                <a:gd name="connsiteY4" fmla="*/ 205810 h 206221"/>
                <a:gd name="connsiteX5" fmla="*/ 8479 w 161836"/>
                <a:gd name="connsiteY5" fmla="*/ 200995 h 206221"/>
                <a:gd name="connsiteX6" fmla="*/ 9493 w 161836"/>
                <a:gd name="connsiteY6" fmla="*/ 163771 h 206221"/>
                <a:gd name="connsiteX7" fmla="*/ 25378 w 161836"/>
                <a:gd name="connsiteY7" fmla="*/ 37561 h 206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1836" h="206221">
                  <a:moveTo>
                    <a:pt x="25378" y="37561"/>
                  </a:moveTo>
                  <a:cubicBezTo>
                    <a:pt x="28379" y="17075"/>
                    <a:pt x="41582" y="2030"/>
                    <a:pt x="71898" y="417"/>
                  </a:cubicBezTo>
                  <a:cubicBezTo>
                    <a:pt x="110016" y="-1611"/>
                    <a:pt x="142398" y="2577"/>
                    <a:pt x="152962" y="31399"/>
                  </a:cubicBezTo>
                  <a:cubicBezTo>
                    <a:pt x="169660" y="77013"/>
                    <a:pt x="154295" y="152995"/>
                    <a:pt x="159870" y="178202"/>
                  </a:cubicBezTo>
                  <a:cubicBezTo>
                    <a:pt x="165445" y="203409"/>
                    <a:pt x="161017" y="207704"/>
                    <a:pt x="120739" y="205810"/>
                  </a:cubicBezTo>
                  <a:cubicBezTo>
                    <a:pt x="23911" y="201262"/>
                    <a:pt x="18402" y="203769"/>
                    <a:pt x="8479" y="200995"/>
                  </a:cubicBezTo>
                  <a:cubicBezTo>
                    <a:pt x="-5938" y="196994"/>
                    <a:pt x="477" y="193500"/>
                    <a:pt x="9493" y="163771"/>
                  </a:cubicBezTo>
                  <a:cubicBezTo>
                    <a:pt x="15601" y="143778"/>
                    <a:pt x="19576" y="77239"/>
                    <a:pt x="25378" y="37561"/>
                  </a:cubicBezTo>
                  <a:close/>
                </a:path>
              </a:pathLst>
            </a:custGeom>
            <a:solidFill>
              <a:srgbClr val="314341"/>
            </a:solidFill>
            <a:ln w="1333" cap="flat">
              <a:no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DB2FD670-7492-3F9C-42E2-F13ECA61B6C9}"/>
                </a:ext>
              </a:extLst>
            </p:cNvPr>
            <p:cNvSpPr/>
            <p:nvPr/>
          </p:nvSpPr>
          <p:spPr>
            <a:xfrm>
              <a:off x="1901224" y="4318730"/>
              <a:ext cx="156880" cy="199227"/>
            </a:xfrm>
            <a:custGeom>
              <a:avLst/>
              <a:gdLst>
                <a:gd name="connsiteX0" fmla="*/ 152973 w 156880"/>
                <a:gd name="connsiteY0" fmla="*/ 31399 h 199227"/>
                <a:gd name="connsiteX1" fmla="*/ 71910 w 156880"/>
                <a:gd name="connsiteY1" fmla="*/ 417 h 199227"/>
                <a:gd name="connsiteX2" fmla="*/ 25389 w 156880"/>
                <a:gd name="connsiteY2" fmla="*/ 37561 h 199227"/>
                <a:gd name="connsiteX3" fmla="*/ 9505 w 156880"/>
                <a:gd name="connsiteY3" fmla="*/ 163771 h 199227"/>
                <a:gd name="connsiteX4" fmla="*/ 3489 w 156880"/>
                <a:gd name="connsiteY4" fmla="*/ 199208 h 199227"/>
                <a:gd name="connsiteX5" fmla="*/ 28497 w 156880"/>
                <a:gd name="connsiteY5" fmla="*/ 199035 h 199227"/>
                <a:gd name="connsiteX6" fmla="*/ 45955 w 156880"/>
                <a:gd name="connsiteY6" fmla="*/ 198875 h 199227"/>
                <a:gd name="connsiteX7" fmla="*/ 109027 w 156880"/>
                <a:gd name="connsiteY7" fmla="*/ 167386 h 199227"/>
                <a:gd name="connsiteX8" fmla="*/ 105146 w 156880"/>
                <a:gd name="connsiteY8" fmla="*/ 120452 h 199227"/>
                <a:gd name="connsiteX9" fmla="*/ 148892 w 156880"/>
                <a:gd name="connsiteY9" fmla="*/ 98205 h 199227"/>
                <a:gd name="connsiteX10" fmla="*/ 153240 w 156880"/>
                <a:gd name="connsiteY10" fmla="*/ 87029 h 199227"/>
                <a:gd name="connsiteX11" fmla="*/ 152973 w 156880"/>
                <a:gd name="connsiteY11" fmla="*/ 31399 h 19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880" h="199227">
                  <a:moveTo>
                    <a:pt x="152973" y="31399"/>
                  </a:moveTo>
                  <a:cubicBezTo>
                    <a:pt x="142410" y="2577"/>
                    <a:pt x="110027" y="-1611"/>
                    <a:pt x="71910" y="417"/>
                  </a:cubicBezTo>
                  <a:cubicBezTo>
                    <a:pt x="41594" y="2030"/>
                    <a:pt x="28390" y="17075"/>
                    <a:pt x="25389" y="37561"/>
                  </a:cubicBezTo>
                  <a:cubicBezTo>
                    <a:pt x="19588" y="77239"/>
                    <a:pt x="15613" y="143778"/>
                    <a:pt x="9505" y="163771"/>
                  </a:cubicBezTo>
                  <a:cubicBezTo>
                    <a:pt x="1742" y="189192"/>
                    <a:pt x="-4019" y="195434"/>
                    <a:pt x="3489" y="199208"/>
                  </a:cubicBezTo>
                  <a:cubicBezTo>
                    <a:pt x="10772" y="199208"/>
                    <a:pt x="19081" y="199128"/>
                    <a:pt x="28497" y="199035"/>
                  </a:cubicBezTo>
                  <a:cubicBezTo>
                    <a:pt x="34308" y="198635"/>
                    <a:pt x="40138" y="198581"/>
                    <a:pt x="45955" y="198875"/>
                  </a:cubicBezTo>
                  <a:cubicBezTo>
                    <a:pt x="122204" y="198021"/>
                    <a:pt x="144384" y="173534"/>
                    <a:pt x="109027" y="167386"/>
                  </a:cubicBezTo>
                  <a:cubicBezTo>
                    <a:pt x="73670" y="161237"/>
                    <a:pt x="58972" y="136603"/>
                    <a:pt x="105146" y="120452"/>
                  </a:cubicBezTo>
                  <a:cubicBezTo>
                    <a:pt x="151319" y="104300"/>
                    <a:pt x="148892" y="98205"/>
                    <a:pt x="148892" y="98205"/>
                  </a:cubicBezTo>
                  <a:lnTo>
                    <a:pt x="153240" y="87029"/>
                  </a:lnTo>
                  <a:cubicBezTo>
                    <a:pt x="157361" y="67143"/>
                    <a:pt x="158842" y="47524"/>
                    <a:pt x="152973" y="31399"/>
                  </a:cubicBezTo>
                  <a:close/>
                </a:path>
              </a:pathLst>
            </a:custGeom>
            <a:gradFill>
              <a:gsLst>
                <a:gs pos="0">
                  <a:srgbClr val="273D3C"/>
                </a:gs>
                <a:gs pos="50000">
                  <a:srgbClr val="2C403E"/>
                </a:gs>
                <a:gs pos="100000">
                  <a:srgbClr val="314341"/>
                </a:gs>
              </a:gsLst>
              <a:lin ang="17237589" scaled="1"/>
            </a:gradFill>
            <a:ln w="1333"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92888985-6913-27C3-013A-751F2D4201A8}"/>
                </a:ext>
              </a:extLst>
            </p:cNvPr>
            <p:cNvSpPr/>
            <p:nvPr/>
          </p:nvSpPr>
          <p:spPr>
            <a:xfrm>
              <a:off x="2013472" y="4322804"/>
              <a:ext cx="153063" cy="135398"/>
            </a:xfrm>
            <a:custGeom>
              <a:avLst/>
              <a:gdLst>
                <a:gd name="connsiteX0" fmla="*/ 11077 w 153063"/>
                <a:gd name="connsiteY0" fmla="*/ 437 h 135398"/>
                <a:gd name="connsiteX1" fmla="*/ 74829 w 153063"/>
                <a:gd name="connsiteY1" fmla="*/ 69710 h 135398"/>
                <a:gd name="connsiteX2" fmla="*/ 146850 w 153063"/>
                <a:gd name="connsiteY2" fmla="*/ 101826 h 135398"/>
                <a:gd name="connsiteX3" fmla="*/ 146850 w 153063"/>
                <a:gd name="connsiteY3" fmla="*/ 120498 h 135398"/>
                <a:gd name="connsiteX4" fmla="*/ 39805 w 153063"/>
                <a:gd name="connsiteY4" fmla="*/ 98118 h 135398"/>
                <a:gd name="connsiteX5" fmla="*/ 11077 w 153063"/>
                <a:gd name="connsiteY5" fmla="*/ 437 h 135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3063" h="135398">
                  <a:moveTo>
                    <a:pt x="11077" y="437"/>
                  </a:moveTo>
                  <a:cubicBezTo>
                    <a:pt x="11077" y="437"/>
                    <a:pt x="53329" y="7559"/>
                    <a:pt x="74829" y="69710"/>
                  </a:cubicBezTo>
                  <a:cubicBezTo>
                    <a:pt x="96835" y="133342"/>
                    <a:pt x="136087" y="97358"/>
                    <a:pt x="146850" y="101826"/>
                  </a:cubicBezTo>
                  <a:cubicBezTo>
                    <a:pt x="157613" y="106294"/>
                    <a:pt x="152185" y="116991"/>
                    <a:pt x="146850" y="120498"/>
                  </a:cubicBezTo>
                  <a:cubicBezTo>
                    <a:pt x="141515" y="124006"/>
                    <a:pt x="90660" y="163178"/>
                    <a:pt x="39805" y="98118"/>
                  </a:cubicBezTo>
                  <a:cubicBezTo>
                    <a:pt x="-11049" y="33059"/>
                    <a:pt x="-4074" y="-4645"/>
                    <a:pt x="11077" y="437"/>
                  </a:cubicBezTo>
                  <a:close/>
                </a:path>
              </a:pathLst>
            </a:custGeom>
            <a:solidFill>
              <a:srgbClr val="314341"/>
            </a:solidFill>
            <a:ln w="1333"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95068BDF-513C-0EA0-2E4A-08840E953B1D}"/>
                </a:ext>
              </a:extLst>
            </p:cNvPr>
            <p:cNvSpPr/>
            <p:nvPr/>
          </p:nvSpPr>
          <p:spPr>
            <a:xfrm>
              <a:off x="2174820" y="4710693"/>
              <a:ext cx="52601" cy="37784"/>
            </a:xfrm>
            <a:custGeom>
              <a:avLst/>
              <a:gdLst>
                <a:gd name="connsiteX0" fmla="*/ 22006 w 52601"/>
                <a:gd name="connsiteY0" fmla="*/ -19 h 37784"/>
                <a:gd name="connsiteX1" fmla="*/ 45653 w 52601"/>
                <a:gd name="connsiteY1" fmla="*/ 18879 h 37784"/>
                <a:gd name="connsiteX2" fmla="*/ 52321 w 52601"/>
                <a:gd name="connsiteY2" fmla="*/ 37765 h 37784"/>
                <a:gd name="connsiteX3" fmla="*/ 6761 w 52601"/>
                <a:gd name="connsiteY3" fmla="*/ 37765 h 37784"/>
                <a:gd name="connsiteX4" fmla="*/ 1772 w 52601"/>
                <a:gd name="connsiteY4" fmla="*/ 32857 h 37784"/>
                <a:gd name="connsiteX5" fmla="*/ 1920 w 52601"/>
                <a:gd name="connsiteY5" fmla="*/ 31617 h 37784"/>
                <a:gd name="connsiteX6" fmla="*/ 1920 w 52601"/>
                <a:gd name="connsiteY6" fmla="*/ 31523 h 37784"/>
                <a:gd name="connsiteX7" fmla="*/ -14 w 52601"/>
                <a:gd name="connsiteY7" fmla="*/ -19 h 3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601" h="37784">
                  <a:moveTo>
                    <a:pt x="22006" y="-19"/>
                  </a:moveTo>
                  <a:cubicBezTo>
                    <a:pt x="26007" y="10370"/>
                    <a:pt x="36677" y="15465"/>
                    <a:pt x="45653" y="18879"/>
                  </a:cubicBezTo>
                  <a:cubicBezTo>
                    <a:pt x="54629" y="22294"/>
                    <a:pt x="52321" y="37765"/>
                    <a:pt x="52321" y="37765"/>
                  </a:cubicBezTo>
                  <a:lnTo>
                    <a:pt x="6761" y="37765"/>
                  </a:lnTo>
                  <a:cubicBezTo>
                    <a:pt x="4029" y="37792"/>
                    <a:pt x="1795" y="35591"/>
                    <a:pt x="1772" y="32857"/>
                  </a:cubicBezTo>
                  <a:cubicBezTo>
                    <a:pt x="1769" y="32444"/>
                    <a:pt x="1819" y="32017"/>
                    <a:pt x="1920" y="31617"/>
                  </a:cubicBezTo>
                  <a:lnTo>
                    <a:pt x="1920" y="31523"/>
                  </a:lnTo>
                  <a:cubicBezTo>
                    <a:pt x="2814" y="28402"/>
                    <a:pt x="-14" y="-19"/>
                    <a:pt x="-14" y="-19"/>
                  </a:cubicBezTo>
                </a:path>
              </a:pathLst>
            </a:custGeom>
            <a:solidFill>
              <a:srgbClr val="314341"/>
            </a:solidFill>
            <a:ln w="1333"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41CB39B3-C736-FEF9-333A-8E480D7F125B}"/>
                </a:ext>
              </a:extLst>
            </p:cNvPr>
            <p:cNvSpPr/>
            <p:nvPr/>
          </p:nvSpPr>
          <p:spPr>
            <a:xfrm>
              <a:off x="2013447" y="4322832"/>
              <a:ext cx="81829" cy="125793"/>
            </a:xfrm>
            <a:custGeom>
              <a:avLst/>
              <a:gdLst>
                <a:gd name="connsiteX0" fmla="*/ 73653 w 81829"/>
                <a:gd name="connsiteY0" fmla="*/ 106694 h 125793"/>
                <a:gd name="connsiteX1" fmla="*/ 81816 w 81829"/>
                <a:gd name="connsiteY1" fmla="*/ 85714 h 125793"/>
                <a:gd name="connsiteX2" fmla="*/ 81816 w 81829"/>
                <a:gd name="connsiteY2" fmla="*/ 85714 h 125793"/>
                <a:gd name="connsiteX3" fmla="*/ 74854 w 81829"/>
                <a:gd name="connsiteY3" fmla="*/ 69709 h 125793"/>
                <a:gd name="connsiteX4" fmla="*/ 11102 w 81829"/>
                <a:gd name="connsiteY4" fmla="*/ 436 h 125793"/>
                <a:gd name="connsiteX5" fmla="*/ 39763 w 81829"/>
                <a:gd name="connsiteY5" fmla="*/ 98171 h 125793"/>
                <a:gd name="connsiteX6" fmla="*/ 53327 w 81829"/>
                <a:gd name="connsiteY6" fmla="*/ 113162 h 125793"/>
                <a:gd name="connsiteX7" fmla="*/ 57582 w 81829"/>
                <a:gd name="connsiteY7" fmla="*/ 116963 h 125793"/>
                <a:gd name="connsiteX8" fmla="*/ 69585 w 81829"/>
                <a:gd name="connsiteY8" fmla="*/ 125593 h 125793"/>
                <a:gd name="connsiteX9" fmla="*/ 73653 w 81829"/>
                <a:gd name="connsiteY9" fmla="*/ 106694 h 125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1829" h="125793">
                  <a:moveTo>
                    <a:pt x="73653" y="106694"/>
                  </a:moveTo>
                  <a:cubicBezTo>
                    <a:pt x="66078" y="71016"/>
                    <a:pt x="75240" y="76018"/>
                    <a:pt x="81816" y="85714"/>
                  </a:cubicBezTo>
                  <a:lnTo>
                    <a:pt x="81816" y="85714"/>
                  </a:lnTo>
                  <a:cubicBezTo>
                    <a:pt x="79045" y="80579"/>
                    <a:pt x="76717" y="75231"/>
                    <a:pt x="74854" y="69709"/>
                  </a:cubicBezTo>
                  <a:cubicBezTo>
                    <a:pt x="53354" y="7558"/>
                    <a:pt x="11102" y="436"/>
                    <a:pt x="11102" y="436"/>
                  </a:cubicBezTo>
                  <a:cubicBezTo>
                    <a:pt x="-4049" y="-4646"/>
                    <a:pt x="-11091" y="33126"/>
                    <a:pt x="39763" y="98171"/>
                  </a:cubicBezTo>
                  <a:cubicBezTo>
                    <a:pt x="43901" y="103506"/>
                    <a:pt x="48435" y="108521"/>
                    <a:pt x="53327" y="113162"/>
                  </a:cubicBezTo>
                  <a:lnTo>
                    <a:pt x="57582" y="116963"/>
                  </a:lnTo>
                  <a:cubicBezTo>
                    <a:pt x="61332" y="120178"/>
                    <a:pt x="65348" y="123058"/>
                    <a:pt x="69585" y="125593"/>
                  </a:cubicBezTo>
                  <a:cubicBezTo>
                    <a:pt x="74013" y="126673"/>
                    <a:pt x="77174" y="123259"/>
                    <a:pt x="73653" y="106694"/>
                  </a:cubicBezTo>
                  <a:close/>
                </a:path>
              </a:pathLst>
            </a:custGeom>
            <a:gradFill>
              <a:gsLst>
                <a:gs pos="0">
                  <a:srgbClr val="273D3C"/>
                </a:gs>
                <a:gs pos="50000">
                  <a:srgbClr val="2C403E"/>
                </a:gs>
                <a:gs pos="100000">
                  <a:srgbClr val="314341"/>
                </a:gs>
              </a:gsLst>
              <a:lin ang="17063439" scaled="1"/>
            </a:gradFill>
            <a:ln w="1333"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id="{DC7D09F0-31CB-D1FC-79F1-0001B1844105}"/>
                </a:ext>
              </a:extLst>
            </p:cNvPr>
            <p:cNvSpPr/>
            <p:nvPr/>
          </p:nvSpPr>
          <p:spPr>
            <a:xfrm>
              <a:off x="1874346" y="4640286"/>
              <a:ext cx="174570" cy="112526"/>
            </a:xfrm>
            <a:custGeom>
              <a:avLst/>
              <a:gdLst>
                <a:gd name="connsiteX0" fmla="*/ 95747 w 174570"/>
                <a:gd name="connsiteY0" fmla="*/ 74736 h 112526"/>
                <a:gd name="connsiteX1" fmla="*/ 95747 w 174570"/>
                <a:gd name="connsiteY1" fmla="*/ -19 h 112526"/>
                <a:gd name="connsiteX2" fmla="*/ 78796 w 174570"/>
                <a:gd name="connsiteY2" fmla="*/ -19 h 112526"/>
                <a:gd name="connsiteX3" fmla="*/ 78796 w 174570"/>
                <a:gd name="connsiteY3" fmla="*/ 74736 h 112526"/>
                <a:gd name="connsiteX4" fmla="*/ 62711 w 174570"/>
                <a:gd name="connsiteY4" fmla="*/ 93595 h 112526"/>
                <a:gd name="connsiteX5" fmla="*/ 6175 w 174570"/>
                <a:gd name="connsiteY5" fmla="*/ 102584 h 112526"/>
                <a:gd name="connsiteX6" fmla="*/ -14 w 174570"/>
                <a:gd name="connsiteY6" fmla="*/ 109840 h 112526"/>
                <a:gd name="connsiteX7" fmla="*/ -14 w 174570"/>
                <a:gd name="connsiteY7" fmla="*/ 112507 h 112526"/>
                <a:gd name="connsiteX8" fmla="*/ 174557 w 174570"/>
                <a:gd name="connsiteY8" fmla="*/ 112507 h 112526"/>
                <a:gd name="connsiteX9" fmla="*/ 174557 w 174570"/>
                <a:gd name="connsiteY9" fmla="*/ 109840 h 112526"/>
                <a:gd name="connsiteX10" fmla="*/ 168382 w 174570"/>
                <a:gd name="connsiteY10" fmla="*/ 102584 h 112526"/>
                <a:gd name="connsiteX11" fmla="*/ 111845 w 174570"/>
                <a:gd name="connsiteY11" fmla="*/ 93595 h 112526"/>
                <a:gd name="connsiteX12" fmla="*/ 95747 w 174570"/>
                <a:gd name="connsiteY12" fmla="*/ 74736 h 11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570" h="112526">
                  <a:moveTo>
                    <a:pt x="95747" y="74736"/>
                  </a:moveTo>
                  <a:lnTo>
                    <a:pt x="95747" y="-19"/>
                  </a:lnTo>
                  <a:lnTo>
                    <a:pt x="78796" y="-19"/>
                  </a:lnTo>
                  <a:lnTo>
                    <a:pt x="78796" y="74736"/>
                  </a:lnTo>
                  <a:cubicBezTo>
                    <a:pt x="78801" y="84125"/>
                    <a:pt x="71980" y="92114"/>
                    <a:pt x="62711" y="93595"/>
                  </a:cubicBezTo>
                  <a:lnTo>
                    <a:pt x="6175" y="102584"/>
                  </a:lnTo>
                  <a:cubicBezTo>
                    <a:pt x="2610" y="103158"/>
                    <a:pt x="-14" y="106225"/>
                    <a:pt x="-14" y="109840"/>
                  </a:cubicBezTo>
                  <a:lnTo>
                    <a:pt x="-14" y="112507"/>
                  </a:lnTo>
                  <a:lnTo>
                    <a:pt x="174557" y="112507"/>
                  </a:lnTo>
                  <a:lnTo>
                    <a:pt x="174557" y="109840"/>
                  </a:lnTo>
                  <a:cubicBezTo>
                    <a:pt x="174564" y="106225"/>
                    <a:pt x="171944" y="103158"/>
                    <a:pt x="168382" y="102584"/>
                  </a:cubicBezTo>
                  <a:lnTo>
                    <a:pt x="111845" y="93595"/>
                  </a:lnTo>
                  <a:cubicBezTo>
                    <a:pt x="102573" y="92114"/>
                    <a:pt x="95749" y="84125"/>
                    <a:pt x="95747" y="74736"/>
                  </a:cubicBezTo>
                  <a:close/>
                </a:path>
              </a:pathLst>
            </a:custGeom>
            <a:solidFill>
              <a:srgbClr val="DFECF4"/>
            </a:solidFill>
            <a:ln w="1333"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id="{3AFBF9FB-C94C-32EC-0DB8-85FD9DEC2E11}"/>
                </a:ext>
              </a:extLst>
            </p:cNvPr>
            <p:cNvSpPr/>
            <p:nvPr/>
          </p:nvSpPr>
          <p:spPr>
            <a:xfrm rot="18666600">
              <a:off x="1863965" y="4738175"/>
              <a:ext cx="20806" cy="20806"/>
            </a:xfrm>
            <a:custGeom>
              <a:avLst/>
              <a:gdLst>
                <a:gd name="connsiteX0" fmla="*/ 20792 w 20806"/>
                <a:gd name="connsiteY0" fmla="*/ 10384 h 20806"/>
                <a:gd name="connsiteX1" fmla="*/ 10389 w 20806"/>
                <a:gd name="connsiteY1" fmla="*/ 20787 h 20806"/>
                <a:gd name="connsiteX2" fmla="*/ -14 w 20806"/>
                <a:gd name="connsiteY2" fmla="*/ 10384 h 20806"/>
                <a:gd name="connsiteX3" fmla="*/ 10389 w 20806"/>
                <a:gd name="connsiteY3" fmla="*/ -19 h 20806"/>
                <a:gd name="connsiteX4" fmla="*/ 20792 w 20806"/>
                <a:gd name="connsiteY4" fmla="*/ 10384 h 20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06" h="20806">
                  <a:moveTo>
                    <a:pt x="20792" y="10384"/>
                  </a:moveTo>
                  <a:cubicBezTo>
                    <a:pt x="20792" y="16129"/>
                    <a:pt x="16135" y="20787"/>
                    <a:pt x="10389" y="20787"/>
                  </a:cubicBezTo>
                  <a:cubicBezTo>
                    <a:pt x="4644" y="20787"/>
                    <a:pt x="-14" y="16129"/>
                    <a:pt x="-14" y="10384"/>
                  </a:cubicBezTo>
                  <a:cubicBezTo>
                    <a:pt x="-14" y="4638"/>
                    <a:pt x="4644" y="-19"/>
                    <a:pt x="10389" y="-19"/>
                  </a:cubicBezTo>
                  <a:cubicBezTo>
                    <a:pt x="16135" y="-19"/>
                    <a:pt x="20792" y="4638"/>
                    <a:pt x="20792" y="10384"/>
                  </a:cubicBezTo>
                  <a:close/>
                </a:path>
              </a:pathLst>
            </a:custGeom>
            <a:gradFill>
              <a:gsLst>
                <a:gs pos="0">
                  <a:srgbClr val="5C6CB1"/>
                </a:gs>
                <a:gs pos="50000">
                  <a:srgbClr val="6473B6"/>
                </a:gs>
                <a:gs pos="100000">
                  <a:srgbClr val="6C7BBB"/>
                </a:gs>
              </a:gsLst>
              <a:lin ang="2933400" scaled="1"/>
            </a:gradFill>
            <a:ln w="1333"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id="{4DD6442F-0C53-6E0A-B8A2-FA1165CCB584}"/>
                </a:ext>
              </a:extLst>
            </p:cNvPr>
            <p:cNvSpPr/>
            <p:nvPr/>
          </p:nvSpPr>
          <p:spPr>
            <a:xfrm rot="18900000">
              <a:off x="2038521" y="4738194"/>
              <a:ext cx="20806" cy="20806"/>
            </a:xfrm>
            <a:custGeom>
              <a:avLst/>
              <a:gdLst>
                <a:gd name="connsiteX0" fmla="*/ 20792 w 20806"/>
                <a:gd name="connsiteY0" fmla="*/ 10384 h 20806"/>
                <a:gd name="connsiteX1" fmla="*/ 10389 w 20806"/>
                <a:gd name="connsiteY1" fmla="*/ 20787 h 20806"/>
                <a:gd name="connsiteX2" fmla="*/ -14 w 20806"/>
                <a:gd name="connsiteY2" fmla="*/ 10384 h 20806"/>
                <a:gd name="connsiteX3" fmla="*/ 10389 w 20806"/>
                <a:gd name="connsiteY3" fmla="*/ -19 h 20806"/>
                <a:gd name="connsiteX4" fmla="*/ 20792 w 20806"/>
                <a:gd name="connsiteY4" fmla="*/ 10384 h 20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06" h="20806">
                  <a:moveTo>
                    <a:pt x="20792" y="10384"/>
                  </a:moveTo>
                  <a:cubicBezTo>
                    <a:pt x="20792" y="16129"/>
                    <a:pt x="16135" y="20787"/>
                    <a:pt x="10389" y="20787"/>
                  </a:cubicBezTo>
                  <a:cubicBezTo>
                    <a:pt x="4644" y="20787"/>
                    <a:pt x="-14" y="16129"/>
                    <a:pt x="-14" y="10384"/>
                  </a:cubicBezTo>
                  <a:cubicBezTo>
                    <a:pt x="-14" y="4638"/>
                    <a:pt x="4644" y="-19"/>
                    <a:pt x="10389" y="-19"/>
                  </a:cubicBezTo>
                  <a:cubicBezTo>
                    <a:pt x="16135" y="-19"/>
                    <a:pt x="20792" y="4638"/>
                    <a:pt x="20792" y="10384"/>
                  </a:cubicBezTo>
                  <a:close/>
                </a:path>
              </a:pathLst>
            </a:custGeom>
            <a:gradFill>
              <a:gsLst>
                <a:gs pos="0">
                  <a:srgbClr val="5C6CB1"/>
                </a:gs>
                <a:gs pos="50000">
                  <a:srgbClr val="6473B6"/>
                </a:gs>
                <a:gs pos="100000">
                  <a:srgbClr val="6C7BBB"/>
                </a:gs>
              </a:gsLst>
              <a:lin ang="2700000" scaled="1"/>
            </a:gradFill>
            <a:ln w="1333"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F3951C12-F03F-2D03-6067-B051A002DD58}"/>
                </a:ext>
              </a:extLst>
            </p:cNvPr>
            <p:cNvSpPr/>
            <p:nvPr/>
          </p:nvSpPr>
          <p:spPr>
            <a:xfrm>
              <a:off x="1952488" y="4640286"/>
              <a:ext cx="17151" cy="79756"/>
            </a:xfrm>
            <a:custGeom>
              <a:avLst/>
              <a:gdLst>
                <a:gd name="connsiteX0" fmla="*/ 17138 w 17151"/>
                <a:gd name="connsiteY0" fmla="*/ -19 h 79756"/>
                <a:gd name="connsiteX1" fmla="*/ 653 w 17151"/>
                <a:gd name="connsiteY1" fmla="*/ -19 h 79756"/>
                <a:gd name="connsiteX2" fmla="*/ 653 w 17151"/>
                <a:gd name="connsiteY2" fmla="*/ 74736 h 79756"/>
                <a:gd name="connsiteX3" fmla="*/ -14 w 17151"/>
                <a:gd name="connsiteY3" fmla="*/ 79737 h 79756"/>
                <a:gd name="connsiteX4" fmla="*/ 17138 w 17151"/>
                <a:gd name="connsiteY4" fmla="*/ 27722 h 79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51" h="79756">
                  <a:moveTo>
                    <a:pt x="17138" y="-19"/>
                  </a:moveTo>
                  <a:lnTo>
                    <a:pt x="653" y="-19"/>
                  </a:lnTo>
                  <a:lnTo>
                    <a:pt x="653" y="74736"/>
                  </a:lnTo>
                  <a:cubicBezTo>
                    <a:pt x="657" y="76430"/>
                    <a:pt x="433" y="78110"/>
                    <a:pt x="-14" y="79737"/>
                  </a:cubicBezTo>
                  <a:lnTo>
                    <a:pt x="17138" y="27722"/>
                  </a:lnTo>
                  <a:close/>
                </a:path>
              </a:pathLst>
            </a:custGeom>
            <a:solidFill>
              <a:srgbClr val="DFECF4"/>
            </a:solidFill>
            <a:ln w="1333" cap="flat">
              <a:no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6BDD095A-B132-3C06-C318-496A5FA823CA}"/>
                </a:ext>
              </a:extLst>
            </p:cNvPr>
            <p:cNvSpPr/>
            <p:nvPr/>
          </p:nvSpPr>
          <p:spPr>
            <a:xfrm>
              <a:off x="1848763" y="4315598"/>
              <a:ext cx="257036" cy="324688"/>
            </a:xfrm>
            <a:custGeom>
              <a:avLst/>
              <a:gdLst>
                <a:gd name="connsiteX0" fmla="*/ 210769 w 257036"/>
                <a:gd name="connsiteY0" fmla="*/ 324668 h 324688"/>
                <a:gd name="connsiteX1" fmla="*/ 77864 w 257036"/>
                <a:gd name="connsiteY1" fmla="*/ 324668 h 324688"/>
                <a:gd name="connsiteX2" fmla="*/ 4816 w 257036"/>
                <a:gd name="connsiteY2" fmla="*/ 291645 h 324688"/>
                <a:gd name="connsiteX3" fmla="*/ 47121 w 257036"/>
                <a:gd name="connsiteY3" fmla="*/ 9950 h 324688"/>
                <a:gd name="connsiteX4" fmla="*/ 146964 w 257036"/>
                <a:gd name="connsiteY4" fmla="*/ 9723 h 324688"/>
                <a:gd name="connsiteX5" fmla="*/ 174678 w 257036"/>
                <a:gd name="connsiteY5" fmla="*/ 284150 h 324688"/>
                <a:gd name="connsiteX6" fmla="*/ 243459 w 257036"/>
                <a:gd name="connsiteY6" fmla="*/ 287885 h 324688"/>
                <a:gd name="connsiteX7" fmla="*/ 256996 w 257036"/>
                <a:gd name="connsiteY7" fmla="*/ 306156 h 324688"/>
                <a:gd name="connsiteX8" fmla="*/ 230975 w 257036"/>
                <a:gd name="connsiteY8" fmla="*/ 323921 h 324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7036" h="324688">
                  <a:moveTo>
                    <a:pt x="210769" y="324668"/>
                  </a:moveTo>
                  <a:lnTo>
                    <a:pt x="77864" y="324668"/>
                  </a:lnTo>
                  <a:cubicBezTo>
                    <a:pt x="77864" y="324668"/>
                    <a:pt x="18313" y="325309"/>
                    <a:pt x="4816" y="291645"/>
                  </a:cubicBezTo>
                  <a:cubicBezTo>
                    <a:pt x="-11002" y="252220"/>
                    <a:pt x="14365" y="26942"/>
                    <a:pt x="47121" y="9950"/>
                  </a:cubicBezTo>
                  <a:cubicBezTo>
                    <a:pt x="79877" y="-7042"/>
                    <a:pt x="142016" y="1001"/>
                    <a:pt x="146964" y="9723"/>
                  </a:cubicBezTo>
                  <a:cubicBezTo>
                    <a:pt x="151912" y="18446"/>
                    <a:pt x="102951" y="286537"/>
                    <a:pt x="174678" y="284150"/>
                  </a:cubicBezTo>
                  <a:lnTo>
                    <a:pt x="243459" y="287885"/>
                  </a:lnTo>
                  <a:cubicBezTo>
                    <a:pt x="243459" y="287885"/>
                    <a:pt x="255995" y="287151"/>
                    <a:pt x="256996" y="306156"/>
                  </a:cubicBezTo>
                  <a:cubicBezTo>
                    <a:pt x="257996" y="325162"/>
                    <a:pt x="230975" y="323921"/>
                    <a:pt x="230975" y="323921"/>
                  </a:cubicBezTo>
                  <a:close/>
                </a:path>
              </a:pathLst>
            </a:custGeom>
            <a:solidFill>
              <a:srgbClr val="00A887"/>
            </a:solidFill>
            <a:ln w="1333"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id="{EF7337CA-CA0F-A51E-1D7E-B89D0EFD1B38}"/>
                </a:ext>
              </a:extLst>
            </p:cNvPr>
            <p:cNvSpPr/>
            <p:nvPr/>
          </p:nvSpPr>
          <p:spPr>
            <a:xfrm>
              <a:off x="2008958" y="4595767"/>
              <a:ext cx="80023" cy="17467"/>
            </a:xfrm>
            <a:custGeom>
              <a:avLst/>
              <a:gdLst>
                <a:gd name="connsiteX0" fmla="*/ 80009 w 80023"/>
                <a:gd name="connsiteY0" fmla="*/ 7543 h 17467"/>
                <a:gd name="connsiteX1" fmla="*/ 14484 w 80023"/>
                <a:gd name="connsiteY1" fmla="*/ 3982 h 17467"/>
                <a:gd name="connsiteX2" fmla="*/ -14 w 80023"/>
                <a:gd name="connsiteY2" fmla="*/ -19 h 17467"/>
                <a:gd name="connsiteX3" fmla="*/ -14 w 80023"/>
                <a:gd name="connsiteY3" fmla="*/ -19 h 17467"/>
                <a:gd name="connsiteX4" fmla="*/ 80009 w 80023"/>
                <a:gd name="connsiteY4" fmla="*/ 7570 h 174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023" h="17467">
                  <a:moveTo>
                    <a:pt x="80009" y="7543"/>
                  </a:moveTo>
                  <a:lnTo>
                    <a:pt x="14484" y="3982"/>
                  </a:lnTo>
                  <a:cubicBezTo>
                    <a:pt x="9348" y="4235"/>
                    <a:pt x="4266" y="2835"/>
                    <a:pt x="-14" y="-19"/>
                  </a:cubicBezTo>
                  <a:lnTo>
                    <a:pt x="-14" y="-19"/>
                  </a:lnTo>
                  <a:cubicBezTo>
                    <a:pt x="36183" y="34217"/>
                    <a:pt x="80009" y="7570"/>
                    <a:pt x="80009" y="7570"/>
                  </a:cubicBezTo>
                  <a:close/>
                </a:path>
              </a:pathLst>
            </a:custGeom>
            <a:gradFill>
              <a:gsLst>
                <a:gs pos="0">
                  <a:srgbClr val="00A887"/>
                </a:gs>
                <a:gs pos="50000">
                  <a:srgbClr val="12856C"/>
                </a:gs>
                <a:gs pos="100000">
                  <a:srgbClr val="256351"/>
                </a:gs>
              </a:gsLst>
              <a:lin ang="16200000" scaled="1"/>
            </a:gradFill>
            <a:ln w="1333"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A5FF72A9-0F5F-8414-B5F3-246F712400FD}"/>
                </a:ext>
              </a:extLst>
            </p:cNvPr>
            <p:cNvSpPr/>
            <p:nvPr/>
          </p:nvSpPr>
          <p:spPr>
            <a:xfrm>
              <a:off x="1848761" y="4325568"/>
              <a:ext cx="241763" cy="314718"/>
            </a:xfrm>
            <a:custGeom>
              <a:avLst/>
              <a:gdLst>
                <a:gd name="connsiteX0" fmla="*/ 241714 w 241763"/>
                <a:gd name="connsiteY0" fmla="*/ 306163 h 314718"/>
                <a:gd name="connsiteX1" fmla="*/ 228164 w 241763"/>
                <a:gd name="connsiteY1" fmla="*/ 287891 h 314718"/>
                <a:gd name="connsiteX2" fmla="*/ 159397 w 241763"/>
                <a:gd name="connsiteY2" fmla="*/ 284143 h 314718"/>
                <a:gd name="connsiteX3" fmla="*/ 131682 w 241763"/>
                <a:gd name="connsiteY3" fmla="*/ 9716 h 314718"/>
                <a:gd name="connsiteX4" fmla="*/ 40562 w 241763"/>
                <a:gd name="connsiteY4" fmla="*/ 6235 h 314718"/>
                <a:gd name="connsiteX5" fmla="*/ 4818 w 241763"/>
                <a:gd name="connsiteY5" fmla="*/ 281676 h 314718"/>
                <a:gd name="connsiteX6" fmla="*/ 77866 w 241763"/>
                <a:gd name="connsiteY6" fmla="*/ 314698 h 314718"/>
                <a:gd name="connsiteX7" fmla="*/ 210772 w 241763"/>
                <a:gd name="connsiteY7" fmla="*/ 314698 h 314718"/>
                <a:gd name="connsiteX8" fmla="*/ 230978 w 241763"/>
                <a:gd name="connsiteY8" fmla="*/ 313952 h 314718"/>
                <a:gd name="connsiteX9" fmla="*/ 240554 w 241763"/>
                <a:gd name="connsiteY9" fmla="*/ 313151 h 314718"/>
                <a:gd name="connsiteX10" fmla="*/ 241714 w 241763"/>
                <a:gd name="connsiteY10" fmla="*/ 306163 h 314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1763" h="314718">
                  <a:moveTo>
                    <a:pt x="241714" y="306163"/>
                  </a:moveTo>
                  <a:cubicBezTo>
                    <a:pt x="240714" y="287144"/>
                    <a:pt x="228164" y="287891"/>
                    <a:pt x="228164" y="287891"/>
                  </a:cubicBezTo>
                  <a:lnTo>
                    <a:pt x="159397" y="284143"/>
                  </a:lnTo>
                  <a:cubicBezTo>
                    <a:pt x="87629" y="286530"/>
                    <a:pt x="136644" y="18439"/>
                    <a:pt x="131682" y="9716"/>
                  </a:cubicBezTo>
                  <a:cubicBezTo>
                    <a:pt x="127134" y="1714"/>
                    <a:pt x="74532" y="-5702"/>
                    <a:pt x="40562" y="6235"/>
                  </a:cubicBezTo>
                  <a:cubicBezTo>
                    <a:pt x="11114" y="46754"/>
                    <a:pt x="-9933" y="244971"/>
                    <a:pt x="4818" y="281676"/>
                  </a:cubicBezTo>
                  <a:cubicBezTo>
                    <a:pt x="18316" y="315339"/>
                    <a:pt x="77866" y="314698"/>
                    <a:pt x="77866" y="314698"/>
                  </a:cubicBezTo>
                  <a:lnTo>
                    <a:pt x="210772" y="314698"/>
                  </a:lnTo>
                  <a:lnTo>
                    <a:pt x="230978" y="313952"/>
                  </a:lnTo>
                  <a:cubicBezTo>
                    <a:pt x="234189" y="314018"/>
                    <a:pt x="237400" y="313752"/>
                    <a:pt x="240554" y="313151"/>
                  </a:cubicBezTo>
                  <a:cubicBezTo>
                    <a:pt x="241479" y="310937"/>
                    <a:pt x="241877" y="308550"/>
                    <a:pt x="241714" y="306163"/>
                  </a:cubicBezTo>
                  <a:close/>
                </a:path>
              </a:pathLst>
            </a:custGeom>
            <a:gradFill>
              <a:gsLst>
                <a:gs pos="0">
                  <a:srgbClr val="00A887"/>
                </a:gs>
                <a:gs pos="50000">
                  <a:srgbClr val="12856C"/>
                </a:gs>
                <a:gs pos="100000">
                  <a:srgbClr val="256351"/>
                </a:gs>
              </a:gsLst>
              <a:lin ang="16200000" scaled="1"/>
            </a:gradFill>
            <a:ln w="1333"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9D3FF4B6-427B-DFF8-7314-2F4944708315}"/>
                </a:ext>
              </a:extLst>
            </p:cNvPr>
            <p:cNvSpPr/>
            <p:nvPr/>
          </p:nvSpPr>
          <p:spPr>
            <a:xfrm>
              <a:off x="2225352" y="4421773"/>
              <a:ext cx="40212" cy="10612"/>
            </a:xfrm>
            <a:custGeom>
              <a:avLst/>
              <a:gdLst>
                <a:gd name="connsiteX0" fmla="*/ 13939 w 40212"/>
                <a:gd name="connsiteY0" fmla="*/ 337 h 10612"/>
                <a:gd name="connsiteX1" fmla="*/ 322 w 40212"/>
                <a:gd name="connsiteY1" fmla="*/ 10593 h 10612"/>
                <a:gd name="connsiteX2" fmla="*/ 40093 w 40212"/>
                <a:gd name="connsiteY2" fmla="*/ 10593 h 10612"/>
                <a:gd name="connsiteX3" fmla="*/ 13939 w 40212"/>
                <a:gd name="connsiteY3" fmla="*/ 337 h 10612"/>
              </a:gdLst>
              <a:ahLst/>
              <a:cxnLst>
                <a:cxn ang="0">
                  <a:pos x="connsiteX0" y="connsiteY0"/>
                </a:cxn>
                <a:cxn ang="0">
                  <a:pos x="connsiteX1" y="connsiteY1"/>
                </a:cxn>
                <a:cxn ang="0">
                  <a:pos x="connsiteX2" y="connsiteY2"/>
                </a:cxn>
                <a:cxn ang="0">
                  <a:pos x="connsiteX3" y="connsiteY3"/>
                </a:cxn>
              </a:cxnLst>
              <a:rect l="l" t="t" r="r" b="b"/>
              <a:pathLst>
                <a:path w="40212" h="10612">
                  <a:moveTo>
                    <a:pt x="13939" y="337"/>
                  </a:moveTo>
                  <a:cubicBezTo>
                    <a:pt x="-3399" y="2831"/>
                    <a:pt x="322" y="10593"/>
                    <a:pt x="322" y="10593"/>
                  </a:cubicBezTo>
                  <a:lnTo>
                    <a:pt x="40093" y="10593"/>
                  </a:lnTo>
                  <a:cubicBezTo>
                    <a:pt x="41347" y="9352"/>
                    <a:pt x="31344" y="-2171"/>
                    <a:pt x="13939" y="337"/>
                  </a:cubicBezTo>
                  <a:close/>
                </a:path>
              </a:pathLst>
            </a:custGeom>
            <a:solidFill>
              <a:srgbClr val="DFEAF4"/>
            </a:solidFill>
            <a:ln w="1333"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E9D31AF9-F9B9-A40E-7382-C046BF5C98B5}"/>
                </a:ext>
              </a:extLst>
            </p:cNvPr>
            <p:cNvSpPr/>
            <p:nvPr/>
          </p:nvSpPr>
          <p:spPr>
            <a:xfrm>
              <a:off x="2225352" y="4421836"/>
              <a:ext cx="36716" cy="10549"/>
            </a:xfrm>
            <a:custGeom>
              <a:avLst/>
              <a:gdLst>
                <a:gd name="connsiteX0" fmla="*/ 16980 w 36716"/>
                <a:gd name="connsiteY0" fmla="*/ -19 h 10549"/>
                <a:gd name="connsiteX1" fmla="*/ 13939 w 36716"/>
                <a:gd name="connsiteY1" fmla="*/ 274 h 10549"/>
                <a:gd name="connsiteX2" fmla="*/ 322 w 36716"/>
                <a:gd name="connsiteY2" fmla="*/ 10531 h 10549"/>
                <a:gd name="connsiteX3" fmla="*/ 36599 w 36716"/>
                <a:gd name="connsiteY3" fmla="*/ 10531 h 10549"/>
                <a:gd name="connsiteX4" fmla="*/ 16980 w 36716"/>
                <a:gd name="connsiteY4" fmla="*/ -19 h 10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716" h="10549">
                  <a:moveTo>
                    <a:pt x="16980" y="-19"/>
                  </a:moveTo>
                  <a:cubicBezTo>
                    <a:pt x="15993" y="-19"/>
                    <a:pt x="14979" y="128"/>
                    <a:pt x="13939" y="274"/>
                  </a:cubicBezTo>
                  <a:cubicBezTo>
                    <a:pt x="-3399" y="2768"/>
                    <a:pt x="322" y="10531"/>
                    <a:pt x="322" y="10531"/>
                  </a:cubicBezTo>
                  <a:lnTo>
                    <a:pt x="36599" y="10531"/>
                  </a:lnTo>
                  <a:cubicBezTo>
                    <a:pt x="37679" y="9464"/>
                    <a:pt x="30290" y="674"/>
                    <a:pt x="16980" y="-19"/>
                  </a:cubicBezTo>
                  <a:close/>
                </a:path>
              </a:pathLst>
            </a:custGeom>
            <a:solidFill>
              <a:srgbClr val="CCDEF2"/>
            </a:solidFill>
            <a:ln w="1333"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ED95DA34-3234-E3C6-3D68-3B746EDB29A4}"/>
                </a:ext>
              </a:extLst>
            </p:cNvPr>
            <p:cNvSpPr/>
            <p:nvPr/>
          </p:nvSpPr>
          <p:spPr>
            <a:xfrm>
              <a:off x="2155147" y="4200318"/>
              <a:ext cx="10509" cy="10509"/>
            </a:xfrm>
            <a:custGeom>
              <a:avLst/>
              <a:gdLst>
                <a:gd name="connsiteX0" fmla="*/ 10496 w 10509"/>
                <a:gd name="connsiteY0" fmla="*/ 5249 h 10509"/>
                <a:gd name="connsiteX1" fmla="*/ 5228 w 10509"/>
                <a:gd name="connsiteY1" fmla="*/ 10490 h 10509"/>
                <a:gd name="connsiteX2" fmla="*/ -14 w 10509"/>
                <a:gd name="connsiteY2" fmla="*/ 5222 h 10509"/>
                <a:gd name="connsiteX3" fmla="*/ 5241 w 10509"/>
                <a:gd name="connsiteY3" fmla="*/ -19 h 10509"/>
                <a:gd name="connsiteX4" fmla="*/ 10496 w 10509"/>
                <a:gd name="connsiteY4" fmla="*/ 5236 h 10509"/>
                <a:gd name="connsiteX5" fmla="*/ 10496 w 10509"/>
                <a:gd name="connsiteY5" fmla="*/ 5249 h 10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09" h="10509">
                  <a:moveTo>
                    <a:pt x="10496" y="5249"/>
                  </a:moveTo>
                  <a:cubicBezTo>
                    <a:pt x="10489" y="8156"/>
                    <a:pt x="8130" y="10504"/>
                    <a:pt x="5228" y="10490"/>
                  </a:cubicBezTo>
                  <a:cubicBezTo>
                    <a:pt x="2326" y="10477"/>
                    <a:pt x="-22" y="8130"/>
                    <a:pt x="-14" y="5222"/>
                  </a:cubicBezTo>
                  <a:cubicBezTo>
                    <a:pt x="-7" y="2328"/>
                    <a:pt x="2344" y="-19"/>
                    <a:pt x="5241" y="-19"/>
                  </a:cubicBezTo>
                  <a:cubicBezTo>
                    <a:pt x="8143" y="-19"/>
                    <a:pt x="10496" y="2328"/>
                    <a:pt x="10496" y="5236"/>
                  </a:cubicBezTo>
                  <a:cubicBezTo>
                    <a:pt x="10496" y="5236"/>
                    <a:pt x="10496" y="5249"/>
                    <a:pt x="10496" y="5249"/>
                  </a:cubicBezTo>
                  <a:close/>
                </a:path>
              </a:pathLst>
            </a:custGeom>
            <a:solidFill>
              <a:srgbClr val="24D1AF"/>
            </a:solidFill>
            <a:ln w="1333"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id="{51CF4494-7FDD-C967-B890-1F6F6CBFBB49}"/>
                </a:ext>
              </a:extLst>
            </p:cNvPr>
            <p:cNvSpPr/>
            <p:nvPr/>
          </p:nvSpPr>
          <p:spPr>
            <a:xfrm>
              <a:off x="2155147" y="4243744"/>
              <a:ext cx="3921" cy="3921"/>
            </a:xfrm>
            <a:custGeom>
              <a:avLst/>
              <a:gdLst>
                <a:gd name="connsiteX0" fmla="*/ 3907 w 3921"/>
                <a:gd name="connsiteY0" fmla="*/ 1942 h 3921"/>
                <a:gd name="connsiteX1" fmla="*/ 1947 w 3921"/>
                <a:gd name="connsiteY1" fmla="*/ 3902 h 3921"/>
                <a:gd name="connsiteX2" fmla="*/ -14 w 3921"/>
                <a:gd name="connsiteY2" fmla="*/ 1942 h 3921"/>
                <a:gd name="connsiteX3" fmla="*/ 1947 w 3921"/>
                <a:gd name="connsiteY3" fmla="*/ -19 h 3921"/>
                <a:gd name="connsiteX4" fmla="*/ 3907 w 3921"/>
                <a:gd name="connsiteY4" fmla="*/ 1942 h 3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1" h="3921">
                  <a:moveTo>
                    <a:pt x="3907" y="1942"/>
                  </a:moveTo>
                  <a:cubicBezTo>
                    <a:pt x="3907" y="3022"/>
                    <a:pt x="3030" y="3902"/>
                    <a:pt x="1947" y="3902"/>
                  </a:cubicBezTo>
                  <a:cubicBezTo>
                    <a:pt x="864" y="3902"/>
                    <a:pt x="-14" y="3022"/>
                    <a:pt x="-14" y="1942"/>
                  </a:cubicBezTo>
                  <a:cubicBezTo>
                    <a:pt x="-14" y="861"/>
                    <a:pt x="864" y="-19"/>
                    <a:pt x="1947" y="-19"/>
                  </a:cubicBezTo>
                  <a:cubicBezTo>
                    <a:pt x="3030" y="-19"/>
                    <a:pt x="3907" y="861"/>
                    <a:pt x="3907" y="1942"/>
                  </a:cubicBezTo>
                  <a:close/>
                </a:path>
              </a:pathLst>
            </a:custGeom>
            <a:solidFill>
              <a:srgbClr val="24D1AF"/>
            </a:solidFill>
            <a:ln w="1333"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id="{A0C5DE72-466B-E1B9-EF2E-673D0F74AE27}"/>
                </a:ext>
              </a:extLst>
            </p:cNvPr>
            <p:cNvSpPr/>
            <p:nvPr/>
          </p:nvSpPr>
          <p:spPr>
            <a:xfrm>
              <a:off x="2162443" y="4244718"/>
              <a:ext cx="21392" cy="1960"/>
            </a:xfrm>
            <a:custGeom>
              <a:avLst/>
              <a:gdLst>
                <a:gd name="connsiteX0" fmla="*/ 20392 w 21392"/>
                <a:gd name="connsiteY0" fmla="*/ 1941 h 1960"/>
                <a:gd name="connsiteX1" fmla="*/ 960 w 21392"/>
                <a:gd name="connsiteY1" fmla="*/ 1941 h 1960"/>
                <a:gd name="connsiteX2" fmla="*/ -14 w 21392"/>
                <a:gd name="connsiteY2" fmla="*/ 968 h 1960"/>
                <a:gd name="connsiteX3" fmla="*/ -14 w 21392"/>
                <a:gd name="connsiteY3" fmla="*/ 968 h 1960"/>
                <a:gd name="connsiteX4" fmla="*/ 960 w 21392"/>
                <a:gd name="connsiteY4" fmla="*/ -19 h 1960"/>
                <a:gd name="connsiteX5" fmla="*/ 20392 w 21392"/>
                <a:gd name="connsiteY5" fmla="*/ -19 h 1960"/>
                <a:gd name="connsiteX6" fmla="*/ 21379 w 21392"/>
                <a:gd name="connsiteY6" fmla="*/ 968 h 1960"/>
                <a:gd name="connsiteX7" fmla="*/ 21379 w 21392"/>
                <a:gd name="connsiteY7" fmla="*/ 968 h 1960"/>
                <a:gd name="connsiteX8" fmla="*/ 20392 w 21392"/>
                <a:gd name="connsiteY8" fmla="*/ 1941 h 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92" h="1960">
                  <a:moveTo>
                    <a:pt x="20392" y="1941"/>
                  </a:moveTo>
                  <a:lnTo>
                    <a:pt x="960" y="1941"/>
                  </a:lnTo>
                  <a:cubicBezTo>
                    <a:pt x="422" y="1941"/>
                    <a:pt x="-14" y="1501"/>
                    <a:pt x="-14" y="968"/>
                  </a:cubicBezTo>
                  <a:lnTo>
                    <a:pt x="-14" y="968"/>
                  </a:lnTo>
                  <a:cubicBezTo>
                    <a:pt x="-14" y="434"/>
                    <a:pt x="420" y="-6"/>
                    <a:pt x="960" y="-19"/>
                  </a:cubicBezTo>
                  <a:lnTo>
                    <a:pt x="20392" y="-19"/>
                  </a:lnTo>
                  <a:cubicBezTo>
                    <a:pt x="20938" y="-19"/>
                    <a:pt x="21379" y="421"/>
                    <a:pt x="21379" y="968"/>
                  </a:cubicBezTo>
                  <a:lnTo>
                    <a:pt x="21379" y="968"/>
                  </a:lnTo>
                  <a:cubicBezTo>
                    <a:pt x="21372" y="1501"/>
                    <a:pt x="20932" y="1941"/>
                    <a:pt x="20392" y="1941"/>
                  </a:cubicBezTo>
                  <a:close/>
                </a:path>
              </a:pathLst>
            </a:custGeom>
            <a:solidFill>
              <a:srgbClr val="24D1AF"/>
            </a:solidFill>
            <a:ln w="1333"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73098D50-81FC-8D1F-3887-7B8A6CEFD452}"/>
                </a:ext>
              </a:extLst>
            </p:cNvPr>
            <p:cNvSpPr/>
            <p:nvPr/>
          </p:nvSpPr>
          <p:spPr>
            <a:xfrm>
              <a:off x="2155147" y="4252186"/>
              <a:ext cx="3921" cy="3921"/>
            </a:xfrm>
            <a:custGeom>
              <a:avLst/>
              <a:gdLst>
                <a:gd name="connsiteX0" fmla="*/ 3907 w 3921"/>
                <a:gd name="connsiteY0" fmla="*/ 1941 h 3921"/>
                <a:gd name="connsiteX1" fmla="*/ 1947 w 3921"/>
                <a:gd name="connsiteY1" fmla="*/ 3902 h 3921"/>
                <a:gd name="connsiteX2" fmla="*/ -14 w 3921"/>
                <a:gd name="connsiteY2" fmla="*/ 1941 h 3921"/>
                <a:gd name="connsiteX3" fmla="*/ 1947 w 3921"/>
                <a:gd name="connsiteY3" fmla="*/ -19 h 3921"/>
                <a:gd name="connsiteX4" fmla="*/ 3907 w 3921"/>
                <a:gd name="connsiteY4" fmla="*/ 1941 h 3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1" h="3921">
                  <a:moveTo>
                    <a:pt x="3907" y="1941"/>
                  </a:moveTo>
                  <a:cubicBezTo>
                    <a:pt x="3907" y="3022"/>
                    <a:pt x="3030" y="3902"/>
                    <a:pt x="1947" y="3902"/>
                  </a:cubicBezTo>
                  <a:cubicBezTo>
                    <a:pt x="864" y="3902"/>
                    <a:pt x="-14" y="3022"/>
                    <a:pt x="-14" y="1941"/>
                  </a:cubicBezTo>
                  <a:cubicBezTo>
                    <a:pt x="-14" y="861"/>
                    <a:pt x="864" y="-19"/>
                    <a:pt x="1947" y="-19"/>
                  </a:cubicBezTo>
                  <a:cubicBezTo>
                    <a:pt x="3030" y="-19"/>
                    <a:pt x="3907" y="861"/>
                    <a:pt x="3907" y="1941"/>
                  </a:cubicBezTo>
                  <a:close/>
                </a:path>
              </a:pathLst>
            </a:custGeom>
            <a:solidFill>
              <a:srgbClr val="24D1AF"/>
            </a:solidFill>
            <a:ln w="1333"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D8142F86-2C32-A0BC-FE34-E4928E66EB64}"/>
                </a:ext>
              </a:extLst>
            </p:cNvPr>
            <p:cNvSpPr/>
            <p:nvPr/>
          </p:nvSpPr>
          <p:spPr>
            <a:xfrm>
              <a:off x="2162443" y="4253160"/>
              <a:ext cx="21392" cy="1960"/>
            </a:xfrm>
            <a:custGeom>
              <a:avLst/>
              <a:gdLst>
                <a:gd name="connsiteX0" fmla="*/ 20392 w 21392"/>
                <a:gd name="connsiteY0" fmla="*/ 1941 h 1960"/>
                <a:gd name="connsiteX1" fmla="*/ 960 w 21392"/>
                <a:gd name="connsiteY1" fmla="*/ 1941 h 1960"/>
                <a:gd name="connsiteX2" fmla="*/ -14 w 21392"/>
                <a:gd name="connsiteY2" fmla="*/ 968 h 1960"/>
                <a:gd name="connsiteX3" fmla="*/ -14 w 21392"/>
                <a:gd name="connsiteY3" fmla="*/ 968 h 1960"/>
                <a:gd name="connsiteX4" fmla="*/ 960 w 21392"/>
                <a:gd name="connsiteY4" fmla="*/ -19 h 1960"/>
                <a:gd name="connsiteX5" fmla="*/ 20392 w 21392"/>
                <a:gd name="connsiteY5" fmla="*/ -19 h 1960"/>
                <a:gd name="connsiteX6" fmla="*/ 21379 w 21392"/>
                <a:gd name="connsiteY6" fmla="*/ 968 h 1960"/>
                <a:gd name="connsiteX7" fmla="*/ 21379 w 21392"/>
                <a:gd name="connsiteY7" fmla="*/ 968 h 1960"/>
                <a:gd name="connsiteX8" fmla="*/ 20392 w 21392"/>
                <a:gd name="connsiteY8" fmla="*/ 1941 h 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92" h="1960">
                  <a:moveTo>
                    <a:pt x="20392" y="1941"/>
                  </a:moveTo>
                  <a:lnTo>
                    <a:pt x="960" y="1941"/>
                  </a:lnTo>
                  <a:cubicBezTo>
                    <a:pt x="422" y="1941"/>
                    <a:pt x="-14" y="1501"/>
                    <a:pt x="-14" y="968"/>
                  </a:cubicBezTo>
                  <a:lnTo>
                    <a:pt x="-14" y="968"/>
                  </a:lnTo>
                  <a:cubicBezTo>
                    <a:pt x="-14" y="434"/>
                    <a:pt x="420" y="-6"/>
                    <a:pt x="960" y="-19"/>
                  </a:cubicBezTo>
                  <a:lnTo>
                    <a:pt x="20392" y="-19"/>
                  </a:lnTo>
                  <a:cubicBezTo>
                    <a:pt x="20938" y="-19"/>
                    <a:pt x="21379" y="421"/>
                    <a:pt x="21379" y="968"/>
                  </a:cubicBezTo>
                  <a:lnTo>
                    <a:pt x="21379" y="968"/>
                  </a:lnTo>
                  <a:cubicBezTo>
                    <a:pt x="21372" y="1501"/>
                    <a:pt x="20932" y="1941"/>
                    <a:pt x="20392" y="1941"/>
                  </a:cubicBezTo>
                  <a:close/>
                </a:path>
              </a:pathLst>
            </a:custGeom>
            <a:solidFill>
              <a:srgbClr val="24D1AF"/>
            </a:solidFill>
            <a:ln w="1333" cap="flat">
              <a:no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id="{F5C3CA93-1D49-6EB9-A1F3-CE745A88406D}"/>
                </a:ext>
              </a:extLst>
            </p:cNvPr>
            <p:cNvSpPr/>
            <p:nvPr/>
          </p:nvSpPr>
          <p:spPr>
            <a:xfrm>
              <a:off x="2155147" y="4260629"/>
              <a:ext cx="3921" cy="3921"/>
            </a:xfrm>
            <a:custGeom>
              <a:avLst/>
              <a:gdLst>
                <a:gd name="connsiteX0" fmla="*/ 3907 w 3921"/>
                <a:gd name="connsiteY0" fmla="*/ 1941 h 3921"/>
                <a:gd name="connsiteX1" fmla="*/ 1947 w 3921"/>
                <a:gd name="connsiteY1" fmla="*/ 3902 h 3921"/>
                <a:gd name="connsiteX2" fmla="*/ -14 w 3921"/>
                <a:gd name="connsiteY2" fmla="*/ 1941 h 3921"/>
                <a:gd name="connsiteX3" fmla="*/ 1947 w 3921"/>
                <a:gd name="connsiteY3" fmla="*/ -19 h 3921"/>
                <a:gd name="connsiteX4" fmla="*/ 3907 w 3921"/>
                <a:gd name="connsiteY4" fmla="*/ 1941 h 3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1" h="3921">
                  <a:moveTo>
                    <a:pt x="3907" y="1941"/>
                  </a:moveTo>
                  <a:cubicBezTo>
                    <a:pt x="3907" y="3022"/>
                    <a:pt x="3030" y="3902"/>
                    <a:pt x="1947" y="3902"/>
                  </a:cubicBezTo>
                  <a:cubicBezTo>
                    <a:pt x="864" y="3902"/>
                    <a:pt x="-14" y="3022"/>
                    <a:pt x="-14" y="1941"/>
                  </a:cubicBezTo>
                  <a:cubicBezTo>
                    <a:pt x="-14" y="861"/>
                    <a:pt x="864" y="-19"/>
                    <a:pt x="1947" y="-19"/>
                  </a:cubicBezTo>
                  <a:cubicBezTo>
                    <a:pt x="3030" y="-19"/>
                    <a:pt x="3907" y="861"/>
                    <a:pt x="3907" y="1941"/>
                  </a:cubicBezTo>
                  <a:close/>
                </a:path>
              </a:pathLst>
            </a:custGeom>
            <a:solidFill>
              <a:srgbClr val="24D1AF"/>
            </a:solidFill>
            <a:ln w="1333" cap="flat">
              <a:no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id="{622A92CD-9BA8-7538-FB78-DAB0D5B419A9}"/>
                </a:ext>
              </a:extLst>
            </p:cNvPr>
            <p:cNvSpPr/>
            <p:nvPr/>
          </p:nvSpPr>
          <p:spPr>
            <a:xfrm>
              <a:off x="2162443" y="4261616"/>
              <a:ext cx="21392" cy="1960"/>
            </a:xfrm>
            <a:custGeom>
              <a:avLst/>
              <a:gdLst>
                <a:gd name="connsiteX0" fmla="*/ 20392 w 21392"/>
                <a:gd name="connsiteY0" fmla="*/ 1941 h 1960"/>
                <a:gd name="connsiteX1" fmla="*/ 960 w 21392"/>
                <a:gd name="connsiteY1" fmla="*/ 1941 h 1960"/>
                <a:gd name="connsiteX2" fmla="*/ -14 w 21392"/>
                <a:gd name="connsiteY2" fmla="*/ 968 h 1960"/>
                <a:gd name="connsiteX3" fmla="*/ -14 w 21392"/>
                <a:gd name="connsiteY3" fmla="*/ 968 h 1960"/>
                <a:gd name="connsiteX4" fmla="*/ 960 w 21392"/>
                <a:gd name="connsiteY4" fmla="*/ -19 h 1960"/>
                <a:gd name="connsiteX5" fmla="*/ 20392 w 21392"/>
                <a:gd name="connsiteY5" fmla="*/ -19 h 1960"/>
                <a:gd name="connsiteX6" fmla="*/ 21379 w 21392"/>
                <a:gd name="connsiteY6" fmla="*/ 968 h 1960"/>
                <a:gd name="connsiteX7" fmla="*/ 21379 w 21392"/>
                <a:gd name="connsiteY7" fmla="*/ 968 h 1960"/>
                <a:gd name="connsiteX8" fmla="*/ 20392 w 21392"/>
                <a:gd name="connsiteY8" fmla="*/ 1941 h 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92" h="1960">
                  <a:moveTo>
                    <a:pt x="20392" y="1941"/>
                  </a:moveTo>
                  <a:lnTo>
                    <a:pt x="960" y="1941"/>
                  </a:lnTo>
                  <a:cubicBezTo>
                    <a:pt x="422" y="1941"/>
                    <a:pt x="-14" y="1501"/>
                    <a:pt x="-14" y="968"/>
                  </a:cubicBezTo>
                  <a:lnTo>
                    <a:pt x="-14" y="968"/>
                  </a:lnTo>
                  <a:cubicBezTo>
                    <a:pt x="-14" y="434"/>
                    <a:pt x="420" y="-6"/>
                    <a:pt x="960" y="-19"/>
                  </a:cubicBezTo>
                  <a:lnTo>
                    <a:pt x="20392" y="-19"/>
                  </a:lnTo>
                  <a:cubicBezTo>
                    <a:pt x="20938" y="-19"/>
                    <a:pt x="21379" y="421"/>
                    <a:pt x="21379" y="968"/>
                  </a:cubicBezTo>
                  <a:lnTo>
                    <a:pt x="21379" y="968"/>
                  </a:lnTo>
                  <a:cubicBezTo>
                    <a:pt x="21372" y="1501"/>
                    <a:pt x="20932" y="1941"/>
                    <a:pt x="20392" y="1941"/>
                  </a:cubicBezTo>
                  <a:close/>
                </a:path>
              </a:pathLst>
            </a:custGeom>
            <a:solidFill>
              <a:srgbClr val="24D1AF"/>
            </a:solidFill>
            <a:ln w="1333"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id="{8871EEAD-5D18-B10A-7B24-8F014EC3DA0C}"/>
                </a:ext>
              </a:extLst>
            </p:cNvPr>
            <p:cNvSpPr/>
            <p:nvPr/>
          </p:nvSpPr>
          <p:spPr>
            <a:xfrm>
              <a:off x="2155147" y="4269071"/>
              <a:ext cx="3921" cy="3921"/>
            </a:xfrm>
            <a:custGeom>
              <a:avLst/>
              <a:gdLst>
                <a:gd name="connsiteX0" fmla="*/ 3907 w 3921"/>
                <a:gd name="connsiteY0" fmla="*/ 1941 h 3921"/>
                <a:gd name="connsiteX1" fmla="*/ 1947 w 3921"/>
                <a:gd name="connsiteY1" fmla="*/ 3902 h 3921"/>
                <a:gd name="connsiteX2" fmla="*/ -14 w 3921"/>
                <a:gd name="connsiteY2" fmla="*/ 1941 h 3921"/>
                <a:gd name="connsiteX3" fmla="*/ 1947 w 3921"/>
                <a:gd name="connsiteY3" fmla="*/ -19 h 3921"/>
                <a:gd name="connsiteX4" fmla="*/ 3907 w 3921"/>
                <a:gd name="connsiteY4" fmla="*/ 1941 h 3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1" h="3921">
                  <a:moveTo>
                    <a:pt x="3907" y="1941"/>
                  </a:moveTo>
                  <a:cubicBezTo>
                    <a:pt x="3907" y="3021"/>
                    <a:pt x="3030" y="3902"/>
                    <a:pt x="1947" y="3902"/>
                  </a:cubicBezTo>
                  <a:cubicBezTo>
                    <a:pt x="864" y="3902"/>
                    <a:pt x="-14" y="3021"/>
                    <a:pt x="-14" y="1941"/>
                  </a:cubicBezTo>
                  <a:cubicBezTo>
                    <a:pt x="-14" y="861"/>
                    <a:pt x="864" y="-19"/>
                    <a:pt x="1947" y="-19"/>
                  </a:cubicBezTo>
                  <a:cubicBezTo>
                    <a:pt x="3030" y="-19"/>
                    <a:pt x="3907" y="861"/>
                    <a:pt x="3907" y="1941"/>
                  </a:cubicBezTo>
                  <a:close/>
                </a:path>
              </a:pathLst>
            </a:custGeom>
            <a:solidFill>
              <a:srgbClr val="24D1AF"/>
            </a:solidFill>
            <a:ln w="1333"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id="{F4C644A7-64CC-42FF-8053-65FC2E6D52C6}"/>
                </a:ext>
              </a:extLst>
            </p:cNvPr>
            <p:cNvSpPr/>
            <p:nvPr/>
          </p:nvSpPr>
          <p:spPr>
            <a:xfrm>
              <a:off x="2162443" y="4270045"/>
              <a:ext cx="21392" cy="1960"/>
            </a:xfrm>
            <a:custGeom>
              <a:avLst/>
              <a:gdLst>
                <a:gd name="connsiteX0" fmla="*/ 20392 w 21392"/>
                <a:gd name="connsiteY0" fmla="*/ 1941 h 1960"/>
                <a:gd name="connsiteX1" fmla="*/ 960 w 21392"/>
                <a:gd name="connsiteY1" fmla="*/ 1941 h 1960"/>
                <a:gd name="connsiteX2" fmla="*/ -14 w 21392"/>
                <a:gd name="connsiteY2" fmla="*/ 968 h 1960"/>
                <a:gd name="connsiteX3" fmla="*/ -14 w 21392"/>
                <a:gd name="connsiteY3" fmla="*/ 968 h 1960"/>
                <a:gd name="connsiteX4" fmla="*/ 960 w 21392"/>
                <a:gd name="connsiteY4" fmla="*/ -19 h 1960"/>
                <a:gd name="connsiteX5" fmla="*/ 20392 w 21392"/>
                <a:gd name="connsiteY5" fmla="*/ -19 h 1960"/>
                <a:gd name="connsiteX6" fmla="*/ 21379 w 21392"/>
                <a:gd name="connsiteY6" fmla="*/ 968 h 1960"/>
                <a:gd name="connsiteX7" fmla="*/ 21379 w 21392"/>
                <a:gd name="connsiteY7" fmla="*/ 968 h 1960"/>
                <a:gd name="connsiteX8" fmla="*/ 20392 w 21392"/>
                <a:gd name="connsiteY8" fmla="*/ 1941 h 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92" h="1960">
                  <a:moveTo>
                    <a:pt x="20392" y="1941"/>
                  </a:moveTo>
                  <a:lnTo>
                    <a:pt x="960" y="1941"/>
                  </a:lnTo>
                  <a:cubicBezTo>
                    <a:pt x="422" y="1941"/>
                    <a:pt x="-14" y="1501"/>
                    <a:pt x="-14" y="968"/>
                  </a:cubicBezTo>
                  <a:lnTo>
                    <a:pt x="-14" y="968"/>
                  </a:lnTo>
                  <a:cubicBezTo>
                    <a:pt x="-14" y="434"/>
                    <a:pt x="420" y="-6"/>
                    <a:pt x="960" y="-19"/>
                  </a:cubicBezTo>
                  <a:lnTo>
                    <a:pt x="20392" y="-19"/>
                  </a:lnTo>
                  <a:cubicBezTo>
                    <a:pt x="20938" y="-19"/>
                    <a:pt x="21379" y="421"/>
                    <a:pt x="21379" y="968"/>
                  </a:cubicBezTo>
                  <a:lnTo>
                    <a:pt x="21379" y="968"/>
                  </a:lnTo>
                  <a:cubicBezTo>
                    <a:pt x="21372" y="1501"/>
                    <a:pt x="20932" y="1941"/>
                    <a:pt x="20392" y="1941"/>
                  </a:cubicBezTo>
                  <a:close/>
                </a:path>
              </a:pathLst>
            </a:custGeom>
            <a:solidFill>
              <a:srgbClr val="24D1AF"/>
            </a:solidFill>
            <a:ln w="1333" cap="flat">
              <a:no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id="{CB384478-0500-C042-7E1B-BE047AF29275}"/>
                </a:ext>
              </a:extLst>
            </p:cNvPr>
            <p:cNvSpPr/>
            <p:nvPr/>
          </p:nvSpPr>
          <p:spPr>
            <a:xfrm>
              <a:off x="2155147" y="4277514"/>
              <a:ext cx="3921" cy="3921"/>
            </a:xfrm>
            <a:custGeom>
              <a:avLst/>
              <a:gdLst>
                <a:gd name="connsiteX0" fmla="*/ 3907 w 3921"/>
                <a:gd name="connsiteY0" fmla="*/ 1941 h 3921"/>
                <a:gd name="connsiteX1" fmla="*/ 1947 w 3921"/>
                <a:gd name="connsiteY1" fmla="*/ 3902 h 3921"/>
                <a:gd name="connsiteX2" fmla="*/ -14 w 3921"/>
                <a:gd name="connsiteY2" fmla="*/ 1941 h 3921"/>
                <a:gd name="connsiteX3" fmla="*/ 1947 w 3921"/>
                <a:gd name="connsiteY3" fmla="*/ -19 h 3921"/>
                <a:gd name="connsiteX4" fmla="*/ 3907 w 3921"/>
                <a:gd name="connsiteY4" fmla="*/ 1941 h 3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1" h="3921">
                  <a:moveTo>
                    <a:pt x="3907" y="1941"/>
                  </a:moveTo>
                  <a:cubicBezTo>
                    <a:pt x="3907" y="3022"/>
                    <a:pt x="3030" y="3902"/>
                    <a:pt x="1947" y="3902"/>
                  </a:cubicBezTo>
                  <a:cubicBezTo>
                    <a:pt x="864" y="3902"/>
                    <a:pt x="-14" y="3022"/>
                    <a:pt x="-14" y="1941"/>
                  </a:cubicBezTo>
                  <a:cubicBezTo>
                    <a:pt x="-14" y="861"/>
                    <a:pt x="864" y="-19"/>
                    <a:pt x="1947" y="-19"/>
                  </a:cubicBezTo>
                  <a:cubicBezTo>
                    <a:pt x="3030" y="-19"/>
                    <a:pt x="3907" y="861"/>
                    <a:pt x="3907" y="1941"/>
                  </a:cubicBezTo>
                  <a:close/>
                </a:path>
              </a:pathLst>
            </a:custGeom>
            <a:solidFill>
              <a:srgbClr val="24D1AF"/>
            </a:solidFill>
            <a:ln w="1333" cap="flat">
              <a:no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id="{C0352601-5E03-2082-ACF6-8736944007CC}"/>
                </a:ext>
              </a:extLst>
            </p:cNvPr>
            <p:cNvSpPr/>
            <p:nvPr/>
          </p:nvSpPr>
          <p:spPr>
            <a:xfrm>
              <a:off x="2162443" y="4278487"/>
              <a:ext cx="21392" cy="1960"/>
            </a:xfrm>
            <a:custGeom>
              <a:avLst/>
              <a:gdLst>
                <a:gd name="connsiteX0" fmla="*/ 20392 w 21392"/>
                <a:gd name="connsiteY0" fmla="*/ 1941 h 1960"/>
                <a:gd name="connsiteX1" fmla="*/ 960 w 21392"/>
                <a:gd name="connsiteY1" fmla="*/ 1941 h 1960"/>
                <a:gd name="connsiteX2" fmla="*/ -14 w 21392"/>
                <a:gd name="connsiteY2" fmla="*/ 968 h 1960"/>
                <a:gd name="connsiteX3" fmla="*/ -14 w 21392"/>
                <a:gd name="connsiteY3" fmla="*/ 968 h 1960"/>
                <a:gd name="connsiteX4" fmla="*/ 960 w 21392"/>
                <a:gd name="connsiteY4" fmla="*/ -19 h 1960"/>
                <a:gd name="connsiteX5" fmla="*/ 20392 w 21392"/>
                <a:gd name="connsiteY5" fmla="*/ -19 h 1960"/>
                <a:gd name="connsiteX6" fmla="*/ 21379 w 21392"/>
                <a:gd name="connsiteY6" fmla="*/ 968 h 1960"/>
                <a:gd name="connsiteX7" fmla="*/ 21379 w 21392"/>
                <a:gd name="connsiteY7" fmla="*/ 968 h 1960"/>
                <a:gd name="connsiteX8" fmla="*/ 20392 w 21392"/>
                <a:gd name="connsiteY8" fmla="*/ 1941 h 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92" h="1960">
                  <a:moveTo>
                    <a:pt x="20392" y="1941"/>
                  </a:moveTo>
                  <a:lnTo>
                    <a:pt x="960" y="1941"/>
                  </a:lnTo>
                  <a:cubicBezTo>
                    <a:pt x="422" y="1941"/>
                    <a:pt x="-14" y="1501"/>
                    <a:pt x="-14" y="968"/>
                  </a:cubicBezTo>
                  <a:lnTo>
                    <a:pt x="-14" y="968"/>
                  </a:lnTo>
                  <a:cubicBezTo>
                    <a:pt x="-14" y="434"/>
                    <a:pt x="420" y="-6"/>
                    <a:pt x="960" y="-19"/>
                  </a:cubicBezTo>
                  <a:lnTo>
                    <a:pt x="20392" y="-19"/>
                  </a:lnTo>
                  <a:cubicBezTo>
                    <a:pt x="20938" y="-19"/>
                    <a:pt x="21379" y="421"/>
                    <a:pt x="21379" y="968"/>
                  </a:cubicBezTo>
                  <a:lnTo>
                    <a:pt x="21379" y="968"/>
                  </a:lnTo>
                  <a:cubicBezTo>
                    <a:pt x="21372" y="1501"/>
                    <a:pt x="20932" y="1941"/>
                    <a:pt x="20392" y="1941"/>
                  </a:cubicBezTo>
                  <a:close/>
                </a:path>
              </a:pathLst>
            </a:custGeom>
            <a:solidFill>
              <a:srgbClr val="24D1AF"/>
            </a:solidFill>
            <a:ln w="1333" cap="flat">
              <a:no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id="{C4A48235-7258-C408-3A94-1D48244DD23F}"/>
                </a:ext>
              </a:extLst>
            </p:cNvPr>
            <p:cNvSpPr/>
            <p:nvPr/>
          </p:nvSpPr>
          <p:spPr>
            <a:xfrm>
              <a:off x="1874346" y="4728085"/>
              <a:ext cx="73634" cy="24727"/>
            </a:xfrm>
            <a:custGeom>
              <a:avLst/>
              <a:gdLst>
                <a:gd name="connsiteX0" fmla="*/ 60537 w 73634"/>
                <a:gd name="connsiteY0" fmla="*/ 17653 h 24727"/>
                <a:gd name="connsiteX1" fmla="*/ 73621 w 73634"/>
                <a:gd name="connsiteY1" fmla="*/ -19 h 24727"/>
                <a:gd name="connsiteX2" fmla="*/ 62711 w 73634"/>
                <a:gd name="connsiteY2" fmla="*/ 5796 h 24727"/>
                <a:gd name="connsiteX3" fmla="*/ 6175 w 73634"/>
                <a:gd name="connsiteY3" fmla="*/ 14785 h 24727"/>
                <a:gd name="connsiteX4" fmla="*/ -14 w 73634"/>
                <a:gd name="connsiteY4" fmla="*/ 22041 h 24727"/>
                <a:gd name="connsiteX5" fmla="*/ -14 w 73634"/>
                <a:gd name="connsiteY5" fmla="*/ 24708 h 24727"/>
                <a:gd name="connsiteX6" fmla="*/ 60537 w 73634"/>
                <a:gd name="connsiteY6" fmla="*/ 24708 h 24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634" h="24727">
                  <a:moveTo>
                    <a:pt x="60537" y="17653"/>
                  </a:moveTo>
                  <a:lnTo>
                    <a:pt x="73621" y="-19"/>
                  </a:lnTo>
                  <a:cubicBezTo>
                    <a:pt x="70739" y="3088"/>
                    <a:pt x="66896" y="5129"/>
                    <a:pt x="62711" y="5796"/>
                  </a:cubicBezTo>
                  <a:lnTo>
                    <a:pt x="6175" y="14785"/>
                  </a:lnTo>
                  <a:cubicBezTo>
                    <a:pt x="2610" y="15359"/>
                    <a:pt x="-14" y="18426"/>
                    <a:pt x="-14" y="22041"/>
                  </a:cubicBezTo>
                  <a:lnTo>
                    <a:pt x="-14" y="24708"/>
                  </a:lnTo>
                  <a:lnTo>
                    <a:pt x="60537" y="24708"/>
                  </a:lnTo>
                  <a:close/>
                </a:path>
              </a:pathLst>
            </a:custGeom>
            <a:solidFill>
              <a:srgbClr val="DFECF4"/>
            </a:solidFill>
            <a:ln w="1333" cap="flat">
              <a:no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id="{72CE1B9B-2406-4A82-E721-E08CD503A26A}"/>
                </a:ext>
              </a:extLst>
            </p:cNvPr>
            <p:cNvSpPr/>
            <p:nvPr/>
          </p:nvSpPr>
          <p:spPr>
            <a:xfrm>
              <a:off x="1961372" y="4195453"/>
              <a:ext cx="83618" cy="97504"/>
            </a:xfrm>
            <a:custGeom>
              <a:avLst/>
              <a:gdLst>
                <a:gd name="connsiteX0" fmla="*/ 15763 w 83618"/>
                <a:gd name="connsiteY0" fmla="*/ 97273 h 97504"/>
                <a:gd name="connsiteX1" fmla="*/ 40904 w 83618"/>
                <a:gd name="connsiteY1" fmla="*/ 97273 h 97504"/>
                <a:gd name="connsiteX2" fmla="*/ 57242 w 83618"/>
                <a:gd name="connsiteY2" fmla="*/ 77520 h 97504"/>
                <a:gd name="connsiteX3" fmla="*/ 63417 w 83618"/>
                <a:gd name="connsiteY3" fmla="*/ 65156 h 97504"/>
                <a:gd name="connsiteX4" fmla="*/ 66324 w 83618"/>
                <a:gd name="connsiteY4" fmla="*/ 73425 h 97504"/>
                <a:gd name="connsiteX5" fmla="*/ 72446 w 83618"/>
                <a:gd name="connsiteY5" fmla="*/ 60635 h 97504"/>
                <a:gd name="connsiteX6" fmla="*/ 80675 w 83618"/>
                <a:gd name="connsiteY6" fmla="*/ 20770 h 97504"/>
                <a:gd name="connsiteX7" fmla="*/ 39450 w 83618"/>
                <a:gd name="connsiteY7" fmla="*/ 10100 h 97504"/>
                <a:gd name="connsiteX8" fmla="*/ 4773 w 83618"/>
                <a:gd name="connsiteY8" fmla="*/ 31187 h 97504"/>
                <a:gd name="connsiteX9" fmla="*/ 15763 w 83618"/>
                <a:gd name="connsiteY9" fmla="*/ 97273 h 97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618" h="97504">
                  <a:moveTo>
                    <a:pt x="15763" y="97273"/>
                  </a:moveTo>
                  <a:cubicBezTo>
                    <a:pt x="15763" y="97273"/>
                    <a:pt x="31101" y="95325"/>
                    <a:pt x="40904" y="97273"/>
                  </a:cubicBezTo>
                  <a:cubicBezTo>
                    <a:pt x="50706" y="99220"/>
                    <a:pt x="60523" y="87416"/>
                    <a:pt x="57242" y="77520"/>
                  </a:cubicBezTo>
                  <a:cubicBezTo>
                    <a:pt x="53961" y="67624"/>
                    <a:pt x="60523" y="56874"/>
                    <a:pt x="63417" y="65156"/>
                  </a:cubicBezTo>
                  <a:cubicBezTo>
                    <a:pt x="66311" y="73439"/>
                    <a:pt x="64150" y="73799"/>
                    <a:pt x="66324" y="73425"/>
                  </a:cubicBezTo>
                  <a:cubicBezTo>
                    <a:pt x="68498" y="73052"/>
                    <a:pt x="69179" y="61342"/>
                    <a:pt x="72446" y="60635"/>
                  </a:cubicBezTo>
                  <a:cubicBezTo>
                    <a:pt x="75714" y="59928"/>
                    <a:pt x="89558" y="51299"/>
                    <a:pt x="80675" y="20770"/>
                  </a:cubicBezTo>
                  <a:cubicBezTo>
                    <a:pt x="71793" y="-9759"/>
                    <a:pt x="44531" y="-569"/>
                    <a:pt x="39450" y="10100"/>
                  </a:cubicBezTo>
                  <a:cubicBezTo>
                    <a:pt x="34368" y="20770"/>
                    <a:pt x="11188" y="19930"/>
                    <a:pt x="4773" y="31187"/>
                  </a:cubicBezTo>
                  <a:cubicBezTo>
                    <a:pt x="-1642" y="42443"/>
                    <a:pt x="-4616" y="60462"/>
                    <a:pt x="15763" y="97273"/>
                  </a:cubicBezTo>
                  <a:close/>
                </a:path>
              </a:pathLst>
            </a:custGeom>
            <a:solidFill>
              <a:srgbClr val="F27C1C"/>
            </a:solidFill>
            <a:ln w="1333"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id="{07649888-F60A-52A0-6FB5-B52C3F3CD671}"/>
                </a:ext>
              </a:extLst>
            </p:cNvPr>
            <p:cNvSpPr/>
            <p:nvPr/>
          </p:nvSpPr>
          <p:spPr>
            <a:xfrm>
              <a:off x="1961290" y="4207760"/>
              <a:ext cx="68859" cy="85197"/>
            </a:xfrm>
            <a:custGeom>
              <a:avLst/>
              <a:gdLst>
                <a:gd name="connsiteX0" fmla="*/ 55150 w 68859"/>
                <a:gd name="connsiteY0" fmla="*/ 16119 h 85197"/>
                <a:gd name="connsiteX1" fmla="*/ 38118 w 68859"/>
                <a:gd name="connsiteY1" fmla="*/ -19 h 85197"/>
                <a:gd name="connsiteX2" fmla="*/ 4775 w 68859"/>
                <a:gd name="connsiteY2" fmla="*/ 18893 h 85197"/>
                <a:gd name="connsiteX3" fmla="*/ 15819 w 68859"/>
                <a:gd name="connsiteY3" fmla="*/ 84966 h 85197"/>
                <a:gd name="connsiteX4" fmla="*/ 40959 w 68859"/>
                <a:gd name="connsiteY4" fmla="*/ 84966 h 85197"/>
                <a:gd name="connsiteX5" fmla="*/ 57297 w 68859"/>
                <a:gd name="connsiteY5" fmla="*/ 65213 h 85197"/>
                <a:gd name="connsiteX6" fmla="*/ 59458 w 68859"/>
                <a:gd name="connsiteY6" fmla="*/ 50462 h 85197"/>
                <a:gd name="connsiteX7" fmla="*/ 59458 w 68859"/>
                <a:gd name="connsiteY7" fmla="*/ 50462 h 85197"/>
                <a:gd name="connsiteX8" fmla="*/ 55150 w 68859"/>
                <a:gd name="connsiteY8" fmla="*/ 16119 h 85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59" h="85197">
                  <a:moveTo>
                    <a:pt x="55150" y="16119"/>
                  </a:moveTo>
                  <a:cubicBezTo>
                    <a:pt x="33811" y="13305"/>
                    <a:pt x="35891" y="4182"/>
                    <a:pt x="38118" y="-19"/>
                  </a:cubicBezTo>
                  <a:cubicBezTo>
                    <a:pt x="31116" y="8397"/>
                    <a:pt x="10790" y="8463"/>
                    <a:pt x="4775" y="18893"/>
                  </a:cubicBezTo>
                  <a:cubicBezTo>
                    <a:pt x="-1693" y="30163"/>
                    <a:pt x="-4561" y="48155"/>
                    <a:pt x="15819" y="84966"/>
                  </a:cubicBezTo>
                  <a:cubicBezTo>
                    <a:pt x="15819" y="84966"/>
                    <a:pt x="31156" y="83018"/>
                    <a:pt x="40959" y="84966"/>
                  </a:cubicBezTo>
                  <a:cubicBezTo>
                    <a:pt x="50762" y="86913"/>
                    <a:pt x="60578" y="75109"/>
                    <a:pt x="57297" y="65213"/>
                  </a:cubicBezTo>
                  <a:cubicBezTo>
                    <a:pt x="55243" y="58958"/>
                    <a:pt x="57084" y="52383"/>
                    <a:pt x="59458" y="50462"/>
                  </a:cubicBezTo>
                  <a:lnTo>
                    <a:pt x="59458" y="50462"/>
                  </a:lnTo>
                  <a:cubicBezTo>
                    <a:pt x="59458" y="50462"/>
                    <a:pt x="83212" y="19787"/>
                    <a:pt x="55150" y="16119"/>
                  </a:cubicBezTo>
                  <a:close/>
                </a:path>
              </a:pathLst>
            </a:custGeom>
            <a:gradFill>
              <a:gsLst>
                <a:gs pos="0">
                  <a:srgbClr val="DA4F11"/>
                </a:gs>
                <a:gs pos="58000">
                  <a:srgbClr val="EA6C18"/>
                </a:gs>
                <a:gs pos="100000">
                  <a:srgbClr val="F27C1C"/>
                </a:gs>
              </a:gsLst>
              <a:lin ang="759153" scaled="1"/>
            </a:gradFill>
            <a:ln w="1333" cap="flat">
              <a:noFill/>
              <a:prstDash val="solid"/>
              <a:miter/>
            </a:ln>
          </p:spPr>
          <p:txBody>
            <a:bodyPr rtlCol="0" anchor="ctr"/>
            <a:lstStyle/>
            <a:p>
              <a:endParaRPr lang="zh-CN" altLang="en-US"/>
            </a:p>
          </p:txBody>
        </p:sp>
      </p:grpSp>
      <p:grpSp>
        <p:nvGrpSpPr>
          <p:cNvPr id="201" name="组合 200">
            <a:extLst>
              <a:ext uri="{FF2B5EF4-FFF2-40B4-BE49-F238E27FC236}">
                <a16:creationId xmlns:a16="http://schemas.microsoft.com/office/drawing/2014/main" id="{AF0D0C87-ABAF-3283-E268-EB8C04118CCD}"/>
              </a:ext>
            </a:extLst>
          </p:cNvPr>
          <p:cNvGrpSpPr/>
          <p:nvPr/>
        </p:nvGrpSpPr>
        <p:grpSpPr>
          <a:xfrm>
            <a:off x="6858835" y="5236715"/>
            <a:ext cx="413968" cy="400110"/>
            <a:chOff x="1848761" y="4178938"/>
            <a:chExt cx="600152" cy="580062"/>
          </a:xfrm>
        </p:grpSpPr>
        <p:sp>
          <p:nvSpPr>
            <p:cNvPr id="202" name="任意多边形: 形状 201">
              <a:extLst>
                <a:ext uri="{FF2B5EF4-FFF2-40B4-BE49-F238E27FC236}">
                  <a16:creationId xmlns:a16="http://schemas.microsoft.com/office/drawing/2014/main" id="{872716B8-F56E-5A61-9799-3EC5F8780449}"/>
                </a:ext>
              </a:extLst>
            </p:cNvPr>
            <p:cNvSpPr/>
            <p:nvPr/>
          </p:nvSpPr>
          <p:spPr>
            <a:xfrm>
              <a:off x="2237171" y="4367526"/>
              <a:ext cx="80610" cy="67873"/>
            </a:xfrm>
            <a:custGeom>
              <a:avLst/>
              <a:gdLst>
                <a:gd name="connsiteX0" fmla="*/ 79369 w 80610"/>
                <a:gd name="connsiteY0" fmla="*/ -19 h 67873"/>
                <a:gd name="connsiteX1" fmla="*/ 16498 w 80610"/>
                <a:gd name="connsiteY1" fmla="*/ -19 h 67873"/>
                <a:gd name="connsiteX2" fmla="*/ 17711 w 80610"/>
                <a:gd name="connsiteY2" fmla="*/ 1208 h 67873"/>
                <a:gd name="connsiteX3" fmla="*/ 17711 w 80610"/>
                <a:gd name="connsiteY3" fmla="*/ 50115 h 67873"/>
                <a:gd name="connsiteX4" fmla="*/ -14 w 80610"/>
                <a:gd name="connsiteY4" fmla="*/ 67854 h 67873"/>
                <a:gd name="connsiteX5" fmla="*/ 62871 w 80610"/>
                <a:gd name="connsiteY5" fmla="*/ 67854 h 67873"/>
                <a:gd name="connsiteX6" fmla="*/ 80596 w 80610"/>
                <a:gd name="connsiteY6" fmla="*/ 50115 h 67873"/>
                <a:gd name="connsiteX7" fmla="*/ 80596 w 80610"/>
                <a:gd name="connsiteY7" fmla="*/ 1208 h 67873"/>
                <a:gd name="connsiteX8" fmla="*/ 79369 w 80610"/>
                <a:gd name="connsiteY8" fmla="*/ -19 h 6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610" h="67873">
                  <a:moveTo>
                    <a:pt x="79369" y="-19"/>
                  </a:moveTo>
                  <a:lnTo>
                    <a:pt x="16498" y="-19"/>
                  </a:lnTo>
                  <a:cubicBezTo>
                    <a:pt x="17170" y="-6"/>
                    <a:pt x="17711" y="541"/>
                    <a:pt x="17711" y="1208"/>
                  </a:cubicBezTo>
                  <a:lnTo>
                    <a:pt x="17711" y="50115"/>
                  </a:lnTo>
                  <a:cubicBezTo>
                    <a:pt x="17682" y="59892"/>
                    <a:pt x="9765" y="67814"/>
                    <a:pt x="-14" y="67854"/>
                  </a:cubicBezTo>
                  <a:lnTo>
                    <a:pt x="62871" y="67854"/>
                  </a:lnTo>
                  <a:cubicBezTo>
                    <a:pt x="72650" y="67814"/>
                    <a:pt x="80567" y="59892"/>
                    <a:pt x="80596" y="50115"/>
                  </a:cubicBezTo>
                  <a:lnTo>
                    <a:pt x="80596" y="1208"/>
                  </a:lnTo>
                  <a:cubicBezTo>
                    <a:pt x="80596" y="528"/>
                    <a:pt x="80047" y="-19"/>
                    <a:pt x="79369" y="-19"/>
                  </a:cubicBezTo>
                  <a:close/>
                </a:path>
              </a:pathLst>
            </a:custGeom>
            <a:solidFill>
              <a:srgbClr val="CCDEF2"/>
            </a:solidFill>
            <a:ln w="1333" cap="flat">
              <a:noFill/>
              <a:prstDash val="solid"/>
              <a:miter/>
            </a:ln>
          </p:spPr>
          <p:txBody>
            <a:bodyPr rtlCol="0" anchor="ctr"/>
            <a:lstStyle/>
            <a:p>
              <a:endParaRPr lang="zh-CN" altLang="en-US"/>
            </a:p>
          </p:txBody>
        </p:sp>
        <p:sp>
          <p:nvSpPr>
            <p:cNvPr id="203" name="任意多边形: 形状 202">
              <a:extLst>
                <a:ext uri="{FF2B5EF4-FFF2-40B4-BE49-F238E27FC236}">
                  <a16:creationId xmlns:a16="http://schemas.microsoft.com/office/drawing/2014/main" id="{72000217-F6C1-01B4-8403-DD75145A912F}"/>
                </a:ext>
              </a:extLst>
            </p:cNvPr>
            <p:cNvSpPr/>
            <p:nvPr/>
          </p:nvSpPr>
          <p:spPr>
            <a:xfrm>
              <a:off x="2237171" y="4367526"/>
              <a:ext cx="80610" cy="67873"/>
            </a:xfrm>
            <a:custGeom>
              <a:avLst/>
              <a:gdLst>
                <a:gd name="connsiteX0" fmla="*/ 79369 w 80610"/>
                <a:gd name="connsiteY0" fmla="*/ -19 h 67873"/>
                <a:gd name="connsiteX1" fmla="*/ 16498 w 80610"/>
                <a:gd name="connsiteY1" fmla="*/ -19 h 67873"/>
                <a:gd name="connsiteX2" fmla="*/ 17711 w 80610"/>
                <a:gd name="connsiteY2" fmla="*/ 1208 h 67873"/>
                <a:gd name="connsiteX3" fmla="*/ 17711 w 80610"/>
                <a:gd name="connsiteY3" fmla="*/ 50115 h 67873"/>
                <a:gd name="connsiteX4" fmla="*/ -14 w 80610"/>
                <a:gd name="connsiteY4" fmla="*/ 67854 h 67873"/>
                <a:gd name="connsiteX5" fmla="*/ 62871 w 80610"/>
                <a:gd name="connsiteY5" fmla="*/ 67854 h 67873"/>
                <a:gd name="connsiteX6" fmla="*/ 80596 w 80610"/>
                <a:gd name="connsiteY6" fmla="*/ 50115 h 67873"/>
                <a:gd name="connsiteX7" fmla="*/ 80596 w 80610"/>
                <a:gd name="connsiteY7" fmla="*/ 1208 h 67873"/>
                <a:gd name="connsiteX8" fmla="*/ 79369 w 80610"/>
                <a:gd name="connsiteY8" fmla="*/ -19 h 6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610" h="67873">
                  <a:moveTo>
                    <a:pt x="79369" y="-19"/>
                  </a:moveTo>
                  <a:lnTo>
                    <a:pt x="16498" y="-19"/>
                  </a:lnTo>
                  <a:cubicBezTo>
                    <a:pt x="17170" y="-6"/>
                    <a:pt x="17711" y="541"/>
                    <a:pt x="17711" y="1208"/>
                  </a:cubicBezTo>
                  <a:lnTo>
                    <a:pt x="17711" y="50115"/>
                  </a:lnTo>
                  <a:cubicBezTo>
                    <a:pt x="17682" y="59892"/>
                    <a:pt x="9765" y="67814"/>
                    <a:pt x="-14" y="67854"/>
                  </a:cubicBezTo>
                  <a:lnTo>
                    <a:pt x="62871" y="67854"/>
                  </a:lnTo>
                  <a:cubicBezTo>
                    <a:pt x="72650" y="67814"/>
                    <a:pt x="80567" y="59892"/>
                    <a:pt x="80596" y="50115"/>
                  </a:cubicBezTo>
                  <a:lnTo>
                    <a:pt x="80596" y="1208"/>
                  </a:lnTo>
                  <a:cubicBezTo>
                    <a:pt x="80596" y="528"/>
                    <a:pt x="80047" y="-19"/>
                    <a:pt x="79369" y="-19"/>
                  </a:cubicBezTo>
                  <a:close/>
                </a:path>
              </a:pathLst>
            </a:custGeom>
            <a:gradFill>
              <a:gsLst>
                <a:gs pos="0">
                  <a:srgbClr val="FFFFFF">
                    <a:alpha val="0"/>
                  </a:srgbClr>
                </a:gs>
                <a:gs pos="50000">
                  <a:srgbClr val="7F7F7F">
                    <a:alpha val="49804"/>
                  </a:srgbClr>
                </a:gs>
                <a:gs pos="100000">
                  <a:srgbClr val="000000"/>
                </a:gs>
              </a:gsLst>
              <a:lin ang="16200000" scaled="1"/>
            </a:gradFill>
            <a:ln w="1333" cap="flat">
              <a:solidFill>
                <a:srgbClr val="000000">
                  <a:alpha val="49000"/>
                </a:srgbClr>
              </a:solidFill>
              <a:prstDash val="solid"/>
              <a:miter/>
            </a:ln>
          </p:spPr>
          <p:txBody>
            <a:bodyPr rtlCol="0" anchor="ctr"/>
            <a:lstStyle/>
            <a:p>
              <a:endParaRPr lang="zh-CN" altLang="en-US"/>
            </a:p>
          </p:txBody>
        </p:sp>
        <p:sp>
          <p:nvSpPr>
            <p:cNvPr id="204" name="任意多边形: 形状 203">
              <a:extLst>
                <a:ext uri="{FF2B5EF4-FFF2-40B4-BE49-F238E27FC236}">
                  <a16:creationId xmlns:a16="http://schemas.microsoft.com/office/drawing/2014/main" id="{66CED903-E658-5C5E-EB72-EAE9F3A4FB51}"/>
                </a:ext>
              </a:extLst>
            </p:cNvPr>
            <p:cNvSpPr/>
            <p:nvPr/>
          </p:nvSpPr>
          <p:spPr>
            <a:xfrm>
              <a:off x="2227995" y="4365086"/>
              <a:ext cx="80610" cy="67859"/>
            </a:xfrm>
            <a:custGeom>
              <a:avLst/>
              <a:gdLst>
                <a:gd name="connsiteX0" fmla="*/ 79383 w 80610"/>
                <a:gd name="connsiteY0" fmla="*/ -19 h 67859"/>
                <a:gd name="connsiteX1" fmla="*/ 16498 w 80610"/>
                <a:gd name="connsiteY1" fmla="*/ -19 h 67859"/>
                <a:gd name="connsiteX2" fmla="*/ 17725 w 80610"/>
                <a:gd name="connsiteY2" fmla="*/ 1194 h 67859"/>
                <a:gd name="connsiteX3" fmla="*/ 17725 w 80610"/>
                <a:gd name="connsiteY3" fmla="*/ 50115 h 67859"/>
                <a:gd name="connsiteX4" fmla="*/ -14 w 80610"/>
                <a:gd name="connsiteY4" fmla="*/ 67840 h 67859"/>
                <a:gd name="connsiteX5" fmla="*/ 62871 w 80610"/>
                <a:gd name="connsiteY5" fmla="*/ 67840 h 67859"/>
                <a:gd name="connsiteX6" fmla="*/ 80596 w 80610"/>
                <a:gd name="connsiteY6" fmla="*/ 50115 h 67859"/>
                <a:gd name="connsiteX7" fmla="*/ 80596 w 80610"/>
                <a:gd name="connsiteY7" fmla="*/ 1168 h 67859"/>
                <a:gd name="connsiteX8" fmla="*/ 79383 w 80610"/>
                <a:gd name="connsiteY8" fmla="*/ -19 h 6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610" h="67859">
                  <a:moveTo>
                    <a:pt x="79383" y="-19"/>
                  </a:moveTo>
                  <a:lnTo>
                    <a:pt x="16498" y="-19"/>
                  </a:lnTo>
                  <a:cubicBezTo>
                    <a:pt x="17170" y="-19"/>
                    <a:pt x="17717" y="527"/>
                    <a:pt x="17725" y="1194"/>
                  </a:cubicBezTo>
                  <a:lnTo>
                    <a:pt x="17725" y="50115"/>
                  </a:lnTo>
                  <a:cubicBezTo>
                    <a:pt x="17695" y="59891"/>
                    <a:pt x="9769" y="67814"/>
                    <a:pt x="-14" y="67840"/>
                  </a:cubicBezTo>
                  <a:lnTo>
                    <a:pt x="62871" y="67840"/>
                  </a:lnTo>
                  <a:cubicBezTo>
                    <a:pt x="72649" y="67814"/>
                    <a:pt x="80567" y="59891"/>
                    <a:pt x="80596" y="50115"/>
                  </a:cubicBezTo>
                  <a:lnTo>
                    <a:pt x="80596" y="1168"/>
                  </a:lnTo>
                  <a:cubicBezTo>
                    <a:pt x="80582" y="514"/>
                    <a:pt x="80043" y="-19"/>
                    <a:pt x="79383" y="-19"/>
                  </a:cubicBezTo>
                  <a:close/>
                </a:path>
              </a:pathLst>
            </a:custGeom>
            <a:solidFill>
              <a:srgbClr val="B4CAEF"/>
            </a:solidFill>
            <a:ln w="1333" cap="flat">
              <a:noFill/>
              <a:prstDash val="solid"/>
              <a:miter/>
            </a:ln>
          </p:spPr>
          <p:txBody>
            <a:bodyPr rtlCol="0" anchor="ctr"/>
            <a:lstStyle/>
            <a:p>
              <a:endParaRPr lang="zh-CN" altLang="en-US"/>
            </a:p>
          </p:txBody>
        </p:sp>
        <p:sp>
          <p:nvSpPr>
            <p:cNvPr id="205" name="任意多边形: 形状 204">
              <a:extLst>
                <a:ext uri="{FF2B5EF4-FFF2-40B4-BE49-F238E27FC236}">
                  <a16:creationId xmlns:a16="http://schemas.microsoft.com/office/drawing/2014/main" id="{3A6C0B0F-49AB-880A-60F8-D5CFED0378BA}"/>
                </a:ext>
              </a:extLst>
            </p:cNvPr>
            <p:cNvSpPr/>
            <p:nvPr/>
          </p:nvSpPr>
          <p:spPr>
            <a:xfrm>
              <a:off x="2244507" y="4365086"/>
              <a:ext cx="64098" cy="67913"/>
            </a:xfrm>
            <a:custGeom>
              <a:avLst/>
              <a:gdLst>
                <a:gd name="connsiteX0" fmla="*/ 62871 w 64098"/>
                <a:gd name="connsiteY0" fmla="*/ -19 h 67913"/>
                <a:gd name="connsiteX1" fmla="*/ -14 w 64098"/>
                <a:gd name="connsiteY1" fmla="*/ -19 h 67913"/>
                <a:gd name="connsiteX2" fmla="*/ 1213 w 64098"/>
                <a:gd name="connsiteY2" fmla="*/ 1194 h 67913"/>
                <a:gd name="connsiteX3" fmla="*/ 1213 w 64098"/>
                <a:gd name="connsiteY3" fmla="*/ 19720 h 67913"/>
                <a:gd name="connsiteX4" fmla="*/ 17845 w 64098"/>
                <a:gd name="connsiteY4" fmla="*/ 36351 h 67913"/>
                <a:gd name="connsiteX5" fmla="*/ 27594 w 64098"/>
                <a:gd name="connsiteY5" fmla="*/ 59891 h 67913"/>
                <a:gd name="connsiteX6" fmla="*/ 27594 w 64098"/>
                <a:gd name="connsiteY6" fmla="*/ 67894 h 67913"/>
                <a:gd name="connsiteX7" fmla="*/ 46360 w 64098"/>
                <a:gd name="connsiteY7" fmla="*/ 67894 h 67913"/>
                <a:gd name="connsiteX8" fmla="*/ 64085 w 64098"/>
                <a:gd name="connsiteY8" fmla="*/ 50169 h 67913"/>
                <a:gd name="connsiteX9" fmla="*/ 64085 w 64098"/>
                <a:gd name="connsiteY9" fmla="*/ 1168 h 67913"/>
                <a:gd name="connsiteX10" fmla="*/ 62871 w 64098"/>
                <a:gd name="connsiteY10" fmla="*/ -19 h 67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4098" h="67913">
                  <a:moveTo>
                    <a:pt x="62871" y="-19"/>
                  </a:moveTo>
                  <a:lnTo>
                    <a:pt x="-14" y="-19"/>
                  </a:lnTo>
                  <a:cubicBezTo>
                    <a:pt x="658" y="-19"/>
                    <a:pt x="1205" y="527"/>
                    <a:pt x="1213" y="1194"/>
                  </a:cubicBezTo>
                  <a:lnTo>
                    <a:pt x="1213" y="19720"/>
                  </a:lnTo>
                  <a:lnTo>
                    <a:pt x="17845" y="36351"/>
                  </a:lnTo>
                  <a:cubicBezTo>
                    <a:pt x="24083" y="42593"/>
                    <a:pt x="27589" y="51062"/>
                    <a:pt x="27594" y="59891"/>
                  </a:cubicBezTo>
                  <a:lnTo>
                    <a:pt x="27594" y="67894"/>
                  </a:lnTo>
                  <a:lnTo>
                    <a:pt x="46360" y="67894"/>
                  </a:lnTo>
                  <a:cubicBezTo>
                    <a:pt x="56137" y="67867"/>
                    <a:pt x="64056" y="59945"/>
                    <a:pt x="64085" y="50169"/>
                  </a:cubicBezTo>
                  <a:lnTo>
                    <a:pt x="64085" y="1168"/>
                  </a:lnTo>
                  <a:cubicBezTo>
                    <a:pt x="64070" y="514"/>
                    <a:pt x="63531" y="-19"/>
                    <a:pt x="62871" y="-19"/>
                  </a:cubicBezTo>
                  <a:close/>
                </a:path>
              </a:pathLst>
            </a:custGeom>
            <a:solidFill>
              <a:srgbClr val="B4CAEF"/>
            </a:solidFill>
            <a:ln w="1333" cap="flat">
              <a:noFill/>
              <a:prstDash val="solid"/>
              <a:miter/>
            </a:ln>
          </p:spPr>
          <p:txBody>
            <a:bodyPr rtlCol="0" anchor="ctr"/>
            <a:lstStyle/>
            <a:p>
              <a:endParaRPr lang="zh-CN" altLang="en-US"/>
            </a:p>
          </p:txBody>
        </p:sp>
        <p:sp>
          <p:nvSpPr>
            <p:cNvPr id="206" name="任意多边形: 形状 205">
              <a:extLst>
                <a:ext uri="{FF2B5EF4-FFF2-40B4-BE49-F238E27FC236}">
                  <a16:creationId xmlns:a16="http://schemas.microsoft.com/office/drawing/2014/main" id="{23954995-C784-9DE3-63D7-EA89294A5C15}"/>
                </a:ext>
              </a:extLst>
            </p:cNvPr>
            <p:cNvSpPr/>
            <p:nvPr/>
          </p:nvSpPr>
          <p:spPr>
            <a:xfrm>
              <a:off x="2117790" y="4178938"/>
              <a:ext cx="331109" cy="205886"/>
            </a:xfrm>
            <a:custGeom>
              <a:avLst/>
              <a:gdLst>
                <a:gd name="connsiteX0" fmla="*/ 313651 w 331109"/>
                <a:gd name="connsiteY0" fmla="*/ 0 h 205886"/>
                <a:gd name="connsiteX1" fmla="*/ 331110 w 331109"/>
                <a:gd name="connsiteY1" fmla="*/ 0 h 205886"/>
                <a:gd name="connsiteX2" fmla="*/ 331110 w 331109"/>
                <a:gd name="connsiteY2" fmla="*/ 205887 h 205886"/>
                <a:gd name="connsiteX3" fmla="*/ 313651 w 331109"/>
                <a:gd name="connsiteY3" fmla="*/ 205887 h 205886"/>
                <a:gd name="connsiteX4" fmla="*/ 17458 w 331109"/>
                <a:gd name="connsiteY4" fmla="*/ 205887 h 205886"/>
                <a:gd name="connsiteX5" fmla="*/ 0 w 331109"/>
                <a:gd name="connsiteY5" fmla="*/ 205887 h 205886"/>
                <a:gd name="connsiteX6" fmla="*/ 0 w 331109"/>
                <a:gd name="connsiteY6" fmla="*/ 0 h 205886"/>
                <a:gd name="connsiteX7" fmla="*/ 17458 w 331109"/>
                <a:gd name="connsiteY7" fmla="*/ 0 h 205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1109" h="205886">
                  <a:moveTo>
                    <a:pt x="313651" y="0"/>
                  </a:moveTo>
                  <a:cubicBezTo>
                    <a:pt x="323294" y="0"/>
                    <a:pt x="331110" y="0"/>
                    <a:pt x="331110" y="0"/>
                  </a:cubicBezTo>
                  <a:lnTo>
                    <a:pt x="331110" y="205887"/>
                  </a:lnTo>
                  <a:cubicBezTo>
                    <a:pt x="331110" y="205887"/>
                    <a:pt x="323294" y="205887"/>
                    <a:pt x="313651" y="205887"/>
                  </a:cubicBezTo>
                  <a:lnTo>
                    <a:pt x="17458" y="205887"/>
                  </a:lnTo>
                  <a:cubicBezTo>
                    <a:pt x="7816" y="205887"/>
                    <a:pt x="0" y="205887"/>
                    <a:pt x="0" y="205887"/>
                  </a:cubicBezTo>
                  <a:lnTo>
                    <a:pt x="0" y="0"/>
                  </a:lnTo>
                  <a:cubicBezTo>
                    <a:pt x="0" y="0"/>
                    <a:pt x="7816" y="0"/>
                    <a:pt x="17458" y="0"/>
                  </a:cubicBezTo>
                  <a:close/>
                </a:path>
              </a:pathLst>
            </a:custGeom>
            <a:solidFill>
              <a:srgbClr val="CCDEF2"/>
            </a:solidFill>
            <a:ln w="1333" cap="flat">
              <a:noFill/>
              <a:prstDash val="solid"/>
              <a:miter/>
            </a:ln>
          </p:spPr>
          <p:txBody>
            <a:bodyPr rtlCol="0" anchor="ctr"/>
            <a:lstStyle/>
            <a:p>
              <a:endParaRPr lang="zh-CN" altLang="en-US"/>
            </a:p>
          </p:txBody>
        </p:sp>
        <p:sp>
          <p:nvSpPr>
            <p:cNvPr id="207" name="任意多边形: 形状 206">
              <a:extLst>
                <a:ext uri="{FF2B5EF4-FFF2-40B4-BE49-F238E27FC236}">
                  <a16:creationId xmlns:a16="http://schemas.microsoft.com/office/drawing/2014/main" id="{C5EF7FE3-4E76-CF1C-72D4-04C954F8678A}"/>
                </a:ext>
              </a:extLst>
            </p:cNvPr>
            <p:cNvSpPr/>
            <p:nvPr/>
          </p:nvSpPr>
          <p:spPr>
            <a:xfrm>
              <a:off x="2412423" y="4178938"/>
              <a:ext cx="36490" cy="205886"/>
            </a:xfrm>
            <a:custGeom>
              <a:avLst/>
              <a:gdLst>
                <a:gd name="connsiteX0" fmla="*/ 19005 w 36490"/>
                <a:gd name="connsiteY0" fmla="*/ -19 h 205886"/>
                <a:gd name="connsiteX1" fmla="*/ -14 w 36490"/>
                <a:gd name="connsiteY1" fmla="*/ -19 h 205886"/>
                <a:gd name="connsiteX2" fmla="*/ 17445 w 36490"/>
                <a:gd name="connsiteY2" fmla="*/ 17439 h 205886"/>
                <a:gd name="connsiteX3" fmla="*/ 17445 w 36490"/>
                <a:gd name="connsiteY3" fmla="*/ 188422 h 205886"/>
                <a:gd name="connsiteX4" fmla="*/ -14 w 36490"/>
                <a:gd name="connsiteY4" fmla="*/ 205867 h 205886"/>
                <a:gd name="connsiteX5" fmla="*/ 19005 w 36490"/>
                <a:gd name="connsiteY5" fmla="*/ 205867 h 205886"/>
                <a:gd name="connsiteX6" fmla="*/ 36477 w 36490"/>
                <a:gd name="connsiteY6" fmla="*/ 188449 h 205886"/>
                <a:gd name="connsiteX7" fmla="*/ 36477 w 36490"/>
                <a:gd name="connsiteY7" fmla="*/ 188422 h 205886"/>
                <a:gd name="connsiteX8" fmla="*/ 36477 w 36490"/>
                <a:gd name="connsiteY8" fmla="*/ 17439 h 205886"/>
                <a:gd name="connsiteX9" fmla="*/ 19018 w 36490"/>
                <a:gd name="connsiteY9" fmla="*/ -19 h 205886"/>
                <a:gd name="connsiteX10" fmla="*/ 19005 w 36490"/>
                <a:gd name="connsiteY10" fmla="*/ -19 h 205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490" h="205886">
                  <a:moveTo>
                    <a:pt x="19005" y="-19"/>
                  </a:moveTo>
                  <a:lnTo>
                    <a:pt x="-14" y="-19"/>
                  </a:lnTo>
                  <a:cubicBezTo>
                    <a:pt x="9628" y="-19"/>
                    <a:pt x="17445" y="7796"/>
                    <a:pt x="17445" y="17439"/>
                  </a:cubicBezTo>
                  <a:lnTo>
                    <a:pt x="17445" y="188422"/>
                  </a:lnTo>
                  <a:cubicBezTo>
                    <a:pt x="17437" y="198065"/>
                    <a:pt x="9622" y="205867"/>
                    <a:pt x="-14" y="205867"/>
                  </a:cubicBezTo>
                  <a:lnTo>
                    <a:pt x="19005" y="205867"/>
                  </a:lnTo>
                  <a:cubicBezTo>
                    <a:pt x="28640" y="205881"/>
                    <a:pt x="36462" y="198079"/>
                    <a:pt x="36477" y="188449"/>
                  </a:cubicBezTo>
                  <a:cubicBezTo>
                    <a:pt x="36477" y="188436"/>
                    <a:pt x="36477" y="188436"/>
                    <a:pt x="36477" y="188422"/>
                  </a:cubicBezTo>
                  <a:lnTo>
                    <a:pt x="36477" y="17439"/>
                  </a:lnTo>
                  <a:cubicBezTo>
                    <a:pt x="36477" y="7796"/>
                    <a:pt x="28660" y="-19"/>
                    <a:pt x="19018" y="-19"/>
                  </a:cubicBezTo>
                  <a:cubicBezTo>
                    <a:pt x="19014" y="-19"/>
                    <a:pt x="19009" y="-19"/>
                    <a:pt x="19005" y="-19"/>
                  </a:cubicBezTo>
                  <a:close/>
                </a:path>
              </a:pathLst>
            </a:custGeom>
            <a:solidFill>
              <a:srgbClr val="B4CAEF"/>
            </a:solidFill>
            <a:ln w="1333" cap="flat">
              <a:noFill/>
              <a:prstDash val="solid"/>
              <a:miter/>
            </a:ln>
          </p:spPr>
          <p:txBody>
            <a:bodyPr rtlCol="0" anchor="ctr"/>
            <a:lstStyle/>
            <a:p>
              <a:endParaRPr lang="zh-CN" altLang="en-US"/>
            </a:p>
          </p:txBody>
        </p:sp>
        <p:sp>
          <p:nvSpPr>
            <p:cNvPr id="208" name="任意多边形: 形状 207">
              <a:extLst>
                <a:ext uri="{FF2B5EF4-FFF2-40B4-BE49-F238E27FC236}">
                  <a16:creationId xmlns:a16="http://schemas.microsoft.com/office/drawing/2014/main" id="{BDA7F495-98D3-E89A-BEE0-2130497F082A}"/>
                </a:ext>
              </a:extLst>
            </p:cNvPr>
            <p:cNvSpPr/>
            <p:nvPr/>
          </p:nvSpPr>
          <p:spPr>
            <a:xfrm>
              <a:off x="2117790" y="4178938"/>
              <a:ext cx="331123" cy="173130"/>
            </a:xfrm>
            <a:custGeom>
              <a:avLst/>
              <a:gdLst>
                <a:gd name="connsiteX0" fmla="*/ 313638 w 331123"/>
                <a:gd name="connsiteY0" fmla="*/ -19 h 173130"/>
                <a:gd name="connsiteX1" fmla="*/ 17431 w 331123"/>
                <a:gd name="connsiteY1" fmla="*/ -19 h 173130"/>
                <a:gd name="connsiteX2" fmla="*/ -14 w 331123"/>
                <a:gd name="connsiteY2" fmla="*/ 17426 h 173130"/>
                <a:gd name="connsiteX3" fmla="*/ -14 w 331123"/>
                <a:gd name="connsiteY3" fmla="*/ 17439 h 173130"/>
                <a:gd name="connsiteX4" fmla="*/ -14 w 331123"/>
                <a:gd name="connsiteY4" fmla="*/ 173111 h 173130"/>
                <a:gd name="connsiteX5" fmla="*/ 331109 w 331123"/>
                <a:gd name="connsiteY5" fmla="*/ 173111 h 173130"/>
                <a:gd name="connsiteX6" fmla="*/ 331109 w 331123"/>
                <a:gd name="connsiteY6" fmla="*/ 17439 h 173130"/>
                <a:gd name="connsiteX7" fmla="*/ 313651 w 331123"/>
                <a:gd name="connsiteY7" fmla="*/ -19 h 173130"/>
                <a:gd name="connsiteX8" fmla="*/ 313638 w 331123"/>
                <a:gd name="connsiteY8" fmla="*/ -19 h 173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1123" h="173130">
                  <a:moveTo>
                    <a:pt x="313638" y="-19"/>
                  </a:moveTo>
                  <a:lnTo>
                    <a:pt x="17431" y="-19"/>
                  </a:lnTo>
                  <a:cubicBezTo>
                    <a:pt x="7796" y="-19"/>
                    <a:pt x="-14" y="7796"/>
                    <a:pt x="-14" y="17426"/>
                  </a:cubicBezTo>
                  <a:cubicBezTo>
                    <a:pt x="-14" y="17426"/>
                    <a:pt x="-14" y="17439"/>
                    <a:pt x="-14" y="17439"/>
                  </a:cubicBezTo>
                  <a:lnTo>
                    <a:pt x="-14" y="173111"/>
                  </a:lnTo>
                  <a:lnTo>
                    <a:pt x="331109" y="173111"/>
                  </a:lnTo>
                  <a:lnTo>
                    <a:pt x="331109" y="17439"/>
                  </a:lnTo>
                  <a:cubicBezTo>
                    <a:pt x="331109" y="7796"/>
                    <a:pt x="323292" y="-19"/>
                    <a:pt x="313651" y="-19"/>
                  </a:cubicBezTo>
                  <a:cubicBezTo>
                    <a:pt x="313647" y="-19"/>
                    <a:pt x="313642" y="-19"/>
                    <a:pt x="313638" y="-19"/>
                  </a:cubicBezTo>
                  <a:close/>
                </a:path>
              </a:pathLst>
            </a:custGeom>
            <a:solidFill>
              <a:srgbClr val="00A887"/>
            </a:solidFill>
            <a:ln w="1333" cap="flat">
              <a:noFill/>
              <a:prstDash val="solid"/>
              <a:miter/>
            </a:ln>
          </p:spPr>
          <p:txBody>
            <a:bodyPr rtlCol="0" anchor="ctr"/>
            <a:lstStyle/>
            <a:p>
              <a:endParaRPr lang="zh-CN" altLang="en-US"/>
            </a:p>
          </p:txBody>
        </p:sp>
        <p:sp>
          <p:nvSpPr>
            <p:cNvPr id="209" name="任意多边形: 形状 208">
              <a:extLst>
                <a:ext uri="{FF2B5EF4-FFF2-40B4-BE49-F238E27FC236}">
                  <a16:creationId xmlns:a16="http://schemas.microsoft.com/office/drawing/2014/main" id="{4756C1E3-3E8B-0FCC-3D9F-FE5D63BF14A9}"/>
                </a:ext>
              </a:extLst>
            </p:cNvPr>
            <p:cNvSpPr/>
            <p:nvPr/>
          </p:nvSpPr>
          <p:spPr>
            <a:xfrm>
              <a:off x="2110041" y="4306489"/>
              <a:ext cx="35474" cy="32642"/>
            </a:xfrm>
            <a:custGeom>
              <a:avLst/>
              <a:gdLst>
                <a:gd name="connsiteX0" fmla="*/ -14 w 35474"/>
                <a:gd name="connsiteY0" fmla="*/ 26168 h 32642"/>
                <a:gd name="connsiteX1" fmla="*/ 24633 w 35474"/>
                <a:gd name="connsiteY1" fmla="*/ 1468 h 32642"/>
                <a:gd name="connsiteX2" fmla="*/ 31035 w 35474"/>
                <a:gd name="connsiteY2" fmla="*/ 6163 h 32642"/>
                <a:gd name="connsiteX3" fmla="*/ 24207 w 35474"/>
                <a:gd name="connsiteY3" fmla="*/ 13071 h 32642"/>
                <a:gd name="connsiteX4" fmla="*/ 11069 w 35474"/>
                <a:gd name="connsiteY4" fmla="*/ 32623 h 32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74" h="32642">
                  <a:moveTo>
                    <a:pt x="-14" y="26168"/>
                  </a:moveTo>
                  <a:cubicBezTo>
                    <a:pt x="-14" y="26168"/>
                    <a:pt x="11403" y="5736"/>
                    <a:pt x="24633" y="1468"/>
                  </a:cubicBezTo>
                  <a:cubicBezTo>
                    <a:pt x="37864" y="-2800"/>
                    <a:pt x="37650" y="3175"/>
                    <a:pt x="31035" y="6163"/>
                  </a:cubicBezTo>
                  <a:cubicBezTo>
                    <a:pt x="24420" y="9150"/>
                    <a:pt x="24207" y="13071"/>
                    <a:pt x="24207" y="13071"/>
                  </a:cubicBezTo>
                  <a:cubicBezTo>
                    <a:pt x="24207" y="13071"/>
                    <a:pt x="34876" y="21954"/>
                    <a:pt x="11069" y="32623"/>
                  </a:cubicBezTo>
                </a:path>
              </a:pathLst>
            </a:custGeom>
            <a:solidFill>
              <a:srgbClr val="F9AA8F"/>
            </a:solidFill>
            <a:ln w="1333" cap="flat">
              <a:noFill/>
              <a:prstDash val="solid"/>
              <a:miter/>
            </a:ln>
          </p:spPr>
          <p:txBody>
            <a:bodyPr rtlCol="0" anchor="ctr"/>
            <a:lstStyle/>
            <a:p>
              <a:endParaRPr lang="zh-CN" altLang="en-US"/>
            </a:p>
          </p:txBody>
        </p:sp>
        <p:sp>
          <p:nvSpPr>
            <p:cNvPr id="210" name="任意多边形: 形状 209">
              <a:extLst>
                <a:ext uri="{FF2B5EF4-FFF2-40B4-BE49-F238E27FC236}">
                  <a16:creationId xmlns:a16="http://schemas.microsoft.com/office/drawing/2014/main" id="{EDC8D645-7A23-9D83-9AEA-0ACCC119CC78}"/>
                </a:ext>
              </a:extLst>
            </p:cNvPr>
            <p:cNvSpPr/>
            <p:nvPr/>
          </p:nvSpPr>
          <p:spPr>
            <a:xfrm>
              <a:off x="2066268" y="4327604"/>
              <a:ext cx="57515" cy="71531"/>
            </a:xfrm>
            <a:custGeom>
              <a:avLst/>
              <a:gdLst>
                <a:gd name="connsiteX0" fmla="*/ 52788 w 57515"/>
                <a:gd name="connsiteY0" fmla="*/ 1305 h 71531"/>
                <a:gd name="connsiteX1" fmla="*/ 44786 w 57515"/>
                <a:gd name="connsiteY1" fmla="*/ 1585 h 71531"/>
                <a:gd name="connsiteX2" fmla="*/ 4681 w 57515"/>
                <a:gd name="connsiteY2" fmla="*/ 39423 h 71531"/>
                <a:gd name="connsiteX3" fmla="*/ -14 w 57515"/>
                <a:gd name="connsiteY3" fmla="*/ 38089 h 71531"/>
                <a:gd name="connsiteX4" fmla="*/ 19112 w 57515"/>
                <a:gd name="connsiteY4" fmla="*/ 71512 h 71531"/>
                <a:gd name="connsiteX5" fmla="*/ 57350 w 57515"/>
                <a:gd name="connsiteY5" fmla="*/ 8961 h 71531"/>
                <a:gd name="connsiteX6" fmla="*/ 55616 w 57515"/>
                <a:gd name="connsiteY6" fmla="*/ 3626 h 71531"/>
                <a:gd name="connsiteX7" fmla="*/ 52788 w 57515"/>
                <a:gd name="connsiteY7" fmla="*/ 1305 h 71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515" h="71531">
                  <a:moveTo>
                    <a:pt x="52788" y="1305"/>
                  </a:moveTo>
                  <a:cubicBezTo>
                    <a:pt x="50406" y="-562"/>
                    <a:pt x="47032" y="-442"/>
                    <a:pt x="44786" y="1585"/>
                  </a:cubicBezTo>
                  <a:cubicBezTo>
                    <a:pt x="31129" y="14082"/>
                    <a:pt x="10683" y="37502"/>
                    <a:pt x="4681" y="39423"/>
                  </a:cubicBezTo>
                  <a:cubicBezTo>
                    <a:pt x="2991" y="39783"/>
                    <a:pt x="1232" y="39289"/>
                    <a:pt x="-14" y="38089"/>
                  </a:cubicBezTo>
                  <a:lnTo>
                    <a:pt x="19112" y="71512"/>
                  </a:lnTo>
                  <a:cubicBezTo>
                    <a:pt x="27554" y="70178"/>
                    <a:pt x="51615" y="31981"/>
                    <a:pt x="57350" y="8961"/>
                  </a:cubicBezTo>
                  <a:cubicBezTo>
                    <a:pt x="57828" y="7000"/>
                    <a:pt x="57158" y="4933"/>
                    <a:pt x="55616" y="3626"/>
                  </a:cubicBezTo>
                  <a:cubicBezTo>
                    <a:pt x="54669" y="2732"/>
                    <a:pt x="53735" y="1972"/>
                    <a:pt x="52788" y="1305"/>
                  </a:cubicBezTo>
                  <a:close/>
                </a:path>
              </a:pathLst>
            </a:custGeom>
            <a:solidFill>
              <a:srgbClr val="213330"/>
            </a:solidFill>
            <a:ln w="1333" cap="flat">
              <a:noFill/>
              <a:prstDash val="solid"/>
              <a:miter/>
            </a:ln>
          </p:spPr>
          <p:txBody>
            <a:bodyPr rtlCol="0" anchor="ctr"/>
            <a:lstStyle/>
            <a:p>
              <a:endParaRPr lang="zh-CN" altLang="en-US"/>
            </a:p>
          </p:txBody>
        </p:sp>
        <p:sp>
          <p:nvSpPr>
            <p:cNvPr id="211" name="任意多边形: 形状 210">
              <a:extLst>
                <a:ext uri="{FF2B5EF4-FFF2-40B4-BE49-F238E27FC236}">
                  <a16:creationId xmlns:a16="http://schemas.microsoft.com/office/drawing/2014/main" id="{119B2471-D959-742C-4EDE-A77EBBAF6F87}"/>
                </a:ext>
              </a:extLst>
            </p:cNvPr>
            <p:cNvSpPr/>
            <p:nvPr/>
          </p:nvSpPr>
          <p:spPr>
            <a:xfrm>
              <a:off x="2412423" y="4178938"/>
              <a:ext cx="36490" cy="173130"/>
            </a:xfrm>
            <a:custGeom>
              <a:avLst/>
              <a:gdLst>
                <a:gd name="connsiteX0" fmla="*/ 19005 w 36490"/>
                <a:gd name="connsiteY0" fmla="*/ -19 h 173130"/>
                <a:gd name="connsiteX1" fmla="*/ -14 w 36490"/>
                <a:gd name="connsiteY1" fmla="*/ -19 h 173130"/>
                <a:gd name="connsiteX2" fmla="*/ 17445 w 36490"/>
                <a:gd name="connsiteY2" fmla="*/ 17439 h 173130"/>
                <a:gd name="connsiteX3" fmla="*/ 17445 w 36490"/>
                <a:gd name="connsiteY3" fmla="*/ 173111 h 173130"/>
                <a:gd name="connsiteX4" fmla="*/ 36477 w 36490"/>
                <a:gd name="connsiteY4" fmla="*/ 173111 h 173130"/>
                <a:gd name="connsiteX5" fmla="*/ 36477 w 36490"/>
                <a:gd name="connsiteY5" fmla="*/ 17439 h 173130"/>
                <a:gd name="connsiteX6" fmla="*/ 19018 w 36490"/>
                <a:gd name="connsiteY6" fmla="*/ -19 h 173130"/>
                <a:gd name="connsiteX7" fmla="*/ 19005 w 36490"/>
                <a:gd name="connsiteY7" fmla="*/ -19 h 173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490" h="173130">
                  <a:moveTo>
                    <a:pt x="19005" y="-19"/>
                  </a:moveTo>
                  <a:lnTo>
                    <a:pt x="-14" y="-19"/>
                  </a:lnTo>
                  <a:cubicBezTo>
                    <a:pt x="9628" y="-19"/>
                    <a:pt x="17445" y="7796"/>
                    <a:pt x="17445" y="17439"/>
                  </a:cubicBezTo>
                  <a:lnTo>
                    <a:pt x="17445" y="173111"/>
                  </a:lnTo>
                  <a:lnTo>
                    <a:pt x="36477" y="173111"/>
                  </a:lnTo>
                  <a:lnTo>
                    <a:pt x="36477" y="17439"/>
                  </a:lnTo>
                  <a:cubicBezTo>
                    <a:pt x="36477" y="7796"/>
                    <a:pt x="28660" y="-19"/>
                    <a:pt x="19018" y="-19"/>
                  </a:cubicBezTo>
                  <a:cubicBezTo>
                    <a:pt x="19014" y="-19"/>
                    <a:pt x="19009" y="-19"/>
                    <a:pt x="19005" y="-19"/>
                  </a:cubicBezTo>
                  <a:close/>
                </a:path>
              </a:pathLst>
            </a:custGeom>
            <a:gradFill>
              <a:gsLst>
                <a:gs pos="0">
                  <a:srgbClr val="00A887"/>
                </a:gs>
                <a:gs pos="50000">
                  <a:srgbClr val="12856C"/>
                </a:gs>
                <a:gs pos="100000">
                  <a:srgbClr val="256351"/>
                </a:gs>
              </a:gsLst>
              <a:lin ang="13444219" scaled="1"/>
            </a:gradFill>
            <a:ln w="1333" cap="flat">
              <a:noFill/>
              <a:prstDash val="solid"/>
              <a:miter/>
            </a:ln>
          </p:spPr>
          <p:txBody>
            <a:bodyPr rtlCol="0" anchor="ctr"/>
            <a:lstStyle/>
            <a:p>
              <a:endParaRPr lang="zh-CN" altLang="en-US"/>
            </a:p>
          </p:txBody>
        </p:sp>
        <p:sp>
          <p:nvSpPr>
            <p:cNvPr id="212" name="任意多边形: 形状 211">
              <a:extLst>
                <a:ext uri="{FF2B5EF4-FFF2-40B4-BE49-F238E27FC236}">
                  <a16:creationId xmlns:a16="http://schemas.microsoft.com/office/drawing/2014/main" id="{AEEA7C38-4EFE-8BA9-2E42-E0B23AE0CFC0}"/>
                </a:ext>
              </a:extLst>
            </p:cNvPr>
            <p:cNvSpPr/>
            <p:nvPr/>
          </p:nvSpPr>
          <p:spPr>
            <a:xfrm>
              <a:off x="2117790" y="4352069"/>
              <a:ext cx="331109" cy="10509"/>
            </a:xfrm>
            <a:custGeom>
              <a:avLst/>
              <a:gdLst>
                <a:gd name="connsiteX0" fmla="*/ 0 w 331109"/>
                <a:gd name="connsiteY0" fmla="*/ 0 h 10509"/>
                <a:gd name="connsiteX1" fmla="*/ 331110 w 331109"/>
                <a:gd name="connsiteY1" fmla="*/ 0 h 10509"/>
                <a:gd name="connsiteX2" fmla="*/ 331110 w 331109"/>
                <a:gd name="connsiteY2" fmla="*/ 10510 h 10509"/>
                <a:gd name="connsiteX3" fmla="*/ 0 w 331109"/>
                <a:gd name="connsiteY3" fmla="*/ 10510 h 10509"/>
              </a:gdLst>
              <a:ahLst/>
              <a:cxnLst>
                <a:cxn ang="0">
                  <a:pos x="connsiteX0" y="connsiteY0"/>
                </a:cxn>
                <a:cxn ang="0">
                  <a:pos x="connsiteX1" y="connsiteY1"/>
                </a:cxn>
                <a:cxn ang="0">
                  <a:pos x="connsiteX2" y="connsiteY2"/>
                </a:cxn>
                <a:cxn ang="0">
                  <a:pos x="connsiteX3" y="connsiteY3"/>
                </a:cxn>
              </a:cxnLst>
              <a:rect l="l" t="t" r="r" b="b"/>
              <a:pathLst>
                <a:path w="331109" h="10509">
                  <a:moveTo>
                    <a:pt x="0" y="0"/>
                  </a:moveTo>
                  <a:lnTo>
                    <a:pt x="331110" y="0"/>
                  </a:lnTo>
                  <a:lnTo>
                    <a:pt x="331110" y="10510"/>
                  </a:lnTo>
                  <a:lnTo>
                    <a:pt x="0" y="10510"/>
                  </a:lnTo>
                  <a:close/>
                </a:path>
              </a:pathLst>
            </a:custGeom>
            <a:solidFill>
              <a:srgbClr val="B4CAEF"/>
            </a:solidFill>
            <a:ln w="1333" cap="flat">
              <a:noFill/>
              <a:prstDash val="solid"/>
              <a:miter/>
            </a:ln>
          </p:spPr>
          <p:txBody>
            <a:bodyPr rtlCol="0" anchor="ctr"/>
            <a:lstStyle/>
            <a:p>
              <a:endParaRPr lang="zh-CN" altLang="en-US"/>
            </a:p>
          </p:txBody>
        </p:sp>
        <p:sp>
          <p:nvSpPr>
            <p:cNvPr id="213" name="任意多边形: 形状 212">
              <a:extLst>
                <a:ext uri="{FF2B5EF4-FFF2-40B4-BE49-F238E27FC236}">
                  <a16:creationId xmlns:a16="http://schemas.microsoft.com/office/drawing/2014/main" id="{8342832D-9DAF-5C60-7460-F0358D57BABC}"/>
                </a:ext>
              </a:extLst>
            </p:cNvPr>
            <p:cNvSpPr/>
            <p:nvPr/>
          </p:nvSpPr>
          <p:spPr>
            <a:xfrm>
              <a:off x="2267247" y="4362578"/>
              <a:ext cx="13150" cy="13150"/>
            </a:xfrm>
            <a:custGeom>
              <a:avLst/>
              <a:gdLst>
                <a:gd name="connsiteX0" fmla="*/ 13137 w 13150"/>
                <a:gd name="connsiteY0" fmla="*/ 6556 h 13150"/>
                <a:gd name="connsiteX1" fmla="*/ 6561 w 13150"/>
                <a:gd name="connsiteY1" fmla="*/ 13131 h 13150"/>
                <a:gd name="connsiteX2" fmla="*/ -14 w 13150"/>
                <a:gd name="connsiteY2" fmla="*/ 6556 h 13150"/>
                <a:gd name="connsiteX3" fmla="*/ 6561 w 13150"/>
                <a:gd name="connsiteY3" fmla="*/ -19 h 13150"/>
                <a:gd name="connsiteX4" fmla="*/ 6575 w 13150"/>
                <a:gd name="connsiteY4" fmla="*/ -19 h 13150"/>
                <a:gd name="connsiteX5" fmla="*/ 13137 w 13150"/>
                <a:gd name="connsiteY5" fmla="*/ 6543 h 13150"/>
                <a:gd name="connsiteX6" fmla="*/ 13137 w 13150"/>
                <a:gd name="connsiteY6" fmla="*/ 6556 h 13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50" h="13150">
                  <a:moveTo>
                    <a:pt x="13137" y="6556"/>
                  </a:moveTo>
                  <a:cubicBezTo>
                    <a:pt x="13137" y="10184"/>
                    <a:pt x="10193" y="13131"/>
                    <a:pt x="6561" y="13131"/>
                  </a:cubicBezTo>
                  <a:cubicBezTo>
                    <a:pt x="2930" y="13131"/>
                    <a:pt x="-14" y="10184"/>
                    <a:pt x="-14" y="6556"/>
                  </a:cubicBezTo>
                  <a:cubicBezTo>
                    <a:pt x="-14" y="2928"/>
                    <a:pt x="2930" y="-19"/>
                    <a:pt x="6561" y="-19"/>
                  </a:cubicBezTo>
                  <a:cubicBezTo>
                    <a:pt x="6565" y="-19"/>
                    <a:pt x="6571" y="-19"/>
                    <a:pt x="6575" y="-19"/>
                  </a:cubicBezTo>
                  <a:cubicBezTo>
                    <a:pt x="10199" y="-19"/>
                    <a:pt x="13137" y="2915"/>
                    <a:pt x="13137" y="6543"/>
                  </a:cubicBezTo>
                  <a:cubicBezTo>
                    <a:pt x="13137" y="6543"/>
                    <a:pt x="13137" y="6556"/>
                    <a:pt x="13137" y="6556"/>
                  </a:cubicBezTo>
                  <a:close/>
                </a:path>
              </a:pathLst>
            </a:custGeom>
            <a:gradFill>
              <a:gsLst>
                <a:gs pos="0">
                  <a:srgbClr val="5C6CB1"/>
                </a:gs>
                <a:gs pos="50000">
                  <a:srgbClr val="6473B6"/>
                </a:gs>
                <a:gs pos="100000">
                  <a:srgbClr val="6C7BBB"/>
                </a:gs>
              </a:gsLst>
              <a:lin ang="0" scaled="1"/>
            </a:gradFill>
            <a:ln w="1333" cap="flat">
              <a:noFill/>
              <a:prstDash val="solid"/>
              <a:miter/>
            </a:ln>
          </p:spPr>
          <p:txBody>
            <a:bodyPr rtlCol="0" anchor="ctr"/>
            <a:lstStyle/>
            <a:p>
              <a:endParaRPr lang="zh-CN" altLang="en-US"/>
            </a:p>
          </p:txBody>
        </p:sp>
        <p:sp>
          <p:nvSpPr>
            <p:cNvPr id="214" name="任意多边形: 形状 213">
              <a:extLst>
                <a:ext uri="{FF2B5EF4-FFF2-40B4-BE49-F238E27FC236}">
                  <a16:creationId xmlns:a16="http://schemas.microsoft.com/office/drawing/2014/main" id="{BFD53916-FF02-4E4E-3E0E-ECDD23411145}"/>
                </a:ext>
              </a:extLst>
            </p:cNvPr>
            <p:cNvSpPr/>
            <p:nvPr/>
          </p:nvSpPr>
          <p:spPr>
            <a:xfrm>
              <a:off x="2020918" y="4452058"/>
              <a:ext cx="124207" cy="296433"/>
            </a:xfrm>
            <a:custGeom>
              <a:avLst/>
              <a:gdLst>
                <a:gd name="connsiteX0" fmla="*/ 104674 w 124207"/>
                <a:gd name="connsiteY0" fmla="*/ 296401 h 296433"/>
                <a:gd name="connsiteX1" fmla="*/ 29866 w 124207"/>
                <a:gd name="connsiteY1" fmla="*/ 296401 h 296433"/>
                <a:gd name="connsiteX2" fmla="*/ -14 w 124207"/>
                <a:gd name="connsiteY2" fmla="*/ 266685 h 296433"/>
                <a:gd name="connsiteX3" fmla="*/ 3191 w 124207"/>
                <a:gd name="connsiteY3" fmla="*/ 253161 h 296433"/>
                <a:gd name="connsiteX4" fmla="*/ 104141 w 124207"/>
                <a:gd name="connsiteY4" fmla="*/ 53263 h 296433"/>
                <a:gd name="connsiteX5" fmla="*/ 93215 w 124207"/>
                <a:gd name="connsiteY5" fmla="*/ 19987 h 296433"/>
                <a:gd name="connsiteX6" fmla="*/ 82014 w 124207"/>
                <a:gd name="connsiteY6" fmla="*/ 17319 h 296433"/>
                <a:gd name="connsiteX7" fmla="*/ 17569 w 124207"/>
                <a:gd name="connsiteY7" fmla="*/ 17319 h 296433"/>
                <a:gd name="connsiteX8" fmla="*/ 8900 w 124207"/>
                <a:gd name="connsiteY8" fmla="*/ 8650 h 296433"/>
                <a:gd name="connsiteX9" fmla="*/ 17569 w 124207"/>
                <a:gd name="connsiteY9" fmla="*/ -19 h 296433"/>
                <a:gd name="connsiteX10" fmla="*/ 82081 w 124207"/>
                <a:gd name="connsiteY10" fmla="*/ -19 h 296433"/>
                <a:gd name="connsiteX11" fmla="*/ 124193 w 124207"/>
                <a:gd name="connsiteY11" fmla="*/ 42046 h 296433"/>
                <a:gd name="connsiteX12" fmla="*/ 119665 w 124207"/>
                <a:gd name="connsiteY12" fmla="*/ 61065 h 296433"/>
                <a:gd name="connsiteX13" fmla="*/ 18716 w 124207"/>
                <a:gd name="connsiteY13" fmla="*/ 260963 h 296433"/>
                <a:gd name="connsiteX14" fmla="*/ 24231 w 124207"/>
                <a:gd name="connsiteY14" fmla="*/ 277728 h 296433"/>
                <a:gd name="connsiteX15" fmla="*/ 29866 w 124207"/>
                <a:gd name="connsiteY15" fmla="*/ 279076 h 296433"/>
                <a:gd name="connsiteX16" fmla="*/ 104674 w 124207"/>
                <a:gd name="connsiteY16" fmla="*/ 279076 h 296433"/>
                <a:gd name="connsiteX17" fmla="*/ 113343 w 124207"/>
                <a:gd name="connsiteY17" fmla="*/ 287745 h 296433"/>
                <a:gd name="connsiteX18" fmla="*/ 104674 w 124207"/>
                <a:gd name="connsiteY18" fmla="*/ 296414 h 296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4207" h="296433">
                  <a:moveTo>
                    <a:pt x="104674" y="296401"/>
                  </a:moveTo>
                  <a:lnTo>
                    <a:pt x="29866" y="296401"/>
                  </a:lnTo>
                  <a:cubicBezTo>
                    <a:pt x="13410" y="296441"/>
                    <a:pt x="33" y="283143"/>
                    <a:pt x="-14" y="266685"/>
                  </a:cubicBezTo>
                  <a:cubicBezTo>
                    <a:pt x="-27" y="261990"/>
                    <a:pt x="1071" y="257349"/>
                    <a:pt x="3191" y="253161"/>
                  </a:cubicBezTo>
                  <a:lnTo>
                    <a:pt x="104141" y="53263"/>
                  </a:lnTo>
                  <a:cubicBezTo>
                    <a:pt x="110313" y="41059"/>
                    <a:pt x="105422" y="26162"/>
                    <a:pt x="93215" y="19987"/>
                  </a:cubicBezTo>
                  <a:cubicBezTo>
                    <a:pt x="89743" y="18226"/>
                    <a:pt x="85906" y="17319"/>
                    <a:pt x="82014" y="17319"/>
                  </a:cubicBezTo>
                  <a:lnTo>
                    <a:pt x="17569" y="17319"/>
                  </a:lnTo>
                  <a:cubicBezTo>
                    <a:pt x="12781" y="17319"/>
                    <a:pt x="8900" y="13438"/>
                    <a:pt x="8900" y="8650"/>
                  </a:cubicBezTo>
                  <a:cubicBezTo>
                    <a:pt x="8900" y="3862"/>
                    <a:pt x="12781" y="-19"/>
                    <a:pt x="17569" y="-19"/>
                  </a:cubicBezTo>
                  <a:lnTo>
                    <a:pt x="82081" y="-19"/>
                  </a:lnTo>
                  <a:cubicBezTo>
                    <a:pt x="105328" y="-33"/>
                    <a:pt x="124182" y="18799"/>
                    <a:pt x="124193" y="42046"/>
                  </a:cubicBezTo>
                  <a:cubicBezTo>
                    <a:pt x="124197" y="48662"/>
                    <a:pt x="122646" y="55170"/>
                    <a:pt x="119665" y="61065"/>
                  </a:cubicBezTo>
                  <a:lnTo>
                    <a:pt x="18716" y="260963"/>
                  </a:lnTo>
                  <a:cubicBezTo>
                    <a:pt x="15607" y="267112"/>
                    <a:pt x="18077" y="274621"/>
                    <a:pt x="24231" y="277728"/>
                  </a:cubicBezTo>
                  <a:cubicBezTo>
                    <a:pt x="25978" y="278622"/>
                    <a:pt x="27908" y="279076"/>
                    <a:pt x="29866" y="279076"/>
                  </a:cubicBezTo>
                  <a:lnTo>
                    <a:pt x="104674" y="279076"/>
                  </a:lnTo>
                  <a:cubicBezTo>
                    <a:pt x="109462" y="279076"/>
                    <a:pt x="113343" y="282957"/>
                    <a:pt x="113343" y="287745"/>
                  </a:cubicBezTo>
                  <a:cubicBezTo>
                    <a:pt x="113343" y="292533"/>
                    <a:pt x="109462" y="296414"/>
                    <a:pt x="104674" y="296414"/>
                  </a:cubicBezTo>
                  <a:close/>
                </a:path>
              </a:pathLst>
            </a:custGeom>
            <a:gradFill>
              <a:gsLst>
                <a:gs pos="0">
                  <a:srgbClr val="FFFFFF"/>
                </a:gs>
                <a:gs pos="84000">
                  <a:srgbClr val="CDDFEC"/>
                </a:gs>
              </a:gsLst>
              <a:lin ang="16200000" scaled="1"/>
            </a:gradFill>
            <a:ln w="1333" cap="flat">
              <a:noFill/>
              <a:prstDash val="solid"/>
              <a:miter/>
            </a:ln>
          </p:spPr>
          <p:txBody>
            <a:bodyPr rtlCol="0" anchor="ctr"/>
            <a:lstStyle/>
            <a:p>
              <a:endParaRPr lang="zh-CN" altLang="en-US"/>
            </a:p>
          </p:txBody>
        </p:sp>
        <p:sp>
          <p:nvSpPr>
            <p:cNvPr id="215" name="任意多边形: 形状 214">
              <a:extLst>
                <a:ext uri="{FF2B5EF4-FFF2-40B4-BE49-F238E27FC236}">
                  <a16:creationId xmlns:a16="http://schemas.microsoft.com/office/drawing/2014/main" id="{8D99D845-5415-2FC5-B5F5-47C71B3CBFF8}"/>
                </a:ext>
              </a:extLst>
            </p:cNvPr>
            <p:cNvSpPr/>
            <p:nvPr/>
          </p:nvSpPr>
          <p:spPr>
            <a:xfrm>
              <a:off x="2237789" y="4452058"/>
              <a:ext cx="124145" cy="296433"/>
            </a:xfrm>
            <a:custGeom>
              <a:avLst/>
              <a:gdLst>
                <a:gd name="connsiteX0" fmla="*/ 104613 w 124145"/>
                <a:gd name="connsiteY0" fmla="*/ 296401 h 296433"/>
                <a:gd name="connsiteX1" fmla="*/ 29791 w 124145"/>
                <a:gd name="connsiteY1" fmla="*/ 296401 h 296433"/>
                <a:gd name="connsiteX2" fmla="*/ -14 w 124145"/>
                <a:gd name="connsiteY2" fmla="*/ 266592 h 296433"/>
                <a:gd name="connsiteX3" fmla="*/ 3183 w 124145"/>
                <a:gd name="connsiteY3" fmla="*/ 253161 h 296433"/>
                <a:gd name="connsiteX4" fmla="*/ 104146 w 124145"/>
                <a:gd name="connsiteY4" fmla="*/ 53263 h 296433"/>
                <a:gd name="connsiteX5" fmla="*/ 93185 w 124145"/>
                <a:gd name="connsiteY5" fmla="*/ 19973 h 296433"/>
                <a:gd name="connsiteX6" fmla="*/ 82019 w 124145"/>
                <a:gd name="connsiteY6" fmla="*/ 17319 h 296433"/>
                <a:gd name="connsiteX7" fmla="*/ 17507 w 124145"/>
                <a:gd name="connsiteY7" fmla="*/ 17319 h 296433"/>
                <a:gd name="connsiteX8" fmla="*/ 8838 w 124145"/>
                <a:gd name="connsiteY8" fmla="*/ 8650 h 296433"/>
                <a:gd name="connsiteX9" fmla="*/ 17507 w 124145"/>
                <a:gd name="connsiteY9" fmla="*/ -19 h 296433"/>
                <a:gd name="connsiteX10" fmla="*/ 82019 w 124145"/>
                <a:gd name="connsiteY10" fmla="*/ -19 h 296433"/>
                <a:gd name="connsiteX11" fmla="*/ 124132 w 124145"/>
                <a:gd name="connsiteY11" fmla="*/ 42046 h 296433"/>
                <a:gd name="connsiteX12" fmla="*/ 119604 w 124145"/>
                <a:gd name="connsiteY12" fmla="*/ 61065 h 296433"/>
                <a:gd name="connsiteX13" fmla="*/ 18654 w 124145"/>
                <a:gd name="connsiteY13" fmla="*/ 260963 h 296433"/>
                <a:gd name="connsiteX14" fmla="*/ 24133 w 124145"/>
                <a:gd name="connsiteY14" fmla="*/ 277728 h 296433"/>
                <a:gd name="connsiteX15" fmla="*/ 29791 w 124145"/>
                <a:gd name="connsiteY15" fmla="*/ 279076 h 296433"/>
                <a:gd name="connsiteX16" fmla="*/ 104613 w 124145"/>
                <a:gd name="connsiteY16" fmla="*/ 279076 h 296433"/>
                <a:gd name="connsiteX17" fmla="*/ 113282 w 124145"/>
                <a:gd name="connsiteY17" fmla="*/ 287745 h 296433"/>
                <a:gd name="connsiteX18" fmla="*/ 104613 w 124145"/>
                <a:gd name="connsiteY18" fmla="*/ 296414 h 296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4145" h="296433">
                  <a:moveTo>
                    <a:pt x="104613" y="296401"/>
                  </a:moveTo>
                  <a:lnTo>
                    <a:pt x="29791" y="296401"/>
                  </a:lnTo>
                  <a:cubicBezTo>
                    <a:pt x="13327" y="296401"/>
                    <a:pt x="-17" y="283050"/>
                    <a:pt x="-14" y="266592"/>
                  </a:cubicBezTo>
                  <a:cubicBezTo>
                    <a:pt x="-14" y="261924"/>
                    <a:pt x="1081" y="257322"/>
                    <a:pt x="3183" y="253161"/>
                  </a:cubicBezTo>
                  <a:lnTo>
                    <a:pt x="104146" y="53263"/>
                  </a:lnTo>
                  <a:cubicBezTo>
                    <a:pt x="110312" y="41046"/>
                    <a:pt x="105404" y="26135"/>
                    <a:pt x="93185" y="19973"/>
                  </a:cubicBezTo>
                  <a:cubicBezTo>
                    <a:pt x="89723" y="18226"/>
                    <a:pt x="85898" y="17319"/>
                    <a:pt x="82019" y="17319"/>
                  </a:cubicBezTo>
                  <a:lnTo>
                    <a:pt x="17507" y="17319"/>
                  </a:lnTo>
                  <a:cubicBezTo>
                    <a:pt x="12719" y="17319"/>
                    <a:pt x="8838" y="13438"/>
                    <a:pt x="8838" y="8650"/>
                  </a:cubicBezTo>
                  <a:cubicBezTo>
                    <a:pt x="8838" y="3862"/>
                    <a:pt x="12719" y="-19"/>
                    <a:pt x="17507" y="-19"/>
                  </a:cubicBezTo>
                  <a:lnTo>
                    <a:pt x="82019" y="-19"/>
                  </a:lnTo>
                  <a:cubicBezTo>
                    <a:pt x="105266" y="-33"/>
                    <a:pt x="124121" y="18799"/>
                    <a:pt x="124132" y="42046"/>
                  </a:cubicBezTo>
                  <a:cubicBezTo>
                    <a:pt x="124136" y="48662"/>
                    <a:pt x="122585" y="55170"/>
                    <a:pt x="119604" y="61065"/>
                  </a:cubicBezTo>
                  <a:lnTo>
                    <a:pt x="18654" y="260963"/>
                  </a:lnTo>
                  <a:cubicBezTo>
                    <a:pt x="15539" y="267112"/>
                    <a:pt x="17991" y="274607"/>
                    <a:pt x="24133" y="277728"/>
                  </a:cubicBezTo>
                  <a:cubicBezTo>
                    <a:pt x="25887" y="278622"/>
                    <a:pt x="27825" y="279076"/>
                    <a:pt x="29791" y="279076"/>
                  </a:cubicBezTo>
                  <a:lnTo>
                    <a:pt x="104613" y="279076"/>
                  </a:lnTo>
                  <a:cubicBezTo>
                    <a:pt x="109401" y="279076"/>
                    <a:pt x="113282" y="282957"/>
                    <a:pt x="113282" y="287745"/>
                  </a:cubicBezTo>
                  <a:cubicBezTo>
                    <a:pt x="113282" y="292533"/>
                    <a:pt x="109401" y="296414"/>
                    <a:pt x="104613" y="296414"/>
                  </a:cubicBezTo>
                  <a:close/>
                </a:path>
              </a:pathLst>
            </a:custGeom>
            <a:gradFill>
              <a:gsLst>
                <a:gs pos="0">
                  <a:srgbClr val="FFFFFF"/>
                </a:gs>
                <a:gs pos="84000">
                  <a:srgbClr val="CDDFEC"/>
                </a:gs>
              </a:gsLst>
              <a:lin ang="16200000" scaled="1"/>
            </a:gradFill>
            <a:ln w="1333" cap="flat">
              <a:noFill/>
              <a:prstDash val="solid"/>
              <a:miter/>
            </a:ln>
          </p:spPr>
          <p:txBody>
            <a:bodyPr rtlCol="0" anchor="ctr"/>
            <a:lstStyle/>
            <a:p>
              <a:endParaRPr lang="zh-CN" altLang="en-US"/>
            </a:p>
          </p:txBody>
        </p:sp>
        <p:sp>
          <p:nvSpPr>
            <p:cNvPr id="216" name="任意多边形: 形状 215">
              <a:extLst>
                <a:ext uri="{FF2B5EF4-FFF2-40B4-BE49-F238E27FC236}">
                  <a16:creationId xmlns:a16="http://schemas.microsoft.com/office/drawing/2014/main" id="{FF5C1303-83E7-29D2-B72D-3BB2691B9022}"/>
                </a:ext>
              </a:extLst>
            </p:cNvPr>
            <p:cNvSpPr/>
            <p:nvPr/>
          </p:nvSpPr>
          <p:spPr>
            <a:xfrm>
              <a:off x="2028788" y="4432386"/>
              <a:ext cx="420112" cy="19685"/>
            </a:xfrm>
            <a:custGeom>
              <a:avLst/>
              <a:gdLst>
                <a:gd name="connsiteX0" fmla="*/ 1136 w 420112"/>
                <a:gd name="connsiteY0" fmla="*/ 0 h 19685"/>
                <a:gd name="connsiteX1" fmla="*/ 414030 w 420112"/>
                <a:gd name="connsiteY1" fmla="*/ 0 h 19685"/>
                <a:gd name="connsiteX2" fmla="*/ 420112 w 420112"/>
                <a:gd name="connsiteY2" fmla="*/ 6082 h 19685"/>
                <a:gd name="connsiteX3" fmla="*/ 420112 w 420112"/>
                <a:gd name="connsiteY3" fmla="*/ 13604 h 19685"/>
                <a:gd name="connsiteX4" fmla="*/ 414030 w 420112"/>
                <a:gd name="connsiteY4" fmla="*/ 19686 h 19685"/>
                <a:gd name="connsiteX5" fmla="*/ 1136 w 420112"/>
                <a:gd name="connsiteY5" fmla="*/ 19686 h 19685"/>
                <a:gd name="connsiteX6" fmla="*/ 3 w 420112"/>
                <a:gd name="connsiteY6" fmla="*/ 18552 h 19685"/>
                <a:gd name="connsiteX7" fmla="*/ 3 w 420112"/>
                <a:gd name="connsiteY7" fmla="*/ 1214 h 19685"/>
                <a:gd name="connsiteX8" fmla="*/ 1054 w 420112"/>
                <a:gd name="connsiteY8" fmla="*/ 0 h 19685"/>
                <a:gd name="connsiteX9" fmla="*/ 1136 w 420112"/>
                <a:gd name="connsiteY9" fmla="*/ 0 h 19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0112" h="19685">
                  <a:moveTo>
                    <a:pt x="1136" y="0"/>
                  </a:moveTo>
                  <a:lnTo>
                    <a:pt x="414030" y="0"/>
                  </a:lnTo>
                  <a:cubicBezTo>
                    <a:pt x="417389" y="0"/>
                    <a:pt x="420112" y="2721"/>
                    <a:pt x="420112" y="6082"/>
                  </a:cubicBezTo>
                  <a:lnTo>
                    <a:pt x="420112" y="13604"/>
                  </a:lnTo>
                  <a:cubicBezTo>
                    <a:pt x="420112" y="16965"/>
                    <a:pt x="417389" y="19686"/>
                    <a:pt x="414030" y="19686"/>
                  </a:cubicBezTo>
                  <a:lnTo>
                    <a:pt x="1136" y="19686"/>
                  </a:lnTo>
                  <a:cubicBezTo>
                    <a:pt x="511" y="19686"/>
                    <a:pt x="3" y="19179"/>
                    <a:pt x="3" y="18552"/>
                  </a:cubicBezTo>
                  <a:lnTo>
                    <a:pt x="3" y="1214"/>
                  </a:lnTo>
                  <a:cubicBezTo>
                    <a:pt x="-41" y="587"/>
                    <a:pt x="430" y="53"/>
                    <a:pt x="1054" y="0"/>
                  </a:cubicBezTo>
                  <a:cubicBezTo>
                    <a:pt x="1082" y="0"/>
                    <a:pt x="1108" y="0"/>
                    <a:pt x="1136" y="0"/>
                  </a:cubicBezTo>
                  <a:close/>
                </a:path>
              </a:pathLst>
            </a:custGeom>
            <a:solidFill>
              <a:srgbClr val="3D6FD3"/>
            </a:solidFill>
            <a:ln w="1333" cap="flat">
              <a:noFill/>
              <a:prstDash val="solid"/>
              <a:miter/>
            </a:ln>
          </p:spPr>
          <p:txBody>
            <a:bodyPr rtlCol="0" anchor="ctr"/>
            <a:lstStyle/>
            <a:p>
              <a:endParaRPr lang="zh-CN" altLang="en-US"/>
            </a:p>
          </p:txBody>
        </p:sp>
        <p:sp>
          <p:nvSpPr>
            <p:cNvPr id="217" name="任意多边形: 形状 216">
              <a:extLst>
                <a:ext uri="{FF2B5EF4-FFF2-40B4-BE49-F238E27FC236}">
                  <a16:creationId xmlns:a16="http://schemas.microsoft.com/office/drawing/2014/main" id="{B28D9E19-8192-74AB-6B3C-016DDF9D721F}"/>
                </a:ext>
              </a:extLst>
            </p:cNvPr>
            <p:cNvSpPr/>
            <p:nvPr/>
          </p:nvSpPr>
          <p:spPr>
            <a:xfrm>
              <a:off x="2028791" y="4432359"/>
              <a:ext cx="420055" cy="19605"/>
            </a:xfrm>
            <a:custGeom>
              <a:avLst/>
              <a:gdLst>
                <a:gd name="connsiteX0" fmla="*/ 1134 w 420055"/>
                <a:gd name="connsiteY0" fmla="*/ 27 h 19605"/>
                <a:gd name="connsiteX1" fmla="*/ 412053 w 420055"/>
                <a:gd name="connsiteY1" fmla="*/ 27 h 19605"/>
                <a:gd name="connsiteX2" fmla="*/ 420056 w 420055"/>
                <a:gd name="connsiteY2" fmla="*/ 8029 h 19605"/>
                <a:gd name="connsiteX3" fmla="*/ 420056 w 420055"/>
                <a:gd name="connsiteY3" fmla="*/ 11603 h 19605"/>
                <a:gd name="connsiteX4" fmla="*/ 412053 w 420055"/>
                <a:gd name="connsiteY4" fmla="*/ 19606 h 19605"/>
                <a:gd name="connsiteX5" fmla="*/ 1134 w 420055"/>
                <a:gd name="connsiteY5" fmla="*/ 19606 h 19605"/>
                <a:gd name="connsiteX6" fmla="*/ 0 w 420055"/>
                <a:gd name="connsiteY6" fmla="*/ 18472 h 19605"/>
                <a:gd name="connsiteX7" fmla="*/ 0 w 420055"/>
                <a:gd name="connsiteY7" fmla="*/ 1133 h 19605"/>
                <a:gd name="connsiteX8" fmla="*/ 1134 w 420055"/>
                <a:gd name="connsiteY8" fmla="*/ 0 h 19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0055" h="19605">
                  <a:moveTo>
                    <a:pt x="1134" y="27"/>
                  </a:moveTo>
                  <a:lnTo>
                    <a:pt x="412053" y="27"/>
                  </a:lnTo>
                  <a:cubicBezTo>
                    <a:pt x="416473" y="27"/>
                    <a:pt x="420056" y="3614"/>
                    <a:pt x="420056" y="8029"/>
                  </a:cubicBezTo>
                  <a:lnTo>
                    <a:pt x="420056" y="11603"/>
                  </a:lnTo>
                  <a:cubicBezTo>
                    <a:pt x="420056" y="16018"/>
                    <a:pt x="416473" y="19606"/>
                    <a:pt x="412053" y="19606"/>
                  </a:cubicBezTo>
                  <a:lnTo>
                    <a:pt x="1134" y="19606"/>
                  </a:lnTo>
                  <a:cubicBezTo>
                    <a:pt x="508" y="19606"/>
                    <a:pt x="0" y="19099"/>
                    <a:pt x="0" y="18472"/>
                  </a:cubicBezTo>
                  <a:lnTo>
                    <a:pt x="0" y="1133"/>
                  </a:lnTo>
                  <a:cubicBezTo>
                    <a:pt x="0" y="507"/>
                    <a:pt x="508" y="0"/>
                    <a:pt x="1134" y="0"/>
                  </a:cubicBezTo>
                  <a:close/>
                </a:path>
              </a:pathLst>
            </a:custGeom>
            <a:solidFill>
              <a:srgbClr val="00A887"/>
            </a:solidFill>
            <a:ln w="1333" cap="flat">
              <a:noFill/>
              <a:prstDash val="solid"/>
              <a:miter/>
            </a:ln>
          </p:spPr>
          <p:txBody>
            <a:bodyPr rtlCol="0" anchor="ctr"/>
            <a:lstStyle/>
            <a:p>
              <a:endParaRPr lang="zh-CN" altLang="en-US"/>
            </a:p>
          </p:txBody>
        </p:sp>
        <p:sp>
          <p:nvSpPr>
            <p:cNvPr id="218" name="任意多边形: 形状 217">
              <a:extLst>
                <a:ext uri="{FF2B5EF4-FFF2-40B4-BE49-F238E27FC236}">
                  <a16:creationId xmlns:a16="http://schemas.microsoft.com/office/drawing/2014/main" id="{864114B4-E779-8E4E-5FBB-C4E2C9333CBD}"/>
                </a:ext>
              </a:extLst>
            </p:cNvPr>
            <p:cNvSpPr/>
            <p:nvPr/>
          </p:nvSpPr>
          <p:spPr>
            <a:xfrm>
              <a:off x="2028791" y="4432385"/>
              <a:ext cx="276560" cy="19672"/>
            </a:xfrm>
            <a:custGeom>
              <a:avLst/>
              <a:gdLst>
                <a:gd name="connsiteX0" fmla="*/ 275427 w 276560"/>
                <a:gd name="connsiteY0" fmla="*/ 0 h 19672"/>
                <a:gd name="connsiteX1" fmla="*/ 276561 w 276560"/>
                <a:gd name="connsiteY1" fmla="*/ 0 h 19672"/>
                <a:gd name="connsiteX2" fmla="*/ 276561 w 276560"/>
                <a:gd name="connsiteY2" fmla="*/ 19672 h 19672"/>
                <a:gd name="connsiteX3" fmla="*/ 275427 w 276560"/>
                <a:gd name="connsiteY3" fmla="*/ 19672 h 19672"/>
                <a:gd name="connsiteX4" fmla="*/ 1134 w 276560"/>
                <a:gd name="connsiteY4" fmla="*/ 19672 h 19672"/>
                <a:gd name="connsiteX5" fmla="*/ 0 w 276560"/>
                <a:gd name="connsiteY5" fmla="*/ 19672 h 19672"/>
                <a:gd name="connsiteX6" fmla="*/ 0 w 276560"/>
                <a:gd name="connsiteY6" fmla="*/ 0 h 19672"/>
                <a:gd name="connsiteX7" fmla="*/ 1134 w 276560"/>
                <a:gd name="connsiteY7" fmla="*/ 0 h 19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6560" h="19672">
                  <a:moveTo>
                    <a:pt x="275427" y="0"/>
                  </a:moveTo>
                  <a:cubicBezTo>
                    <a:pt x="276053" y="0"/>
                    <a:pt x="276561" y="0"/>
                    <a:pt x="276561" y="0"/>
                  </a:cubicBezTo>
                  <a:lnTo>
                    <a:pt x="276561" y="19672"/>
                  </a:lnTo>
                  <a:cubicBezTo>
                    <a:pt x="276561" y="19672"/>
                    <a:pt x="276053" y="19672"/>
                    <a:pt x="275427" y="19672"/>
                  </a:cubicBezTo>
                  <a:lnTo>
                    <a:pt x="1134" y="19672"/>
                  </a:lnTo>
                  <a:cubicBezTo>
                    <a:pt x="508" y="19672"/>
                    <a:pt x="0" y="19672"/>
                    <a:pt x="0" y="19672"/>
                  </a:cubicBezTo>
                  <a:lnTo>
                    <a:pt x="0" y="0"/>
                  </a:lnTo>
                  <a:cubicBezTo>
                    <a:pt x="0" y="0"/>
                    <a:pt x="508" y="0"/>
                    <a:pt x="1134" y="0"/>
                  </a:cubicBezTo>
                  <a:close/>
                </a:path>
              </a:pathLst>
            </a:custGeom>
            <a:gradFill>
              <a:gsLst>
                <a:gs pos="0">
                  <a:srgbClr val="00A887"/>
                </a:gs>
                <a:gs pos="50000">
                  <a:srgbClr val="12856C"/>
                </a:gs>
                <a:gs pos="100000">
                  <a:srgbClr val="256351"/>
                </a:gs>
              </a:gsLst>
              <a:lin ang="16128924" scaled="1"/>
            </a:gradFill>
            <a:ln w="1333" cap="flat">
              <a:noFill/>
              <a:prstDash val="solid"/>
              <a:miter/>
            </a:ln>
          </p:spPr>
          <p:txBody>
            <a:bodyPr rtlCol="0" anchor="ctr"/>
            <a:lstStyle/>
            <a:p>
              <a:endParaRPr lang="zh-CN" altLang="en-US"/>
            </a:p>
          </p:txBody>
        </p:sp>
        <p:sp>
          <p:nvSpPr>
            <p:cNvPr id="219" name="任意多边形: 形状 218">
              <a:extLst>
                <a:ext uri="{FF2B5EF4-FFF2-40B4-BE49-F238E27FC236}">
                  <a16:creationId xmlns:a16="http://schemas.microsoft.com/office/drawing/2014/main" id="{0145C931-DAB0-3B37-C4D4-9C4AEF2EDF37}"/>
                </a:ext>
              </a:extLst>
            </p:cNvPr>
            <p:cNvSpPr/>
            <p:nvPr/>
          </p:nvSpPr>
          <p:spPr>
            <a:xfrm>
              <a:off x="2102772" y="4424637"/>
              <a:ext cx="113086" cy="7749"/>
            </a:xfrm>
            <a:custGeom>
              <a:avLst/>
              <a:gdLst>
                <a:gd name="connsiteX0" fmla="*/ 0 w 113086"/>
                <a:gd name="connsiteY0" fmla="*/ 0 h 7749"/>
                <a:gd name="connsiteX1" fmla="*/ 108712 w 113086"/>
                <a:gd name="connsiteY1" fmla="*/ 0 h 7749"/>
                <a:gd name="connsiteX2" fmla="*/ 113086 w 113086"/>
                <a:gd name="connsiteY2" fmla="*/ 4375 h 7749"/>
                <a:gd name="connsiteX3" fmla="*/ 113086 w 113086"/>
                <a:gd name="connsiteY3" fmla="*/ 7749 h 7749"/>
                <a:gd name="connsiteX4" fmla="*/ 113086 w 113086"/>
                <a:gd name="connsiteY4" fmla="*/ 7749 h 7749"/>
                <a:gd name="connsiteX5" fmla="*/ 0 w 113086"/>
                <a:gd name="connsiteY5" fmla="*/ 7749 h 7749"/>
                <a:gd name="connsiteX6" fmla="*/ 0 w 113086"/>
                <a:gd name="connsiteY6" fmla="*/ 7749 h 7749"/>
                <a:gd name="connsiteX7" fmla="*/ 0 w 113086"/>
                <a:gd name="connsiteY7" fmla="*/ 0 h 7749"/>
                <a:gd name="connsiteX8" fmla="*/ 0 w 113086"/>
                <a:gd name="connsiteY8" fmla="*/ 0 h 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086" h="7749">
                  <a:moveTo>
                    <a:pt x="0" y="0"/>
                  </a:moveTo>
                  <a:lnTo>
                    <a:pt x="108712" y="0"/>
                  </a:lnTo>
                  <a:cubicBezTo>
                    <a:pt x="111128" y="0"/>
                    <a:pt x="113086" y="1961"/>
                    <a:pt x="113086" y="4375"/>
                  </a:cubicBezTo>
                  <a:lnTo>
                    <a:pt x="113086" y="7749"/>
                  </a:lnTo>
                  <a:lnTo>
                    <a:pt x="113086" y="7749"/>
                  </a:lnTo>
                  <a:lnTo>
                    <a:pt x="0" y="7749"/>
                  </a:lnTo>
                  <a:lnTo>
                    <a:pt x="0" y="7749"/>
                  </a:lnTo>
                  <a:lnTo>
                    <a:pt x="0" y="0"/>
                  </a:lnTo>
                  <a:lnTo>
                    <a:pt x="0" y="0"/>
                  </a:lnTo>
                  <a:close/>
                </a:path>
              </a:pathLst>
            </a:custGeom>
            <a:solidFill>
              <a:srgbClr val="CCDEF2"/>
            </a:solidFill>
            <a:ln w="1333" cap="flat">
              <a:no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id="{660CC1AC-204D-96B6-1917-B3D0C4AE2995}"/>
                </a:ext>
              </a:extLst>
            </p:cNvPr>
            <p:cNvSpPr/>
            <p:nvPr/>
          </p:nvSpPr>
          <p:spPr>
            <a:xfrm>
              <a:off x="2028791" y="4432399"/>
              <a:ext cx="150070" cy="19685"/>
            </a:xfrm>
            <a:custGeom>
              <a:avLst/>
              <a:gdLst>
                <a:gd name="connsiteX0" fmla="*/ -14 w 150070"/>
                <a:gd name="connsiteY0" fmla="*/ 1114 h 19685"/>
                <a:gd name="connsiteX1" fmla="*/ -14 w 150070"/>
                <a:gd name="connsiteY1" fmla="*/ 15665 h 19685"/>
                <a:gd name="connsiteX2" fmla="*/ 1133 w 150070"/>
                <a:gd name="connsiteY2" fmla="*/ 19667 h 19685"/>
                <a:gd name="connsiteX3" fmla="*/ 138867 w 150070"/>
                <a:gd name="connsiteY3" fmla="*/ 19667 h 19685"/>
                <a:gd name="connsiteX4" fmla="*/ 150057 w 150070"/>
                <a:gd name="connsiteY4" fmla="*/ -19 h 19685"/>
                <a:gd name="connsiteX5" fmla="*/ 1107 w 150070"/>
                <a:gd name="connsiteY5" fmla="*/ -19 h 19685"/>
                <a:gd name="connsiteX6" fmla="*/ -14 w 150070"/>
                <a:gd name="connsiteY6" fmla="*/ 1114 h 19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0070" h="19685">
                  <a:moveTo>
                    <a:pt x="-14" y="1114"/>
                  </a:moveTo>
                  <a:lnTo>
                    <a:pt x="-14" y="15665"/>
                  </a:lnTo>
                  <a:lnTo>
                    <a:pt x="1133" y="19667"/>
                  </a:lnTo>
                  <a:lnTo>
                    <a:pt x="138867" y="19667"/>
                  </a:lnTo>
                  <a:lnTo>
                    <a:pt x="150057" y="-19"/>
                  </a:lnTo>
                  <a:lnTo>
                    <a:pt x="1107" y="-19"/>
                  </a:lnTo>
                  <a:cubicBezTo>
                    <a:pt x="489" y="-6"/>
                    <a:pt x="-7" y="501"/>
                    <a:pt x="-14" y="1114"/>
                  </a:cubicBezTo>
                  <a:close/>
                </a:path>
              </a:pathLst>
            </a:custGeom>
            <a:gradFill>
              <a:gsLst>
                <a:gs pos="0">
                  <a:srgbClr val="00A887"/>
                </a:gs>
                <a:gs pos="50000">
                  <a:srgbClr val="12856C"/>
                </a:gs>
                <a:gs pos="100000">
                  <a:srgbClr val="256351"/>
                </a:gs>
              </a:gsLst>
              <a:lin ang="16726987" scaled="1"/>
            </a:gradFill>
            <a:ln w="1333" cap="flat">
              <a:no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id="{9A57CDC1-4159-0B4F-A7C5-46C57366681E}"/>
                </a:ext>
              </a:extLst>
            </p:cNvPr>
            <p:cNvSpPr/>
            <p:nvPr/>
          </p:nvSpPr>
          <p:spPr>
            <a:xfrm>
              <a:off x="1862370" y="4502886"/>
              <a:ext cx="238815" cy="210741"/>
            </a:xfrm>
            <a:custGeom>
              <a:avLst/>
              <a:gdLst>
                <a:gd name="connsiteX0" fmla="*/ 3106 w 238815"/>
                <a:gd name="connsiteY0" fmla="*/ 18079 h 210741"/>
                <a:gd name="connsiteX1" fmla="*/ 36902 w 238815"/>
                <a:gd name="connsiteY1" fmla="*/ 94889 h 210741"/>
                <a:gd name="connsiteX2" fmla="*/ 170408 w 238815"/>
                <a:gd name="connsiteY2" fmla="*/ 101357 h 210741"/>
                <a:gd name="connsiteX3" fmla="*/ 216795 w 238815"/>
                <a:gd name="connsiteY3" fmla="*/ 210722 h 210741"/>
                <a:gd name="connsiteX4" fmla="*/ 238801 w 238815"/>
                <a:gd name="connsiteY4" fmla="*/ 210722 h 210741"/>
                <a:gd name="connsiteX5" fmla="*/ 183492 w 238815"/>
                <a:gd name="connsiteY5" fmla="*/ 64426 h 210741"/>
                <a:gd name="connsiteX6" fmla="*/ 42557 w 238815"/>
                <a:gd name="connsiteY6" fmla="*/ -19 h 210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815" h="210741">
                  <a:moveTo>
                    <a:pt x="3106" y="18079"/>
                  </a:moveTo>
                  <a:cubicBezTo>
                    <a:pt x="3106" y="18079"/>
                    <a:pt x="-15206" y="75883"/>
                    <a:pt x="36902" y="94889"/>
                  </a:cubicBezTo>
                  <a:cubicBezTo>
                    <a:pt x="89011" y="113894"/>
                    <a:pt x="170408" y="101357"/>
                    <a:pt x="170408" y="101357"/>
                  </a:cubicBezTo>
                  <a:lnTo>
                    <a:pt x="216795" y="210722"/>
                  </a:lnTo>
                  <a:lnTo>
                    <a:pt x="238801" y="210722"/>
                  </a:lnTo>
                  <a:cubicBezTo>
                    <a:pt x="238801" y="210722"/>
                    <a:pt x="221556" y="79884"/>
                    <a:pt x="183492" y="64426"/>
                  </a:cubicBezTo>
                  <a:cubicBezTo>
                    <a:pt x="145427" y="48968"/>
                    <a:pt x="42557" y="-19"/>
                    <a:pt x="42557" y="-19"/>
                  </a:cubicBezTo>
                </a:path>
              </a:pathLst>
            </a:custGeom>
            <a:solidFill>
              <a:srgbClr val="4A567C"/>
            </a:solidFill>
            <a:ln w="1333" cap="flat">
              <a:noFill/>
              <a:prstDash val="solid"/>
              <a:miter/>
            </a:ln>
          </p:spPr>
          <p:txBody>
            <a:bodyPr rtlCol="0" anchor="ctr"/>
            <a:lstStyle/>
            <a:p>
              <a:endParaRPr lang="zh-CN" altLang="en-US"/>
            </a:p>
          </p:txBody>
        </p:sp>
        <p:sp>
          <p:nvSpPr>
            <p:cNvPr id="222" name="任意多边形: 形状 221">
              <a:extLst>
                <a:ext uri="{FF2B5EF4-FFF2-40B4-BE49-F238E27FC236}">
                  <a16:creationId xmlns:a16="http://schemas.microsoft.com/office/drawing/2014/main" id="{95393A11-AE45-ADB9-1150-A1B0C8FD4139}"/>
                </a:ext>
              </a:extLst>
            </p:cNvPr>
            <p:cNvSpPr/>
            <p:nvPr/>
          </p:nvSpPr>
          <p:spPr>
            <a:xfrm>
              <a:off x="2078138" y="4710693"/>
              <a:ext cx="52612" cy="37784"/>
            </a:xfrm>
            <a:custGeom>
              <a:avLst/>
              <a:gdLst>
                <a:gd name="connsiteX0" fmla="*/ -14 w 52612"/>
                <a:gd name="connsiteY0" fmla="*/ -19 h 37784"/>
                <a:gd name="connsiteX1" fmla="*/ 1920 w 52612"/>
                <a:gd name="connsiteY1" fmla="*/ 31523 h 37784"/>
                <a:gd name="connsiteX2" fmla="*/ 1920 w 52612"/>
                <a:gd name="connsiteY2" fmla="*/ 31617 h 37784"/>
                <a:gd name="connsiteX3" fmla="*/ 5520 w 52612"/>
                <a:gd name="connsiteY3" fmla="*/ 37618 h 37784"/>
                <a:gd name="connsiteX4" fmla="*/ 6761 w 52612"/>
                <a:gd name="connsiteY4" fmla="*/ 37765 h 37784"/>
                <a:gd name="connsiteX5" fmla="*/ 52348 w 52612"/>
                <a:gd name="connsiteY5" fmla="*/ 37765 h 37784"/>
                <a:gd name="connsiteX6" fmla="*/ 45679 w 52612"/>
                <a:gd name="connsiteY6" fmla="*/ 18879 h 37784"/>
                <a:gd name="connsiteX7" fmla="*/ 22033 w 52612"/>
                <a:gd name="connsiteY7" fmla="*/ -19 h 3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612" h="37784">
                  <a:moveTo>
                    <a:pt x="-14" y="-19"/>
                  </a:moveTo>
                  <a:cubicBezTo>
                    <a:pt x="-14" y="-19"/>
                    <a:pt x="2814" y="28402"/>
                    <a:pt x="1920" y="31523"/>
                  </a:cubicBezTo>
                  <a:lnTo>
                    <a:pt x="1920" y="31617"/>
                  </a:lnTo>
                  <a:cubicBezTo>
                    <a:pt x="1257" y="34271"/>
                    <a:pt x="2868" y="36951"/>
                    <a:pt x="5520" y="37618"/>
                  </a:cubicBezTo>
                  <a:cubicBezTo>
                    <a:pt x="5925" y="37725"/>
                    <a:pt x="6343" y="37765"/>
                    <a:pt x="6761" y="37765"/>
                  </a:cubicBezTo>
                  <a:lnTo>
                    <a:pt x="52348" y="37765"/>
                  </a:lnTo>
                  <a:cubicBezTo>
                    <a:pt x="52348" y="37765"/>
                    <a:pt x="54589" y="22294"/>
                    <a:pt x="45679" y="18879"/>
                  </a:cubicBezTo>
                  <a:cubicBezTo>
                    <a:pt x="36770" y="15465"/>
                    <a:pt x="26060" y="10370"/>
                    <a:pt x="22033" y="-19"/>
                  </a:cubicBezTo>
                </a:path>
              </a:pathLst>
            </a:custGeom>
            <a:solidFill>
              <a:srgbClr val="314341"/>
            </a:solidFill>
            <a:ln w="1333" cap="flat">
              <a:noFill/>
              <a:prstDash val="solid"/>
              <a:miter/>
            </a:ln>
          </p:spPr>
          <p:txBody>
            <a:bodyPr rtlCol="0" anchor="ctr"/>
            <a:lstStyle/>
            <a:p>
              <a:endParaRPr lang="zh-CN" altLang="en-US"/>
            </a:p>
          </p:txBody>
        </p:sp>
        <p:sp>
          <p:nvSpPr>
            <p:cNvPr id="223" name="任意多边形: 形状 222">
              <a:extLst>
                <a:ext uri="{FF2B5EF4-FFF2-40B4-BE49-F238E27FC236}">
                  <a16:creationId xmlns:a16="http://schemas.microsoft.com/office/drawing/2014/main" id="{D5DA114A-4D56-2AA3-988F-FE48978CBCCE}"/>
                </a:ext>
              </a:extLst>
            </p:cNvPr>
            <p:cNvSpPr/>
            <p:nvPr/>
          </p:nvSpPr>
          <p:spPr>
            <a:xfrm>
              <a:off x="1970996" y="4218309"/>
              <a:ext cx="71054" cy="99149"/>
            </a:xfrm>
            <a:custGeom>
              <a:avLst/>
              <a:gdLst>
                <a:gd name="connsiteX0" fmla="*/ 68451 w 71054"/>
                <a:gd name="connsiteY0" fmla="*/ 24135 h 99149"/>
                <a:gd name="connsiteX1" fmla="*/ 68237 w 71054"/>
                <a:gd name="connsiteY1" fmla="*/ 25363 h 99149"/>
                <a:gd name="connsiteX2" fmla="*/ 20810 w 71054"/>
                <a:gd name="connsiteY2" fmla="*/ 1129 h 99149"/>
                <a:gd name="connsiteX3" fmla="*/ 6139 w 71054"/>
                <a:gd name="connsiteY3" fmla="*/ 74417 h 99149"/>
                <a:gd name="connsiteX4" fmla="*/ 444 w 71054"/>
                <a:gd name="connsiteY4" fmla="*/ 96810 h 99149"/>
                <a:gd name="connsiteX5" fmla="*/ 45977 w 71054"/>
                <a:gd name="connsiteY5" fmla="*/ 99131 h 99149"/>
                <a:gd name="connsiteX6" fmla="*/ 47378 w 71054"/>
                <a:gd name="connsiteY6" fmla="*/ 87367 h 99149"/>
                <a:gd name="connsiteX7" fmla="*/ 64583 w 71054"/>
                <a:gd name="connsiteY7" fmla="*/ 72696 h 99149"/>
                <a:gd name="connsiteX8" fmla="*/ 68731 w 71054"/>
                <a:gd name="connsiteY8" fmla="*/ 58706 h 99149"/>
                <a:gd name="connsiteX9" fmla="*/ 70251 w 71054"/>
                <a:gd name="connsiteY9" fmla="*/ 54437 h 99149"/>
                <a:gd name="connsiteX10" fmla="*/ 70251 w 71054"/>
                <a:gd name="connsiteY10" fmla="*/ 54437 h 99149"/>
                <a:gd name="connsiteX11" fmla="*/ 68451 w 71054"/>
                <a:gd name="connsiteY11" fmla="*/ 24135 h 99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1054" h="99149">
                  <a:moveTo>
                    <a:pt x="68451" y="24135"/>
                  </a:moveTo>
                  <a:lnTo>
                    <a:pt x="68237" y="25363"/>
                  </a:lnTo>
                  <a:cubicBezTo>
                    <a:pt x="66303" y="13026"/>
                    <a:pt x="54260" y="-4713"/>
                    <a:pt x="20810" y="1129"/>
                  </a:cubicBezTo>
                  <a:cubicBezTo>
                    <a:pt x="-14200" y="7237"/>
                    <a:pt x="5339" y="58946"/>
                    <a:pt x="6139" y="74417"/>
                  </a:cubicBezTo>
                  <a:cubicBezTo>
                    <a:pt x="6939" y="89888"/>
                    <a:pt x="444" y="96810"/>
                    <a:pt x="444" y="96810"/>
                  </a:cubicBezTo>
                  <a:lnTo>
                    <a:pt x="45977" y="99131"/>
                  </a:lnTo>
                  <a:cubicBezTo>
                    <a:pt x="45977" y="99131"/>
                    <a:pt x="43590" y="94303"/>
                    <a:pt x="47378" y="87367"/>
                  </a:cubicBezTo>
                  <a:cubicBezTo>
                    <a:pt x="51165" y="80432"/>
                    <a:pt x="56314" y="88061"/>
                    <a:pt x="64583" y="72696"/>
                  </a:cubicBezTo>
                  <a:cubicBezTo>
                    <a:pt x="66747" y="68295"/>
                    <a:pt x="68150" y="63574"/>
                    <a:pt x="68731" y="58706"/>
                  </a:cubicBezTo>
                  <a:cubicBezTo>
                    <a:pt x="68975" y="57198"/>
                    <a:pt x="69491" y="55758"/>
                    <a:pt x="70251" y="54437"/>
                  </a:cubicBezTo>
                  <a:lnTo>
                    <a:pt x="70251" y="54437"/>
                  </a:lnTo>
                  <a:cubicBezTo>
                    <a:pt x="72772" y="49743"/>
                    <a:pt x="68451" y="24135"/>
                    <a:pt x="68451" y="24135"/>
                  </a:cubicBezTo>
                  <a:close/>
                </a:path>
              </a:pathLst>
            </a:custGeom>
            <a:solidFill>
              <a:srgbClr val="F9AA8F"/>
            </a:solidFill>
            <a:ln w="1333" cap="flat">
              <a:noFill/>
              <a:prstDash val="solid"/>
              <a:miter/>
            </a:ln>
          </p:spPr>
          <p:txBody>
            <a:bodyPr rtlCol="0" anchor="ctr"/>
            <a:lstStyle/>
            <a:p>
              <a:endParaRPr lang="zh-CN" altLang="en-US"/>
            </a:p>
          </p:txBody>
        </p:sp>
        <p:sp>
          <p:nvSpPr>
            <p:cNvPr id="224" name="任意多边形: 形状 223">
              <a:extLst>
                <a:ext uri="{FF2B5EF4-FFF2-40B4-BE49-F238E27FC236}">
                  <a16:creationId xmlns:a16="http://schemas.microsoft.com/office/drawing/2014/main" id="{F05147FE-3FEA-A96C-0D09-B2E347F0C6EF}"/>
                </a:ext>
              </a:extLst>
            </p:cNvPr>
            <p:cNvSpPr/>
            <p:nvPr/>
          </p:nvSpPr>
          <p:spPr>
            <a:xfrm>
              <a:off x="1972107" y="4232460"/>
              <a:ext cx="69420" cy="80236"/>
            </a:xfrm>
            <a:custGeom>
              <a:avLst/>
              <a:gdLst>
                <a:gd name="connsiteX0" fmla="*/ -14 w 69420"/>
                <a:gd name="connsiteY0" fmla="*/ 30430 h 80236"/>
                <a:gd name="connsiteX1" fmla="*/ -14 w 69420"/>
                <a:gd name="connsiteY1" fmla="*/ 30803 h 80236"/>
                <a:gd name="connsiteX2" fmla="*/ 5094 w 69420"/>
                <a:gd name="connsiteY2" fmla="*/ 60265 h 80236"/>
                <a:gd name="connsiteX3" fmla="*/ 3134 w 69420"/>
                <a:gd name="connsiteY3" fmla="*/ 75736 h 80236"/>
                <a:gd name="connsiteX4" fmla="*/ 30288 w 69420"/>
                <a:gd name="connsiteY4" fmla="*/ 80218 h 80236"/>
                <a:gd name="connsiteX5" fmla="*/ 47627 w 69420"/>
                <a:gd name="connsiteY5" fmla="*/ 64440 h 80236"/>
                <a:gd name="connsiteX6" fmla="*/ 64071 w 69420"/>
                <a:gd name="connsiteY6" fmla="*/ 31763 h 80236"/>
                <a:gd name="connsiteX7" fmla="*/ 69406 w 69420"/>
                <a:gd name="connsiteY7" fmla="*/ 24775 h 80236"/>
                <a:gd name="connsiteX8" fmla="*/ 67406 w 69420"/>
                <a:gd name="connsiteY8" fmla="*/ 9984 h 80236"/>
                <a:gd name="connsiteX9" fmla="*/ 67192 w 69420"/>
                <a:gd name="connsiteY9" fmla="*/ 11211 h 80236"/>
                <a:gd name="connsiteX10" fmla="*/ 63991 w 69420"/>
                <a:gd name="connsiteY10" fmla="*/ 1981 h 80236"/>
                <a:gd name="connsiteX11" fmla="*/ 35410 w 69420"/>
                <a:gd name="connsiteY11" fmla="*/ -19 h 80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420" h="80236">
                  <a:moveTo>
                    <a:pt x="-14" y="30430"/>
                  </a:moveTo>
                  <a:lnTo>
                    <a:pt x="-14" y="30803"/>
                  </a:lnTo>
                  <a:cubicBezTo>
                    <a:pt x="1667" y="42887"/>
                    <a:pt x="4774" y="54290"/>
                    <a:pt x="5094" y="60265"/>
                  </a:cubicBezTo>
                  <a:cubicBezTo>
                    <a:pt x="5468" y="65507"/>
                    <a:pt x="4801" y="70761"/>
                    <a:pt x="3134" y="75736"/>
                  </a:cubicBezTo>
                  <a:lnTo>
                    <a:pt x="30288" y="80218"/>
                  </a:lnTo>
                  <a:cubicBezTo>
                    <a:pt x="30288" y="80218"/>
                    <a:pt x="40291" y="65773"/>
                    <a:pt x="47627" y="64440"/>
                  </a:cubicBezTo>
                  <a:cubicBezTo>
                    <a:pt x="54962" y="63106"/>
                    <a:pt x="60297" y="32430"/>
                    <a:pt x="64071" y="31763"/>
                  </a:cubicBezTo>
                  <a:cubicBezTo>
                    <a:pt x="66739" y="31297"/>
                    <a:pt x="68513" y="27242"/>
                    <a:pt x="69406" y="24775"/>
                  </a:cubicBezTo>
                  <a:cubicBezTo>
                    <a:pt x="68633" y="17266"/>
                    <a:pt x="67406" y="9984"/>
                    <a:pt x="67406" y="9984"/>
                  </a:cubicBezTo>
                  <a:lnTo>
                    <a:pt x="67192" y="11211"/>
                  </a:lnTo>
                  <a:cubicBezTo>
                    <a:pt x="66667" y="7970"/>
                    <a:pt x="65584" y="4849"/>
                    <a:pt x="63991" y="1981"/>
                  </a:cubicBezTo>
                  <a:lnTo>
                    <a:pt x="35410" y="-19"/>
                  </a:lnTo>
                  <a:close/>
                </a:path>
              </a:pathLst>
            </a:custGeom>
            <a:gradFill>
              <a:gsLst>
                <a:gs pos="0">
                  <a:srgbClr val="F78E6B"/>
                </a:gs>
                <a:gs pos="50000">
                  <a:srgbClr val="F89C7D"/>
                </a:gs>
                <a:gs pos="100000">
                  <a:srgbClr val="F9AA8F"/>
                </a:gs>
              </a:gsLst>
              <a:lin ang="13227734" scaled="1"/>
            </a:gradFill>
            <a:ln w="1333" cap="flat">
              <a:noFill/>
              <a:prstDash val="solid"/>
              <a:miter/>
            </a:ln>
          </p:spPr>
          <p:txBody>
            <a:bodyPr rtlCol="0" anchor="ctr"/>
            <a:lstStyle/>
            <a:p>
              <a:endParaRPr lang="zh-CN" altLang="en-US"/>
            </a:p>
          </p:txBody>
        </p:sp>
        <p:sp>
          <p:nvSpPr>
            <p:cNvPr id="225" name="任意多边形: 形状 224">
              <a:extLst>
                <a:ext uri="{FF2B5EF4-FFF2-40B4-BE49-F238E27FC236}">
                  <a16:creationId xmlns:a16="http://schemas.microsoft.com/office/drawing/2014/main" id="{4AC62FBA-0415-5B69-C673-E4FABC0A1C31}"/>
                </a:ext>
              </a:extLst>
            </p:cNvPr>
            <p:cNvSpPr/>
            <p:nvPr/>
          </p:nvSpPr>
          <p:spPr>
            <a:xfrm>
              <a:off x="2153067" y="4401556"/>
              <a:ext cx="32129" cy="38498"/>
            </a:xfrm>
            <a:custGeom>
              <a:avLst/>
              <a:gdLst>
                <a:gd name="connsiteX0" fmla="*/ -14 w 32129"/>
                <a:gd name="connsiteY0" fmla="*/ 26942 h 38498"/>
                <a:gd name="connsiteX1" fmla="*/ 8682 w 32129"/>
                <a:gd name="connsiteY1" fmla="*/ 14152 h 38498"/>
                <a:gd name="connsiteX2" fmla="*/ 23993 w 32129"/>
                <a:gd name="connsiteY2" fmla="*/ 468 h 38498"/>
                <a:gd name="connsiteX3" fmla="*/ 25180 w 32129"/>
                <a:gd name="connsiteY3" fmla="*/ 5430 h 38498"/>
                <a:gd name="connsiteX4" fmla="*/ 25780 w 32129"/>
                <a:gd name="connsiteY4" fmla="*/ 7750 h 38498"/>
                <a:gd name="connsiteX5" fmla="*/ 31729 w 32129"/>
                <a:gd name="connsiteY5" fmla="*/ 22181 h 38498"/>
                <a:gd name="connsiteX6" fmla="*/ 10589 w 32129"/>
                <a:gd name="connsiteY6" fmla="*/ 38479 h 38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129" h="38498">
                  <a:moveTo>
                    <a:pt x="-14" y="26942"/>
                  </a:moveTo>
                  <a:cubicBezTo>
                    <a:pt x="-14" y="26942"/>
                    <a:pt x="7495" y="21608"/>
                    <a:pt x="8682" y="14152"/>
                  </a:cubicBezTo>
                  <a:cubicBezTo>
                    <a:pt x="9869" y="6697"/>
                    <a:pt x="19352" y="-2213"/>
                    <a:pt x="23993" y="468"/>
                  </a:cubicBezTo>
                  <a:cubicBezTo>
                    <a:pt x="25874" y="1548"/>
                    <a:pt x="25580" y="3949"/>
                    <a:pt x="25180" y="5430"/>
                  </a:cubicBezTo>
                  <a:cubicBezTo>
                    <a:pt x="24952" y="6256"/>
                    <a:pt x="25180" y="7137"/>
                    <a:pt x="25780" y="7750"/>
                  </a:cubicBezTo>
                  <a:cubicBezTo>
                    <a:pt x="28141" y="10244"/>
                    <a:pt x="33609" y="16766"/>
                    <a:pt x="31729" y="22181"/>
                  </a:cubicBezTo>
                  <a:cubicBezTo>
                    <a:pt x="29341" y="29023"/>
                    <a:pt x="22019" y="35758"/>
                    <a:pt x="10589" y="38479"/>
                  </a:cubicBezTo>
                </a:path>
              </a:pathLst>
            </a:custGeom>
            <a:solidFill>
              <a:srgbClr val="F9AA8F"/>
            </a:solidFill>
            <a:ln w="1333" cap="flat">
              <a:noFill/>
              <a:prstDash val="solid"/>
              <a:miter/>
            </a:ln>
          </p:spPr>
          <p:txBody>
            <a:bodyPr rtlCol="0" anchor="ctr"/>
            <a:lstStyle/>
            <a:p>
              <a:endParaRPr lang="zh-CN" altLang="en-US"/>
            </a:p>
          </p:txBody>
        </p:sp>
        <p:sp>
          <p:nvSpPr>
            <p:cNvPr id="226" name="任意多边形: 形状 225">
              <a:extLst>
                <a:ext uri="{FF2B5EF4-FFF2-40B4-BE49-F238E27FC236}">
                  <a16:creationId xmlns:a16="http://schemas.microsoft.com/office/drawing/2014/main" id="{DF9D969B-6F6F-2DED-1BFA-FF3AB35100D5}"/>
                </a:ext>
              </a:extLst>
            </p:cNvPr>
            <p:cNvSpPr/>
            <p:nvPr/>
          </p:nvSpPr>
          <p:spPr>
            <a:xfrm>
              <a:off x="2153067" y="4408632"/>
              <a:ext cx="23326" cy="31422"/>
            </a:xfrm>
            <a:custGeom>
              <a:avLst/>
              <a:gdLst>
                <a:gd name="connsiteX0" fmla="*/ 19619 w 23326"/>
                <a:gd name="connsiteY0" fmla="*/ 22854 h 31422"/>
                <a:gd name="connsiteX1" fmla="*/ 11896 w 23326"/>
                <a:gd name="connsiteY1" fmla="*/ 10477 h 31422"/>
                <a:gd name="connsiteX2" fmla="*/ 11896 w 23326"/>
                <a:gd name="connsiteY2" fmla="*/ -19 h 31422"/>
                <a:gd name="connsiteX3" fmla="*/ 8682 w 23326"/>
                <a:gd name="connsiteY3" fmla="*/ 7076 h 31422"/>
                <a:gd name="connsiteX4" fmla="*/ -14 w 23326"/>
                <a:gd name="connsiteY4" fmla="*/ 19866 h 31422"/>
                <a:gd name="connsiteX5" fmla="*/ 10656 w 23326"/>
                <a:gd name="connsiteY5" fmla="*/ 31403 h 31422"/>
                <a:gd name="connsiteX6" fmla="*/ 23313 w 23326"/>
                <a:gd name="connsiteY6" fmla="*/ 25788 h 31422"/>
                <a:gd name="connsiteX7" fmla="*/ 19619 w 23326"/>
                <a:gd name="connsiteY7" fmla="*/ 22854 h 3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326" h="31422">
                  <a:moveTo>
                    <a:pt x="19619" y="22854"/>
                  </a:moveTo>
                  <a:cubicBezTo>
                    <a:pt x="20872" y="18973"/>
                    <a:pt x="16244" y="13732"/>
                    <a:pt x="11896" y="10477"/>
                  </a:cubicBezTo>
                  <a:cubicBezTo>
                    <a:pt x="7548" y="7223"/>
                    <a:pt x="11776" y="167"/>
                    <a:pt x="11896" y="-19"/>
                  </a:cubicBezTo>
                  <a:cubicBezTo>
                    <a:pt x="10296" y="2075"/>
                    <a:pt x="9196" y="4502"/>
                    <a:pt x="8682" y="7076"/>
                  </a:cubicBezTo>
                  <a:cubicBezTo>
                    <a:pt x="7495" y="14505"/>
                    <a:pt x="-14" y="19866"/>
                    <a:pt x="-14" y="19866"/>
                  </a:cubicBezTo>
                  <a:lnTo>
                    <a:pt x="10656" y="31403"/>
                  </a:lnTo>
                  <a:cubicBezTo>
                    <a:pt x="15200" y="30376"/>
                    <a:pt x="19500" y="28469"/>
                    <a:pt x="23313" y="25788"/>
                  </a:cubicBezTo>
                  <a:cubicBezTo>
                    <a:pt x="23313" y="25788"/>
                    <a:pt x="18418" y="26709"/>
                    <a:pt x="19619" y="22854"/>
                  </a:cubicBezTo>
                  <a:close/>
                </a:path>
              </a:pathLst>
            </a:custGeom>
            <a:gradFill>
              <a:gsLst>
                <a:gs pos="0">
                  <a:srgbClr val="F78E6B"/>
                </a:gs>
                <a:gs pos="50000">
                  <a:srgbClr val="F89C7D"/>
                </a:gs>
                <a:gs pos="100000">
                  <a:srgbClr val="F9AA8F"/>
                </a:gs>
              </a:gsLst>
              <a:lin ang="8944337" scaled="1"/>
            </a:gradFill>
            <a:ln w="1333" cap="flat">
              <a:noFill/>
              <a:prstDash val="solid"/>
              <a:miter/>
            </a:ln>
          </p:spPr>
          <p:txBody>
            <a:bodyPr rtlCol="0" anchor="ctr"/>
            <a:lstStyle/>
            <a:p>
              <a:endParaRPr lang="zh-CN" altLang="en-US"/>
            </a:p>
          </p:txBody>
        </p:sp>
        <p:sp>
          <p:nvSpPr>
            <p:cNvPr id="227" name="任意多边形: 形状 226">
              <a:extLst>
                <a:ext uri="{FF2B5EF4-FFF2-40B4-BE49-F238E27FC236}">
                  <a16:creationId xmlns:a16="http://schemas.microsoft.com/office/drawing/2014/main" id="{A18BEB33-CEBC-A61B-C16F-23ADB17283A8}"/>
                </a:ext>
              </a:extLst>
            </p:cNvPr>
            <p:cNvSpPr/>
            <p:nvPr/>
          </p:nvSpPr>
          <p:spPr>
            <a:xfrm>
              <a:off x="1905170" y="4499885"/>
              <a:ext cx="291669" cy="210741"/>
            </a:xfrm>
            <a:custGeom>
              <a:avLst/>
              <a:gdLst>
                <a:gd name="connsiteX0" fmla="*/ 3105 w 291669"/>
                <a:gd name="connsiteY0" fmla="*/ 15839 h 210741"/>
                <a:gd name="connsiteX1" fmla="*/ 36915 w 291669"/>
                <a:gd name="connsiteY1" fmla="*/ 92648 h 210741"/>
                <a:gd name="connsiteX2" fmla="*/ 223276 w 291669"/>
                <a:gd name="connsiteY2" fmla="*/ 101357 h 210741"/>
                <a:gd name="connsiteX3" fmla="*/ 269663 w 291669"/>
                <a:gd name="connsiteY3" fmla="*/ 210722 h 210741"/>
                <a:gd name="connsiteX4" fmla="*/ 291656 w 291669"/>
                <a:gd name="connsiteY4" fmla="*/ 210722 h 210741"/>
                <a:gd name="connsiteX5" fmla="*/ 236346 w 291669"/>
                <a:gd name="connsiteY5" fmla="*/ 64413 h 210741"/>
                <a:gd name="connsiteX6" fmla="*/ 95412 w 291669"/>
                <a:gd name="connsiteY6" fmla="*/ -19 h 210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1669" h="210741">
                  <a:moveTo>
                    <a:pt x="3105" y="15839"/>
                  </a:moveTo>
                  <a:cubicBezTo>
                    <a:pt x="3105" y="15839"/>
                    <a:pt x="-15207" y="73629"/>
                    <a:pt x="36915" y="92648"/>
                  </a:cubicBezTo>
                  <a:cubicBezTo>
                    <a:pt x="89037" y="111667"/>
                    <a:pt x="223276" y="101357"/>
                    <a:pt x="223276" y="101357"/>
                  </a:cubicBezTo>
                  <a:lnTo>
                    <a:pt x="269663" y="210722"/>
                  </a:lnTo>
                  <a:lnTo>
                    <a:pt x="291656" y="210722"/>
                  </a:lnTo>
                  <a:cubicBezTo>
                    <a:pt x="291656" y="210722"/>
                    <a:pt x="273664" y="84339"/>
                    <a:pt x="236346" y="64413"/>
                  </a:cubicBezTo>
                  <a:cubicBezTo>
                    <a:pt x="200096" y="45074"/>
                    <a:pt x="95412" y="-19"/>
                    <a:pt x="95412" y="-19"/>
                  </a:cubicBezTo>
                </a:path>
              </a:pathLst>
            </a:custGeom>
            <a:gradFill>
              <a:gsLst>
                <a:gs pos="0">
                  <a:srgbClr val="5C6CB1"/>
                </a:gs>
                <a:gs pos="50000">
                  <a:srgbClr val="6473B6"/>
                </a:gs>
                <a:gs pos="100000">
                  <a:srgbClr val="6C7BBB"/>
                </a:gs>
              </a:gsLst>
              <a:lin ang="0" scaled="1"/>
            </a:gradFill>
            <a:ln w="1333" cap="flat">
              <a:noFill/>
              <a:prstDash val="solid"/>
              <a:miter/>
            </a:ln>
          </p:spPr>
          <p:txBody>
            <a:bodyPr rtlCol="0" anchor="ctr"/>
            <a:lstStyle/>
            <a:p>
              <a:endParaRPr lang="zh-CN" altLang="en-US"/>
            </a:p>
          </p:txBody>
        </p:sp>
        <p:sp>
          <p:nvSpPr>
            <p:cNvPr id="228" name="任意多边形: 形状 227">
              <a:extLst>
                <a:ext uri="{FF2B5EF4-FFF2-40B4-BE49-F238E27FC236}">
                  <a16:creationId xmlns:a16="http://schemas.microsoft.com/office/drawing/2014/main" id="{DDDDA7D0-C3FA-0E3A-479B-2039571B6720}"/>
                </a:ext>
              </a:extLst>
            </p:cNvPr>
            <p:cNvSpPr/>
            <p:nvPr/>
          </p:nvSpPr>
          <p:spPr>
            <a:xfrm>
              <a:off x="2128446" y="4600436"/>
              <a:ext cx="68393" cy="110257"/>
            </a:xfrm>
            <a:custGeom>
              <a:avLst/>
              <a:gdLst>
                <a:gd name="connsiteX0" fmla="*/ 68379 w 68393"/>
                <a:gd name="connsiteY0" fmla="*/ 110238 h 110257"/>
                <a:gd name="connsiteX1" fmla="*/ 67646 w 68393"/>
                <a:gd name="connsiteY1" fmla="*/ 105423 h 110257"/>
                <a:gd name="connsiteX2" fmla="*/ 60244 w 68393"/>
                <a:gd name="connsiteY2" fmla="*/ 99649 h 110257"/>
                <a:gd name="connsiteX3" fmla="*/ 30969 w 68393"/>
                <a:gd name="connsiteY3" fmla="*/ 7875 h 110257"/>
                <a:gd name="connsiteX4" fmla="*/ -14 w 68393"/>
                <a:gd name="connsiteY4" fmla="*/ 806 h 110257"/>
                <a:gd name="connsiteX5" fmla="*/ 46373 w 68393"/>
                <a:gd name="connsiteY5" fmla="*/ 110172 h 110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393" h="110257">
                  <a:moveTo>
                    <a:pt x="68379" y="110238"/>
                  </a:moveTo>
                  <a:cubicBezTo>
                    <a:pt x="68379" y="110238"/>
                    <a:pt x="68139" y="108504"/>
                    <a:pt x="67646" y="105423"/>
                  </a:cubicBezTo>
                  <a:cubicBezTo>
                    <a:pt x="64432" y="103636"/>
                    <a:pt x="61431" y="101582"/>
                    <a:pt x="60244" y="99649"/>
                  </a:cubicBezTo>
                  <a:cubicBezTo>
                    <a:pt x="57230" y="94767"/>
                    <a:pt x="36970" y="19332"/>
                    <a:pt x="30969" y="7875"/>
                  </a:cubicBezTo>
                  <a:cubicBezTo>
                    <a:pt x="24967" y="-3582"/>
                    <a:pt x="-14" y="806"/>
                    <a:pt x="-14" y="806"/>
                  </a:cubicBezTo>
                  <a:lnTo>
                    <a:pt x="46373" y="110172"/>
                  </a:lnTo>
                  <a:close/>
                </a:path>
              </a:pathLst>
            </a:custGeom>
            <a:gradFill>
              <a:gsLst>
                <a:gs pos="0">
                  <a:srgbClr val="5C6CB1"/>
                </a:gs>
                <a:gs pos="50000">
                  <a:srgbClr val="6473B6"/>
                </a:gs>
                <a:gs pos="100000">
                  <a:srgbClr val="6C7BBB"/>
                </a:gs>
              </a:gsLst>
              <a:lin ang="16133608" scaled="1"/>
            </a:gradFill>
            <a:ln w="1333" cap="flat">
              <a:noFill/>
              <a:prstDash val="solid"/>
              <a:miter/>
            </a:ln>
          </p:spPr>
          <p:txBody>
            <a:bodyPr rtlCol="0" anchor="ctr"/>
            <a:lstStyle/>
            <a:p>
              <a:endParaRPr lang="zh-CN" altLang="en-US"/>
            </a:p>
          </p:txBody>
        </p:sp>
        <p:sp>
          <p:nvSpPr>
            <p:cNvPr id="229" name="任意多边形: 形状 228">
              <a:extLst>
                <a:ext uri="{FF2B5EF4-FFF2-40B4-BE49-F238E27FC236}">
                  <a16:creationId xmlns:a16="http://schemas.microsoft.com/office/drawing/2014/main" id="{C09A1E29-2B91-2F05-58A4-2538D87B3963}"/>
                </a:ext>
              </a:extLst>
            </p:cNvPr>
            <p:cNvSpPr/>
            <p:nvPr/>
          </p:nvSpPr>
          <p:spPr>
            <a:xfrm>
              <a:off x="1924934" y="4519878"/>
              <a:ext cx="203525" cy="84150"/>
            </a:xfrm>
            <a:custGeom>
              <a:avLst/>
              <a:gdLst>
                <a:gd name="connsiteX0" fmla="*/ 203512 w 203525"/>
                <a:gd name="connsiteY0" fmla="*/ 81365 h 84150"/>
                <a:gd name="connsiteX1" fmla="*/ 153231 w 203525"/>
                <a:gd name="connsiteY1" fmla="*/ 62692 h 84150"/>
                <a:gd name="connsiteX2" fmla="*/ 103883 w 203525"/>
                <a:gd name="connsiteY2" fmla="*/ 25228 h 84150"/>
                <a:gd name="connsiteX3" fmla="*/ 124649 w 203525"/>
                <a:gd name="connsiteY3" fmla="*/ 3982 h 84150"/>
                <a:gd name="connsiteX4" fmla="*/ 23086 w 203525"/>
                <a:gd name="connsiteY4" fmla="*/ -19 h 84150"/>
                <a:gd name="connsiteX5" fmla="*/ -14 w 203525"/>
                <a:gd name="connsiteY5" fmla="*/ 40886 h 84150"/>
                <a:gd name="connsiteX6" fmla="*/ 21446 w 203525"/>
                <a:gd name="connsiteY6" fmla="*/ 73976 h 84150"/>
                <a:gd name="connsiteX7" fmla="*/ 203512 w 203525"/>
                <a:gd name="connsiteY7" fmla="*/ 81365 h 8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525" h="84150">
                  <a:moveTo>
                    <a:pt x="203512" y="81365"/>
                  </a:moveTo>
                  <a:cubicBezTo>
                    <a:pt x="198751" y="70148"/>
                    <a:pt x="175504" y="67627"/>
                    <a:pt x="153231" y="62692"/>
                  </a:cubicBezTo>
                  <a:cubicBezTo>
                    <a:pt x="130958" y="57758"/>
                    <a:pt x="105817" y="47168"/>
                    <a:pt x="103883" y="25228"/>
                  </a:cubicBezTo>
                  <a:cubicBezTo>
                    <a:pt x="102189" y="6556"/>
                    <a:pt x="119448" y="4262"/>
                    <a:pt x="124649" y="3982"/>
                  </a:cubicBezTo>
                  <a:lnTo>
                    <a:pt x="23086" y="-19"/>
                  </a:lnTo>
                  <a:lnTo>
                    <a:pt x="-14" y="40886"/>
                  </a:lnTo>
                  <a:lnTo>
                    <a:pt x="21446" y="73976"/>
                  </a:lnTo>
                  <a:cubicBezTo>
                    <a:pt x="76168" y="91127"/>
                    <a:pt x="203512" y="81365"/>
                    <a:pt x="203512" y="81365"/>
                  </a:cubicBezTo>
                  <a:close/>
                </a:path>
              </a:pathLst>
            </a:custGeom>
            <a:gradFill>
              <a:gsLst>
                <a:gs pos="0">
                  <a:srgbClr val="5C6CB1"/>
                </a:gs>
                <a:gs pos="50000">
                  <a:srgbClr val="6473B6"/>
                </a:gs>
                <a:gs pos="100000">
                  <a:srgbClr val="6C7BBB"/>
                </a:gs>
              </a:gsLst>
              <a:lin ang="14792989" scaled="1"/>
            </a:gradFill>
            <a:ln w="1333" cap="flat">
              <a:noFill/>
              <a:prstDash val="solid"/>
              <a:miter/>
            </a:ln>
          </p:spPr>
          <p:txBody>
            <a:bodyPr rtlCol="0" anchor="ctr"/>
            <a:lstStyle/>
            <a:p>
              <a:endParaRPr lang="zh-CN" altLang="en-US"/>
            </a:p>
          </p:txBody>
        </p:sp>
        <p:sp>
          <p:nvSpPr>
            <p:cNvPr id="230" name="任意多边形: 形状 229">
              <a:extLst>
                <a:ext uri="{FF2B5EF4-FFF2-40B4-BE49-F238E27FC236}">
                  <a16:creationId xmlns:a16="http://schemas.microsoft.com/office/drawing/2014/main" id="{6CE55859-F307-4310-F650-F17314484F4E}"/>
                </a:ext>
              </a:extLst>
            </p:cNvPr>
            <p:cNvSpPr/>
            <p:nvPr/>
          </p:nvSpPr>
          <p:spPr>
            <a:xfrm>
              <a:off x="2049543" y="4523908"/>
              <a:ext cx="1467" cy="23"/>
            </a:xfrm>
            <a:custGeom>
              <a:avLst/>
              <a:gdLst>
                <a:gd name="connsiteX0" fmla="*/ -14 w 1467"/>
                <a:gd name="connsiteY0" fmla="*/ 4 h 23"/>
                <a:gd name="connsiteX1" fmla="*/ 1453 w 1467"/>
                <a:gd name="connsiteY1" fmla="*/ 4 h 23"/>
                <a:gd name="connsiteX2" fmla="*/ -14 w 1467"/>
                <a:gd name="connsiteY2" fmla="*/ 4 h 23"/>
              </a:gdLst>
              <a:ahLst/>
              <a:cxnLst>
                <a:cxn ang="0">
                  <a:pos x="connsiteX0" y="connsiteY0"/>
                </a:cxn>
                <a:cxn ang="0">
                  <a:pos x="connsiteX1" y="connsiteY1"/>
                </a:cxn>
                <a:cxn ang="0">
                  <a:pos x="connsiteX2" y="connsiteY2"/>
                </a:cxn>
              </a:cxnLst>
              <a:rect l="l" t="t" r="r" b="b"/>
              <a:pathLst>
                <a:path w="1467" h="23">
                  <a:moveTo>
                    <a:pt x="-14" y="4"/>
                  </a:moveTo>
                  <a:lnTo>
                    <a:pt x="1453" y="4"/>
                  </a:lnTo>
                  <a:cubicBezTo>
                    <a:pt x="1453" y="4"/>
                    <a:pt x="906" y="-49"/>
                    <a:pt x="-14" y="4"/>
                  </a:cubicBezTo>
                  <a:close/>
                </a:path>
              </a:pathLst>
            </a:custGeom>
            <a:solidFill>
              <a:srgbClr val="91A6C4"/>
            </a:solidFill>
            <a:ln w="1333" cap="flat">
              <a:noFill/>
              <a:prstDash val="solid"/>
              <a:miter/>
            </a:ln>
          </p:spPr>
          <p:txBody>
            <a:bodyPr rtlCol="0" anchor="ctr"/>
            <a:lstStyle/>
            <a:p>
              <a:endParaRPr lang="zh-CN" altLang="en-US"/>
            </a:p>
          </p:txBody>
        </p:sp>
        <p:sp>
          <p:nvSpPr>
            <p:cNvPr id="231" name="任意多边形: 形状 230">
              <a:extLst>
                <a:ext uri="{FF2B5EF4-FFF2-40B4-BE49-F238E27FC236}">
                  <a16:creationId xmlns:a16="http://schemas.microsoft.com/office/drawing/2014/main" id="{EB6A46EF-FEB3-FB78-8D8D-F9671B20CCC3}"/>
                </a:ext>
              </a:extLst>
            </p:cNvPr>
            <p:cNvSpPr/>
            <p:nvPr/>
          </p:nvSpPr>
          <p:spPr>
            <a:xfrm>
              <a:off x="1957316" y="4304054"/>
              <a:ext cx="76521" cy="42706"/>
            </a:xfrm>
            <a:custGeom>
              <a:avLst/>
              <a:gdLst>
                <a:gd name="connsiteX0" fmla="*/ -14 w 76521"/>
                <a:gd name="connsiteY0" fmla="*/ 26003 h 42706"/>
                <a:gd name="connsiteX1" fmla="*/ 4601 w 76521"/>
                <a:gd name="connsiteY1" fmla="*/ 5783 h 42706"/>
                <a:gd name="connsiteX2" fmla="*/ 73821 w 76521"/>
                <a:gd name="connsiteY2" fmla="*/ 9784 h 42706"/>
                <a:gd name="connsiteX3" fmla="*/ 76062 w 76521"/>
                <a:gd name="connsiteY3" fmla="*/ 16546 h 42706"/>
                <a:gd name="connsiteX4" fmla="*/ 75968 w 76521"/>
                <a:gd name="connsiteY4" fmla="*/ 42687 h 427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521" h="42706">
                  <a:moveTo>
                    <a:pt x="-14" y="26003"/>
                  </a:moveTo>
                  <a:cubicBezTo>
                    <a:pt x="-14" y="26003"/>
                    <a:pt x="3987" y="12665"/>
                    <a:pt x="4601" y="5783"/>
                  </a:cubicBezTo>
                  <a:cubicBezTo>
                    <a:pt x="5041" y="622"/>
                    <a:pt x="46680" y="-5793"/>
                    <a:pt x="73821" y="9784"/>
                  </a:cubicBezTo>
                  <a:cubicBezTo>
                    <a:pt x="76184" y="11131"/>
                    <a:pt x="77150" y="14052"/>
                    <a:pt x="76062" y="16546"/>
                  </a:cubicBezTo>
                  <a:cubicBezTo>
                    <a:pt x="74128" y="20988"/>
                    <a:pt x="72221" y="29430"/>
                    <a:pt x="75968" y="42687"/>
                  </a:cubicBezTo>
                </a:path>
              </a:pathLst>
            </a:custGeom>
            <a:solidFill>
              <a:srgbClr val="314341"/>
            </a:solidFill>
            <a:ln w="1333" cap="flat">
              <a:noFill/>
              <a:prstDash val="solid"/>
              <a:miter/>
            </a:ln>
          </p:spPr>
          <p:txBody>
            <a:bodyPr rtlCol="0" anchor="ctr"/>
            <a:lstStyle/>
            <a:p>
              <a:endParaRPr lang="zh-CN" altLang="en-US"/>
            </a:p>
          </p:txBody>
        </p:sp>
        <p:sp>
          <p:nvSpPr>
            <p:cNvPr id="232" name="任意多边形: 形状 231">
              <a:extLst>
                <a:ext uri="{FF2B5EF4-FFF2-40B4-BE49-F238E27FC236}">
                  <a16:creationId xmlns:a16="http://schemas.microsoft.com/office/drawing/2014/main" id="{A7EBD17E-4404-619C-91F9-6CAD907A04B4}"/>
                </a:ext>
              </a:extLst>
            </p:cNvPr>
            <p:cNvSpPr/>
            <p:nvPr/>
          </p:nvSpPr>
          <p:spPr>
            <a:xfrm>
              <a:off x="1901236" y="4318730"/>
              <a:ext cx="161836" cy="206221"/>
            </a:xfrm>
            <a:custGeom>
              <a:avLst/>
              <a:gdLst>
                <a:gd name="connsiteX0" fmla="*/ 25378 w 161836"/>
                <a:gd name="connsiteY0" fmla="*/ 37561 h 206221"/>
                <a:gd name="connsiteX1" fmla="*/ 71898 w 161836"/>
                <a:gd name="connsiteY1" fmla="*/ 417 h 206221"/>
                <a:gd name="connsiteX2" fmla="*/ 152962 w 161836"/>
                <a:gd name="connsiteY2" fmla="*/ 31399 h 206221"/>
                <a:gd name="connsiteX3" fmla="*/ 159870 w 161836"/>
                <a:gd name="connsiteY3" fmla="*/ 178202 h 206221"/>
                <a:gd name="connsiteX4" fmla="*/ 120739 w 161836"/>
                <a:gd name="connsiteY4" fmla="*/ 205810 h 206221"/>
                <a:gd name="connsiteX5" fmla="*/ 8479 w 161836"/>
                <a:gd name="connsiteY5" fmla="*/ 200995 h 206221"/>
                <a:gd name="connsiteX6" fmla="*/ 9493 w 161836"/>
                <a:gd name="connsiteY6" fmla="*/ 163771 h 206221"/>
                <a:gd name="connsiteX7" fmla="*/ 25378 w 161836"/>
                <a:gd name="connsiteY7" fmla="*/ 37561 h 206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1836" h="206221">
                  <a:moveTo>
                    <a:pt x="25378" y="37561"/>
                  </a:moveTo>
                  <a:cubicBezTo>
                    <a:pt x="28379" y="17075"/>
                    <a:pt x="41582" y="2030"/>
                    <a:pt x="71898" y="417"/>
                  </a:cubicBezTo>
                  <a:cubicBezTo>
                    <a:pt x="110016" y="-1611"/>
                    <a:pt x="142398" y="2577"/>
                    <a:pt x="152962" y="31399"/>
                  </a:cubicBezTo>
                  <a:cubicBezTo>
                    <a:pt x="169660" y="77013"/>
                    <a:pt x="154295" y="152995"/>
                    <a:pt x="159870" y="178202"/>
                  </a:cubicBezTo>
                  <a:cubicBezTo>
                    <a:pt x="165445" y="203409"/>
                    <a:pt x="161017" y="207704"/>
                    <a:pt x="120739" y="205810"/>
                  </a:cubicBezTo>
                  <a:cubicBezTo>
                    <a:pt x="23911" y="201262"/>
                    <a:pt x="18402" y="203769"/>
                    <a:pt x="8479" y="200995"/>
                  </a:cubicBezTo>
                  <a:cubicBezTo>
                    <a:pt x="-5938" y="196994"/>
                    <a:pt x="477" y="193500"/>
                    <a:pt x="9493" y="163771"/>
                  </a:cubicBezTo>
                  <a:cubicBezTo>
                    <a:pt x="15601" y="143778"/>
                    <a:pt x="19576" y="77239"/>
                    <a:pt x="25378" y="37561"/>
                  </a:cubicBezTo>
                  <a:close/>
                </a:path>
              </a:pathLst>
            </a:custGeom>
            <a:solidFill>
              <a:srgbClr val="314341"/>
            </a:solidFill>
            <a:ln w="1333" cap="flat">
              <a:noFill/>
              <a:prstDash val="solid"/>
              <a:miter/>
            </a:ln>
          </p:spPr>
          <p:txBody>
            <a:bodyPr rtlCol="0" anchor="ctr"/>
            <a:lstStyle/>
            <a:p>
              <a:endParaRPr lang="zh-CN" altLang="en-US"/>
            </a:p>
          </p:txBody>
        </p:sp>
        <p:sp>
          <p:nvSpPr>
            <p:cNvPr id="233" name="任意多边形: 形状 232">
              <a:extLst>
                <a:ext uri="{FF2B5EF4-FFF2-40B4-BE49-F238E27FC236}">
                  <a16:creationId xmlns:a16="http://schemas.microsoft.com/office/drawing/2014/main" id="{5CF392E2-1C81-7FD1-BBBE-0FBE48032552}"/>
                </a:ext>
              </a:extLst>
            </p:cNvPr>
            <p:cNvSpPr/>
            <p:nvPr/>
          </p:nvSpPr>
          <p:spPr>
            <a:xfrm>
              <a:off x="1901224" y="4318730"/>
              <a:ext cx="156880" cy="199227"/>
            </a:xfrm>
            <a:custGeom>
              <a:avLst/>
              <a:gdLst>
                <a:gd name="connsiteX0" fmla="*/ 152973 w 156880"/>
                <a:gd name="connsiteY0" fmla="*/ 31399 h 199227"/>
                <a:gd name="connsiteX1" fmla="*/ 71910 w 156880"/>
                <a:gd name="connsiteY1" fmla="*/ 417 h 199227"/>
                <a:gd name="connsiteX2" fmla="*/ 25389 w 156880"/>
                <a:gd name="connsiteY2" fmla="*/ 37561 h 199227"/>
                <a:gd name="connsiteX3" fmla="*/ 9505 w 156880"/>
                <a:gd name="connsiteY3" fmla="*/ 163771 h 199227"/>
                <a:gd name="connsiteX4" fmla="*/ 3489 w 156880"/>
                <a:gd name="connsiteY4" fmla="*/ 199208 h 199227"/>
                <a:gd name="connsiteX5" fmla="*/ 28497 w 156880"/>
                <a:gd name="connsiteY5" fmla="*/ 199035 h 199227"/>
                <a:gd name="connsiteX6" fmla="*/ 45955 w 156880"/>
                <a:gd name="connsiteY6" fmla="*/ 198875 h 199227"/>
                <a:gd name="connsiteX7" fmla="*/ 109027 w 156880"/>
                <a:gd name="connsiteY7" fmla="*/ 167386 h 199227"/>
                <a:gd name="connsiteX8" fmla="*/ 105146 w 156880"/>
                <a:gd name="connsiteY8" fmla="*/ 120452 h 199227"/>
                <a:gd name="connsiteX9" fmla="*/ 148892 w 156880"/>
                <a:gd name="connsiteY9" fmla="*/ 98205 h 199227"/>
                <a:gd name="connsiteX10" fmla="*/ 153240 w 156880"/>
                <a:gd name="connsiteY10" fmla="*/ 87029 h 199227"/>
                <a:gd name="connsiteX11" fmla="*/ 152973 w 156880"/>
                <a:gd name="connsiteY11" fmla="*/ 31399 h 19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880" h="199227">
                  <a:moveTo>
                    <a:pt x="152973" y="31399"/>
                  </a:moveTo>
                  <a:cubicBezTo>
                    <a:pt x="142410" y="2577"/>
                    <a:pt x="110027" y="-1611"/>
                    <a:pt x="71910" y="417"/>
                  </a:cubicBezTo>
                  <a:cubicBezTo>
                    <a:pt x="41594" y="2030"/>
                    <a:pt x="28390" y="17075"/>
                    <a:pt x="25389" y="37561"/>
                  </a:cubicBezTo>
                  <a:cubicBezTo>
                    <a:pt x="19588" y="77239"/>
                    <a:pt x="15613" y="143778"/>
                    <a:pt x="9505" y="163771"/>
                  </a:cubicBezTo>
                  <a:cubicBezTo>
                    <a:pt x="1742" y="189192"/>
                    <a:pt x="-4019" y="195434"/>
                    <a:pt x="3489" y="199208"/>
                  </a:cubicBezTo>
                  <a:cubicBezTo>
                    <a:pt x="10772" y="199208"/>
                    <a:pt x="19081" y="199128"/>
                    <a:pt x="28497" y="199035"/>
                  </a:cubicBezTo>
                  <a:cubicBezTo>
                    <a:pt x="34308" y="198635"/>
                    <a:pt x="40138" y="198581"/>
                    <a:pt x="45955" y="198875"/>
                  </a:cubicBezTo>
                  <a:cubicBezTo>
                    <a:pt x="122204" y="198021"/>
                    <a:pt x="144384" y="173534"/>
                    <a:pt x="109027" y="167386"/>
                  </a:cubicBezTo>
                  <a:cubicBezTo>
                    <a:pt x="73670" y="161237"/>
                    <a:pt x="58972" y="136603"/>
                    <a:pt x="105146" y="120452"/>
                  </a:cubicBezTo>
                  <a:cubicBezTo>
                    <a:pt x="151319" y="104300"/>
                    <a:pt x="148892" y="98205"/>
                    <a:pt x="148892" y="98205"/>
                  </a:cubicBezTo>
                  <a:lnTo>
                    <a:pt x="153240" y="87029"/>
                  </a:lnTo>
                  <a:cubicBezTo>
                    <a:pt x="157361" y="67143"/>
                    <a:pt x="158842" y="47524"/>
                    <a:pt x="152973" y="31399"/>
                  </a:cubicBezTo>
                  <a:close/>
                </a:path>
              </a:pathLst>
            </a:custGeom>
            <a:gradFill>
              <a:gsLst>
                <a:gs pos="0">
                  <a:srgbClr val="273D3C"/>
                </a:gs>
                <a:gs pos="50000">
                  <a:srgbClr val="2C403E"/>
                </a:gs>
                <a:gs pos="100000">
                  <a:srgbClr val="314341"/>
                </a:gs>
              </a:gsLst>
              <a:lin ang="17237589" scaled="1"/>
            </a:gradFill>
            <a:ln w="1333" cap="flat">
              <a:noFill/>
              <a:prstDash val="solid"/>
              <a:miter/>
            </a:ln>
          </p:spPr>
          <p:txBody>
            <a:bodyPr rtlCol="0" anchor="ctr"/>
            <a:lstStyle/>
            <a:p>
              <a:endParaRPr lang="zh-CN" altLang="en-US"/>
            </a:p>
          </p:txBody>
        </p:sp>
        <p:sp>
          <p:nvSpPr>
            <p:cNvPr id="234" name="任意多边形: 形状 233">
              <a:extLst>
                <a:ext uri="{FF2B5EF4-FFF2-40B4-BE49-F238E27FC236}">
                  <a16:creationId xmlns:a16="http://schemas.microsoft.com/office/drawing/2014/main" id="{2CFA23CF-6AA3-11CB-3DB3-6EDCFEC594B8}"/>
                </a:ext>
              </a:extLst>
            </p:cNvPr>
            <p:cNvSpPr/>
            <p:nvPr/>
          </p:nvSpPr>
          <p:spPr>
            <a:xfrm>
              <a:off x="2013472" y="4322804"/>
              <a:ext cx="153063" cy="135398"/>
            </a:xfrm>
            <a:custGeom>
              <a:avLst/>
              <a:gdLst>
                <a:gd name="connsiteX0" fmla="*/ 11077 w 153063"/>
                <a:gd name="connsiteY0" fmla="*/ 437 h 135398"/>
                <a:gd name="connsiteX1" fmla="*/ 74829 w 153063"/>
                <a:gd name="connsiteY1" fmla="*/ 69710 h 135398"/>
                <a:gd name="connsiteX2" fmla="*/ 146850 w 153063"/>
                <a:gd name="connsiteY2" fmla="*/ 101826 h 135398"/>
                <a:gd name="connsiteX3" fmla="*/ 146850 w 153063"/>
                <a:gd name="connsiteY3" fmla="*/ 120498 h 135398"/>
                <a:gd name="connsiteX4" fmla="*/ 39805 w 153063"/>
                <a:gd name="connsiteY4" fmla="*/ 98118 h 135398"/>
                <a:gd name="connsiteX5" fmla="*/ 11077 w 153063"/>
                <a:gd name="connsiteY5" fmla="*/ 437 h 135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3063" h="135398">
                  <a:moveTo>
                    <a:pt x="11077" y="437"/>
                  </a:moveTo>
                  <a:cubicBezTo>
                    <a:pt x="11077" y="437"/>
                    <a:pt x="53329" y="7559"/>
                    <a:pt x="74829" y="69710"/>
                  </a:cubicBezTo>
                  <a:cubicBezTo>
                    <a:pt x="96835" y="133342"/>
                    <a:pt x="136087" y="97358"/>
                    <a:pt x="146850" y="101826"/>
                  </a:cubicBezTo>
                  <a:cubicBezTo>
                    <a:pt x="157613" y="106294"/>
                    <a:pt x="152185" y="116991"/>
                    <a:pt x="146850" y="120498"/>
                  </a:cubicBezTo>
                  <a:cubicBezTo>
                    <a:pt x="141515" y="124006"/>
                    <a:pt x="90660" y="163178"/>
                    <a:pt x="39805" y="98118"/>
                  </a:cubicBezTo>
                  <a:cubicBezTo>
                    <a:pt x="-11049" y="33059"/>
                    <a:pt x="-4074" y="-4645"/>
                    <a:pt x="11077" y="437"/>
                  </a:cubicBezTo>
                  <a:close/>
                </a:path>
              </a:pathLst>
            </a:custGeom>
            <a:solidFill>
              <a:srgbClr val="314341"/>
            </a:solidFill>
            <a:ln w="1333" cap="flat">
              <a:noFill/>
              <a:prstDash val="solid"/>
              <a:miter/>
            </a:ln>
          </p:spPr>
          <p:txBody>
            <a:bodyPr rtlCol="0" anchor="ctr"/>
            <a:lstStyle/>
            <a:p>
              <a:endParaRPr lang="zh-CN" altLang="en-US"/>
            </a:p>
          </p:txBody>
        </p:sp>
        <p:sp>
          <p:nvSpPr>
            <p:cNvPr id="235" name="任意多边形: 形状 234">
              <a:extLst>
                <a:ext uri="{FF2B5EF4-FFF2-40B4-BE49-F238E27FC236}">
                  <a16:creationId xmlns:a16="http://schemas.microsoft.com/office/drawing/2014/main" id="{59F46138-E471-CFC6-6F41-28E99D61D8FD}"/>
                </a:ext>
              </a:extLst>
            </p:cNvPr>
            <p:cNvSpPr/>
            <p:nvPr/>
          </p:nvSpPr>
          <p:spPr>
            <a:xfrm>
              <a:off x="2174820" y="4710693"/>
              <a:ext cx="52601" cy="37784"/>
            </a:xfrm>
            <a:custGeom>
              <a:avLst/>
              <a:gdLst>
                <a:gd name="connsiteX0" fmla="*/ 22006 w 52601"/>
                <a:gd name="connsiteY0" fmla="*/ -19 h 37784"/>
                <a:gd name="connsiteX1" fmla="*/ 45653 w 52601"/>
                <a:gd name="connsiteY1" fmla="*/ 18879 h 37784"/>
                <a:gd name="connsiteX2" fmla="*/ 52321 w 52601"/>
                <a:gd name="connsiteY2" fmla="*/ 37765 h 37784"/>
                <a:gd name="connsiteX3" fmla="*/ 6761 w 52601"/>
                <a:gd name="connsiteY3" fmla="*/ 37765 h 37784"/>
                <a:gd name="connsiteX4" fmla="*/ 1772 w 52601"/>
                <a:gd name="connsiteY4" fmla="*/ 32857 h 37784"/>
                <a:gd name="connsiteX5" fmla="*/ 1920 w 52601"/>
                <a:gd name="connsiteY5" fmla="*/ 31617 h 37784"/>
                <a:gd name="connsiteX6" fmla="*/ 1920 w 52601"/>
                <a:gd name="connsiteY6" fmla="*/ 31523 h 37784"/>
                <a:gd name="connsiteX7" fmla="*/ -14 w 52601"/>
                <a:gd name="connsiteY7" fmla="*/ -19 h 3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601" h="37784">
                  <a:moveTo>
                    <a:pt x="22006" y="-19"/>
                  </a:moveTo>
                  <a:cubicBezTo>
                    <a:pt x="26007" y="10370"/>
                    <a:pt x="36677" y="15465"/>
                    <a:pt x="45653" y="18879"/>
                  </a:cubicBezTo>
                  <a:cubicBezTo>
                    <a:pt x="54629" y="22294"/>
                    <a:pt x="52321" y="37765"/>
                    <a:pt x="52321" y="37765"/>
                  </a:cubicBezTo>
                  <a:lnTo>
                    <a:pt x="6761" y="37765"/>
                  </a:lnTo>
                  <a:cubicBezTo>
                    <a:pt x="4029" y="37792"/>
                    <a:pt x="1795" y="35591"/>
                    <a:pt x="1772" y="32857"/>
                  </a:cubicBezTo>
                  <a:cubicBezTo>
                    <a:pt x="1769" y="32444"/>
                    <a:pt x="1819" y="32017"/>
                    <a:pt x="1920" y="31617"/>
                  </a:cubicBezTo>
                  <a:lnTo>
                    <a:pt x="1920" y="31523"/>
                  </a:lnTo>
                  <a:cubicBezTo>
                    <a:pt x="2814" y="28402"/>
                    <a:pt x="-14" y="-19"/>
                    <a:pt x="-14" y="-19"/>
                  </a:cubicBezTo>
                </a:path>
              </a:pathLst>
            </a:custGeom>
            <a:solidFill>
              <a:srgbClr val="314341"/>
            </a:solidFill>
            <a:ln w="1333" cap="flat">
              <a:noFill/>
              <a:prstDash val="solid"/>
              <a:miter/>
            </a:ln>
          </p:spPr>
          <p:txBody>
            <a:bodyPr rtlCol="0" anchor="ctr"/>
            <a:lstStyle/>
            <a:p>
              <a:endParaRPr lang="zh-CN" altLang="en-US"/>
            </a:p>
          </p:txBody>
        </p:sp>
        <p:sp>
          <p:nvSpPr>
            <p:cNvPr id="236" name="任意多边形: 形状 235">
              <a:extLst>
                <a:ext uri="{FF2B5EF4-FFF2-40B4-BE49-F238E27FC236}">
                  <a16:creationId xmlns:a16="http://schemas.microsoft.com/office/drawing/2014/main" id="{A27BD6AE-D909-E666-7B2E-34E876071055}"/>
                </a:ext>
              </a:extLst>
            </p:cNvPr>
            <p:cNvSpPr/>
            <p:nvPr/>
          </p:nvSpPr>
          <p:spPr>
            <a:xfrm>
              <a:off x="2013447" y="4322832"/>
              <a:ext cx="81829" cy="125793"/>
            </a:xfrm>
            <a:custGeom>
              <a:avLst/>
              <a:gdLst>
                <a:gd name="connsiteX0" fmla="*/ 73653 w 81829"/>
                <a:gd name="connsiteY0" fmla="*/ 106694 h 125793"/>
                <a:gd name="connsiteX1" fmla="*/ 81816 w 81829"/>
                <a:gd name="connsiteY1" fmla="*/ 85714 h 125793"/>
                <a:gd name="connsiteX2" fmla="*/ 81816 w 81829"/>
                <a:gd name="connsiteY2" fmla="*/ 85714 h 125793"/>
                <a:gd name="connsiteX3" fmla="*/ 74854 w 81829"/>
                <a:gd name="connsiteY3" fmla="*/ 69709 h 125793"/>
                <a:gd name="connsiteX4" fmla="*/ 11102 w 81829"/>
                <a:gd name="connsiteY4" fmla="*/ 436 h 125793"/>
                <a:gd name="connsiteX5" fmla="*/ 39763 w 81829"/>
                <a:gd name="connsiteY5" fmla="*/ 98171 h 125793"/>
                <a:gd name="connsiteX6" fmla="*/ 53327 w 81829"/>
                <a:gd name="connsiteY6" fmla="*/ 113162 h 125793"/>
                <a:gd name="connsiteX7" fmla="*/ 57582 w 81829"/>
                <a:gd name="connsiteY7" fmla="*/ 116963 h 125793"/>
                <a:gd name="connsiteX8" fmla="*/ 69585 w 81829"/>
                <a:gd name="connsiteY8" fmla="*/ 125593 h 125793"/>
                <a:gd name="connsiteX9" fmla="*/ 73653 w 81829"/>
                <a:gd name="connsiteY9" fmla="*/ 106694 h 125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1829" h="125793">
                  <a:moveTo>
                    <a:pt x="73653" y="106694"/>
                  </a:moveTo>
                  <a:cubicBezTo>
                    <a:pt x="66078" y="71016"/>
                    <a:pt x="75240" y="76018"/>
                    <a:pt x="81816" y="85714"/>
                  </a:cubicBezTo>
                  <a:lnTo>
                    <a:pt x="81816" y="85714"/>
                  </a:lnTo>
                  <a:cubicBezTo>
                    <a:pt x="79045" y="80579"/>
                    <a:pt x="76717" y="75231"/>
                    <a:pt x="74854" y="69709"/>
                  </a:cubicBezTo>
                  <a:cubicBezTo>
                    <a:pt x="53354" y="7558"/>
                    <a:pt x="11102" y="436"/>
                    <a:pt x="11102" y="436"/>
                  </a:cubicBezTo>
                  <a:cubicBezTo>
                    <a:pt x="-4049" y="-4646"/>
                    <a:pt x="-11091" y="33126"/>
                    <a:pt x="39763" y="98171"/>
                  </a:cubicBezTo>
                  <a:cubicBezTo>
                    <a:pt x="43901" y="103506"/>
                    <a:pt x="48435" y="108521"/>
                    <a:pt x="53327" y="113162"/>
                  </a:cubicBezTo>
                  <a:lnTo>
                    <a:pt x="57582" y="116963"/>
                  </a:lnTo>
                  <a:cubicBezTo>
                    <a:pt x="61332" y="120178"/>
                    <a:pt x="65348" y="123058"/>
                    <a:pt x="69585" y="125593"/>
                  </a:cubicBezTo>
                  <a:cubicBezTo>
                    <a:pt x="74013" y="126673"/>
                    <a:pt x="77174" y="123259"/>
                    <a:pt x="73653" y="106694"/>
                  </a:cubicBezTo>
                  <a:close/>
                </a:path>
              </a:pathLst>
            </a:custGeom>
            <a:gradFill>
              <a:gsLst>
                <a:gs pos="0">
                  <a:srgbClr val="273D3C"/>
                </a:gs>
                <a:gs pos="50000">
                  <a:srgbClr val="2C403E"/>
                </a:gs>
                <a:gs pos="100000">
                  <a:srgbClr val="314341"/>
                </a:gs>
              </a:gsLst>
              <a:lin ang="17063439" scaled="1"/>
            </a:gradFill>
            <a:ln w="1333" cap="flat">
              <a:noFill/>
              <a:prstDash val="solid"/>
              <a:miter/>
            </a:ln>
          </p:spPr>
          <p:txBody>
            <a:bodyPr rtlCol="0" anchor="ctr"/>
            <a:lstStyle/>
            <a:p>
              <a:endParaRPr lang="zh-CN" altLang="en-US"/>
            </a:p>
          </p:txBody>
        </p:sp>
        <p:sp>
          <p:nvSpPr>
            <p:cNvPr id="237" name="任意多边形: 形状 236">
              <a:extLst>
                <a:ext uri="{FF2B5EF4-FFF2-40B4-BE49-F238E27FC236}">
                  <a16:creationId xmlns:a16="http://schemas.microsoft.com/office/drawing/2014/main" id="{6EDFA7AB-5FE6-794B-A607-B17E39428C5B}"/>
                </a:ext>
              </a:extLst>
            </p:cNvPr>
            <p:cNvSpPr/>
            <p:nvPr/>
          </p:nvSpPr>
          <p:spPr>
            <a:xfrm>
              <a:off x="1874346" y="4640286"/>
              <a:ext cx="174570" cy="112526"/>
            </a:xfrm>
            <a:custGeom>
              <a:avLst/>
              <a:gdLst>
                <a:gd name="connsiteX0" fmla="*/ 95747 w 174570"/>
                <a:gd name="connsiteY0" fmla="*/ 74736 h 112526"/>
                <a:gd name="connsiteX1" fmla="*/ 95747 w 174570"/>
                <a:gd name="connsiteY1" fmla="*/ -19 h 112526"/>
                <a:gd name="connsiteX2" fmla="*/ 78796 w 174570"/>
                <a:gd name="connsiteY2" fmla="*/ -19 h 112526"/>
                <a:gd name="connsiteX3" fmla="*/ 78796 w 174570"/>
                <a:gd name="connsiteY3" fmla="*/ 74736 h 112526"/>
                <a:gd name="connsiteX4" fmla="*/ 62711 w 174570"/>
                <a:gd name="connsiteY4" fmla="*/ 93595 h 112526"/>
                <a:gd name="connsiteX5" fmla="*/ 6175 w 174570"/>
                <a:gd name="connsiteY5" fmla="*/ 102584 h 112526"/>
                <a:gd name="connsiteX6" fmla="*/ -14 w 174570"/>
                <a:gd name="connsiteY6" fmla="*/ 109840 h 112526"/>
                <a:gd name="connsiteX7" fmla="*/ -14 w 174570"/>
                <a:gd name="connsiteY7" fmla="*/ 112507 h 112526"/>
                <a:gd name="connsiteX8" fmla="*/ 174557 w 174570"/>
                <a:gd name="connsiteY8" fmla="*/ 112507 h 112526"/>
                <a:gd name="connsiteX9" fmla="*/ 174557 w 174570"/>
                <a:gd name="connsiteY9" fmla="*/ 109840 h 112526"/>
                <a:gd name="connsiteX10" fmla="*/ 168382 w 174570"/>
                <a:gd name="connsiteY10" fmla="*/ 102584 h 112526"/>
                <a:gd name="connsiteX11" fmla="*/ 111845 w 174570"/>
                <a:gd name="connsiteY11" fmla="*/ 93595 h 112526"/>
                <a:gd name="connsiteX12" fmla="*/ 95747 w 174570"/>
                <a:gd name="connsiteY12" fmla="*/ 74736 h 11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570" h="112526">
                  <a:moveTo>
                    <a:pt x="95747" y="74736"/>
                  </a:moveTo>
                  <a:lnTo>
                    <a:pt x="95747" y="-19"/>
                  </a:lnTo>
                  <a:lnTo>
                    <a:pt x="78796" y="-19"/>
                  </a:lnTo>
                  <a:lnTo>
                    <a:pt x="78796" y="74736"/>
                  </a:lnTo>
                  <a:cubicBezTo>
                    <a:pt x="78801" y="84125"/>
                    <a:pt x="71980" y="92114"/>
                    <a:pt x="62711" y="93595"/>
                  </a:cubicBezTo>
                  <a:lnTo>
                    <a:pt x="6175" y="102584"/>
                  </a:lnTo>
                  <a:cubicBezTo>
                    <a:pt x="2610" y="103158"/>
                    <a:pt x="-14" y="106225"/>
                    <a:pt x="-14" y="109840"/>
                  </a:cubicBezTo>
                  <a:lnTo>
                    <a:pt x="-14" y="112507"/>
                  </a:lnTo>
                  <a:lnTo>
                    <a:pt x="174557" y="112507"/>
                  </a:lnTo>
                  <a:lnTo>
                    <a:pt x="174557" y="109840"/>
                  </a:lnTo>
                  <a:cubicBezTo>
                    <a:pt x="174564" y="106225"/>
                    <a:pt x="171944" y="103158"/>
                    <a:pt x="168382" y="102584"/>
                  </a:cubicBezTo>
                  <a:lnTo>
                    <a:pt x="111845" y="93595"/>
                  </a:lnTo>
                  <a:cubicBezTo>
                    <a:pt x="102573" y="92114"/>
                    <a:pt x="95749" y="84125"/>
                    <a:pt x="95747" y="74736"/>
                  </a:cubicBezTo>
                  <a:close/>
                </a:path>
              </a:pathLst>
            </a:custGeom>
            <a:solidFill>
              <a:srgbClr val="DFECF4"/>
            </a:solidFill>
            <a:ln w="1333" cap="flat">
              <a:noFill/>
              <a:prstDash val="solid"/>
              <a:miter/>
            </a:ln>
          </p:spPr>
          <p:txBody>
            <a:bodyPr rtlCol="0" anchor="ctr"/>
            <a:lstStyle/>
            <a:p>
              <a:endParaRPr lang="zh-CN" altLang="en-US"/>
            </a:p>
          </p:txBody>
        </p:sp>
        <p:sp>
          <p:nvSpPr>
            <p:cNvPr id="238" name="任意多边形: 形状 237">
              <a:extLst>
                <a:ext uri="{FF2B5EF4-FFF2-40B4-BE49-F238E27FC236}">
                  <a16:creationId xmlns:a16="http://schemas.microsoft.com/office/drawing/2014/main" id="{B6389651-0FE7-A72F-FC4A-F7E244858570}"/>
                </a:ext>
              </a:extLst>
            </p:cNvPr>
            <p:cNvSpPr/>
            <p:nvPr/>
          </p:nvSpPr>
          <p:spPr>
            <a:xfrm rot="18666600">
              <a:off x="1863965" y="4738175"/>
              <a:ext cx="20806" cy="20806"/>
            </a:xfrm>
            <a:custGeom>
              <a:avLst/>
              <a:gdLst>
                <a:gd name="connsiteX0" fmla="*/ 20792 w 20806"/>
                <a:gd name="connsiteY0" fmla="*/ 10384 h 20806"/>
                <a:gd name="connsiteX1" fmla="*/ 10389 w 20806"/>
                <a:gd name="connsiteY1" fmla="*/ 20787 h 20806"/>
                <a:gd name="connsiteX2" fmla="*/ -14 w 20806"/>
                <a:gd name="connsiteY2" fmla="*/ 10384 h 20806"/>
                <a:gd name="connsiteX3" fmla="*/ 10389 w 20806"/>
                <a:gd name="connsiteY3" fmla="*/ -19 h 20806"/>
                <a:gd name="connsiteX4" fmla="*/ 20792 w 20806"/>
                <a:gd name="connsiteY4" fmla="*/ 10384 h 20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06" h="20806">
                  <a:moveTo>
                    <a:pt x="20792" y="10384"/>
                  </a:moveTo>
                  <a:cubicBezTo>
                    <a:pt x="20792" y="16129"/>
                    <a:pt x="16135" y="20787"/>
                    <a:pt x="10389" y="20787"/>
                  </a:cubicBezTo>
                  <a:cubicBezTo>
                    <a:pt x="4644" y="20787"/>
                    <a:pt x="-14" y="16129"/>
                    <a:pt x="-14" y="10384"/>
                  </a:cubicBezTo>
                  <a:cubicBezTo>
                    <a:pt x="-14" y="4638"/>
                    <a:pt x="4644" y="-19"/>
                    <a:pt x="10389" y="-19"/>
                  </a:cubicBezTo>
                  <a:cubicBezTo>
                    <a:pt x="16135" y="-19"/>
                    <a:pt x="20792" y="4638"/>
                    <a:pt x="20792" y="10384"/>
                  </a:cubicBezTo>
                  <a:close/>
                </a:path>
              </a:pathLst>
            </a:custGeom>
            <a:gradFill>
              <a:gsLst>
                <a:gs pos="0">
                  <a:srgbClr val="5C6CB1"/>
                </a:gs>
                <a:gs pos="50000">
                  <a:srgbClr val="6473B6"/>
                </a:gs>
                <a:gs pos="100000">
                  <a:srgbClr val="6C7BBB"/>
                </a:gs>
              </a:gsLst>
              <a:lin ang="2933400" scaled="1"/>
            </a:gradFill>
            <a:ln w="1333" cap="flat">
              <a:noFill/>
              <a:prstDash val="solid"/>
              <a:miter/>
            </a:ln>
          </p:spPr>
          <p:txBody>
            <a:bodyPr rtlCol="0" anchor="ctr"/>
            <a:lstStyle/>
            <a:p>
              <a:endParaRPr lang="zh-CN" altLang="en-US"/>
            </a:p>
          </p:txBody>
        </p:sp>
        <p:sp>
          <p:nvSpPr>
            <p:cNvPr id="239" name="任意多边形: 形状 238">
              <a:extLst>
                <a:ext uri="{FF2B5EF4-FFF2-40B4-BE49-F238E27FC236}">
                  <a16:creationId xmlns:a16="http://schemas.microsoft.com/office/drawing/2014/main" id="{D3A0B4CD-B790-D1F2-D404-8AFB5FE58176}"/>
                </a:ext>
              </a:extLst>
            </p:cNvPr>
            <p:cNvSpPr/>
            <p:nvPr/>
          </p:nvSpPr>
          <p:spPr>
            <a:xfrm rot="18900000">
              <a:off x="2038521" y="4738194"/>
              <a:ext cx="20806" cy="20806"/>
            </a:xfrm>
            <a:custGeom>
              <a:avLst/>
              <a:gdLst>
                <a:gd name="connsiteX0" fmla="*/ 20792 w 20806"/>
                <a:gd name="connsiteY0" fmla="*/ 10384 h 20806"/>
                <a:gd name="connsiteX1" fmla="*/ 10389 w 20806"/>
                <a:gd name="connsiteY1" fmla="*/ 20787 h 20806"/>
                <a:gd name="connsiteX2" fmla="*/ -14 w 20806"/>
                <a:gd name="connsiteY2" fmla="*/ 10384 h 20806"/>
                <a:gd name="connsiteX3" fmla="*/ 10389 w 20806"/>
                <a:gd name="connsiteY3" fmla="*/ -19 h 20806"/>
                <a:gd name="connsiteX4" fmla="*/ 20792 w 20806"/>
                <a:gd name="connsiteY4" fmla="*/ 10384 h 20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06" h="20806">
                  <a:moveTo>
                    <a:pt x="20792" y="10384"/>
                  </a:moveTo>
                  <a:cubicBezTo>
                    <a:pt x="20792" y="16129"/>
                    <a:pt x="16135" y="20787"/>
                    <a:pt x="10389" y="20787"/>
                  </a:cubicBezTo>
                  <a:cubicBezTo>
                    <a:pt x="4644" y="20787"/>
                    <a:pt x="-14" y="16129"/>
                    <a:pt x="-14" y="10384"/>
                  </a:cubicBezTo>
                  <a:cubicBezTo>
                    <a:pt x="-14" y="4638"/>
                    <a:pt x="4644" y="-19"/>
                    <a:pt x="10389" y="-19"/>
                  </a:cubicBezTo>
                  <a:cubicBezTo>
                    <a:pt x="16135" y="-19"/>
                    <a:pt x="20792" y="4638"/>
                    <a:pt x="20792" y="10384"/>
                  </a:cubicBezTo>
                  <a:close/>
                </a:path>
              </a:pathLst>
            </a:custGeom>
            <a:gradFill>
              <a:gsLst>
                <a:gs pos="0">
                  <a:srgbClr val="5C6CB1"/>
                </a:gs>
                <a:gs pos="50000">
                  <a:srgbClr val="6473B6"/>
                </a:gs>
                <a:gs pos="100000">
                  <a:srgbClr val="6C7BBB"/>
                </a:gs>
              </a:gsLst>
              <a:lin ang="2700000" scaled="1"/>
            </a:gradFill>
            <a:ln w="1333" cap="flat">
              <a:noFill/>
              <a:prstDash val="solid"/>
              <a:miter/>
            </a:ln>
          </p:spPr>
          <p:txBody>
            <a:bodyPr rtlCol="0" anchor="ctr"/>
            <a:lstStyle/>
            <a:p>
              <a:endParaRPr lang="zh-CN" altLang="en-US"/>
            </a:p>
          </p:txBody>
        </p:sp>
        <p:sp>
          <p:nvSpPr>
            <p:cNvPr id="240" name="任意多边形: 形状 239">
              <a:extLst>
                <a:ext uri="{FF2B5EF4-FFF2-40B4-BE49-F238E27FC236}">
                  <a16:creationId xmlns:a16="http://schemas.microsoft.com/office/drawing/2014/main" id="{28E0EEEA-7BBF-7770-CE83-6E0A7FCF0C07}"/>
                </a:ext>
              </a:extLst>
            </p:cNvPr>
            <p:cNvSpPr/>
            <p:nvPr/>
          </p:nvSpPr>
          <p:spPr>
            <a:xfrm>
              <a:off x="1952488" y="4640286"/>
              <a:ext cx="17151" cy="79756"/>
            </a:xfrm>
            <a:custGeom>
              <a:avLst/>
              <a:gdLst>
                <a:gd name="connsiteX0" fmla="*/ 17138 w 17151"/>
                <a:gd name="connsiteY0" fmla="*/ -19 h 79756"/>
                <a:gd name="connsiteX1" fmla="*/ 653 w 17151"/>
                <a:gd name="connsiteY1" fmla="*/ -19 h 79756"/>
                <a:gd name="connsiteX2" fmla="*/ 653 w 17151"/>
                <a:gd name="connsiteY2" fmla="*/ 74736 h 79756"/>
                <a:gd name="connsiteX3" fmla="*/ -14 w 17151"/>
                <a:gd name="connsiteY3" fmla="*/ 79737 h 79756"/>
                <a:gd name="connsiteX4" fmla="*/ 17138 w 17151"/>
                <a:gd name="connsiteY4" fmla="*/ 27722 h 79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51" h="79756">
                  <a:moveTo>
                    <a:pt x="17138" y="-19"/>
                  </a:moveTo>
                  <a:lnTo>
                    <a:pt x="653" y="-19"/>
                  </a:lnTo>
                  <a:lnTo>
                    <a:pt x="653" y="74736"/>
                  </a:lnTo>
                  <a:cubicBezTo>
                    <a:pt x="657" y="76430"/>
                    <a:pt x="433" y="78110"/>
                    <a:pt x="-14" y="79737"/>
                  </a:cubicBezTo>
                  <a:lnTo>
                    <a:pt x="17138" y="27722"/>
                  </a:lnTo>
                  <a:close/>
                </a:path>
              </a:pathLst>
            </a:custGeom>
            <a:solidFill>
              <a:srgbClr val="DFECF4"/>
            </a:solidFill>
            <a:ln w="1333" cap="flat">
              <a:noFill/>
              <a:prstDash val="solid"/>
              <a:miter/>
            </a:ln>
          </p:spPr>
          <p:txBody>
            <a:bodyPr rtlCol="0" anchor="ctr"/>
            <a:lstStyle/>
            <a:p>
              <a:endParaRPr lang="zh-CN" altLang="en-US"/>
            </a:p>
          </p:txBody>
        </p:sp>
        <p:sp>
          <p:nvSpPr>
            <p:cNvPr id="241" name="任意多边形: 形状 240">
              <a:extLst>
                <a:ext uri="{FF2B5EF4-FFF2-40B4-BE49-F238E27FC236}">
                  <a16:creationId xmlns:a16="http://schemas.microsoft.com/office/drawing/2014/main" id="{AE25B93D-1D98-4CCA-DF7B-F48D4F66EDC7}"/>
                </a:ext>
              </a:extLst>
            </p:cNvPr>
            <p:cNvSpPr/>
            <p:nvPr/>
          </p:nvSpPr>
          <p:spPr>
            <a:xfrm>
              <a:off x="1848763" y="4315598"/>
              <a:ext cx="257036" cy="324688"/>
            </a:xfrm>
            <a:custGeom>
              <a:avLst/>
              <a:gdLst>
                <a:gd name="connsiteX0" fmla="*/ 210769 w 257036"/>
                <a:gd name="connsiteY0" fmla="*/ 324668 h 324688"/>
                <a:gd name="connsiteX1" fmla="*/ 77864 w 257036"/>
                <a:gd name="connsiteY1" fmla="*/ 324668 h 324688"/>
                <a:gd name="connsiteX2" fmla="*/ 4816 w 257036"/>
                <a:gd name="connsiteY2" fmla="*/ 291645 h 324688"/>
                <a:gd name="connsiteX3" fmla="*/ 47121 w 257036"/>
                <a:gd name="connsiteY3" fmla="*/ 9950 h 324688"/>
                <a:gd name="connsiteX4" fmla="*/ 146964 w 257036"/>
                <a:gd name="connsiteY4" fmla="*/ 9723 h 324688"/>
                <a:gd name="connsiteX5" fmla="*/ 174678 w 257036"/>
                <a:gd name="connsiteY5" fmla="*/ 284150 h 324688"/>
                <a:gd name="connsiteX6" fmla="*/ 243459 w 257036"/>
                <a:gd name="connsiteY6" fmla="*/ 287885 h 324688"/>
                <a:gd name="connsiteX7" fmla="*/ 256996 w 257036"/>
                <a:gd name="connsiteY7" fmla="*/ 306156 h 324688"/>
                <a:gd name="connsiteX8" fmla="*/ 230975 w 257036"/>
                <a:gd name="connsiteY8" fmla="*/ 323921 h 324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7036" h="324688">
                  <a:moveTo>
                    <a:pt x="210769" y="324668"/>
                  </a:moveTo>
                  <a:lnTo>
                    <a:pt x="77864" y="324668"/>
                  </a:lnTo>
                  <a:cubicBezTo>
                    <a:pt x="77864" y="324668"/>
                    <a:pt x="18313" y="325309"/>
                    <a:pt x="4816" y="291645"/>
                  </a:cubicBezTo>
                  <a:cubicBezTo>
                    <a:pt x="-11002" y="252220"/>
                    <a:pt x="14365" y="26942"/>
                    <a:pt x="47121" y="9950"/>
                  </a:cubicBezTo>
                  <a:cubicBezTo>
                    <a:pt x="79877" y="-7042"/>
                    <a:pt x="142016" y="1001"/>
                    <a:pt x="146964" y="9723"/>
                  </a:cubicBezTo>
                  <a:cubicBezTo>
                    <a:pt x="151912" y="18446"/>
                    <a:pt x="102951" y="286537"/>
                    <a:pt x="174678" y="284150"/>
                  </a:cubicBezTo>
                  <a:lnTo>
                    <a:pt x="243459" y="287885"/>
                  </a:lnTo>
                  <a:cubicBezTo>
                    <a:pt x="243459" y="287885"/>
                    <a:pt x="255995" y="287151"/>
                    <a:pt x="256996" y="306156"/>
                  </a:cubicBezTo>
                  <a:cubicBezTo>
                    <a:pt x="257996" y="325162"/>
                    <a:pt x="230975" y="323921"/>
                    <a:pt x="230975" y="323921"/>
                  </a:cubicBezTo>
                  <a:close/>
                </a:path>
              </a:pathLst>
            </a:custGeom>
            <a:solidFill>
              <a:srgbClr val="00A887"/>
            </a:solidFill>
            <a:ln w="1333" cap="flat">
              <a:noFill/>
              <a:prstDash val="solid"/>
              <a:miter/>
            </a:ln>
          </p:spPr>
          <p:txBody>
            <a:bodyPr rtlCol="0" anchor="ctr"/>
            <a:lstStyle/>
            <a:p>
              <a:endParaRPr lang="zh-CN" altLang="en-US"/>
            </a:p>
          </p:txBody>
        </p:sp>
        <p:sp>
          <p:nvSpPr>
            <p:cNvPr id="242" name="任意多边形: 形状 241">
              <a:extLst>
                <a:ext uri="{FF2B5EF4-FFF2-40B4-BE49-F238E27FC236}">
                  <a16:creationId xmlns:a16="http://schemas.microsoft.com/office/drawing/2014/main" id="{F259C969-1C6A-7B56-0058-DA3F64867D71}"/>
                </a:ext>
              </a:extLst>
            </p:cNvPr>
            <p:cNvSpPr/>
            <p:nvPr/>
          </p:nvSpPr>
          <p:spPr>
            <a:xfrm>
              <a:off x="2008958" y="4595767"/>
              <a:ext cx="80023" cy="17467"/>
            </a:xfrm>
            <a:custGeom>
              <a:avLst/>
              <a:gdLst>
                <a:gd name="connsiteX0" fmla="*/ 80009 w 80023"/>
                <a:gd name="connsiteY0" fmla="*/ 7543 h 17467"/>
                <a:gd name="connsiteX1" fmla="*/ 14484 w 80023"/>
                <a:gd name="connsiteY1" fmla="*/ 3982 h 17467"/>
                <a:gd name="connsiteX2" fmla="*/ -14 w 80023"/>
                <a:gd name="connsiteY2" fmla="*/ -19 h 17467"/>
                <a:gd name="connsiteX3" fmla="*/ -14 w 80023"/>
                <a:gd name="connsiteY3" fmla="*/ -19 h 17467"/>
                <a:gd name="connsiteX4" fmla="*/ 80009 w 80023"/>
                <a:gd name="connsiteY4" fmla="*/ 7570 h 174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023" h="17467">
                  <a:moveTo>
                    <a:pt x="80009" y="7543"/>
                  </a:moveTo>
                  <a:lnTo>
                    <a:pt x="14484" y="3982"/>
                  </a:lnTo>
                  <a:cubicBezTo>
                    <a:pt x="9348" y="4235"/>
                    <a:pt x="4266" y="2835"/>
                    <a:pt x="-14" y="-19"/>
                  </a:cubicBezTo>
                  <a:lnTo>
                    <a:pt x="-14" y="-19"/>
                  </a:lnTo>
                  <a:cubicBezTo>
                    <a:pt x="36183" y="34217"/>
                    <a:pt x="80009" y="7570"/>
                    <a:pt x="80009" y="7570"/>
                  </a:cubicBezTo>
                  <a:close/>
                </a:path>
              </a:pathLst>
            </a:custGeom>
            <a:gradFill>
              <a:gsLst>
                <a:gs pos="0">
                  <a:srgbClr val="00A887"/>
                </a:gs>
                <a:gs pos="50000">
                  <a:srgbClr val="12856C"/>
                </a:gs>
                <a:gs pos="100000">
                  <a:srgbClr val="256351"/>
                </a:gs>
              </a:gsLst>
              <a:lin ang="16200000" scaled="1"/>
            </a:gradFill>
            <a:ln w="1333" cap="flat">
              <a:noFill/>
              <a:prstDash val="solid"/>
              <a:miter/>
            </a:ln>
          </p:spPr>
          <p:txBody>
            <a:bodyPr rtlCol="0" anchor="ctr"/>
            <a:lstStyle/>
            <a:p>
              <a:endParaRPr lang="zh-CN" altLang="en-US"/>
            </a:p>
          </p:txBody>
        </p:sp>
        <p:sp>
          <p:nvSpPr>
            <p:cNvPr id="243" name="任意多边形: 形状 242">
              <a:extLst>
                <a:ext uri="{FF2B5EF4-FFF2-40B4-BE49-F238E27FC236}">
                  <a16:creationId xmlns:a16="http://schemas.microsoft.com/office/drawing/2014/main" id="{9F55CE58-8C27-184E-B1C5-96E9430665FB}"/>
                </a:ext>
              </a:extLst>
            </p:cNvPr>
            <p:cNvSpPr/>
            <p:nvPr/>
          </p:nvSpPr>
          <p:spPr>
            <a:xfrm>
              <a:off x="1848761" y="4325568"/>
              <a:ext cx="241763" cy="314718"/>
            </a:xfrm>
            <a:custGeom>
              <a:avLst/>
              <a:gdLst>
                <a:gd name="connsiteX0" fmla="*/ 241714 w 241763"/>
                <a:gd name="connsiteY0" fmla="*/ 306163 h 314718"/>
                <a:gd name="connsiteX1" fmla="*/ 228164 w 241763"/>
                <a:gd name="connsiteY1" fmla="*/ 287891 h 314718"/>
                <a:gd name="connsiteX2" fmla="*/ 159397 w 241763"/>
                <a:gd name="connsiteY2" fmla="*/ 284143 h 314718"/>
                <a:gd name="connsiteX3" fmla="*/ 131682 w 241763"/>
                <a:gd name="connsiteY3" fmla="*/ 9716 h 314718"/>
                <a:gd name="connsiteX4" fmla="*/ 40562 w 241763"/>
                <a:gd name="connsiteY4" fmla="*/ 6235 h 314718"/>
                <a:gd name="connsiteX5" fmla="*/ 4818 w 241763"/>
                <a:gd name="connsiteY5" fmla="*/ 281676 h 314718"/>
                <a:gd name="connsiteX6" fmla="*/ 77866 w 241763"/>
                <a:gd name="connsiteY6" fmla="*/ 314698 h 314718"/>
                <a:gd name="connsiteX7" fmla="*/ 210772 w 241763"/>
                <a:gd name="connsiteY7" fmla="*/ 314698 h 314718"/>
                <a:gd name="connsiteX8" fmla="*/ 230978 w 241763"/>
                <a:gd name="connsiteY8" fmla="*/ 313952 h 314718"/>
                <a:gd name="connsiteX9" fmla="*/ 240554 w 241763"/>
                <a:gd name="connsiteY9" fmla="*/ 313151 h 314718"/>
                <a:gd name="connsiteX10" fmla="*/ 241714 w 241763"/>
                <a:gd name="connsiteY10" fmla="*/ 306163 h 314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1763" h="314718">
                  <a:moveTo>
                    <a:pt x="241714" y="306163"/>
                  </a:moveTo>
                  <a:cubicBezTo>
                    <a:pt x="240714" y="287144"/>
                    <a:pt x="228164" y="287891"/>
                    <a:pt x="228164" y="287891"/>
                  </a:cubicBezTo>
                  <a:lnTo>
                    <a:pt x="159397" y="284143"/>
                  </a:lnTo>
                  <a:cubicBezTo>
                    <a:pt x="87629" y="286530"/>
                    <a:pt x="136644" y="18439"/>
                    <a:pt x="131682" y="9716"/>
                  </a:cubicBezTo>
                  <a:cubicBezTo>
                    <a:pt x="127134" y="1714"/>
                    <a:pt x="74532" y="-5702"/>
                    <a:pt x="40562" y="6235"/>
                  </a:cubicBezTo>
                  <a:cubicBezTo>
                    <a:pt x="11114" y="46754"/>
                    <a:pt x="-9933" y="244971"/>
                    <a:pt x="4818" y="281676"/>
                  </a:cubicBezTo>
                  <a:cubicBezTo>
                    <a:pt x="18316" y="315339"/>
                    <a:pt x="77866" y="314698"/>
                    <a:pt x="77866" y="314698"/>
                  </a:cubicBezTo>
                  <a:lnTo>
                    <a:pt x="210772" y="314698"/>
                  </a:lnTo>
                  <a:lnTo>
                    <a:pt x="230978" y="313952"/>
                  </a:lnTo>
                  <a:cubicBezTo>
                    <a:pt x="234189" y="314018"/>
                    <a:pt x="237400" y="313752"/>
                    <a:pt x="240554" y="313151"/>
                  </a:cubicBezTo>
                  <a:cubicBezTo>
                    <a:pt x="241479" y="310937"/>
                    <a:pt x="241877" y="308550"/>
                    <a:pt x="241714" y="306163"/>
                  </a:cubicBezTo>
                  <a:close/>
                </a:path>
              </a:pathLst>
            </a:custGeom>
            <a:gradFill>
              <a:gsLst>
                <a:gs pos="0">
                  <a:srgbClr val="00A887"/>
                </a:gs>
                <a:gs pos="50000">
                  <a:srgbClr val="12856C"/>
                </a:gs>
                <a:gs pos="100000">
                  <a:srgbClr val="256351"/>
                </a:gs>
              </a:gsLst>
              <a:lin ang="16200000" scaled="1"/>
            </a:gradFill>
            <a:ln w="1333" cap="flat">
              <a:noFill/>
              <a:prstDash val="solid"/>
              <a:miter/>
            </a:ln>
          </p:spPr>
          <p:txBody>
            <a:bodyPr rtlCol="0" anchor="ctr"/>
            <a:lstStyle/>
            <a:p>
              <a:endParaRPr lang="zh-CN" altLang="en-US"/>
            </a:p>
          </p:txBody>
        </p:sp>
        <p:sp>
          <p:nvSpPr>
            <p:cNvPr id="244" name="任意多边形: 形状 243">
              <a:extLst>
                <a:ext uri="{FF2B5EF4-FFF2-40B4-BE49-F238E27FC236}">
                  <a16:creationId xmlns:a16="http://schemas.microsoft.com/office/drawing/2014/main" id="{22EBE3E5-B61F-B291-55E6-38A4EDB1AE35}"/>
                </a:ext>
              </a:extLst>
            </p:cNvPr>
            <p:cNvSpPr/>
            <p:nvPr/>
          </p:nvSpPr>
          <p:spPr>
            <a:xfrm>
              <a:off x="2225352" y="4421773"/>
              <a:ext cx="40212" cy="10612"/>
            </a:xfrm>
            <a:custGeom>
              <a:avLst/>
              <a:gdLst>
                <a:gd name="connsiteX0" fmla="*/ 13939 w 40212"/>
                <a:gd name="connsiteY0" fmla="*/ 337 h 10612"/>
                <a:gd name="connsiteX1" fmla="*/ 322 w 40212"/>
                <a:gd name="connsiteY1" fmla="*/ 10593 h 10612"/>
                <a:gd name="connsiteX2" fmla="*/ 40093 w 40212"/>
                <a:gd name="connsiteY2" fmla="*/ 10593 h 10612"/>
                <a:gd name="connsiteX3" fmla="*/ 13939 w 40212"/>
                <a:gd name="connsiteY3" fmla="*/ 337 h 10612"/>
              </a:gdLst>
              <a:ahLst/>
              <a:cxnLst>
                <a:cxn ang="0">
                  <a:pos x="connsiteX0" y="connsiteY0"/>
                </a:cxn>
                <a:cxn ang="0">
                  <a:pos x="connsiteX1" y="connsiteY1"/>
                </a:cxn>
                <a:cxn ang="0">
                  <a:pos x="connsiteX2" y="connsiteY2"/>
                </a:cxn>
                <a:cxn ang="0">
                  <a:pos x="connsiteX3" y="connsiteY3"/>
                </a:cxn>
              </a:cxnLst>
              <a:rect l="l" t="t" r="r" b="b"/>
              <a:pathLst>
                <a:path w="40212" h="10612">
                  <a:moveTo>
                    <a:pt x="13939" y="337"/>
                  </a:moveTo>
                  <a:cubicBezTo>
                    <a:pt x="-3399" y="2831"/>
                    <a:pt x="322" y="10593"/>
                    <a:pt x="322" y="10593"/>
                  </a:cubicBezTo>
                  <a:lnTo>
                    <a:pt x="40093" y="10593"/>
                  </a:lnTo>
                  <a:cubicBezTo>
                    <a:pt x="41347" y="9352"/>
                    <a:pt x="31344" y="-2171"/>
                    <a:pt x="13939" y="337"/>
                  </a:cubicBezTo>
                  <a:close/>
                </a:path>
              </a:pathLst>
            </a:custGeom>
            <a:solidFill>
              <a:srgbClr val="DFEAF4"/>
            </a:solidFill>
            <a:ln w="1333" cap="flat">
              <a:noFill/>
              <a:prstDash val="solid"/>
              <a:miter/>
            </a:ln>
          </p:spPr>
          <p:txBody>
            <a:bodyPr rtlCol="0" anchor="ctr"/>
            <a:lstStyle/>
            <a:p>
              <a:endParaRPr lang="zh-CN" altLang="en-US"/>
            </a:p>
          </p:txBody>
        </p:sp>
        <p:sp>
          <p:nvSpPr>
            <p:cNvPr id="245" name="任意多边形: 形状 244">
              <a:extLst>
                <a:ext uri="{FF2B5EF4-FFF2-40B4-BE49-F238E27FC236}">
                  <a16:creationId xmlns:a16="http://schemas.microsoft.com/office/drawing/2014/main" id="{B8E63ED3-3EC2-13B6-086F-0F46D80A0E27}"/>
                </a:ext>
              </a:extLst>
            </p:cNvPr>
            <p:cNvSpPr/>
            <p:nvPr/>
          </p:nvSpPr>
          <p:spPr>
            <a:xfrm>
              <a:off x="2225352" y="4421836"/>
              <a:ext cx="36716" cy="10549"/>
            </a:xfrm>
            <a:custGeom>
              <a:avLst/>
              <a:gdLst>
                <a:gd name="connsiteX0" fmla="*/ 16980 w 36716"/>
                <a:gd name="connsiteY0" fmla="*/ -19 h 10549"/>
                <a:gd name="connsiteX1" fmla="*/ 13939 w 36716"/>
                <a:gd name="connsiteY1" fmla="*/ 274 h 10549"/>
                <a:gd name="connsiteX2" fmla="*/ 322 w 36716"/>
                <a:gd name="connsiteY2" fmla="*/ 10531 h 10549"/>
                <a:gd name="connsiteX3" fmla="*/ 36599 w 36716"/>
                <a:gd name="connsiteY3" fmla="*/ 10531 h 10549"/>
                <a:gd name="connsiteX4" fmla="*/ 16980 w 36716"/>
                <a:gd name="connsiteY4" fmla="*/ -19 h 10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716" h="10549">
                  <a:moveTo>
                    <a:pt x="16980" y="-19"/>
                  </a:moveTo>
                  <a:cubicBezTo>
                    <a:pt x="15993" y="-19"/>
                    <a:pt x="14979" y="128"/>
                    <a:pt x="13939" y="274"/>
                  </a:cubicBezTo>
                  <a:cubicBezTo>
                    <a:pt x="-3399" y="2768"/>
                    <a:pt x="322" y="10531"/>
                    <a:pt x="322" y="10531"/>
                  </a:cubicBezTo>
                  <a:lnTo>
                    <a:pt x="36599" y="10531"/>
                  </a:lnTo>
                  <a:cubicBezTo>
                    <a:pt x="37679" y="9464"/>
                    <a:pt x="30290" y="674"/>
                    <a:pt x="16980" y="-19"/>
                  </a:cubicBezTo>
                  <a:close/>
                </a:path>
              </a:pathLst>
            </a:custGeom>
            <a:solidFill>
              <a:srgbClr val="CCDEF2"/>
            </a:solidFill>
            <a:ln w="1333" cap="flat">
              <a:noFill/>
              <a:prstDash val="solid"/>
              <a:miter/>
            </a:ln>
          </p:spPr>
          <p:txBody>
            <a:bodyPr rtlCol="0" anchor="ctr"/>
            <a:lstStyle/>
            <a:p>
              <a:endParaRPr lang="zh-CN" altLang="en-US"/>
            </a:p>
          </p:txBody>
        </p:sp>
        <p:sp>
          <p:nvSpPr>
            <p:cNvPr id="246" name="任意多边形: 形状 245">
              <a:extLst>
                <a:ext uri="{FF2B5EF4-FFF2-40B4-BE49-F238E27FC236}">
                  <a16:creationId xmlns:a16="http://schemas.microsoft.com/office/drawing/2014/main" id="{ED2261F7-FE53-B8F0-2C51-9B275FE0323A}"/>
                </a:ext>
              </a:extLst>
            </p:cNvPr>
            <p:cNvSpPr/>
            <p:nvPr/>
          </p:nvSpPr>
          <p:spPr>
            <a:xfrm>
              <a:off x="2155147" y="4200318"/>
              <a:ext cx="10509" cy="10509"/>
            </a:xfrm>
            <a:custGeom>
              <a:avLst/>
              <a:gdLst>
                <a:gd name="connsiteX0" fmla="*/ 10496 w 10509"/>
                <a:gd name="connsiteY0" fmla="*/ 5249 h 10509"/>
                <a:gd name="connsiteX1" fmla="*/ 5228 w 10509"/>
                <a:gd name="connsiteY1" fmla="*/ 10490 h 10509"/>
                <a:gd name="connsiteX2" fmla="*/ -14 w 10509"/>
                <a:gd name="connsiteY2" fmla="*/ 5222 h 10509"/>
                <a:gd name="connsiteX3" fmla="*/ 5241 w 10509"/>
                <a:gd name="connsiteY3" fmla="*/ -19 h 10509"/>
                <a:gd name="connsiteX4" fmla="*/ 10496 w 10509"/>
                <a:gd name="connsiteY4" fmla="*/ 5236 h 10509"/>
                <a:gd name="connsiteX5" fmla="*/ 10496 w 10509"/>
                <a:gd name="connsiteY5" fmla="*/ 5249 h 10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09" h="10509">
                  <a:moveTo>
                    <a:pt x="10496" y="5249"/>
                  </a:moveTo>
                  <a:cubicBezTo>
                    <a:pt x="10489" y="8156"/>
                    <a:pt x="8130" y="10504"/>
                    <a:pt x="5228" y="10490"/>
                  </a:cubicBezTo>
                  <a:cubicBezTo>
                    <a:pt x="2326" y="10477"/>
                    <a:pt x="-22" y="8130"/>
                    <a:pt x="-14" y="5222"/>
                  </a:cubicBezTo>
                  <a:cubicBezTo>
                    <a:pt x="-7" y="2328"/>
                    <a:pt x="2344" y="-19"/>
                    <a:pt x="5241" y="-19"/>
                  </a:cubicBezTo>
                  <a:cubicBezTo>
                    <a:pt x="8143" y="-19"/>
                    <a:pt x="10496" y="2328"/>
                    <a:pt x="10496" y="5236"/>
                  </a:cubicBezTo>
                  <a:cubicBezTo>
                    <a:pt x="10496" y="5236"/>
                    <a:pt x="10496" y="5249"/>
                    <a:pt x="10496" y="5249"/>
                  </a:cubicBezTo>
                  <a:close/>
                </a:path>
              </a:pathLst>
            </a:custGeom>
            <a:solidFill>
              <a:srgbClr val="24D1AF"/>
            </a:solidFill>
            <a:ln w="1333" cap="flat">
              <a:noFill/>
              <a:prstDash val="solid"/>
              <a:miter/>
            </a:ln>
          </p:spPr>
          <p:txBody>
            <a:bodyPr rtlCol="0" anchor="ctr"/>
            <a:lstStyle/>
            <a:p>
              <a:endParaRPr lang="zh-CN" altLang="en-US"/>
            </a:p>
          </p:txBody>
        </p:sp>
        <p:sp>
          <p:nvSpPr>
            <p:cNvPr id="247" name="任意多边形: 形状 246">
              <a:extLst>
                <a:ext uri="{FF2B5EF4-FFF2-40B4-BE49-F238E27FC236}">
                  <a16:creationId xmlns:a16="http://schemas.microsoft.com/office/drawing/2014/main" id="{E676B9AD-5EB6-0A99-3444-DBF83B77DD3C}"/>
                </a:ext>
              </a:extLst>
            </p:cNvPr>
            <p:cNvSpPr/>
            <p:nvPr/>
          </p:nvSpPr>
          <p:spPr>
            <a:xfrm>
              <a:off x="2155147" y="4243744"/>
              <a:ext cx="3921" cy="3921"/>
            </a:xfrm>
            <a:custGeom>
              <a:avLst/>
              <a:gdLst>
                <a:gd name="connsiteX0" fmla="*/ 3907 w 3921"/>
                <a:gd name="connsiteY0" fmla="*/ 1942 h 3921"/>
                <a:gd name="connsiteX1" fmla="*/ 1947 w 3921"/>
                <a:gd name="connsiteY1" fmla="*/ 3902 h 3921"/>
                <a:gd name="connsiteX2" fmla="*/ -14 w 3921"/>
                <a:gd name="connsiteY2" fmla="*/ 1942 h 3921"/>
                <a:gd name="connsiteX3" fmla="*/ 1947 w 3921"/>
                <a:gd name="connsiteY3" fmla="*/ -19 h 3921"/>
                <a:gd name="connsiteX4" fmla="*/ 3907 w 3921"/>
                <a:gd name="connsiteY4" fmla="*/ 1942 h 3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1" h="3921">
                  <a:moveTo>
                    <a:pt x="3907" y="1942"/>
                  </a:moveTo>
                  <a:cubicBezTo>
                    <a:pt x="3907" y="3022"/>
                    <a:pt x="3030" y="3902"/>
                    <a:pt x="1947" y="3902"/>
                  </a:cubicBezTo>
                  <a:cubicBezTo>
                    <a:pt x="864" y="3902"/>
                    <a:pt x="-14" y="3022"/>
                    <a:pt x="-14" y="1942"/>
                  </a:cubicBezTo>
                  <a:cubicBezTo>
                    <a:pt x="-14" y="861"/>
                    <a:pt x="864" y="-19"/>
                    <a:pt x="1947" y="-19"/>
                  </a:cubicBezTo>
                  <a:cubicBezTo>
                    <a:pt x="3030" y="-19"/>
                    <a:pt x="3907" y="861"/>
                    <a:pt x="3907" y="1942"/>
                  </a:cubicBezTo>
                  <a:close/>
                </a:path>
              </a:pathLst>
            </a:custGeom>
            <a:solidFill>
              <a:srgbClr val="24D1AF"/>
            </a:solidFill>
            <a:ln w="1333" cap="flat">
              <a:noFill/>
              <a:prstDash val="solid"/>
              <a:miter/>
            </a:ln>
          </p:spPr>
          <p:txBody>
            <a:bodyPr rtlCol="0" anchor="ctr"/>
            <a:lstStyle/>
            <a:p>
              <a:endParaRPr lang="zh-CN" altLang="en-US"/>
            </a:p>
          </p:txBody>
        </p:sp>
        <p:sp>
          <p:nvSpPr>
            <p:cNvPr id="248" name="任意多边形: 形状 247">
              <a:extLst>
                <a:ext uri="{FF2B5EF4-FFF2-40B4-BE49-F238E27FC236}">
                  <a16:creationId xmlns:a16="http://schemas.microsoft.com/office/drawing/2014/main" id="{4A5064BE-5EB4-3C0E-1884-B74960343F85}"/>
                </a:ext>
              </a:extLst>
            </p:cNvPr>
            <p:cNvSpPr/>
            <p:nvPr/>
          </p:nvSpPr>
          <p:spPr>
            <a:xfrm>
              <a:off x="2162443" y="4244718"/>
              <a:ext cx="21392" cy="1960"/>
            </a:xfrm>
            <a:custGeom>
              <a:avLst/>
              <a:gdLst>
                <a:gd name="connsiteX0" fmla="*/ 20392 w 21392"/>
                <a:gd name="connsiteY0" fmla="*/ 1941 h 1960"/>
                <a:gd name="connsiteX1" fmla="*/ 960 w 21392"/>
                <a:gd name="connsiteY1" fmla="*/ 1941 h 1960"/>
                <a:gd name="connsiteX2" fmla="*/ -14 w 21392"/>
                <a:gd name="connsiteY2" fmla="*/ 968 h 1960"/>
                <a:gd name="connsiteX3" fmla="*/ -14 w 21392"/>
                <a:gd name="connsiteY3" fmla="*/ 968 h 1960"/>
                <a:gd name="connsiteX4" fmla="*/ 960 w 21392"/>
                <a:gd name="connsiteY4" fmla="*/ -19 h 1960"/>
                <a:gd name="connsiteX5" fmla="*/ 20392 w 21392"/>
                <a:gd name="connsiteY5" fmla="*/ -19 h 1960"/>
                <a:gd name="connsiteX6" fmla="*/ 21379 w 21392"/>
                <a:gd name="connsiteY6" fmla="*/ 968 h 1960"/>
                <a:gd name="connsiteX7" fmla="*/ 21379 w 21392"/>
                <a:gd name="connsiteY7" fmla="*/ 968 h 1960"/>
                <a:gd name="connsiteX8" fmla="*/ 20392 w 21392"/>
                <a:gd name="connsiteY8" fmla="*/ 1941 h 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92" h="1960">
                  <a:moveTo>
                    <a:pt x="20392" y="1941"/>
                  </a:moveTo>
                  <a:lnTo>
                    <a:pt x="960" y="1941"/>
                  </a:lnTo>
                  <a:cubicBezTo>
                    <a:pt x="422" y="1941"/>
                    <a:pt x="-14" y="1501"/>
                    <a:pt x="-14" y="968"/>
                  </a:cubicBezTo>
                  <a:lnTo>
                    <a:pt x="-14" y="968"/>
                  </a:lnTo>
                  <a:cubicBezTo>
                    <a:pt x="-14" y="434"/>
                    <a:pt x="420" y="-6"/>
                    <a:pt x="960" y="-19"/>
                  </a:cubicBezTo>
                  <a:lnTo>
                    <a:pt x="20392" y="-19"/>
                  </a:lnTo>
                  <a:cubicBezTo>
                    <a:pt x="20938" y="-19"/>
                    <a:pt x="21379" y="421"/>
                    <a:pt x="21379" y="968"/>
                  </a:cubicBezTo>
                  <a:lnTo>
                    <a:pt x="21379" y="968"/>
                  </a:lnTo>
                  <a:cubicBezTo>
                    <a:pt x="21372" y="1501"/>
                    <a:pt x="20932" y="1941"/>
                    <a:pt x="20392" y="1941"/>
                  </a:cubicBezTo>
                  <a:close/>
                </a:path>
              </a:pathLst>
            </a:custGeom>
            <a:solidFill>
              <a:srgbClr val="24D1AF"/>
            </a:solidFill>
            <a:ln w="1333" cap="flat">
              <a:noFill/>
              <a:prstDash val="solid"/>
              <a:miter/>
            </a:ln>
          </p:spPr>
          <p:txBody>
            <a:bodyPr rtlCol="0" anchor="ctr"/>
            <a:lstStyle/>
            <a:p>
              <a:endParaRPr lang="zh-CN" altLang="en-US"/>
            </a:p>
          </p:txBody>
        </p:sp>
        <p:sp>
          <p:nvSpPr>
            <p:cNvPr id="249" name="任意多边形: 形状 248">
              <a:extLst>
                <a:ext uri="{FF2B5EF4-FFF2-40B4-BE49-F238E27FC236}">
                  <a16:creationId xmlns:a16="http://schemas.microsoft.com/office/drawing/2014/main" id="{71847AAF-4858-6915-641A-DBA7227BFE76}"/>
                </a:ext>
              </a:extLst>
            </p:cNvPr>
            <p:cNvSpPr/>
            <p:nvPr/>
          </p:nvSpPr>
          <p:spPr>
            <a:xfrm>
              <a:off x="2155147" y="4252186"/>
              <a:ext cx="3921" cy="3921"/>
            </a:xfrm>
            <a:custGeom>
              <a:avLst/>
              <a:gdLst>
                <a:gd name="connsiteX0" fmla="*/ 3907 w 3921"/>
                <a:gd name="connsiteY0" fmla="*/ 1941 h 3921"/>
                <a:gd name="connsiteX1" fmla="*/ 1947 w 3921"/>
                <a:gd name="connsiteY1" fmla="*/ 3902 h 3921"/>
                <a:gd name="connsiteX2" fmla="*/ -14 w 3921"/>
                <a:gd name="connsiteY2" fmla="*/ 1941 h 3921"/>
                <a:gd name="connsiteX3" fmla="*/ 1947 w 3921"/>
                <a:gd name="connsiteY3" fmla="*/ -19 h 3921"/>
                <a:gd name="connsiteX4" fmla="*/ 3907 w 3921"/>
                <a:gd name="connsiteY4" fmla="*/ 1941 h 3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1" h="3921">
                  <a:moveTo>
                    <a:pt x="3907" y="1941"/>
                  </a:moveTo>
                  <a:cubicBezTo>
                    <a:pt x="3907" y="3022"/>
                    <a:pt x="3030" y="3902"/>
                    <a:pt x="1947" y="3902"/>
                  </a:cubicBezTo>
                  <a:cubicBezTo>
                    <a:pt x="864" y="3902"/>
                    <a:pt x="-14" y="3022"/>
                    <a:pt x="-14" y="1941"/>
                  </a:cubicBezTo>
                  <a:cubicBezTo>
                    <a:pt x="-14" y="861"/>
                    <a:pt x="864" y="-19"/>
                    <a:pt x="1947" y="-19"/>
                  </a:cubicBezTo>
                  <a:cubicBezTo>
                    <a:pt x="3030" y="-19"/>
                    <a:pt x="3907" y="861"/>
                    <a:pt x="3907" y="1941"/>
                  </a:cubicBezTo>
                  <a:close/>
                </a:path>
              </a:pathLst>
            </a:custGeom>
            <a:solidFill>
              <a:srgbClr val="24D1AF"/>
            </a:solidFill>
            <a:ln w="1333" cap="flat">
              <a:noFill/>
              <a:prstDash val="solid"/>
              <a:miter/>
            </a:ln>
          </p:spPr>
          <p:txBody>
            <a:bodyPr rtlCol="0" anchor="ctr"/>
            <a:lstStyle/>
            <a:p>
              <a:endParaRPr lang="zh-CN" altLang="en-US"/>
            </a:p>
          </p:txBody>
        </p:sp>
        <p:sp>
          <p:nvSpPr>
            <p:cNvPr id="250" name="任意多边形: 形状 249">
              <a:extLst>
                <a:ext uri="{FF2B5EF4-FFF2-40B4-BE49-F238E27FC236}">
                  <a16:creationId xmlns:a16="http://schemas.microsoft.com/office/drawing/2014/main" id="{39379ED5-942F-D7E4-E89B-EC650B2C2204}"/>
                </a:ext>
              </a:extLst>
            </p:cNvPr>
            <p:cNvSpPr/>
            <p:nvPr/>
          </p:nvSpPr>
          <p:spPr>
            <a:xfrm>
              <a:off x="2162443" y="4253160"/>
              <a:ext cx="21392" cy="1960"/>
            </a:xfrm>
            <a:custGeom>
              <a:avLst/>
              <a:gdLst>
                <a:gd name="connsiteX0" fmla="*/ 20392 w 21392"/>
                <a:gd name="connsiteY0" fmla="*/ 1941 h 1960"/>
                <a:gd name="connsiteX1" fmla="*/ 960 w 21392"/>
                <a:gd name="connsiteY1" fmla="*/ 1941 h 1960"/>
                <a:gd name="connsiteX2" fmla="*/ -14 w 21392"/>
                <a:gd name="connsiteY2" fmla="*/ 968 h 1960"/>
                <a:gd name="connsiteX3" fmla="*/ -14 w 21392"/>
                <a:gd name="connsiteY3" fmla="*/ 968 h 1960"/>
                <a:gd name="connsiteX4" fmla="*/ 960 w 21392"/>
                <a:gd name="connsiteY4" fmla="*/ -19 h 1960"/>
                <a:gd name="connsiteX5" fmla="*/ 20392 w 21392"/>
                <a:gd name="connsiteY5" fmla="*/ -19 h 1960"/>
                <a:gd name="connsiteX6" fmla="*/ 21379 w 21392"/>
                <a:gd name="connsiteY6" fmla="*/ 968 h 1960"/>
                <a:gd name="connsiteX7" fmla="*/ 21379 w 21392"/>
                <a:gd name="connsiteY7" fmla="*/ 968 h 1960"/>
                <a:gd name="connsiteX8" fmla="*/ 20392 w 21392"/>
                <a:gd name="connsiteY8" fmla="*/ 1941 h 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92" h="1960">
                  <a:moveTo>
                    <a:pt x="20392" y="1941"/>
                  </a:moveTo>
                  <a:lnTo>
                    <a:pt x="960" y="1941"/>
                  </a:lnTo>
                  <a:cubicBezTo>
                    <a:pt x="422" y="1941"/>
                    <a:pt x="-14" y="1501"/>
                    <a:pt x="-14" y="968"/>
                  </a:cubicBezTo>
                  <a:lnTo>
                    <a:pt x="-14" y="968"/>
                  </a:lnTo>
                  <a:cubicBezTo>
                    <a:pt x="-14" y="434"/>
                    <a:pt x="420" y="-6"/>
                    <a:pt x="960" y="-19"/>
                  </a:cubicBezTo>
                  <a:lnTo>
                    <a:pt x="20392" y="-19"/>
                  </a:lnTo>
                  <a:cubicBezTo>
                    <a:pt x="20938" y="-19"/>
                    <a:pt x="21379" y="421"/>
                    <a:pt x="21379" y="968"/>
                  </a:cubicBezTo>
                  <a:lnTo>
                    <a:pt x="21379" y="968"/>
                  </a:lnTo>
                  <a:cubicBezTo>
                    <a:pt x="21372" y="1501"/>
                    <a:pt x="20932" y="1941"/>
                    <a:pt x="20392" y="1941"/>
                  </a:cubicBezTo>
                  <a:close/>
                </a:path>
              </a:pathLst>
            </a:custGeom>
            <a:solidFill>
              <a:srgbClr val="24D1AF"/>
            </a:solidFill>
            <a:ln w="1333" cap="flat">
              <a:noFill/>
              <a:prstDash val="solid"/>
              <a:miter/>
            </a:ln>
          </p:spPr>
          <p:txBody>
            <a:bodyPr rtlCol="0" anchor="ctr"/>
            <a:lstStyle/>
            <a:p>
              <a:endParaRPr lang="zh-CN" altLang="en-US"/>
            </a:p>
          </p:txBody>
        </p:sp>
        <p:sp>
          <p:nvSpPr>
            <p:cNvPr id="251" name="任意多边形: 形状 250">
              <a:extLst>
                <a:ext uri="{FF2B5EF4-FFF2-40B4-BE49-F238E27FC236}">
                  <a16:creationId xmlns:a16="http://schemas.microsoft.com/office/drawing/2014/main" id="{110E7066-DC32-DB06-E37B-655BF2D70EAA}"/>
                </a:ext>
              </a:extLst>
            </p:cNvPr>
            <p:cNvSpPr/>
            <p:nvPr/>
          </p:nvSpPr>
          <p:spPr>
            <a:xfrm>
              <a:off x="2155147" y="4260629"/>
              <a:ext cx="3921" cy="3921"/>
            </a:xfrm>
            <a:custGeom>
              <a:avLst/>
              <a:gdLst>
                <a:gd name="connsiteX0" fmla="*/ 3907 w 3921"/>
                <a:gd name="connsiteY0" fmla="*/ 1941 h 3921"/>
                <a:gd name="connsiteX1" fmla="*/ 1947 w 3921"/>
                <a:gd name="connsiteY1" fmla="*/ 3902 h 3921"/>
                <a:gd name="connsiteX2" fmla="*/ -14 w 3921"/>
                <a:gd name="connsiteY2" fmla="*/ 1941 h 3921"/>
                <a:gd name="connsiteX3" fmla="*/ 1947 w 3921"/>
                <a:gd name="connsiteY3" fmla="*/ -19 h 3921"/>
                <a:gd name="connsiteX4" fmla="*/ 3907 w 3921"/>
                <a:gd name="connsiteY4" fmla="*/ 1941 h 3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1" h="3921">
                  <a:moveTo>
                    <a:pt x="3907" y="1941"/>
                  </a:moveTo>
                  <a:cubicBezTo>
                    <a:pt x="3907" y="3022"/>
                    <a:pt x="3030" y="3902"/>
                    <a:pt x="1947" y="3902"/>
                  </a:cubicBezTo>
                  <a:cubicBezTo>
                    <a:pt x="864" y="3902"/>
                    <a:pt x="-14" y="3022"/>
                    <a:pt x="-14" y="1941"/>
                  </a:cubicBezTo>
                  <a:cubicBezTo>
                    <a:pt x="-14" y="861"/>
                    <a:pt x="864" y="-19"/>
                    <a:pt x="1947" y="-19"/>
                  </a:cubicBezTo>
                  <a:cubicBezTo>
                    <a:pt x="3030" y="-19"/>
                    <a:pt x="3907" y="861"/>
                    <a:pt x="3907" y="1941"/>
                  </a:cubicBezTo>
                  <a:close/>
                </a:path>
              </a:pathLst>
            </a:custGeom>
            <a:solidFill>
              <a:srgbClr val="24D1AF"/>
            </a:solidFill>
            <a:ln w="1333" cap="flat">
              <a:noFill/>
              <a:prstDash val="solid"/>
              <a:miter/>
            </a:ln>
          </p:spPr>
          <p:txBody>
            <a:bodyPr rtlCol="0" anchor="ctr"/>
            <a:lstStyle/>
            <a:p>
              <a:endParaRPr lang="zh-CN" altLang="en-US"/>
            </a:p>
          </p:txBody>
        </p:sp>
        <p:sp>
          <p:nvSpPr>
            <p:cNvPr id="252" name="任意多边形: 形状 251">
              <a:extLst>
                <a:ext uri="{FF2B5EF4-FFF2-40B4-BE49-F238E27FC236}">
                  <a16:creationId xmlns:a16="http://schemas.microsoft.com/office/drawing/2014/main" id="{755B3D1C-E32B-BF97-C36D-724231BA9658}"/>
                </a:ext>
              </a:extLst>
            </p:cNvPr>
            <p:cNvSpPr/>
            <p:nvPr/>
          </p:nvSpPr>
          <p:spPr>
            <a:xfrm>
              <a:off x="2162443" y="4261616"/>
              <a:ext cx="21392" cy="1960"/>
            </a:xfrm>
            <a:custGeom>
              <a:avLst/>
              <a:gdLst>
                <a:gd name="connsiteX0" fmla="*/ 20392 w 21392"/>
                <a:gd name="connsiteY0" fmla="*/ 1941 h 1960"/>
                <a:gd name="connsiteX1" fmla="*/ 960 w 21392"/>
                <a:gd name="connsiteY1" fmla="*/ 1941 h 1960"/>
                <a:gd name="connsiteX2" fmla="*/ -14 w 21392"/>
                <a:gd name="connsiteY2" fmla="*/ 968 h 1960"/>
                <a:gd name="connsiteX3" fmla="*/ -14 w 21392"/>
                <a:gd name="connsiteY3" fmla="*/ 968 h 1960"/>
                <a:gd name="connsiteX4" fmla="*/ 960 w 21392"/>
                <a:gd name="connsiteY4" fmla="*/ -19 h 1960"/>
                <a:gd name="connsiteX5" fmla="*/ 20392 w 21392"/>
                <a:gd name="connsiteY5" fmla="*/ -19 h 1960"/>
                <a:gd name="connsiteX6" fmla="*/ 21379 w 21392"/>
                <a:gd name="connsiteY6" fmla="*/ 968 h 1960"/>
                <a:gd name="connsiteX7" fmla="*/ 21379 w 21392"/>
                <a:gd name="connsiteY7" fmla="*/ 968 h 1960"/>
                <a:gd name="connsiteX8" fmla="*/ 20392 w 21392"/>
                <a:gd name="connsiteY8" fmla="*/ 1941 h 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92" h="1960">
                  <a:moveTo>
                    <a:pt x="20392" y="1941"/>
                  </a:moveTo>
                  <a:lnTo>
                    <a:pt x="960" y="1941"/>
                  </a:lnTo>
                  <a:cubicBezTo>
                    <a:pt x="422" y="1941"/>
                    <a:pt x="-14" y="1501"/>
                    <a:pt x="-14" y="968"/>
                  </a:cubicBezTo>
                  <a:lnTo>
                    <a:pt x="-14" y="968"/>
                  </a:lnTo>
                  <a:cubicBezTo>
                    <a:pt x="-14" y="434"/>
                    <a:pt x="420" y="-6"/>
                    <a:pt x="960" y="-19"/>
                  </a:cubicBezTo>
                  <a:lnTo>
                    <a:pt x="20392" y="-19"/>
                  </a:lnTo>
                  <a:cubicBezTo>
                    <a:pt x="20938" y="-19"/>
                    <a:pt x="21379" y="421"/>
                    <a:pt x="21379" y="968"/>
                  </a:cubicBezTo>
                  <a:lnTo>
                    <a:pt x="21379" y="968"/>
                  </a:lnTo>
                  <a:cubicBezTo>
                    <a:pt x="21372" y="1501"/>
                    <a:pt x="20932" y="1941"/>
                    <a:pt x="20392" y="1941"/>
                  </a:cubicBezTo>
                  <a:close/>
                </a:path>
              </a:pathLst>
            </a:custGeom>
            <a:solidFill>
              <a:srgbClr val="24D1AF"/>
            </a:solidFill>
            <a:ln w="1333" cap="flat">
              <a:noFill/>
              <a:prstDash val="solid"/>
              <a:miter/>
            </a:ln>
          </p:spPr>
          <p:txBody>
            <a:bodyPr rtlCol="0" anchor="ctr"/>
            <a:lstStyle/>
            <a:p>
              <a:endParaRPr lang="zh-CN" altLang="en-US"/>
            </a:p>
          </p:txBody>
        </p:sp>
        <p:sp>
          <p:nvSpPr>
            <p:cNvPr id="253" name="任意多边形: 形状 252">
              <a:extLst>
                <a:ext uri="{FF2B5EF4-FFF2-40B4-BE49-F238E27FC236}">
                  <a16:creationId xmlns:a16="http://schemas.microsoft.com/office/drawing/2014/main" id="{FCFE6C5D-1B95-6BC2-1D5C-128B28DDAF56}"/>
                </a:ext>
              </a:extLst>
            </p:cNvPr>
            <p:cNvSpPr/>
            <p:nvPr/>
          </p:nvSpPr>
          <p:spPr>
            <a:xfrm>
              <a:off x="2155147" y="4269071"/>
              <a:ext cx="3921" cy="3921"/>
            </a:xfrm>
            <a:custGeom>
              <a:avLst/>
              <a:gdLst>
                <a:gd name="connsiteX0" fmla="*/ 3907 w 3921"/>
                <a:gd name="connsiteY0" fmla="*/ 1941 h 3921"/>
                <a:gd name="connsiteX1" fmla="*/ 1947 w 3921"/>
                <a:gd name="connsiteY1" fmla="*/ 3902 h 3921"/>
                <a:gd name="connsiteX2" fmla="*/ -14 w 3921"/>
                <a:gd name="connsiteY2" fmla="*/ 1941 h 3921"/>
                <a:gd name="connsiteX3" fmla="*/ 1947 w 3921"/>
                <a:gd name="connsiteY3" fmla="*/ -19 h 3921"/>
                <a:gd name="connsiteX4" fmla="*/ 3907 w 3921"/>
                <a:gd name="connsiteY4" fmla="*/ 1941 h 3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1" h="3921">
                  <a:moveTo>
                    <a:pt x="3907" y="1941"/>
                  </a:moveTo>
                  <a:cubicBezTo>
                    <a:pt x="3907" y="3021"/>
                    <a:pt x="3030" y="3902"/>
                    <a:pt x="1947" y="3902"/>
                  </a:cubicBezTo>
                  <a:cubicBezTo>
                    <a:pt x="864" y="3902"/>
                    <a:pt x="-14" y="3021"/>
                    <a:pt x="-14" y="1941"/>
                  </a:cubicBezTo>
                  <a:cubicBezTo>
                    <a:pt x="-14" y="861"/>
                    <a:pt x="864" y="-19"/>
                    <a:pt x="1947" y="-19"/>
                  </a:cubicBezTo>
                  <a:cubicBezTo>
                    <a:pt x="3030" y="-19"/>
                    <a:pt x="3907" y="861"/>
                    <a:pt x="3907" y="1941"/>
                  </a:cubicBezTo>
                  <a:close/>
                </a:path>
              </a:pathLst>
            </a:custGeom>
            <a:solidFill>
              <a:srgbClr val="24D1AF"/>
            </a:solidFill>
            <a:ln w="1333" cap="flat">
              <a:noFill/>
              <a:prstDash val="solid"/>
              <a:miter/>
            </a:ln>
          </p:spPr>
          <p:txBody>
            <a:bodyPr rtlCol="0" anchor="ctr"/>
            <a:lstStyle/>
            <a:p>
              <a:endParaRPr lang="zh-CN" altLang="en-US"/>
            </a:p>
          </p:txBody>
        </p:sp>
        <p:sp>
          <p:nvSpPr>
            <p:cNvPr id="254" name="任意多边形: 形状 253">
              <a:extLst>
                <a:ext uri="{FF2B5EF4-FFF2-40B4-BE49-F238E27FC236}">
                  <a16:creationId xmlns:a16="http://schemas.microsoft.com/office/drawing/2014/main" id="{3053FB08-22DB-949A-EB07-907FFDA36A98}"/>
                </a:ext>
              </a:extLst>
            </p:cNvPr>
            <p:cNvSpPr/>
            <p:nvPr/>
          </p:nvSpPr>
          <p:spPr>
            <a:xfrm>
              <a:off x="2162443" y="4270045"/>
              <a:ext cx="21392" cy="1960"/>
            </a:xfrm>
            <a:custGeom>
              <a:avLst/>
              <a:gdLst>
                <a:gd name="connsiteX0" fmla="*/ 20392 w 21392"/>
                <a:gd name="connsiteY0" fmla="*/ 1941 h 1960"/>
                <a:gd name="connsiteX1" fmla="*/ 960 w 21392"/>
                <a:gd name="connsiteY1" fmla="*/ 1941 h 1960"/>
                <a:gd name="connsiteX2" fmla="*/ -14 w 21392"/>
                <a:gd name="connsiteY2" fmla="*/ 968 h 1960"/>
                <a:gd name="connsiteX3" fmla="*/ -14 w 21392"/>
                <a:gd name="connsiteY3" fmla="*/ 968 h 1960"/>
                <a:gd name="connsiteX4" fmla="*/ 960 w 21392"/>
                <a:gd name="connsiteY4" fmla="*/ -19 h 1960"/>
                <a:gd name="connsiteX5" fmla="*/ 20392 w 21392"/>
                <a:gd name="connsiteY5" fmla="*/ -19 h 1960"/>
                <a:gd name="connsiteX6" fmla="*/ 21379 w 21392"/>
                <a:gd name="connsiteY6" fmla="*/ 968 h 1960"/>
                <a:gd name="connsiteX7" fmla="*/ 21379 w 21392"/>
                <a:gd name="connsiteY7" fmla="*/ 968 h 1960"/>
                <a:gd name="connsiteX8" fmla="*/ 20392 w 21392"/>
                <a:gd name="connsiteY8" fmla="*/ 1941 h 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92" h="1960">
                  <a:moveTo>
                    <a:pt x="20392" y="1941"/>
                  </a:moveTo>
                  <a:lnTo>
                    <a:pt x="960" y="1941"/>
                  </a:lnTo>
                  <a:cubicBezTo>
                    <a:pt x="422" y="1941"/>
                    <a:pt x="-14" y="1501"/>
                    <a:pt x="-14" y="968"/>
                  </a:cubicBezTo>
                  <a:lnTo>
                    <a:pt x="-14" y="968"/>
                  </a:lnTo>
                  <a:cubicBezTo>
                    <a:pt x="-14" y="434"/>
                    <a:pt x="420" y="-6"/>
                    <a:pt x="960" y="-19"/>
                  </a:cubicBezTo>
                  <a:lnTo>
                    <a:pt x="20392" y="-19"/>
                  </a:lnTo>
                  <a:cubicBezTo>
                    <a:pt x="20938" y="-19"/>
                    <a:pt x="21379" y="421"/>
                    <a:pt x="21379" y="968"/>
                  </a:cubicBezTo>
                  <a:lnTo>
                    <a:pt x="21379" y="968"/>
                  </a:lnTo>
                  <a:cubicBezTo>
                    <a:pt x="21372" y="1501"/>
                    <a:pt x="20932" y="1941"/>
                    <a:pt x="20392" y="1941"/>
                  </a:cubicBezTo>
                  <a:close/>
                </a:path>
              </a:pathLst>
            </a:custGeom>
            <a:solidFill>
              <a:srgbClr val="24D1AF"/>
            </a:solidFill>
            <a:ln w="1333" cap="flat">
              <a:noFill/>
              <a:prstDash val="solid"/>
              <a:miter/>
            </a:ln>
          </p:spPr>
          <p:txBody>
            <a:bodyPr rtlCol="0" anchor="ctr"/>
            <a:lstStyle/>
            <a:p>
              <a:endParaRPr lang="zh-CN" altLang="en-US"/>
            </a:p>
          </p:txBody>
        </p:sp>
        <p:sp>
          <p:nvSpPr>
            <p:cNvPr id="255" name="任意多边形: 形状 254">
              <a:extLst>
                <a:ext uri="{FF2B5EF4-FFF2-40B4-BE49-F238E27FC236}">
                  <a16:creationId xmlns:a16="http://schemas.microsoft.com/office/drawing/2014/main" id="{0BF31105-381D-B4C9-028F-97620A219127}"/>
                </a:ext>
              </a:extLst>
            </p:cNvPr>
            <p:cNvSpPr/>
            <p:nvPr/>
          </p:nvSpPr>
          <p:spPr>
            <a:xfrm>
              <a:off x="2155147" y="4277514"/>
              <a:ext cx="3921" cy="3921"/>
            </a:xfrm>
            <a:custGeom>
              <a:avLst/>
              <a:gdLst>
                <a:gd name="connsiteX0" fmla="*/ 3907 w 3921"/>
                <a:gd name="connsiteY0" fmla="*/ 1941 h 3921"/>
                <a:gd name="connsiteX1" fmla="*/ 1947 w 3921"/>
                <a:gd name="connsiteY1" fmla="*/ 3902 h 3921"/>
                <a:gd name="connsiteX2" fmla="*/ -14 w 3921"/>
                <a:gd name="connsiteY2" fmla="*/ 1941 h 3921"/>
                <a:gd name="connsiteX3" fmla="*/ 1947 w 3921"/>
                <a:gd name="connsiteY3" fmla="*/ -19 h 3921"/>
                <a:gd name="connsiteX4" fmla="*/ 3907 w 3921"/>
                <a:gd name="connsiteY4" fmla="*/ 1941 h 3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1" h="3921">
                  <a:moveTo>
                    <a:pt x="3907" y="1941"/>
                  </a:moveTo>
                  <a:cubicBezTo>
                    <a:pt x="3907" y="3022"/>
                    <a:pt x="3030" y="3902"/>
                    <a:pt x="1947" y="3902"/>
                  </a:cubicBezTo>
                  <a:cubicBezTo>
                    <a:pt x="864" y="3902"/>
                    <a:pt x="-14" y="3022"/>
                    <a:pt x="-14" y="1941"/>
                  </a:cubicBezTo>
                  <a:cubicBezTo>
                    <a:pt x="-14" y="861"/>
                    <a:pt x="864" y="-19"/>
                    <a:pt x="1947" y="-19"/>
                  </a:cubicBezTo>
                  <a:cubicBezTo>
                    <a:pt x="3030" y="-19"/>
                    <a:pt x="3907" y="861"/>
                    <a:pt x="3907" y="1941"/>
                  </a:cubicBezTo>
                  <a:close/>
                </a:path>
              </a:pathLst>
            </a:custGeom>
            <a:solidFill>
              <a:srgbClr val="24D1AF"/>
            </a:solidFill>
            <a:ln w="1333" cap="flat">
              <a:noFill/>
              <a:prstDash val="solid"/>
              <a:miter/>
            </a:ln>
          </p:spPr>
          <p:txBody>
            <a:bodyPr rtlCol="0" anchor="ctr"/>
            <a:lstStyle/>
            <a:p>
              <a:endParaRPr lang="zh-CN" altLang="en-US"/>
            </a:p>
          </p:txBody>
        </p:sp>
        <p:sp>
          <p:nvSpPr>
            <p:cNvPr id="256" name="任意多边形: 形状 255">
              <a:extLst>
                <a:ext uri="{FF2B5EF4-FFF2-40B4-BE49-F238E27FC236}">
                  <a16:creationId xmlns:a16="http://schemas.microsoft.com/office/drawing/2014/main" id="{C87EBC88-8C4B-46DC-71F1-35AD8AD3122C}"/>
                </a:ext>
              </a:extLst>
            </p:cNvPr>
            <p:cNvSpPr/>
            <p:nvPr/>
          </p:nvSpPr>
          <p:spPr>
            <a:xfrm>
              <a:off x="2162443" y="4278487"/>
              <a:ext cx="21392" cy="1960"/>
            </a:xfrm>
            <a:custGeom>
              <a:avLst/>
              <a:gdLst>
                <a:gd name="connsiteX0" fmla="*/ 20392 w 21392"/>
                <a:gd name="connsiteY0" fmla="*/ 1941 h 1960"/>
                <a:gd name="connsiteX1" fmla="*/ 960 w 21392"/>
                <a:gd name="connsiteY1" fmla="*/ 1941 h 1960"/>
                <a:gd name="connsiteX2" fmla="*/ -14 w 21392"/>
                <a:gd name="connsiteY2" fmla="*/ 968 h 1960"/>
                <a:gd name="connsiteX3" fmla="*/ -14 w 21392"/>
                <a:gd name="connsiteY3" fmla="*/ 968 h 1960"/>
                <a:gd name="connsiteX4" fmla="*/ 960 w 21392"/>
                <a:gd name="connsiteY4" fmla="*/ -19 h 1960"/>
                <a:gd name="connsiteX5" fmla="*/ 20392 w 21392"/>
                <a:gd name="connsiteY5" fmla="*/ -19 h 1960"/>
                <a:gd name="connsiteX6" fmla="*/ 21379 w 21392"/>
                <a:gd name="connsiteY6" fmla="*/ 968 h 1960"/>
                <a:gd name="connsiteX7" fmla="*/ 21379 w 21392"/>
                <a:gd name="connsiteY7" fmla="*/ 968 h 1960"/>
                <a:gd name="connsiteX8" fmla="*/ 20392 w 21392"/>
                <a:gd name="connsiteY8" fmla="*/ 1941 h 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92" h="1960">
                  <a:moveTo>
                    <a:pt x="20392" y="1941"/>
                  </a:moveTo>
                  <a:lnTo>
                    <a:pt x="960" y="1941"/>
                  </a:lnTo>
                  <a:cubicBezTo>
                    <a:pt x="422" y="1941"/>
                    <a:pt x="-14" y="1501"/>
                    <a:pt x="-14" y="968"/>
                  </a:cubicBezTo>
                  <a:lnTo>
                    <a:pt x="-14" y="968"/>
                  </a:lnTo>
                  <a:cubicBezTo>
                    <a:pt x="-14" y="434"/>
                    <a:pt x="420" y="-6"/>
                    <a:pt x="960" y="-19"/>
                  </a:cubicBezTo>
                  <a:lnTo>
                    <a:pt x="20392" y="-19"/>
                  </a:lnTo>
                  <a:cubicBezTo>
                    <a:pt x="20938" y="-19"/>
                    <a:pt x="21379" y="421"/>
                    <a:pt x="21379" y="968"/>
                  </a:cubicBezTo>
                  <a:lnTo>
                    <a:pt x="21379" y="968"/>
                  </a:lnTo>
                  <a:cubicBezTo>
                    <a:pt x="21372" y="1501"/>
                    <a:pt x="20932" y="1941"/>
                    <a:pt x="20392" y="1941"/>
                  </a:cubicBezTo>
                  <a:close/>
                </a:path>
              </a:pathLst>
            </a:custGeom>
            <a:solidFill>
              <a:srgbClr val="24D1AF"/>
            </a:solidFill>
            <a:ln w="1333" cap="flat">
              <a:noFill/>
              <a:prstDash val="solid"/>
              <a:miter/>
            </a:ln>
          </p:spPr>
          <p:txBody>
            <a:bodyPr rtlCol="0" anchor="ctr"/>
            <a:lstStyle/>
            <a:p>
              <a:endParaRPr lang="zh-CN" altLang="en-US"/>
            </a:p>
          </p:txBody>
        </p:sp>
        <p:sp>
          <p:nvSpPr>
            <p:cNvPr id="257" name="任意多边形: 形状 256">
              <a:extLst>
                <a:ext uri="{FF2B5EF4-FFF2-40B4-BE49-F238E27FC236}">
                  <a16:creationId xmlns:a16="http://schemas.microsoft.com/office/drawing/2014/main" id="{2388FF2F-FC7A-4268-8AE1-1EBB865D87B5}"/>
                </a:ext>
              </a:extLst>
            </p:cNvPr>
            <p:cNvSpPr/>
            <p:nvPr/>
          </p:nvSpPr>
          <p:spPr>
            <a:xfrm>
              <a:off x="1874346" y="4728085"/>
              <a:ext cx="73634" cy="24727"/>
            </a:xfrm>
            <a:custGeom>
              <a:avLst/>
              <a:gdLst>
                <a:gd name="connsiteX0" fmla="*/ 60537 w 73634"/>
                <a:gd name="connsiteY0" fmla="*/ 17653 h 24727"/>
                <a:gd name="connsiteX1" fmla="*/ 73621 w 73634"/>
                <a:gd name="connsiteY1" fmla="*/ -19 h 24727"/>
                <a:gd name="connsiteX2" fmla="*/ 62711 w 73634"/>
                <a:gd name="connsiteY2" fmla="*/ 5796 h 24727"/>
                <a:gd name="connsiteX3" fmla="*/ 6175 w 73634"/>
                <a:gd name="connsiteY3" fmla="*/ 14785 h 24727"/>
                <a:gd name="connsiteX4" fmla="*/ -14 w 73634"/>
                <a:gd name="connsiteY4" fmla="*/ 22041 h 24727"/>
                <a:gd name="connsiteX5" fmla="*/ -14 w 73634"/>
                <a:gd name="connsiteY5" fmla="*/ 24708 h 24727"/>
                <a:gd name="connsiteX6" fmla="*/ 60537 w 73634"/>
                <a:gd name="connsiteY6" fmla="*/ 24708 h 24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634" h="24727">
                  <a:moveTo>
                    <a:pt x="60537" y="17653"/>
                  </a:moveTo>
                  <a:lnTo>
                    <a:pt x="73621" y="-19"/>
                  </a:lnTo>
                  <a:cubicBezTo>
                    <a:pt x="70739" y="3088"/>
                    <a:pt x="66896" y="5129"/>
                    <a:pt x="62711" y="5796"/>
                  </a:cubicBezTo>
                  <a:lnTo>
                    <a:pt x="6175" y="14785"/>
                  </a:lnTo>
                  <a:cubicBezTo>
                    <a:pt x="2610" y="15359"/>
                    <a:pt x="-14" y="18426"/>
                    <a:pt x="-14" y="22041"/>
                  </a:cubicBezTo>
                  <a:lnTo>
                    <a:pt x="-14" y="24708"/>
                  </a:lnTo>
                  <a:lnTo>
                    <a:pt x="60537" y="24708"/>
                  </a:lnTo>
                  <a:close/>
                </a:path>
              </a:pathLst>
            </a:custGeom>
            <a:solidFill>
              <a:srgbClr val="DFECF4"/>
            </a:solidFill>
            <a:ln w="1333" cap="flat">
              <a:noFill/>
              <a:prstDash val="solid"/>
              <a:miter/>
            </a:ln>
          </p:spPr>
          <p:txBody>
            <a:bodyPr rtlCol="0" anchor="ctr"/>
            <a:lstStyle/>
            <a:p>
              <a:endParaRPr lang="zh-CN" altLang="en-US"/>
            </a:p>
          </p:txBody>
        </p:sp>
        <p:sp>
          <p:nvSpPr>
            <p:cNvPr id="258" name="任意多边形: 形状 257">
              <a:extLst>
                <a:ext uri="{FF2B5EF4-FFF2-40B4-BE49-F238E27FC236}">
                  <a16:creationId xmlns:a16="http://schemas.microsoft.com/office/drawing/2014/main" id="{33530CC7-782B-3846-06B8-B9729D41AD6C}"/>
                </a:ext>
              </a:extLst>
            </p:cNvPr>
            <p:cNvSpPr/>
            <p:nvPr/>
          </p:nvSpPr>
          <p:spPr>
            <a:xfrm>
              <a:off x="1961372" y="4195453"/>
              <a:ext cx="83618" cy="97504"/>
            </a:xfrm>
            <a:custGeom>
              <a:avLst/>
              <a:gdLst>
                <a:gd name="connsiteX0" fmla="*/ 15763 w 83618"/>
                <a:gd name="connsiteY0" fmla="*/ 97273 h 97504"/>
                <a:gd name="connsiteX1" fmla="*/ 40904 w 83618"/>
                <a:gd name="connsiteY1" fmla="*/ 97273 h 97504"/>
                <a:gd name="connsiteX2" fmla="*/ 57242 w 83618"/>
                <a:gd name="connsiteY2" fmla="*/ 77520 h 97504"/>
                <a:gd name="connsiteX3" fmla="*/ 63417 w 83618"/>
                <a:gd name="connsiteY3" fmla="*/ 65156 h 97504"/>
                <a:gd name="connsiteX4" fmla="*/ 66324 w 83618"/>
                <a:gd name="connsiteY4" fmla="*/ 73425 h 97504"/>
                <a:gd name="connsiteX5" fmla="*/ 72446 w 83618"/>
                <a:gd name="connsiteY5" fmla="*/ 60635 h 97504"/>
                <a:gd name="connsiteX6" fmla="*/ 80675 w 83618"/>
                <a:gd name="connsiteY6" fmla="*/ 20770 h 97504"/>
                <a:gd name="connsiteX7" fmla="*/ 39450 w 83618"/>
                <a:gd name="connsiteY7" fmla="*/ 10100 h 97504"/>
                <a:gd name="connsiteX8" fmla="*/ 4773 w 83618"/>
                <a:gd name="connsiteY8" fmla="*/ 31187 h 97504"/>
                <a:gd name="connsiteX9" fmla="*/ 15763 w 83618"/>
                <a:gd name="connsiteY9" fmla="*/ 97273 h 97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618" h="97504">
                  <a:moveTo>
                    <a:pt x="15763" y="97273"/>
                  </a:moveTo>
                  <a:cubicBezTo>
                    <a:pt x="15763" y="97273"/>
                    <a:pt x="31101" y="95325"/>
                    <a:pt x="40904" y="97273"/>
                  </a:cubicBezTo>
                  <a:cubicBezTo>
                    <a:pt x="50706" y="99220"/>
                    <a:pt x="60523" y="87416"/>
                    <a:pt x="57242" y="77520"/>
                  </a:cubicBezTo>
                  <a:cubicBezTo>
                    <a:pt x="53961" y="67624"/>
                    <a:pt x="60523" y="56874"/>
                    <a:pt x="63417" y="65156"/>
                  </a:cubicBezTo>
                  <a:cubicBezTo>
                    <a:pt x="66311" y="73439"/>
                    <a:pt x="64150" y="73799"/>
                    <a:pt x="66324" y="73425"/>
                  </a:cubicBezTo>
                  <a:cubicBezTo>
                    <a:pt x="68498" y="73052"/>
                    <a:pt x="69179" y="61342"/>
                    <a:pt x="72446" y="60635"/>
                  </a:cubicBezTo>
                  <a:cubicBezTo>
                    <a:pt x="75714" y="59928"/>
                    <a:pt x="89558" y="51299"/>
                    <a:pt x="80675" y="20770"/>
                  </a:cubicBezTo>
                  <a:cubicBezTo>
                    <a:pt x="71793" y="-9759"/>
                    <a:pt x="44531" y="-569"/>
                    <a:pt x="39450" y="10100"/>
                  </a:cubicBezTo>
                  <a:cubicBezTo>
                    <a:pt x="34368" y="20770"/>
                    <a:pt x="11188" y="19930"/>
                    <a:pt x="4773" y="31187"/>
                  </a:cubicBezTo>
                  <a:cubicBezTo>
                    <a:pt x="-1642" y="42443"/>
                    <a:pt x="-4616" y="60462"/>
                    <a:pt x="15763" y="97273"/>
                  </a:cubicBezTo>
                  <a:close/>
                </a:path>
              </a:pathLst>
            </a:custGeom>
            <a:solidFill>
              <a:srgbClr val="F27C1C"/>
            </a:solidFill>
            <a:ln w="1333" cap="flat">
              <a:noFill/>
              <a:prstDash val="solid"/>
              <a:miter/>
            </a:ln>
          </p:spPr>
          <p:txBody>
            <a:bodyPr rtlCol="0" anchor="ctr"/>
            <a:lstStyle/>
            <a:p>
              <a:endParaRPr lang="zh-CN" altLang="en-US"/>
            </a:p>
          </p:txBody>
        </p:sp>
        <p:sp>
          <p:nvSpPr>
            <p:cNvPr id="259" name="任意多边形: 形状 258">
              <a:extLst>
                <a:ext uri="{FF2B5EF4-FFF2-40B4-BE49-F238E27FC236}">
                  <a16:creationId xmlns:a16="http://schemas.microsoft.com/office/drawing/2014/main" id="{9C9EEA99-7D2C-6705-8012-3EA64AA3AEA4}"/>
                </a:ext>
              </a:extLst>
            </p:cNvPr>
            <p:cNvSpPr/>
            <p:nvPr/>
          </p:nvSpPr>
          <p:spPr>
            <a:xfrm>
              <a:off x="1961290" y="4207760"/>
              <a:ext cx="68859" cy="85197"/>
            </a:xfrm>
            <a:custGeom>
              <a:avLst/>
              <a:gdLst>
                <a:gd name="connsiteX0" fmla="*/ 55150 w 68859"/>
                <a:gd name="connsiteY0" fmla="*/ 16119 h 85197"/>
                <a:gd name="connsiteX1" fmla="*/ 38118 w 68859"/>
                <a:gd name="connsiteY1" fmla="*/ -19 h 85197"/>
                <a:gd name="connsiteX2" fmla="*/ 4775 w 68859"/>
                <a:gd name="connsiteY2" fmla="*/ 18893 h 85197"/>
                <a:gd name="connsiteX3" fmla="*/ 15819 w 68859"/>
                <a:gd name="connsiteY3" fmla="*/ 84966 h 85197"/>
                <a:gd name="connsiteX4" fmla="*/ 40959 w 68859"/>
                <a:gd name="connsiteY4" fmla="*/ 84966 h 85197"/>
                <a:gd name="connsiteX5" fmla="*/ 57297 w 68859"/>
                <a:gd name="connsiteY5" fmla="*/ 65213 h 85197"/>
                <a:gd name="connsiteX6" fmla="*/ 59458 w 68859"/>
                <a:gd name="connsiteY6" fmla="*/ 50462 h 85197"/>
                <a:gd name="connsiteX7" fmla="*/ 59458 w 68859"/>
                <a:gd name="connsiteY7" fmla="*/ 50462 h 85197"/>
                <a:gd name="connsiteX8" fmla="*/ 55150 w 68859"/>
                <a:gd name="connsiteY8" fmla="*/ 16119 h 85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59" h="85197">
                  <a:moveTo>
                    <a:pt x="55150" y="16119"/>
                  </a:moveTo>
                  <a:cubicBezTo>
                    <a:pt x="33811" y="13305"/>
                    <a:pt x="35891" y="4182"/>
                    <a:pt x="38118" y="-19"/>
                  </a:cubicBezTo>
                  <a:cubicBezTo>
                    <a:pt x="31116" y="8397"/>
                    <a:pt x="10790" y="8463"/>
                    <a:pt x="4775" y="18893"/>
                  </a:cubicBezTo>
                  <a:cubicBezTo>
                    <a:pt x="-1693" y="30163"/>
                    <a:pt x="-4561" y="48155"/>
                    <a:pt x="15819" y="84966"/>
                  </a:cubicBezTo>
                  <a:cubicBezTo>
                    <a:pt x="15819" y="84966"/>
                    <a:pt x="31156" y="83018"/>
                    <a:pt x="40959" y="84966"/>
                  </a:cubicBezTo>
                  <a:cubicBezTo>
                    <a:pt x="50762" y="86913"/>
                    <a:pt x="60578" y="75109"/>
                    <a:pt x="57297" y="65213"/>
                  </a:cubicBezTo>
                  <a:cubicBezTo>
                    <a:pt x="55243" y="58958"/>
                    <a:pt x="57084" y="52383"/>
                    <a:pt x="59458" y="50462"/>
                  </a:cubicBezTo>
                  <a:lnTo>
                    <a:pt x="59458" y="50462"/>
                  </a:lnTo>
                  <a:cubicBezTo>
                    <a:pt x="59458" y="50462"/>
                    <a:pt x="83212" y="19787"/>
                    <a:pt x="55150" y="16119"/>
                  </a:cubicBezTo>
                  <a:close/>
                </a:path>
              </a:pathLst>
            </a:custGeom>
            <a:gradFill>
              <a:gsLst>
                <a:gs pos="0">
                  <a:srgbClr val="DA4F11"/>
                </a:gs>
                <a:gs pos="58000">
                  <a:srgbClr val="EA6C18"/>
                </a:gs>
                <a:gs pos="100000">
                  <a:srgbClr val="F27C1C"/>
                </a:gs>
              </a:gsLst>
              <a:lin ang="759153" scaled="1"/>
            </a:gradFill>
            <a:ln w="1333" cap="flat">
              <a:noFill/>
              <a:prstDash val="solid"/>
              <a:miter/>
            </a:ln>
          </p:spPr>
          <p:txBody>
            <a:bodyPr rtlCol="0" anchor="ctr"/>
            <a:lstStyle/>
            <a:p>
              <a:endParaRPr lang="zh-CN" altLang="en-US"/>
            </a:p>
          </p:txBody>
        </p:sp>
      </p:grpSp>
      <p:grpSp>
        <p:nvGrpSpPr>
          <p:cNvPr id="260" name="组合 259">
            <a:extLst>
              <a:ext uri="{FF2B5EF4-FFF2-40B4-BE49-F238E27FC236}">
                <a16:creationId xmlns:a16="http://schemas.microsoft.com/office/drawing/2014/main" id="{0D45C336-759C-ED42-ACE9-6819A541EC45}"/>
              </a:ext>
            </a:extLst>
          </p:cNvPr>
          <p:cNvGrpSpPr/>
          <p:nvPr/>
        </p:nvGrpSpPr>
        <p:grpSpPr>
          <a:xfrm>
            <a:off x="3313645" y="5236715"/>
            <a:ext cx="413968" cy="400110"/>
            <a:chOff x="1848761" y="4178938"/>
            <a:chExt cx="600152" cy="580062"/>
          </a:xfrm>
        </p:grpSpPr>
        <p:sp>
          <p:nvSpPr>
            <p:cNvPr id="261" name="任意多边形: 形状 260">
              <a:extLst>
                <a:ext uri="{FF2B5EF4-FFF2-40B4-BE49-F238E27FC236}">
                  <a16:creationId xmlns:a16="http://schemas.microsoft.com/office/drawing/2014/main" id="{6803DF59-D2E0-8D4E-47E6-F987AE8E78B3}"/>
                </a:ext>
              </a:extLst>
            </p:cNvPr>
            <p:cNvSpPr/>
            <p:nvPr/>
          </p:nvSpPr>
          <p:spPr>
            <a:xfrm>
              <a:off x="2237171" y="4367526"/>
              <a:ext cx="80610" cy="67873"/>
            </a:xfrm>
            <a:custGeom>
              <a:avLst/>
              <a:gdLst>
                <a:gd name="connsiteX0" fmla="*/ 79369 w 80610"/>
                <a:gd name="connsiteY0" fmla="*/ -19 h 67873"/>
                <a:gd name="connsiteX1" fmla="*/ 16498 w 80610"/>
                <a:gd name="connsiteY1" fmla="*/ -19 h 67873"/>
                <a:gd name="connsiteX2" fmla="*/ 17711 w 80610"/>
                <a:gd name="connsiteY2" fmla="*/ 1208 h 67873"/>
                <a:gd name="connsiteX3" fmla="*/ 17711 w 80610"/>
                <a:gd name="connsiteY3" fmla="*/ 50115 h 67873"/>
                <a:gd name="connsiteX4" fmla="*/ -14 w 80610"/>
                <a:gd name="connsiteY4" fmla="*/ 67854 h 67873"/>
                <a:gd name="connsiteX5" fmla="*/ 62871 w 80610"/>
                <a:gd name="connsiteY5" fmla="*/ 67854 h 67873"/>
                <a:gd name="connsiteX6" fmla="*/ 80596 w 80610"/>
                <a:gd name="connsiteY6" fmla="*/ 50115 h 67873"/>
                <a:gd name="connsiteX7" fmla="*/ 80596 w 80610"/>
                <a:gd name="connsiteY7" fmla="*/ 1208 h 67873"/>
                <a:gd name="connsiteX8" fmla="*/ 79369 w 80610"/>
                <a:gd name="connsiteY8" fmla="*/ -19 h 6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610" h="67873">
                  <a:moveTo>
                    <a:pt x="79369" y="-19"/>
                  </a:moveTo>
                  <a:lnTo>
                    <a:pt x="16498" y="-19"/>
                  </a:lnTo>
                  <a:cubicBezTo>
                    <a:pt x="17170" y="-6"/>
                    <a:pt x="17711" y="541"/>
                    <a:pt x="17711" y="1208"/>
                  </a:cubicBezTo>
                  <a:lnTo>
                    <a:pt x="17711" y="50115"/>
                  </a:lnTo>
                  <a:cubicBezTo>
                    <a:pt x="17682" y="59892"/>
                    <a:pt x="9765" y="67814"/>
                    <a:pt x="-14" y="67854"/>
                  </a:cubicBezTo>
                  <a:lnTo>
                    <a:pt x="62871" y="67854"/>
                  </a:lnTo>
                  <a:cubicBezTo>
                    <a:pt x="72650" y="67814"/>
                    <a:pt x="80567" y="59892"/>
                    <a:pt x="80596" y="50115"/>
                  </a:cubicBezTo>
                  <a:lnTo>
                    <a:pt x="80596" y="1208"/>
                  </a:lnTo>
                  <a:cubicBezTo>
                    <a:pt x="80596" y="528"/>
                    <a:pt x="80047" y="-19"/>
                    <a:pt x="79369" y="-19"/>
                  </a:cubicBezTo>
                  <a:close/>
                </a:path>
              </a:pathLst>
            </a:custGeom>
            <a:solidFill>
              <a:srgbClr val="CCDEF2"/>
            </a:solidFill>
            <a:ln w="1333" cap="flat">
              <a:noFill/>
              <a:prstDash val="solid"/>
              <a:miter/>
            </a:ln>
          </p:spPr>
          <p:txBody>
            <a:bodyPr rtlCol="0" anchor="ctr"/>
            <a:lstStyle/>
            <a:p>
              <a:endParaRPr lang="zh-CN" altLang="en-US"/>
            </a:p>
          </p:txBody>
        </p:sp>
        <p:sp>
          <p:nvSpPr>
            <p:cNvPr id="262" name="任意多边形: 形状 261">
              <a:extLst>
                <a:ext uri="{FF2B5EF4-FFF2-40B4-BE49-F238E27FC236}">
                  <a16:creationId xmlns:a16="http://schemas.microsoft.com/office/drawing/2014/main" id="{923CB79C-C425-2A2D-9F8E-8E68A680FDEC}"/>
                </a:ext>
              </a:extLst>
            </p:cNvPr>
            <p:cNvSpPr/>
            <p:nvPr/>
          </p:nvSpPr>
          <p:spPr>
            <a:xfrm>
              <a:off x="2237171" y="4367526"/>
              <a:ext cx="80610" cy="67873"/>
            </a:xfrm>
            <a:custGeom>
              <a:avLst/>
              <a:gdLst>
                <a:gd name="connsiteX0" fmla="*/ 79369 w 80610"/>
                <a:gd name="connsiteY0" fmla="*/ -19 h 67873"/>
                <a:gd name="connsiteX1" fmla="*/ 16498 w 80610"/>
                <a:gd name="connsiteY1" fmla="*/ -19 h 67873"/>
                <a:gd name="connsiteX2" fmla="*/ 17711 w 80610"/>
                <a:gd name="connsiteY2" fmla="*/ 1208 h 67873"/>
                <a:gd name="connsiteX3" fmla="*/ 17711 w 80610"/>
                <a:gd name="connsiteY3" fmla="*/ 50115 h 67873"/>
                <a:gd name="connsiteX4" fmla="*/ -14 w 80610"/>
                <a:gd name="connsiteY4" fmla="*/ 67854 h 67873"/>
                <a:gd name="connsiteX5" fmla="*/ 62871 w 80610"/>
                <a:gd name="connsiteY5" fmla="*/ 67854 h 67873"/>
                <a:gd name="connsiteX6" fmla="*/ 80596 w 80610"/>
                <a:gd name="connsiteY6" fmla="*/ 50115 h 67873"/>
                <a:gd name="connsiteX7" fmla="*/ 80596 w 80610"/>
                <a:gd name="connsiteY7" fmla="*/ 1208 h 67873"/>
                <a:gd name="connsiteX8" fmla="*/ 79369 w 80610"/>
                <a:gd name="connsiteY8" fmla="*/ -19 h 6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610" h="67873">
                  <a:moveTo>
                    <a:pt x="79369" y="-19"/>
                  </a:moveTo>
                  <a:lnTo>
                    <a:pt x="16498" y="-19"/>
                  </a:lnTo>
                  <a:cubicBezTo>
                    <a:pt x="17170" y="-6"/>
                    <a:pt x="17711" y="541"/>
                    <a:pt x="17711" y="1208"/>
                  </a:cubicBezTo>
                  <a:lnTo>
                    <a:pt x="17711" y="50115"/>
                  </a:lnTo>
                  <a:cubicBezTo>
                    <a:pt x="17682" y="59892"/>
                    <a:pt x="9765" y="67814"/>
                    <a:pt x="-14" y="67854"/>
                  </a:cubicBezTo>
                  <a:lnTo>
                    <a:pt x="62871" y="67854"/>
                  </a:lnTo>
                  <a:cubicBezTo>
                    <a:pt x="72650" y="67814"/>
                    <a:pt x="80567" y="59892"/>
                    <a:pt x="80596" y="50115"/>
                  </a:cubicBezTo>
                  <a:lnTo>
                    <a:pt x="80596" y="1208"/>
                  </a:lnTo>
                  <a:cubicBezTo>
                    <a:pt x="80596" y="528"/>
                    <a:pt x="80047" y="-19"/>
                    <a:pt x="79369" y="-19"/>
                  </a:cubicBezTo>
                  <a:close/>
                </a:path>
              </a:pathLst>
            </a:custGeom>
            <a:gradFill>
              <a:gsLst>
                <a:gs pos="0">
                  <a:srgbClr val="FFFFFF">
                    <a:alpha val="0"/>
                  </a:srgbClr>
                </a:gs>
                <a:gs pos="50000">
                  <a:srgbClr val="7F7F7F">
                    <a:alpha val="49804"/>
                  </a:srgbClr>
                </a:gs>
                <a:gs pos="100000">
                  <a:srgbClr val="000000"/>
                </a:gs>
              </a:gsLst>
              <a:lin ang="16200000" scaled="1"/>
            </a:gradFill>
            <a:ln w="1333" cap="flat">
              <a:solidFill>
                <a:srgbClr val="000000">
                  <a:alpha val="49000"/>
                </a:srgbClr>
              </a:solidFill>
              <a:prstDash val="solid"/>
              <a:miter/>
            </a:ln>
          </p:spPr>
          <p:txBody>
            <a:bodyPr rtlCol="0" anchor="ctr"/>
            <a:lstStyle/>
            <a:p>
              <a:endParaRPr lang="zh-CN" altLang="en-US"/>
            </a:p>
          </p:txBody>
        </p:sp>
        <p:sp>
          <p:nvSpPr>
            <p:cNvPr id="263" name="任意多边形: 形状 262">
              <a:extLst>
                <a:ext uri="{FF2B5EF4-FFF2-40B4-BE49-F238E27FC236}">
                  <a16:creationId xmlns:a16="http://schemas.microsoft.com/office/drawing/2014/main" id="{74E93635-D905-E1FD-77D0-6431A53A638F}"/>
                </a:ext>
              </a:extLst>
            </p:cNvPr>
            <p:cNvSpPr/>
            <p:nvPr/>
          </p:nvSpPr>
          <p:spPr>
            <a:xfrm>
              <a:off x="2227995" y="4365086"/>
              <a:ext cx="80610" cy="67859"/>
            </a:xfrm>
            <a:custGeom>
              <a:avLst/>
              <a:gdLst>
                <a:gd name="connsiteX0" fmla="*/ 79383 w 80610"/>
                <a:gd name="connsiteY0" fmla="*/ -19 h 67859"/>
                <a:gd name="connsiteX1" fmla="*/ 16498 w 80610"/>
                <a:gd name="connsiteY1" fmla="*/ -19 h 67859"/>
                <a:gd name="connsiteX2" fmla="*/ 17725 w 80610"/>
                <a:gd name="connsiteY2" fmla="*/ 1194 h 67859"/>
                <a:gd name="connsiteX3" fmla="*/ 17725 w 80610"/>
                <a:gd name="connsiteY3" fmla="*/ 50115 h 67859"/>
                <a:gd name="connsiteX4" fmla="*/ -14 w 80610"/>
                <a:gd name="connsiteY4" fmla="*/ 67840 h 67859"/>
                <a:gd name="connsiteX5" fmla="*/ 62871 w 80610"/>
                <a:gd name="connsiteY5" fmla="*/ 67840 h 67859"/>
                <a:gd name="connsiteX6" fmla="*/ 80596 w 80610"/>
                <a:gd name="connsiteY6" fmla="*/ 50115 h 67859"/>
                <a:gd name="connsiteX7" fmla="*/ 80596 w 80610"/>
                <a:gd name="connsiteY7" fmla="*/ 1168 h 67859"/>
                <a:gd name="connsiteX8" fmla="*/ 79383 w 80610"/>
                <a:gd name="connsiteY8" fmla="*/ -19 h 6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610" h="67859">
                  <a:moveTo>
                    <a:pt x="79383" y="-19"/>
                  </a:moveTo>
                  <a:lnTo>
                    <a:pt x="16498" y="-19"/>
                  </a:lnTo>
                  <a:cubicBezTo>
                    <a:pt x="17170" y="-19"/>
                    <a:pt x="17717" y="527"/>
                    <a:pt x="17725" y="1194"/>
                  </a:cubicBezTo>
                  <a:lnTo>
                    <a:pt x="17725" y="50115"/>
                  </a:lnTo>
                  <a:cubicBezTo>
                    <a:pt x="17695" y="59891"/>
                    <a:pt x="9769" y="67814"/>
                    <a:pt x="-14" y="67840"/>
                  </a:cubicBezTo>
                  <a:lnTo>
                    <a:pt x="62871" y="67840"/>
                  </a:lnTo>
                  <a:cubicBezTo>
                    <a:pt x="72649" y="67814"/>
                    <a:pt x="80567" y="59891"/>
                    <a:pt x="80596" y="50115"/>
                  </a:cubicBezTo>
                  <a:lnTo>
                    <a:pt x="80596" y="1168"/>
                  </a:lnTo>
                  <a:cubicBezTo>
                    <a:pt x="80582" y="514"/>
                    <a:pt x="80043" y="-19"/>
                    <a:pt x="79383" y="-19"/>
                  </a:cubicBezTo>
                  <a:close/>
                </a:path>
              </a:pathLst>
            </a:custGeom>
            <a:solidFill>
              <a:srgbClr val="B4CAEF"/>
            </a:solidFill>
            <a:ln w="1333" cap="flat">
              <a:noFill/>
              <a:prstDash val="solid"/>
              <a:miter/>
            </a:ln>
          </p:spPr>
          <p:txBody>
            <a:bodyPr rtlCol="0" anchor="ctr"/>
            <a:lstStyle/>
            <a:p>
              <a:endParaRPr lang="zh-CN" altLang="en-US"/>
            </a:p>
          </p:txBody>
        </p:sp>
        <p:sp>
          <p:nvSpPr>
            <p:cNvPr id="264" name="任意多边形: 形状 263">
              <a:extLst>
                <a:ext uri="{FF2B5EF4-FFF2-40B4-BE49-F238E27FC236}">
                  <a16:creationId xmlns:a16="http://schemas.microsoft.com/office/drawing/2014/main" id="{F134DB65-EF0C-67D2-697D-77B8186E4EDD}"/>
                </a:ext>
              </a:extLst>
            </p:cNvPr>
            <p:cNvSpPr/>
            <p:nvPr/>
          </p:nvSpPr>
          <p:spPr>
            <a:xfrm>
              <a:off x="2244507" y="4365086"/>
              <a:ext cx="64098" cy="67913"/>
            </a:xfrm>
            <a:custGeom>
              <a:avLst/>
              <a:gdLst>
                <a:gd name="connsiteX0" fmla="*/ 62871 w 64098"/>
                <a:gd name="connsiteY0" fmla="*/ -19 h 67913"/>
                <a:gd name="connsiteX1" fmla="*/ -14 w 64098"/>
                <a:gd name="connsiteY1" fmla="*/ -19 h 67913"/>
                <a:gd name="connsiteX2" fmla="*/ 1213 w 64098"/>
                <a:gd name="connsiteY2" fmla="*/ 1194 h 67913"/>
                <a:gd name="connsiteX3" fmla="*/ 1213 w 64098"/>
                <a:gd name="connsiteY3" fmla="*/ 19720 h 67913"/>
                <a:gd name="connsiteX4" fmla="*/ 17845 w 64098"/>
                <a:gd name="connsiteY4" fmla="*/ 36351 h 67913"/>
                <a:gd name="connsiteX5" fmla="*/ 27594 w 64098"/>
                <a:gd name="connsiteY5" fmla="*/ 59891 h 67913"/>
                <a:gd name="connsiteX6" fmla="*/ 27594 w 64098"/>
                <a:gd name="connsiteY6" fmla="*/ 67894 h 67913"/>
                <a:gd name="connsiteX7" fmla="*/ 46360 w 64098"/>
                <a:gd name="connsiteY7" fmla="*/ 67894 h 67913"/>
                <a:gd name="connsiteX8" fmla="*/ 64085 w 64098"/>
                <a:gd name="connsiteY8" fmla="*/ 50169 h 67913"/>
                <a:gd name="connsiteX9" fmla="*/ 64085 w 64098"/>
                <a:gd name="connsiteY9" fmla="*/ 1168 h 67913"/>
                <a:gd name="connsiteX10" fmla="*/ 62871 w 64098"/>
                <a:gd name="connsiteY10" fmla="*/ -19 h 67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4098" h="67913">
                  <a:moveTo>
                    <a:pt x="62871" y="-19"/>
                  </a:moveTo>
                  <a:lnTo>
                    <a:pt x="-14" y="-19"/>
                  </a:lnTo>
                  <a:cubicBezTo>
                    <a:pt x="658" y="-19"/>
                    <a:pt x="1205" y="527"/>
                    <a:pt x="1213" y="1194"/>
                  </a:cubicBezTo>
                  <a:lnTo>
                    <a:pt x="1213" y="19720"/>
                  </a:lnTo>
                  <a:lnTo>
                    <a:pt x="17845" y="36351"/>
                  </a:lnTo>
                  <a:cubicBezTo>
                    <a:pt x="24083" y="42593"/>
                    <a:pt x="27589" y="51062"/>
                    <a:pt x="27594" y="59891"/>
                  </a:cubicBezTo>
                  <a:lnTo>
                    <a:pt x="27594" y="67894"/>
                  </a:lnTo>
                  <a:lnTo>
                    <a:pt x="46360" y="67894"/>
                  </a:lnTo>
                  <a:cubicBezTo>
                    <a:pt x="56137" y="67867"/>
                    <a:pt x="64056" y="59945"/>
                    <a:pt x="64085" y="50169"/>
                  </a:cubicBezTo>
                  <a:lnTo>
                    <a:pt x="64085" y="1168"/>
                  </a:lnTo>
                  <a:cubicBezTo>
                    <a:pt x="64070" y="514"/>
                    <a:pt x="63531" y="-19"/>
                    <a:pt x="62871" y="-19"/>
                  </a:cubicBezTo>
                  <a:close/>
                </a:path>
              </a:pathLst>
            </a:custGeom>
            <a:solidFill>
              <a:srgbClr val="B4CAEF"/>
            </a:solidFill>
            <a:ln w="1333" cap="flat">
              <a:noFill/>
              <a:prstDash val="solid"/>
              <a:miter/>
            </a:ln>
          </p:spPr>
          <p:txBody>
            <a:bodyPr rtlCol="0" anchor="ctr"/>
            <a:lstStyle/>
            <a:p>
              <a:endParaRPr lang="zh-CN" altLang="en-US"/>
            </a:p>
          </p:txBody>
        </p:sp>
        <p:sp>
          <p:nvSpPr>
            <p:cNvPr id="265" name="任意多边形: 形状 264">
              <a:extLst>
                <a:ext uri="{FF2B5EF4-FFF2-40B4-BE49-F238E27FC236}">
                  <a16:creationId xmlns:a16="http://schemas.microsoft.com/office/drawing/2014/main" id="{9FECA160-73E6-EEE7-3755-450E488C15E7}"/>
                </a:ext>
              </a:extLst>
            </p:cNvPr>
            <p:cNvSpPr/>
            <p:nvPr/>
          </p:nvSpPr>
          <p:spPr>
            <a:xfrm>
              <a:off x="2117790" y="4178938"/>
              <a:ext cx="331109" cy="205886"/>
            </a:xfrm>
            <a:custGeom>
              <a:avLst/>
              <a:gdLst>
                <a:gd name="connsiteX0" fmla="*/ 313651 w 331109"/>
                <a:gd name="connsiteY0" fmla="*/ 0 h 205886"/>
                <a:gd name="connsiteX1" fmla="*/ 331110 w 331109"/>
                <a:gd name="connsiteY1" fmla="*/ 0 h 205886"/>
                <a:gd name="connsiteX2" fmla="*/ 331110 w 331109"/>
                <a:gd name="connsiteY2" fmla="*/ 205887 h 205886"/>
                <a:gd name="connsiteX3" fmla="*/ 313651 w 331109"/>
                <a:gd name="connsiteY3" fmla="*/ 205887 h 205886"/>
                <a:gd name="connsiteX4" fmla="*/ 17458 w 331109"/>
                <a:gd name="connsiteY4" fmla="*/ 205887 h 205886"/>
                <a:gd name="connsiteX5" fmla="*/ 0 w 331109"/>
                <a:gd name="connsiteY5" fmla="*/ 205887 h 205886"/>
                <a:gd name="connsiteX6" fmla="*/ 0 w 331109"/>
                <a:gd name="connsiteY6" fmla="*/ 0 h 205886"/>
                <a:gd name="connsiteX7" fmla="*/ 17458 w 331109"/>
                <a:gd name="connsiteY7" fmla="*/ 0 h 205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1109" h="205886">
                  <a:moveTo>
                    <a:pt x="313651" y="0"/>
                  </a:moveTo>
                  <a:cubicBezTo>
                    <a:pt x="323294" y="0"/>
                    <a:pt x="331110" y="0"/>
                    <a:pt x="331110" y="0"/>
                  </a:cubicBezTo>
                  <a:lnTo>
                    <a:pt x="331110" y="205887"/>
                  </a:lnTo>
                  <a:cubicBezTo>
                    <a:pt x="331110" y="205887"/>
                    <a:pt x="323294" y="205887"/>
                    <a:pt x="313651" y="205887"/>
                  </a:cubicBezTo>
                  <a:lnTo>
                    <a:pt x="17458" y="205887"/>
                  </a:lnTo>
                  <a:cubicBezTo>
                    <a:pt x="7816" y="205887"/>
                    <a:pt x="0" y="205887"/>
                    <a:pt x="0" y="205887"/>
                  </a:cubicBezTo>
                  <a:lnTo>
                    <a:pt x="0" y="0"/>
                  </a:lnTo>
                  <a:cubicBezTo>
                    <a:pt x="0" y="0"/>
                    <a:pt x="7816" y="0"/>
                    <a:pt x="17458" y="0"/>
                  </a:cubicBezTo>
                  <a:close/>
                </a:path>
              </a:pathLst>
            </a:custGeom>
            <a:solidFill>
              <a:srgbClr val="CCDEF2"/>
            </a:solidFill>
            <a:ln w="1333" cap="flat">
              <a:noFill/>
              <a:prstDash val="solid"/>
              <a:miter/>
            </a:ln>
          </p:spPr>
          <p:txBody>
            <a:bodyPr rtlCol="0" anchor="ctr"/>
            <a:lstStyle/>
            <a:p>
              <a:endParaRPr lang="zh-CN" altLang="en-US"/>
            </a:p>
          </p:txBody>
        </p:sp>
        <p:sp>
          <p:nvSpPr>
            <p:cNvPr id="266" name="任意多边形: 形状 265">
              <a:extLst>
                <a:ext uri="{FF2B5EF4-FFF2-40B4-BE49-F238E27FC236}">
                  <a16:creationId xmlns:a16="http://schemas.microsoft.com/office/drawing/2014/main" id="{DEF95906-B11F-06A5-95A1-20684D5A774A}"/>
                </a:ext>
              </a:extLst>
            </p:cNvPr>
            <p:cNvSpPr/>
            <p:nvPr/>
          </p:nvSpPr>
          <p:spPr>
            <a:xfrm>
              <a:off x="2412423" y="4178938"/>
              <a:ext cx="36490" cy="205886"/>
            </a:xfrm>
            <a:custGeom>
              <a:avLst/>
              <a:gdLst>
                <a:gd name="connsiteX0" fmla="*/ 19005 w 36490"/>
                <a:gd name="connsiteY0" fmla="*/ -19 h 205886"/>
                <a:gd name="connsiteX1" fmla="*/ -14 w 36490"/>
                <a:gd name="connsiteY1" fmla="*/ -19 h 205886"/>
                <a:gd name="connsiteX2" fmla="*/ 17445 w 36490"/>
                <a:gd name="connsiteY2" fmla="*/ 17439 h 205886"/>
                <a:gd name="connsiteX3" fmla="*/ 17445 w 36490"/>
                <a:gd name="connsiteY3" fmla="*/ 188422 h 205886"/>
                <a:gd name="connsiteX4" fmla="*/ -14 w 36490"/>
                <a:gd name="connsiteY4" fmla="*/ 205867 h 205886"/>
                <a:gd name="connsiteX5" fmla="*/ 19005 w 36490"/>
                <a:gd name="connsiteY5" fmla="*/ 205867 h 205886"/>
                <a:gd name="connsiteX6" fmla="*/ 36477 w 36490"/>
                <a:gd name="connsiteY6" fmla="*/ 188449 h 205886"/>
                <a:gd name="connsiteX7" fmla="*/ 36477 w 36490"/>
                <a:gd name="connsiteY7" fmla="*/ 188422 h 205886"/>
                <a:gd name="connsiteX8" fmla="*/ 36477 w 36490"/>
                <a:gd name="connsiteY8" fmla="*/ 17439 h 205886"/>
                <a:gd name="connsiteX9" fmla="*/ 19018 w 36490"/>
                <a:gd name="connsiteY9" fmla="*/ -19 h 205886"/>
                <a:gd name="connsiteX10" fmla="*/ 19005 w 36490"/>
                <a:gd name="connsiteY10" fmla="*/ -19 h 205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490" h="205886">
                  <a:moveTo>
                    <a:pt x="19005" y="-19"/>
                  </a:moveTo>
                  <a:lnTo>
                    <a:pt x="-14" y="-19"/>
                  </a:lnTo>
                  <a:cubicBezTo>
                    <a:pt x="9628" y="-19"/>
                    <a:pt x="17445" y="7796"/>
                    <a:pt x="17445" y="17439"/>
                  </a:cubicBezTo>
                  <a:lnTo>
                    <a:pt x="17445" y="188422"/>
                  </a:lnTo>
                  <a:cubicBezTo>
                    <a:pt x="17437" y="198065"/>
                    <a:pt x="9622" y="205867"/>
                    <a:pt x="-14" y="205867"/>
                  </a:cubicBezTo>
                  <a:lnTo>
                    <a:pt x="19005" y="205867"/>
                  </a:lnTo>
                  <a:cubicBezTo>
                    <a:pt x="28640" y="205881"/>
                    <a:pt x="36462" y="198079"/>
                    <a:pt x="36477" y="188449"/>
                  </a:cubicBezTo>
                  <a:cubicBezTo>
                    <a:pt x="36477" y="188436"/>
                    <a:pt x="36477" y="188436"/>
                    <a:pt x="36477" y="188422"/>
                  </a:cubicBezTo>
                  <a:lnTo>
                    <a:pt x="36477" y="17439"/>
                  </a:lnTo>
                  <a:cubicBezTo>
                    <a:pt x="36477" y="7796"/>
                    <a:pt x="28660" y="-19"/>
                    <a:pt x="19018" y="-19"/>
                  </a:cubicBezTo>
                  <a:cubicBezTo>
                    <a:pt x="19014" y="-19"/>
                    <a:pt x="19009" y="-19"/>
                    <a:pt x="19005" y="-19"/>
                  </a:cubicBezTo>
                  <a:close/>
                </a:path>
              </a:pathLst>
            </a:custGeom>
            <a:solidFill>
              <a:srgbClr val="B4CAEF"/>
            </a:solidFill>
            <a:ln w="1333" cap="flat">
              <a:noFill/>
              <a:prstDash val="solid"/>
              <a:miter/>
            </a:ln>
          </p:spPr>
          <p:txBody>
            <a:bodyPr rtlCol="0" anchor="ctr"/>
            <a:lstStyle/>
            <a:p>
              <a:endParaRPr lang="zh-CN" altLang="en-US"/>
            </a:p>
          </p:txBody>
        </p:sp>
        <p:sp>
          <p:nvSpPr>
            <p:cNvPr id="267" name="任意多边形: 形状 266">
              <a:extLst>
                <a:ext uri="{FF2B5EF4-FFF2-40B4-BE49-F238E27FC236}">
                  <a16:creationId xmlns:a16="http://schemas.microsoft.com/office/drawing/2014/main" id="{D140DADD-0047-38A6-8280-DB54F9FE3FC7}"/>
                </a:ext>
              </a:extLst>
            </p:cNvPr>
            <p:cNvSpPr/>
            <p:nvPr/>
          </p:nvSpPr>
          <p:spPr>
            <a:xfrm>
              <a:off x="2117790" y="4178938"/>
              <a:ext cx="331123" cy="173130"/>
            </a:xfrm>
            <a:custGeom>
              <a:avLst/>
              <a:gdLst>
                <a:gd name="connsiteX0" fmla="*/ 313638 w 331123"/>
                <a:gd name="connsiteY0" fmla="*/ -19 h 173130"/>
                <a:gd name="connsiteX1" fmla="*/ 17431 w 331123"/>
                <a:gd name="connsiteY1" fmla="*/ -19 h 173130"/>
                <a:gd name="connsiteX2" fmla="*/ -14 w 331123"/>
                <a:gd name="connsiteY2" fmla="*/ 17426 h 173130"/>
                <a:gd name="connsiteX3" fmla="*/ -14 w 331123"/>
                <a:gd name="connsiteY3" fmla="*/ 17439 h 173130"/>
                <a:gd name="connsiteX4" fmla="*/ -14 w 331123"/>
                <a:gd name="connsiteY4" fmla="*/ 173111 h 173130"/>
                <a:gd name="connsiteX5" fmla="*/ 331109 w 331123"/>
                <a:gd name="connsiteY5" fmla="*/ 173111 h 173130"/>
                <a:gd name="connsiteX6" fmla="*/ 331109 w 331123"/>
                <a:gd name="connsiteY6" fmla="*/ 17439 h 173130"/>
                <a:gd name="connsiteX7" fmla="*/ 313651 w 331123"/>
                <a:gd name="connsiteY7" fmla="*/ -19 h 173130"/>
                <a:gd name="connsiteX8" fmla="*/ 313638 w 331123"/>
                <a:gd name="connsiteY8" fmla="*/ -19 h 173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1123" h="173130">
                  <a:moveTo>
                    <a:pt x="313638" y="-19"/>
                  </a:moveTo>
                  <a:lnTo>
                    <a:pt x="17431" y="-19"/>
                  </a:lnTo>
                  <a:cubicBezTo>
                    <a:pt x="7796" y="-19"/>
                    <a:pt x="-14" y="7796"/>
                    <a:pt x="-14" y="17426"/>
                  </a:cubicBezTo>
                  <a:cubicBezTo>
                    <a:pt x="-14" y="17426"/>
                    <a:pt x="-14" y="17439"/>
                    <a:pt x="-14" y="17439"/>
                  </a:cubicBezTo>
                  <a:lnTo>
                    <a:pt x="-14" y="173111"/>
                  </a:lnTo>
                  <a:lnTo>
                    <a:pt x="331109" y="173111"/>
                  </a:lnTo>
                  <a:lnTo>
                    <a:pt x="331109" y="17439"/>
                  </a:lnTo>
                  <a:cubicBezTo>
                    <a:pt x="331109" y="7796"/>
                    <a:pt x="323292" y="-19"/>
                    <a:pt x="313651" y="-19"/>
                  </a:cubicBezTo>
                  <a:cubicBezTo>
                    <a:pt x="313647" y="-19"/>
                    <a:pt x="313642" y="-19"/>
                    <a:pt x="313638" y="-19"/>
                  </a:cubicBezTo>
                  <a:close/>
                </a:path>
              </a:pathLst>
            </a:custGeom>
            <a:solidFill>
              <a:srgbClr val="00A887"/>
            </a:solidFill>
            <a:ln w="1333" cap="flat">
              <a:noFill/>
              <a:prstDash val="solid"/>
              <a:miter/>
            </a:ln>
          </p:spPr>
          <p:txBody>
            <a:bodyPr rtlCol="0" anchor="ctr"/>
            <a:lstStyle/>
            <a:p>
              <a:endParaRPr lang="zh-CN" altLang="en-US"/>
            </a:p>
          </p:txBody>
        </p:sp>
        <p:sp>
          <p:nvSpPr>
            <p:cNvPr id="268" name="任意多边形: 形状 267">
              <a:extLst>
                <a:ext uri="{FF2B5EF4-FFF2-40B4-BE49-F238E27FC236}">
                  <a16:creationId xmlns:a16="http://schemas.microsoft.com/office/drawing/2014/main" id="{625D893B-3537-77CC-CB2A-F9C26B41A8FC}"/>
                </a:ext>
              </a:extLst>
            </p:cNvPr>
            <p:cNvSpPr/>
            <p:nvPr/>
          </p:nvSpPr>
          <p:spPr>
            <a:xfrm>
              <a:off x="2110041" y="4306489"/>
              <a:ext cx="35474" cy="32642"/>
            </a:xfrm>
            <a:custGeom>
              <a:avLst/>
              <a:gdLst>
                <a:gd name="connsiteX0" fmla="*/ -14 w 35474"/>
                <a:gd name="connsiteY0" fmla="*/ 26168 h 32642"/>
                <a:gd name="connsiteX1" fmla="*/ 24633 w 35474"/>
                <a:gd name="connsiteY1" fmla="*/ 1468 h 32642"/>
                <a:gd name="connsiteX2" fmla="*/ 31035 w 35474"/>
                <a:gd name="connsiteY2" fmla="*/ 6163 h 32642"/>
                <a:gd name="connsiteX3" fmla="*/ 24207 w 35474"/>
                <a:gd name="connsiteY3" fmla="*/ 13071 h 32642"/>
                <a:gd name="connsiteX4" fmla="*/ 11069 w 35474"/>
                <a:gd name="connsiteY4" fmla="*/ 32623 h 32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74" h="32642">
                  <a:moveTo>
                    <a:pt x="-14" y="26168"/>
                  </a:moveTo>
                  <a:cubicBezTo>
                    <a:pt x="-14" y="26168"/>
                    <a:pt x="11403" y="5736"/>
                    <a:pt x="24633" y="1468"/>
                  </a:cubicBezTo>
                  <a:cubicBezTo>
                    <a:pt x="37864" y="-2800"/>
                    <a:pt x="37650" y="3175"/>
                    <a:pt x="31035" y="6163"/>
                  </a:cubicBezTo>
                  <a:cubicBezTo>
                    <a:pt x="24420" y="9150"/>
                    <a:pt x="24207" y="13071"/>
                    <a:pt x="24207" y="13071"/>
                  </a:cubicBezTo>
                  <a:cubicBezTo>
                    <a:pt x="24207" y="13071"/>
                    <a:pt x="34876" y="21954"/>
                    <a:pt x="11069" y="32623"/>
                  </a:cubicBezTo>
                </a:path>
              </a:pathLst>
            </a:custGeom>
            <a:solidFill>
              <a:srgbClr val="F9AA8F"/>
            </a:solidFill>
            <a:ln w="1333" cap="flat">
              <a:noFill/>
              <a:prstDash val="solid"/>
              <a:miter/>
            </a:ln>
          </p:spPr>
          <p:txBody>
            <a:bodyPr rtlCol="0" anchor="ctr"/>
            <a:lstStyle/>
            <a:p>
              <a:endParaRPr lang="zh-CN" altLang="en-US"/>
            </a:p>
          </p:txBody>
        </p:sp>
        <p:sp>
          <p:nvSpPr>
            <p:cNvPr id="269" name="任意多边形: 形状 268">
              <a:extLst>
                <a:ext uri="{FF2B5EF4-FFF2-40B4-BE49-F238E27FC236}">
                  <a16:creationId xmlns:a16="http://schemas.microsoft.com/office/drawing/2014/main" id="{1A723B64-D78A-288D-E9B3-70198B4D1C63}"/>
                </a:ext>
              </a:extLst>
            </p:cNvPr>
            <p:cNvSpPr/>
            <p:nvPr/>
          </p:nvSpPr>
          <p:spPr>
            <a:xfrm>
              <a:off x="2066268" y="4327604"/>
              <a:ext cx="57515" cy="71531"/>
            </a:xfrm>
            <a:custGeom>
              <a:avLst/>
              <a:gdLst>
                <a:gd name="connsiteX0" fmla="*/ 52788 w 57515"/>
                <a:gd name="connsiteY0" fmla="*/ 1305 h 71531"/>
                <a:gd name="connsiteX1" fmla="*/ 44786 w 57515"/>
                <a:gd name="connsiteY1" fmla="*/ 1585 h 71531"/>
                <a:gd name="connsiteX2" fmla="*/ 4681 w 57515"/>
                <a:gd name="connsiteY2" fmla="*/ 39423 h 71531"/>
                <a:gd name="connsiteX3" fmla="*/ -14 w 57515"/>
                <a:gd name="connsiteY3" fmla="*/ 38089 h 71531"/>
                <a:gd name="connsiteX4" fmla="*/ 19112 w 57515"/>
                <a:gd name="connsiteY4" fmla="*/ 71512 h 71531"/>
                <a:gd name="connsiteX5" fmla="*/ 57350 w 57515"/>
                <a:gd name="connsiteY5" fmla="*/ 8961 h 71531"/>
                <a:gd name="connsiteX6" fmla="*/ 55616 w 57515"/>
                <a:gd name="connsiteY6" fmla="*/ 3626 h 71531"/>
                <a:gd name="connsiteX7" fmla="*/ 52788 w 57515"/>
                <a:gd name="connsiteY7" fmla="*/ 1305 h 71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515" h="71531">
                  <a:moveTo>
                    <a:pt x="52788" y="1305"/>
                  </a:moveTo>
                  <a:cubicBezTo>
                    <a:pt x="50406" y="-562"/>
                    <a:pt x="47032" y="-442"/>
                    <a:pt x="44786" y="1585"/>
                  </a:cubicBezTo>
                  <a:cubicBezTo>
                    <a:pt x="31129" y="14082"/>
                    <a:pt x="10683" y="37502"/>
                    <a:pt x="4681" y="39423"/>
                  </a:cubicBezTo>
                  <a:cubicBezTo>
                    <a:pt x="2991" y="39783"/>
                    <a:pt x="1232" y="39289"/>
                    <a:pt x="-14" y="38089"/>
                  </a:cubicBezTo>
                  <a:lnTo>
                    <a:pt x="19112" y="71512"/>
                  </a:lnTo>
                  <a:cubicBezTo>
                    <a:pt x="27554" y="70178"/>
                    <a:pt x="51615" y="31981"/>
                    <a:pt x="57350" y="8961"/>
                  </a:cubicBezTo>
                  <a:cubicBezTo>
                    <a:pt x="57828" y="7000"/>
                    <a:pt x="57158" y="4933"/>
                    <a:pt x="55616" y="3626"/>
                  </a:cubicBezTo>
                  <a:cubicBezTo>
                    <a:pt x="54669" y="2732"/>
                    <a:pt x="53735" y="1972"/>
                    <a:pt x="52788" y="1305"/>
                  </a:cubicBezTo>
                  <a:close/>
                </a:path>
              </a:pathLst>
            </a:custGeom>
            <a:solidFill>
              <a:srgbClr val="213330"/>
            </a:solidFill>
            <a:ln w="1333" cap="flat">
              <a:noFill/>
              <a:prstDash val="solid"/>
              <a:miter/>
            </a:ln>
          </p:spPr>
          <p:txBody>
            <a:bodyPr rtlCol="0" anchor="ctr"/>
            <a:lstStyle/>
            <a:p>
              <a:endParaRPr lang="zh-CN" altLang="en-US"/>
            </a:p>
          </p:txBody>
        </p:sp>
        <p:sp>
          <p:nvSpPr>
            <p:cNvPr id="270" name="任意多边形: 形状 269">
              <a:extLst>
                <a:ext uri="{FF2B5EF4-FFF2-40B4-BE49-F238E27FC236}">
                  <a16:creationId xmlns:a16="http://schemas.microsoft.com/office/drawing/2014/main" id="{6226A3E4-5236-781C-1B41-82B434480466}"/>
                </a:ext>
              </a:extLst>
            </p:cNvPr>
            <p:cNvSpPr/>
            <p:nvPr/>
          </p:nvSpPr>
          <p:spPr>
            <a:xfrm>
              <a:off x="2412423" y="4178938"/>
              <a:ext cx="36490" cy="173130"/>
            </a:xfrm>
            <a:custGeom>
              <a:avLst/>
              <a:gdLst>
                <a:gd name="connsiteX0" fmla="*/ 19005 w 36490"/>
                <a:gd name="connsiteY0" fmla="*/ -19 h 173130"/>
                <a:gd name="connsiteX1" fmla="*/ -14 w 36490"/>
                <a:gd name="connsiteY1" fmla="*/ -19 h 173130"/>
                <a:gd name="connsiteX2" fmla="*/ 17445 w 36490"/>
                <a:gd name="connsiteY2" fmla="*/ 17439 h 173130"/>
                <a:gd name="connsiteX3" fmla="*/ 17445 w 36490"/>
                <a:gd name="connsiteY3" fmla="*/ 173111 h 173130"/>
                <a:gd name="connsiteX4" fmla="*/ 36477 w 36490"/>
                <a:gd name="connsiteY4" fmla="*/ 173111 h 173130"/>
                <a:gd name="connsiteX5" fmla="*/ 36477 w 36490"/>
                <a:gd name="connsiteY5" fmla="*/ 17439 h 173130"/>
                <a:gd name="connsiteX6" fmla="*/ 19018 w 36490"/>
                <a:gd name="connsiteY6" fmla="*/ -19 h 173130"/>
                <a:gd name="connsiteX7" fmla="*/ 19005 w 36490"/>
                <a:gd name="connsiteY7" fmla="*/ -19 h 173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490" h="173130">
                  <a:moveTo>
                    <a:pt x="19005" y="-19"/>
                  </a:moveTo>
                  <a:lnTo>
                    <a:pt x="-14" y="-19"/>
                  </a:lnTo>
                  <a:cubicBezTo>
                    <a:pt x="9628" y="-19"/>
                    <a:pt x="17445" y="7796"/>
                    <a:pt x="17445" y="17439"/>
                  </a:cubicBezTo>
                  <a:lnTo>
                    <a:pt x="17445" y="173111"/>
                  </a:lnTo>
                  <a:lnTo>
                    <a:pt x="36477" y="173111"/>
                  </a:lnTo>
                  <a:lnTo>
                    <a:pt x="36477" y="17439"/>
                  </a:lnTo>
                  <a:cubicBezTo>
                    <a:pt x="36477" y="7796"/>
                    <a:pt x="28660" y="-19"/>
                    <a:pt x="19018" y="-19"/>
                  </a:cubicBezTo>
                  <a:cubicBezTo>
                    <a:pt x="19014" y="-19"/>
                    <a:pt x="19009" y="-19"/>
                    <a:pt x="19005" y="-19"/>
                  </a:cubicBezTo>
                  <a:close/>
                </a:path>
              </a:pathLst>
            </a:custGeom>
            <a:gradFill>
              <a:gsLst>
                <a:gs pos="0">
                  <a:srgbClr val="00A887"/>
                </a:gs>
                <a:gs pos="50000">
                  <a:srgbClr val="12856C"/>
                </a:gs>
                <a:gs pos="100000">
                  <a:srgbClr val="256351"/>
                </a:gs>
              </a:gsLst>
              <a:lin ang="13444219" scaled="1"/>
            </a:gradFill>
            <a:ln w="1333" cap="flat">
              <a:noFill/>
              <a:prstDash val="solid"/>
              <a:miter/>
            </a:ln>
          </p:spPr>
          <p:txBody>
            <a:bodyPr rtlCol="0" anchor="ctr"/>
            <a:lstStyle/>
            <a:p>
              <a:endParaRPr lang="zh-CN" altLang="en-US"/>
            </a:p>
          </p:txBody>
        </p:sp>
        <p:sp>
          <p:nvSpPr>
            <p:cNvPr id="271" name="任意多边形: 形状 270">
              <a:extLst>
                <a:ext uri="{FF2B5EF4-FFF2-40B4-BE49-F238E27FC236}">
                  <a16:creationId xmlns:a16="http://schemas.microsoft.com/office/drawing/2014/main" id="{1974995E-35F4-96E8-D5E3-A6CB85066B44}"/>
                </a:ext>
              </a:extLst>
            </p:cNvPr>
            <p:cNvSpPr/>
            <p:nvPr/>
          </p:nvSpPr>
          <p:spPr>
            <a:xfrm>
              <a:off x="2117790" y="4352069"/>
              <a:ext cx="331109" cy="10509"/>
            </a:xfrm>
            <a:custGeom>
              <a:avLst/>
              <a:gdLst>
                <a:gd name="connsiteX0" fmla="*/ 0 w 331109"/>
                <a:gd name="connsiteY0" fmla="*/ 0 h 10509"/>
                <a:gd name="connsiteX1" fmla="*/ 331110 w 331109"/>
                <a:gd name="connsiteY1" fmla="*/ 0 h 10509"/>
                <a:gd name="connsiteX2" fmla="*/ 331110 w 331109"/>
                <a:gd name="connsiteY2" fmla="*/ 10510 h 10509"/>
                <a:gd name="connsiteX3" fmla="*/ 0 w 331109"/>
                <a:gd name="connsiteY3" fmla="*/ 10510 h 10509"/>
              </a:gdLst>
              <a:ahLst/>
              <a:cxnLst>
                <a:cxn ang="0">
                  <a:pos x="connsiteX0" y="connsiteY0"/>
                </a:cxn>
                <a:cxn ang="0">
                  <a:pos x="connsiteX1" y="connsiteY1"/>
                </a:cxn>
                <a:cxn ang="0">
                  <a:pos x="connsiteX2" y="connsiteY2"/>
                </a:cxn>
                <a:cxn ang="0">
                  <a:pos x="connsiteX3" y="connsiteY3"/>
                </a:cxn>
              </a:cxnLst>
              <a:rect l="l" t="t" r="r" b="b"/>
              <a:pathLst>
                <a:path w="331109" h="10509">
                  <a:moveTo>
                    <a:pt x="0" y="0"/>
                  </a:moveTo>
                  <a:lnTo>
                    <a:pt x="331110" y="0"/>
                  </a:lnTo>
                  <a:lnTo>
                    <a:pt x="331110" y="10510"/>
                  </a:lnTo>
                  <a:lnTo>
                    <a:pt x="0" y="10510"/>
                  </a:lnTo>
                  <a:close/>
                </a:path>
              </a:pathLst>
            </a:custGeom>
            <a:solidFill>
              <a:srgbClr val="B4CAEF"/>
            </a:solidFill>
            <a:ln w="1333" cap="flat">
              <a:noFill/>
              <a:prstDash val="solid"/>
              <a:miter/>
            </a:ln>
          </p:spPr>
          <p:txBody>
            <a:bodyPr rtlCol="0" anchor="ctr"/>
            <a:lstStyle/>
            <a:p>
              <a:endParaRPr lang="zh-CN" altLang="en-US"/>
            </a:p>
          </p:txBody>
        </p:sp>
        <p:sp>
          <p:nvSpPr>
            <p:cNvPr id="272" name="任意多边形: 形状 271">
              <a:extLst>
                <a:ext uri="{FF2B5EF4-FFF2-40B4-BE49-F238E27FC236}">
                  <a16:creationId xmlns:a16="http://schemas.microsoft.com/office/drawing/2014/main" id="{AAC4F6E6-0F1D-D208-0E38-D7915EEBF688}"/>
                </a:ext>
              </a:extLst>
            </p:cNvPr>
            <p:cNvSpPr/>
            <p:nvPr/>
          </p:nvSpPr>
          <p:spPr>
            <a:xfrm>
              <a:off x="2267247" y="4362578"/>
              <a:ext cx="13150" cy="13150"/>
            </a:xfrm>
            <a:custGeom>
              <a:avLst/>
              <a:gdLst>
                <a:gd name="connsiteX0" fmla="*/ 13137 w 13150"/>
                <a:gd name="connsiteY0" fmla="*/ 6556 h 13150"/>
                <a:gd name="connsiteX1" fmla="*/ 6561 w 13150"/>
                <a:gd name="connsiteY1" fmla="*/ 13131 h 13150"/>
                <a:gd name="connsiteX2" fmla="*/ -14 w 13150"/>
                <a:gd name="connsiteY2" fmla="*/ 6556 h 13150"/>
                <a:gd name="connsiteX3" fmla="*/ 6561 w 13150"/>
                <a:gd name="connsiteY3" fmla="*/ -19 h 13150"/>
                <a:gd name="connsiteX4" fmla="*/ 6575 w 13150"/>
                <a:gd name="connsiteY4" fmla="*/ -19 h 13150"/>
                <a:gd name="connsiteX5" fmla="*/ 13137 w 13150"/>
                <a:gd name="connsiteY5" fmla="*/ 6543 h 13150"/>
                <a:gd name="connsiteX6" fmla="*/ 13137 w 13150"/>
                <a:gd name="connsiteY6" fmla="*/ 6556 h 13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50" h="13150">
                  <a:moveTo>
                    <a:pt x="13137" y="6556"/>
                  </a:moveTo>
                  <a:cubicBezTo>
                    <a:pt x="13137" y="10184"/>
                    <a:pt x="10193" y="13131"/>
                    <a:pt x="6561" y="13131"/>
                  </a:cubicBezTo>
                  <a:cubicBezTo>
                    <a:pt x="2930" y="13131"/>
                    <a:pt x="-14" y="10184"/>
                    <a:pt x="-14" y="6556"/>
                  </a:cubicBezTo>
                  <a:cubicBezTo>
                    <a:pt x="-14" y="2928"/>
                    <a:pt x="2930" y="-19"/>
                    <a:pt x="6561" y="-19"/>
                  </a:cubicBezTo>
                  <a:cubicBezTo>
                    <a:pt x="6565" y="-19"/>
                    <a:pt x="6571" y="-19"/>
                    <a:pt x="6575" y="-19"/>
                  </a:cubicBezTo>
                  <a:cubicBezTo>
                    <a:pt x="10199" y="-19"/>
                    <a:pt x="13137" y="2915"/>
                    <a:pt x="13137" y="6543"/>
                  </a:cubicBezTo>
                  <a:cubicBezTo>
                    <a:pt x="13137" y="6543"/>
                    <a:pt x="13137" y="6556"/>
                    <a:pt x="13137" y="6556"/>
                  </a:cubicBezTo>
                  <a:close/>
                </a:path>
              </a:pathLst>
            </a:custGeom>
            <a:gradFill>
              <a:gsLst>
                <a:gs pos="0">
                  <a:srgbClr val="5C6CB1"/>
                </a:gs>
                <a:gs pos="50000">
                  <a:srgbClr val="6473B6"/>
                </a:gs>
                <a:gs pos="100000">
                  <a:srgbClr val="6C7BBB"/>
                </a:gs>
              </a:gsLst>
              <a:lin ang="0" scaled="1"/>
            </a:gradFill>
            <a:ln w="1333" cap="flat">
              <a:noFill/>
              <a:prstDash val="solid"/>
              <a:miter/>
            </a:ln>
          </p:spPr>
          <p:txBody>
            <a:bodyPr rtlCol="0" anchor="ctr"/>
            <a:lstStyle/>
            <a:p>
              <a:endParaRPr lang="zh-CN" altLang="en-US"/>
            </a:p>
          </p:txBody>
        </p:sp>
        <p:sp>
          <p:nvSpPr>
            <p:cNvPr id="273" name="任意多边形: 形状 272">
              <a:extLst>
                <a:ext uri="{FF2B5EF4-FFF2-40B4-BE49-F238E27FC236}">
                  <a16:creationId xmlns:a16="http://schemas.microsoft.com/office/drawing/2014/main" id="{0E823384-D8A9-D66A-D0C3-7C4B4D8B076F}"/>
                </a:ext>
              </a:extLst>
            </p:cNvPr>
            <p:cNvSpPr/>
            <p:nvPr/>
          </p:nvSpPr>
          <p:spPr>
            <a:xfrm>
              <a:off x="2020918" y="4452058"/>
              <a:ext cx="124207" cy="296433"/>
            </a:xfrm>
            <a:custGeom>
              <a:avLst/>
              <a:gdLst>
                <a:gd name="connsiteX0" fmla="*/ 104674 w 124207"/>
                <a:gd name="connsiteY0" fmla="*/ 296401 h 296433"/>
                <a:gd name="connsiteX1" fmla="*/ 29866 w 124207"/>
                <a:gd name="connsiteY1" fmla="*/ 296401 h 296433"/>
                <a:gd name="connsiteX2" fmla="*/ -14 w 124207"/>
                <a:gd name="connsiteY2" fmla="*/ 266685 h 296433"/>
                <a:gd name="connsiteX3" fmla="*/ 3191 w 124207"/>
                <a:gd name="connsiteY3" fmla="*/ 253161 h 296433"/>
                <a:gd name="connsiteX4" fmla="*/ 104141 w 124207"/>
                <a:gd name="connsiteY4" fmla="*/ 53263 h 296433"/>
                <a:gd name="connsiteX5" fmla="*/ 93215 w 124207"/>
                <a:gd name="connsiteY5" fmla="*/ 19987 h 296433"/>
                <a:gd name="connsiteX6" fmla="*/ 82014 w 124207"/>
                <a:gd name="connsiteY6" fmla="*/ 17319 h 296433"/>
                <a:gd name="connsiteX7" fmla="*/ 17569 w 124207"/>
                <a:gd name="connsiteY7" fmla="*/ 17319 h 296433"/>
                <a:gd name="connsiteX8" fmla="*/ 8900 w 124207"/>
                <a:gd name="connsiteY8" fmla="*/ 8650 h 296433"/>
                <a:gd name="connsiteX9" fmla="*/ 17569 w 124207"/>
                <a:gd name="connsiteY9" fmla="*/ -19 h 296433"/>
                <a:gd name="connsiteX10" fmla="*/ 82081 w 124207"/>
                <a:gd name="connsiteY10" fmla="*/ -19 h 296433"/>
                <a:gd name="connsiteX11" fmla="*/ 124193 w 124207"/>
                <a:gd name="connsiteY11" fmla="*/ 42046 h 296433"/>
                <a:gd name="connsiteX12" fmla="*/ 119665 w 124207"/>
                <a:gd name="connsiteY12" fmla="*/ 61065 h 296433"/>
                <a:gd name="connsiteX13" fmla="*/ 18716 w 124207"/>
                <a:gd name="connsiteY13" fmla="*/ 260963 h 296433"/>
                <a:gd name="connsiteX14" fmla="*/ 24231 w 124207"/>
                <a:gd name="connsiteY14" fmla="*/ 277728 h 296433"/>
                <a:gd name="connsiteX15" fmla="*/ 29866 w 124207"/>
                <a:gd name="connsiteY15" fmla="*/ 279076 h 296433"/>
                <a:gd name="connsiteX16" fmla="*/ 104674 w 124207"/>
                <a:gd name="connsiteY16" fmla="*/ 279076 h 296433"/>
                <a:gd name="connsiteX17" fmla="*/ 113343 w 124207"/>
                <a:gd name="connsiteY17" fmla="*/ 287745 h 296433"/>
                <a:gd name="connsiteX18" fmla="*/ 104674 w 124207"/>
                <a:gd name="connsiteY18" fmla="*/ 296414 h 296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4207" h="296433">
                  <a:moveTo>
                    <a:pt x="104674" y="296401"/>
                  </a:moveTo>
                  <a:lnTo>
                    <a:pt x="29866" y="296401"/>
                  </a:lnTo>
                  <a:cubicBezTo>
                    <a:pt x="13410" y="296441"/>
                    <a:pt x="33" y="283143"/>
                    <a:pt x="-14" y="266685"/>
                  </a:cubicBezTo>
                  <a:cubicBezTo>
                    <a:pt x="-27" y="261990"/>
                    <a:pt x="1071" y="257349"/>
                    <a:pt x="3191" y="253161"/>
                  </a:cubicBezTo>
                  <a:lnTo>
                    <a:pt x="104141" y="53263"/>
                  </a:lnTo>
                  <a:cubicBezTo>
                    <a:pt x="110313" y="41059"/>
                    <a:pt x="105422" y="26162"/>
                    <a:pt x="93215" y="19987"/>
                  </a:cubicBezTo>
                  <a:cubicBezTo>
                    <a:pt x="89743" y="18226"/>
                    <a:pt x="85906" y="17319"/>
                    <a:pt x="82014" y="17319"/>
                  </a:cubicBezTo>
                  <a:lnTo>
                    <a:pt x="17569" y="17319"/>
                  </a:lnTo>
                  <a:cubicBezTo>
                    <a:pt x="12781" y="17319"/>
                    <a:pt x="8900" y="13438"/>
                    <a:pt x="8900" y="8650"/>
                  </a:cubicBezTo>
                  <a:cubicBezTo>
                    <a:pt x="8900" y="3862"/>
                    <a:pt x="12781" y="-19"/>
                    <a:pt x="17569" y="-19"/>
                  </a:cubicBezTo>
                  <a:lnTo>
                    <a:pt x="82081" y="-19"/>
                  </a:lnTo>
                  <a:cubicBezTo>
                    <a:pt x="105328" y="-33"/>
                    <a:pt x="124182" y="18799"/>
                    <a:pt x="124193" y="42046"/>
                  </a:cubicBezTo>
                  <a:cubicBezTo>
                    <a:pt x="124197" y="48662"/>
                    <a:pt x="122646" y="55170"/>
                    <a:pt x="119665" y="61065"/>
                  </a:cubicBezTo>
                  <a:lnTo>
                    <a:pt x="18716" y="260963"/>
                  </a:lnTo>
                  <a:cubicBezTo>
                    <a:pt x="15607" y="267112"/>
                    <a:pt x="18077" y="274621"/>
                    <a:pt x="24231" y="277728"/>
                  </a:cubicBezTo>
                  <a:cubicBezTo>
                    <a:pt x="25978" y="278622"/>
                    <a:pt x="27908" y="279076"/>
                    <a:pt x="29866" y="279076"/>
                  </a:cubicBezTo>
                  <a:lnTo>
                    <a:pt x="104674" y="279076"/>
                  </a:lnTo>
                  <a:cubicBezTo>
                    <a:pt x="109462" y="279076"/>
                    <a:pt x="113343" y="282957"/>
                    <a:pt x="113343" y="287745"/>
                  </a:cubicBezTo>
                  <a:cubicBezTo>
                    <a:pt x="113343" y="292533"/>
                    <a:pt x="109462" y="296414"/>
                    <a:pt x="104674" y="296414"/>
                  </a:cubicBezTo>
                  <a:close/>
                </a:path>
              </a:pathLst>
            </a:custGeom>
            <a:gradFill>
              <a:gsLst>
                <a:gs pos="0">
                  <a:srgbClr val="FFFFFF"/>
                </a:gs>
                <a:gs pos="84000">
                  <a:srgbClr val="CDDFEC"/>
                </a:gs>
              </a:gsLst>
              <a:lin ang="16200000" scaled="1"/>
            </a:gradFill>
            <a:ln w="1333" cap="flat">
              <a:noFill/>
              <a:prstDash val="solid"/>
              <a:miter/>
            </a:ln>
          </p:spPr>
          <p:txBody>
            <a:bodyPr rtlCol="0" anchor="ctr"/>
            <a:lstStyle/>
            <a:p>
              <a:endParaRPr lang="zh-CN" altLang="en-US"/>
            </a:p>
          </p:txBody>
        </p:sp>
        <p:sp>
          <p:nvSpPr>
            <p:cNvPr id="274" name="任意多边形: 形状 273">
              <a:extLst>
                <a:ext uri="{FF2B5EF4-FFF2-40B4-BE49-F238E27FC236}">
                  <a16:creationId xmlns:a16="http://schemas.microsoft.com/office/drawing/2014/main" id="{736317DF-24C8-CC8C-5FB5-DDB8A0CA2FDB}"/>
                </a:ext>
              </a:extLst>
            </p:cNvPr>
            <p:cNvSpPr/>
            <p:nvPr/>
          </p:nvSpPr>
          <p:spPr>
            <a:xfrm>
              <a:off x="2237789" y="4452058"/>
              <a:ext cx="124145" cy="296433"/>
            </a:xfrm>
            <a:custGeom>
              <a:avLst/>
              <a:gdLst>
                <a:gd name="connsiteX0" fmla="*/ 104613 w 124145"/>
                <a:gd name="connsiteY0" fmla="*/ 296401 h 296433"/>
                <a:gd name="connsiteX1" fmla="*/ 29791 w 124145"/>
                <a:gd name="connsiteY1" fmla="*/ 296401 h 296433"/>
                <a:gd name="connsiteX2" fmla="*/ -14 w 124145"/>
                <a:gd name="connsiteY2" fmla="*/ 266592 h 296433"/>
                <a:gd name="connsiteX3" fmla="*/ 3183 w 124145"/>
                <a:gd name="connsiteY3" fmla="*/ 253161 h 296433"/>
                <a:gd name="connsiteX4" fmla="*/ 104146 w 124145"/>
                <a:gd name="connsiteY4" fmla="*/ 53263 h 296433"/>
                <a:gd name="connsiteX5" fmla="*/ 93185 w 124145"/>
                <a:gd name="connsiteY5" fmla="*/ 19973 h 296433"/>
                <a:gd name="connsiteX6" fmla="*/ 82019 w 124145"/>
                <a:gd name="connsiteY6" fmla="*/ 17319 h 296433"/>
                <a:gd name="connsiteX7" fmla="*/ 17507 w 124145"/>
                <a:gd name="connsiteY7" fmla="*/ 17319 h 296433"/>
                <a:gd name="connsiteX8" fmla="*/ 8838 w 124145"/>
                <a:gd name="connsiteY8" fmla="*/ 8650 h 296433"/>
                <a:gd name="connsiteX9" fmla="*/ 17507 w 124145"/>
                <a:gd name="connsiteY9" fmla="*/ -19 h 296433"/>
                <a:gd name="connsiteX10" fmla="*/ 82019 w 124145"/>
                <a:gd name="connsiteY10" fmla="*/ -19 h 296433"/>
                <a:gd name="connsiteX11" fmla="*/ 124132 w 124145"/>
                <a:gd name="connsiteY11" fmla="*/ 42046 h 296433"/>
                <a:gd name="connsiteX12" fmla="*/ 119604 w 124145"/>
                <a:gd name="connsiteY12" fmla="*/ 61065 h 296433"/>
                <a:gd name="connsiteX13" fmla="*/ 18654 w 124145"/>
                <a:gd name="connsiteY13" fmla="*/ 260963 h 296433"/>
                <a:gd name="connsiteX14" fmla="*/ 24133 w 124145"/>
                <a:gd name="connsiteY14" fmla="*/ 277728 h 296433"/>
                <a:gd name="connsiteX15" fmla="*/ 29791 w 124145"/>
                <a:gd name="connsiteY15" fmla="*/ 279076 h 296433"/>
                <a:gd name="connsiteX16" fmla="*/ 104613 w 124145"/>
                <a:gd name="connsiteY16" fmla="*/ 279076 h 296433"/>
                <a:gd name="connsiteX17" fmla="*/ 113282 w 124145"/>
                <a:gd name="connsiteY17" fmla="*/ 287745 h 296433"/>
                <a:gd name="connsiteX18" fmla="*/ 104613 w 124145"/>
                <a:gd name="connsiteY18" fmla="*/ 296414 h 296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4145" h="296433">
                  <a:moveTo>
                    <a:pt x="104613" y="296401"/>
                  </a:moveTo>
                  <a:lnTo>
                    <a:pt x="29791" y="296401"/>
                  </a:lnTo>
                  <a:cubicBezTo>
                    <a:pt x="13327" y="296401"/>
                    <a:pt x="-17" y="283050"/>
                    <a:pt x="-14" y="266592"/>
                  </a:cubicBezTo>
                  <a:cubicBezTo>
                    <a:pt x="-14" y="261924"/>
                    <a:pt x="1081" y="257322"/>
                    <a:pt x="3183" y="253161"/>
                  </a:cubicBezTo>
                  <a:lnTo>
                    <a:pt x="104146" y="53263"/>
                  </a:lnTo>
                  <a:cubicBezTo>
                    <a:pt x="110312" y="41046"/>
                    <a:pt x="105404" y="26135"/>
                    <a:pt x="93185" y="19973"/>
                  </a:cubicBezTo>
                  <a:cubicBezTo>
                    <a:pt x="89723" y="18226"/>
                    <a:pt x="85898" y="17319"/>
                    <a:pt x="82019" y="17319"/>
                  </a:cubicBezTo>
                  <a:lnTo>
                    <a:pt x="17507" y="17319"/>
                  </a:lnTo>
                  <a:cubicBezTo>
                    <a:pt x="12719" y="17319"/>
                    <a:pt x="8838" y="13438"/>
                    <a:pt x="8838" y="8650"/>
                  </a:cubicBezTo>
                  <a:cubicBezTo>
                    <a:pt x="8838" y="3862"/>
                    <a:pt x="12719" y="-19"/>
                    <a:pt x="17507" y="-19"/>
                  </a:cubicBezTo>
                  <a:lnTo>
                    <a:pt x="82019" y="-19"/>
                  </a:lnTo>
                  <a:cubicBezTo>
                    <a:pt x="105266" y="-33"/>
                    <a:pt x="124121" y="18799"/>
                    <a:pt x="124132" y="42046"/>
                  </a:cubicBezTo>
                  <a:cubicBezTo>
                    <a:pt x="124136" y="48662"/>
                    <a:pt x="122585" y="55170"/>
                    <a:pt x="119604" y="61065"/>
                  </a:cubicBezTo>
                  <a:lnTo>
                    <a:pt x="18654" y="260963"/>
                  </a:lnTo>
                  <a:cubicBezTo>
                    <a:pt x="15539" y="267112"/>
                    <a:pt x="17991" y="274607"/>
                    <a:pt x="24133" y="277728"/>
                  </a:cubicBezTo>
                  <a:cubicBezTo>
                    <a:pt x="25887" y="278622"/>
                    <a:pt x="27825" y="279076"/>
                    <a:pt x="29791" y="279076"/>
                  </a:cubicBezTo>
                  <a:lnTo>
                    <a:pt x="104613" y="279076"/>
                  </a:lnTo>
                  <a:cubicBezTo>
                    <a:pt x="109401" y="279076"/>
                    <a:pt x="113282" y="282957"/>
                    <a:pt x="113282" y="287745"/>
                  </a:cubicBezTo>
                  <a:cubicBezTo>
                    <a:pt x="113282" y="292533"/>
                    <a:pt x="109401" y="296414"/>
                    <a:pt x="104613" y="296414"/>
                  </a:cubicBezTo>
                  <a:close/>
                </a:path>
              </a:pathLst>
            </a:custGeom>
            <a:gradFill>
              <a:gsLst>
                <a:gs pos="0">
                  <a:srgbClr val="FFFFFF"/>
                </a:gs>
                <a:gs pos="84000">
                  <a:srgbClr val="CDDFEC"/>
                </a:gs>
              </a:gsLst>
              <a:lin ang="16200000" scaled="1"/>
            </a:gradFill>
            <a:ln w="1333" cap="flat">
              <a:noFill/>
              <a:prstDash val="solid"/>
              <a:miter/>
            </a:ln>
          </p:spPr>
          <p:txBody>
            <a:bodyPr rtlCol="0" anchor="ctr"/>
            <a:lstStyle/>
            <a:p>
              <a:endParaRPr lang="zh-CN" altLang="en-US"/>
            </a:p>
          </p:txBody>
        </p:sp>
        <p:sp>
          <p:nvSpPr>
            <p:cNvPr id="275" name="任意多边形: 形状 274">
              <a:extLst>
                <a:ext uri="{FF2B5EF4-FFF2-40B4-BE49-F238E27FC236}">
                  <a16:creationId xmlns:a16="http://schemas.microsoft.com/office/drawing/2014/main" id="{D0D02961-93CB-C6CC-986C-A817D8E126B9}"/>
                </a:ext>
              </a:extLst>
            </p:cNvPr>
            <p:cNvSpPr/>
            <p:nvPr/>
          </p:nvSpPr>
          <p:spPr>
            <a:xfrm>
              <a:off x="2028788" y="4432386"/>
              <a:ext cx="420112" cy="19685"/>
            </a:xfrm>
            <a:custGeom>
              <a:avLst/>
              <a:gdLst>
                <a:gd name="connsiteX0" fmla="*/ 1136 w 420112"/>
                <a:gd name="connsiteY0" fmla="*/ 0 h 19685"/>
                <a:gd name="connsiteX1" fmla="*/ 414030 w 420112"/>
                <a:gd name="connsiteY1" fmla="*/ 0 h 19685"/>
                <a:gd name="connsiteX2" fmla="*/ 420112 w 420112"/>
                <a:gd name="connsiteY2" fmla="*/ 6082 h 19685"/>
                <a:gd name="connsiteX3" fmla="*/ 420112 w 420112"/>
                <a:gd name="connsiteY3" fmla="*/ 13604 h 19685"/>
                <a:gd name="connsiteX4" fmla="*/ 414030 w 420112"/>
                <a:gd name="connsiteY4" fmla="*/ 19686 h 19685"/>
                <a:gd name="connsiteX5" fmla="*/ 1136 w 420112"/>
                <a:gd name="connsiteY5" fmla="*/ 19686 h 19685"/>
                <a:gd name="connsiteX6" fmla="*/ 3 w 420112"/>
                <a:gd name="connsiteY6" fmla="*/ 18552 h 19685"/>
                <a:gd name="connsiteX7" fmla="*/ 3 w 420112"/>
                <a:gd name="connsiteY7" fmla="*/ 1214 h 19685"/>
                <a:gd name="connsiteX8" fmla="*/ 1054 w 420112"/>
                <a:gd name="connsiteY8" fmla="*/ 0 h 19685"/>
                <a:gd name="connsiteX9" fmla="*/ 1136 w 420112"/>
                <a:gd name="connsiteY9" fmla="*/ 0 h 19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0112" h="19685">
                  <a:moveTo>
                    <a:pt x="1136" y="0"/>
                  </a:moveTo>
                  <a:lnTo>
                    <a:pt x="414030" y="0"/>
                  </a:lnTo>
                  <a:cubicBezTo>
                    <a:pt x="417389" y="0"/>
                    <a:pt x="420112" y="2721"/>
                    <a:pt x="420112" y="6082"/>
                  </a:cubicBezTo>
                  <a:lnTo>
                    <a:pt x="420112" y="13604"/>
                  </a:lnTo>
                  <a:cubicBezTo>
                    <a:pt x="420112" y="16965"/>
                    <a:pt x="417389" y="19686"/>
                    <a:pt x="414030" y="19686"/>
                  </a:cubicBezTo>
                  <a:lnTo>
                    <a:pt x="1136" y="19686"/>
                  </a:lnTo>
                  <a:cubicBezTo>
                    <a:pt x="511" y="19686"/>
                    <a:pt x="3" y="19179"/>
                    <a:pt x="3" y="18552"/>
                  </a:cubicBezTo>
                  <a:lnTo>
                    <a:pt x="3" y="1214"/>
                  </a:lnTo>
                  <a:cubicBezTo>
                    <a:pt x="-41" y="587"/>
                    <a:pt x="430" y="53"/>
                    <a:pt x="1054" y="0"/>
                  </a:cubicBezTo>
                  <a:cubicBezTo>
                    <a:pt x="1082" y="0"/>
                    <a:pt x="1108" y="0"/>
                    <a:pt x="1136" y="0"/>
                  </a:cubicBezTo>
                  <a:close/>
                </a:path>
              </a:pathLst>
            </a:custGeom>
            <a:solidFill>
              <a:srgbClr val="3D6FD3"/>
            </a:solidFill>
            <a:ln w="1333" cap="flat">
              <a:noFill/>
              <a:prstDash val="solid"/>
              <a:miter/>
            </a:ln>
          </p:spPr>
          <p:txBody>
            <a:bodyPr rtlCol="0" anchor="ctr"/>
            <a:lstStyle/>
            <a:p>
              <a:endParaRPr lang="zh-CN" altLang="en-US"/>
            </a:p>
          </p:txBody>
        </p:sp>
        <p:sp>
          <p:nvSpPr>
            <p:cNvPr id="276" name="任意多边形: 形状 275">
              <a:extLst>
                <a:ext uri="{FF2B5EF4-FFF2-40B4-BE49-F238E27FC236}">
                  <a16:creationId xmlns:a16="http://schemas.microsoft.com/office/drawing/2014/main" id="{F5CC0977-A964-B258-BE2C-EEA9A37C52DC}"/>
                </a:ext>
              </a:extLst>
            </p:cNvPr>
            <p:cNvSpPr/>
            <p:nvPr/>
          </p:nvSpPr>
          <p:spPr>
            <a:xfrm>
              <a:off x="2028791" y="4432359"/>
              <a:ext cx="420055" cy="19605"/>
            </a:xfrm>
            <a:custGeom>
              <a:avLst/>
              <a:gdLst>
                <a:gd name="connsiteX0" fmla="*/ 1134 w 420055"/>
                <a:gd name="connsiteY0" fmla="*/ 27 h 19605"/>
                <a:gd name="connsiteX1" fmla="*/ 412053 w 420055"/>
                <a:gd name="connsiteY1" fmla="*/ 27 h 19605"/>
                <a:gd name="connsiteX2" fmla="*/ 420056 w 420055"/>
                <a:gd name="connsiteY2" fmla="*/ 8029 h 19605"/>
                <a:gd name="connsiteX3" fmla="*/ 420056 w 420055"/>
                <a:gd name="connsiteY3" fmla="*/ 11603 h 19605"/>
                <a:gd name="connsiteX4" fmla="*/ 412053 w 420055"/>
                <a:gd name="connsiteY4" fmla="*/ 19606 h 19605"/>
                <a:gd name="connsiteX5" fmla="*/ 1134 w 420055"/>
                <a:gd name="connsiteY5" fmla="*/ 19606 h 19605"/>
                <a:gd name="connsiteX6" fmla="*/ 0 w 420055"/>
                <a:gd name="connsiteY6" fmla="*/ 18472 h 19605"/>
                <a:gd name="connsiteX7" fmla="*/ 0 w 420055"/>
                <a:gd name="connsiteY7" fmla="*/ 1133 h 19605"/>
                <a:gd name="connsiteX8" fmla="*/ 1134 w 420055"/>
                <a:gd name="connsiteY8" fmla="*/ 0 h 19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0055" h="19605">
                  <a:moveTo>
                    <a:pt x="1134" y="27"/>
                  </a:moveTo>
                  <a:lnTo>
                    <a:pt x="412053" y="27"/>
                  </a:lnTo>
                  <a:cubicBezTo>
                    <a:pt x="416473" y="27"/>
                    <a:pt x="420056" y="3614"/>
                    <a:pt x="420056" y="8029"/>
                  </a:cubicBezTo>
                  <a:lnTo>
                    <a:pt x="420056" y="11603"/>
                  </a:lnTo>
                  <a:cubicBezTo>
                    <a:pt x="420056" y="16018"/>
                    <a:pt x="416473" y="19606"/>
                    <a:pt x="412053" y="19606"/>
                  </a:cubicBezTo>
                  <a:lnTo>
                    <a:pt x="1134" y="19606"/>
                  </a:lnTo>
                  <a:cubicBezTo>
                    <a:pt x="508" y="19606"/>
                    <a:pt x="0" y="19099"/>
                    <a:pt x="0" y="18472"/>
                  </a:cubicBezTo>
                  <a:lnTo>
                    <a:pt x="0" y="1133"/>
                  </a:lnTo>
                  <a:cubicBezTo>
                    <a:pt x="0" y="507"/>
                    <a:pt x="508" y="0"/>
                    <a:pt x="1134" y="0"/>
                  </a:cubicBezTo>
                  <a:close/>
                </a:path>
              </a:pathLst>
            </a:custGeom>
            <a:solidFill>
              <a:srgbClr val="00A887"/>
            </a:solidFill>
            <a:ln w="1333" cap="flat">
              <a:noFill/>
              <a:prstDash val="solid"/>
              <a:miter/>
            </a:ln>
          </p:spPr>
          <p:txBody>
            <a:bodyPr rtlCol="0" anchor="ctr"/>
            <a:lstStyle/>
            <a:p>
              <a:endParaRPr lang="zh-CN" altLang="en-US"/>
            </a:p>
          </p:txBody>
        </p:sp>
        <p:sp>
          <p:nvSpPr>
            <p:cNvPr id="277" name="任意多边形: 形状 276">
              <a:extLst>
                <a:ext uri="{FF2B5EF4-FFF2-40B4-BE49-F238E27FC236}">
                  <a16:creationId xmlns:a16="http://schemas.microsoft.com/office/drawing/2014/main" id="{A026ED4F-FFEA-8C84-F809-EB66398630F4}"/>
                </a:ext>
              </a:extLst>
            </p:cNvPr>
            <p:cNvSpPr/>
            <p:nvPr/>
          </p:nvSpPr>
          <p:spPr>
            <a:xfrm>
              <a:off x="2028791" y="4432385"/>
              <a:ext cx="276560" cy="19672"/>
            </a:xfrm>
            <a:custGeom>
              <a:avLst/>
              <a:gdLst>
                <a:gd name="connsiteX0" fmla="*/ 275427 w 276560"/>
                <a:gd name="connsiteY0" fmla="*/ 0 h 19672"/>
                <a:gd name="connsiteX1" fmla="*/ 276561 w 276560"/>
                <a:gd name="connsiteY1" fmla="*/ 0 h 19672"/>
                <a:gd name="connsiteX2" fmla="*/ 276561 w 276560"/>
                <a:gd name="connsiteY2" fmla="*/ 19672 h 19672"/>
                <a:gd name="connsiteX3" fmla="*/ 275427 w 276560"/>
                <a:gd name="connsiteY3" fmla="*/ 19672 h 19672"/>
                <a:gd name="connsiteX4" fmla="*/ 1134 w 276560"/>
                <a:gd name="connsiteY4" fmla="*/ 19672 h 19672"/>
                <a:gd name="connsiteX5" fmla="*/ 0 w 276560"/>
                <a:gd name="connsiteY5" fmla="*/ 19672 h 19672"/>
                <a:gd name="connsiteX6" fmla="*/ 0 w 276560"/>
                <a:gd name="connsiteY6" fmla="*/ 0 h 19672"/>
                <a:gd name="connsiteX7" fmla="*/ 1134 w 276560"/>
                <a:gd name="connsiteY7" fmla="*/ 0 h 19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6560" h="19672">
                  <a:moveTo>
                    <a:pt x="275427" y="0"/>
                  </a:moveTo>
                  <a:cubicBezTo>
                    <a:pt x="276053" y="0"/>
                    <a:pt x="276561" y="0"/>
                    <a:pt x="276561" y="0"/>
                  </a:cubicBezTo>
                  <a:lnTo>
                    <a:pt x="276561" y="19672"/>
                  </a:lnTo>
                  <a:cubicBezTo>
                    <a:pt x="276561" y="19672"/>
                    <a:pt x="276053" y="19672"/>
                    <a:pt x="275427" y="19672"/>
                  </a:cubicBezTo>
                  <a:lnTo>
                    <a:pt x="1134" y="19672"/>
                  </a:lnTo>
                  <a:cubicBezTo>
                    <a:pt x="508" y="19672"/>
                    <a:pt x="0" y="19672"/>
                    <a:pt x="0" y="19672"/>
                  </a:cubicBezTo>
                  <a:lnTo>
                    <a:pt x="0" y="0"/>
                  </a:lnTo>
                  <a:cubicBezTo>
                    <a:pt x="0" y="0"/>
                    <a:pt x="508" y="0"/>
                    <a:pt x="1134" y="0"/>
                  </a:cubicBezTo>
                  <a:close/>
                </a:path>
              </a:pathLst>
            </a:custGeom>
            <a:gradFill>
              <a:gsLst>
                <a:gs pos="0">
                  <a:srgbClr val="00A887"/>
                </a:gs>
                <a:gs pos="50000">
                  <a:srgbClr val="12856C"/>
                </a:gs>
                <a:gs pos="100000">
                  <a:srgbClr val="256351"/>
                </a:gs>
              </a:gsLst>
              <a:lin ang="16128924" scaled="1"/>
            </a:gradFill>
            <a:ln w="1333" cap="flat">
              <a:noFill/>
              <a:prstDash val="solid"/>
              <a:miter/>
            </a:ln>
          </p:spPr>
          <p:txBody>
            <a:bodyPr rtlCol="0" anchor="ctr"/>
            <a:lstStyle/>
            <a:p>
              <a:endParaRPr lang="zh-CN" altLang="en-US"/>
            </a:p>
          </p:txBody>
        </p:sp>
        <p:sp>
          <p:nvSpPr>
            <p:cNvPr id="278" name="任意多边形: 形状 277">
              <a:extLst>
                <a:ext uri="{FF2B5EF4-FFF2-40B4-BE49-F238E27FC236}">
                  <a16:creationId xmlns:a16="http://schemas.microsoft.com/office/drawing/2014/main" id="{E4ED95CF-A48C-5ACD-4118-5028D868F28C}"/>
                </a:ext>
              </a:extLst>
            </p:cNvPr>
            <p:cNvSpPr/>
            <p:nvPr/>
          </p:nvSpPr>
          <p:spPr>
            <a:xfrm>
              <a:off x="2102772" y="4424637"/>
              <a:ext cx="113086" cy="7749"/>
            </a:xfrm>
            <a:custGeom>
              <a:avLst/>
              <a:gdLst>
                <a:gd name="connsiteX0" fmla="*/ 0 w 113086"/>
                <a:gd name="connsiteY0" fmla="*/ 0 h 7749"/>
                <a:gd name="connsiteX1" fmla="*/ 108712 w 113086"/>
                <a:gd name="connsiteY1" fmla="*/ 0 h 7749"/>
                <a:gd name="connsiteX2" fmla="*/ 113086 w 113086"/>
                <a:gd name="connsiteY2" fmla="*/ 4375 h 7749"/>
                <a:gd name="connsiteX3" fmla="*/ 113086 w 113086"/>
                <a:gd name="connsiteY3" fmla="*/ 7749 h 7749"/>
                <a:gd name="connsiteX4" fmla="*/ 113086 w 113086"/>
                <a:gd name="connsiteY4" fmla="*/ 7749 h 7749"/>
                <a:gd name="connsiteX5" fmla="*/ 0 w 113086"/>
                <a:gd name="connsiteY5" fmla="*/ 7749 h 7749"/>
                <a:gd name="connsiteX6" fmla="*/ 0 w 113086"/>
                <a:gd name="connsiteY6" fmla="*/ 7749 h 7749"/>
                <a:gd name="connsiteX7" fmla="*/ 0 w 113086"/>
                <a:gd name="connsiteY7" fmla="*/ 0 h 7749"/>
                <a:gd name="connsiteX8" fmla="*/ 0 w 113086"/>
                <a:gd name="connsiteY8" fmla="*/ 0 h 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086" h="7749">
                  <a:moveTo>
                    <a:pt x="0" y="0"/>
                  </a:moveTo>
                  <a:lnTo>
                    <a:pt x="108712" y="0"/>
                  </a:lnTo>
                  <a:cubicBezTo>
                    <a:pt x="111128" y="0"/>
                    <a:pt x="113086" y="1961"/>
                    <a:pt x="113086" y="4375"/>
                  </a:cubicBezTo>
                  <a:lnTo>
                    <a:pt x="113086" y="7749"/>
                  </a:lnTo>
                  <a:lnTo>
                    <a:pt x="113086" y="7749"/>
                  </a:lnTo>
                  <a:lnTo>
                    <a:pt x="0" y="7749"/>
                  </a:lnTo>
                  <a:lnTo>
                    <a:pt x="0" y="7749"/>
                  </a:lnTo>
                  <a:lnTo>
                    <a:pt x="0" y="0"/>
                  </a:lnTo>
                  <a:lnTo>
                    <a:pt x="0" y="0"/>
                  </a:lnTo>
                  <a:close/>
                </a:path>
              </a:pathLst>
            </a:custGeom>
            <a:solidFill>
              <a:srgbClr val="CCDEF2"/>
            </a:solidFill>
            <a:ln w="1333" cap="flat">
              <a:noFill/>
              <a:prstDash val="solid"/>
              <a:miter/>
            </a:ln>
          </p:spPr>
          <p:txBody>
            <a:bodyPr rtlCol="0" anchor="ctr"/>
            <a:lstStyle/>
            <a:p>
              <a:endParaRPr lang="zh-CN" altLang="en-US"/>
            </a:p>
          </p:txBody>
        </p:sp>
        <p:sp>
          <p:nvSpPr>
            <p:cNvPr id="279" name="任意多边形: 形状 278">
              <a:extLst>
                <a:ext uri="{FF2B5EF4-FFF2-40B4-BE49-F238E27FC236}">
                  <a16:creationId xmlns:a16="http://schemas.microsoft.com/office/drawing/2014/main" id="{1D8429A0-E87E-CC35-2BA5-7FDF378F1BD5}"/>
                </a:ext>
              </a:extLst>
            </p:cNvPr>
            <p:cNvSpPr/>
            <p:nvPr/>
          </p:nvSpPr>
          <p:spPr>
            <a:xfrm>
              <a:off x="2028791" y="4432399"/>
              <a:ext cx="150070" cy="19685"/>
            </a:xfrm>
            <a:custGeom>
              <a:avLst/>
              <a:gdLst>
                <a:gd name="connsiteX0" fmla="*/ -14 w 150070"/>
                <a:gd name="connsiteY0" fmla="*/ 1114 h 19685"/>
                <a:gd name="connsiteX1" fmla="*/ -14 w 150070"/>
                <a:gd name="connsiteY1" fmla="*/ 15665 h 19685"/>
                <a:gd name="connsiteX2" fmla="*/ 1133 w 150070"/>
                <a:gd name="connsiteY2" fmla="*/ 19667 h 19685"/>
                <a:gd name="connsiteX3" fmla="*/ 138867 w 150070"/>
                <a:gd name="connsiteY3" fmla="*/ 19667 h 19685"/>
                <a:gd name="connsiteX4" fmla="*/ 150057 w 150070"/>
                <a:gd name="connsiteY4" fmla="*/ -19 h 19685"/>
                <a:gd name="connsiteX5" fmla="*/ 1107 w 150070"/>
                <a:gd name="connsiteY5" fmla="*/ -19 h 19685"/>
                <a:gd name="connsiteX6" fmla="*/ -14 w 150070"/>
                <a:gd name="connsiteY6" fmla="*/ 1114 h 19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0070" h="19685">
                  <a:moveTo>
                    <a:pt x="-14" y="1114"/>
                  </a:moveTo>
                  <a:lnTo>
                    <a:pt x="-14" y="15665"/>
                  </a:lnTo>
                  <a:lnTo>
                    <a:pt x="1133" y="19667"/>
                  </a:lnTo>
                  <a:lnTo>
                    <a:pt x="138867" y="19667"/>
                  </a:lnTo>
                  <a:lnTo>
                    <a:pt x="150057" y="-19"/>
                  </a:lnTo>
                  <a:lnTo>
                    <a:pt x="1107" y="-19"/>
                  </a:lnTo>
                  <a:cubicBezTo>
                    <a:pt x="489" y="-6"/>
                    <a:pt x="-7" y="501"/>
                    <a:pt x="-14" y="1114"/>
                  </a:cubicBezTo>
                  <a:close/>
                </a:path>
              </a:pathLst>
            </a:custGeom>
            <a:gradFill>
              <a:gsLst>
                <a:gs pos="0">
                  <a:srgbClr val="00A887"/>
                </a:gs>
                <a:gs pos="50000">
                  <a:srgbClr val="12856C"/>
                </a:gs>
                <a:gs pos="100000">
                  <a:srgbClr val="256351"/>
                </a:gs>
              </a:gsLst>
              <a:lin ang="16726987" scaled="1"/>
            </a:gradFill>
            <a:ln w="1333" cap="flat">
              <a:noFill/>
              <a:prstDash val="solid"/>
              <a:miter/>
            </a:ln>
          </p:spPr>
          <p:txBody>
            <a:bodyPr rtlCol="0" anchor="ctr"/>
            <a:lstStyle/>
            <a:p>
              <a:endParaRPr lang="zh-CN" altLang="en-US"/>
            </a:p>
          </p:txBody>
        </p:sp>
        <p:sp>
          <p:nvSpPr>
            <p:cNvPr id="280" name="任意多边形: 形状 279">
              <a:extLst>
                <a:ext uri="{FF2B5EF4-FFF2-40B4-BE49-F238E27FC236}">
                  <a16:creationId xmlns:a16="http://schemas.microsoft.com/office/drawing/2014/main" id="{875E797F-6DEA-D2AE-8941-91AE75570CFE}"/>
                </a:ext>
              </a:extLst>
            </p:cNvPr>
            <p:cNvSpPr/>
            <p:nvPr/>
          </p:nvSpPr>
          <p:spPr>
            <a:xfrm>
              <a:off x="1862370" y="4502886"/>
              <a:ext cx="238815" cy="210741"/>
            </a:xfrm>
            <a:custGeom>
              <a:avLst/>
              <a:gdLst>
                <a:gd name="connsiteX0" fmla="*/ 3106 w 238815"/>
                <a:gd name="connsiteY0" fmla="*/ 18079 h 210741"/>
                <a:gd name="connsiteX1" fmla="*/ 36902 w 238815"/>
                <a:gd name="connsiteY1" fmla="*/ 94889 h 210741"/>
                <a:gd name="connsiteX2" fmla="*/ 170408 w 238815"/>
                <a:gd name="connsiteY2" fmla="*/ 101357 h 210741"/>
                <a:gd name="connsiteX3" fmla="*/ 216795 w 238815"/>
                <a:gd name="connsiteY3" fmla="*/ 210722 h 210741"/>
                <a:gd name="connsiteX4" fmla="*/ 238801 w 238815"/>
                <a:gd name="connsiteY4" fmla="*/ 210722 h 210741"/>
                <a:gd name="connsiteX5" fmla="*/ 183492 w 238815"/>
                <a:gd name="connsiteY5" fmla="*/ 64426 h 210741"/>
                <a:gd name="connsiteX6" fmla="*/ 42557 w 238815"/>
                <a:gd name="connsiteY6" fmla="*/ -19 h 210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815" h="210741">
                  <a:moveTo>
                    <a:pt x="3106" y="18079"/>
                  </a:moveTo>
                  <a:cubicBezTo>
                    <a:pt x="3106" y="18079"/>
                    <a:pt x="-15206" y="75883"/>
                    <a:pt x="36902" y="94889"/>
                  </a:cubicBezTo>
                  <a:cubicBezTo>
                    <a:pt x="89011" y="113894"/>
                    <a:pt x="170408" y="101357"/>
                    <a:pt x="170408" y="101357"/>
                  </a:cubicBezTo>
                  <a:lnTo>
                    <a:pt x="216795" y="210722"/>
                  </a:lnTo>
                  <a:lnTo>
                    <a:pt x="238801" y="210722"/>
                  </a:lnTo>
                  <a:cubicBezTo>
                    <a:pt x="238801" y="210722"/>
                    <a:pt x="221556" y="79884"/>
                    <a:pt x="183492" y="64426"/>
                  </a:cubicBezTo>
                  <a:cubicBezTo>
                    <a:pt x="145427" y="48968"/>
                    <a:pt x="42557" y="-19"/>
                    <a:pt x="42557" y="-19"/>
                  </a:cubicBezTo>
                </a:path>
              </a:pathLst>
            </a:custGeom>
            <a:solidFill>
              <a:srgbClr val="4A567C"/>
            </a:solidFill>
            <a:ln w="1333" cap="flat">
              <a:noFill/>
              <a:prstDash val="solid"/>
              <a:miter/>
            </a:ln>
          </p:spPr>
          <p:txBody>
            <a:bodyPr rtlCol="0" anchor="ctr"/>
            <a:lstStyle/>
            <a:p>
              <a:endParaRPr lang="zh-CN" altLang="en-US"/>
            </a:p>
          </p:txBody>
        </p:sp>
        <p:sp>
          <p:nvSpPr>
            <p:cNvPr id="281" name="任意多边形: 形状 280">
              <a:extLst>
                <a:ext uri="{FF2B5EF4-FFF2-40B4-BE49-F238E27FC236}">
                  <a16:creationId xmlns:a16="http://schemas.microsoft.com/office/drawing/2014/main" id="{11D696FB-F4D9-750E-4B8E-C6617FEF5DFD}"/>
                </a:ext>
              </a:extLst>
            </p:cNvPr>
            <p:cNvSpPr/>
            <p:nvPr/>
          </p:nvSpPr>
          <p:spPr>
            <a:xfrm>
              <a:off x="2078138" y="4710693"/>
              <a:ext cx="52612" cy="37784"/>
            </a:xfrm>
            <a:custGeom>
              <a:avLst/>
              <a:gdLst>
                <a:gd name="connsiteX0" fmla="*/ -14 w 52612"/>
                <a:gd name="connsiteY0" fmla="*/ -19 h 37784"/>
                <a:gd name="connsiteX1" fmla="*/ 1920 w 52612"/>
                <a:gd name="connsiteY1" fmla="*/ 31523 h 37784"/>
                <a:gd name="connsiteX2" fmla="*/ 1920 w 52612"/>
                <a:gd name="connsiteY2" fmla="*/ 31617 h 37784"/>
                <a:gd name="connsiteX3" fmla="*/ 5520 w 52612"/>
                <a:gd name="connsiteY3" fmla="*/ 37618 h 37784"/>
                <a:gd name="connsiteX4" fmla="*/ 6761 w 52612"/>
                <a:gd name="connsiteY4" fmla="*/ 37765 h 37784"/>
                <a:gd name="connsiteX5" fmla="*/ 52348 w 52612"/>
                <a:gd name="connsiteY5" fmla="*/ 37765 h 37784"/>
                <a:gd name="connsiteX6" fmla="*/ 45679 w 52612"/>
                <a:gd name="connsiteY6" fmla="*/ 18879 h 37784"/>
                <a:gd name="connsiteX7" fmla="*/ 22033 w 52612"/>
                <a:gd name="connsiteY7" fmla="*/ -19 h 3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612" h="37784">
                  <a:moveTo>
                    <a:pt x="-14" y="-19"/>
                  </a:moveTo>
                  <a:cubicBezTo>
                    <a:pt x="-14" y="-19"/>
                    <a:pt x="2814" y="28402"/>
                    <a:pt x="1920" y="31523"/>
                  </a:cubicBezTo>
                  <a:lnTo>
                    <a:pt x="1920" y="31617"/>
                  </a:lnTo>
                  <a:cubicBezTo>
                    <a:pt x="1257" y="34271"/>
                    <a:pt x="2868" y="36951"/>
                    <a:pt x="5520" y="37618"/>
                  </a:cubicBezTo>
                  <a:cubicBezTo>
                    <a:pt x="5925" y="37725"/>
                    <a:pt x="6343" y="37765"/>
                    <a:pt x="6761" y="37765"/>
                  </a:cubicBezTo>
                  <a:lnTo>
                    <a:pt x="52348" y="37765"/>
                  </a:lnTo>
                  <a:cubicBezTo>
                    <a:pt x="52348" y="37765"/>
                    <a:pt x="54589" y="22294"/>
                    <a:pt x="45679" y="18879"/>
                  </a:cubicBezTo>
                  <a:cubicBezTo>
                    <a:pt x="36770" y="15465"/>
                    <a:pt x="26060" y="10370"/>
                    <a:pt x="22033" y="-19"/>
                  </a:cubicBezTo>
                </a:path>
              </a:pathLst>
            </a:custGeom>
            <a:solidFill>
              <a:srgbClr val="314341"/>
            </a:solidFill>
            <a:ln w="1333" cap="flat">
              <a:noFill/>
              <a:prstDash val="solid"/>
              <a:miter/>
            </a:ln>
          </p:spPr>
          <p:txBody>
            <a:bodyPr rtlCol="0" anchor="ctr"/>
            <a:lstStyle/>
            <a:p>
              <a:endParaRPr lang="zh-CN" altLang="en-US"/>
            </a:p>
          </p:txBody>
        </p:sp>
        <p:sp>
          <p:nvSpPr>
            <p:cNvPr id="282" name="任意多边形: 形状 281">
              <a:extLst>
                <a:ext uri="{FF2B5EF4-FFF2-40B4-BE49-F238E27FC236}">
                  <a16:creationId xmlns:a16="http://schemas.microsoft.com/office/drawing/2014/main" id="{CC39F149-EB68-DC45-95CF-13A7CE694728}"/>
                </a:ext>
              </a:extLst>
            </p:cNvPr>
            <p:cNvSpPr/>
            <p:nvPr/>
          </p:nvSpPr>
          <p:spPr>
            <a:xfrm>
              <a:off x="1970996" y="4218309"/>
              <a:ext cx="71054" cy="99149"/>
            </a:xfrm>
            <a:custGeom>
              <a:avLst/>
              <a:gdLst>
                <a:gd name="connsiteX0" fmla="*/ 68451 w 71054"/>
                <a:gd name="connsiteY0" fmla="*/ 24135 h 99149"/>
                <a:gd name="connsiteX1" fmla="*/ 68237 w 71054"/>
                <a:gd name="connsiteY1" fmla="*/ 25363 h 99149"/>
                <a:gd name="connsiteX2" fmla="*/ 20810 w 71054"/>
                <a:gd name="connsiteY2" fmla="*/ 1129 h 99149"/>
                <a:gd name="connsiteX3" fmla="*/ 6139 w 71054"/>
                <a:gd name="connsiteY3" fmla="*/ 74417 h 99149"/>
                <a:gd name="connsiteX4" fmla="*/ 444 w 71054"/>
                <a:gd name="connsiteY4" fmla="*/ 96810 h 99149"/>
                <a:gd name="connsiteX5" fmla="*/ 45977 w 71054"/>
                <a:gd name="connsiteY5" fmla="*/ 99131 h 99149"/>
                <a:gd name="connsiteX6" fmla="*/ 47378 w 71054"/>
                <a:gd name="connsiteY6" fmla="*/ 87367 h 99149"/>
                <a:gd name="connsiteX7" fmla="*/ 64583 w 71054"/>
                <a:gd name="connsiteY7" fmla="*/ 72696 h 99149"/>
                <a:gd name="connsiteX8" fmla="*/ 68731 w 71054"/>
                <a:gd name="connsiteY8" fmla="*/ 58706 h 99149"/>
                <a:gd name="connsiteX9" fmla="*/ 70251 w 71054"/>
                <a:gd name="connsiteY9" fmla="*/ 54437 h 99149"/>
                <a:gd name="connsiteX10" fmla="*/ 70251 w 71054"/>
                <a:gd name="connsiteY10" fmla="*/ 54437 h 99149"/>
                <a:gd name="connsiteX11" fmla="*/ 68451 w 71054"/>
                <a:gd name="connsiteY11" fmla="*/ 24135 h 99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1054" h="99149">
                  <a:moveTo>
                    <a:pt x="68451" y="24135"/>
                  </a:moveTo>
                  <a:lnTo>
                    <a:pt x="68237" y="25363"/>
                  </a:lnTo>
                  <a:cubicBezTo>
                    <a:pt x="66303" y="13026"/>
                    <a:pt x="54260" y="-4713"/>
                    <a:pt x="20810" y="1129"/>
                  </a:cubicBezTo>
                  <a:cubicBezTo>
                    <a:pt x="-14200" y="7237"/>
                    <a:pt x="5339" y="58946"/>
                    <a:pt x="6139" y="74417"/>
                  </a:cubicBezTo>
                  <a:cubicBezTo>
                    <a:pt x="6939" y="89888"/>
                    <a:pt x="444" y="96810"/>
                    <a:pt x="444" y="96810"/>
                  </a:cubicBezTo>
                  <a:lnTo>
                    <a:pt x="45977" y="99131"/>
                  </a:lnTo>
                  <a:cubicBezTo>
                    <a:pt x="45977" y="99131"/>
                    <a:pt x="43590" y="94303"/>
                    <a:pt x="47378" y="87367"/>
                  </a:cubicBezTo>
                  <a:cubicBezTo>
                    <a:pt x="51165" y="80432"/>
                    <a:pt x="56314" y="88061"/>
                    <a:pt x="64583" y="72696"/>
                  </a:cubicBezTo>
                  <a:cubicBezTo>
                    <a:pt x="66747" y="68295"/>
                    <a:pt x="68150" y="63574"/>
                    <a:pt x="68731" y="58706"/>
                  </a:cubicBezTo>
                  <a:cubicBezTo>
                    <a:pt x="68975" y="57198"/>
                    <a:pt x="69491" y="55758"/>
                    <a:pt x="70251" y="54437"/>
                  </a:cubicBezTo>
                  <a:lnTo>
                    <a:pt x="70251" y="54437"/>
                  </a:lnTo>
                  <a:cubicBezTo>
                    <a:pt x="72772" y="49743"/>
                    <a:pt x="68451" y="24135"/>
                    <a:pt x="68451" y="24135"/>
                  </a:cubicBezTo>
                  <a:close/>
                </a:path>
              </a:pathLst>
            </a:custGeom>
            <a:solidFill>
              <a:srgbClr val="F9AA8F"/>
            </a:solidFill>
            <a:ln w="1333" cap="flat">
              <a:noFill/>
              <a:prstDash val="solid"/>
              <a:miter/>
            </a:ln>
          </p:spPr>
          <p:txBody>
            <a:bodyPr rtlCol="0" anchor="ctr"/>
            <a:lstStyle/>
            <a:p>
              <a:endParaRPr lang="zh-CN" altLang="en-US"/>
            </a:p>
          </p:txBody>
        </p:sp>
        <p:sp>
          <p:nvSpPr>
            <p:cNvPr id="283" name="任意多边形: 形状 282">
              <a:extLst>
                <a:ext uri="{FF2B5EF4-FFF2-40B4-BE49-F238E27FC236}">
                  <a16:creationId xmlns:a16="http://schemas.microsoft.com/office/drawing/2014/main" id="{9D22268F-24D0-7B13-0E17-63D030B2AB0B}"/>
                </a:ext>
              </a:extLst>
            </p:cNvPr>
            <p:cNvSpPr/>
            <p:nvPr/>
          </p:nvSpPr>
          <p:spPr>
            <a:xfrm>
              <a:off x="1972107" y="4232460"/>
              <a:ext cx="69420" cy="80236"/>
            </a:xfrm>
            <a:custGeom>
              <a:avLst/>
              <a:gdLst>
                <a:gd name="connsiteX0" fmla="*/ -14 w 69420"/>
                <a:gd name="connsiteY0" fmla="*/ 30430 h 80236"/>
                <a:gd name="connsiteX1" fmla="*/ -14 w 69420"/>
                <a:gd name="connsiteY1" fmla="*/ 30803 h 80236"/>
                <a:gd name="connsiteX2" fmla="*/ 5094 w 69420"/>
                <a:gd name="connsiteY2" fmla="*/ 60265 h 80236"/>
                <a:gd name="connsiteX3" fmla="*/ 3134 w 69420"/>
                <a:gd name="connsiteY3" fmla="*/ 75736 h 80236"/>
                <a:gd name="connsiteX4" fmla="*/ 30288 w 69420"/>
                <a:gd name="connsiteY4" fmla="*/ 80218 h 80236"/>
                <a:gd name="connsiteX5" fmla="*/ 47627 w 69420"/>
                <a:gd name="connsiteY5" fmla="*/ 64440 h 80236"/>
                <a:gd name="connsiteX6" fmla="*/ 64071 w 69420"/>
                <a:gd name="connsiteY6" fmla="*/ 31763 h 80236"/>
                <a:gd name="connsiteX7" fmla="*/ 69406 w 69420"/>
                <a:gd name="connsiteY7" fmla="*/ 24775 h 80236"/>
                <a:gd name="connsiteX8" fmla="*/ 67406 w 69420"/>
                <a:gd name="connsiteY8" fmla="*/ 9984 h 80236"/>
                <a:gd name="connsiteX9" fmla="*/ 67192 w 69420"/>
                <a:gd name="connsiteY9" fmla="*/ 11211 h 80236"/>
                <a:gd name="connsiteX10" fmla="*/ 63991 w 69420"/>
                <a:gd name="connsiteY10" fmla="*/ 1981 h 80236"/>
                <a:gd name="connsiteX11" fmla="*/ 35410 w 69420"/>
                <a:gd name="connsiteY11" fmla="*/ -19 h 80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420" h="80236">
                  <a:moveTo>
                    <a:pt x="-14" y="30430"/>
                  </a:moveTo>
                  <a:lnTo>
                    <a:pt x="-14" y="30803"/>
                  </a:lnTo>
                  <a:cubicBezTo>
                    <a:pt x="1667" y="42887"/>
                    <a:pt x="4774" y="54290"/>
                    <a:pt x="5094" y="60265"/>
                  </a:cubicBezTo>
                  <a:cubicBezTo>
                    <a:pt x="5468" y="65507"/>
                    <a:pt x="4801" y="70761"/>
                    <a:pt x="3134" y="75736"/>
                  </a:cubicBezTo>
                  <a:lnTo>
                    <a:pt x="30288" y="80218"/>
                  </a:lnTo>
                  <a:cubicBezTo>
                    <a:pt x="30288" y="80218"/>
                    <a:pt x="40291" y="65773"/>
                    <a:pt x="47627" y="64440"/>
                  </a:cubicBezTo>
                  <a:cubicBezTo>
                    <a:pt x="54962" y="63106"/>
                    <a:pt x="60297" y="32430"/>
                    <a:pt x="64071" y="31763"/>
                  </a:cubicBezTo>
                  <a:cubicBezTo>
                    <a:pt x="66739" y="31297"/>
                    <a:pt x="68513" y="27242"/>
                    <a:pt x="69406" y="24775"/>
                  </a:cubicBezTo>
                  <a:cubicBezTo>
                    <a:pt x="68633" y="17266"/>
                    <a:pt x="67406" y="9984"/>
                    <a:pt x="67406" y="9984"/>
                  </a:cubicBezTo>
                  <a:lnTo>
                    <a:pt x="67192" y="11211"/>
                  </a:lnTo>
                  <a:cubicBezTo>
                    <a:pt x="66667" y="7970"/>
                    <a:pt x="65584" y="4849"/>
                    <a:pt x="63991" y="1981"/>
                  </a:cubicBezTo>
                  <a:lnTo>
                    <a:pt x="35410" y="-19"/>
                  </a:lnTo>
                  <a:close/>
                </a:path>
              </a:pathLst>
            </a:custGeom>
            <a:gradFill>
              <a:gsLst>
                <a:gs pos="0">
                  <a:srgbClr val="F78E6B"/>
                </a:gs>
                <a:gs pos="50000">
                  <a:srgbClr val="F89C7D"/>
                </a:gs>
                <a:gs pos="100000">
                  <a:srgbClr val="F9AA8F"/>
                </a:gs>
              </a:gsLst>
              <a:lin ang="13227734" scaled="1"/>
            </a:gradFill>
            <a:ln w="1333" cap="flat">
              <a:noFill/>
              <a:prstDash val="solid"/>
              <a:miter/>
            </a:ln>
          </p:spPr>
          <p:txBody>
            <a:bodyPr rtlCol="0" anchor="ctr"/>
            <a:lstStyle/>
            <a:p>
              <a:endParaRPr lang="zh-CN" altLang="en-US"/>
            </a:p>
          </p:txBody>
        </p:sp>
        <p:sp>
          <p:nvSpPr>
            <p:cNvPr id="284" name="任意多边形: 形状 283">
              <a:extLst>
                <a:ext uri="{FF2B5EF4-FFF2-40B4-BE49-F238E27FC236}">
                  <a16:creationId xmlns:a16="http://schemas.microsoft.com/office/drawing/2014/main" id="{2BFDE4D5-2B31-A55A-F6B2-ECCC650A06B2}"/>
                </a:ext>
              </a:extLst>
            </p:cNvPr>
            <p:cNvSpPr/>
            <p:nvPr/>
          </p:nvSpPr>
          <p:spPr>
            <a:xfrm>
              <a:off x="2153067" y="4401556"/>
              <a:ext cx="32129" cy="38498"/>
            </a:xfrm>
            <a:custGeom>
              <a:avLst/>
              <a:gdLst>
                <a:gd name="connsiteX0" fmla="*/ -14 w 32129"/>
                <a:gd name="connsiteY0" fmla="*/ 26942 h 38498"/>
                <a:gd name="connsiteX1" fmla="*/ 8682 w 32129"/>
                <a:gd name="connsiteY1" fmla="*/ 14152 h 38498"/>
                <a:gd name="connsiteX2" fmla="*/ 23993 w 32129"/>
                <a:gd name="connsiteY2" fmla="*/ 468 h 38498"/>
                <a:gd name="connsiteX3" fmla="*/ 25180 w 32129"/>
                <a:gd name="connsiteY3" fmla="*/ 5430 h 38498"/>
                <a:gd name="connsiteX4" fmla="*/ 25780 w 32129"/>
                <a:gd name="connsiteY4" fmla="*/ 7750 h 38498"/>
                <a:gd name="connsiteX5" fmla="*/ 31729 w 32129"/>
                <a:gd name="connsiteY5" fmla="*/ 22181 h 38498"/>
                <a:gd name="connsiteX6" fmla="*/ 10589 w 32129"/>
                <a:gd name="connsiteY6" fmla="*/ 38479 h 38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129" h="38498">
                  <a:moveTo>
                    <a:pt x="-14" y="26942"/>
                  </a:moveTo>
                  <a:cubicBezTo>
                    <a:pt x="-14" y="26942"/>
                    <a:pt x="7495" y="21608"/>
                    <a:pt x="8682" y="14152"/>
                  </a:cubicBezTo>
                  <a:cubicBezTo>
                    <a:pt x="9869" y="6697"/>
                    <a:pt x="19352" y="-2213"/>
                    <a:pt x="23993" y="468"/>
                  </a:cubicBezTo>
                  <a:cubicBezTo>
                    <a:pt x="25874" y="1548"/>
                    <a:pt x="25580" y="3949"/>
                    <a:pt x="25180" y="5430"/>
                  </a:cubicBezTo>
                  <a:cubicBezTo>
                    <a:pt x="24952" y="6256"/>
                    <a:pt x="25180" y="7137"/>
                    <a:pt x="25780" y="7750"/>
                  </a:cubicBezTo>
                  <a:cubicBezTo>
                    <a:pt x="28141" y="10244"/>
                    <a:pt x="33609" y="16766"/>
                    <a:pt x="31729" y="22181"/>
                  </a:cubicBezTo>
                  <a:cubicBezTo>
                    <a:pt x="29341" y="29023"/>
                    <a:pt x="22019" y="35758"/>
                    <a:pt x="10589" y="38479"/>
                  </a:cubicBezTo>
                </a:path>
              </a:pathLst>
            </a:custGeom>
            <a:solidFill>
              <a:srgbClr val="F9AA8F"/>
            </a:solidFill>
            <a:ln w="1333" cap="flat">
              <a:noFill/>
              <a:prstDash val="solid"/>
              <a:miter/>
            </a:ln>
          </p:spPr>
          <p:txBody>
            <a:bodyPr rtlCol="0" anchor="ctr"/>
            <a:lstStyle/>
            <a:p>
              <a:endParaRPr lang="zh-CN" altLang="en-US"/>
            </a:p>
          </p:txBody>
        </p:sp>
        <p:sp>
          <p:nvSpPr>
            <p:cNvPr id="285" name="任意多边形: 形状 284">
              <a:extLst>
                <a:ext uri="{FF2B5EF4-FFF2-40B4-BE49-F238E27FC236}">
                  <a16:creationId xmlns:a16="http://schemas.microsoft.com/office/drawing/2014/main" id="{40FF9D9A-A22E-6817-31CA-E979329F7B53}"/>
                </a:ext>
              </a:extLst>
            </p:cNvPr>
            <p:cNvSpPr/>
            <p:nvPr/>
          </p:nvSpPr>
          <p:spPr>
            <a:xfrm>
              <a:off x="2153067" y="4408632"/>
              <a:ext cx="23326" cy="31422"/>
            </a:xfrm>
            <a:custGeom>
              <a:avLst/>
              <a:gdLst>
                <a:gd name="connsiteX0" fmla="*/ 19619 w 23326"/>
                <a:gd name="connsiteY0" fmla="*/ 22854 h 31422"/>
                <a:gd name="connsiteX1" fmla="*/ 11896 w 23326"/>
                <a:gd name="connsiteY1" fmla="*/ 10477 h 31422"/>
                <a:gd name="connsiteX2" fmla="*/ 11896 w 23326"/>
                <a:gd name="connsiteY2" fmla="*/ -19 h 31422"/>
                <a:gd name="connsiteX3" fmla="*/ 8682 w 23326"/>
                <a:gd name="connsiteY3" fmla="*/ 7076 h 31422"/>
                <a:gd name="connsiteX4" fmla="*/ -14 w 23326"/>
                <a:gd name="connsiteY4" fmla="*/ 19866 h 31422"/>
                <a:gd name="connsiteX5" fmla="*/ 10656 w 23326"/>
                <a:gd name="connsiteY5" fmla="*/ 31403 h 31422"/>
                <a:gd name="connsiteX6" fmla="*/ 23313 w 23326"/>
                <a:gd name="connsiteY6" fmla="*/ 25788 h 31422"/>
                <a:gd name="connsiteX7" fmla="*/ 19619 w 23326"/>
                <a:gd name="connsiteY7" fmla="*/ 22854 h 3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326" h="31422">
                  <a:moveTo>
                    <a:pt x="19619" y="22854"/>
                  </a:moveTo>
                  <a:cubicBezTo>
                    <a:pt x="20872" y="18973"/>
                    <a:pt x="16244" y="13732"/>
                    <a:pt x="11896" y="10477"/>
                  </a:cubicBezTo>
                  <a:cubicBezTo>
                    <a:pt x="7548" y="7223"/>
                    <a:pt x="11776" y="167"/>
                    <a:pt x="11896" y="-19"/>
                  </a:cubicBezTo>
                  <a:cubicBezTo>
                    <a:pt x="10296" y="2075"/>
                    <a:pt x="9196" y="4502"/>
                    <a:pt x="8682" y="7076"/>
                  </a:cubicBezTo>
                  <a:cubicBezTo>
                    <a:pt x="7495" y="14505"/>
                    <a:pt x="-14" y="19866"/>
                    <a:pt x="-14" y="19866"/>
                  </a:cubicBezTo>
                  <a:lnTo>
                    <a:pt x="10656" y="31403"/>
                  </a:lnTo>
                  <a:cubicBezTo>
                    <a:pt x="15200" y="30376"/>
                    <a:pt x="19500" y="28469"/>
                    <a:pt x="23313" y="25788"/>
                  </a:cubicBezTo>
                  <a:cubicBezTo>
                    <a:pt x="23313" y="25788"/>
                    <a:pt x="18418" y="26709"/>
                    <a:pt x="19619" y="22854"/>
                  </a:cubicBezTo>
                  <a:close/>
                </a:path>
              </a:pathLst>
            </a:custGeom>
            <a:gradFill>
              <a:gsLst>
                <a:gs pos="0">
                  <a:srgbClr val="F78E6B"/>
                </a:gs>
                <a:gs pos="50000">
                  <a:srgbClr val="F89C7D"/>
                </a:gs>
                <a:gs pos="100000">
                  <a:srgbClr val="F9AA8F"/>
                </a:gs>
              </a:gsLst>
              <a:lin ang="8944337" scaled="1"/>
            </a:gradFill>
            <a:ln w="1333" cap="flat">
              <a:noFill/>
              <a:prstDash val="solid"/>
              <a:miter/>
            </a:ln>
          </p:spPr>
          <p:txBody>
            <a:bodyPr rtlCol="0" anchor="ctr"/>
            <a:lstStyle/>
            <a:p>
              <a:endParaRPr lang="zh-CN" altLang="en-US"/>
            </a:p>
          </p:txBody>
        </p:sp>
        <p:sp>
          <p:nvSpPr>
            <p:cNvPr id="286" name="任意多边形: 形状 285">
              <a:extLst>
                <a:ext uri="{FF2B5EF4-FFF2-40B4-BE49-F238E27FC236}">
                  <a16:creationId xmlns:a16="http://schemas.microsoft.com/office/drawing/2014/main" id="{053C4080-C411-6CAC-F8A0-CBA7DD2A2282}"/>
                </a:ext>
              </a:extLst>
            </p:cNvPr>
            <p:cNvSpPr/>
            <p:nvPr/>
          </p:nvSpPr>
          <p:spPr>
            <a:xfrm>
              <a:off x="1905170" y="4499885"/>
              <a:ext cx="291669" cy="210741"/>
            </a:xfrm>
            <a:custGeom>
              <a:avLst/>
              <a:gdLst>
                <a:gd name="connsiteX0" fmla="*/ 3105 w 291669"/>
                <a:gd name="connsiteY0" fmla="*/ 15839 h 210741"/>
                <a:gd name="connsiteX1" fmla="*/ 36915 w 291669"/>
                <a:gd name="connsiteY1" fmla="*/ 92648 h 210741"/>
                <a:gd name="connsiteX2" fmla="*/ 223276 w 291669"/>
                <a:gd name="connsiteY2" fmla="*/ 101357 h 210741"/>
                <a:gd name="connsiteX3" fmla="*/ 269663 w 291669"/>
                <a:gd name="connsiteY3" fmla="*/ 210722 h 210741"/>
                <a:gd name="connsiteX4" fmla="*/ 291656 w 291669"/>
                <a:gd name="connsiteY4" fmla="*/ 210722 h 210741"/>
                <a:gd name="connsiteX5" fmla="*/ 236346 w 291669"/>
                <a:gd name="connsiteY5" fmla="*/ 64413 h 210741"/>
                <a:gd name="connsiteX6" fmla="*/ 95412 w 291669"/>
                <a:gd name="connsiteY6" fmla="*/ -19 h 210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1669" h="210741">
                  <a:moveTo>
                    <a:pt x="3105" y="15839"/>
                  </a:moveTo>
                  <a:cubicBezTo>
                    <a:pt x="3105" y="15839"/>
                    <a:pt x="-15207" y="73629"/>
                    <a:pt x="36915" y="92648"/>
                  </a:cubicBezTo>
                  <a:cubicBezTo>
                    <a:pt x="89037" y="111667"/>
                    <a:pt x="223276" y="101357"/>
                    <a:pt x="223276" y="101357"/>
                  </a:cubicBezTo>
                  <a:lnTo>
                    <a:pt x="269663" y="210722"/>
                  </a:lnTo>
                  <a:lnTo>
                    <a:pt x="291656" y="210722"/>
                  </a:lnTo>
                  <a:cubicBezTo>
                    <a:pt x="291656" y="210722"/>
                    <a:pt x="273664" y="84339"/>
                    <a:pt x="236346" y="64413"/>
                  </a:cubicBezTo>
                  <a:cubicBezTo>
                    <a:pt x="200096" y="45074"/>
                    <a:pt x="95412" y="-19"/>
                    <a:pt x="95412" y="-19"/>
                  </a:cubicBezTo>
                </a:path>
              </a:pathLst>
            </a:custGeom>
            <a:gradFill>
              <a:gsLst>
                <a:gs pos="0">
                  <a:srgbClr val="5C6CB1"/>
                </a:gs>
                <a:gs pos="50000">
                  <a:srgbClr val="6473B6"/>
                </a:gs>
                <a:gs pos="100000">
                  <a:srgbClr val="6C7BBB"/>
                </a:gs>
              </a:gsLst>
              <a:lin ang="0" scaled="1"/>
            </a:gradFill>
            <a:ln w="1333" cap="flat">
              <a:noFill/>
              <a:prstDash val="solid"/>
              <a:miter/>
            </a:ln>
          </p:spPr>
          <p:txBody>
            <a:bodyPr rtlCol="0" anchor="ctr"/>
            <a:lstStyle/>
            <a:p>
              <a:endParaRPr lang="zh-CN" altLang="en-US"/>
            </a:p>
          </p:txBody>
        </p:sp>
        <p:sp>
          <p:nvSpPr>
            <p:cNvPr id="287" name="任意多边形: 形状 286">
              <a:extLst>
                <a:ext uri="{FF2B5EF4-FFF2-40B4-BE49-F238E27FC236}">
                  <a16:creationId xmlns:a16="http://schemas.microsoft.com/office/drawing/2014/main" id="{5C26DB56-53E7-EF4B-FB83-7150E6DCAC04}"/>
                </a:ext>
              </a:extLst>
            </p:cNvPr>
            <p:cNvSpPr/>
            <p:nvPr/>
          </p:nvSpPr>
          <p:spPr>
            <a:xfrm>
              <a:off x="2128446" y="4600436"/>
              <a:ext cx="68393" cy="110257"/>
            </a:xfrm>
            <a:custGeom>
              <a:avLst/>
              <a:gdLst>
                <a:gd name="connsiteX0" fmla="*/ 68379 w 68393"/>
                <a:gd name="connsiteY0" fmla="*/ 110238 h 110257"/>
                <a:gd name="connsiteX1" fmla="*/ 67646 w 68393"/>
                <a:gd name="connsiteY1" fmla="*/ 105423 h 110257"/>
                <a:gd name="connsiteX2" fmla="*/ 60244 w 68393"/>
                <a:gd name="connsiteY2" fmla="*/ 99649 h 110257"/>
                <a:gd name="connsiteX3" fmla="*/ 30969 w 68393"/>
                <a:gd name="connsiteY3" fmla="*/ 7875 h 110257"/>
                <a:gd name="connsiteX4" fmla="*/ -14 w 68393"/>
                <a:gd name="connsiteY4" fmla="*/ 806 h 110257"/>
                <a:gd name="connsiteX5" fmla="*/ 46373 w 68393"/>
                <a:gd name="connsiteY5" fmla="*/ 110172 h 110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393" h="110257">
                  <a:moveTo>
                    <a:pt x="68379" y="110238"/>
                  </a:moveTo>
                  <a:cubicBezTo>
                    <a:pt x="68379" y="110238"/>
                    <a:pt x="68139" y="108504"/>
                    <a:pt x="67646" y="105423"/>
                  </a:cubicBezTo>
                  <a:cubicBezTo>
                    <a:pt x="64432" y="103636"/>
                    <a:pt x="61431" y="101582"/>
                    <a:pt x="60244" y="99649"/>
                  </a:cubicBezTo>
                  <a:cubicBezTo>
                    <a:pt x="57230" y="94767"/>
                    <a:pt x="36970" y="19332"/>
                    <a:pt x="30969" y="7875"/>
                  </a:cubicBezTo>
                  <a:cubicBezTo>
                    <a:pt x="24967" y="-3582"/>
                    <a:pt x="-14" y="806"/>
                    <a:pt x="-14" y="806"/>
                  </a:cubicBezTo>
                  <a:lnTo>
                    <a:pt x="46373" y="110172"/>
                  </a:lnTo>
                  <a:close/>
                </a:path>
              </a:pathLst>
            </a:custGeom>
            <a:gradFill>
              <a:gsLst>
                <a:gs pos="0">
                  <a:srgbClr val="5C6CB1"/>
                </a:gs>
                <a:gs pos="50000">
                  <a:srgbClr val="6473B6"/>
                </a:gs>
                <a:gs pos="100000">
                  <a:srgbClr val="6C7BBB"/>
                </a:gs>
              </a:gsLst>
              <a:lin ang="16133608" scaled="1"/>
            </a:gradFill>
            <a:ln w="1333" cap="flat">
              <a:noFill/>
              <a:prstDash val="solid"/>
              <a:miter/>
            </a:ln>
          </p:spPr>
          <p:txBody>
            <a:bodyPr rtlCol="0" anchor="ctr"/>
            <a:lstStyle/>
            <a:p>
              <a:endParaRPr lang="zh-CN" altLang="en-US"/>
            </a:p>
          </p:txBody>
        </p:sp>
        <p:sp>
          <p:nvSpPr>
            <p:cNvPr id="288" name="任意多边形: 形状 287">
              <a:extLst>
                <a:ext uri="{FF2B5EF4-FFF2-40B4-BE49-F238E27FC236}">
                  <a16:creationId xmlns:a16="http://schemas.microsoft.com/office/drawing/2014/main" id="{52751A4F-41D5-208C-2D0B-43F9C91503CA}"/>
                </a:ext>
              </a:extLst>
            </p:cNvPr>
            <p:cNvSpPr/>
            <p:nvPr/>
          </p:nvSpPr>
          <p:spPr>
            <a:xfrm>
              <a:off x="1924934" y="4519878"/>
              <a:ext cx="203525" cy="84150"/>
            </a:xfrm>
            <a:custGeom>
              <a:avLst/>
              <a:gdLst>
                <a:gd name="connsiteX0" fmla="*/ 203512 w 203525"/>
                <a:gd name="connsiteY0" fmla="*/ 81365 h 84150"/>
                <a:gd name="connsiteX1" fmla="*/ 153231 w 203525"/>
                <a:gd name="connsiteY1" fmla="*/ 62692 h 84150"/>
                <a:gd name="connsiteX2" fmla="*/ 103883 w 203525"/>
                <a:gd name="connsiteY2" fmla="*/ 25228 h 84150"/>
                <a:gd name="connsiteX3" fmla="*/ 124649 w 203525"/>
                <a:gd name="connsiteY3" fmla="*/ 3982 h 84150"/>
                <a:gd name="connsiteX4" fmla="*/ 23086 w 203525"/>
                <a:gd name="connsiteY4" fmla="*/ -19 h 84150"/>
                <a:gd name="connsiteX5" fmla="*/ -14 w 203525"/>
                <a:gd name="connsiteY5" fmla="*/ 40886 h 84150"/>
                <a:gd name="connsiteX6" fmla="*/ 21446 w 203525"/>
                <a:gd name="connsiteY6" fmla="*/ 73976 h 84150"/>
                <a:gd name="connsiteX7" fmla="*/ 203512 w 203525"/>
                <a:gd name="connsiteY7" fmla="*/ 81365 h 8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525" h="84150">
                  <a:moveTo>
                    <a:pt x="203512" y="81365"/>
                  </a:moveTo>
                  <a:cubicBezTo>
                    <a:pt x="198751" y="70148"/>
                    <a:pt x="175504" y="67627"/>
                    <a:pt x="153231" y="62692"/>
                  </a:cubicBezTo>
                  <a:cubicBezTo>
                    <a:pt x="130958" y="57758"/>
                    <a:pt x="105817" y="47168"/>
                    <a:pt x="103883" y="25228"/>
                  </a:cubicBezTo>
                  <a:cubicBezTo>
                    <a:pt x="102189" y="6556"/>
                    <a:pt x="119448" y="4262"/>
                    <a:pt x="124649" y="3982"/>
                  </a:cubicBezTo>
                  <a:lnTo>
                    <a:pt x="23086" y="-19"/>
                  </a:lnTo>
                  <a:lnTo>
                    <a:pt x="-14" y="40886"/>
                  </a:lnTo>
                  <a:lnTo>
                    <a:pt x="21446" y="73976"/>
                  </a:lnTo>
                  <a:cubicBezTo>
                    <a:pt x="76168" y="91127"/>
                    <a:pt x="203512" y="81365"/>
                    <a:pt x="203512" y="81365"/>
                  </a:cubicBezTo>
                  <a:close/>
                </a:path>
              </a:pathLst>
            </a:custGeom>
            <a:gradFill>
              <a:gsLst>
                <a:gs pos="0">
                  <a:srgbClr val="5C6CB1"/>
                </a:gs>
                <a:gs pos="50000">
                  <a:srgbClr val="6473B6"/>
                </a:gs>
                <a:gs pos="100000">
                  <a:srgbClr val="6C7BBB"/>
                </a:gs>
              </a:gsLst>
              <a:lin ang="14792989" scaled="1"/>
            </a:gradFill>
            <a:ln w="1333" cap="flat">
              <a:noFill/>
              <a:prstDash val="solid"/>
              <a:miter/>
            </a:ln>
          </p:spPr>
          <p:txBody>
            <a:bodyPr rtlCol="0" anchor="ctr"/>
            <a:lstStyle/>
            <a:p>
              <a:endParaRPr lang="zh-CN" altLang="en-US"/>
            </a:p>
          </p:txBody>
        </p:sp>
        <p:sp>
          <p:nvSpPr>
            <p:cNvPr id="289" name="任意多边形: 形状 288">
              <a:extLst>
                <a:ext uri="{FF2B5EF4-FFF2-40B4-BE49-F238E27FC236}">
                  <a16:creationId xmlns:a16="http://schemas.microsoft.com/office/drawing/2014/main" id="{C88B9E7B-E04F-7662-3EAC-319F4D31FE90}"/>
                </a:ext>
              </a:extLst>
            </p:cNvPr>
            <p:cNvSpPr/>
            <p:nvPr/>
          </p:nvSpPr>
          <p:spPr>
            <a:xfrm>
              <a:off x="2049543" y="4523908"/>
              <a:ext cx="1467" cy="23"/>
            </a:xfrm>
            <a:custGeom>
              <a:avLst/>
              <a:gdLst>
                <a:gd name="connsiteX0" fmla="*/ -14 w 1467"/>
                <a:gd name="connsiteY0" fmla="*/ 4 h 23"/>
                <a:gd name="connsiteX1" fmla="*/ 1453 w 1467"/>
                <a:gd name="connsiteY1" fmla="*/ 4 h 23"/>
                <a:gd name="connsiteX2" fmla="*/ -14 w 1467"/>
                <a:gd name="connsiteY2" fmla="*/ 4 h 23"/>
              </a:gdLst>
              <a:ahLst/>
              <a:cxnLst>
                <a:cxn ang="0">
                  <a:pos x="connsiteX0" y="connsiteY0"/>
                </a:cxn>
                <a:cxn ang="0">
                  <a:pos x="connsiteX1" y="connsiteY1"/>
                </a:cxn>
                <a:cxn ang="0">
                  <a:pos x="connsiteX2" y="connsiteY2"/>
                </a:cxn>
              </a:cxnLst>
              <a:rect l="l" t="t" r="r" b="b"/>
              <a:pathLst>
                <a:path w="1467" h="23">
                  <a:moveTo>
                    <a:pt x="-14" y="4"/>
                  </a:moveTo>
                  <a:lnTo>
                    <a:pt x="1453" y="4"/>
                  </a:lnTo>
                  <a:cubicBezTo>
                    <a:pt x="1453" y="4"/>
                    <a:pt x="906" y="-49"/>
                    <a:pt x="-14" y="4"/>
                  </a:cubicBezTo>
                  <a:close/>
                </a:path>
              </a:pathLst>
            </a:custGeom>
            <a:solidFill>
              <a:srgbClr val="91A6C4"/>
            </a:solidFill>
            <a:ln w="1333" cap="flat">
              <a:noFill/>
              <a:prstDash val="solid"/>
              <a:miter/>
            </a:ln>
          </p:spPr>
          <p:txBody>
            <a:bodyPr rtlCol="0" anchor="ctr"/>
            <a:lstStyle/>
            <a:p>
              <a:endParaRPr lang="zh-CN" altLang="en-US"/>
            </a:p>
          </p:txBody>
        </p:sp>
        <p:sp>
          <p:nvSpPr>
            <p:cNvPr id="290" name="任意多边形: 形状 289">
              <a:extLst>
                <a:ext uri="{FF2B5EF4-FFF2-40B4-BE49-F238E27FC236}">
                  <a16:creationId xmlns:a16="http://schemas.microsoft.com/office/drawing/2014/main" id="{46C96810-A610-B6D4-39C7-7683CD07FBC0}"/>
                </a:ext>
              </a:extLst>
            </p:cNvPr>
            <p:cNvSpPr/>
            <p:nvPr/>
          </p:nvSpPr>
          <p:spPr>
            <a:xfrm>
              <a:off x="1957316" y="4304054"/>
              <a:ext cx="76521" cy="42706"/>
            </a:xfrm>
            <a:custGeom>
              <a:avLst/>
              <a:gdLst>
                <a:gd name="connsiteX0" fmla="*/ -14 w 76521"/>
                <a:gd name="connsiteY0" fmla="*/ 26003 h 42706"/>
                <a:gd name="connsiteX1" fmla="*/ 4601 w 76521"/>
                <a:gd name="connsiteY1" fmla="*/ 5783 h 42706"/>
                <a:gd name="connsiteX2" fmla="*/ 73821 w 76521"/>
                <a:gd name="connsiteY2" fmla="*/ 9784 h 42706"/>
                <a:gd name="connsiteX3" fmla="*/ 76062 w 76521"/>
                <a:gd name="connsiteY3" fmla="*/ 16546 h 42706"/>
                <a:gd name="connsiteX4" fmla="*/ 75968 w 76521"/>
                <a:gd name="connsiteY4" fmla="*/ 42687 h 427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521" h="42706">
                  <a:moveTo>
                    <a:pt x="-14" y="26003"/>
                  </a:moveTo>
                  <a:cubicBezTo>
                    <a:pt x="-14" y="26003"/>
                    <a:pt x="3987" y="12665"/>
                    <a:pt x="4601" y="5783"/>
                  </a:cubicBezTo>
                  <a:cubicBezTo>
                    <a:pt x="5041" y="622"/>
                    <a:pt x="46680" y="-5793"/>
                    <a:pt x="73821" y="9784"/>
                  </a:cubicBezTo>
                  <a:cubicBezTo>
                    <a:pt x="76184" y="11131"/>
                    <a:pt x="77150" y="14052"/>
                    <a:pt x="76062" y="16546"/>
                  </a:cubicBezTo>
                  <a:cubicBezTo>
                    <a:pt x="74128" y="20988"/>
                    <a:pt x="72221" y="29430"/>
                    <a:pt x="75968" y="42687"/>
                  </a:cubicBezTo>
                </a:path>
              </a:pathLst>
            </a:custGeom>
            <a:solidFill>
              <a:srgbClr val="314341"/>
            </a:solidFill>
            <a:ln w="1333" cap="flat">
              <a:noFill/>
              <a:prstDash val="solid"/>
              <a:miter/>
            </a:ln>
          </p:spPr>
          <p:txBody>
            <a:bodyPr rtlCol="0" anchor="ctr"/>
            <a:lstStyle/>
            <a:p>
              <a:endParaRPr lang="zh-CN" altLang="en-US"/>
            </a:p>
          </p:txBody>
        </p:sp>
        <p:sp>
          <p:nvSpPr>
            <p:cNvPr id="291" name="任意多边形: 形状 290">
              <a:extLst>
                <a:ext uri="{FF2B5EF4-FFF2-40B4-BE49-F238E27FC236}">
                  <a16:creationId xmlns:a16="http://schemas.microsoft.com/office/drawing/2014/main" id="{F951F1B9-2C51-B6BB-26EC-DA12C09B626B}"/>
                </a:ext>
              </a:extLst>
            </p:cNvPr>
            <p:cNvSpPr/>
            <p:nvPr/>
          </p:nvSpPr>
          <p:spPr>
            <a:xfrm>
              <a:off x="1901236" y="4318730"/>
              <a:ext cx="161836" cy="206221"/>
            </a:xfrm>
            <a:custGeom>
              <a:avLst/>
              <a:gdLst>
                <a:gd name="connsiteX0" fmla="*/ 25378 w 161836"/>
                <a:gd name="connsiteY0" fmla="*/ 37561 h 206221"/>
                <a:gd name="connsiteX1" fmla="*/ 71898 w 161836"/>
                <a:gd name="connsiteY1" fmla="*/ 417 h 206221"/>
                <a:gd name="connsiteX2" fmla="*/ 152962 w 161836"/>
                <a:gd name="connsiteY2" fmla="*/ 31399 h 206221"/>
                <a:gd name="connsiteX3" fmla="*/ 159870 w 161836"/>
                <a:gd name="connsiteY3" fmla="*/ 178202 h 206221"/>
                <a:gd name="connsiteX4" fmla="*/ 120739 w 161836"/>
                <a:gd name="connsiteY4" fmla="*/ 205810 h 206221"/>
                <a:gd name="connsiteX5" fmla="*/ 8479 w 161836"/>
                <a:gd name="connsiteY5" fmla="*/ 200995 h 206221"/>
                <a:gd name="connsiteX6" fmla="*/ 9493 w 161836"/>
                <a:gd name="connsiteY6" fmla="*/ 163771 h 206221"/>
                <a:gd name="connsiteX7" fmla="*/ 25378 w 161836"/>
                <a:gd name="connsiteY7" fmla="*/ 37561 h 206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1836" h="206221">
                  <a:moveTo>
                    <a:pt x="25378" y="37561"/>
                  </a:moveTo>
                  <a:cubicBezTo>
                    <a:pt x="28379" y="17075"/>
                    <a:pt x="41582" y="2030"/>
                    <a:pt x="71898" y="417"/>
                  </a:cubicBezTo>
                  <a:cubicBezTo>
                    <a:pt x="110016" y="-1611"/>
                    <a:pt x="142398" y="2577"/>
                    <a:pt x="152962" y="31399"/>
                  </a:cubicBezTo>
                  <a:cubicBezTo>
                    <a:pt x="169660" y="77013"/>
                    <a:pt x="154295" y="152995"/>
                    <a:pt x="159870" y="178202"/>
                  </a:cubicBezTo>
                  <a:cubicBezTo>
                    <a:pt x="165445" y="203409"/>
                    <a:pt x="161017" y="207704"/>
                    <a:pt x="120739" y="205810"/>
                  </a:cubicBezTo>
                  <a:cubicBezTo>
                    <a:pt x="23911" y="201262"/>
                    <a:pt x="18402" y="203769"/>
                    <a:pt x="8479" y="200995"/>
                  </a:cubicBezTo>
                  <a:cubicBezTo>
                    <a:pt x="-5938" y="196994"/>
                    <a:pt x="477" y="193500"/>
                    <a:pt x="9493" y="163771"/>
                  </a:cubicBezTo>
                  <a:cubicBezTo>
                    <a:pt x="15601" y="143778"/>
                    <a:pt x="19576" y="77239"/>
                    <a:pt x="25378" y="37561"/>
                  </a:cubicBezTo>
                  <a:close/>
                </a:path>
              </a:pathLst>
            </a:custGeom>
            <a:solidFill>
              <a:srgbClr val="314341"/>
            </a:solidFill>
            <a:ln w="1333" cap="flat">
              <a:noFill/>
              <a:prstDash val="solid"/>
              <a:miter/>
            </a:ln>
          </p:spPr>
          <p:txBody>
            <a:bodyPr rtlCol="0" anchor="ctr"/>
            <a:lstStyle/>
            <a:p>
              <a:endParaRPr lang="zh-CN" altLang="en-US"/>
            </a:p>
          </p:txBody>
        </p:sp>
        <p:sp>
          <p:nvSpPr>
            <p:cNvPr id="292" name="任意多边形: 形状 291">
              <a:extLst>
                <a:ext uri="{FF2B5EF4-FFF2-40B4-BE49-F238E27FC236}">
                  <a16:creationId xmlns:a16="http://schemas.microsoft.com/office/drawing/2014/main" id="{58920481-68C2-F68C-66C7-8BCDB79A82A2}"/>
                </a:ext>
              </a:extLst>
            </p:cNvPr>
            <p:cNvSpPr/>
            <p:nvPr/>
          </p:nvSpPr>
          <p:spPr>
            <a:xfrm>
              <a:off x="1901224" y="4318730"/>
              <a:ext cx="156880" cy="199227"/>
            </a:xfrm>
            <a:custGeom>
              <a:avLst/>
              <a:gdLst>
                <a:gd name="connsiteX0" fmla="*/ 152973 w 156880"/>
                <a:gd name="connsiteY0" fmla="*/ 31399 h 199227"/>
                <a:gd name="connsiteX1" fmla="*/ 71910 w 156880"/>
                <a:gd name="connsiteY1" fmla="*/ 417 h 199227"/>
                <a:gd name="connsiteX2" fmla="*/ 25389 w 156880"/>
                <a:gd name="connsiteY2" fmla="*/ 37561 h 199227"/>
                <a:gd name="connsiteX3" fmla="*/ 9505 w 156880"/>
                <a:gd name="connsiteY3" fmla="*/ 163771 h 199227"/>
                <a:gd name="connsiteX4" fmla="*/ 3489 w 156880"/>
                <a:gd name="connsiteY4" fmla="*/ 199208 h 199227"/>
                <a:gd name="connsiteX5" fmla="*/ 28497 w 156880"/>
                <a:gd name="connsiteY5" fmla="*/ 199035 h 199227"/>
                <a:gd name="connsiteX6" fmla="*/ 45955 w 156880"/>
                <a:gd name="connsiteY6" fmla="*/ 198875 h 199227"/>
                <a:gd name="connsiteX7" fmla="*/ 109027 w 156880"/>
                <a:gd name="connsiteY7" fmla="*/ 167386 h 199227"/>
                <a:gd name="connsiteX8" fmla="*/ 105146 w 156880"/>
                <a:gd name="connsiteY8" fmla="*/ 120452 h 199227"/>
                <a:gd name="connsiteX9" fmla="*/ 148892 w 156880"/>
                <a:gd name="connsiteY9" fmla="*/ 98205 h 199227"/>
                <a:gd name="connsiteX10" fmla="*/ 153240 w 156880"/>
                <a:gd name="connsiteY10" fmla="*/ 87029 h 199227"/>
                <a:gd name="connsiteX11" fmla="*/ 152973 w 156880"/>
                <a:gd name="connsiteY11" fmla="*/ 31399 h 19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880" h="199227">
                  <a:moveTo>
                    <a:pt x="152973" y="31399"/>
                  </a:moveTo>
                  <a:cubicBezTo>
                    <a:pt x="142410" y="2577"/>
                    <a:pt x="110027" y="-1611"/>
                    <a:pt x="71910" y="417"/>
                  </a:cubicBezTo>
                  <a:cubicBezTo>
                    <a:pt x="41594" y="2030"/>
                    <a:pt x="28390" y="17075"/>
                    <a:pt x="25389" y="37561"/>
                  </a:cubicBezTo>
                  <a:cubicBezTo>
                    <a:pt x="19588" y="77239"/>
                    <a:pt x="15613" y="143778"/>
                    <a:pt x="9505" y="163771"/>
                  </a:cubicBezTo>
                  <a:cubicBezTo>
                    <a:pt x="1742" y="189192"/>
                    <a:pt x="-4019" y="195434"/>
                    <a:pt x="3489" y="199208"/>
                  </a:cubicBezTo>
                  <a:cubicBezTo>
                    <a:pt x="10772" y="199208"/>
                    <a:pt x="19081" y="199128"/>
                    <a:pt x="28497" y="199035"/>
                  </a:cubicBezTo>
                  <a:cubicBezTo>
                    <a:pt x="34308" y="198635"/>
                    <a:pt x="40138" y="198581"/>
                    <a:pt x="45955" y="198875"/>
                  </a:cubicBezTo>
                  <a:cubicBezTo>
                    <a:pt x="122204" y="198021"/>
                    <a:pt x="144384" y="173534"/>
                    <a:pt x="109027" y="167386"/>
                  </a:cubicBezTo>
                  <a:cubicBezTo>
                    <a:pt x="73670" y="161237"/>
                    <a:pt x="58972" y="136603"/>
                    <a:pt x="105146" y="120452"/>
                  </a:cubicBezTo>
                  <a:cubicBezTo>
                    <a:pt x="151319" y="104300"/>
                    <a:pt x="148892" y="98205"/>
                    <a:pt x="148892" y="98205"/>
                  </a:cubicBezTo>
                  <a:lnTo>
                    <a:pt x="153240" y="87029"/>
                  </a:lnTo>
                  <a:cubicBezTo>
                    <a:pt x="157361" y="67143"/>
                    <a:pt x="158842" y="47524"/>
                    <a:pt x="152973" y="31399"/>
                  </a:cubicBezTo>
                  <a:close/>
                </a:path>
              </a:pathLst>
            </a:custGeom>
            <a:gradFill>
              <a:gsLst>
                <a:gs pos="0">
                  <a:srgbClr val="273D3C"/>
                </a:gs>
                <a:gs pos="50000">
                  <a:srgbClr val="2C403E"/>
                </a:gs>
                <a:gs pos="100000">
                  <a:srgbClr val="314341"/>
                </a:gs>
              </a:gsLst>
              <a:lin ang="17237589" scaled="1"/>
            </a:gradFill>
            <a:ln w="1333" cap="flat">
              <a:noFill/>
              <a:prstDash val="solid"/>
              <a:miter/>
            </a:ln>
          </p:spPr>
          <p:txBody>
            <a:bodyPr rtlCol="0" anchor="ctr"/>
            <a:lstStyle/>
            <a:p>
              <a:endParaRPr lang="zh-CN" altLang="en-US"/>
            </a:p>
          </p:txBody>
        </p:sp>
        <p:sp>
          <p:nvSpPr>
            <p:cNvPr id="293" name="任意多边形: 形状 292">
              <a:extLst>
                <a:ext uri="{FF2B5EF4-FFF2-40B4-BE49-F238E27FC236}">
                  <a16:creationId xmlns:a16="http://schemas.microsoft.com/office/drawing/2014/main" id="{ECF3EC1E-3E4D-C6A9-301F-3DD109210162}"/>
                </a:ext>
              </a:extLst>
            </p:cNvPr>
            <p:cNvSpPr/>
            <p:nvPr/>
          </p:nvSpPr>
          <p:spPr>
            <a:xfrm>
              <a:off x="2013472" y="4322804"/>
              <a:ext cx="153063" cy="135398"/>
            </a:xfrm>
            <a:custGeom>
              <a:avLst/>
              <a:gdLst>
                <a:gd name="connsiteX0" fmla="*/ 11077 w 153063"/>
                <a:gd name="connsiteY0" fmla="*/ 437 h 135398"/>
                <a:gd name="connsiteX1" fmla="*/ 74829 w 153063"/>
                <a:gd name="connsiteY1" fmla="*/ 69710 h 135398"/>
                <a:gd name="connsiteX2" fmla="*/ 146850 w 153063"/>
                <a:gd name="connsiteY2" fmla="*/ 101826 h 135398"/>
                <a:gd name="connsiteX3" fmla="*/ 146850 w 153063"/>
                <a:gd name="connsiteY3" fmla="*/ 120498 h 135398"/>
                <a:gd name="connsiteX4" fmla="*/ 39805 w 153063"/>
                <a:gd name="connsiteY4" fmla="*/ 98118 h 135398"/>
                <a:gd name="connsiteX5" fmla="*/ 11077 w 153063"/>
                <a:gd name="connsiteY5" fmla="*/ 437 h 135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3063" h="135398">
                  <a:moveTo>
                    <a:pt x="11077" y="437"/>
                  </a:moveTo>
                  <a:cubicBezTo>
                    <a:pt x="11077" y="437"/>
                    <a:pt x="53329" y="7559"/>
                    <a:pt x="74829" y="69710"/>
                  </a:cubicBezTo>
                  <a:cubicBezTo>
                    <a:pt x="96835" y="133342"/>
                    <a:pt x="136087" y="97358"/>
                    <a:pt x="146850" y="101826"/>
                  </a:cubicBezTo>
                  <a:cubicBezTo>
                    <a:pt x="157613" y="106294"/>
                    <a:pt x="152185" y="116991"/>
                    <a:pt x="146850" y="120498"/>
                  </a:cubicBezTo>
                  <a:cubicBezTo>
                    <a:pt x="141515" y="124006"/>
                    <a:pt x="90660" y="163178"/>
                    <a:pt x="39805" y="98118"/>
                  </a:cubicBezTo>
                  <a:cubicBezTo>
                    <a:pt x="-11049" y="33059"/>
                    <a:pt x="-4074" y="-4645"/>
                    <a:pt x="11077" y="437"/>
                  </a:cubicBezTo>
                  <a:close/>
                </a:path>
              </a:pathLst>
            </a:custGeom>
            <a:solidFill>
              <a:srgbClr val="314341"/>
            </a:solidFill>
            <a:ln w="1333" cap="flat">
              <a:noFill/>
              <a:prstDash val="solid"/>
              <a:miter/>
            </a:ln>
          </p:spPr>
          <p:txBody>
            <a:bodyPr rtlCol="0" anchor="ctr"/>
            <a:lstStyle/>
            <a:p>
              <a:endParaRPr lang="zh-CN" altLang="en-US"/>
            </a:p>
          </p:txBody>
        </p:sp>
        <p:sp>
          <p:nvSpPr>
            <p:cNvPr id="294" name="任意多边形: 形状 293">
              <a:extLst>
                <a:ext uri="{FF2B5EF4-FFF2-40B4-BE49-F238E27FC236}">
                  <a16:creationId xmlns:a16="http://schemas.microsoft.com/office/drawing/2014/main" id="{DFC83DB7-2592-0374-B08E-04BABA01E26B}"/>
                </a:ext>
              </a:extLst>
            </p:cNvPr>
            <p:cNvSpPr/>
            <p:nvPr/>
          </p:nvSpPr>
          <p:spPr>
            <a:xfrm>
              <a:off x="2174820" y="4710693"/>
              <a:ext cx="52601" cy="37784"/>
            </a:xfrm>
            <a:custGeom>
              <a:avLst/>
              <a:gdLst>
                <a:gd name="connsiteX0" fmla="*/ 22006 w 52601"/>
                <a:gd name="connsiteY0" fmla="*/ -19 h 37784"/>
                <a:gd name="connsiteX1" fmla="*/ 45653 w 52601"/>
                <a:gd name="connsiteY1" fmla="*/ 18879 h 37784"/>
                <a:gd name="connsiteX2" fmla="*/ 52321 w 52601"/>
                <a:gd name="connsiteY2" fmla="*/ 37765 h 37784"/>
                <a:gd name="connsiteX3" fmla="*/ 6761 w 52601"/>
                <a:gd name="connsiteY3" fmla="*/ 37765 h 37784"/>
                <a:gd name="connsiteX4" fmla="*/ 1772 w 52601"/>
                <a:gd name="connsiteY4" fmla="*/ 32857 h 37784"/>
                <a:gd name="connsiteX5" fmla="*/ 1920 w 52601"/>
                <a:gd name="connsiteY5" fmla="*/ 31617 h 37784"/>
                <a:gd name="connsiteX6" fmla="*/ 1920 w 52601"/>
                <a:gd name="connsiteY6" fmla="*/ 31523 h 37784"/>
                <a:gd name="connsiteX7" fmla="*/ -14 w 52601"/>
                <a:gd name="connsiteY7" fmla="*/ -19 h 3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601" h="37784">
                  <a:moveTo>
                    <a:pt x="22006" y="-19"/>
                  </a:moveTo>
                  <a:cubicBezTo>
                    <a:pt x="26007" y="10370"/>
                    <a:pt x="36677" y="15465"/>
                    <a:pt x="45653" y="18879"/>
                  </a:cubicBezTo>
                  <a:cubicBezTo>
                    <a:pt x="54629" y="22294"/>
                    <a:pt x="52321" y="37765"/>
                    <a:pt x="52321" y="37765"/>
                  </a:cubicBezTo>
                  <a:lnTo>
                    <a:pt x="6761" y="37765"/>
                  </a:lnTo>
                  <a:cubicBezTo>
                    <a:pt x="4029" y="37792"/>
                    <a:pt x="1795" y="35591"/>
                    <a:pt x="1772" y="32857"/>
                  </a:cubicBezTo>
                  <a:cubicBezTo>
                    <a:pt x="1769" y="32444"/>
                    <a:pt x="1819" y="32017"/>
                    <a:pt x="1920" y="31617"/>
                  </a:cubicBezTo>
                  <a:lnTo>
                    <a:pt x="1920" y="31523"/>
                  </a:lnTo>
                  <a:cubicBezTo>
                    <a:pt x="2814" y="28402"/>
                    <a:pt x="-14" y="-19"/>
                    <a:pt x="-14" y="-19"/>
                  </a:cubicBezTo>
                </a:path>
              </a:pathLst>
            </a:custGeom>
            <a:solidFill>
              <a:srgbClr val="314341"/>
            </a:solidFill>
            <a:ln w="1333" cap="flat">
              <a:noFill/>
              <a:prstDash val="solid"/>
              <a:miter/>
            </a:ln>
          </p:spPr>
          <p:txBody>
            <a:bodyPr rtlCol="0" anchor="ctr"/>
            <a:lstStyle/>
            <a:p>
              <a:endParaRPr lang="zh-CN" altLang="en-US"/>
            </a:p>
          </p:txBody>
        </p:sp>
        <p:sp>
          <p:nvSpPr>
            <p:cNvPr id="295" name="任意多边形: 形状 294">
              <a:extLst>
                <a:ext uri="{FF2B5EF4-FFF2-40B4-BE49-F238E27FC236}">
                  <a16:creationId xmlns:a16="http://schemas.microsoft.com/office/drawing/2014/main" id="{3012DB80-5D16-3089-7F31-14A21228D61E}"/>
                </a:ext>
              </a:extLst>
            </p:cNvPr>
            <p:cNvSpPr/>
            <p:nvPr/>
          </p:nvSpPr>
          <p:spPr>
            <a:xfrm>
              <a:off x="2013447" y="4322832"/>
              <a:ext cx="81829" cy="125793"/>
            </a:xfrm>
            <a:custGeom>
              <a:avLst/>
              <a:gdLst>
                <a:gd name="connsiteX0" fmla="*/ 73653 w 81829"/>
                <a:gd name="connsiteY0" fmla="*/ 106694 h 125793"/>
                <a:gd name="connsiteX1" fmla="*/ 81816 w 81829"/>
                <a:gd name="connsiteY1" fmla="*/ 85714 h 125793"/>
                <a:gd name="connsiteX2" fmla="*/ 81816 w 81829"/>
                <a:gd name="connsiteY2" fmla="*/ 85714 h 125793"/>
                <a:gd name="connsiteX3" fmla="*/ 74854 w 81829"/>
                <a:gd name="connsiteY3" fmla="*/ 69709 h 125793"/>
                <a:gd name="connsiteX4" fmla="*/ 11102 w 81829"/>
                <a:gd name="connsiteY4" fmla="*/ 436 h 125793"/>
                <a:gd name="connsiteX5" fmla="*/ 39763 w 81829"/>
                <a:gd name="connsiteY5" fmla="*/ 98171 h 125793"/>
                <a:gd name="connsiteX6" fmla="*/ 53327 w 81829"/>
                <a:gd name="connsiteY6" fmla="*/ 113162 h 125793"/>
                <a:gd name="connsiteX7" fmla="*/ 57582 w 81829"/>
                <a:gd name="connsiteY7" fmla="*/ 116963 h 125793"/>
                <a:gd name="connsiteX8" fmla="*/ 69585 w 81829"/>
                <a:gd name="connsiteY8" fmla="*/ 125593 h 125793"/>
                <a:gd name="connsiteX9" fmla="*/ 73653 w 81829"/>
                <a:gd name="connsiteY9" fmla="*/ 106694 h 125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1829" h="125793">
                  <a:moveTo>
                    <a:pt x="73653" y="106694"/>
                  </a:moveTo>
                  <a:cubicBezTo>
                    <a:pt x="66078" y="71016"/>
                    <a:pt x="75240" y="76018"/>
                    <a:pt x="81816" y="85714"/>
                  </a:cubicBezTo>
                  <a:lnTo>
                    <a:pt x="81816" y="85714"/>
                  </a:lnTo>
                  <a:cubicBezTo>
                    <a:pt x="79045" y="80579"/>
                    <a:pt x="76717" y="75231"/>
                    <a:pt x="74854" y="69709"/>
                  </a:cubicBezTo>
                  <a:cubicBezTo>
                    <a:pt x="53354" y="7558"/>
                    <a:pt x="11102" y="436"/>
                    <a:pt x="11102" y="436"/>
                  </a:cubicBezTo>
                  <a:cubicBezTo>
                    <a:pt x="-4049" y="-4646"/>
                    <a:pt x="-11091" y="33126"/>
                    <a:pt x="39763" y="98171"/>
                  </a:cubicBezTo>
                  <a:cubicBezTo>
                    <a:pt x="43901" y="103506"/>
                    <a:pt x="48435" y="108521"/>
                    <a:pt x="53327" y="113162"/>
                  </a:cubicBezTo>
                  <a:lnTo>
                    <a:pt x="57582" y="116963"/>
                  </a:lnTo>
                  <a:cubicBezTo>
                    <a:pt x="61332" y="120178"/>
                    <a:pt x="65348" y="123058"/>
                    <a:pt x="69585" y="125593"/>
                  </a:cubicBezTo>
                  <a:cubicBezTo>
                    <a:pt x="74013" y="126673"/>
                    <a:pt x="77174" y="123259"/>
                    <a:pt x="73653" y="106694"/>
                  </a:cubicBezTo>
                  <a:close/>
                </a:path>
              </a:pathLst>
            </a:custGeom>
            <a:gradFill>
              <a:gsLst>
                <a:gs pos="0">
                  <a:srgbClr val="273D3C"/>
                </a:gs>
                <a:gs pos="50000">
                  <a:srgbClr val="2C403E"/>
                </a:gs>
                <a:gs pos="100000">
                  <a:srgbClr val="314341"/>
                </a:gs>
              </a:gsLst>
              <a:lin ang="17063439" scaled="1"/>
            </a:gradFill>
            <a:ln w="1333" cap="flat">
              <a:noFill/>
              <a:prstDash val="solid"/>
              <a:miter/>
            </a:ln>
          </p:spPr>
          <p:txBody>
            <a:bodyPr rtlCol="0" anchor="ctr"/>
            <a:lstStyle/>
            <a:p>
              <a:endParaRPr lang="zh-CN" altLang="en-US"/>
            </a:p>
          </p:txBody>
        </p:sp>
        <p:sp>
          <p:nvSpPr>
            <p:cNvPr id="296" name="任意多边形: 形状 295">
              <a:extLst>
                <a:ext uri="{FF2B5EF4-FFF2-40B4-BE49-F238E27FC236}">
                  <a16:creationId xmlns:a16="http://schemas.microsoft.com/office/drawing/2014/main" id="{01F3630D-18DE-EEC3-67B1-D664B8607561}"/>
                </a:ext>
              </a:extLst>
            </p:cNvPr>
            <p:cNvSpPr/>
            <p:nvPr/>
          </p:nvSpPr>
          <p:spPr>
            <a:xfrm>
              <a:off x="1874346" y="4640286"/>
              <a:ext cx="174570" cy="112526"/>
            </a:xfrm>
            <a:custGeom>
              <a:avLst/>
              <a:gdLst>
                <a:gd name="connsiteX0" fmla="*/ 95747 w 174570"/>
                <a:gd name="connsiteY0" fmla="*/ 74736 h 112526"/>
                <a:gd name="connsiteX1" fmla="*/ 95747 w 174570"/>
                <a:gd name="connsiteY1" fmla="*/ -19 h 112526"/>
                <a:gd name="connsiteX2" fmla="*/ 78796 w 174570"/>
                <a:gd name="connsiteY2" fmla="*/ -19 h 112526"/>
                <a:gd name="connsiteX3" fmla="*/ 78796 w 174570"/>
                <a:gd name="connsiteY3" fmla="*/ 74736 h 112526"/>
                <a:gd name="connsiteX4" fmla="*/ 62711 w 174570"/>
                <a:gd name="connsiteY4" fmla="*/ 93595 h 112526"/>
                <a:gd name="connsiteX5" fmla="*/ 6175 w 174570"/>
                <a:gd name="connsiteY5" fmla="*/ 102584 h 112526"/>
                <a:gd name="connsiteX6" fmla="*/ -14 w 174570"/>
                <a:gd name="connsiteY6" fmla="*/ 109840 h 112526"/>
                <a:gd name="connsiteX7" fmla="*/ -14 w 174570"/>
                <a:gd name="connsiteY7" fmla="*/ 112507 h 112526"/>
                <a:gd name="connsiteX8" fmla="*/ 174557 w 174570"/>
                <a:gd name="connsiteY8" fmla="*/ 112507 h 112526"/>
                <a:gd name="connsiteX9" fmla="*/ 174557 w 174570"/>
                <a:gd name="connsiteY9" fmla="*/ 109840 h 112526"/>
                <a:gd name="connsiteX10" fmla="*/ 168382 w 174570"/>
                <a:gd name="connsiteY10" fmla="*/ 102584 h 112526"/>
                <a:gd name="connsiteX11" fmla="*/ 111845 w 174570"/>
                <a:gd name="connsiteY11" fmla="*/ 93595 h 112526"/>
                <a:gd name="connsiteX12" fmla="*/ 95747 w 174570"/>
                <a:gd name="connsiteY12" fmla="*/ 74736 h 11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570" h="112526">
                  <a:moveTo>
                    <a:pt x="95747" y="74736"/>
                  </a:moveTo>
                  <a:lnTo>
                    <a:pt x="95747" y="-19"/>
                  </a:lnTo>
                  <a:lnTo>
                    <a:pt x="78796" y="-19"/>
                  </a:lnTo>
                  <a:lnTo>
                    <a:pt x="78796" y="74736"/>
                  </a:lnTo>
                  <a:cubicBezTo>
                    <a:pt x="78801" y="84125"/>
                    <a:pt x="71980" y="92114"/>
                    <a:pt x="62711" y="93595"/>
                  </a:cubicBezTo>
                  <a:lnTo>
                    <a:pt x="6175" y="102584"/>
                  </a:lnTo>
                  <a:cubicBezTo>
                    <a:pt x="2610" y="103158"/>
                    <a:pt x="-14" y="106225"/>
                    <a:pt x="-14" y="109840"/>
                  </a:cubicBezTo>
                  <a:lnTo>
                    <a:pt x="-14" y="112507"/>
                  </a:lnTo>
                  <a:lnTo>
                    <a:pt x="174557" y="112507"/>
                  </a:lnTo>
                  <a:lnTo>
                    <a:pt x="174557" y="109840"/>
                  </a:lnTo>
                  <a:cubicBezTo>
                    <a:pt x="174564" y="106225"/>
                    <a:pt x="171944" y="103158"/>
                    <a:pt x="168382" y="102584"/>
                  </a:cubicBezTo>
                  <a:lnTo>
                    <a:pt x="111845" y="93595"/>
                  </a:lnTo>
                  <a:cubicBezTo>
                    <a:pt x="102573" y="92114"/>
                    <a:pt x="95749" y="84125"/>
                    <a:pt x="95747" y="74736"/>
                  </a:cubicBezTo>
                  <a:close/>
                </a:path>
              </a:pathLst>
            </a:custGeom>
            <a:solidFill>
              <a:srgbClr val="DFECF4"/>
            </a:solidFill>
            <a:ln w="1333" cap="flat">
              <a:noFill/>
              <a:prstDash val="solid"/>
              <a:miter/>
            </a:ln>
          </p:spPr>
          <p:txBody>
            <a:bodyPr rtlCol="0" anchor="ctr"/>
            <a:lstStyle/>
            <a:p>
              <a:endParaRPr lang="zh-CN" altLang="en-US"/>
            </a:p>
          </p:txBody>
        </p:sp>
        <p:sp>
          <p:nvSpPr>
            <p:cNvPr id="297" name="任意多边形: 形状 296">
              <a:extLst>
                <a:ext uri="{FF2B5EF4-FFF2-40B4-BE49-F238E27FC236}">
                  <a16:creationId xmlns:a16="http://schemas.microsoft.com/office/drawing/2014/main" id="{4F009951-897B-7F17-3311-9F06489E66FF}"/>
                </a:ext>
              </a:extLst>
            </p:cNvPr>
            <p:cNvSpPr/>
            <p:nvPr/>
          </p:nvSpPr>
          <p:spPr>
            <a:xfrm rot="18666600">
              <a:off x="1863965" y="4738175"/>
              <a:ext cx="20806" cy="20806"/>
            </a:xfrm>
            <a:custGeom>
              <a:avLst/>
              <a:gdLst>
                <a:gd name="connsiteX0" fmla="*/ 20792 w 20806"/>
                <a:gd name="connsiteY0" fmla="*/ 10384 h 20806"/>
                <a:gd name="connsiteX1" fmla="*/ 10389 w 20806"/>
                <a:gd name="connsiteY1" fmla="*/ 20787 h 20806"/>
                <a:gd name="connsiteX2" fmla="*/ -14 w 20806"/>
                <a:gd name="connsiteY2" fmla="*/ 10384 h 20806"/>
                <a:gd name="connsiteX3" fmla="*/ 10389 w 20806"/>
                <a:gd name="connsiteY3" fmla="*/ -19 h 20806"/>
                <a:gd name="connsiteX4" fmla="*/ 20792 w 20806"/>
                <a:gd name="connsiteY4" fmla="*/ 10384 h 20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06" h="20806">
                  <a:moveTo>
                    <a:pt x="20792" y="10384"/>
                  </a:moveTo>
                  <a:cubicBezTo>
                    <a:pt x="20792" y="16129"/>
                    <a:pt x="16135" y="20787"/>
                    <a:pt x="10389" y="20787"/>
                  </a:cubicBezTo>
                  <a:cubicBezTo>
                    <a:pt x="4644" y="20787"/>
                    <a:pt x="-14" y="16129"/>
                    <a:pt x="-14" y="10384"/>
                  </a:cubicBezTo>
                  <a:cubicBezTo>
                    <a:pt x="-14" y="4638"/>
                    <a:pt x="4644" y="-19"/>
                    <a:pt x="10389" y="-19"/>
                  </a:cubicBezTo>
                  <a:cubicBezTo>
                    <a:pt x="16135" y="-19"/>
                    <a:pt x="20792" y="4638"/>
                    <a:pt x="20792" y="10384"/>
                  </a:cubicBezTo>
                  <a:close/>
                </a:path>
              </a:pathLst>
            </a:custGeom>
            <a:gradFill>
              <a:gsLst>
                <a:gs pos="0">
                  <a:srgbClr val="5C6CB1"/>
                </a:gs>
                <a:gs pos="50000">
                  <a:srgbClr val="6473B6"/>
                </a:gs>
                <a:gs pos="100000">
                  <a:srgbClr val="6C7BBB"/>
                </a:gs>
              </a:gsLst>
              <a:lin ang="2933400" scaled="1"/>
            </a:gradFill>
            <a:ln w="1333" cap="flat">
              <a:noFill/>
              <a:prstDash val="solid"/>
              <a:miter/>
            </a:ln>
          </p:spPr>
          <p:txBody>
            <a:bodyPr rtlCol="0" anchor="ctr"/>
            <a:lstStyle/>
            <a:p>
              <a:endParaRPr lang="zh-CN" altLang="en-US"/>
            </a:p>
          </p:txBody>
        </p:sp>
        <p:sp>
          <p:nvSpPr>
            <p:cNvPr id="298" name="任意多边形: 形状 297">
              <a:extLst>
                <a:ext uri="{FF2B5EF4-FFF2-40B4-BE49-F238E27FC236}">
                  <a16:creationId xmlns:a16="http://schemas.microsoft.com/office/drawing/2014/main" id="{FC956AD6-9470-EBBC-DE36-52AC5D799C71}"/>
                </a:ext>
              </a:extLst>
            </p:cNvPr>
            <p:cNvSpPr/>
            <p:nvPr/>
          </p:nvSpPr>
          <p:spPr>
            <a:xfrm rot="18900000">
              <a:off x="2038521" y="4738194"/>
              <a:ext cx="20806" cy="20806"/>
            </a:xfrm>
            <a:custGeom>
              <a:avLst/>
              <a:gdLst>
                <a:gd name="connsiteX0" fmla="*/ 20792 w 20806"/>
                <a:gd name="connsiteY0" fmla="*/ 10384 h 20806"/>
                <a:gd name="connsiteX1" fmla="*/ 10389 w 20806"/>
                <a:gd name="connsiteY1" fmla="*/ 20787 h 20806"/>
                <a:gd name="connsiteX2" fmla="*/ -14 w 20806"/>
                <a:gd name="connsiteY2" fmla="*/ 10384 h 20806"/>
                <a:gd name="connsiteX3" fmla="*/ 10389 w 20806"/>
                <a:gd name="connsiteY3" fmla="*/ -19 h 20806"/>
                <a:gd name="connsiteX4" fmla="*/ 20792 w 20806"/>
                <a:gd name="connsiteY4" fmla="*/ 10384 h 20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06" h="20806">
                  <a:moveTo>
                    <a:pt x="20792" y="10384"/>
                  </a:moveTo>
                  <a:cubicBezTo>
                    <a:pt x="20792" y="16129"/>
                    <a:pt x="16135" y="20787"/>
                    <a:pt x="10389" y="20787"/>
                  </a:cubicBezTo>
                  <a:cubicBezTo>
                    <a:pt x="4644" y="20787"/>
                    <a:pt x="-14" y="16129"/>
                    <a:pt x="-14" y="10384"/>
                  </a:cubicBezTo>
                  <a:cubicBezTo>
                    <a:pt x="-14" y="4638"/>
                    <a:pt x="4644" y="-19"/>
                    <a:pt x="10389" y="-19"/>
                  </a:cubicBezTo>
                  <a:cubicBezTo>
                    <a:pt x="16135" y="-19"/>
                    <a:pt x="20792" y="4638"/>
                    <a:pt x="20792" y="10384"/>
                  </a:cubicBezTo>
                  <a:close/>
                </a:path>
              </a:pathLst>
            </a:custGeom>
            <a:gradFill>
              <a:gsLst>
                <a:gs pos="0">
                  <a:srgbClr val="5C6CB1"/>
                </a:gs>
                <a:gs pos="50000">
                  <a:srgbClr val="6473B6"/>
                </a:gs>
                <a:gs pos="100000">
                  <a:srgbClr val="6C7BBB"/>
                </a:gs>
              </a:gsLst>
              <a:lin ang="2700000" scaled="1"/>
            </a:gradFill>
            <a:ln w="1333" cap="flat">
              <a:noFill/>
              <a:prstDash val="solid"/>
              <a:miter/>
            </a:ln>
          </p:spPr>
          <p:txBody>
            <a:bodyPr rtlCol="0" anchor="ctr"/>
            <a:lstStyle/>
            <a:p>
              <a:endParaRPr lang="zh-CN" altLang="en-US"/>
            </a:p>
          </p:txBody>
        </p:sp>
        <p:sp>
          <p:nvSpPr>
            <p:cNvPr id="299" name="任意多边形: 形状 298">
              <a:extLst>
                <a:ext uri="{FF2B5EF4-FFF2-40B4-BE49-F238E27FC236}">
                  <a16:creationId xmlns:a16="http://schemas.microsoft.com/office/drawing/2014/main" id="{297B87C3-BDE9-B05A-EC85-624FB074C965}"/>
                </a:ext>
              </a:extLst>
            </p:cNvPr>
            <p:cNvSpPr/>
            <p:nvPr/>
          </p:nvSpPr>
          <p:spPr>
            <a:xfrm>
              <a:off x="1952488" y="4640286"/>
              <a:ext cx="17151" cy="79756"/>
            </a:xfrm>
            <a:custGeom>
              <a:avLst/>
              <a:gdLst>
                <a:gd name="connsiteX0" fmla="*/ 17138 w 17151"/>
                <a:gd name="connsiteY0" fmla="*/ -19 h 79756"/>
                <a:gd name="connsiteX1" fmla="*/ 653 w 17151"/>
                <a:gd name="connsiteY1" fmla="*/ -19 h 79756"/>
                <a:gd name="connsiteX2" fmla="*/ 653 w 17151"/>
                <a:gd name="connsiteY2" fmla="*/ 74736 h 79756"/>
                <a:gd name="connsiteX3" fmla="*/ -14 w 17151"/>
                <a:gd name="connsiteY3" fmla="*/ 79737 h 79756"/>
                <a:gd name="connsiteX4" fmla="*/ 17138 w 17151"/>
                <a:gd name="connsiteY4" fmla="*/ 27722 h 79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51" h="79756">
                  <a:moveTo>
                    <a:pt x="17138" y="-19"/>
                  </a:moveTo>
                  <a:lnTo>
                    <a:pt x="653" y="-19"/>
                  </a:lnTo>
                  <a:lnTo>
                    <a:pt x="653" y="74736"/>
                  </a:lnTo>
                  <a:cubicBezTo>
                    <a:pt x="657" y="76430"/>
                    <a:pt x="433" y="78110"/>
                    <a:pt x="-14" y="79737"/>
                  </a:cubicBezTo>
                  <a:lnTo>
                    <a:pt x="17138" y="27722"/>
                  </a:lnTo>
                  <a:close/>
                </a:path>
              </a:pathLst>
            </a:custGeom>
            <a:solidFill>
              <a:srgbClr val="DFECF4"/>
            </a:solidFill>
            <a:ln w="1333" cap="flat">
              <a:noFill/>
              <a:prstDash val="solid"/>
              <a:miter/>
            </a:ln>
          </p:spPr>
          <p:txBody>
            <a:bodyPr rtlCol="0" anchor="ctr"/>
            <a:lstStyle/>
            <a:p>
              <a:endParaRPr lang="zh-CN" altLang="en-US"/>
            </a:p>
          </p:txBody>
        </p:sp>
        <p:sp>
          <p:nvSpPr>
            <p:cNvPr id="300" name="任意多边形: 形状 299">
              <a:extLst>
                <a:ext uri="{FF2B5EF4-FFF2-40B4-BE49-F238E27FC236}">
                  <a16:creationId xmlns:a16="http://schemas.microsoft.com/office/drawing/2014/main" id="{BA1DDF5F-5E28-0011-48FE-5B7A5E36F16F}"/>
                </a:ext>
              </a:extLst>
            </p:cNvPr>
            <p:cNvSpPr/>
            <p:nvPr/>
          </p:nvSpPr>
          <p:spPr>
            <a:xfrm>
              <a:off x="1848763" y="4315598"/>
              <a:ext cx="257036" cy="324688"/>
            </a:xfrm>
            <a:custGeom>
              <a:avLst/>
              <a:gdLst>
                <a:gd name="connsiteX0" fmla="*/ 210769 w 257036"/>
                <a:gd name="connsiteY0" fmla="*/ 324668 h 324688"/>
                <a:gd name="connsiteX1" fmla="*/ 77864 w 257036"/>
                <a:gd name="connsiteY1" fmla="*/ 324668 h 324688"/>
                <a:gd name="connsiteX2" fmla="*/ 4816 w 257036"/>
                <a:gd name="connsiteY2" fmla="*/ 291645 h 324688"/>
                <a:gd name="connsiteX3" fmla="*/ 47121 w 257036"/>
                <a:gd name="connsiteY3" fmla="*/ 9950 h 324688"/>
                <a:gd name="connsiteX4" fmla="*/ 146964 w 257036"/>
                <a:gd name="connsiteY4" fmla="*/ 9723 h 324688"/>
                <a:gd name="connsiteX5" fmla="*/ 174678 w 257036"/>
                <a:gd name="connsiteY5" fmla="*/ 284150 h 324688"/>
                <a:gd name="connsiteX6" fmla="*/ 243459 w 257036"/>
                <a:gd name="connsiteY6" fmla="*/ 287885 h 324688"/>
                <a:gd name="connsiteX7" fmla="*/ 256996 w 257036"/>
                <a:gd name="connsiteY7" fmla="*/ 306156 h 324688"/>
                <a:gd name="connsiteX8" fmla="*/ 230975 w 257036"/>
                <a:gd name="connsiteY8" fmla="*/ 323921 h 324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7036" h="324688">
                  <a:moveTo>
                    <a:pt x="210769" y="324668"/>
                  </a:moveTo>
                  <a:lnTo>
                    <a:pt x="77864" y="324668"/>
                  </a:lnTo>
                  <a:cubicBezTo>
                    <a:pt x="77864" y="324668"/>
                    <a:pt x="18313" y="325309"/>
                    <a:pt x="4816" y="291645"/>
                  </a:cubicBezTo>
                  <a:cubicBezTo>
                    <a:pt x="-11002" y="252220"/>
                    <a:pt x="14365" y="26942"/>
                    <a:pt x="47121" y="9950"/>
                  </a:cubicBezTo>
                  <a:cubicBezTo>
                    <a:pt x="79877" y="-7042"/>
                    <a:pt x="142016" y="1001"/>
                    <a:pt x="146964" y="9723"/>
                  </a:cubicBezTo>
                  <a:cubicBezTo>
                    <a:pt x="151912" y="18446"/>
                    <a:pt x="102951" y="286537"/>
                    <a:pt x="174678" y="284150"/>
                  </a:cubicBezTo>
                  <a:lnTo>
                    <a:pt x="243459" y="287885"/>
                  </a:lnTo>
                  <a:cubicBezTo>
                    <a:pt x="243459" y="287885"/>
                    <a:pt x="255995" y="287151"/>
                    <a:pt x="256996" y="306156"/>
                  </a:cubicBezTo>
                  <a:cubicBezTo>
                    <a:pt x="257996" y="325162"/>
                    <a:pt x="230975" y="323921"/>
                    <a:pt x="230975" y="323921"/>
                  </a:cubicBezTo>
                  <a:close/>
                </a:path>
              </a:pathLst>
            </a:custGeom>
            <a:solidFill>
              <a:srgbClr val="00A887"/>
            </a:solidFill>
            <a:ln w="1333" cap="flat">
              <a:noFill/>
              <a:prstDash val="solid"/>
              <a:miter/>
            </a:ln>
          </p:spPr>
          <p:txBody>
            <a:bodyPr rtlCol="0" anchor="ctr"/>
            <a:lstStyle/>
            <a:p>
              <a:endParaRPr lang="zh-CN" altLang="en-US"/>
            </a:p>
          </p:txBody>
        </p:sp>
        <p:sp>
          <p:nvSpPr>
            <p:cNvPr id="301" name="任意多边形: 形状 300">
              <a:extLst>
                <a:ext uri="{FF2B5EF4-FFF2-40B4-BE49-F238E27FC236}">
                  <a16:creationId xmlns:a16="http://schemas.microsoft.com/office/drawing/2014/main" id="{2C41FAA0-D382-B89C-67EC-6EC7DF9C0EC9}"/>
                </a:ext>
              </a:extLst>
            </p:cNvPr>
            <p:cNvSpPr/>
            <p:nvPr/>
          </p:nvSpPr>
          <p:spPr>
            <a:xfrm>
              <a:off x="2008958" y="4595767"/>
              <a:ext cx="80023" cy="17467"/>
            </a:xfrm>
            <a:custGeom>
              <a:avLst/>
              <a:gdLst>
                <a:gd name="connsiteX0" fmla="*/ 80009 w 80023"/>
                <a:gd name="connsiteY0" fmla="*/ 7543 h 17467"/>
                <a:gd name="connsiteX1" fmla="*/ 14484 w 80023"/>
                <a:gd name="connsiteY1" fmla="*/ 3982 h 17467"/>
                <a:gd name="connsiteX2" fmla="*/ -14 w 80023"/>
                <a:gd name="connsiteY2" fmla="*/ -19 h 17467"/>
                <a:gd name="connsiteX3" fmla="*/ -14 w 80023"/>
                <a:gd name="connsiteY3" fmla="*/ -19 h 17467"/>
                <a:gd name="connsiteX4" fmla="*/ 80009 w 80023"/>
                <a:gd name="connsiteY4" fmla="*/ 7570 h 174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023" h="17467">
                  <a:moveTo>
                    <a:pt x="80009" y="7543"/>
                  </a:moveTo>
                  <a:lnTo>
                    <a:pt x="14484" y="3982"/>
                  </a:lnTo>
                  <a:cubicBezTo>
                    <a:pt x="9348" y="4235"/>
                    <a:pt x="4266" y="2835"/>
                    <a:pt x="-14" y="-19"/>
                  </a:cubicBezTo>
                  <a:lnTo>
                    <a:pt x="-14" y="-19"/>
                  </a:lnTo>
                  <a:cubicBezTo>
                    <a:pt x="36183" y="34217"/>
                    <a:pt x="80009" y="7570"/>
                    <a:pt x="80009" y="7570"/>
                  </a:cubicBezTo>
                  <a:close/>
                </a:path>
              </a:pathLst>
            </a:custGeom>
            <a:gradFill>
              <a:gsLst>
                <a:gs pos="0">
                  <a:srgbClr val="00A887"/>
                </a:gs>
                <a:gs pos="50000">
                  <a:srgbClr val="12856C"/>
                </a:gs>
                <a:gs pos="100000">
                  <a:srgbClr val="256351"/>
                </a:gs>
              </a:gsLst>
              <a:lin ang="16200000" scaled="1"/>
            </a:gradFill>
            <a:ln w="1333" cap="flat">
              <a:noFill/>
              <a:prstDash val="solid"/>
              <a:miter/>
            </a:ln>
          </p:spPr>
          <p:txBody>
            <a:bodyPr rtlCol="0" anchor="ctr"/>
            <a:lstStyle/>
            <a:p>
              <a:endParaRPr lang="zh-CN" altLang="en-US"/>
            </a:p>
          </p:txBody>
        </p:sp>
        <p:sp>
          <p:nvSpPr>
            <p:cNvPr id="302" name="任意多边形: 形状 301">
              <a:extLst>
                <a:ext uri="{FF2B5EF4-FFF2-40B4-BE49-F238E27FC236}">
                  <a16:creationId xmlns:a16="http://schemas.microsoft.com/office/drawing/2014/main" id="{0DABC10B-742C-ABC5-2B00-952333714EC6}"/>
                </a:ext>
              </a:extLst>
            </p:cNvPr>
            <p:cNvSpPr/>
            <p:nvPr/>
          </p:nvSpPr>
          <p:spPr>
            <a:xfrm>
              <a:off x="1848761" y="4325568"/>
              <a:ext cx="241763" cy="314718"/>
            </a:xfrm>
            <a:custGeom>
              <a:avLst/>
              <a:gdLst>
                <a:gd name="connsiteX0" fmla="*/ 241714 w 241763"/>
                <a:gd name="connsiteY0" fmla="*/ 306163 h 314718"/>
                <a:gd name="connsiteX1" fmla="*/ 228164 w 241763"/>
                <a:gd name="connsiteY1" fmla="*/ 287891 h 314718"/>
                <a:gd name="connsiteX2" fmla="*/ 159397 w 241763"/>
                <a:gd name="connsiteY2" fmla="*/ 284143 h 314718"/>
                <a:gd name="connsiteX3" fmla="*/ 131682 w 241763"/>
                <a:gd name="connsiteY3" fmla="*/ 9716 h 314718"/>
                <a:gd name="connsiteX4" fmla="*/ 40562 w 241763"/>
                <a:gd name="connsiteY4" fmla="*/ 6235 h 314718"/>
                <a:gd name="connsiteX5" fmla="*/ 4818 w 241763"/>
                <a:gd name="connsiteY5" fmla="*/ 281676 h 314718"/>
                <a:gd name="connsiteX6" fmla="*/ 77866 w 241763"/>
                <a:gd name="connsiteY6" fmla="*/ 314698 h 314718"/>
                <a:gd name="connsiteX7" fmla="*/ 210772 w 241763"/>
                <a:gd name="connsiteY7" fmla="*/ 314698 h 314718"/>
                <a:gd name="connsiteX8" fmla="*/ 230978 w 241763"/>
                <a:gd name="connsiteY8" fmla="*/ 313952 h 314718"/>
                <a:gd name="connsiteX9" fmla="*/ 240554 w 241763"/>
                <a:gd name="connsiteY9" fmla="*/ 313151 h 314718"/>
                <a:gd name="connsiteX10" fmla="*/ 241714 w 241763"/>
                <a:gd name="connsiteY10" fmla="*/ 306163 h 314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1763" h="314718">
                  <a:moveTo>
                    <a:pt x="241714" y="306163"/>
                  </a:moveTo>
                  <a:cubicBezTo>
                    <a:pt x="240714" y="287144"/>
                    <a:pt x="228164" y="287891"/>
                    <a:pt x="228164" y="287891"/>
                  </a:cubicBezTo>
                  <a:lnTo>
                    <a:pt x="159397" y="284143"/>
                  </a:lnTo>
                  <a:cubicBezTo>
                    <a:pt x="87629" y="286530"/>
                    <a:pt x="136644" y="18439"/>
                    <a:pt x="131682" y="9716"/>
                  </a:cubicBezTo>
                  <a:cubicBezTo>
                    <a:pt x="127134" y="1714"/>
                    <a:pt x="74532" y="-5702"/>
                    <a:pt x="40562" y="6235"/>
                  </a:cubicBezTo>
                  <a:cubicBezTo>
                    <a:pt x="11114" y="46754"/>
                    <a:pt x="-9933" y="244971"/>
                    <a:pt x="4818" y="281676"/>
                  </a:cubicBezTo>
                  <a:cubicBezTo>
                    <a:pt x="18316" y="315339"/>
                    <a:pt x="77866" y="314698"/>
                    <a:pt x="77866" y="314698"/>
                  </a:cubicBezTo>
                  <a:lnTo>
                    <a:pt x="210772" y="314698"/>
                  </a:lnTo>
                  <a:lnTo>
                    <a:pt x="230978" y="313952"/>
                  </a:lnTo>
                  <a:cubicBezTo>
                    <a:pt x="234189" y="314018"/>
                    <a:pt x="237400" y="313752"/>
                    <a:pt x="240554" y="313151"/>
                  </a:cubicBezTo>
                  <a:cubicBezTo>
                    <a:pt x="241479" y="310937"/>
                    <a:pt x="241877" y="308550"/>
                    <a:pt x="241714" y="306163"/>
                  </a:cubicBezTo>
                  <a:close/>
                </a:path>
              </a:pathLst>
            </a:custGeom>
            <a:gradFill>
              <a:gsLst>
                <a:gs pos="0">
                  <a:srgbClr val="00A887"/>
                </a:gs>
                <a:gs pos="50000">
                  <a:srgbClr val="12856C"/>
                </a:gs>
                <a:gs pos="100000">
                  <a:srgbClr val="256351"/>
                </a:gs>
              </a:gsLst>
              <a:lin ang="16200000" scaled="1"/>
            </a:gradFill>
            <a:ln w="1333" cap="flat">
              <a:noFill/>
              <a:prstDash val="solid"/>
              <a:miter/>
            </a:ln>
          </p:spPr>
          <p:txBody>
            <a:bodyPr rtlCol="0" anchor="ctr"/>
            <a:lstStyle/>
            <a:p>
              <a:endParaRPr lang="zh-CN" altLang="en-US"/>
            </a:p>
          </p:txBody>
        </p:sp>
        <p:sp>
          <p:nvSpPr>
            <p:cNvPr id="303" name="任意多边形: 形状 302">
              <a:extLst>
                <a:ext uri="{FF2B5EF4-FFF2-40B4-BE49-F238E27FC236}">
                  <a16:creationId xmlns:a16="http://schemas.microsoft.com/office/drawing/2014/main" id="{6C22E984-22D9-E971-F346-EB73E41DED37}"/>
                </a:ext>
              </a:extLst>
            </p:cNvPr>
            <p:cNvSpPr/>
            <p:nvPr/>
          </p:nvSpPr>
          <p:spPr>
            <a:xfrm>
              <a:off x="2225352" y="4421773"/>
              <a:ext cx="40212" cy="10612"/>
            </a:xfrm>
            <a:custGeom>
              <a:avLst/>
              <a:gdLst>
                <a:gd name="connsiteX0" fmla="*/ 13939 w 40212"/>
                <a:gd name="connsiteY0" fmla="*/ 337 h 10612"/>
                <a:gd name="connsiteX1" fmla="*/ 322 w 40212"/>
                <a:gd name="connsiteY1" fmla="*/ 10593 h 10612"/>
                <a:gd name="connsiteX2" fmla="*/ 40093 w 40212"/>
                <a:gd name="connsiteY2" fmla="*/ 10593 h 10612"/>
                <a:gd name="connsiteX3" fmla="*/ 13939 w 40212"/>
                <a:gd name="connsiteY3" fmla="*/ 337 h 10612"/>
              </a:gdLst>
              <a:ahLst/>
              <a:cxnLst>
                <a:cxn ang="0">
                  <a:pos x="connsiteX0" y="connsiteY0"/>
                </a:cxn>
                <a:cxn ang="0">
                  <a:pos x="connsiteX1" y="connsiteY1"/>
                </a:cxn>
                <a:cxn ang="0">
                  <a:pos x="connsiteX2" y="connsiteY2"/>
                </a:cxn>
                <a:cxn ang="0">
                  <a:pos x="connsiteX3" y="connsiteY3"/>
                </a:cxn>
              </a:cxnLst>
              <a:rect l="l" t="t" r="r" b="b"/>
              <a:pathLst>
                <a:path w="40212" h="10612">
                  <a:moveTo>
                    <a:pt x="13939" y="337"/>
                  </a:moveTo>
                  <a:cubicBezTo>
                    <a:pt x="-3399" y="2831"/>
                    <a:pt x="322" y="10593"/>
                    <a:pt x="322" y="10593"/>
                  </a:cubicBezTo>
                  <a:lnTo>
                    <a:pt x="40093" y="10593"/>
                  </a:lnTo>
                  <a:cubicBezTo>
                    <a:pt x="41347" y="9352"/>
                    <a:pt x="31344" y="-2171"/>
                    <a:pt x="13939" y="337"/>
                  </a:cubicBezTo>
                  <a:close/>
                </a:path>
              </a:pathLst>
            </a:custGeom>
            <a:solidFill>
              <a:srgbClr val="DFEAF4"/>
            </a:solidFill>
            <a:ln w="1333" cap="flat">
              <a:noFill/>
              <a:prstDash val="solid"/>
              <a:miter/>
            </a:ln>
          </p:spPr>
          <p:txBody>
            <a:bodyPr rtlCol="0" anchor="ctr"/>
            <a:lstStyle/>
            <a:p>
              <a:endParaRPr lang="zh-CN" altLang="en-US"/>
            </a:p>
          </p:txBody>
        </p:sp>
        <p:sp>
          <p:nvSpPr>
            <p:cNvPr id="304" name="任意多边形: 形状 303">
              <a:extLst>
                <a:ext uri="{FF2B5EF4-FFF2-40B4-BE49-F238E27FC236}">
                  <a16:creationId xmlns:a16="http://schemas.microsoft.com/office/drawing/2014/main" id="{AC17115D-AF4A-53F7-2129-AD6AB5F921A1}"/>
                </a:ext>
              </a:extLst>
            </p:cNvPr>
            <p:cNvSpPr/>
            <p:nvPr/>
          </p:nvSpPr>
          <p:spPr>
            <a:xfrm>
              <a:off x="2225352" y="4421836"/>
              <a:ext cx="36716" cy="10549"/>
            </a:xfrm>
            <a:custGeom>
              <a:avLst/>
              <a:gdLst>
                <a:gd name="connsiteX0" fmla="*/ 16980 w 36716"/>
                <a:gd name="connsiteY0" fmla="*/ -19 h 10549"/>
                <a:gd name="connsiteX1" fmla="*/ 13939 w 36716"/>
                <a:gd name="connsiteY1" fmla="*/ 274 h 10549"/>
                <a:gd name="connsiteX2" fmla="*/ 322 w 36716"/>
                <a:gd name="connsiteY2" fmla="*/ 10531 h 10549"/>
                <a:gd name="connsiteX3" fmla="*/ 36599 w 36716"/>
                <a:gd name="connsiteY3" fmla="*/ 10531 h 10549"/>
                <a:gd name="connsiteX4" fmla="*/ 16980 w 36716"/>
                <a:gd name="connsiteY4" fmla="*/ -19 h 10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716" h="10549">
                  <a:moveTo>
                    <a:pt x="16980" y="-19"/>
                  </a:moveTo>
                  <a:cubicBezTo>
                    <a:pt x="15993" y="-19"/>
                    <a:pt x="14979" y="128"/>
                    <a:pt x="13939" y="274"/>
                  </a:cubicBezTo>
                  <a:cubicBezTo>
                    <a:pt x="-3399" y="2768"/>
                    <a:pt x="322" y="10531"/>
                    <a:pt x="322" y="10531"/>
                  </a:cubicBezTo>
                  <a:lnTo>
                    <a:pt x="36599" y="10531"/>
                  </a:lnTo>
                  <a:cubicBezTo>
                    <a:pt x="37679" y="9464"/>
                    <a:pt x="30290" y="674"/>
                    <a:pt x="16980" y="-19"/>
                  </a:cubicBezTo>
                  <a:close/>
                </a:path>
              </a:pathLst>
            </a:custGeom>
            <a:solidFill>
              <a:srgbClr val="CCDEF2"/>
            </a:solidFill>
            <a:ln w="1333" cap="flat">
              <a:noFill/>
              <a:prstDash val="solid"/>
              <a:miter/>
            </a:ln>
          </p:spPr>
          <p:txBody>
            <a:bodyPr rtlCol="0" anchor="ctr"/>
            <a:lstStyle/>
            <a:p>
              <a:endParaRPr lang="zh-CN" altLang="en-US"/>
            </a:p>
          </p:txBody>
        </p:sp>
        <p:sp>
          <p:nvSpPr>
            <p:cNvPr id="305" name="任意多边形: 形状 304">
              <a:extLst>
                <a:ext uri="{FF2B5EF4-FFF2-40B4-BE49-F238E27FC236}">
                  <a16:creationId xmlns:a16="http://schemas.microsoft.com/office/drawing/2014/main" id="{A69AD47E-ADA9-635B-7F92-3B684B1659D3}"/>
                </a:ext>
              </a:extLst>
            </p:cNvPr>
            <p:cNvSpPr/>
            <p:nvPr/>
          </p:nvSpPr>
          <p:spPr>
            <a:xfrm>
              <a:off x="2155147" y="4200318"/>
              <a:ext cx="10509" cy="10509"/>
            </a:xfrm>
            <a:custGeom>
              <a:avLst/>
              <a:gdLst>
                <a:gd name="connsiteX0" fmla="*/ 10496 w 10509"/>
                <a:gd name="connsiteY0" fmla="*/ 5249 h 10509"/>
                <a:gd name="connsiteX1" fmla="*/ 5228 w 10509"/>
                <a:gd name="connsiteY1" fmla="*/ 10490 h 10509"/>
                <a:gd name="connsiteX2" fmla="*/ -14 w 10509"/>
                <a:gd name="connsiteY2" fmla="*/ 5222 h 10509"/>
                <a:gd name="connsiteX3" fmla="*/ 5241 w 10509"/>
                <a:gd name="connsiteY3" fmla="*/ -19 h 10509"/>
                <a:gd name="connsiteX4" fmla="*/ 10496 w 10509"/>
                <a:gd name="connsiteY4" fmla="*/ 5236 h 10509"/>
                <a:gd name="connsiteX5" fmla="*/ 10496 w 10509"/>
                <a:gd name="connsiteY5" fmla="*/ 5249 h 10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09" h="10509">
                  <a:moveTo>
                    <a:pt x="10496" y="5249"/>
                  </a:moveTo>
                  <a:cubicBezTo>
                    <a:pt x="10489" y="8156"/>
                    <a:pt x="8130" y="10504"/>
                    <a:pt x="5228" y="10490"/>
                  </a:cubicBezTo>
                  <a:cubicBezTo>
                    <a:pt x="2326" y="10477"/>
                    <a:pt x="-22" y="8130"/>
                    <a:pt x="-14" y="5222"/>
                  </a:cubicBezTo>
                  <a:cubicBezTo>
                    <a:pt x="-7" y="2328"/>
                    <a:pt x="2344" y="-19"/>
                    <a:pt x="5241" y="-19"/>
                  </a:cubicBezTo>
                  <a:cubicBezTo>
                    <a:pt x="8143" y="-19"/>
                    <a:pt x="10496" y="2328"/>
                    <a:pt x="10496" y="5236"/>
                  </a:cubicBezTo>
                  <a:cubicBezTo>
                    <a:pt x="10496" y="5236"/>
                    <a:pt x="10496" y="5249"/>
                    <a:pt x="10496" y="5249"/>
                  </a:cubicBezTo>
                  <a:close/>
                </a:path>
              </a:pathLst>
            </a:custGeom>
            <a:solidFill>
              <a:srgbClr val="24D1AF"/>
            </a:solidFill>
            <a:ln w="1333" cap="flat">
              <a:noFill/>
              <a:prstDash val="solid"/>
              <a:miter/>
            </a:ln>
          </p:spPr>
          <p:txBody>
            <a:bodyPr rtlCol="0" anchor="ctr"/>
            <a:lstStyle/>
            <a:p>
              <a:endParaRPr lang="zh-CN" altLang="en-US"/>
            </a:p>
          </p:txBody>
        </p:sp>
        <p:sp>
          <p:nvSpPr>
            <p:cNvPr id="306" name="任意多边形: 形状 305">
              <a:extLst>
                <a:ext uri="{FF2B5EF4-FFF2-40B4-BE49-F238E27FC236}">
                  <a16:creationId xmlns:a16="http://schemas.microsoft.com/office/drawing/2014/main" id="{FEB2A849-D98F-B25C-BD51-A096A77E51FE}"/>
                </a:ext>
              </a:extLst>
            </p:cNvPr>
            <p:cNvSpPr/>
            <p:nvPr/>
          </p:nvSpPr>
          <p:spPr>
            <a:xfrm>
              <a:off x="2155147" y="4243744"/>
              <a:ext cx="3921" cy="3921"/>
            </a:xfrm>
            <a:custGeom>
              <a:avLst/>
              <a:gdLst>
                <a:gd name="connsiteX0" fmla="*/ 3907 w 3921"/>
                <a:gd name="connsiteY0" fmla="*/ 1942 h 3921"/>
                <a:gd name="connsiteX1" fmla="*/ 1947 w 3921"/>
                <a:gd name="connsiteY1" fmla="*/ 3902 h 3921"/>
                <a:gd name="connsiteX2" fmla="*/ -14 w 3921"/>
                <a:gd name="connsiteY2" fmla="*/ 1942 h 3921"/>
                <a:gd name="connsiteX3" fmla="*/ 1947 w 3921"/>
                <a:gd name="connsiteY3" fmla="*/ -19 h 3921"/>
                <a:gd name="connsiteX4" fmla="*/ 3907 w 3921"/>
                <a:gd name="connsiteY4" fmla="*/ 1942 h 3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1" h="3921">
                  <a:moveTo>
                    <a:pt x="3907" y="1942"/>
                  </a:moveTo>
                  <a:cubicBezTo>
                    <a:pt x="3907" y="3022"/>
                    <a:pt x="3030" y="3902"/>
                    <a:pt x="1947" y="3902"/>
                  </a:cubicBezTo>
                  <a:cubicBezTo>
                    <a:pt x="864" y="3902"/>
                    <a:pt x="-14" y="3022"/>
                    <a:pt x="-14" y="1942"/>
                  </a:cubicBezTo>
                  <a:cubicBezTo>
                    <a:pt x="-14" y="861"/>
                    <a:pt x="864" y="-19"/>
                    <a:pt x="1947" y="-19"/>
                  </a:cubicBezTo>
                  <a:cubicBezTo>
                    <a:pt x="3030" y="-19"/>
                    <a:pt x="3907" y="861"/>
                    <a:pt x="3907" y="1942"/>
                  </a:cubicBezTo>
                  <a:close/>
                </a:path>
              </a:pathLst>
            </a:custGeom>
            <a:solidFill>
              <a:srgbClr val="24D1AF"/>
            </a:solidFill>
            <a:ln w="1333" cap="flat">
              <a:noFill/>
              <a:prstDash val="solid"/>
              <a:miter/>
            </a:ln>
          </p:spPr>
          <p:txBody>
            <a:bodyPr rtlCol="0" anchor="ctr"/>
            <a:lstStyle/>
            <a:p>
              <a:endParaRPr lang="zh-CN" altLang="en-US"/>
            </a:p>
          </p:txBody>
        </p:sp>
        <p:sp>
          <p:nvSpPr>
            <p:cNvPr id="307" name="任意多边形: 形状 306">
              <a:extLst>
                <a:ext uri="{FF2B5EF4-FFF2-40B4-BE49-F238E27FC236}">
                  <a16:creationId xmlns:a16="http://schemas.microsoft.com/office/drawing/2014/main" id="{D7D3B4DD-6D8C-7DD7-ADD5-73771B95F2F7}"/>
                </a:ext>
              </a:extLst>
            </p:cNvPr>
            <p:cNvSpPr/>
            <p:nvPr/>
          </p:nvSpPr>
          <p:spPr>
            <a:xfrm>
              <a:off x="2162443" y="4244718"/>
              <a:ext cx="21392" cy="1960"/>
            </a:xfrm>
            <a:custGeom>
              <a:avLst/>
              <a:gdLst>
                <a:gd name="connsiteX0" fmla="*/ 20392 w 21392"/>
                <a:gd name="connsiteY0" fmla="*/ 1941 h 1960"/>
                <a:gd name="connsiteX1" fmla="*/ 960 w 21392"/>
                <a:gd name="connsiteY1" fmla="*/ 1941 h 1960"/>
                <a:gd name="connsiteX2" fmla="*/ -14 w 21392"/>
                <a:gd name="connsiteY2" fmla="*/ 968 h 1960"/>
                <a:gd name="connsiteX3" fmla="*/ -14 w 21392"/>
                <a:gd name="connsiteY3" fmla="*/ 968 h 1960"/>
                <a:gd name="connsiteX4" fmla="*/ 960 w 21392"/>
                <a:gd name="connsiteY4" fmla="*/ -19 h 1960"/>
                <a:gd name="connsiteX5" fmla="*/ 20392 w 21392"/>
                <a:gd name="connsiteY5" fmla="*/ -19 h 1960"/>
                <a:gd name="connsiteX6" fmla="*/ 21379 w 21392"/>
                <a:gd name="connsiteY6" fmla="*/ 968 h 1960"/>
                <a:gd name="connsiteX7" fmla="*/ 21379 w 21392"/>
                <a:gd name="connsiteY7" fmla="*/ 968 h 1960"/>
                <a:gd name="connsiteX8" fmla="*/ 20392 w 21392"/>
                <a:gd name="connsiteY8" fmla="*/ 1941 h 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92" h="1960">
                  <a:moveTo>
                    <a:pt x="20392" y="1941"/>
                  </a:moveTo>
                  <a:lnTo>
                    <a:pt x="960" y="1941"/>
                  </a:lnTo>
                  <a:cubicBezTo>
                    <a:pt x="422" y="1941"/>
                    <a:pt x="-14" y="1501"/>
                    <a:pt x="-14" y="968"/>
                  </a:cubicBezTo>
                  <a:lnTo>
                    <a:pt x="-14" y="968"/>
                  </a:lnTo>
                  <a:cubicBezTo>
                    <a:pt x="-14" y="434"/>
                    <a:pt x="420" y="-6"/>
                    <a:pt x="960" y="-19"/>
                  </a:cubicBezTo>
                  <a:lnTo>
                    <a:pt x="20392" y="-19"/>
                  </a:lnTo>
                  <a:cubicBezTo>
                    <a:pt x="20938" y="-19"/>
                    <a:pt x="21379" y="421"/>
                    <a:pt x="21379" y="968"/>
                  </a:cubicBezTo>
                  <a:lnTo>
                    <a:pt x="21379" y="968"/>
                  </a:lnTo>
                  <a:cubicBezTo>
                    <a:pt x="21372" y="1501"/>
                    <a:pt x="20932" y="1941"/>
                    <a:pt x="20392" y="1941"/>
                  </a:cubicBezTo>
                  <a:close/>
                </a:path>
              </a:pathLst>
            </a:custGeom>
            <a:solidFill>
              <a:srgbClr val="24D1AF"/>
            </a:solidFill>
            <a:ln w="1333" cap="flat">
              <a:noFill/>
              <a:prstDash val="solid"/>
              <a:miter/>
            </a:ln>
          </p:spPr>
          <p:txBody>
            <a:bodyPr rtlCol="0" anchor="ctr"/>
            <a:lstStyle/>
            <a:p>
              <a:endParaRPr lang="zh-CN" altLang="en-US"/>
            </a:p>
          </p:txBody>
        </p:sp>
        <p:sp>
          <p:nvSpPr>
            <p:cNvPr id="308" name="任意多边形: 形状 307">
              <a:extLst>
                <a:ext uri="{FF2B5EF4-FFF2-40B4-BE49-F238E27FC236}">
                  <a16:creationId xmlns:a16="http://schemas.microsoft.com/office/drawing/2014/main" id="{DD142ABE-166F-0FC0-C32B-A86E54FDC13C}"/>
                </a:ext>
              </a:extLst>
            </p:cNvPr>
            <p:cNvSpPr/>
            <p:nvPr/>
          </p:nvSpPr>
          <p:spPr>
            <a:xfrm>
              <a:off x="2155147" y="4252186"/>
              <a:ext cx="3921" cy="3921"/>
            </a:xfrm>
            <a:custGeom>
              <a:avLst/>
              <a:gdLst>
                <a:gd name="connsiteX0" fmla="*/ 3907 w 3921"/>
                <a:gd name="connsiteY0" fmla="*/ 1941 h 3921"/>
                <a:gd name="connsiteX1" fmla="*/ 1947 w 3921"/>
                <a:gd name="connsiteY1" fmla="*/ 3902 h 3921"/>
                <a:gd name="connsiteX2" fmla="*/ -14 w 3921"/>
                <a:gd name="connsiteY2" fmla="*/ 1941 h 3921"/>
                <a:gd name="connsiteX3" fmla="*/ 1947 w 3921"/>
                <a:gd name="connsiteY3" fmla="*/ -19 h 3921"/>
                <a:gd name="connsiteX4" fmla="*/ 3907 w 3921"/>
                <a:gd name="connsiteY4" fmla="*/ 1941 h 3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1" h="3921">
                  <a:moveTo>
                    <a:pt x="3907" y="1941"/>
                  </a:moveTo>
                  <a:cubicBezTo>
                    <a:pt x="3907" y="3022"/>
                    <a:pt x="3030" y="3902"/>
                    <a:pt x="1947" y="3902"/>
                  </a:cubicBezTo>
                  <a:cubicBezTo>
                    <a:pt x="864" y="3902"/>
                    <a:pt x="-14" y="3022"/>
                    <a:pt x="-14" y="1941"/>
                  </a:cubicBezTo>
                  <a:cubicBezTo>
                    <a:pt x="-14" y="861"/>
                    <a:pt x="864" y="-19"/>
                    <a:pt x="1947" y="-19"/>
                  </a:cubicBezTo>
                  <a:cubicBezTo>
                    <a:pt x="3030" y="-19"/>
                    <a:pt x="3907" y="861"/>
                    <a:pt x="3907" y="1941"/>
                  </a:cubicBezTo>
                  <a:close/>
                </a:path>
              </a:pathLst>
            </a:custGeom>
            <a:solidFill>
              <a:srgbClr val="24D1AF"/>
            </a:solidFill>
            <a:ln w="1333" cap="flat">
              <a:noFill/>
              <a:prstDash val="solid"/>
              <a:miter/>
            </a:ln>
          </p:spPr>
          <p:txBody>
            <a:bodyPr rtlCol="0" anchor="ctr"/>
            <a:lstStyle/>
            <a:p>
              <a:endParaRPr lang="zh-CN" altLang="en-US"/>
            </a:p>
          </p:txBody>
        </p:sp>
        <p:sp>
          <p:nvSpPr>
            <p:cNvPr id="309" name="任意多边形: 形状 308">
              <a:extLst>
                <a:ext uri="{FF2B5EF4-FFF2-40B4-BE49-F238E27FC236}">
                  <a16:creationId xmlns:a16="http://schemas.microsoft.com/office/drawing/2014/main" id="{23D186E7-59B8-E781-7C32-EDAE949425B9}"/>
                </a:ext>
              </a:extLst>
            </p:cNvPr>
            <p:cNvSpPr/>
            <p:nvPr/>
          </p:nvSpPr>
          <p:spPr>
            <a:xfrm>
              <a:off x="2162443" y="4253160"/>
              <a:ext cx="21392" cy="1960"/>
            </a:xfrm>
            <a:custGeom>
              <a:avLst/>
              <a:gdLst>
                <a:gd name="connsiteX0" fmla="*/ 20392 w 21392"/>
                <a:gd name="connsiteY0" fmla="*/ 1941 h 1960"/>
                <a:gd name="connsiteX1" fmla="*/ 960 w 21392"/>
                <a:gd name="connsiteY1" fmla="*/ 1941 h 1960"/>
                <a:gd name="connsiteX2" fmla="*/ -14 w 21392"/>
                <a:gd name="connsiteY2" fmla="*/ 968 h 1960"/>
                <a:gd name="connsiteX3" fmla="*/ -14 w 21392"/>
                <a:gd name="connsiteY3" fmla="*/ 968 h 1960"/>
                <a:gd name="connsiteX4" fmla="*/ 960 w 21392"/>
                <a:gd name="connsiteY4" fmla="*/ -19 h 1960"/>
                <a:gd name="connsiteX5" fmla="*/ 20392 w 21392"/>
                <a:gd name="connsiteY5" fmla="*/ -19 h 1960"/>
                <a:gd name="connsiteX6" fmla="*/ 21379 w 21392"/>
                <a:gd name="connsiteY6" fmla="*/ 968 h 1960"/>
                <a:gd name="connsiteX7" fmla="*/ 21379 w 21392"/>
                <a:gd name="connsiteY7" fmla="*/ 968 h 1960"/>
                <a:gd name="connsiteX8" fmla="*/ 20392 w 21392"/>
                <a:gd name="connsiteY8" fmla="*/ 1941 h 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92" h="1960">
                  <a:moveTo>
                    <a:pt x="20392" y="1941"/>
                  </a:moveTo>
                  <a:lnTo>
                    <a:pt x="960" y="1941"/>
                  </a:lnTo>
                  <a:cubicBezTo>
                    <a:pt x="422" y="1941"/>
                    <a:pt x="-14" y="1501"/>
                    <a:pt x="-14" y="968"/>
                  </a:cubicBezTo>
                  <a:lnTo>
                    <a:pt x="-14" y="968"/>
                  </a:lnTo>
                  <a:cubicBezTo>
                    <a:pt x="-14" y="434"/>
                    <a:pt x="420" y="-6"/>
                    <a:pt x="960" y="-19"/>
                  </a:cubicBezTo>
                  <a:lnTo>
                    <a:pt x="20392" y="-19"/>
                  </a:lnTo>
                  <a:cubicBezTo>
                    <a:pt x="20938" y="-19"/>
                    <a:pt x="21379" y="421"/>
                    <a:pt x="21379" y="968"/>
                  </a:cubicBezTo>
                  <a:lnTo>
                    <a:pt x="21379" y="968"/>
                  </a:lnTo>
                  <a:cubicBezTo>
                    <a:pt x="21372" y="1501"/>
                    <a:pt x="20932" y="1941"/>
                    <a:pt x="20392" y="1941"/>
                  </a:cubicBezTo>
                  <a:close/>
                </a:path>
              </a:pathLst>
            </a:custGeom>
            <a:solidFill>
              <a:srgbClr val="24D1AF"/>
            </a:solidFill>
            <a:ln w="1333" cap="flat">
              <a:noFill/>
              <a:prstDash val="solid"/>
              <a:miter/>
            </a:ln>
          </p:spPr>
          <p:txBody>
            <a:bodyPr rtlCol="0" anchor="ctr"/>
            <a:lstStyle/>
            <a:p>
              <a:endParaRPr lang="zh-CN" altLang="en-US"/>
            </a:p>
          </p:txBody>
        </p:sp>
        <p:sp>
          <p:nvSpPr>
            <p:cNvPr id="310" name="任意多边形: 形状 309">
              <a:extLst>
                <a:ext uri="{FF2B5EF4-FFF2-40B4-BE49-F238E27FC236}">
                  <a16:creationId xmlns:a16="http://schemas.microsoft.com/office/drawing/2014/main" id="{BC8FC705-BF47-1FFB-33FA-092327DDD4CD}"/>
                </a:ext>
              </a:extLst>
            </p:cNvPr>
            <p:cNvSpPr/>
            <p:nvPr/>
          </p:nvSpPr>
          <p:spPr>
            <a:xfrm>
              <a:off x="2155147" y="4260629"/>
              <a:ext cx="3921" cy="3921"/>
            </a:xfrm>
            <a:custGeom>
              <a:avLst/>
              <a:gdLst>
                <a:gd name="connsiteX0" fmla="*/ 3907 w 3921"/>
                <a:gd name="connsiteY0" fmla="*/ 1941 h 3921"/>
                <a:gd name="connsiteX1" fmla="*/ 1947 w 3921"/>
                <a:gd name="connsiteY1" fmla="*/ 3902 h 3921"/>
                <a:gd name="connsiteX2" fmla="*/ -14 w 3921"/>
                <a:gd name="connsiteY2" fmla="*/ 1941 h 3921"/>
                <a:gd name="connsiteX3" fmla="*/ 1947 w 3921"/>
                <a:gd name="connsiteY3" fmla="*/ -19 h 3921"/>
                <a:gd name="connsiteX4" fmla="*/ 3907 w 3921"/>
                <a:gd name="connsiteY4" fmla="*/ 1941 h 3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1" h="3921">
                  <a:moveTo>
                    <a:pt x="3907" y="1941"/>
                  </a:moveTo>
                  <a:cubicBezTo>
                    <a:pt x="3907" y="3022"/>
                    <a:pt x="3030" y="3902"/>
                    <a:pt x="1947" y="3902"/>
                  </a:cubicBezTo>
                  <a:cubicBezTo>
                    <a:pt x="864" y="3902"/>
                    <a:pt x="-14" y="3022"/>
                    <a:pt x="-14" y="1941"/>
                  </a:cubicBezTo>
                  <a:cubicBezTo>
                    <a:pt x="-14" y="861"/>
                    <a:pt x="864" y="-19"/>
                    <a:pt x="1947" y="-19"/>
                  </a:cubicBezTo>
                  <a:cubicBezTo>
                    <a:pt x="3030" y="-19"/>
                    <a:pt x="3907" y="861"/>
                    <a:pt x="3907" y="1941"/>
                  </a:cubicBezTo>
                  <a:close/>
                </a:path>
              </a:pathLst>
            </a:custGeom>
            <a:solidFill>
              <a:srgbClr val="24D1AF"/>
            </a:solidFill>
            <a:ln w="1333" cap="flat">
              <a:noFill/>
              <a:prstDash val="solid"/>
              <a:miter/>
            </a:ln>
          </p:spPr>
          <p:txBody>
            <a:bodyPr rtlCol="0" anchor="ctr"/>
            <a:lstStyle/>
            <a:p>
              <a:endParaRPr lang="zh-CN" altLang="en-US"/>
            </a:p>
          </p:txBody>
        </p:sp>
        <p:sp>
          <p:nvSpPr>
            <p:cNvPr id="311" name="任意多边形: 形状 310">
              <a:extLst>
                <a:ext uri="{FF2B5EF4-FFF2-40B4-BE49-F238E27FC236}">
                  <a16:creationId xmlns:a16="http://schemas.microsoft.com/office/drawing/2014/main" id="{43E299F7-BB75-C5A3-8BEB-832E157FFE28}"/>
                </a:ext>
              </a:extLst>
            </p:cNvPr>
            <p:cNvSpPr/>
            <p:nvPr/>
          </p:nvSpPr>
          <p:spPr>
            <a:xfrm>
              <a:off x="2162443" y="4261616"/>
              <a:ext cx="21392" cy="1960"/>
            </a:xfrm>
            <a:custGeom>
              <a:avLst/>
              <a:gdLst>
                <a:gd name="connsiteX0" fmla="*/ 20392 w 21392"/>
                <a:gd name="connsiteY0" fmla="*/ 1941 h 1960"/>
                <a:gd name="connsiteX1" fmla="*/ 960 w 21392"/>
                <a:gd name="connsiteY1" fmla="*/ 1941 h 1960"/>
                <a:gd name="connsiteX2" fmla="*/ -14 w 21392"/>
                <a:gd name="connsiteY2" fmla="*/ 968 h 1960"/>
                <a:gd name="connsiteX3" fmla="*/ -14 w 21392"/>
                <a:gd name="connsiteY3" fmla="*/ 968 h 1960"/>
                <a:gd name="connsiteX4" fmla="*/ 960 w 21392"/>
                <a:gd name="connsiteY4" fmla="*/ -19 h 1960"/>
                <a:gd name="connsiteX5" fmla="*/ 20392 w 21392"/>
                <a:gd name="connsiteY5" fmla="*/ -19 h 1960"/>
                <a:gd name="connsiteX6" fmla="*/ 21379 w 21392"/>
                <a:gd name="connsiteY6" fmla="*/ 968 h 1960"/>
                <a:gd name="connsiteX7" fmla="*/ 21379 w 21392"/>
                <a:gd name="connsiteY7" fmla="*/ 968 h 1960"/>
                <a:gd name="connsiteX8" fmla="*/ 20392 w 21392"/>
                <a:gd name="connsiteY8" fmla="*/ 1941 h 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92" h="1960">
                  <a:moveTo>
                    <a:pt x="20392" y="1941"/>
                  </a:moveTo>
                  <a:lnTo>
                    <a:pt x="960" y="1941"/>
                  </a:lnTo>
                  <a:cubicBezTo>
                    <a:pt x="422" y="1941"/>
                    <a:pt x="-14" y="1501"/>
                    <a:pt x="-14" y="968"/>
                  </a:cubicBezTo>
                  <a:lnTo>
                    <a:pt x="-14" y="968"/>
                  </a:lnTo>
                  <a:cubicBezTo>
                    <a:pt x="-14" y="434"/>
                    <a:pt x="420" y="-6"/>
                    <a:pt x="960" y="-19"/>
                  </a:cubicBezTo>
                  <a:lnTo>
                    <a:pt x="20392" y="-19"/>
                  </a:lnTo>
                  <a:cubicBezTo>
                    <a:pt x="20938" y="-19"/>
                    <a:pt x="21379" y="421"/>
                    <a:pt x="21379" y="968"/>
                  </a:cubicBezTo>
                  <a:lnTo>
                    <a:pt x="21379" y="968"/>
                  </a:lnTo>
                  <a:cubicBezTo>
                    <a:pt x="21372" y="1501"/>
                    <a:pt x="20932" y="1941"/>
                    <a:pt x="20392" y="1941"/>
                  </a:cubicBezTo>
                  <a:close/>
                </a:path>
              </a:pathLst>
            </a:custGeom>
            <a:solidFill>
              <a:srgbClr val="24D1AF"/>
            </a:solidFill>
            <a:ln w="1333" cap="flat">
              <a:noFill/>
              <a:prstDash val="solid"/>
              <a:miter/>
            </a:ln>
          </p:spPr>
          <p:txBody>
            <a:bodyPr rtlCol="0" anchor="ctr"/>
            <a:lstStyle/>
            <a:p>
              <a:endParaRPr lang="zh-CN" altLang="en-US"/>
            </a:p>
          </p:txBody>
        </p:sp>
        <p:sp>
          <p:nvSpPr>
            <p:cNvPr id="312" name="任意多边形: 形状 311">
              <a:extLst>
                <a:ext uri="{FF2B5EF4-FFF2-40B4-BE49-F238E27FC236}">
                  <a16:creationId xmlns:a16="http://schemas.microsoft.com/office/drawing/2014/main" id="{D05DC59B-127D-4AAB-EAB7-7AE07C04CEC0}"/>
                </a:ext>
              </a:extLst>
            </p:cNvPr>
            <p:cNvSpPr/>
            <p:nvPr/>
          </p:nvSpPr>
          <p:spPr>
            <a:xfrm>
              <a:off x="2155147" y="4269071"/>
              <a:ext cx="3921" cy="3921"/>
            </a:xfrm>
            <a:custGeom>
              <a:avLst/>
              <a:gdLst>
                <a:gd name="connsiteX0" fmla="*/ 3907 w 3921"/>
                <a:gd name="connsiteY0" fmla="*/ 1941 h 3921"/>
                <a:gd name="connsiteX1" fmla="*/ 1947 w 3921"/>
                <a:gd name="connsiteY1" fmla="*/ 3902 h 3921"/>
                <a:gd name="connsiteX2" fmla="*/ -14 w 3921"/>
                <a:gd name="connsiteY2" fmla="*/ 1941 h 3921"/>
                <a:gd name="connsiteX3" fmla="*/ 1947 w 3921"/>
                <a:gd name="connsiteY3" fmla="*/ -19 h 3921"/>
                <a:gd name="connsiteX4" fmla="*/ 3907 w 3921"/>
                <a:gd name="connsiteY4" fmla="*/ 1941 h 3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1" h="3921">
                  <a:moveTo>
                    <a:pt x="3907" y="1941"/>
                  </a:moveTo>
                  <a:cubicBezTo>
                    <a:pt x="3907" y="3021"/>
                    <a:pt x="3030" y="3902"/>
                    <a:pt x="1947" y="3902"/>
                  </a:cubicBezTo>
                  <a:cubicBezTo>
                    <a:pt x="864" y="3902"/>
                    <a:pt x="-14" y="3021"/>
                    <a:pt x="-14" y="1941"/>
                  </a:cubicBezTo>
                  <a:cubicBezTo>
                    <a:pt x="-14" y="861"/>
                    <a:pt x="864" y="-19"/>
                    <a:pt x="1947" y="-19"/>
                  </a:cubicBezTo>
                  <a:cubicBezTo>
                    <a:pt x="3030" y="-19"/>
                    <a:pt x="3907" y="861"/>
                    <a:pt x="3907" y="1941"/>
                  </a:cubicBezTo>
                  <a:close/>
                </a:path>
              </a:pathLst>
            </a:custGeom>
            <a:solidFill>
              <a:srgbClr val="24D1AF"/>
            </a:solidFill>
            <a:ln w="1333" cap="flat">
              <a:noFill/>
              <a:prstDash val="solid"/>
              <a:miter/>
            </a:ln>
          </p:spPr>
          <p:txBody>
            <a:bodyPr rtlCol="0" anchor="ctr"/>
            <a:lstStyle/>
            <a:p>
              <a:endParaRPr lang="zh-CN" altLang="en-US"/>
            </a:p>
          </p:txBody>
        </p:sp>
        <p:sp>
          <p:nvSpPr>
            <p:cNvPr id="313" name="任意多边形: 形状 312">
              <a:extLst>
                <a:ext uri="{FF2B5EF4-FFF2-40B4-BE49-F238E27FC236}">
                  <a16:creationId xmlns:a16="http://schemas.microsoft.com/office/drawing/2014/main" id="{1BDE9CC6-00FE-4FD9-C685-5698268A0989}"/>
                </a:ext>
              </a:extLst>
            </p:cNvPr>
            <p:cNvSpPr/>
            <p:nvPr/>
          </p:nvSpPr>
          <p:spPr>
            <a:xfrm>
              <a:off x="2162443" y="4270045"/>
              <a:ext cx="21392" cy="1960"/>
            </a:xfrm>
            <a:custGeom>
              <a:avLst/>
              <a:gdLst>
                <a:gd name="connsiteX0" fmla="*/ 20392 w 21392"/>
                <a:gd name="connsiteY0" fmla="*/ 1941 h 1960"/>
                <a:gd name="connsiteX1" fmla="*/ 960 w 21392"/>
                <a:gd name="connsiteY1" fmla="*/ 1941 h 1960"/>
                <a:gd name="connsiteX2" fmla="*/ -14 w 21392"/>
                <a:gd name="connsiteY2" fmla="*/ 968 h 1960"/>
                <a:gd name="connsiteX3" fmla="*/ -14 w 21392"/>
                <a:gd name="connsiteY3" fmla="*/ 968 h 1960"/>
                <a:gd name="connsiteX4" fmla="*/ 960 w 21392"/>
                <a:gd name="connsiteY4" fmla="*/ -19 h 1960"/>
                <a:gd name="connsiteX5" fmla="*/ 20392 w 21392"/>
                <a:gd name="connsiteY5" fmla="*/ -19 h 1960"/>
                <a:gd name="connsiteX6" fmla="*/ 21379 w 21392"/>
                <a:gd name="connsiteY6" fmla="*/ 968 h 1960"/>
                <a:gd name="connsiteX7" fmla="*/ 21379 w 21392"/>
                <a:gd name="connsiteY7" fmla="*/ 968 h 1960"/>
                <a:gd name="connsiteX8" fmla="*/ 20392 w 21392"/>
                <a:gd name="connsiteY8" fmla="*/ 1941 h 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92" h="1960">
                  <a:moveTo>
                    <a:pt x="20392" y="1941"/>
                  </a:moveTo>
                  <a:lnTo>
                    <a:pt x="960" y="1941"/>
                  </a:lnTo>
                  <a:cubicBezTo>
                    <a:pt x="422" y="1941"/>
                    <a:pt x="-14" y="1501"/>
                    <a:pt x="-14" y="968"/>
                  </a:cubicBezTo>
                  <a:lnTo>
                    <a:pt x="-14" y="968"/>
                  </a:lnTo>
                  <a:cubicBezTo>
                    <a:pt x="-14" y="434"/>
                    <a:pt x="420" y="-6"/>
                    <a:pt x="960" y="-19"/>
                  </a:cubicBezTo>
                  <a:lnTo>
                    <a:pt x="20392" y="-19"/>
                  </a:lnTo>
                  <a:cubicBezTo>
                    <a:pt x="20938" y="-19"/>
                    <a:pt x="21379" y="421"/>
                    <a:pt x="21379" y="968"/>
                  </a:cubicBezTo>
                  <a:lnTo>
                    <a:pt x="21379" y="968"/>
                  </a:lnTo>
                  <a:cubicBezTo>
                    <a:pt x="21372" y="1501"/>
                    <a:pt x="20932" y="1941"/>
                    <a:pt x="20392" y="1941"/>
                  </a:cubicBezTo>
                  <a:close/>
                </a:path>
              </a:pathLst>
            </a:custGeom>
            <a:solidFill>
              <a:srgbClr val="24D1AF"/>
            </a:solidFill>
            <a:ln w="1333" cap="flat">
              <a:noFill/>
              <a:prstDash val="solid"/>
              <a:miter/>
            </a:ln>
          </p:spPr>
          <p:txBody>
            <a:bodyPr rtlCol="0" anchor="ctr"/>
            <a:lstStyle/>
            <a:p>
              <a:endParaRPr lang="zh-CN" altLang="en-US"/>
            </a:p>
          </p:txBody>
        </p:sp>
        <p:sp>
          <p:nvSpPr>
            <p:cNvPr id="314" name="任意多边形: 形状 313">
              <a:extLst>
                <a:ext uri="{FF2B5EF4-FFF2-40B4-BE49-F238E27FC236}">
                  <a16:creationId xmlns:a16="http://schemas.microsoft.com/office/drawing/2014/main" id="{B1E3A786-5EF3-4D21-FF8F-623EFF094FD7}"/>
                </a:ext>
              </a:extLst>
            </p:cNvPr>
            <p:cNvSpPr/>
            <p:nvPr/>
          </p:nvSpPr>
          <p:spPr>
            <a:xfrm>
              <a:off x="2155147" y="4277514"/>
              <a:ext cx="3921" cy="3921"/>
            </a:xfrm>
            <a:custGeom>
              <a:avLst/>
              <a:gdLst>
                <a:gd name="connsiteX0" fmla="*/ 3907 w 3921"/>
                <a:gd name="connsiteY0" fmla="*/ 1941 h 3921"/>
                <a:gd name="connsiteX1" fmla="*/ 1947 w 3921"/>
                <a:gd name="connsiteY1" fmla="*/ 3902 h 3921"/>
                <a:gd name="connsiteX2" fmla="*/ -14 w 3921"/>
                <a:gd name="connsiteY2" fmla="*/ 1941 h 3921"/>
                <a:gd name="connsiteX3" fmla="*/ 1947 w 3921"/>
                <a:gd name="connsiteY3" fmla="*/ -19 h 3921"/>
                <a:gd name="connsiteX4" fmla="*/ 3907 w 3921"/>
                <a:gd name="connsiteY4" fmla="*/ 1941 h 3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1" h="3921">
                  <a:moveTo>
                    <a:pt x="3907" y="1941"/>
                  </a:moveTo>
                  <a:cubicBezTo>
                    <a:pt x="3907" y="3022"/>
                    <a:pt x="3030" y="3902"/>
                    <a:pt x="1947" y="3902"/>
                  </a:cubicBezTo>
                  <a:cubicBezTo>
                    <a:pt x="864" y="3902"/>
                    <a:pt x="-14" y="3022"/>
                    <a:pt x="-14" y="1941"/>
                  </a:cubicBezTo>
                  <a:cubicBezTo>
                    <a:pt x="-14" y="861"/>
                    <a:pt x="864" y="-19"/>
                    <a:pt x="1947" y="-19"/>
                  </a:cubicBezTo>
                  <a:cubicBezTo>
                    <a:pt x="3030" y="-19"/>
                    <a:pt x="3907" y="861"/>
                    <a:pt x="3907" y="1941"/>
                  </a:cubicBezTo>
                  <a:close/>
                </a:path>
              </a:pathLst>
            </a:custGeom>
            <a:solidFill>
              <a:srgbClr val="24D1AF"/>
            </a:solidFill>
            <a:ln w="1333" cap="flat">
              <a:noFill/>
              <a:prstDash val="solid"/>
              <a:miter/>
            </a:ln>
          </p:spPr>
          <p:txBody>
            <a:bodyPr rtlCol="0" anchor="ctr"/>
            <a:lstStyle/>
            <a:p>
              <a:endParaRPr lang="zh-CN" altLang="en-US"/>
            </a:p>
          </p:txBody>
        </p:sp>
        <p:sp>
          <p:nvSpPr>
            <p:cNvPr id="315" name="任意多边形: 形状 314">
              <a:extLst>
                <a:ext uri="{FF2B5EF4-FFF2-40B4-BE49-F238E27FC236}">
                  <a16:creationId xmlns:a16="http://schemas.microsoft.com/office/drawing/2014/main" id="{344E6F6F-2A65-91CD-DFD7-2577421502DB}"/>
                </a:ext>
              </a:extLst>
            </p:cNvPr>
            <p:cNvSpPr/>
            <p:nvPr/>
          </p:nvSpPr>
          <p:spPr>
            <a:xfrm>
              <a:off x="2162443" y="4278487"/>
              <a:ext cx="21392" cy="1960"/>
            </a:xfrm>
            <a:custGeom>
              <a:avLst/>
              <a:gdLst>
                <a:gd name="connsiteX0" fmla="*/ 20392 w 21392"/>
                <a:gd name="connsiteY0" fmla="*/ 1941 h 1960"/>
                <a:gd name="connsiteX1" fmla="*/ 960 w 21392"/>
                <a:gd name="connsiteY1" fmla="*/ 1941 h 1960"/>
                <a:gd name="connsiteX2" fmla="*/ -14 w 21392"/>
                <a:gd name="connsiteY2" fmla="*/ 968 h 1960"/>
                <a:gd name="connsiteX3" fmla="*/ -14 w 21392"/>
                <a:gd name="connsiteY3" fmla="*/ 968 h 1960"/>
                <a:gd name="connsiteX4" fmla="*/ 960 w 21392"/>
                <a:gd name="connsiteY4" fmla="*/ -19 h 1960"/>
                <a:gd name="connsiteX5" fmla="*/ 20392 w 21392"/>
                <a:gd name="connsiteY5" fmla="*/ -19 h 1960"/>
                <a:gd name="connsiteX6" fmla="*/ 21379 w 21392"/>
                <a:gd name="connsiteY6" fmla="*/ 968 h 1960"/>
                <a:gd name="connsiteX7" fmla="*/ 21379 w 21392"/>
                <a:gd name="connsiteY7" fmla="*/ 968 h 1960"/>
                <a:gd name="connsiteX8" fmla="*/ 20392 w 21392"/>
                <a:gd name="connsiteY8" fmla="*/ 1941 h 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92" h="1960">
                  <a:moveTo>
                    <a:pt x="20392" y="1941"/>
                  </a:moveTo>
                  <a:lnTo>
                    <a:pt x="960" y="1941"/>
                  </a:lnTo>
                  <a:cubicBezTo>
                    <a:pt x="422" y="1941"/>
                    <a:pt x="-14" y="1501"/>
                    <a:pt x="-14" y="968"/>
                  </a:cubicBezTo>
                  <a:lnTo>
                    <a:pt x="-14" y="968"/>
                  </a:lnTo>
                  <a:cubicBezTo>
                    <a:pt x="-14" y="434"/>
                    <a:pt x="420" y="-6"/>
                    <a:pt x="960" y="-19"/>
                  </a:cubicBezTo>
                  <a:lnTo>
                    <a:pt x="20392" y="-19"/>
                  </a:lnTo>
                  <a:cubicBezTo>
                    <a:pt x="20938" y="-19"/>
                    <a:pt x="21379" y="421"/>
                    <a:pt x="21379" y="968"/>
                  </a:cubicBezTo>
                  <a:lnTo>
                    <a:pt x="21379" y="968"/>
                  </a:lnTo>
                  <a:cubicBezTo>
                    <a:pt x="21372" y="1501"/>
                    <a:pt x="20932" y="1941"/>
                    <a:pt x="20392" y="1941"/>
                  </a:cubicBezTo>
                  <a:close/>
                </a:path>
              </a:pathLst>
            </a:custGeom>
            <a:solidFill>
              <a:srgbClr val="24D1AF"/>
            </a:solidFill>
            <a:ln w="1333" cap="flat">
              <a:noFill/>
              <a:prstDash val="solid"/>
              <a:miter/>
            </a:ln>
          </p:spPr>
          <p:txBody>
            <a:bodyPr rtlCol="0" anchor="ctr"/>
            <a:lstStyle/>
            <a:p>
              <a:endParaRPr lang="zh-CN" altLang="en-US"/>
            </a:p>
          </p:txBody>
        </p:sp>
        <p:sp>
          <p:nvSpPr>
            <p:cNvPr id="316" name="任意多边形: 形状 315">
              <a:extLst>
                <a:ext uri="{FF2B5EF4-FFF2-40B4-BE49-F238E27FC236}">
                  <a16:creationId xmlns:a16="http://schemas.microsoft.com/office/drawing/2014/main" id="{2BF0E027-EA60-95A3-BA9D-14779B3B94C7}"/>
                </a:ext>
              </a:extLst>
            </p:cNvPr>
            <p:cNvSpPr/>
            <p:nvPr/>
          </p:nvSpPr>
          <p:spPr>
            <a:xfrm>
              <a:off x="1874346" y="4728085"/>
              <a:ext cx="73634" cy="24727"/>
            </a:xfrm>
            <a:custGeom>
              <a:avLst/>
              <a:gdLst>
                <a:gd name="connsiteX0" fmla="*/ 60537 w 73634"/>
                <a:gd name="connsiteY0" fmla="*/ 17653 h 24727"/>
                <a:gd name="connsiteX1" fmla="*/ 73621 w 73634"/>
                <a:gd name="connsiteY1" fmla="*/ -19 h 24727"/>
                <a:gd name="connsiteX2" fmla="*/ 62711 w 73634"/>
                <a:gd name="connsiteY2" fmla="*/ 5796 h 24727"/>
                <a:gd name="connsiteX3" fmla="*/ 6175 w 73634"/>
                <a:gd name="connsiteY3" fmla="*/ 14785 h 24727"/>
                <a:gd name="connsiteX4" fmla="*/ -14 w 73634"/>
                <a:gd name="connsiteY4" fmla="*/ 22041 h 24727"/>
                <a:gd name="connsiteX5" fmla="*/ -14 w 73634"/>
                <a:gd name="connsiteY5" fmla="*/ 24708 h 24727"/>
                <a:gd name="connsiteX6" fmla="*/ 60537 w 73634"/>
                <a:gd name="connsiteY6" fmla="*/ 24708 h 24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634" h="24727">
                  <a:moveTo>
                    <a:pt x="60537" y="17653"/>
                  </a:moveTo>
                  <a:lnTo>
                    <a:pt x="73621" y="-19"/>
                  </a:lnTo>
                  <a:cubicBezTo>
                    <a:pt x="70739" y="3088"/>
                    <a:pt x="66896" y="5129"/>
                    <a:pt x="62711" y="5796"/>
                  </a:cubicBezTo>
                  <a:lnTo>
                    <a:pt x="6175" y="14785"/>
                  </a:lnTo>
                  <a:cubicBezTo>
                    <a:pt x="2610" y="15359"/>
                    <a:pt x="-14" y="18426"/>
                    <a:pt x="-14" y="22041"/>
                  </a:cubicBezTo>
                  <a:lnTo>
                    <a:pt x="-14" y="24708"/>
                  </a:lnTo>
                  <a:lnTo>
                    <a:pt x="60537" y="24708"/>
                  </a:lnTo>
                  <a:close/>
                </a:path>
              </a:pathLst>
            </a:custGeom>
            <a:solidFill>
              <a:srgbClr val="DFECF4"/>
            </a:solidFill>
            <a:ln w="1333" cap="flat">
              <a:noFill/>
              <a:prstDash val="solid"/>
              <a:miter/>
            </a:ln>
          </p:spPr>
          <p:txBody>
            <a:bodyPr rtlCol="0" anchor="ctr"/>
            <a:lstStyle/>
            <a:p>
              <a:endParaRPr lang="zh-CN" altLang="en-US"/>
            </a:p>
          </p:txBody>
        </p:sp>
        <p:sp>
          <p:nvSpPr>
            <p:cNvPr id="317" name="任意多边形: 形状 316">
              <a:extLst>
                <a:ext uri="{FF2B5EF4-FFF2-40B4-BE49-F238E27FC236}">
                  <a16:creationId xmlns:a16="http://schemas.microsoft.com/office/drawing/2014/main" id="{185F1162-B024-4B36-4DD2-950BEB3E680B}"/>
                </a:ext>
              </a:extLst>
            </p:cNvPr>
            <p:cNvSpPr/>
            <p:nvPr/>
          </p:nvSpPr>
          <p:spPr>
            <a:xfrm>
              <a:off x="1961372" y="4195453"/>
              <a:ext cx="83618" cy="97504"/>
            </a:xfrm>
            <a:custGeom>
              <a:avLst/>
              <a:gdLst>
                <a:gd name="connsiteX0" fmla="*/ 15763 w 83618"/>
                <a:gd name="connsiteY0" fmla="*/ 97273 h 97504"/>
                <a:gd name="connsiteX1" fmla="*/ 40904 w 83618"/>
                <a:gd name="connsiteY1" fmla="*/ 97273 h 97504"/>
                <a:gd name="connsiteX2" fmla="*/ 57242 w 83618"/>
                <a:gd name="connsiteY2" fmla="*/ 77520 h 97504"/>
                <a:gd name="connsiteX3" fmla="*/ 63417 w 83618"/>
                <a:gd name="connsiteY3" fmla="*/ 65156 h 97504"/>
                <a:gd name="connsiteX4" fmla="*/ 66324 w 83618"/>
                <a:gd name="connsiteY4" fmla="*/ 73425 h 97504"/>
                <a:gd name="connsiteX5" fmla="*/ 72446 w 83618"/>
                <a:gd name="connsiteY5" fmla="*/ 60635 h 97504"/>
                <a:gd name="connsiteX6" fmla="*/ 80675 w 83618"/>
                <a:gd name="connsiteY6" fmla="*/ 20770 h 97504"/>
                <a:gd name="connsiteX7" fmla="*/ 39450 w 83618"/>
                <a:gd name="connsiteY7" fmla="*/ 10100 h 97504"/>
                <a:gd name="connsiteX8" fmla="*/ 4773 w 83618"/>
                <a:gd name="connsiteY8" fmla="*/ 31187 h 97504"/>
                <a:gd name="connsiteX9" fmla="*/ 15763 w 83618"/>
                <a:gd name="connsiteY9" fmla="*/ 97273 h 97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618" h="97504">
                  <a:moveTo>
                    <a:pt x="15763" y="97273"/>
                  </a:moveTo>
                  <a:cubicBezTo>
                    <a:pt x="15763" y="97273"/>
                    <a:pt x="31101" y="95325"/>
                    <a:pt x="40904" y="97273"/>
                  </a:cubicBezTo>
                  <a:cubicBezTo>
                    <a:pt x="50706" y="99220"/>
                    <a:pt x="60523" y="87416"/>
                    <a:pt x="57242" y="77520"/>
                  </a:cubicBezTo>
                  <a:cubicBezTo>
                    <a:pt x="53961" y="67624"/>
                    <a:pt x="60523" y="56874"/>
                    <a:pt x="63417" y="65156"/>
                  </a:cubicBezTo>
                  <a:cubicBezTo>
                    <a:pt x="66311" y="73439"/>
                    <a:pt x="64150" y="73799"/>
                    <a:pt x="66324" y="73425"/>
                  </a:cubicBezTo>
                  <a:cubicBezTo>
                    <a:pt x="68498" y="73052"/>
                    <a:pt x="69179" y="61342"/>
                    <a:pt x="72446" y="60635"/>
                  </a:cubicBezTo>
                  <a:cubicBezTo>
                    <a:pt x="75714" y="59928"/>
                    <a:pt x="89558" y="51299"/>
                    <a:pt x="80675" y="20770"/>
                  </a:cubicBezTo>
                  <a:cubicBezTo>
                    <a:pt x="71793" y="-9759"/>
                    <a:pt x="44531" y="-569"/>
                    <a:pt x="39450" y="10100"/>
                  </a:cubicBezTo>
                  <a:cubicBezTo>
                    <a:pt x="34368" y="20770"/>
                    <a:pt x="11188" y="19930"/>
                    <a:pt x="4773" y="31187"/>
                  </a:cubicBezTo>
                  <a:cubicBezTo>
                    <a:pt x="-1642" y="42443"/>
                    <a:pt x="-4616" y="60462"/>
                    <a:pt x="15763" y="97273"/>
                  </a:cubicBezTo>
                  <a:close/>
                </a:path>
              </a:pathLst>
            </a:custGeom>
            <a:solidFill>
              <a:srgbClr val="F27C1C"/>
            </a:solidFill>
            <a:ln w="1333" cap="flat">
              <a:noFill/>
              <a:prstDash val="solid"/>
              <a:miter/>
            </a:ln>
          </p:spPr>
          <p:txBody>
            <a:bodyPr rtlCol="0" anchor="ctr"/>
            <a:lstStyle/>
            <a:p>
              <a:endParaRPr lang="zh-CN" altLang="en-US"/>
            </a:p>
          </p:txBody>
        </p:sp>
        <p:sp>
          <p:nvSpPr>
            <p:cNvPr id="318" name="任意多边形: 形状 317">
              <a:extLst>
                <a:ext uri="{FF2B5EF4-FFF2-40B4-BE49-F238E27FC236}">
                  <a16:creationId xmlns:a16="http://schemas.microsoft.com/office/drawing/2014/main" id="{A16CADD9-EE77-392B-CF5B-478A77A61D30}"/>
                </a:ext>
              </a:extLst>
            </p:cNvPr>
            <p:cNvSpPr/>
            <p:nvPr/>
          </p:nvSpPr>
          <p:spPr>
            <a:xfrm>
              <a:off x="1961290" y="4207760"/>
              <a:ext cx="68859" cy="85197"/>
            </a:xfrm>
            <a:custGeom>
              <a:avLst/>
              <a:gdLst>
                <a:gd name="connsiteX0" fmla="*/ 55150 w 68859"/>
                <a:gd name="connsiteY0" fmla="*/ 16119 h 85197"/>
                <a:gd name="connsiteX1" fmla="*/ 38118 w 68859"/>
                <a:gd name="connsiteY1" fmla="*/ -19 h 85197"/>
                <a:gd name="connsiteX2" fmla="*/ 4775 w 68859"/>
                <a:gd name="connsiteY2" fmla="*/ 18893 h 85197"/>
                <a:gd name="connsiteX3" fmla="*/ 15819 w 68859"/>
                <a:gd name="connsiteY3" fmla="*/ 84966 h 85197"/>
                <a:gd name="connsiteX4" fmla="*/ 40959 w 68859"/>
                <a:gd name="connsiteY4" fmla="*/ 84966 h 85197"/>
                <a:gd name="connsiteX5" fmla="*/ 57297 w 68859"/>
                <a:gd name="connsiteY5" fmla="*/ 65213 h 85197"/>
                <a:gd name="connsiteX6" fmla="*/ 59458 w 68859"/>
                <a:gd name="connsiteY6" fmla="*/ 50462 h 85197"/>
                <a:gd name="connsiteX7" fmla="*/ 59458 w 68859"/>
                <a:gd name="connsiteY7" fmla="*/ 50462 h 85197"/>
                <a:gd name="connsiteX8" fmla="*/ 55150 w 68859"/>
                <a:gd name="connsiteY8" fmla="*/ 16119 h 85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59" h="85197">
                  <a:moveTo>
                    <a:pt x="55150" y="16119"/>
                  </a:moveTo>
                  <a:cubicBezTo>
                    <a:pt x="33811" y="13305"/>
                    <a:pt x="35891" y="4182"/>
                    <a:pt x="38118" y="-19"/>
                  </a:cubicBezTo>
                  <a:cubicBezTo>
                    <a:pt x="31116" y="8397"/>
                    <a:pt x="10790" y="8463"/>
                    <a:pt x="4775" y="18893"/>
                  </a:cubicBezTo>
                  <a:cubicBezTo>
                    <a:pt x="-1693" y="30163"/>
                    <a:pt x="-4561" y="48155"/>
                    <a:pt x="15819" y="84966"/>
                  </a:cubicBezTo>
                  <a:cubicBezTo>
                    <a:pt x="15819" y="84966"/>
                    <a:pt x="31156" y="83018"/>
                    <a:pt x="40959" y="84966"/>
                  </a:cubicBezTo>
                  <a:cubicBezTo>
                    <a:pt x="50762" y="86913"/>
                    <a:pt x="60578" y="75109"/>
                    <a:pt x="57297" y="65213"/>
                  </a:cubicBezTo>
                  <a:cubicBezTo>
                    <a:pt x="55243" y="58958"/>
                    <a:pt x="57084" y="52383"/>
                    <a:pt x="59458" y="50462"/>
                  </a:cubicBezTo>
                  <a:lnTo>
                    <a:pt x="59458" y="50462"/>
                  </a:lnTo>
                  <a:cubicBezTo>
                    <a:pt x="59458" y="50462"/>
                    <a:pt x="83212" y="19787"/>
                    <a:pt x="55150" y="16119"/>
                  </a:cubicBezTo>
                  <a:close/>
                </a:path>
              </a:pathLst>
            </a:custGeom>
            <a:gradFill>
              <a:gsLst>
                <a:gs pos="0">
                  <a:srgbClr val="DA4F11"/>
                </a:gs>
                <a:gs pos="58000">
                  <a:srgbClr val="EA6C18"/>
                </a:gs>
                <a:gs pos="100000">
                  <a:srgbClr val="F27C1C"/>
                </a:gs>
              </a:gsLst>
              <a:lin ang="759153" scaled="1"/>
            </a:gradFill>
            <a:ln w="1333" cap="flat">
              <a:noFill/>
              <a:prstDash val="solid"/>
              <a:miter/>
            </a:ln>
          </p:spPr>
          <p:txBody>
            <a:bodyPr rtlCol="0" anchor="ctr"/>
            <a:lstStyle/>
            <a:p>
              <a:endParaRPr lang="zh-CN" altLang="en-US"/>
            </a:p>
          </p:txBody>
        </p:sp>
      </p:grpSp>
      <p:grpSp>
        <p:nvGrpSpPr>
          <p:cNvPr id="319" name="组合 318">
            <a:extLst>
              <a:ext uri="{FF2B5EF4-FFF2-40B4-BE49-F238E27FC236}">
                <a16:creationId xmlns:a16="http://schemas.microsoft.com/office/drawing/2014/main" id="{15D6381C-ACE2-7F19-9123-49461EB1F92E}"/>
              </a:ext>
            </a:extLst>
          </p:cNvPr>
          <p:cNvGrpSpPr/>
          <p:nvPr/>
        </p:nvGrpSpPr>
        <p:grpSpPr>
          <a:xfrm>
            <a:off x="8540153" y="1948206"/>
            <a:ext cx="413968" cy="400110"/>
            <a:chOff x="1848761" y="4178938"/>
            <a:chExt cx="600152" cy="580062"/>
          </a:xfrm>
        </p:grpSpPr>
        <p:sp>
          <p:nvSpPr>
            <p:cNvPr id="320" name="任意多边形: 形状 319">
              <a:extLst>
                <a:ext uri="{FF2B5EF4-FFF2-40B4-BE49-F238E27FC236}">
                  <a16:creationId xmlns:a16="http://schemas.microsoft.com/office/drawing/2014/main" id="{07BC5C7C-2EF1-0847-2D14-C1BD569DF5CB}"/>
                </a:ext>
              </a:extLst>
            </p:cNvPr>
            <p:cNvSpPr/>
            <p:nvPr/>
          </p:nvSpPr>
          <p:spPr>
            <a:xfrm>
              <a:off x="2237171" y="4367526"/>
              <a:ext cx="80610" cy="67873"/>
            </a:xfrm>
            <a:custGeom>
              <a:avLst/>
              <a:gdLst>
                <a:gd name="connsiteX0" fmla="*/ 79369 w 80610"/>
                <a:gd name="connsiteY0" fmla="*/ -19 h 67873"/>
                <a:gd name="connsiteX1" fmla="*/ 16498 w 80610"/>
                <a:gd name="connsiteY1" fmla="*/ -19 h 67873"/>
                <a:gd name="connsiteX2" fmla="*/ 17711 w 80610"/>
                <a:gd name="connsiteY2" fmla="*/ 1208 h 67873"/>
                <a:gd name="connsiteX3" fmla="*/ 17711 w 80610"/>
                <a:gd name="connsiteY3" fmla="*/ 50115 h 67873"/>
                <a:gd name="connsiteX4" fmla="*/ -14 w 80610"/>
                <a:gd name="connsiteY4" fmla="*/ 67854 h 67873"/>
                <a:gd name="connsiteX5" fmla="*/ 62871 w 80610"/>
                <a:gd name="connsiteY5" fmla="*/ 67854 h 67873"/>
                <a:gd name="connsiteX6" fmla="*/ 80596 w 80610"/>
                <a:gd name="connsiteY6" fmla="*/ 50115 h 67873"/>
                <a:gd name="connsiteX7" fmla="*/ 80596 w 80610"/>
                <a:gd name="connsiteY7" fmla="*/ 1208 h 67873"/>
                <a:gd name="connsiteX8" fmla="*/ 79369 w 80610"/>
                <a:gd name="connsiteY8" fmla="*/ -19 h 6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610" h="67873">
                  <a:moveTo>
                    <a:pt x="79369" y="-19"/>
                  </a:moveTo>
                  <a:lnTo>
                    <a:pt x="16498" y="-19"/>
                  </a:lnTo>
                  <a:cubicBezTo>
                    <a:pt x="17170" y="-6"/>
                    <a:pt x="17711" y="541"/>
                    <a:pt x="17711" y="1208"/>
                  </a:cubicBezTo>
                  <a:lnTo>
                    <a:pt x="17711" y="50115"/>
                  </a:lnTo>
                  <a:cubicBezTo>
                    <a:pt x="17682" y="59892"/>
                    <a:pt x="9765" y="67814"/>
                    <a:pt x="-14" y="67854"/>
                  </a:cubicBezTo>
                  <a:lnTo>
                    <a:pt x="62871" y="67854"/>
                  </a:lnTo>
                  <a:cubicBezTo>
                    <a:pt x="72650" y="67814"/>
                    <a:pt x="80567" y="59892"/>
                    <a:pt x="80596" y="50115"/>
                  </a:cubicBezTo>
                  <a:lnTo>
                    <a:pt x="80596" y="1208"/>
                  </a:lnTo>
                  <a:cubicBezTo>
                    <a:pt x="80596" y="528"/>
                    <a:pt x="80047" y="-19"/>
                    <a:pt x="79369" y="-19"/>
                  </a:cubicBezTo>
                  <a:close/>
                </a:path>
              </a:pathLst>
            </a:custGeom>
            <a:solidFill>
              <a:srgbClr val="CCDEF2"/>
            </a:solidFill>
            <a:ln w="1333" cap="flat">
              <a:noFill/>
              <a:prstDash val="solid"/>
              <a:miter/>
            </a:ln>
          </p:spPr>
          <p:txBody>
            <a:bodyPr rtlCol="0" anchor="ctr"/>
            <a:lstStyle/>
            <a:p>
              <a:endParaRPr lang="zh-CN" altLang="en-US"/>
            </a:p>
          </p:txBody>
        </p:sp>
        <p:sp>
          <p:nvSpPr>
            <p:cNvPr id="321" name="任意多边形: 形状 320">
              <a:extLst>
                <a:ext uri="{FF2B5EF4-FFF2-40B4-BE49-F238E27FC236}">
                  <a16:creationId xmlns:a16="http://schemas.microsoft.com/office/drawing/2014/main" id="{C1E269D6-7896-3E08-1B3C-7BC3D8077F07}"/>
                </a:ext>
              </a:extLst>
            </p:cNvPr>
            <p:cNvSpPr/>
            <p:nvPr/>
          </p:nvSpPr>
          <p:spPr>
            <a:xfrm>
              <a:off x="2237171" y="4367526"/>
              <a:ext cx="80610" cy="67873"/>
            </a:xfrm>
            <a:custGeom>
              <a:avLst/>
              <a:gdLst>
                <a:gd name="connsiteX0" fmla="*/ 79369 w 80610"/>
                <a:gd name="connsiteY0" fmla="*/ -19 h 67873"/>
                <a:gd name="connsiteX1" fmla="*/ 16498 w 80610"/>
                <a:gd name="connsiteY1" fmla="*/ -19 h 67873"/>
                <a:gd name="connsiteX2" fmla="*/ 17711 w 80610"/>
                <a:gd name="connsiteY2" fmla="*/ 1208 h 67873"/>
                <a:gd name="connsiteX3" fmla="*/ 17711 w 80610"/>
                <a:gd name="connsiteY3" fmla="*/ 50115 h 67873"/>
                <a:gd name="connsiteX4" fmla="*/ -14 w 80610"/>
                <a:gd name="connsiteY4" fmla="*/ 67854 h 67873"/>
                <a:gd name="connsiteX5" fmla="*/ 62871 w 80610"/>
                <a:gd name="connsiteY5" fmla="*/ 67854 h 67873"/>
                <a:gd name="connsiteX6" fmla="*/ 80596 w 80610"/>
                <a:gd name="connsiteY6" fmla="*/ 50115 h 67873"/>
                <a:gd name="connsiteX7" fmla="*/ 80596 w 80610"/>
                <a:gd name="connsiteY7" fmla="*/ 1208 h 67873"/>
                <a:gd name="connsiteX8" fmla="*/ 79369 w 80610"/>
                <a:gd name="connsiteY8" fmla="*/ -19 h 6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610" h="67873">
                  <a:moveTo>
                    <a:pt x="79369" y="-19"/>
                  </a:moveTo>
                  <a:lnTo>
                    <a:pt x="16498" y="-19"/>
                  </a:lnTo>
                  <a:cubicBezTo>
                    <a:pt x="17170" y="-6"/>
                    <a:pt x="17711" y="541"/>
                    <a:pt x="17711" y="1208"/>
                  </a:cubicBezTo>
                  <a:lnTo>
                    <a:pt x="17711" y="50115"/>
                  </a:lnTo>
                  <a:cubicBezTo>
                    <a:pt x="17682" y="59892"/>
                    <a:pt x="9765" y="67814"/>
                    <a:pt x="-14" y="67854"/>
                  </a:cubicBezTo>
                  <a:lnTo>
                    <a:pt x="62871" y="67854"/>
                  </a:lnTo>
                  <a:cubicBezTo>
                    <a:pt x="72650" y="67814"/>
                    <a:pt x="80567" y="59892"/>
                    <a:pt x="80596" y="50115"/>
                  </a:cubicBezTo>
                  <a:lnTo>
                    <a:pt x="80596" y="1208"/>
                  </a:lnTo>
                  <a:cubicBezTo>
                    <a:pt x="80596" y="528"/>
                    <a:pt x="80047" y="-19"/>
                    <a:pt x="79369" y="-19"/>
                  </a:cubicBezTo>
                  <a:close/>
                </a:path>
              </a:pathLst>
            </a:custGeom>
            <a:gradFill>
              <a:gsLst>
                <a:gs pos="0">
                  <a:srgbClr val="FFFFFF">
                    <a:alpha val="0"/>
                  </a:srgbClr>
                </a:gs>
                <a:gs pos="50000">
                  <a:srgbClr val="7F7F7F">
                    <a:alpha val="49804"/>
                  </a:srgbClr>
                </a:gs>
                <a:gs pos="100000">
                  <a:srgbClr val="000000"/>
                </a:gs>
              </a:gsLst>
              <a:lin ang="16200000" scaled="1"/>
            </a:gradFill>
            <a:ln w="1333" cap="flat">
              <a:solidFill>
                <a:srgbClr val="000000">
                  <a:alpha val="49000"/>
                </a:srgbClr>
              </a:solidFill>
              <a:prstDash val="solid"/>
              <a:miter/>
            </a:ln>
          </p:spPr>
          <p:txBody>
            <a:bodyPr rtlCol="0" anchor="ctr"/>
            <a:lstStyle/>
            <a:p>
              <a:endParaRPr lang="zh-CN" altLang="en-US"/>
            </a:p>
          </p:txBody>
        </p:sp>
        <p:sp>
          <p:nvSpPr>
            <p:cNvPr id="322" name="任意多边形: 形状 321">
              <a:extLst>
                <a:ext uri="{FF2B5EF4-FFF2-40B4-BE49-F238E27FC236}">
                  <a16:creationId xmlns:a16="http://schemas.microsoft.com/office/drawing/2014/main" id="{9E71A146-6F84-54E5-DBBC-4FB4037DC372}"/>
                </a:ext>
              </a:extLst>
            </p:cNvPr>
            <p:cNvSpPr/>
            <p:nvPr/>
          </p:nvSpPr>
          <p:spPr>
            <a:xfrm>
              <a:off x="2227995" y="4365086"/>
              <a:ext cx="80610" cy="67859"/>
            </a:xfrm>
            <a:custGeom>
              <a:avLst/>
              <a:gdLst>
                <a:gd name="connsiteX0" fmla="*/ 79383 w 80610"/>
                <a:gd name="connsiteY0" fmla="*/ -19 h 67859"/>
                <a:gd name="connsiteX1" fmla="*/ 16498 w 80610"/>
                <a:gd name="connsiteY1" fmla="*/ -19 h 67859"/>
                <a:gd name="connsiteX2" fmla="*/ 17725 w 80610"/>
                <a:gd name="connsiteY2" fmla="*/ 1194 h 67859"/>
                <a:gd name="connsiteX3" fmla="*/ 17725 w 80610"/>
                <a:gd name="connsiteY3" fmla="*/ 50115 h 67859"/>
                <a:gd name="connsiteX4" fmla="*/ -14 w 80610"/>
                <a:gd name="connsiteY4" fmla="*/ 67840 h 67859"/>
                <a:gd name="connsiteX5" fmla="*/ 62871 w 80610"/>
                <a:gd name="connsiteY5" fmla="*/ 67840 h 67859"/>
                <a:gd name="connsiteX6" fmla="*/ 80596 w 80610"/>
                <a:gd name="connsiteY6" fmla="*/ 50115 h 67859"/>
                <a:gd name="connsiteX7" fmla="*/ 80596 w 80610"/>
                <a:gd name="connsiteY7" fmla="*/ 1168 h 67859"/>
                <a:gd name="connsiteX8" fmla="*/ 79383 w 80610"/>
                <a:gd name="connsiteY8" fmla="*/ -19 h 6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610" h="67859">
                  <a:moveTo>
                    <a:pt x="79383" y="-19"/>
                  </a:moveTo>
                  <a:lnTo>
                    <a:pt x="16498" y="-19"/>
                  </a:lnTo>
                  <a:cubicBezTo>
                    <a:pt x="17170" y="-19"/>
                    <a:pt x="17717" y="527"/>
                    <a:pt x="17725" y="1194"/>
                  </a:cubicBezTo>
                  <a:lnTo>
                    <a:pt x="17725" y="50115"/>
                  </a:lnTo>
                  <a:cubicBezTo>
                    <a:pt x="17695" y="59891"/>
                    <a:pt x="9769" y="67814"/>
                    <a:pt x="-14" y="67840"/>
                  </a:cubicBezTo>
                  <a:lnTo>
                    <a:pt x="62871" y="67840"/>
                  </a:lnTo>
                  <a:cubicBezTo>
                    <a:pt x="72649" y="67814"/>
                    <a:pt x="80567" y="59891"/>
                    <a:pt x="80596" y="50115"/>
                  </a:cubicBezTo>
                  <a:lnTo>
                    <a:pt x="80596" y="1168"/>
                  </a:lnTo>
                  <a:cubicBezTo>
                    <a:pt x="80582" y="514"/>
                    <a:pt x="80043" y="-19"/>
                    <a:pt x="79383" y="-19"/>
                  </a:cubicBezTo>
                  <a:close/>
                </a:path>
              </a:pathLst>
            </a:custGeom>
            <a:solidFill>
              <a:srgbClr val="B4CAEF"/>
            </a:solidFill>
            <a:ln w="1333" cap="flat">
              <a:noFill/>
              <a:prstDash val="solid"/>
              <a:miter/>
            </a:ln>
          </p:spPr>
          <p:txBody>
            <a:bodyPr rtlCol="0" anchor="ctr"/>
            <a:lstStyle/>
            <a:p>
              <a:endParaRPr lang="zh-CN" altLang="en-US"/>
            </a:p>
          </p:txBody>
        </p:sp>
        <p:sp>
          <p:nvSpPr>
            <p:cNvPr id="323" name="任意多边形: 形状 322">
              <a:extLst>
                <a:ext uri="{FF2B5EF4-FFF2-40B4-BE49-F238E27FC236}">
                  <a16:creationId xmlns:a16="http://schemas.microsoft.com/office/drawing/2014/main" id="{3F7E74C6-86F3-18D4-3D66-0E184DA1B278}"/>
                </a:ext>
              </a:extLst>
            </p:cNvPr>
            <p:cNvSpPr/>
            <p:nvPr/>
          </p:nvSpPr>
          <p:spPr>
            <a:xfrm>
              <a:off x="2244507" y="4365086"/>
              <a:ext cx="64098" cy="67913"/>
            </a:xfrm>
            <a:custGeom>
              <a:avLst/>
              <a:gdLst>
                <a:gd name="connsiteX0" fmla="*/ 62871 w 64098"/>
                <a:gd name="connsiteY0" fmla="*/ -19 h 67913"/>
                <a:gd name="connsiteX1" fmla="*/ -14 w 64098"/>
                <a:gd name="connsiteY1" fmla="*/ -19 h 67913"/>
                <a:gd name="connsiteX2" fmla="*/ 1213 w 64098"/>
                <a:gd name="connsiteY2" fmla="*/ 1194 h 67913"/>
                <a:gd name="connsiteX3" fmla="*/ 1213 w 64098"/>
                <a:gd name="connsiteY3" fmla="*/ 19720 h 67913"/>
                <a:gd name="connsiteX4" fmla="*/ 17845 w 64098"/>
                <a:gd name="connsiteY4" fmla="*/ 36351 h 67913"/>
                <a:gd name="connsiteX5" fmla="*/ 27594 w 64098"/>
                <a:gd name="connsiteY5" fmla="*/ 59891 h 67913"/>
                <a:gd name="connsiteX6" fmla="*/ 27594 w 64098"/>
                <a:gd name="connsiteY6" fmla="*/ 67894 h 67913"/>
                <a:gd name="connsiteX7" fmla="*/ 46360 w 64098"/>
                <a:gd name="connsiteY7" fmla="*/ 67894 h 67913"/>
                <a:gd name="connsiteX8" fmla="*/ 64085 w 64098"/>
                <a:gd name="connsiteY8" fmla="*/ 50169 h 67913"/>
                <a:gd name="connsiteX9" fmla="*/ 64085 w 64098"/>
                <a:gd name="connsiteY9" fmla="*/ 1168 h 67913"/>
                <a:gd name="connsiteX10" fmla="*/ 62871 w 64098"/>
                <a:gd name="connsiteY10" fmla="*/ -19 h 67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4098" h="67913">
                  <a:moveTo>
                    <a:pt x="62871" y="-19"/>
                  </a:moveTo>
                  <a:lnTo>
                    <a:pt x="-14" y="-19"/>
                  </a:lnTo>
                  <a:cubicBezTo>
                    <a:pt x="658" y="-19"/>
                    <a:pt x="1205" y="527"/>
                    <a:pt x="1213" y="1194"/>
                  </a:cubicBezTo>
                  <a:lnTo>
                    <a:pt x="1213" y="19720"/>
                  </a:lnTo>
                  <a:lnTo>
                    <a:pt x="17845" y="36351"/>
                  </a:lnTo>
                  <a:cubicBezTo>
                    <a:pt x="24083" y="42593"/>
                    <a:pt x="27589" y="51062"/>
                    <a:pt x="27594" y="59891"/>
                  </a:cubicBezTo>
                  <a:lnTo>
                    <a:pt x="27594" y="67894"/>
                  </a:lnTo>
                  <a:lnTo>
                    <a:pt x="46360" y="67894"/>
                  </a:lnTo>
                  <a:cubicBezTo>
                    <a:pt x="56137" y="67867"/>
                    <a:pt x="64056" y="59945"/>
                    <a:pt x="64085" y="50169"/>
                  </a:cubicBezTo>
                  <a:lnTo>
                    <a:pt x="64085" y="1168"/>
                  </a:lnTo>
                  <a:cubicBezTo>
                    <a:pt x="64070" y="514"/>
                    <a:pt x="63531" y="-19"/>
                    <a:pt x="62871" y="-19"/>
                  </a:cubicBezTo>
                  <a:close/>
                </a:path>
              </a:pathLst>
            </a:custGeom>
            <a:solidFill>
              <a:srgbClr val="B4CAEF"/>
            </a:solidFill>
            <a:ln w="1333" cap="flat">
              <a:noFill/>
              <a:prstDash val="solid"/>
              <a:miter/>
            </a:ln>
          </p:spPr>
          <p:txBody>
            <a:bodyPr rtlCol="0" anchor="ctr"/>
            <a:lstStyle/>
            <a:p>
              <a:endParaRPr lang="zh-CN" altLang="en-US"/>
            </a:p>
          </p:txBody>
        </p:sp>
        <p:sp>
          <p:nvSpPr>
            <p:cNvPr id="324" name="任意多边形: 形状 323">
              <a:extLst>
                <a:ext uri="{FF2B5EF4-FFF2-40B4-BE49-F238E27FC236}">
                  <a16:creationId xmlns:a16="http://schemas.microsoft.com/office/drawing/2014/main" id="{A5319EE1-672C-AD0D-99FE-460798768453}"/>
                </a:ext>
              </a:extLst>
            </p:cNvPr>
            <p:cNvSpPr/>
            <p:nvPr/>
          </p:nvSpPr>
          <p:spPr>
            <a:xfrm>
              <a:off x="2117790" y="4178938"/>
              <a:ext cx="331109" cy="205886"/>
            </a:xfrm>
            <a:custGeom>
              <a:avLst/>
              <a:gdLst>
                <a:gd name="connsiteX0" fmla="*/ 313651 w 331109"/>
                <a:gd name="connsiteY0" fmla="*/ 0 h 205886"/>
                <a:gd name="connsiteX1" fmla="*/ 331110 w 331109"/>
                <a:gd name="connsiteY1" fmla="*/ 0 h 205886"/>
                <a:gd name="connsiteX2" fmla="*/ 331110 w 331109"/>
                <a:gd name="connsiteY2" fmla="*/ 205887 h 205886"/>
                <a:gd name="connsiteX3" fmla="*/ 313651 w 331109"/>
                <a:gd name="connsiteY3" fmla="*/ 205887 h 205886"/>
                <a:gd name="connsiteX4" fmla="*/ 17458 w 331109"/>
                <a:gd name="connsiteY4" fmla="*/ 205887 h 205886"/>
                <a:gd name="connsiteX5" fmla="*/ 0 w 331109"/>
                <a:gd name="connsiteY5" fmla="*/ 205887 h 205886"/>
                <a:gd name="connsiteX6" fmla="*/ 0 w 331109"/>
                <a:gd name="connsiteY6" fmla="*/ 0 h 205886"/>
                <a:gd name="connsiteX7" fmla="*/ 17458 w 331109"/>
                <a:gd name="connsiteY7" fmla="*/ 0 h 205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1109" h="205886">
                  <a:moveTo>
                    <a:pt x="313651" y="0"/>
                  </a:moveTo>
                  <a:cubicBezTo>
                    <a:pt x="323294" y="0"/>
                    <a:pt x="331110" y="0"/>
                    <a:pt x="331110" y="0"/>
                  </a:cubicBezTo>
                  <a:lnTo>
                    <a:pt x="331110" y="205887"/>
                  </a:lnTo>
                  <a:cubicBezTo>
                    <a:pt x="331110" y="205887"/>
                    <a:pt x="323294" y="205887"/>
                    <a:pt x="313651" y="205887"/>
                  </a:cubicBezTo>
                  <a:lnTo>
                    <a:pt x="17458" y="205887"/>
                  </a:lnTo>
                  <a:cubicBezTo>
                    <a:pt x="7816" y="205887"/>
                    <a:pt x="0" y="205887"/>
                    <a:pt x="0" y="205887"/>
                  </a:cubicBezTo>
                  <a:lnTo>
                    <a:pt x="0" y="0"/>
                  </a:lnTo>
                  <a:cubicBezTo>
                    <a:pt x="0" y="0"/>
                    <a:pt x="7816" y="0"/>
                    <a:pt x="17458" y="0"/>
                  </a:cubicBezTo>
                  <a:close/>
                </a:path>
              </a:pathLst>
            </a:custGeom>
            <a:solidFill>
              <a:srgbClr val="CCDEF2"/>
            </a:solidFill>
            <a:ln w="1333" cap="flat">
              <a:noFill/>
              <a:prstDash val="solid"/>
              <a:miter/>
            </a:ln>
          </p:spPr>
          <p:txBody>
            <a:bodyPr rtlCol="0" anchor="ctr"/>
            <a:lstStyle/>
            <a:p>
              <a:endParaRPr lang="zh-CN" altLang="en-US"/>
            </a:p>
          </p:txBody>
        </p:sp>
        <p:sp>
          <p:nvSpPr>
            <p:cNvPr id="325" name="任意多边形: 形状 324">
              <a:extLst>
                <a:ext uri="{FF2B5EF4-FFF2-40B4-BE49-F238E27FC236}">
                  <a16:creationId xmlns:a16="http://schemas.microsoft.com/office/drawing/2014/main" id="{896EA281-BE5E-9203-C844-D33DA727DB98}"/>
                </a:ext>
              </a:extLst>
            </p:cNvPr>
            <p:cNvSpPr/>
            <p:nvPr/>
          </p:nvSpPr>
          <p:spPr>
            <a:xfrm>
              <a:off x="2412423" y="4178938"/>
              <a:ext cx="36490" cy="205886"/>
            </a:xfrm>
            <a:custGeom>
              <a:avLst/>
              <a:gdLst>
                <a:gd name="connsiteX0" fmla="*/ 19005 w 36490"/>
                <a:gd name="connsiteY0" fmla="*/ -19 h 205886"/>
                <a:gd name="connsiteX1" fmla="*/ -14 w 36490"/>
                <a:gd name="connsiteY1" fmla="*/ -19 h 205886"/>
                <a:gd name="connsiteX2" fmla="*/ 17445 w 36490"/>
                <a:gd name="connsiteY2" fmla="*/ 17439 h 205886"/>
                <a:gd name="connsiteX3" fmla="*/ 17445 w 36490"/>
                <a:gd name="connsiteY3" fmla="*/ 188422 h 205886"/>
                <a:gd name="connsiteX4" fmla="*/ -14 w 36490"/>
                <a:gd name="connsiteY4" fmla="*/ 205867 h 205886"/>
                <a:gd name="connsiteX5" fmla="*/ 19005 w 36490"/>
                <a:gd name="connsiteY5" fmla="*/ 205867 h 205886"/>
                <a:gd name="connsiteX6" fmla="*/ 36477 w 36490"/>
                <a:gd name="connsiteY6" fmla="*/ 188449 h 205886"/>
                <a:gd name="connsiteX7" fmla="*/ 36477 w 36490"/>
                <a:gd name="connsiteY7" fmla="*/ 188422 h 205886"/>
                <a:gd name="connsiteX8" fmla="*/ 36477 w 36490"/>
                <a:gd name="connsiteY8" fmla="*/ 17439 h 205886"/>
                <a:gd name="connsiteX9" fmla="*/ 19018 w 36490"/>
                <a:gd name="connsiteY9" fmla="*/ -19 h 205886"/>
                <a:gd name="connsiteX10" fmla="*/ 19005 w 36490"/>
                <a:gd name="connsiteY10" fmla="*/ -19 h 205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490" h="205886">
                  <a:moveTo>
                    <a:pt x="19005" y="-19"/>
                  </a:moveTo>
                  <a:lnTo>
                    <a:pt x="-14" y="-19"/>
                  </a:lnTo>
                  <a:cubicBezTo>
                    <a:pt x="9628" y="-19"/>
                    <a:pt x="17445" y="7796"/>
                    <a:pt x="17445" y="17439"/>
                  </a:cubicBezTo>
                  <a:lnTo>
                    <a:pt x="17445" y="188422"/>
                  </a:lnTo>
                  <a:cubicBezTo>
                    <a:pt x="17437" y="198065"/>
                    <a:pt x="9622" y="205867"/>
                    <a:pt x="-14" y="205867"/>
                  </a:cubicBezTo>
                  <a:lnTo>
                    <a:pt x="19005" y="205867"/>
                  </a:lnTo>
                  <a:cubicBezTo>
                    <a:pt x="28640" y="205881"/>
                    <a:pt x="36462" y="198079"/>
                    <a:pt x="36477" y="188449"/>
                  </a:cubicBezTo>
                  <a:cubicBezTo>
                    <a:pt x="36477" y="188436"/>
                    <a:pt x="36477" y="188436"/>
                    <a:pt x="36477" y="188422"/>
                  </a:cubicBezTo>
                  <a:lnTo>
                    <a:pt x="36477" y="17439"/>
                  </a:lnTo>
                  <a:cubicBezTo>
                    <a:pt x="36477" y="7796"/>
                    <a:pt x="28660" y="-19"/>
                    <a:pt x="19018" y="-19"/>
                  </a:cubicBezTo>
                  <a:cubicBezTo>
                    <a:pt x="19014" y="-19"/>
                    <a:pt x="19009" y="-19"/>
                    <a:pt x="19005" y="-19"/>
                  </a:cubicBezTo>
                  <a:close/>
                </a:path>
              </a:pathLst>
            </a:custGeom>
            <a:solidFill>
              <a:srgbClr val="B4CAEF"/>
            </a:solidFill>
            <a:ln w="1333" cap="flat">
              <a:noFill/>
              <a:prstDash val="solid"/>
              <a:miter/>
            </a:ln>
          </p:spPr>
          <p:txBody>
            <a:bodyPr rtlCol="0" anchor="ctr"/>
            <a:lstStyle/>
            <a:p>
              <a:endParaRPr lang="zh-CN" altLang="en-US"/>
            </a:p>
          </p:txBody>
        </p:sp>
        <p:sp>
          <p:nvSpPr>
            <p:cNvPr id="326" name="任意多边形: 形状 325">
              <a:extLst>
                <a:ext uri="{FF2B5EF4-FFF2-40B4-BE49-F238E27FC236}">
                  <a16:creationId xmlns:a16="http://schemas.microsoft.com/office/drawing/2014/main" id="{1498568B-8FA6-B1D4-D47C-CD82EFD47719}"/>
                </a:ext>
              </a:extLst>
            </p:cNvPr>
            <p:cNvSpPr/>
            <p:nvPr/>
          </p:nvSpPr>
          <p:spPr>
            <a:xfrm>
              <a:off x="2117790" y="4178938"/>
              <a:ext cx="331123" cy="173130"/>
            </a:xfrm>
            <a:custGeom>
              <a:avLst/>
              <a:gdLst>
                <a:gd name="connsiteX0" fmla="*/ 313638 w 331123"/>
                <a:gd name="connsiteY0" fmla="*/ -19 h 173130"/>
                <a:gd name="connsiteX1" fmla="*/ 17431 w 331123"/>
                <a:gd name="connsiteY1" fmla="*/ -19 h 173130"/>
                <a:gd name="connsiteX2" fmla="*/ -14 w 331123"/>
                <a:gd name="connsiteY2" fmla="*/ 17426 h 173130"/>
                <a:gd name="connsiteX3" fmla="*/ -14 w 331123"/>
                <a:gd name="connsiteY3" fmla="*/ 17439 h 173130"/>
                <a:gd name="connsiteX4" fmla="*/ -14 w 331123"/>
                <a:gd name="connsiteY4" fmla="*/ 173111 h 173130"/>
                <a:gd name="connsiteX5" fmla="*/ 331109 w 331123"/>
                <a:gd name="connsiteY5" fmla="*/ 173111 h 173130"/>
                <a:gd name="connsiteX6" fmla="*/ 331109 w 331123"/>
                <a:gd name="connsiteY6" fmla="*/ 17439 h 173130"/>
                <a:gd name="connsiteX7" fmla="*/ 313651 w 331123"/>
                <a:gd name="connsiteY7" fmla="*/ -19 h 173130"/>
                <a:gd name="connsiteX8" fmla="*/ 313638 w 331123"/>
                <a:gd name="connsiteY8" fmla="*/ -19 h 173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1123" h="173130">
                  <a:moveTo>
                    <a:pt x="313638" y="-19"/>
                  </a:moveTo>
                  <a:lnTo>
                    <a:pt x="17431" y="-19"/>
                  </a:lnTo>
                  <a:cubicBezTo>
                    <a:pt x="7796" y="-19"/>
                    <a:pt x="-14" y="7796"/>
                    <a:pt x="-14" y="17426"/>
                  </a:cubicBezTo>
                  <a:cubicBezTo>
                    <a:pt x="-14" y="17426"/>
                    <a:pt x="-14" y="17439"/>
                    <a:pt x="-14" y="17439"/>
                  </a:cubicBezTo>
                  <a:lnTo>
                    <a:pt x="-14" y="173111"/>
                  </a:lnTo>
                  <a:lnTo>
                    <a:pt x="331109" y="173111"/>
                  </a:lnTo>
                  <a:lnTo>
                    <a:pt x="331109" y="17439"/>
                  </a:lnTo>
                  <a:cubicBezTo>
                    <a:pt x="331109" y="7796"/>
                    <a:pt x="323292" y="-19"/>
                    <a:pt x="313651" y="-19"/>
                  </a:cubicBezTo>
                  <a:cubicBezTo>
                    <a:pt x="313647" y="-19"/>
                    <a:pt x="313642" y="-19"/>
                    <a:pt x="313638" y="-19"/>
                  </a:cubicBezTo>
                  <a:close/>
                </a:path>
              </a:pathLst>
            </a:custGeom>
            <a:solidFill>
              <a:srgbClr val="00A887"/>
            </a:solidFill>
            <a:ln w="1333" cap="flat">
              <a:noFill/>
              <a:prstDash val="solid"/>
              <a:miter/>
            </a:ln>
          </p:spPr>
          <p:txBody>
            <a:bodyPr rtlCol="0" anchor="ctr"/>
            <a:lstStyle/>
            <a:p>
              <a:endParaRPr lang="zh-CN" altLang="en-US"/>
            </a:p>
          </p:txBody>
        </p:sp>
        <p:sp>
          <p:nvSpPr>
            <p:cNvPr id="327" name="任意多边形: 形状 326">
              <a:extLst>
                <a:ext uri="{FF2B5EF4-FFF2-40B4-BE49-F238E27FC236}">
                  <a16:creationId xmlns:a16="http://schemas.microsoft.com/office/drawing/2014/main" id="{229465FA-C460-AB79-AD5C-F96EA4DE9B74}"/>
                </a:ext>
              </a:extLst>
            </p:cNvPr>
            <p:cNvSpPr/>
            <p:nvPr/>
          </p:nvSpPr>
          <p:spPr>
            <a:xfrm>
              <a:off x="2110041" y="4306489"/>
              <a:ext cx="35474" cy="32642"/>
            </a:xfrm>
            <a:custGeom>
              <a:avLst/>
              <a:gdLst>
                <a:gd name="connsiteX0" fmla="*/ -14 w 35474"/>
                <a:gd name="connsiteY0" fmla="*/ 26168 h 32642"/>
                <a:gd name="connsiteX1" fmla="*/ 24633 w 35474"/>
                <a:gd name="connsiteY1" fmla="*/ 1468 h 32642"/>
                <a:gd name="connsiteX2" fmla="*/ 31035 w 35474"/>
                <a:gd name="connsiteY2" fmla="*/ 6163 h 32642"/>
                <a:gd name="connsiteX3" fmla="*/ 24207 w 35474"/>
                <a:gd name="connsiteY3" fmla="*/ 13071 h 32642"/>
                <a:gd name="connsiteX4" fmla="*/ 11069 w 35474"/>
                <a:gd name="connsiteY4" fmla="*/ 32623 h 32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74" h="32642">
                  <a:moveTo>
                    <a:pt x="-14" y="26168"/>
                  </a:moveTo>
                  <a:cubicBezTo>
                    <a:pt x="-14" y="26168"/>
                    <a:pt x="11403" y="5736"/>
                    <a:pt x="24633" y="1468"/>
                  </a:cubicBezTo>
                  <a:cubicBezTo>
                    <a:pt x="37864" y="-2800"/>
                    <a:pt x="37650" y="3175"/>
                    <a:pt x="31035" y="6163"/>
                  </a:cubicBezTo>
                  <a:cubicBezTo>
                    <a:pt x="24420" y="9150"/>
                    <a:pt x="24207" y="13071"/>
                    <a:pt x="24207" y="13071"/>
                  </a:cubicBezTo>
                  <a:cubicBezTo>
                    <a:pt x="24207" y="13071"/>
                    <a:pt x="34876" y="21954"/>
                    <a:pt x="11069" y="32623"/>
                  </a:cubicBezTo>
                </a:path>
              </a:pathLst>
            </a:custGeom>
            <a:solidFill>
              <a:srgbClr val="F9AA8F"/>
            </a:solidFill>
            <a:ln w="1333" cap="flat">
              <a:noFill/>
              <a:prstDash val="solid"/>
              <a:miter/>
            </a:ln>
          </p:spPr>
          <p:txBody>
            <a:bodyPr rtlCol="0" anchor="ctr"/>
            <a:lstStyle/>
            <a:p>
              <a:endParaRPr lang="zh-CN" altLang="en-US"/>
            </a:p>
          </p:txBody>
        </p:sp>
        <p:sp>
          <p:nvSpPr>
            <p:cNvPr id="328" name="任意多边形: 形状 327">
              <a:extLst>
                <a:ext uri="{FF2B5EF4-FFF2-40B4-BE49-F238E27FC236}">
                  <a16:creationId xmlns:a16="http://schemas.microsoft.com/office/drawing/2014/main" id="{86C2F40B-0F79-972A-14FD-FA877BF4A997}"/>
                </a:ext>
              </a:extLst>
            </p:cNvPr>
            <p:cNvSpPr/>
            <p:nvPr/>
          </p:nvSpPr>
          <p:spPr>
            <a:xfrm>
              <a:off x="2066268" y="4327604"/>
              <a:ext cx="57515" cy="71531"/>
            </a:xfrm>
            <a:custGeom>
              <a:avLst/>
              <a:gdLst>
                <a:gd name="connsiteX0" fmla="*/ 52788 w 57515"/>
                <a:gd name="connsiteY0" fmla="*/ 1305 h 71531"/>
                <a:gd name="connsiteX1" fmla="*/ 44786 w 57515"/>
                <a:gd name="connsiteY1" fmla="*/ 1585 h 71531"/>
                <a:gd name="connsiteX2" fmla="*/ 4681 w 57515"/>
                <a:gd name="connsiteY2" fmla="*/ 39423 h 71531"/>
                <a:gd name="connsiteX3" fmla="*/ -14 w 57515"/>
                <a:gd name="connsiteY3" fmla="*/ 38089 h 71531"/>
                <a:gd name="connsiteX4" fmla="*/ 19112 w 57515"/>
                <a:gd name="connsiteY4" fmla="*/ 71512 h 71531"/>
                <a:gd name="connsiteX5" fmla="*/ 57350 w 57515"/>
                <a:gd name="connsiteY5" fmla="*/ 8961 h 71531"/>
                <a:gd name="connsiteX6" fmla="*/ 55616 w 57515"/>
                <a:gd name="connsiteY6" fmla="*/ 3626 h 71531"/>
                <a:gd name="connsiteX7" fmla="*/ 52788 w 57515"/>
                <a:gd name="connsiteY7" fmla="*/ 1305 h 71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515" h="71531">
                  <a:moveTo>
                    <a:pt x="52788" y="1305"/>
                  </a:moveTo>
                  <a:cubicBezTo>
                    <a:pt x="50406" y="-562"/>
                    <a:pt x="47032" y="-442"/>
                    <a:pt x="44786" y="1585"/>
                  </a:cubicBezTo>
                  <a:cubicBezTo>
                    <a:pt x="31129" y="14082"/>
                    <a:pt x="10683" y="37502"/>
                    <a:pt x="4681" y="39423"/>
                  </a:cubicBezTo>
                  <a:cubicBezTo>
                    <a:pt x="2991" y="39783"/>
                    <a:pt x="1232" y="39289"/>
                    <a:pt x="-14" y="38089"/>
                  </a:cubicBezTo>
                  <a:lnTo>
                    <a:pt x="19112" y="71512"/>
                  </a:lnTo>
                  <a:cubicBezTo>
                    <a:pt x="27554" y="70178"/>
                    <a:pt x="51615" y="31981"/>
                    <a:pt x="57350" y="8961"/>
                  </a:cubicBezTo>
                  <a:cubicBezTo>
                    <a:pt x="57828" y="7000"/>
                    <a:pt x="57158" y="4933"/>
                    <a:pt x="55616" y="3626"/>
                  </a:cubicBezTo>
                  <a:cubicBezTo>
                    <a:pt x="54669" y="2732"/>
                    <a:pt x="53735" y="1972"/>
                    <a:pt x="52788" y="1305"/>
                  </a:cubicBezTo>
                  <a:close/>
                </a:path>
              </a:pathLst>
            </a:custGeom>
            <a:solidFill>
              <a:srgbClr val="213330"/>
            </a:solidFill>
            <a:ln w="1333" cap="flat">
              <a:noFill/>
              <a:prstDash val="solid"/>
              <a:miter/>
            </a:ln>
          </p:spPr>
          <p:txBody>
            <a:bodyPr rtlCol="0" anchor="ctr"/>
            <a:lstStyle/>
            <a:p>
              <a:endParaRPr lang="zh-CN" altLang="en-US"/>
            </a:p>
          </p:txBody>
        </p:sp>
        <p:sp>
          <p:nvSpPr>
            <p:cNvPr id="329" name="任意多边形: 形状 328">
              <a:extLst>
                <a:ext uri="{FF2B5EF4-FFF2-40B4-BE49-F238E27FC236}">
                  <a16:creationId xmlns:a16="http://schemas.microsoft.com/office/drawing/2014/main" id="{034468BB-A752-0F20-F391-24BA22798792}"/>
                </a:ext>
              </a:extLst>
            </p:cNvPr>
            <p:cNvSpPr/>
            <p:nvPr/>
          </p:nvSpPr>
          <p:spPr>
            <a:xfrm>
              <a:off x="2412423" y="4178938"/>
              <a:ext cx="36490" cy="173130"/>
            </a:xfrm>
            <a:custGeom>
              <a:avLst/>
              <a:gdLst>
                <a:gd name="connsiteX0" fmla="*/ 19005 w 36490"/>
                <a:gd name="connsiteY0" fmla="*/ -19 h 173130"/>
                <a:gd name="connsiteX1" fmla="*/ -14 w 36490"/>
                <a:gd name="connsiteY1" fmla="*/ -19 h 173130"/>
                <a:gd name="connsiteX2" fmla="*/ 17445 w 36490"/>
                <a:gd name="connsiteY2" fmla="*/ 17439 h 173130"/>
                <a:gd name="connsiteX3" fmla="*/ 17445 w 36490"/>
                <a:gd name="connsiteY3" fmla="*/ 173111 h 173130"/>
                <a:gd name="connsiteX4" fmla="*/ 36477 w 36490"/>
                <a:gd name="connsiteY4" fmla="*/ 173111 h 173130"/>
                <a:gd name="connsiteX5" fmla="*/ 36477 w 36490"/>
                <a:gd name="connsiteY5" fmla="*/ 17439 h 173130"/>
                <a:gd name="connsiteX6" fmla="*/ 19018 w 36490"/>
                <a:gd name="connsiteY6" fmla="*/ -19 h 173130"/>
                <a:gd name="connsiteX7" fmla="*/ 19005 w 36490"/>
                <a:gd name="connsiteY7" fmla="*/ -19 h 173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490" h="173130">
                  <a:moveTo>
                    <a:pt x="19005" y="-19"/>
                  </a:moveTo>
                  <a:lnTo>
                    <a:pt x="-14" y="-19"/>
                  </a:lnTo>
                  <a:cubicBezTo>
                    <a:pt x="9628" y="-19"/>
                    <a:pt x="17445" y="7796"/>
                    <a:pt x="17445" y="17439"/>
                  </a:cubicBezTo>
                  <a:lnTo>
                    <a:pt x="17445" y="173111"/>
                  </a:lnTo>
                  <a:lnTo>
                    <a:pt x="36477" y="173111"/>
                  </a:lnTo>
                  <a:lnTo>
                    <a:pt x="36477" y="17439"/>
                  </a:lnTo>
                  <a:cubicBezTo>
                    <a:pt x="36477" y="7796"/>
                    <a:pt x="28660" y="-19"/>
                    <a:pt x="19018" y="-19"/>
                  </a:cubicBezTo>
                  <a:cubicBezTo>
                    <a:pt x="19014" y="-19"/>
                    <a:pt x="19009" y="-19"/>
                    <a:pt x="19005" y="-19"/>
                  </a:cubicBezTo>
                  <a:close/>
                </a:path>
              </a:pathLst>
            </a:custGeom>
            <a:gradFill>
              <a:gsLst>
                <a:gs pos="0">
                  <a:srgbClr val="00A887"/>
                </a:gs>
                <a:gs pos="50000">
                  <a:srgbClr val="12856C"/>
                </a:gs>
                <a:gs pos="100000">
                  <a:srgbClr val="256351"/>
                </a:gs>
              </a:gsLst>
              <a:lin ang="13444219" scaled="1"/>
            </a:gradFill>
            <a:ln w="1333" cap="flat">
              <a:noFill/>
              <a:prstDash val="solid"/>
              <a:miter/>
            </a:ln>
          </p:spPr>
          <p:txBody>
            <a:bodyPr rtlCol="0" anchor="ctr"/>
            <a:lstStyle/>
            <a:p>
              <a:endParaRPr lang="zh-CN" altLang="en-US"/>
            </a:p>
          </p:txBody>
        </p:sp>
        <p:sp>
          <p:nvSpPr>
            <p:cNvPr id="330" name="任意多边形: 形状 329">
              <a:extLst>
                <a:ext uri="{FF2B5EF4-FFF2-40B4-BE49-F238E27FC236}">
                  <a16:creationId xmlns:a16="http://schemas.microsoft.com/office/drawing/2014/main" id="{D20519E2-B4FD-6C18-A98B-9EA5D26AB0D3}"/>
                </a:ext>
              </a:extLst>
            </p:cNvPr>
            <p:cNvSpPr/>
            <p:nvPr/>
          </p:nvSpPr>
          <p:spPr>
            <a:xfrm>
              <a:off x="2117790" y="4352069"/>
              <a:ext cx="331109" cy="10509"/>
            </a:xfrm>
            <a:custGeom>
              <a:avLst/>
              <a:gdLst>
                <a:gd name="connsiteX0" fmla="*/ 0 w 331109"/>
                <a:gd name="connsiteY0" fmla="*/ 0 h 10509"/>
                <a:gd name="connsiteX1" fmla="*/ 331110 w 331109"/>
                <a:gd name="connsiteY1" fmla="*/ 0 h 10509"/>
                <a:gd name="connsiteX2" fmla="*/ 331110 w 331109"/>
                <a:gd name="connsiteY2" fmla="*/ 10510 h 10509"/>
                <a:gd name="connsiteX3" fmla="*/ 0 w 331109"/>
                <a:gd name="connsiteY3" fmla="*/ 10510 h 10509"/>
              </a:gdLst>
              <a:ahLst/>
              <a:cxnLst>
                <a:cxn ang="0">
                  <a:pos x="connsiteX0" y="connsiteY0"/>
                </a:cxn>
                <a:cxn ang="0">
                  <a:pos x="connsiteX1" y="connsiteY1"/>
                </a:cxn>
                <a:cxn ang="0">
                  <a:pos x="connsiteX2" y="connsiteY2"/>
                </a:cxn>
                <a:cxn ang="0">
                  <a:pos x="connsiteX3" y="connsiteY3"/>
                </a:cxn>
              </a:cxnLst>
              <a:rect l="l" t="t" r="r" b="b"/>
              <a:pathLst>
                <a:path w="331109" h="10509">
                  <a:moveTo>
                    <a:pt x="0" y="0"/>
                  </a:moveTo>
                  <a:lnTo>
                    <a:pt x="331110" y="0"/>
                  </a:lnTo>
                  <a:lnTo>
                    <a:pt x="331110" y="10510"/>
                  </a:lnTo>
                  <a:lnTo>
                    <a:pt x="0" y="10510"/>
                  </a:lnTo>
                  <a:close/>
                </a:path>
              </a:pathLst>
            </a:custGeom>
            <a:solidFill>
              <a:srgbClr val="B4CAEF"/>
            </a:solidFill>
            <a:ln w="1333" cap="flat">
              <a:noFill/>
              <a:prstDash val="solid"/>
              <a:miter/>
            </a:ln>
          </p:spPr>
          <p:txBody>
            <a:bodyPr rtlCol="0" anchor="ctr"/>
            <a:lstStyle/>
            <a:p>
              <a:endParaRPr lang="zh-CN" altLang="en-US"/>
            </a:p>
          </p:txBody>
        </p:sp>
        <p:sp>
          <p:nvSpPr>
            <p:cNvPr id="331" name="任意多边形: 形状 330">
              <a:extLst>
                <a:ext uri="{FF2B5EF4-FFF2-40B4-BE49-F238E27FC236}">
                  <a16:creationId xmlns:a16="http://schemas.microsoft.com/office/drawing/2014/main" id="{D6F21D2B-D56A-27BE-9BDB-AA71ADCF6B4A}"/>
                </a:ext>
              </a:extLst>
            </p:cNvPr>
            <p:cNvSpPr/>
            <p:nvPr/>
          </p:nvSpPr>
          <p:spPr>
            <a:xfrm>
              <a:off x="2267247" y="4362578"/>
              <a:ext cx="13150" cy="13150"/>
            </a:xfrm>
            <a:custGeom>
              <a:avLst/>
              <a:gdLst>
                <a:gd name="connsiteX0" fmla="*/ 13137 w 13150"/>
                <a:gd name="connsiteY0" fmla="*/ 6556 h 13150"/>
                <a:gd name="connsiteX1" fmla="*/ 6561 w 13150"/>
                <a:gd name="connsiteY1" fmla="*/ 13131 h 13150"/>
                <a:gd name="connsiteX2" fmla="*/ -14 w 13150"/>
                <a:gd name="connsiteY2" fmla="*/ 6556 h 13150"/>
                <a:gd name="connsiteX3" fmla="*/ 6561 w 13150"/>
                <a:gd name="connsiteY3" fmla="*/ -19 h 13150"/>
                <a:gd name="connsiteX4" fmla="*/ 6575 w 13150"/>
                <a:gd name="connsiteY4" fmla="*/ -19 h 13150"/>
                <a:gd name="connsiteX5" fmla="*/ 13137 w 13150"/>
                <a:gd name="connsiteY5" fmla="*/ 6543 h 13150"/>
                <a:gd name="connsiteX6" fmla="*/ 13137 w 13150"/>
                <a:gd name="connsiteY6" fmla="*/ 6556 h 13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50" h="13150">
                  <a:moveTo>
                    <a:pt x="13137" y="6556"/>
                  </a:moveTo>
                  <a:cubicBezTo>
                    <a:pt x="13137" y="10184"/>
                    <a:pt x="10193" y="13131"/>
                    <a:pt x="6561" y="13131"/>
                  </a:cubicBezTo>
                  <a:cubicBezTo>
                    <a:pt x="2930" y="13131"/>
                    <a:pt x="-14" y="10184"/>
                    <a:pt x="-14" y="6556"/>
                  </a:cubicBezTo>
                  <a:cubicBezTo>
                    <a:pt x="-14" y="2928"/>
                    <a:pt x="2930" y="-19"/>
                    <a:pt x="6561" y="-19"/>
                  </a:cubicBezTo>
                  <a:cubicBezTo>
                    <a:pt x="6565" y="-19"/>
                    <a:pt x="6571" y="-19"/>
                    <a:pt x="6575" y="-19"/>
                  </a:cubicBezTo>
                  <a:cubicBezTo>
                    <a:pt x="10199" y="-19"/>
                    <a:pt x="13137" y="2915"/>
                    <a:pt x="13137" y="6543"/>
                  </a:cubicBezTo>
                  <a:cubicBezTo>
                    <a:pt x="13137" y="6543"/>
                    <a:pt x="13137" y="6556"/>
                    <a:pt x="13137" y="6556"/>
                  </a:cubicBezTo>
                  <a:close/>
                </a:path>
              </a:pathLst>
            </a:custGeom>
            <a:gradFill>
              <a:gsLst>
                <a:gs pos="0">
                  <a:srgbClr val="5C6CB1"/>
                </a:gs>
                <a:gs pos="50000">
                  <a:srgbClr val="6473B6"/>
                </a:gs>
                <a:gs pos="100000">
                  <a:srgbClr val="6C7BBB"/>
                </a:gs>
              </a:gsLst>
              <a:lin ang="0" scaled="1"/>
            </a:gradFill>
            <a:ln w="1333" cap="flat">
              <a:noFill/>
              <a:prstDash val="solid"/>
              <a:miter/>
            </a:ln>
          </p:spPr>
          <p:txBody>
            <a:bodyPr rtlCol="0" anchor="ctr"/>
            <a:lstStyle/>
            <a:p>
              <a:endParaRPr lang="zh-CN" altLang="en-US"/>
            </a:p>
          </p:txBody>
        </p:sp>
        <p:sp>
          <p:nvSpPr>
            <p:cNvPr id="332" name="任意多边形: 形状 331">
              <a:extLst>
                <a:ext uri="{FF2B5EF4-FFF2-40B4-BE49-F238E27FC236}">
                  <a16:creationId xmlns:a16="http://schemas.microsoft.com/office/drawing/2014/main" id="{7631B780-AB28-2561-C449-EA0EDB306871}"/>
                </a:ext>
              </a:extLst>
            </p:cNvPr>
            <p:cNvSpPr/>
            <p:nvPr/>
          </p:nvSpPr>
          <p:spPr>
            <a:xfrm>
              <a:off x="2020918" y="4452058"/>
              <a:ext cx="124207" cy="296433"/>
            </a:xfrm>
            <a:custGeom>
              <a:avLst/>
              <a:gdLst>
                <a:gd name="connsiteX0" fmla="*/ 104674 w 124207"/>
                <a:gd name="connsiteY0" fmla="*/ 296401 h 296433"/>
                <a:gd name="connsiteX1" fmla="*/ 29866 w 124207"/>
                <a:gd name="connsiteY1" fmla="*/ 296401 h 296433"/>
                <a:gd name="connsiteX2" fmla="*/ -14 w 124207"/>
                <a:gd name="connsiteY2" fmla="*/ 266685 h 296433"/>
                <a:gd name="connsiteX3" fmla="*/ 3191 w 124207"/>
                <a:gd name="connsiteY3" fmla="*/ 253161 h 296433"/>
                <a:gd name="connsiteX4" fmla="*/ 104141 w 124207"/>
                <a:gd name="connsiteY4" fmla="*/ 53263 h 296433"/>
                <a:gd name="connsiteX5" fmla="*/ 93215 w 124207"/>
                <a:gd name="connsiteY5" fmla="*/ 19987 h 296433"/>
                <a:gd name="connsiteX6" fmla="*/ 82014 w 124207"/>
                <a:gd name="connsiteY6" fmla="*/ 17319 h 296433"/>
                <a:gd name="connsiteX7" fmla="*/ 17569 w 124207"/>
                <a:gd name="connsiteY7" fmla="*/ 17319 h 296433"/>
                <a:gd name="connsiteX8" fmla="*/ 8900 w 124207"/>
                <a:gd name="connsiteY8" fmla="*/ 8650 h 296433"/>
                <a:gd name="connsiteX9" fmla="*/ 17569 w 124207"/>
                <a:gd name="connsiteY9" fmla="*/ -19 h 296433"/>
                <a:gd name="connsiteX10" fmla="*/ 82081 w 124207"/>
                <a:gd name="connsiteY10" fmla="*/ -19 h 296433"/>
                <a:gd name="connsiteX11" fmla="*/ 124193 w 124207"/>
                <a:gd name="connsiteY11" fmla="*/ 42046 h 296433"/>
                <a:gd name="connsiteX12" fmla="*/ 119665 w 124207"/>
                <a:gd name="connsiteY12" fmla="*/ 61065 h 296433"/>
                <a:gd name="connsiteX13" fmla="*/ 18716 w 124207"/>
                <a:gd name="connsiteY13" fmla="*/ 260963 h 296433"/>
                <a:gd name="connsiteX14" fmla="*/ 24231 w 124207"/>
                <a:gd name="connsiteY14" fmla="*/ 277728 h 296433"/>
                <a:gd name="connsiteX15" fmla="*/ 29866 w 124207"/>
                <a:gd name="connsiteY15" fmla="*/ 279076 h 296433"/>
                <a:gd name="connsiteX16" fmla="*/ 104674 w 124207"/>
                <a:gd name="connsiteY16" fmla="*/ 279076 h 296433"/>
                <a:gd name="connsiteX17" fmla="*/ 113343 w 124207"/>
                <a:gd name="connsiteY17" fmla="*/ 287745 h 296433"/>
                <a:gd name="connsiteX18" fmla="*/ 104674 w 124207"/>
                <a:gd name="connsiteY18" fmla="*/ 296414 h 296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4207" h="296433">
                  <a:moveTo>
                    <a:pt x="104674" y="296401"/>
                  </a:moveTo>
                  <a:lnTo>
                    <a:pt x="29866" y="296401"/>
                  </a:lnTo>
                  <a:cubicBezTo>
                    <a:pt x="13410" y="296441"/>
                    <a:pt x="33" y="283143"/>
                    <a:pt x="-14" y="266685"/>
                  </a:cubicBezTo>
                  <a:cubicBezTo>
                    <a:pt x="-27" y="261990"/>
                    <a:pt x="1071" y="257349"/>
                    <a:pt x="3191" y="253161"/>
                  </a:cubicBezTo>
                  <a:lnTo>
                    <a:pt x="104141" y="53263"/>
                  </a:lnTo>
                  <a:cubicBezTo>
                    <a:pt x="110313" y="41059"/>
                    <a:pt x="105422" y="26162"/>
                    <a:pt x="93215" y="19987"/>
                  </a:cubicBezTo>
                  <a:cubicBezTo>
                    <a:pt x="89743" y="18226"/>
                    <a:pt x="85906" y="17319"/>
                    <a:pt x="82014" y="17319"/>
                  </a:cubicBezTo>
                  <a:lnTo>
                    <a:pt x="17569" y="17319"/>
                  </a:lnTo>
                  <a:cubicBezTo>
                    <a:pt x="12781" y="17319"/>
                    <a:pt x="8900" y="13438"/>
                    <a:pt x="8900" y="8650"/>
                  </a:cubicBezTo>
                  <a:cubicBezTo>
                    <a:pt x="8900" y="3862"/>
                    <a:pt x="12781" y="-19"/>
                    <a:pt x="17569" y="-19"/>
                  </a:cubicBezTo>
                  <a:lnTo>
                    <a:pt x="82081" y="-19"/>
                  </a:lnTo>
                  <a:cubicBezTo>
                    <a:pt x="105328" y="-33"/>
                    <a:pt x="124182" y="18799"/>
                    <a:pt x="124193" y="42046"/>
                  </a:cubicBezTo>
                  <a:cubicBezTo>
                    <a:pt x="124197" y="48662"/>
                    <a:pt x="122646" y="55170"/>
                    <a:pt x="119665" y="61065"/>
                  </a:cubicBezTo>
                  <a:lnTo>
                    <a:pt x="18716" y="260963"/>
                  </a:lnTo>
                  <a:cubicBezTo>
                    <a:pt x="15607" y="267112"/>
                    <a:pt x="18077" y="274621"/>
                    <a:pt x="24231" y="277728"/>
                  </a:cubicBezTo>
                  <a:cubicBezTo>
                    <a:pt x="25978" y="278622"/>
                    <a:pt x="27908" y="279076"/>
                    <a:pt x="29866" y="279076"/>
                  </a:cubicBezTo>
                  <a:lnTo>
                    <a:pt x="104674" y="279076"/>
                  </a:lnTo>
                  <a:cubicBezTo>
                    <a:pt x="109462" y="279076"/>
                    <a:pt x="113343" y="282957"/>
                    <a:pt x="113343" y="287745"/>
                  </a:cubicBezTo>
                  <a:cubicBezTo>
                    <a:pt x="113343" y="292533"/>
                    <a:pt x="109462" y="296414"/>
                    <a:pt x="104674" y="296414"/>
                  </a:cubicBezTo>
                  <a:close/>
                </a:path>
              </a:pathLst>
            </a:custGeom>
            <a:gradFill>
              <a:gsLst>
                <a:gs pos="0">
                  <a:srgbClr val="FFFFFF"/>
                </a:gs>
                <a:gs pos="84000">
                  <a:srgbClr val="CDDFEC"/>
                </a:gs>
              </a:gsLst>
              <a:lin ang="16200000" scaled="1"/>
            </a:gradFill>
            <a:ln w="1333" cap="flat">
              <a:noFill/>
              <a:prstDash val="solid"/>
              <a:miter/>
            </a:ln>
          </p:spPr>
          <p:txBody>
            <a:bodyPr rtlCol="0" anchor="ctr"/>
            <a:lstStyle/>
            <a:p>
              <a:endParaRPr lang="zh-CN" altLang="en-US"/>
            </a:p>
          </p:txBody>
        </p:sp>
        <p:sp>
          <p:nvSpPr>
            <p:cNvPr id="333" name="任意多边形: 形状 332">
              <a:extLst>
                <a:ext uri="{FF2B5EF4-FFF2-40B4-BE49-F238E27FC236}">
                  <a16:creationId xmlns:a16="http://schemas.microsoft.com/office/drawing/2014/main" id="{F3E44AD1-AFF9-F9BB-0CE6-076D22FAEFCA}"/>
                </a:ext>
              </a:extLst>
            </p:cNvPr>
            <p:cNvSpPr/>
            <p:nvPr/>
          </p:nvSpPr>
          <p:spPr>
            <a:xfrm>
              <a:off x="2237789" y="4452058"/>
              <a:ext cx="124145" cy="296433"/>
            </a:xfrm>
            <a:custGeom>
              <a:avLst/>
              <a:gdLst>
                <a:gd name="connsiteX0" fmla="*/ 104613 w 124145"/>
                <a:gd name="connsiteY0" fmla="*/ 296401 h 296433"/>
                <a:gd name="connsiteX1" fmla="*/ 29791 w 124145"/>
                <a:gd name="connsiteY1" fmla="*/ 296401 h 296433"/>
                <a:gd name="connsiteX2" fmla="*/ -14 w 124145"/>
                <a:gd name="connsiteY2" fmla="*/ 266592 h 296433"/>
                <a:gd name="connsiteX3" fmla="*/ 3183 w 124145"/>
                <a:gd name="connsiteY3" fmla="*/ 253161 h 296433"/>
                <a:gd name="connsiteX4" fmla="*/ 104146 w 124145"/>
                <a:gd name="connsiteY4" fmla="*/ 53263 h 296433"/>
                <a:gd name="connsiteX5" fmla="*/ 93185 w 124145"/>
                <a:gd name="connsiteY5" fmla="*/ 19973 h 296433"/>
                <a:gd name="connsiteX6" fmla="*/ 82019 w 124145"/>
                <a:gd name="connsiteY6" fmla="*/ 17319 h 296433"/>
                <a:gd name="connsiteX7" fmla="*/ 17507 w 124145"/>
                <a:gd name="connsiteY7" fmla="*/ 17319 h 296433"/>
                <a:gd name="connsiteX8" fmla="*/ 8838 w 124145"/>
                <a:gd name="connsiteY8" fmla="*/ 8650 h 296433"/>
                <a:gd name="connsiteX9" fmla="*/ 17507 w 124145"/>
                <a:gd name="connsiteY9" fmla="*/ -19 h 296433"/>
                <a:gd name="connsiteX10" fmla="*/ 82019 w 124145"/>
                <a:gd name="connsiteY10" fmla="*/ -19 h 296433"/>
                <a:gd name="connsiteX11" fmla="*/ 124132 w 124145"/>
                <a:gd name="connsiteY11" fmla="*/ 42046 h 296433"/>
                <a:gd name="connsiteX12" fmla="*/ 119604 w 124145"/>
                <a:gd name="connsiteY12" fmla="*/ 61065 h 296433"/>
                <a:gd name="connsiteX13" fmla="*/ 18654 w 124145"/>
                <a:gd name="connsiteY13" fmla="*/ 260963 h 296433"/>
                <a:gd name="connsiteX14" fmla="*/ 24133 w 124145"/>
                <a:gd name="connsiteY14" fmla="*/ 277728 h 296433"/>
                <a:gd name="connsiteX15" fmla="*/ 29791 w 124145"/>
                <a:gd name="connsiteY15" fmla="*/ 279076 h 296433"/>
                <a:gd name="connsiteX16" fmla="*/ 104613 w 124145"/>
                <a:gd name="connsiteY16" fmla="*/ 279076 h 296433"/>
                <a:gd name="connsiteX17" fmla="*/ 113282 w 124145"/>
                <a:gd name="connsiteY17" fmla="*/ 287745 h 296433"/>
                <a:gd name="connsiteX18" fmla="*/ 104613 w 124145"/>
                <a:gd name="connsiteY18" fmla="*/ 296414 h 296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4145" h="296433">
                  <a:moveTo>
                    <a:pt x="104613" y="296401"/>
                  </a:moveTo>
                  <a:lnTo>
                    <a:pt x="29791" y="296401"/>
                  </a:lnTo>
                  <a:cubicBezTo>
                    <a:pt x="13327" y="296401"/>
                    <a:pt x="-17" y="283050"/>
                    <a:pt x="-14" y="266592"/>
                  </a:cubicBezTo>
                  <a:cubicBezTo>
                    <a:pt x="-14" y="261924"/>
                    <a:pt x="1081" y="257322"/>
                    <a:pt x="3183" y="253161"/>
                  </a:cubicBezTo>
                  <a:lnTo>
                    <a:pt x="104146" y="53263"/>
                  </a:lnTo>
                  <a:cubicBezTo>
                    <a:pt x="110312" y="41046"/>
                    <a:pt x="105404" y="26135"/>
                    <a:pt x="93185" y="19973"/>
                  </a:cubicBezTo>
                  <a:cubicBezTo>
                    <a:pt x="89723" y="18226"/>
                    <a:pt x="85898" y="17319"/>
                    <a:pt x="82019" y="17319"/>
                  </a:cubicBezTo>
                  <a:lnTo>
                    <a:pt x="17507" y="17319"/>
                  </a:lnTo>
                  <a:cubicBezTo>
                    <a:pt x="12719" y="17319"/>
                    <a:pt x="8838" y="13438"/>
                    <a:pt x="8838" y="8650"/>
                  </a:cubicBezTo>
                  <a:cubicBezTo>
                    <a:pt x="8838" y="3862"/>
                    <a:pt x="12719" y="-19"/>
                    <a:pt x="17507" y="-19"/>
                  </a:cubicBezTo>
                  <a:lnTo>
                    <a:pt x="82019" y="-19"/>
                  </a:lnTo>
                  <a:cubicBezTo>
                    <a:pt x="105266" y="-33"/>
                    <a:pt x="124121" y="18799"/>
                    <a:pt x="124132" y="42046"/>
                  </a:cubicBezTo>
                  <a:cubicBezTo>
                    <a:pt x="124136" y="48662"/>
                    <a:pt x="122585" y="55170"/>
                    <a:pt x="119604" y="61065"/>
                  </a:cubicBezTo>
                  <a:lnTo>
                    <a:pt x="18654" y="260963"/>
                  </a:lnTo>
                  <a:cubicBezTo>
                    <a:pt x="15539" y="267112"/>
                    <a:pt x="17991" y="274607"/>
                    <a:pt x="24133" y="277728"/>
                  </a:cubicBezTo>
                  <a:cubicBezTo>
                    <a:pt x="25887" y="278622"/>
                    <a:pt x="27825" y="279076"/>
                    <a:pt x="29791" y="279076"/>
                  </a:cubicBezTo>
                  <a:lnTo>
                    <a:pt x="104613" y="279076"/>
                  </a:lnTo>
                  <a:cubicBezTo>
                    <a:pt x="109401" y="279076"/>
                    <a:pt x="113282" y="282957"/>
                    <a:pt x="113282" y="287745"/>
                  </a:cubicBezTo>
                  <a:cubicBezTo>
                    <a:pt x="113282" y="292533"/>
                    <a:pt x="109401" y="296414"/>
                    <a:pt x="104613" y="296414"/>
                  </a:cubicBezTo>
                  <a:close/>
                </a:path>
              </a:pathLst>
            </a:custGeom>
            <a:gradFill>
              <a:gsLst>
                <a:gs pos="0">
                  <a:srgbClr val="FFFFFF"/>
                </a:gs>
                <a:gs pos="84000">
                  <a:srgbClr val="CDDFEC"/>
                </a:gs>
              </a:gsLst>
              <a:lin ang="16200000" scaled="1"/>
            </a:gradFill>
            <a:ln w="1333" cap="flat">
              <a:noFill/>
              <a:prstDash val="solid"/>
              <a:miter/>
            </a:ln>
          </p:spPr>
          <p:txBody>
            <a:bodyPr rtlCol="0" anchor="ctr"/>
            <a:lstStyle/>
            <a:p>
              <a:endParaRPr lang="zh-CN" altLang="en-US"/>
            </a:p>
          </p:txBody>
        </p:sp>
        <p:sp>
          <p:nvSpPr>
            <p:cNvPr id="334" name="任意多边形: 形状 333">
              <a:extLst>
                <a:ext uri="{FF2B5EF4-FFF2-40B4-BE49-F238E27FC236}">
                  <a16:creationId xmlns:a16="http://schemas.microsoft.com/office/drawing/2014/main" id="{C0E236C4-70A9-C7C8-92A9-B5AF4767D6BB}"/>
                </a:ext>
              </a:extLst>
            </p:cNvPr>
            <p:cNvSpPr/>
            <p:nvPr/>
          </p:nvSpPr>
          <p:spPr>
            <a:xfrm>
              <a:off x="2028788" y="4432386"/>
              <a:ext cx="420112" cy="19685"/>
            </a:xfrm>
            <a:custGeom>
              <a:avLst/>
              <a:gdLst>
                <a:gd name="connsiteX0" fmla="*/ 1136 w 420112"/>
                <a:gd name="connsiteY0" fmla="*/ 0 h 19685"/>
                <a:gd name="connsiteX1" fmla="*/ 414030 w 420112"/>
                <a:gd name="connsiteY1" fmla="*/ 0 h 19685"/>
                <a:gd name="connsiteX2" fmla="*/ 420112 w 420112"/>
                <a:gd name="connsiteY2" fmla="*/ 6082 h 19685"/>
                <a:gd name="connsiteX3" fmla="*/ 420112 w 420112"/>
                <a:gd name="connsiteY3" fmla="*/ 13604 h 19685"/>
                <a:gd name="connsiteX4" fmla="*/ 414030 w 420112"/>
                <a:gd name="connsiteY4" fmla="*/ 19686 h 19685"/>
                <a:gd name="connsiteX5" fmla="*/ 1136 w 420112"/>
                <a:gd name="connsiteY5" fmla="*/ 19686 h 19685"/>
                <a:gd name="connsiteX6" fmla="*/ 3 w 420112"/>
                <a:gd name="connsiteY6" fmla="*/ 18552 h 19685"/>
                <a:gd name="connsiteX7" fmla="*/ 3 w 420112"/>
                <a:gd name="connsiteY7" fmla="*/ 1214 h 19685"/>
                <a:gd name="connsiteX8" fmla="*/ 1054 w 420112"/>
                <a:gd name="connsiteY8" fmla="*/ 0 h 19685"/>
                <a:gd name="connsiteX9" fmla="*/ 1136 w 420112"/>
                <a:gd name="connsiteY9" fmla="*/ 0 h 19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0112" h="19685">
                  <a:moveTo>
                    <a:pt x="1136" y="0"/>
                  </a:moveTo>
                  <a:lnTo>
                    <a:pt x="414030" y="0"/>
                  </a:lnTo>
                  <a:cubicBezTo>
                    <a:pt x="417389" y="0"/>
                    <a:pt x="420112" y="2721"/>
                    <a:pt x="420112" y="6082"/>
                  </a:cubicBezTo>
                  <a:lnTo>
                    <a:pt x="420112" y="13604"/>
                  </a:lnTo>
                  <a:cubicBezTo>
                    <a:pt x="420112" y="16965"/>
                    <a:pt x="417389" y="19686"/>
                    <a:pt x="414030" y="19686"/>
                  </a:cubicBezTo>
                  <a:lnTo>
                    <a:pt x="1136" y="19686"/>
                  </a:lnTo>
                  <a:cubicBezTo>
                    <a:pt x="511" y="19686"/>
                    <a:pt x="3" y="19179"/>
                    <a:pt x="3" y="18552"/>
                  </a:cubicBezTo>
                  <a:lnTo>
                    <a:pt x="3" y="1214"/>
                  </a:lnTo>
                  <a:cubicBezTo>
                    <a:pt x="-41" y="587"/>
                    <a:pt x="430" y="53"/>
                    <a:pt x="1054" y="0"/>
                  </a:cubicBezTo>
                  <a:cubicBezTo>
                    <a:pt x="1082" y="0"/>
                    <a:pt x="1108" y="0"/>
                    <a:pt x="1136" y="0"/>
                  </a:cubicBezTo>
                  <a:close/>
                </a:path>
              </a:pathLst>
            </a:custGeom>
            <a:solidFill>
              <a:srgbClr val="3D6FD3"/>
            </a:solidFill>
            <a:ln w="1333" cap="flat">
              <a:noFill/>
              <a:prstDash val="solid"/>
              <a:miter/>
            </a:ln>
          </p:spPr>
          <p:txBody>
            <a:bodyPr rtlCol="0" anchor="ctr"/>
            <a:lstStyle/>
            <a:p>
              <a:endParaRPr lang="zh-CN" altLang="en-US"/>
            </a:p>
          </p:txBody>
        </p:sp>
        <p:sp>
          <p:nvSpPr>
            <p:cNvPr id="335" name="任意多边形: 形状 334">
              <a:extLst>
                <a:ext uri="{FF2B5EF4-FFF2-40B4-BE49-F238E27FC236}">
                  <a16:creationId xmlns:a16="http://schemas.microsoft.com/office/drawing/2014/main" id="{01B4D1FA-2AC0-15BA-5062-65EB737DB0EF}"/>
                </a:ext>
              </a:extLst>
            </p:cNvPr>
            <p:cNvSpPr/>
            <p:nvPr/>
          </p:nvSpPr>
          <p:spPr>
            <a:xfrm>
              <a:off x="2028791" y="4432359"/>
              <a:ext cx="420055" cy="19605"/>
            </a:xfrm>
            <a:custGeom>
              <a:avLst/>
              <a:gdLst>
                <a:gd name="connsiteX0" fmla="*/ 1134 w 420055"/>
                <a:gd name="connsiteY0" fmla="*/ 27 h 19605"/>
                <a:gd name="connsiteX1" fmla="*/ 412053 w 420055"/>
                <a:gd name="connsiteY1" fmla="*/ 27 h 19605"/>
                <a:gd name="connsiteX2" fmla="*/ 420056 w 420055"/>
                <a:gd name="connsiteY2" fmla="*/ 8029 h 19605"/>
                <a:gd name="connsiteX3" fmla="*/ 420056 w 420055"/>
                <a:gd name="connsiteY3" fmla="*/ 11603 h 19605"/>
                <a:gd name="connsiteX4" fmla="*/ 412053 w 420055"/>
                <a:gd name="connsiteY4" fmla="*/ 19606 h 19605"/>
                <a:gd name="connsiteX5" fmla="*/ 1134 w 420055"/>
                <a:gd name="connsiteY5" fmla="*/ 19606 h 19605"/>
                <a:gd name="connsiteX6" fmla="*/ 0 w 420055"/>
                <a:gd name="connsiteY6" fmla="*/ 18472 h 19605"/>
                <a:gd name="connsiteX7" fmla="*/ 0 w 420055"/>
                <a:gd name="connsiteY7" fmla="*/ 1133 h 19605"/>
                <a:gd name="connsiteX8" fmla="*/ 1134 w 420055"/>
                <a:gd name="connsiteY8" fmla="*/ 0 h 19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0055" h="19605">
                  <a:moveTo>
                    <a:pt x="1134" y="27"/>
                  </a:moveTo>
                  <a:lnTo>
                    <a:pt x="412053" y="27"/>
                  </a:lnTo>
                  <a:cubicBezTo>
                    <a:pt x="416473" y="27"/>
                    <a:pt x="420056" y="3614"/>
                    <a:pt x="420056" y="8029"/>
                  </a:cubicBezTo>
                  <a:lnTo>
                    <a:pt x="420056" y="11603"/>
                  </a:lnTo>
                  <a:cubicBezTo>
                    <a:pt x="420056" y="16018"/>
                    <a:pt x="416473" y="19606"/>
                    <a:pt x="412053" y="19606"/>
                  </a:cubicBezTo>
                  <a:lnTo>
                    <a:pt x="1134" y="19606"/>
                  </a:lnTo>
                  <a:cubicBezTo>
                    <a:pt x="508" y="19606"/>
                    <a:pt x="0" y="19099"/>
                    <a:pt x="0" y="18472"/>
                  </a:cubicBezTo>
                  <a:lnTo>
                    <a:pt x="0" y="1133"/>
                  </a:lnTo>
                  <a:cubicBezTo>
                    <a:pt x="0" y="507"/>
                    <a:pt x="508" y="0"/>
                    <a:pt x="1134" y="0"/>
                  </a:cubicBezTo>
                  <a:close/>
                </a:path>
              </a:pathLst>
            </a:custGeom>
            <a:solidFill>
              <a:srgbClr val="00A887"/>
            </a:solidFill>
            <a:ln w="1333" cap="flat">
              <a:noFill/>
              <a:prstDash val="solid"/>
              <a:miter/>
            </a:ln>
          </p:spPr>
          <p:txBody>
            <a:bodyPr rtlCol="0" anchor="ctr"/>
            <a:lstStyle/>
            <a:p>
              <a:endParaRPr lang="zh-CN" altLang="en-US"/>
            </a:p>
          </p:txBody>
        </p:sp>
        <p:sp>
          <p:nvSpPr>
            <p:cNvPr id="336" name="任意多边形: 形状 335">
              <a:extLst>
                <a:ext uri="{FF2B5EF4-FFF2-40B4-BE49-F238E27FC236}">
                  <a16:creationId xmlns:a16="http://schemas.microsoft.com/office/drawing/2014/main" id="{50CF2104-3976-E1B3-313A-79D50EBD3057}"/>
                </a:ext>
              </a:extLst>
            </p:cNvPr>
            <p:cNvSpPr/>
            <p:nvPr/>
          </p:nvSpPr>
          <p:spPr>
            <a:xfrm>
              <a:off x="2028791" y="4432385"/>
              <a:ext cx="276560" cy="19672"/>
            </a:xfrm>
            <a:custGeom>
              <a:avLst/>
              <a:gdLst>
                <a:gd name="connsiteX0" fmla="*/ 275427 w 276560"/>
                <a:gd name="connsiteY0" fmla="*/ 0 h 19672"/>
                <a:gd name="connsiteX1" fmla="*/ 276561 w 276560"/>
                <a:gd name="connsiteY1" fmla="*/ 0 h 19672"/>
                <a:gd name="connsiteX2" fmla="*/ 276561 w 276560"/>
                <a:gd name="connsiteY2" fmla="*/ 19672 h 19672"/>
                <a:gd name="connsiteX3" fmla="*/ 275427 w 276560"/>
                <a:gd name="connsiteY3" fmla="*/ 19672 h 19672"/>
                <a:gd name="connsiteX4" fmla="*/ 1134 w 276560"/>
                <a:gd name="connsiteY4" fmla="*/ 19672 h 19672"/>
                <a:gd name="connsiteX5" fmla="*/ 0 w 276560"/>
                <a:gd name="connsiteY5" fmla="*/ 19672 h 19672"/>
                <a:gd name="connsiteX6" fmla="*/ 0 w 276560"/>
                <a:gd name="connsiteY6" fmla="*/ 0 h 19672"/>
                <a:gd name="connsiteX7" fmla="*/ 1134 w 276560"/>
                <a:gd name="connsiteY7" fmla="*/ 0 h 19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6560" h="19672">
                  <a:moveTo>
                    <a:pt x="275427" y="0"/>
                  </a:moveTo>
                  <a:cubicBezTo>
                    <a:pt x="276053" y="0"/>
                    <a:pt x="276561" y="0"/>
                    <a:pt x="276561" y="0"/>
                  </a:cubicBezTo>
                  <a:lnTo>
                    <a:pt x="276561" y="19672"/>
                  </a:lnTo>
                  <a:cubicBezTo>
                    <a:pt x="276561" y="19672"/>
                    <a:pt x="276053" y="19672"/>
                    <a:pt x="275427" y="19672"/>
                  </a:cubicBezTo>
                  <a:lnTo>
                    <a:pt x="1134" y="19672"/>
                  </a:lnTo>
                  <a:cubicBezTo>
                    <a:pt x="508" y="19672"/>
                    <a:pt x="0" y="19672"/>
                    <a:pt x="0" y="19672"/>
                  </a:cubicBezTo>
                  <a:lnTo>
                    <a:pt x="0" y="0"/>
                  </a:lnTo>
                  <a:cubicBezTo>
                    <a:pt x="0" y="0"/>
                    <a:pt x="508" y="0"/>
                    <a:pt x="1134" y="0"/>
                  </a:cubicBezTo>
                  <a:close/>
                </a:path>
              </a:pathLst>
            </a:custGeom>
            <a:gradFill>
              <a:gsLst>
                <a:gs pos="0">
                  <a:srgbClr val="00A887"/>
                </a:gs>
                <a:gs pos="50000">
                  <a:srgbClr val="12856C"/>
                </a:gs>
                <a:gs pos="100000">
                  <a:srgbClr val="256351"/>
                </a:gs>
              </a:gsLst>
              <a:lin ang="16128924" scaled="1"/>
            </a:gradFill>
            <a:ln w="1333" cap="flat">
              <a:noFill/>
              <a:prstDash val="solid"/>
              <a:miter/>
            </a:ln>
          </p:spPr>
          <p:txBody>
            <a:bodyPr rtlCol="0" anchor="ctr"/>
            <a:lstStyle/>
            <a:p>
              <a:endParaRPr lang="zh-CN" altLang="en-US"/>
            </a:p>
          </p:txBody>
        </p:sp>
        <p:sp>
          <p:nvSpPr>
            <p:cNvPr id="337" name="任意多边形: 形状 336">
              <a:extLst>
                <a:ext uri="{FF2B5EF4-FFF2-40B4-BE49-F238E27FC236}">
                  <a16:creationId xmlns:a16="http://schemas.microsoft.com/office/drawing/2014/main" id="{B0F58CC4-1656-7C9A-D58E-BF04C905D316}"/>
                </a:ext>
              </a:extLst>
            </p:cNvPr>
            <p:cNvSpPr/>
            <p:nvPr/>
          </p:nvSpPr>
          <p:spPr>
            <a:xfrm>
              <a:off x="2102772" y="4424637"/>
              <a:ext cx="113086" cy="7749"/>
            </a:xfrm>
            <a:custGeom>
              <a:avLst/>
              <a:gdLst>
                <a:gd name="connsiteX0" fmla="*/ 0 w 113086"/>
                <a:gd name="connsiteY0" fmla="*/ 0 h 7749"/>
                <a:gd name="connsiteX1" fmla="*/ 108712 w 113086"/>
                <a:gd name="connsiteY1" fmla="*/ 0 h 7749"/>
                <a:gd name="connsiteX2" fmla="*/ 113086 w 113086"/>
                <a:gd name="connsiteY2" fmla="*/ 4375 h 7749"/>
                <a:gd name="connsiteX3" fmla="*/ 113086 w 113086"/>
                <a:gd name="connsiteY3" fmla="*/ 7749 h 7749"/>
                <a:gd name="connsiteX4" fmla="*/ 113086 w 113086"/>
                <a:gd name="connsiteY4" fmla="*/ 7749 h 7749"/>
                <a:gd name="connsiteX5" fmla="*/ 0 w 113086"/>
                <a:gd name="connsiteY5" fmla="*/ 7749 h 7749"/>
                <a:gd name="connsiteX6" fmla="*/ 0 w 113086"/>
                <a:gd name="connsiteY6" fmla="*/ 7749 h 7749"/>
                <a:gd name="connsiteX7" fmla="*/ 0 w 113086"/>
                <a:gd name="connsiteY7" fmla="*/ 0 h 7749"/>
                <a:gd name="connsiteX8" fmla="*/ 0 w 113086"/>
                <a:gd name="connsiteY8" fmla="*/ 0 h 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086" h="7749">
                  <a:moveTo>
                    <a:pt x="0" y="0"/>
                  </a:moveTo>
                  <a:lnTo>
                    <a:pt x="108712" y="0"/>
                  </a:lnTo>
                  <a:cubicBezTo>
                    <a:pt x="111128" y="0"/>
                    <a:pt x="113086" y="1961"/>
                    <a:pt x="113086" y="4375"/>
                  </a:cubicBezTo>
                  <a:lnTo>
                    <a:pt x="113086" y="7749"/>
                  </a:lnTo>
                  <a:lnTo>
                    <a:pt x="113086" y="7749"/>
                  </a:lnTo>
                  <a:lnTo>
                    <a:pt x="0" y="7749"/>
                  </a:lnTo>
                  <a:lnTo>
                    <a:pt x="0" y="7749"/>
                  </a:lnTo>
                  <a:lnTo>
                    <a:pt x="0" y="0"/>
                  </a:lnTo>
                  <a:lnTo>
                    <a:pt x="0" y="0"/>
                  </a:lnTo>
                  <a:close/>
                </a:path>
              </a:pathLst>
            </a:custGeom>
            <a:solidFill>
              <a:srgbClr val="CCDEF2"/>
            </a:solidFill>
            <a:ln w="1333" cap="flat">
              <a:noFill/>
              <a:prstDash val="solid"/>
              <a:miter/>
            </a:ln>
          </p:spPr>
          <p:txBody>
            <a:bodyPr rtlCol="0" anchor="ctr"/>
            <a:lstStyle/>
            <a:p>
              <a:endParaRPr lang="zh-CN" altLang="en-US"/>
            </a:p>
          </p:txBody>
        </p:sp>
        <p:sp>
          <p:nvSpPr>
            <p:cNvPr id="338" name="任意多边形: 形状 337">
              <a:extLst>
                <a:ext uri="{FF2B5EF4-FFF2-40B4-BE49-F238E27FC236}">
                  <a16:creationId xmlns:a16="http://schemas.microsoft.com/office/drawing/2014/main" id="{24832BF8-B8D5-8EEF-A310-73499FF05581}"/>
                </a:ext>
              </a:extLst>
            </p:cNvPr>
            <p:cNvSpPr/>
            <p:nvPr/>
          </p:nvSpPr>
          <p:spPr>
            <a:xfrm>
              <a:off x="2028791" y="4432399"/>
              <a:ext cx="150070" cy="19685"/>
            </a:xfrm>
            <a:custGeom>
              <a:avLst/>
              <a:gdLst>
                <a:gd name="connsiteX0" fmla="*/ -14 w 150070"/>
                <a:gd name="connsiteY0" fmla="*/ 1114 h 19685"/>
                <a:gd name="connsiteX1" fmla="*/ -14 w 150070"/>
                <a:gd name="connsiteY1" fmla="*/ 15665 h 19685"/>
                <a:gd name="connsiteX2" fmla="*/ 1133 w 150070"/>
                <a:gd name="connsiteY2" fmla="*/ 19667 h 19685"/>
                <a:gd name="connsiteX3" fmla="*/ 138867 w 150070"/>
                <a:gd name="connsiteY3" fmla="*/ 19667 h 19685"/>
                <a:gd name="connsiteX4" fmla="*/ 150057 w 150070"/>
                <a:gd name="connsiteY4" fmla="*/ -19 h 19685"/>
                <a:gd name="connsiteX5" fmla="*/ 1107 w 150070"/>
                <a:gd name="connsiteY5" fmla="*/ -19 h 19685"/>
                <a:gd name="connsiteX6" fmla="*/ -14 w 150070"/>
                <a:gd name="connsiteY6" fmla="*/ 1114 h 19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0070" h="19685">
                  <a:moveTo>
                    <a:pt x="-14" y="1114"/>
                  </a:moveTo>
                  <a:lnTo>
                    <a:pt x="-14" y="15665"/>
                  </a:lnTo>
                  <a:lnTo>
                    <a:pt x="1133" y="19667"/>
                  </a:lnTo>
                  <a:lnTo>
                    <a:pt x="138867" y="19667"/>
                  </a:lnTo>
                  <a:lnTo>
                    <a:pt x="150057" y="-19"/>
                  </a:lnTo>
                  <a:lnTo>
                    <a:pt x="1107" y="-19"/>
                  </a:lnTo>
                  <a:cubicBezTo>
                    <a:pt x="489" y="-6"/>
                    <a:pt x="-7" y="501"/>
                    <a:pt x="-14" y="1114"/>
                  </a:cubicBezTo>
                  <a:close/>
                </a:path>
              </a:pathLst>
            </a:custGeom>
            <a:gradFill>
              <a:gsLst>
                <a:gs pos="0">
                  <a:srgbClr val="00A887"/>
                </a:gs>
                <a:gs pos="50000">
                  <a:srgbClr val="12856C"/>
                </a:gs>
                <a:gs pos="100000">
                  <a:srgbClr val="256351"/>
                </a:gs>
              </a:gsLst>
              <a:lin ang="16726987" scaled="1"/>
            </a:gradFill>
            <a:ln w="1333" cap="flat">
              <a:noFill/>
              <a:prstDash val="solid"/>
              <a:miter/>
            </a:ln>
          </p:spPr>
          <p:txBody>
            <a:bodyPr rtlCol="0" anchor="ctr"/>
            <a:lstStyle/>
            <a:p>
              <a:endParaRPr lang="zh-CN" altLang="en-US"/>
            </a:p>
          </p:txBody>
        </p:sp>
        <p:sp>
          <p:nvSpPr>
            <p:cNvPr id="339" name="任意多边形: 形状 338">
              <a:extLst>
                <a:ext uri="{FF2B5EF4-FFF2-40B4-BE49-F238E27FC236}">
                  <a16:creationId xmlns:a16="http://schemas.microsoft.com/office/drawing/2014/main" id="{F12C44EF-24D8-AFEF-872B-22BDC32191B3}"/>
                </a:ext>
              </a:extLst>
            </p:cNvPr>
            <p:cNvSpPr/>
            <p:nvPr/>
          </p:nvSpPr>
          <p:spPr>
            <a:xfrm>
              <a:off x="1862370" y="4502886"/>
              <a:ext cx="238815" cy="210741"/>
            </a:xfrm>
            <a:custGeom>
              <a:avLst/>
              <a:gdLst>
                <a:gd name="connsiteX0" fmla="*/ 3106 w 238815"/>
                <a:gd name="connsiteY0" fmla="*/ 18079 h 210741"/>
                <a:gd name="connsiteX1" fmla="*/ 36902 w 238815"/>
                <a:gd name="connsiteY1" fmla="*/ 94889 h 210741"/>
                <a:gd name="connsiteX2" fmla="*/ 170408 w 238815"/>
                <a:gd name="connsiteY2" fmla="*/ 101357 h 210741"/>
                <a:gd name="connsiteX3" fmla="*/ 216795 w 238815"/>
                <a:gd name="connsiteY3" fmla="*/ 210722 h 210741"/>
                <a:gd name="connsiteX4" fmla="*/ 238801 w 238815"/>
                <a:gd name="connsiteY4" fmla="*/ 210722 h 210741"/>
                <a:gd name="connsiteX5" fmla="*/ 183492 w 238815"/>
                <a:gd name="connsiteY5" fmla="*/ 64426 h 210741"/>
                <a:gd name="connsiteX6" fmla="*/ 42557 w 238815"/>
                <a:gd name="connsiteY6" fmla="*/ -19 h 210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815" h="210741">
                  <a:moveTo>
                    <a:pt x="3106" y="18079"/>
                  </a:moveTo>
                  <a:cubicBezTo>
                    <a:pt x="3106" y="18079"/>
                    <a:pt x="-15206" y="75883"/>
                    <a:pt x="36902" y="94889"/>
                  </a:cubicBezTo>
                  <a:cubicBezTo>
                    <a:pt x="89011" y="113894"/>
                    <a:pt x="170408" y="101357"/>
                    <a:pt x="170408" y="101357"/>
                  </a:cubicBezTo>
                  <a:lnTo>
                    <a:pt x="216795" y="210722"/>
                  </a:lnTo>
                  <a:lnTo>
                    <a:pt x="238801" y="210722"/>
                  </a:lnTo>
                  <a:cubicBezTo>
                    <a:pt x="238801" y="210722"/>
                    <a:pt x="221556" y="79884"/>
                    <a:pt x="183492" y="64426"/>
                  </a:cubicBezTo>
                  <a:cubicBezTo>
                    <a:pt x="145427" y="48968"/>
                    <a:pt x="42557" y="-19"/>
                    <a:pt x="42557" y="-19"/>
                  </a:cubicBezTo>
                </a:path>
              </a:pathLst>
            </a:custGeom>
            <a:solidFill>
              <a:srgbClr val="4A567C"/>
            </a:solidFill>
            <a:ln w="1333" cap="flat">
              <a:noFill/>
              <a:prstDash val="solid"/>
              <a:miter/>
            </a:ln>
          </p:spPr>
          <p:txBody>
            <a:bodyPr rtlCol="0" anchor="ctr"/>
            <a:lstStyle/>
            <a:p>
              <a:endParaRPr lang="zh-CN" altLang="en-US"/>
            </a:p>
          </p:txBody>
        </p:sp>
        <p:sp>
          <p:nvSpPr>
            <p:cNvPr id="340" name="任意多边形: 形状 339">
              <a:extLst>
                <a:ext uri="{FF2B5EF4-FFF2-40B4-BE49-F238E27FC236}">
                  <a16:creationId xmlns:a16="http://schemas.microsoft.com/office/drawing/2014/main" id="{C03F4487-F211-07AD-F1E0-3F0E2C63D1FE}"/>
                </a:ext>
              </a:extLst>
            </p:cNvPr>
            <p:cNvSpPr/>
            <p:nvPr/>
          </p:nvSpPr>
          <p:spPr>
            <a:xfrm>
              <a:off x="2078138" y="4710693"/>
              <a:ext cx="52612" cy="37784"/>
            </a:xfrm>
            <a:custGeom>
              <a:avLst/>
              <a:gdLst>
                <a:gd name="connsiteX0" fmla="*/ -14 w 52612"/>
                <a:gd name="connsiteY0" fmla="*/ -19 h 37784"/>
                <a:gd name="connsiteX1" fmla="*/ 1920 w 52612"/>
                <a:gd name="connsiteY1" fmla="*/ 31523 h 37784"/>
                <a:gd name="connsiteX2" fmla="*/ 1920 w 52612"/>
                <a:gd name="connsiteY2" fmla="*/ 31617 h 37784"/>
                <a:gd name="connsiteX3" fmla="*/ 5520 w 52612"/>
                <a:gd name="connsiteY3" fmla="*/ 37618 h 37784"/>
                <a:gd name="connsiteX4" fmla="*/ 6761 w 52612"/>
                <a:gd name="connsiteY4" fmla="*/ 37765 h 37784"/>
                <a:gd name="connsiteX5" fmla="*/ 52348 w 52612"/>
                <a:gd name="connsiteY5" fmla="*/ 37765 h 37784"/>
                <a:gd name="connsiteX6" fmla="*/ 45679 w 52612"/>
                <a:gd name="connsiteY6" fmla="*/ 18879 h 37784"/>
                <a:gd name="connsiteX7" fmla="*/ 22033 w 52612"/>
                <a:gd name="connsiteY7" fmla="*/ -19 h 3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612" h="37784">
                  <a:moveTo>
                    <a:pt x="-14" y="-19"/>
                  </a:moveTo>
                  <a:cubicBezTo>
                    <a:pt x="-14" y="-19"/>
                    <a:pt x="2814" y="28402"/>
                    <a:pt x="1920" y="31523"/>
                  </a:cubicBezTo>
                  <a:lnTo>
                    <a:pt x="1920" y="31617"/>
                  </a:lnTo>
                  <a:cubicBezTo>
                    <a:pt x="1257" y="34271"/>
                    <a:pt x="2868" y="36951"/>
                    <a:pt x="5520" y="37618"/>
                  </a:cubicBezTo>
                  <a:cubicBezTo>
                    <a:pt x="5925" y="37725"/>
                    <a:pt x="6343" y="37765"/>
                    <a:pt x="6761" y="37765"/>
                  </a:cubicBezTo>
                  <a:lnTo>
                    <a:pt x="52348" y="37765"/>
                  </a:lnTo>
                  <a:cubicBezTo>
                    <a:pt x="52348" y="37765"/>
                    <a:pt x="54589" y="22294"/>
                    <a:pt x="45679" y="18879"/>
                  </a:cubicBezTo>
                  <a:cubicBezTo>
                    <a:pt x="36770" y="15465"/>
                    <a:pt x="26060" y="10370"/>
                    <a:pt x="22033" y="-19"/>
                  </a:cubicBezTo>
                </a:path>
              </a:pathLst>
            </a:custGeom>
            <a:solidFill>
              <a:srgbClr val="314341"/>
            </a:solidFill>
            <a:ln w="1333" cap="flat">
              <a:noFill/>
              <a:prstDash val="solid"/>
              <a:miter/>
            </a:ln>
          </p:spPr>
          <p:txBody>
            <a:bodyPr rtlCol="0" anchor="ctr"/>
            <a:lstStyle/>
            <a:p>
              <a:endParaRPr lang="zh-CN" altLang="en-US"/>
            </a:p>
          </p:txBody>
        </p:sp>
        <p:sp>
          <p:nvSpPr>
            <p:cNvPr id="341" name="任意多边形: 形状 340">
              <a:extLst>
                <a:ext uri="{FF2B5EF4-FFF2-40B4-BE49-F238E27FC236}">
                  <a16:creationId xmlns:a16="http://schemas.microsoft.com/office/drawing/2014/main" id="{E60DA485-C9F3-0244-1389-FC16918ABB8F}"/>
                </a:ext>
              </a:extLst>
            </p:cNvPr>
            <p:cNvSpPr/>
            <p:nvPr/>
          </p:nvSpPr>
          <p:spPr>
            <a:xfrm>
              <a:off x="1970996" y="4218309"/>
              <a:ext cx="71054" cy="99149"/>
            </a:xfrm>
            <a:custGeom>
              <a:avLst/>
              <a:gdLst>
                <a:gd name="connsiteX0" fmla="*/ 68451 w 71054"/>
                <a:gd name="connsiteY0" fmla="*/ 24135 h 99149"/>
                <a:gd name="connsiteX1" fmla="*/ 68237 w 71054"/>
                <a:gd name="connsiteY1" fmla="*/ 25363 h 99149"/>
                <a:gd name="connsiteX2" fmla="*/ 20810 w 71054"/>
                <a:gd name="connsiteY2" fmla="*/ 1129 h 99149"/>
                <a:gd name="connsiteX3" fmla="*/ 6139 w 71054"/>
                <a:gd name="connsiteY3" fmla="*/ 74417 h 99149"/>
                <a:gd name="connsiteX4" fmla="*/ 444 w 71054"/>
                <a:gd name="connsiteY4" fmla="*/ 96810 h 99149"/>
                <a:gd name="connsiteX5" fmla="*/ 45977 w 71054"/>
                <a:gd name="connsiteY5" fmla="*/ 99131 h 99149"/>
                <a:gd name="connsiteX6" fmla="*/ 47378 w 71054"/>
                <a:gd name="connsiteY6" fmla="*/ 87367 h 99149"/>
                <a:gd name="connsiteX7" fmla="*/ 64583 w 71054"/>
                <a:gd name="connsiteY7" fmla="*/ 72696 h 99149"/>
                <a:gd name="connsiteX8" fmla="*/ 68731 w 71054"/>
                <a:gd name="connsiteY8" fmla="*/ 58706 h 99149"/>
                <a:gd name="connsiteX9" fmla="*/ 70251 w 71054"/>
                <a:gd name="connsiteY9" fmla="*/ 54437 h 99149"/>
                <a:gd name="connsiteX10" fmla="*/ 70251 w 71054"/>
                <a:gd name="connsiteY10" fmla="*/ 54437 h 99149"/>
                <a:gd name="connsiteX11" fmla="*/ 68451 w 71054"/>
                <a:gd name="connsiteY11" fmla="*/ 24135 h 99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1054" h="99149">
                  <a:moveTo>
                    <a:pt x="68451" y="24135"/>
                  </a:moveTo>
                  <a:lnTo>
                    <a:pt x="68237" y="25363"/>
                  </a:lnTo>
                  <a:cubicBezTo>
                    <a:pt x="66303" y="13026"/>
                    <a:pt x="54260" y="-4713"/>
                    <a:pt x="20810" y="1129"/>
                  </a:cubicBezTo>
                  <a:cubicBezTo>
                    <a:pt x="-14200" y="7237"/>
                    <a:pt x="5339" y="58946"/>
                    <a:pt x="6139" y="74417"/>
                  </a:cubicBezTo>
                  <a:cubicBezTo>
                    <a:pt x="6939" y="89888"/>
                    <a:pt x="444" y="96810"/>
                    <a:pt x="444" y="96810"/>
                  </a:cubicBezTo>
                  <a:lnTo>
                    <a:pt x="45977" y="99131"/>
                  </a:lnTo>
                  <a:cubicBezTo>
                    <a:pt x="45977" y="99131"/>
                    <a:pt x="43590" y="94303"/>
                    <a:pt x="47378" y="87367"/>
                  </a:cubicBezTo>
                  <a:cubicBezTo>
                    <a:pt x="51165" y="80432"/>
                    <a:pt x="56314" y="88061"/>
                    <a:pt x="64583" y="72696"/>
                  </a:cubicBezTo>
                  <a:cubicBezTo>
                    <a:pt x="66747" y="68295"/>
                    <a:pt x="68150" y="63574"/>
                    <a:pt x="68731" y="58706"/>
                  </a:cubicBezTo>
                  <a:cubicBezTo>
                    <a:pt x="68975" y="57198"/>
                    <a:pt x="69491" y="55758"/>
                    <a:pt x="70251" y="54437"/>
                  </a:cubicBezTo>
                  <a:lnTo>
                    <a:pt x="70251" y="54437"/>
                  </a:lnTo>
                  <a:cubicBezTo>
                    <a:pt x="72772" y="49743"/>
                    <a:pt x="68451" y="24135"/>
                    <a:pt x="68451" y="24135"/>
                  </a:cubicBezTo>
                  <a:close/>
                </a:path>
              </a:pathLst>
            </a:custGeom>
            <a:solidFill>
              <a:srgbClr val="F9AA8F"/>
            </a:solidFill>
            <a:ln w="1333" cap="flat">
              <a:noFill/>
              <a:prstDash val="solid"/>
              <a:miter/>
            </a:ln>
          </p:spPr>
          <p:txBody>
            <a:bodyPr rtlCol="0" anchor="ctr"/>
            <a:lstStyle/>
            <a:p>
              <a:endParaRPr lang="zh-CN" altLang="en-US"/>
            </a:p>
          </p:txBody>
        </p:sp>
        <p:sp>
          <p:nvSpPr>
            <p:cNvPr id="342" name="任意多边形: 形状 341">
              <a:extLst>
                <a:ext uri="{FF2B5EF4-FFF2-40B4-BE49-F238E27FC236}">
                  <a16:creationId xmlns:a16="http://schemas.microsoft.com/office/drawing/2014/main" id="{FCF1FDC1-6B59-BA6B-8305-A310CDD84450}"/>
                </a:ext>
              </a:extLst>
            </p:cNvPr>
            <p:cNvSpPr/>
            <p:nvPr/>
          </p:nvSpPr>
          <p:spPr>
            <a:xfrm>
              <a:off x="1972107" y="4232460"/>
              <a:ext cx="69420" cy="80236"/>
            </a:xfrm>
            <a:custGeom>
              <a:avLst/>
              <a:gdLst>
                <a:gd name="connsiteX0" fmla="*/ -14 w 69420"/>
                <a:gd name="connsiteY0" fmla="*/ 30430 h 80236"/>
                <a:gd name="connsiteX1" fmla="*/ -14 w 69420"/>
                <a:gd name="connsiteY1" fmla="*/ 30803 h 80236"/>
                <a:gd name="connsiteX2" fmla="*/ 5094 w 69420"/>
                <a:gd name="connsiteY2" fmla="*/ 60265 h 80236"/>
                <a:gd name="connsiteX3" fmla="*/ 3134 w 69420"/>
                <a:gd name="connsiteY3" fmla="*/ 75736 h 80236"/>
                <a:gd name="connsiteX4" fmla="*/ 30288 w 69420"/>
                <a:gd name="connsiteY4" fmla="*/ 80218 h 80236"/>
                <a:gd name="connsiteX5" fmla="*/ 47627 w 69420"/>
                <a:gd name="connsiteY5" fmla="*/ 64440 h 80236"/>
                <a:gd name="connsiteX6" fmla="*/ 64071 w 69420"/>
                <a:gd name="connsiteY6" fmla="*/ 31763 h 80236"/>
                <a:gd name="connsiteX7" fmla="*/ 69406 w 69420"/>
                <a:gd name="connsiteY7" fmla="*/ 24775 h 80236"/>
                <a:gd name="connsiteX8" fmla="*/ 67406 w 69420"/>
                <a:gd name="connsiteY8" fmla="*/ 9984 h 80236"/>
                <a:gd name="connsiteX9" fmla="*/ 67192 w 69420"/>
                <a:gd name="connsiteY9" fmla="*/ 11211 h 80236"/>
                <a:gd name="connsiteX10" fmla="*/ 63991 w 69420"/>
                <a:gd name="connsiteY10" fmla="*/ 1981 h 80236"/>
                <a:gd name="connsiteX11" fmla="*/ 35410 w 69420"/>
                <a:gd name="connsiteY11" fmla="*/ -19 h 80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420" h="80236">
                  <a:moveTo>
                    <a:pt x="-14" y="30430"/>
                  </a:moveTo>
                  <a:lnTo>
                    <a:pt x="-14" y="30803"/>
                  </a:lnTo>
                  <a:cubicBezTo>
                    <a:pt x="1667" y="42887"/>
                    <a:pt x="4774" y="54290"/>
                    <a:pt x="5094" y="60265"/>
                  </a:cubicBezTo>
                  <a:cubicBezTo>
                    <a:pt x="5468" y="65507"/>
                    <a:pt x="4801" y="70761"/>
                    <a:pt x="3134" y="75736"/>
                  </a:cubicBezTo>
                  <a:lnTo>
                    <a:pt x="30288" y="80218"/>
                  </a:lnTo>
                  <a:cubicBezTo>
                    <a:pt x="30288" y="80218"/>
                    <a:pt x="40291" y="65773"/>
                    <a:pt x="47627" y="64440"/>
                  </a:cubicBezTo>
                  <a:cubicBezTo>
                    <a:pt x="54962" y="63106"/>
                    <a:pt x="60297" y="32430"/>
                    <a:pt x="64071" y="31763"/>
                  </a:cubicBezTo>
                  <a:cubicBezTo>
                    <a:pt x="66739" y="31297"/>
                    <a:pt x="68513" y="27242"/>
                    <a:pt x="69406" y="24775"/>
                  </a:cubicBezTo>
                  <a:cubicBezTo>
                    <a:pt x="68633" y="17266"/>
                    <a:pt x="67406" y="9984"/>
                    <a:pt x="67406" y="9984"/>
                  </a:cubicBezTo>
                  <a:lnTo>
                    <a:pt x="67192" y="11211"/>
                  </a:lnTo>
                  <a:cubicBezTo>
                    <a:pt x="66667" y="7970"/>
                    <a:pt x="65584" y="4849"/>
                    <a:pt x="63991" y="1981"/>
                  </a:cubicBezTo>
                  <a:lnTo>
                    <a:pt x="35410" y="-19"/>
                  </a:lnTo>
                  <a:close/>
                </a:path>
              </a:pathLst>
            </a:custGeom>
            <a:gradFill>
              <a:gsLst>
                <a:gs pos="0">
                  <a:srgbClr val="F78E6B"/>
                </a:gs>
                <a:gs pos="50000">
                  <a:srgbClr val="F89C7D"/>
                </a:gs>
                <a:gs pos="100000">
                  <a:srgbClr val="F9AA8F"/>
                </a:gs>
              </a:gsLst>
              <a:lin ang="13227734" scaled="1"/>
            </a:gradFill>
            <a:ln w="1333" cap="flat">
              <a:noFill/>
              <a:prstDash val="solid"/>
              <a:miter/>
            </a:ln>
          </p:spPr>
          <p:txBody>
            <a:bodyPr rtlCol="0" anchor="ctr"/>
            <a:lstStyle/>
            <a:p>
              <a:endParaRPr lang="zh-CN" altLang="en-US"/>
            </a:p>
          </p:txBody>
        </p:sp>
        <p:sp>
          <p:nvSpPr>
            <p:cNvPr id="343" name="任意多边形: 形状 342">
              <a:extLst>
                <a:ext uri="{FF2B5EF4-FFF2-40B4-BE49-F238E27FC236}">
                  <a16:creationId xmlns:a16="http://schemas.microsoft.com/office/drawing/2014/main" id="{330C477E-9292-2C9B-CCC1-DEFCF9293584}"/>
                </a:ext>
              </a:extLst>
            </p:cNvPr>
            <p:cNvSpPr/>
            <p:nvPr/>
          </p:nvSpPr>
          <p:spPr>
            <a:xfrm>
              <a:off x="2153067" y="4401556"/>
              <a:ext cx="32129" cy="38498"/>
            </a:xfrm>
            <a:custGeom>
              <a:avLst/>
              <a:gdLst>
                <a:gd name="connsiteX0" fmla="*/ -14 w 32129"/>
                <a:gd name="connsiteY0" fmla="*/ 26942 h 38498"/>
                <a:gd name="connsiteX1" fmla="*/ 8682 w 32129"/>
                <a:gd name="connsiteY1" fmla="*/ 14152 h 38498"/>
                <a:gd name="connsiteX2" fmla="*/ 23993 w 32129"/>
                <a:gd name="connsiteY2" fmla="*/ 468 h 38498"/>
                <a:gd name="connsiteX3" fmla="*/ 25180 w 32129"/>
                <a:gd name="connsiteY3" fmla="*/ 5430 h 38498"/>
                <a:gd name="connsiteX4" fmla="*/ 25780 w 32129"/>
                <a:gd name="connsiteY4" fmla="*/ 7750 h 38498"/>
                <a:gd name="connsiteX5" fmla="*/ 31729 w 32129"/>
                <a:gd name="connsiteY5" fmla="*/ 22181 h 38498"/>
                <a:gd name="connsiteX6" fmla="*/ 10589 w 32129"/>
                <a:gd name="connsiteY6" fmla="*/ 38479 h 38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129" h="38498">
                  <a:moveTo>
                    <a:pt x="-14" y="26942"/>
                  </a:moveTo>
                  <a:cubicBezTo>
                    <a:pt x="-14" y="26942"/>
                    <a:pt x="7495" y="21608"/>
                    <a:pt x="8682" y="14152"/>
                  </a:cubicBezTo>
                  <a:cubicBezTo>
                    <a:pt x="9869" y="6697"/>
                    <a:pt x="19352" y="-2213"/>
                    <a:pt x="23993" y="468"/>
                  </a:cubicBezTo>
                  <a:cubicBezTo>
                    <a:pt x="25874" y="1548"/>
                    <a:pt x="25580" y="3949"/>
                    <a:pt x="25180" y="5430"/>
                  </a:cubicBezTo>
                  <a:cubicBezTo>
                    <a:pt x="24952" y="6256"/>
                    <a:pt x="25180" y="7137"/>
                    <a:pt x="25780" y="7750"/>
                  </a:cubicBezTo>
                  <a:cubicBezTo>
                    <a:pt x="28141" y="10244"/>
                    <a:pt x="33609" y="16766"/>
                    <a:pt x="31729" y="22181"/>
                  </a:cubicBezTo>
                  <a:cubicBezTo>
                    <a:pt x="29341" y="29023"/>
                    <a:pt x="22019" y="35758"/>
                    <a:pt x="10589" y="38479"/>
                  </a:cubicBezTo>
                </a:path>
              </a:pathLst>
            </a:custGeom>
            <a:solidFill>
              <a:srgbClr val="F9AA8F"/>
            </a:solidFill>
            <a:ln w="1333" cap="flat">
              <a:noFill/>
              <a:prstDash val="solid"/>
              <a:miter/>
            </a:ln>
          </p:spPr>
          <p:txBody>
            <a:bodyPr rtlCol="0" anchor="ctr"/>
            <a:lstStyle/>
            <a:p>
              <a:endParaRPr lang="zh-CN" altLang="en-US"/>
            </a:p>
          </p:txBody>
        </p:sp>
        <p:sp>
          <p:nvSpPr>
            <p:cNvPr id="344" name="任意多边形: 形状 343">
              <a:extLst>
                <a:ext uri="{FF2B5EF4-FFF2-40B4-BE49-F238E27FC236}">
                  <a16:creationId xmlns:a16="http://schemas.microsoft.com/office/drawing/2014/main" id="{5116A56A-5A79-C7F1-AB56-2196A1ADE2B4}"/>
                </a:ext>
              </a:extLst>
            </p:cNvPr>
            <p:cNvSpPr/>
            <p:nvPr/>
          </p:nvSpPr>
          <p:spPr>
            <a:xfrm>
              <a:off x="2153067" y="4408632"/>
              <a:ext cx="23326" cy="31422"/>
            </a:xfrm>
            <a:custGeom>
              <a:avLst/>
              <a:gdLst>
                <a:gd name="connsiteX0" fmla="*/ 19619 w 23326"/>
                <a:gd name="connsiteY0" fmla="*/ 22854 h 31422"/>
                <a:gd name="connsiteX1" fmla="*/ 11896 w 23326"/>
                <a:gd name="connsiteY1" fmla="*/ 10477 h 31422"/>
                <a:gd name="connsiteX2" fmla="*/ 11896 w 23326"/>
                <a:gd name="connsiteY2" fmla="*/ -19 h 31422"/>
                <a:gd name="connsiteX3" fmla="*/ 8682 w 23326"/>
                <a:gd name="connsiteY3" fmla="*/ 7076 h 31422"/>
                <a:gd name="connsiteX4" fmla="*/ -14 w 23326"/>
                <a:gd name="connsiteY4" fmla="*/ 19866 h 31422"/>
                <a:gd name="connsiteX5" fmla="*/ 10656 w 23326"/>
                <a:gd name="connsiteY5" fmla="*/ 31403 h 31422"/>
                <a:gd name="connsiteX6" fmla="*/ 23313 w 23326"/>
                <a:gd name="connsiteY6" fmla="*/ 25788 h 31422"/>
                <a:gd name="connsiteX7" fmla="*/ 19619 w 23326"/>
                <a:gd name="connsiteY7" fmla="*/ 22854 h 3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326" h="31422">
                  <a:moveTo>
                    <a:pt x="19619" y="22854"/>
                  </a:moveTo>
                  <a:cubicBezTo>
                    <a:pt x="20872" y="18973"/>
                    <a:pt x="16244" y="13732"/>
                    <a:pt x="11896" y="10477"/>
                  </a:cubicBezTo>
                  <a:cubicBezTo>
                    <a:pt x="7548" y="7223"/>
                    <a:pt x="11776" y="167"/>
                    <a:pt x="11896" y="-19"/>
                  </a:cubicBezTo>
                  <a:cubicBezTo>
                    <a:pt x="10296" y="2075"/>
                    <a:pt x="9196" y="4502"/>
                    <a:pt x="8682" y="7076"/>
                  </a:cubicBezTo>
                  <a:cubicBezTo>
                    <a:pt x="7495" y="14505"/>
                    <a:pt x="-14" y="19866"/>
                    <a:pt x="-14" y="19866"/>
                  </a:cubicBezTo>
                  <a:lnTo>
                    <a:pt x="10656" y="31403"/>
                  </a:lnTo>
                  <a:cubicBezTo>
                    <a:pt x="15200" y="30376"/>
                    <a:pt x="19500" y="28469"/>
                    <a:pt x="23313" y="25788"/>
                  </a:cubicBezTo>
                  <a:cubicBezTo>
                    <a:pt x="23313" y="25788"/>
                    <a:pt x="18418" y="26709"/>
                    <a:pt x="19619" y="22854"/>
                  </a:cubicBezTo>
                  <a:close/>
                </a:path>
              </a:pathLst>
            </a:custGeom>
            <a:gradFill>
              <a:gsLst>
                <a:gs pos="0">
                  <a:srgbClr val="F78E6B"/>
                </a:gs>
                <a:gs pos="50000">
                  <a:srgbClr val="F89C7D"/>
                </a:gs>
                <a:gs pos="100000">
                  <a:srgbClr val="F9AA8F"/>
                </a:gs>
              </a:gsLst>
              <a:lin ang="8944337" scaled="1"/>
            </a:gradFill>
            <a:ln w="1333" cap="flat">
              <a:noFill/>
              <a:prstDash val="solid"/>
              <a:miter/>
            </a:ln>
          </p:spPr>
          <p:txBody>
            <a:bodyPr rtlCol="0" anchor="ctr"/>
            <a:lstStyle/>
            <a:p>
              <a:endParaRPr lang="zh-CN" altLang="en-US"/>
            </a:p>
          </p:txBody>
        </p:sp>
        <p:sp>
          <p:nvSpPr>
            <p:cNvPr id="345" name="任意多边形: 形状 344">
              <a:extLst>
                <a:ext uri="{FF2B5EF4-FFF2-40B4-BE49-F238E27FC236}">
                  <a16:creationId xmlns:a16="http://schemas.microsoft.com/office/drawing/2014/main" id="{1B2F973E-EDED-859A-A478-139CACDB0FB8}"/>
                </a:ext>
              </a:extLst>
            </p:cNvPr>
            <p:cNvSpPr/>
            <p:nvPr/>
          </p:nvSpPr>
          <p:spPr>
            <a:xfrm>
              <a:off x="1905170" y="4499885"/>
              <a:ext cx="291669" cy="210741"/>
            </a:xfrm>
            <a:custGeom>
              <a:avLst/>
              <a:gdLst>
                <a:gd name="connsiteX0" fmla="*/ 3105 w 291669"/>
                <a:gd name="connsiteY0" fmla="*/ 15839 h 210741"/>
                <a:gd name="connsiteX1" fmla="*/ 36915 w 291669"/>
                <a:gd name="connsiteY1" fmla="*/ 92648 h 210741"/>
                <a:gd name="connsiteX2" fmla="*/ 223276 w 291669"/>
                <a:gd name="connsiteY2" fmla="*/ 101357 h 210741"/>
                <a:gd name="connsiteX3" fmla="*/ 269663 w 291669"/>
                <a:gd name="connsiteY3" fmla="*/ 210722 h 210741"/>
                <a:gd name="connsiteX4" fmla="*/ 291656 w 291669"/>
                <a:gd name="connsiteY4" fmla="*/ 210722 h 210741"/>
                <a:gd name="connsiteX5" fmla="*/ 236346 w 291669"/>
                <a:gd name="connsiteY5" fmla="*/ 64413 h 210741"/>
                <a:gd name="connsiteX6" fmla="*/ 95412 w 291669"/>
                <a:gd name="connsiteY6" fmla="*/ -19 h 210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1669" h="210741">
                  <a:moveTo>
                    <a:pt x="3105" y="15839"/>
                  </a:moveTo>
                  <a:cubicBezTo>
                    <a:pt x="3105" y="15839"/>
                    <a:pt x="-15207" y="73629"/>
                    <a:pt x="36915" y="92648"/>
                  </a:cubicBezTo>
                  <a:cubicBezTo>
                    <a:pt x="89037" y="111667"/>
                    <a:pt x="223276" y="101357"/>
                    <a:pt x="223276" y="101357"/>
                  </a:cubicBezTo>
                  <a:lnTo>
                    <a:pt x="269663" y="210722"/>
                  </a:lnTo>
                  <a:lnTo>
                    <a:pt x="291656" y="210722"/>
                  </a:lnTo>
                  <a:cubicBezTo>
                    <a:pt x="291656" y="210722"/>
                    <a:pt x="273664" y="84339"/>
                    <a:pt x="236346" y="64413"/>
                  </a:cubicBezTo>
                  <a:cubicBezTo>
                    <a:pt x="200096" y="45074"/>
                    <a:pt x="95412" y="-19"/>
                    <a:pt x="95412" y="-19"/>
                  </a:cubicBezTo>
                </a:path>
              </a:pathLst>
            </a:custGeom>
            <a:gradFill>
              <a:gsLst>
                <a:gs pos="0">
                  <a:srgbClr val="5C6CB1"/>
                </a:gs>
                <a:gs pos="50000">
                  <a:srgbClr val="6473B6"/>
                </a:gs>
                <a:gs pos="100000">
                  <a:srgbClr val="6C7BBB"/>
                </a:gs>
              </a:gsLst>
              <a:lin ang="0" scaled="1"/>
            </a:gradFill>
            <a:ln w="1333" cap="flat">
              <a:noFill/>
              <a:prstDash val="solid"/>
              <a:miter/>
            </a:ln>
          </p:spPr>
          <p:txBody>
            <a:bodyPr rtlCol="0" anchor="ctr"/>
            <a:lstStyle/>
            <a:p>
              <a:endParaRPr lang="zh-CN" altLang="en-US"/>
            </a:p>
          </p:txBody>
        </p:sp>
        <p:sp>
          <p:nvSpPr>
            <p:cNvPr id="346" name="任意多边形: 形状 345">
              <a:extLst>
                <a:ext uri="{FF2B5EF4-FFF2-40B4-BE49-F238E27FC236}">
                  <a16:creationId xmlns:a16="http://schemas.microsoft.com/office/drawing/2014/main" id="{77B6F2FF-9620-CE74-D4DD-618550DF9CDE}"/>
                </a:ext>
              </a:extLst>
            </p:cNvPr>
            <p:cNvSpPr/>
            <p:nvPr/>
          </p:nvSpPr>
          <p:spPr>
            <a:xfrm>
              <a:off x="2128446" y="4600436"/>
              <a:ext cx="68393" cy="110257"/>
            </a:xfrm>
            <a:custGeom>
              <a:avLst/>
              <a:gdLst>
                <a:gd name="connsiteX0" fmla="*/ 68379 w 68393"/>
                <a:gd name="connsiteY0" fmla="*/ 110238 h 110257"/>
                <a:gd name="connsiteX1" fmla="*/ 67646 w 68393"/>
                <a:gd name="connsiteY1" fmla="*/ 105423 h 110257"/>
                <a:gd name="connsiteX2" fmla="*/ 60244 w 68393"/>
                <a:gd name="connsiteY2" fmla="*/ 99649 h 110257"/>
                <a:gd name="connsiteX3" fmla="*/ 30969 w 68393"/>
                <a:gd name="connsiteY3" fmla="*/ 7875 h 110257"/>
                <a:gd name="connsiteX4" fmla="*/ -14 w 68393"/>
                <a:gd name="connsiteY4" fmla="*/ 806 h 110257"/>
                <a:gd name="connsiteX5" fmla="*/ 46373 w 68393"/>
                <a:gd name="connsiteY5" fmla="*/ 110172 h 110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393" h="110257">
                  <a:moveTo>
                    <a:pt x="68379" y="110238"/>
                  </a:moveTo>
                  <a:cubicBezTo>
                    <a:pt x="68379" y="110238"/>
                    <a:pt x="68139" y="108504"/>
                    <a:pt x="67646" y="105423"/>
                  </a:cubicBezTo>
                  <a:cubicBezTo>
                    <a:pt x="64432" y="103636"/>
                    <a:pt x="61431" y="101582"/>
                    <a:pt x="60244" y="99649"/>
                  </a:cubicBezTo>
                  <a:cubicBezTo>
                    <a:pt x="57230" y="94767"/>
                    <a:pt x="36970" y="19332"/>
                    <a:pt x="30969" y="7875"/>
                  </a:cubicBezTo>
                  <a:cubicBezTo>
                    <a:pt x="24967" y="-3582"/>
                    <a:pt x="-14" y="806"/>
                    <a:pt x="-14" y="806"/>
                  </a:cubicBezTo>
                  <a:lnTo>
                    <a:pt x="46373" y="110172"/>
                  </a:lnTo>
                  <a:close/>
                </a:path>
              </a:pathLst>
            </a:custGeom>
            <a:gradFill>
              <a:gsLst>
                <a:gs pos="0">
                  <a:srgbClr val="5C6CB1"/>
                </a:gs>
                <a:gs pos="50000">
                  <a:srgbClr val="6473B6"/>
                </a:gs>
                <a:gs pos="100000">
                  <a:srgbClr val="6C7BBB"/>
                </a:gs>
              </a:gsLst>
              <a:lin ang="16133608" scaled="1"/>
            </a:gradFill>
            <a:ln w="1333" cap="flat">
              <a:noFill/>
              <a:prstDash val="solid"/>
              <a:miter/>
            </a:ln>
          </p:spPr>
          <p:txBody>
            <a:bodyPr rtlCol="0" anchor="ctr"/>
            <a:lstStyle/>
            <a:p>
              <a:endParaRPr lang="zh-CN" altLang="en-US"/>
            </a:p>
          </p:txBody>
        </p:sp>
        <p:sp>
          <p:nvSpPr>
            <p:cNvPr id="347" name="任意多边形: 形状 346">
              <a:extLst>
                <a:ext uri="{FF2B5EF4-FFF2-40B4-BE49-F238E27FC236}">
                  <a16:creationId xmlns:a16="http://schemas.microsoft.com/office/drawing/2014/main" id="{4C3DC2CB-6915-4836-B111-F724173E21D2}"/>
                </a:ext>
              </a:extLst>
            </p:cNvPr>
            <p:cNvSpPr/>
            <p:nvPr/>
          </p:nvSpPr>
          <p:spPr>
            <a:xfrm>
              <a:off x="1924934" y="4519878"/>
              <a:ext cx="203525" cy="84150"/>
            </a:xfrm>
            <a:custGeom>
              <a:avLst/>
              <a:gdLst>
                <a:gd name="connsiteX0" fmla="*/ 203512 w 203525"/>
                <a:gd name="connsiteY0" fmla="*/ 81365 h 84150"/>
                <a:gd name="connsiteX1" fmla="*/ 153231 w 203525"/>
                <a:gd name="connsiteY1" fmla="*/ 62692 h 84150"/>
                <a:gd name="connsiteX2" fmla="*/ 103883 w 203525"/>
                <a:gd name="connsiteY2" fmla="*/ 25228 h 84150"/>
                <a:gd name="connsiteX3" fmla="*/ 124649 w 203525"/>
                <a:gd name="connsiteY3" fmla="*/ 3982 h 84150"/>
                <a:gd name="connsiteX4" fmla="*/ 23086 w 203525"/>
                <a:gd name="connsiteY4" fmla="*/ -19 h 84150"/>
                <a:gd name="connsiteX5" fmla="*/ -14 w 203525"/>
                <a:gd name="connsiteY5" fmla="*/ 40886 h 84150"/>
                <a:gd name="connsiteX6" fmla="*/ 21446 w 203525"/>
                <a:gd name="connsiteY6" fmla="*/ 73976 h 84150"/>
                <a:gd name="connsiteX7" fmla="*/ 203512 w 203525"/>
                <a:gd name="connsiteY7" fmla="*/ 81365 h 8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525" h="84150">
                  <a:moveTo>
                    <a:pt x="203512" y="81365"/>
                  </a:moveTo>
                  <a:cubicBezTo>
                    <a:pt x="198751" y="70148"/>
                    <a:pt x="175504" y="67627"/>
                    <a:pt x="153231" y="62692"/>
                  </a:cubicBezTo>
                  <a:cubicBezTo>
                    <a:pt x="130958" y="57758"/>
                    <a:pt x="105817" y="47168"/>
                    <a:pt x="103883" y="25228"/>
                  </a:cubicBezTo>
                  <a:cubicBezTo>
                    <a:pt x="102189" y="6556"/>
                    <a:pt x="119448" y="4262"/>
                    <a:pt x="124649" y="3982"/>
                  </a:cubicBezTo>
                  <a:lnTo>
                    <a:pt x="23086" y="-19"/>
                  </a:lnTo>
                  <a:lnTo>
                    <a:pt x="-14" y="40886"/>
                  </a:lnTo>
                  <a:lnTo>
                    <a:pt x="21446" y="73976"/>
                  </a:lnTo>
                  <a:cubicBezTo>
                    <a:pt x="76168" y="91127"/>
                    <a:pt x="203512" y="81365"/>
                    <a:pt x="203512" y="81365"/>
                  </a:cubicBezTo>
                  <a:close/>
                </a:path>
              </a:pathLst>
            </a:custGeom>
            <a:gradFill>
              <a:gsLst>
                <a:gs pos="0">
                  <a:srgbClr val="5C6CB1"/>
                </a:gs>
                <a:gs pos="50000">
                  <a:srgbClr val="6473B6"/>
                </a:gs>
                <a:gs pos="100000">
                  <a:srgbClr val="6C7BBB"/>
                </a:gs>
              </a:gsLst>
              <a:lin ang="14792989" scaled="1"/>
            </a:gradFill>
            <a:ln w="1333" cap="flat">
              <a:noFill/>
              <a:prstDash val="solid"/>
              <a:miter/>
            </a:ln>
          </p:spPr>
          <p:txBody>
            <a:bodyPr rtlCol="0" anchor="ctr"/>
            <a:lstStyle/>
            <a:p>
              <a:endParaRPr lang="zh-CN" altLang="en-US"/>
            </a:p>
          </p:txBody>
        </p:sp>
        <p:sp>
          <p:nvSpPr>
            <p:cNvPr id="348" name="任意多边形: 形状 347">
              <a:extLst>
                <a:ext uri="{FF2B5EF4-FFF2-40B4-BE49-F238E27FC236}">
                  <a16:creationId xmlns:a16="http://schemas.microsoft.com/office/drawing/2014/main" id="{C5C64BB6-5F52-1687-6ED5-A8BA1FBC20A2}"/>
                </a:ext>
              </a:extLst>
            </p:cNvPr>
            <p:cNvSpPr/>
            <p:nvPr/>
          </p:nvSpPr>
          <p:spPr>
            <a:xfrm>
              <a:off x="2049543" y="4523908"/>
              <a:ext cx="1467" cy="23"/>
            </a:xfrm>
            <a:custGeom>
              <a:avLst/>
              <a:gdLst>
                <a:gd name="connsiteX0" fmla="*/ -14 w 1467"/>
                <a:gd name="connsiteY0" fmla="*/ 4 h 23"/>
                <a:gd name="connsiteX1" fmla="*/ 1453 w 1467"/>
                <a:gd name="connsiteY1" fmla="*/ 4 h 23"/>
                <a:gd name="connsiteX2" fmla="*/ -14 w 1467"/>
                <a:gd name="connsiteY2" fmla="*/ 4 h 23"/>
              </a:gdLst>
              <a:ahLst/>
              <a:cxnLst>
                <a:cxn ang="0">
                  <a:pos x="connsiteX0" y="connsiteY0"/>
                </a:cxn>
                <a:cxn ang="0">
                  <a:pos x="connsiteX1" y="connsiteY1"/>
                </a:cxn>
                <a:cxn ang="0">
                  <a:pos x="connsiteX2" y="connsiteY2"/>
                </a:cxn>
              </a:cxnLst>
              <a:rect l="l" t="t" r="r" b="b"/>
              <a:pathLst>
                <a:path w="1467" h="23">
                  <a:moveTo>
                    <a:pt x="-14" y="4"/>
                  </a:moveTo>
                  <a:lnTo>
                    <a:pt x="1453" y="4"/>
                  </a:lnTo>
                  <a:cubicBezTo>
                    <a:pt x="1453" y="4"/>
                    <a:pt x="906" y="-49"/>
                    <a:pt x="-14" y="4"/>
                  </a:cubicBezTo>
                  <a:close/>
                </a:path>
              </a:pathLst>
            </a:custGeom>
            <a:solidFill>
              <a:srgbClr val="91A6C4"/>
            </a:solidFill>
            <a:ln w="1333" cap="flat">
              <a:noFill/>
              <a:prstDash val="solid"/>
              <a:miter/>
            </a:ln>
          </p:spPr>
          <p:txBody>
            <a:bodyPr rtlCol="0" anchor="ctr"/>
            <a:lstStyle/>
            <a:p>
              <a:endParaRPr lang="zh-CN" altLang="en-US"/>
            </a:p>
          </p:txBody>
        </p:sp>
        <p:sp>
          <p:nvSpPr>
            <p:cNvPr id="349" name="任意多边形: 形状 348">
              <a:extLst>
                <a:ext uri="{FF2B5EF4-FFF2-40B4-BE49-F238E27FC236}">
                  <a16:creationId xmlns:a16="http://schemas.microsoft.com/office/drawing/2014/main" id="{C2CF73D7-819E-7D8D-C595-AA9442340C48}"/>
                </a:ext>
              </a:extLst>
            </p:cNvPr>
            <p:cNvSpPr/>
            <p:nvPr/>
          </p:nvSpPr>
          <p:spPr>
            <a:xfrm>
              <a:off x="1957316" y="4304054"/>
              <a:ext cx="76521" cy="42706"/>
            </a:xfrm>
            <a:custGeom>
              <a:avLst/>
              <a:gdLst>
                <a:gd name="connsiteX0" fmla="*/ -14 w 76521"/>
                <a:gd name="connsiteY0" fmla="*/ 26003 h 42706"/>
                <a:gd name="connsiteX1" fmla="*/ 4601 w 76521"/>
                <a:gd name="connsiteY1" fmla="*/ 5783 h 42706"/>
                <a:gd name="connsiteX2" fmla="*/ 73821 w 76521"/>
                <a:gd name="connsiteY2" fmla="*/ 9784 h 42706"/>
                <a:gd name="connsiteX3" fmla="*/ 76062 w 76521"/>
                <a:gd name="connsiteY3" fmla="*/ 16546 h 42706"/>
                <a:gd name="connsiteX4" fmla="*/ 75968 w 76521"/>
                <a:gd name="connsiteY4" fmla="*/ 42687 h 427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521" h="42706">
                  <a:moveTo>
                    <a:pt x="-14" y="26003"/>
                  </a:moveTo>
                  <a:cubicBezTo>
                    <a:pt x="-14" y="26003"/>
                    <a:pt x="3987" y="12665"/>
                    <a:pt x="4601" y="5783"/>
                  </a:cubicBezTo>
                  <a:cubicBezTo>
                    <a:pt x="5041" y="622"/>
                    <a:pt x="46680" y="-5793"/>
                    <a:pt x="73821" y="9784"/>
                  </a:cubicBezTo>
                  <a:cubicBezTo>
                    <a:pt x="76184" y="11131"/>
                    <a:pt x="77150" y="14052"/>
                    <a:pt x="76062" y="16546"/>
                  </a:cubicBezTo>
                  <a:cubicBezTo>
                    <a:pt x="74128" y="20988"/>
                    <a:pt x="72221" y="29430"/>
                    <a:pt x="75968" y="42687"/>
                  </a:cubicBezTo>
                </a:path>
              </a:pathLst>
            </a:custGeom>
            <a:solidFill>
              <a:srgbClr val="314341"/>
            </a:solidFill>
            <a:ln w="1333" cap="flat">
              <a:noFill/>
              <a:prstDash val="solid"/>
              <a:miter/>
            </a:ln>
          </p:spPr>
          <p:txBody>
            <a:bodyPr rtlCol="0" anchor="ctr"/>
            <a:lstStyle/>
            <a:p>
              <a:endParaRPr lang="zh-CN" altLang="en-US"/>
            </a:p>
          </p:txBody>
        </p:sp>
        <p:sp>
          <p:nvSpPr>
            <p:cNvPr id="350" name="任意多边形: 形状 349">
              <a:extLst>
                <a:ext uri="{FF2B5EF4-FFF2-40B4-BE49-F238E27FC236}">
                  <a16:creationId xmlns:a16="http://schemas.microsoft.com/office/drawing/2014/main" id="{01BAC337-4FDB-FABA-EFB2-3F2565D7DA53}"/>
                </a:ext>
              </a:extLst>
            </p:cNvPr>
            <p:cNvSpPr/>
            <p:nvPr/>
          </p:nvSpPr>
          <p:spPr>
            <a:xfrm>
              <a:off x="1901236" y="4318730"/>
              <a:ext cx="161836" cy="206221"/>
            </a:xfrm>
            <a:custGeom>
              <a:avLst/>
              <a:gdLst>
                <a:gd name="connsiteX0" fmla="*/ 25378 w 161836"/>
                <a:gd name="connsiteY0" fmla="*/ 37561 h 206221"/>
                <a:gd name="connsiteX1" fmla="*/ 71898 w 161836"/>
                <a:gd name="connsiteY1" fmla="*/ 417 h 206221"/>
                <a:gd name="connsiteX2" fmla="*/ 152962 w 161836"/>
                <a:gd name="connsiteY2" fmla="*/ 31399 h 206221"/>
                <a:gd name="connsiteX3" fmla="*/ 159870 w 161836"/>
                <a:gd name="connsiteY3" fmla="*/ 178202 h 206221"/>
                <a:gd name="connsiteX4" fmla="*/ 120739 w 161836"/>
                <a:gd name="connsiteY4" fmla="*/ 205810 h 206221"/>
                <a:gd name="connsiteX5" fmla="*/ 8479 w 161836"/>
                <a:gd name="connsiteY5" fmla="*/ 200995 h 206221"/>
                <a:gd name="connsiteX6" fmla="*/ 9493 w 161836"/>
                <a:gd name="connsiteY6" fmla="*/ 163771 h 206221"/>
                <a:gd name="connsiteX7" fmla="*/ 25378 w 161836"/>
                <a:gd name="connsiteY7" fmla="*/ 37561 h 206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1836" h="206221">
                  <a:moveTo>
                    <a:pt x="25378" y="37561"/>
                  </a:moveTo>
                  <a:cubicBezTo>
                    <a:pt x="28379" y="17075"/>
                    <a:pt x="41582" y="2030"/>
                    <a:pt x="71898" y="417"/>
                  </a:cubicBezTo>
                  <a:cubicBezTo>
                    <a:pt x="110016" y="-1611"/>
                    <a:pt x="142398" y="2577"/>
                    <a:pt x="152962" y="31399"/>
                  </a:cubicBezTo>
                  <a:cubicBezTo>
                    <a:pt x="169660" y="77013"/>
                    <a:pt x="154295" y="152995"/>
                    <a:pt x="159870" y="178202"/>
                  </a:cubicBezTo>
                  <a:cubicBezTo>
                    <a:pt x="165445" y="203409"/>
                    <a:pt x="161017" y="207704"/>
                    <a:pt x="120739" y="205810"/>
                  </a:cubicBezTo>
                  <a:cubicBezTo>
                    <a:pt x="23911" y="201262"/>
                    <a:pt x="18402" y="203769"/>
                    <a:pt x="8479" y="200995"/>
                  </a:cubicBezTo>
                  <a:cubicBezTo>
                    <a:pt x="-5938" y="196994"/>
                    <a:pt x="477" y="193500"/>
                    <a:pt x="9493" y="163771"/>
                  </a:cubicBezTo>
                  <a:cubicBezTo>
                    <a:pt x="15601" y="143778"/>
                    <a:pt x="19576" y="77239"/>
                    <a:pt x="25378" y="37561"/>
                  </a:cubicBezTo>
                  <a:close/>
                </a:path>
              </a:pathLst>
            </a:custGeom>
            <a:solidFill>
              <a:srgbClr val="314341"/>
            </a:solidFill>
            <a:ln w="1333" cap="flat">
              <a:noFill/>
              <a:prstDash val="solid"/>
              <a:miter/>
            </a:ln>
          </p:spPr>
          <p:txBody>
            <a:bodyPr rtlCol="0" anchor="ctr"/>
            <a:lstStyle/>
            <a:p>
              <a:endParaRPr lang="zh-CN" altLang="en-US"/>
            </a:p>
          </p:txBody>
        </p:sp>
        <p:sp>
          <p:nvSpPr>
            <p:cNvPr id="351" name="任意多边形: 形状 350">
              <a:extLst>
                <a:ext uri="{FF2B5EF4-FFF2-40B4-BE49-F238E27FC236}">
                  <a16:creationId xmlns:a16="http://schemas.microsoft.com/office/drawing/2014/main" id="{00308716-E853-D127-16B8-2C7B80843518}"/>
                </a:ext>
              </a:extLst>
            </p:cNvPr>
            <p:cNvSpPr/>
            <p:nvPr/>
          </p:nvSpPr>
          <p:spPr>
            <a:xfrm>
              <a:off x="1901224" y="4318730"/>
              <a:ext cx="156880" cy="199227"/>
            </a:xfrm>
            <a:custGeom>
              <a:avLst/>
              <a:gdLst>
                <a:gd name="connsiteX0" fmla="*/ 152973 w 156880"/>
                <a:gd name="connsiteY0" fmla="*/ 31399 h 199227"/>
                <a:gd name="connsiteX1" fmla="*/ 71910 w 156880"/>
                <a:gd name="connsiteY1" fmla="*/ 417 h 199227"/>
                <a:gd name="connsiteX2" fmla="*/ 25389 w 156880"/>
                <a:gd name="connsiteY2" fmla="*/ 37561 h 199227"/>
                <a:gd name="connsiteX3" fmla="*/ 9505 w 156880"/>
                <a:gd name="connsiteY3" fmla="*/ 163771 h 199227"/>
                <a:gd name="connsiteX4" fmla="*/ 3489 w 156880"/>
                <a:gd name="connsiteY4" fmla="*/ 199208 h 199227"/>
                <a:gd name="connsiteX5" fmla="*/ 28497 w 156880"/>
                <a:gd name="connsiteY5" fmla="*/ 199035 h 199227"/>
                <a:gd name="connsiteX6" fmla="*/ 45955 w 156880"/>
                <a:gd name="connsiteY6" fmla="*/ 198875 h 199227"/>
                <a:gd name="connsiteX7" fmla="*/ 109027 w 156880"/>
                <a:gd name="connsiteY7" fmla="*/ 167386 h 199227"/>
                <a:gd name="connsiteX8" fmla="*/ 105146 w 156880"/>
                <a:gd name="connsiteY8" fmla="*/ 120452 h 199227"/>
                <a:gd name="connsiteX9" fmla="*/ 148892 w 156880"/>
                <a:gd name="connsiteY9" fmla="*/ 98205 h 199227"/>
                <a:gd name="connsiteX10" fmla="*/ 153240 w 156880"/>
                <a:gd name="connsiteY10" fmla="*/ 87029 h 199227"/>
                <a:gd name="connsiteX11" fmla="*/ 152973 w 156880"/>
                <a:gd name="connsiteY11" fmla="*/ 31399 h 19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880" h="199227">
                  <a:moveTo>
                    <a:pt x="152973" y="31399"/>
                  </a:moveTo>
                  <a:cubicBezTo>
                    <a:pt x="142410" y="2577"/>
                    <a:pt x="110027" y="-1611"/>
                    <a:pt x="71910" y="417"/>
                  </a:cubicBezTo>
                  <a:cubicBezTo>
                    <a:pt x="41594" y="2030"/>
                    <a:pt x="28390" y="17075"/>
                    <a:pt x="25389" y="37561"/>
                  </a:cubicBezTo>
                  <a:cubicBezTo>
                    <a:pt x="19588" y="77239"/>
                    <a:pt x="15613" y="143778"/>
                    <a:pt x="9505" y="163771"/>
                  </a:cubicBezTo>
                  <a:cubicBezTo>
                    <a:pt x="1742" y="189192"/>
                    <a:pt x="-4019" y="195434"/>
                    <a:pt x="3489" y="199208"/>
                  </a:cubicBezTo>
                  <a:cubicBezTo>
                    <a:pt x="10772" y="199208"/>
                    <a:pt x="19081" y="199128"/>
                    <a:pt x="28497" y="199035"/>
                  </a:cubicBezTo>
                  <a:cubicBezTo>
                    <a:pt x="34308" y="198635"/>
                    <a:pt x="40138" y="198581"/>
                    <a:pt x="45955" y="198875"/>
                  </a:cubicBezTo>
                  <a:cubicBezTo>
                    <a:pt x="122204" y="198021"/>
                    <a:pt x="144384" y="173534"/>
                    <a:pt x="109027" y="167386"/>
                  </a:cubicBezTo>
                  <a:cubicBezTo>
                    <a:pt x="73670" y="161237"/>
                    <a:pt x="58972" y="136603"/>
                    <a:pt x="105146" y="120452"/>
                  </a:cubicBezTo>
                  <a:cubicBezTo>
                    <a:pt x="151319" y="104300"/>
                    <a:pt x="148892" y="98205"/>
                    <a:pt x="148892" y="98205"/>
                  </a:cubicBezTo>
                  <a:lnTo>
                    <a:pt x="153240" y="87029"/>
                  </a:lnTo>
                  <a:cubicBezTo>
                    <a:pt x="157361" y="67143"/>
                    <a:pt x="158842" y="47524"/>
                    <a:pt x="152973" y="31399"/>
                  </a:cubicBezTo>
                  <a:close/>
                </a:path>
              </a:pathLst>
            </a:custGeom>
            <a:gradFill>
              <a:gsLst>
                <a:gs pos="0">
                  <a:srgbClr val="273D3C"/>
                </a:gs>
                <a:gs pos="50000">
                  <a:srgbClr val="2C403E"/>
                </a:gs>
                <a:gs pos="100000">
                  <a:srgbClr val="314341"/>
                </a:gs>
              </a:gsLst>
              <a:lin ang="17237589" scaled="1"/>
            </a:gradFill>
            <a:ln w="1333" cap="flat">
              <a:noFill/>
              <a:prstDash val="solid"/>
              <a:miter/>
            </a:ln>
          </p:spPr>
          <p:txBody>
            <a:bodyPr rtlCol="0" anchor="ctr"/>
            <a:lstStyle/>
            <a:p>
              <a:endParaRPr lang="zh-CN" altLang="en-US"/>
            </a:p>
          </p:txBody>
        </p:sp>
        <p:sp>
          <p:nvSpPr>
            <p:cNvPr id="352" name="任意多边形: 形状 351">
              <a:extLst>
                <a:ext uri="{FF2B5EF4-FFF2-40B4-BE49-F238E27FC236}">
                  <a16:creationId xmlns:a16="http://schemas.microsoft.com/office/drawing/2014/main" id="{50985CB9-600E-586E-986B-CFE367482903}"/>
                </a:ext>
              </a:extLst>
            </p:cNvPr>
            <p:cNvSpPr/>
            <p:nvPr/>
          </p:nvSpPr>
          <p:spPr>
            <a:xfrm>
              <a:off x="2013472" y="4322804"/>
              <a:ext cx="153063" cy="135398"/>
            </a:xfrm>
            <a:custGeom>
              <a:avLst/>
              <a:gdLst>
                <a:gd name="connsiteX0" fmla="*/ 11077 w 153063"/>
                <a:gd name="connsiteY0" fmla="*/ 437 h 135398"/>
                <a:gd name="connsiteX1" fmla="*/ 74829 w 153063"/>
                <a:gd name="connsiteY1" fmla="*/ 69710 h 135398"/>
                <a:gd name="connsiteX2" fmla="*/ 146850 w 153063"/>
                <a:gd name="connsiteY2" fmla="*/ 101826 h 135398"/>
                <a:gd name="connsiteX3" fmla="*/ 146850 w 153063"/>
                <a:gd name="connsiteY3" fmla="*/ 120498 h 135398"/>
                <a:gd name="connsiteX4" fmla="*/ 39805 w 153063"/>
                <a:gd name="connsiteY4" fmla="*/ 98118 h 135398"/>
                <a:gd name="connsiteX5" fmla="*/ 11077 w 153063"/>
                <a:gd name="connsiteY5" fmla="*/ 437 h 135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3063" h="135398">
                  <a:moveTo>
                    <a:pt x="11077" y="437"/>
                  </a:moveTo>
                  <a:cubicBezTo>
                    <a:pt x="11077" y="437"/>
                    <a:pt x="53329" y="7559"/>
                    <a:pt x="74829" y="69710"/>
                  </a:cubicBezTo>
                  <a:cubicBezTo>
                    <a:pt x="96835" y="133342"/>
                    <a:pt x="136087" y="97358"/>
                    <a:pt x="146850" y="101826"/>
                  </a:cubicBezTo>
                  <a:cubicBezTo>
                    <a:pt x="157613" y="106294"/>
                    <a:pt x="152185" y="116991"/>
                    <a:pt x="146850" y="120498"/>
                  </a:cubicBezTo>
                  <a:cubicBezTo>
                    <a:pt x="141515" y="124006"/>
                    <a:pt x="90660" y="163178"/>
                    <a:pt x="39805" y="98118"/>
                  </a:cubicBezTo>
                  <a:cubicBezTo>
                    <a:pt x="-11049" y="33059"/>
                    <a:pt x="-4074" y="-4645"/>
                    <a:pt x="11077" y="437"/>
                  </a:cubicBezTo>
                  <a:close/>
                </a:path>
              </a:pathLst>
            </a:custGeom>
            <a:solidFill>
              <a:srgbClr val="314341"/>
            </a:solidFill>
            <a:ln w="1333" cap="flat">
              <a:noFill/>
              <a:prstDash val="solid"/>
              <a:miter/>
            </a:ln>
          </p:spPr>
          <p:txBody>
            <a:bodyPr rtlCol="0" anchor="ctr"/>
            <a:lstStyle/>
            <a:p>
              <a:endParaRPr lang="zh-CN" altLang="en-US"/>
            </a:p>
          </p:txBody>
        </p:sp>
        <p:sp>
          <p:nvSpPr>
            <p:cNvPr id="353" name="任意多边形: 形状 352">
              <a:extLst>
                <a:ext uri="{FF2B5EF4-FFF2-40B4-BE49-F238E27FC236}">
                  <a16:creationId xmlns:a16="http://schemas.microsoft.com/office/drawing/2014/main" id="{7950F0AA-712A-9996-0B18-1BC9D61590F7}"/>
                </a:ext>
              </a:extLst>
            </p:cNvPr>
            <p:cNvSpPr/>
            <p:nvPr/>
          </p:nvSpPr>
          <p:spPr>
            <a:xfrm>
              <a:off x="2174820" y="4710693"/>
              <a:ext cx="52601" cy="37784"/>
            </a:xfrm>
            <a:custGeom>
              <a:avLst/>
              <a:gdLst>
                <a:gd name="connsiteX0" fmla="*/ 22006 w 52601"/>
                <a:gd name="connsiteY0" fmla="*/ -19 h 37784"/>
                <a:gd name="connsiteX1" fmla="*/ 45653 w 52601"/>
                <a:gd name="connsiteY1" fmla="*/ 18879 h 37784"/>
                <a:gd name="connsiteX2" fmla="*/ 52321 w 52601"/>
                <a:gd name="connsiteY2" fmla="*/ 37765 h 37784"/>
                <a:gd name="connsiteX3" fmla="*/ 6761 w 52601"/>
                <a:gd name="connsiteY3" fmla="*/ 37765 h 37784"/>
                <a:gd name="connsiteX4" fmla="*/ 1772 w 52601"/>
                <a:gd name="connsiteY4" fmla="*/ 32857 h 37784"/>
                <a:gd name="connsiteX5" fmla="*/ 1920 w 52601"/>
                <a:gd name="connsiteY5" fmla="*/ 31617 h 37784"/>
                <a:gd name="connsiteX6" fmla="*/ 1920 w 52601"/>
                <a:gd name="connsiteY6" fmla="*/ 31523 h 37784"/>
                <a:gd name="connsiteX7" fmla="*/ -14 w 52601"/>
                <a:gd name="connsiteY7" fmla="*/ -19 h 3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601" h="37784">
                  <a:moveTo>
                    <a:pt x="22006" y="-19"/>
                  </a:moveTo>
                  <a:cubicBezTo>
                    <a:pt x="26007" y="10370"/>
                    <a:pt x="36677" y="15465"/>
                    <a:pt x="45653" y="18879"/>
                  </a:cubicBezTo>
                  <a:cubicBezTo>
                    <a:pt x="54629" y="22294"/>
                    <a:pt x="52321" y="37765"/>
                    <a:pt x="52321" y="37765"/>
                  </a:cubicBezTo>
                  <a:lnTo>
                    <a:pt x="6761" y="37765"/>
                  </a:lnTo>
                  <a:cubicBezTo>
                    <a:pt x="4029" y="37792"/>
                    <a:pt x="1795" y="35591"/>
                    <a:pt x="1772" y="32857"/>
                  </a:cubicBezTo>
                  <a:cubicBezTo>
                    <a:pt x="1769" y="32444"/>
                    <a:pt x="1819" y="32017"/>
                    <a:pt x="1920" y="31617"/>
                  </a:cubicBezTo>
                  <a:lnTo>
                    <a:pt x="1920" y="31523"/>
                  </a:lnTo>
                  <a:cubicBezTo>
                    <a:pt x="2814" y="28402"/>
                    <a:pt x="-14" y="-19"/>
                    <a:pt x="-14" y="-19"/>
                  </a:cubicBezTo>
                </a:path>
              </a:pathLst>
            </a:custGeom>
            <a:solidFill>
              <a:srgbClr val="314341"/>
            </a:solidFill>
            <a:ln w="1333" cap="flat">
              <a:noFill/>
              <a:prstDash val="solid"/>
              <a:miter/>
            </a:ln>
          </p:spPr>
          <p:txBody>
            <a:bodyPr rtlCol="0" anchor="ctr"/>
            <a:lstStyle/>
            <a:p>
              <a:endParaRPr lang="zh-CN" altLang="en-US"/>
            </a:p>
          </p:txBody>
        </p:sp>
        <p:sp>
          <p:nvSpPr>
            <p:cNvPr id="354" name="任意多边形: 形状 353">
              <a:extLst>
                <a:ext uri="{FF2B5EF4-FFF2-40B4-BE49-F238E27FC236}">
                  <a16:creationId xmlns:a16="http://schemas.microsoft.com/office/drawing/2014/main" id="{B2B0A37F-5D92-0762-8F2B-C662CD58E1CB}"/>
                </a:ext>
              </a:extLst>
            </p:cNvPr>
            <p:cNvSpPr/>
            <p:nvPr/>
          </p:nvSpPr>
          <p:spPr>
            <a:xfrm>
              <a:off x="2013447" y="4322832"/>
              <a:ext cx="81829" cy="125793"/>
            </a:xfrm>
            <a:custGeom>
              <a:avLst/>
              <a:gdLst>
                <a:gd name="connsiteX0" fmla="*/ 73653 w 81829"/>
                <a:gd name="connsiteY0" fmla="*/ 106694 h 125793"/>
                <a:gd name="connsiteX1" fmla="*/ 81816 w 81829"/>
                <a:gd name="connsiteY1" fmla="*/ 85714 h 125793"/>
                <a:gd name="connsiteX2" fmla="*/ 81816 w 81829"/>
                <a:gd name="connsiteY2" fmla="*/ 85714 h 125793"/>
                <a:gd name="connsiteX3" fmla="*/ 74854 w 81829"/>
                <a:gd name="connsiteY3" fmla="*/ 69709 h 125793"/>
                <a:gd name="connsiteX4" fmla="*/ 11102 w 81829"/>
                <a:gd name="connsiteY4" fmla="*/ 436 h 125793"/>
                <a:gd name="connsiteX5" fmla="*/ 39763 w 81829"/>
                <a:gd name="connsiteY5" fmla="*/ 98171 h 125793"/>
                <a:gd name="connsiteX6" fmla="*/ 53327 w 81829"/>
                <a:gd name="connsiteY6" fmla="*/ 113162 h 125793"/>
                <a:gd name="connsiteX7" fmla="*/ 57582 w 81829"/>
                <a:gd name="connsiteY7" fmla="*/ 116963 h 125793"/>
                <a:gd name="connsiteX8" fmla="*/ 69585 w 81829"/>
                <a:gd name="connsiteY8" fmla="*/ 125593 h 125793"/>
                <a:gd name="connsiteX9" fmla="*/ 73653 w 81829"/>
                <a:gd name="connsiteY9" fmla="*/ 106694 h 125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1829" h="125793">
                  <a:moveTo>
                    <a:pt x="73653" y="106694"/>
                  </a:moveTo>
                  <a:cubicBezTo>
                    <a:pt x="66078" y="71016"/>
                    <a:pt x="75240" y="76018"/>
                    <a:pt x="81816" y="85714"/>
                  </a:cubicBezTo>
                  <a:lnTo>
                    <a:pt x="81816" y="85714"/>
                  </a:lnTo>
                  <a:cubicBezTo>
                    <a:pt x="79045" y="80579"/>
                    <a:pt x="76717" y="75231"/>
                    <a:pt x="74854" y="69709"/>
                  </a:cubicBezTo>
                  <a:cubicBezTo>
                    <a:pt x="53354" y="7558"/>
                    <a:pt x="11102" y="436"/>
                    <a:pt x="11102" y="436"/>
                  </a:cubicBezTo>
                  <a:cubicBezTo>
                    <a:pt x="-4049" y="-4646"/>
                    <a:pt x="-11091" y="33126"/>
                    <a:pt x="39763" y="98171"/>
                  </a:cubicBezTo>
                  <a:cubicBezTo>
                    <a:pt x="43901" y="103506"/>
                    <a:pt x="48435" y="108521"/>
                    <a:pt x="53327" y="113162"/>
                  </a:cubicBezTo>
                  <a:lnTo>
                    <a:pt x="57582" y="116963"/>
                  </a:lnTo>
                  <a:cubicBezTo>
                    <a:pt x="61332" y="120178"/>
                    <a:pt x="65348" y="123058"/>
                    <a:pt x="69585" y="125593"/>
                  </a:cubicBezTo>
                  <a:cubicBezTo>
                    <a:pt x="74013" y="126673"/>
                    <a:pt x="77174" y="123259"/>
                    <a:pt x="73653" y="106694"/>
                  </a:cubicBezTo>
                  <a:close/>
                </a:path>
              </a:pathLst>
            </a:custGeom>
            <a:gradFill>
              <a:gsLst>
                <a:gs pos="0">
                  <a:srgbClr val="273D3C"/>
                </a:gs>
                <a:gs pos="50000">
                  <a:srgbClr val="2C403E"/>
                </a:gs>
                <a:gs pos="100000">
                  <a:srgbClr val="314341"/>
                </a:gs>
              </a:gsLst>
              <a:lin ang="17063439" scaled="1"/>
            </a:gradFill>
            <a:ln w="1333" cap="flat">
              <a:noFill/>
              <a:prstDash val="solid"/>
              <a:miter/>
            </a:ln>
          </p:spPr>
          <p:txBody>
            <a:bodyPr rtlCol="0" anchor="ctr"/>
            <a:lstStyle/>
            <a:p>
              <a:endParaRPr lang="zh-CN" altLang="en-US"/>
            </a:p>
          </p:txBody>
        </p:sp>
        <p:sp>
          <p:nvSpPr>
            <p:cNvPr id="355" name="任意多边形: 形状 354">
              <a:extLst>
                <a:ext uri="{FF2B5EF4-FFF2-40B4-BE49-F238E27FC236}">
                  <a16:creationId xmlns:a16="http://schemas.microsoft.com/office/drawing/2014/main" id="{0B81BB43-C355-0C80-A6BA-3EDB06BBC4D9}"/>
                </a:ext>
              </a:extLst>
            </p:cNvPr>
            <p:cNvSpPr/>
            <p:nvPr/>
          </p:nvSpPr>
          <p:spPr>
            <a:xfrm>
              <a:off x="1874346" y="4640286"/>
              <a:ext cx="174570" cy="112526"/>
            </a:xfrm>
            <a:custGeom>
              <a:avLst/>
              <a:gdLst>
                <a:gd name="connsiteX0" fmla="*/ 95747 w 174570"/>
                <a:gd name="connsiteY0" fmla="*/ 74736 h 112526"/>
                <a:gd name="connsiteX1" fmla="*/ 95747 w 174570"/>
                <a:gd name="connsiteY1" fmla="*/ -19 h 112526"/>
                <a:gd name="connsiteX2" fmla="*/ 78796 w 174570"/>
                <a:gd name="connsiteY2" fmla="*/ -19 h 112526"/>
                <a:gd name="connsiteX3" fmla="*/ 78796 w 174570"/>
                <a:gd name="connsiteY3" fmla="*/ 74736 h 112526"/>
                <a:gd name="connsiteX4" fmla="*/ 62711 w 174570"/>
                <a:gd name="connsiteY4" fmla="*/ 93595 h 112526"/>
                <a:gd name="connsiteX5" fmla="*/ 6175 w 174570"/>
                <a:gd name="connsiteY5" fmla="*/ 102584 h 112526"/>
                <a:gd name="connsiteX6" fmla="*/ -14 w 174570"/>
                <a:gd name="connsiteY6" fmla="*/ 109840 h 112526"/>
                <a:gd name="connsiteX7" fmla="*/ -14 w 174570"/>
                <a:gd name="connsiteY7" fmla="*/ 112507 h 112526"/>
                <a:gd name="connsiteX8" fmla="*/ 174557 w 174570"/>
                <a:gd name="connsiteY8" fmla="*/ 112507 h 112526"/>
                <a:gd name="connsiteX9" fmla="*/ 174557 w 174570"/>
                <a:gd name="connsiteY9" fmla="*/ 109840 h 112526"/>
                <a:gd name="connsiteX10" fmla="*/ 168382 w 174570"/>
                <a:gd name="connsiteY10" fmla="*/ 102584 h 112526"/>
                <a:gd name="connsiteX11" fmla="*/ 111845 w 174570"/>
                <a:gd name="connsiteY11" fmla="*/ 93595 h 112526"/>
                <a:gd name="connsiteX12" fmla="*/ 95747 w 174570"/>
                <a:gd name="connsiteY12" fmla="*/ 74736 h 11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570" h="112526">
                  <a:moveTo>
                    <a:pt x="95747" y="74736"/>
                  </a:moveTo>
                  <a:lnTo>
                    <a:pt x="95747" y="-19"/>
                  </a:lnTo>
                  <a:lnTo>
                    <a:pt x="78796" y="-19"/>
                  </a:lnTo>
                  <a:lnTo>
                    <a:pt x="78796" y="74736"/>
                  </a:lnTo>
                  <a:cubicBezTo>
                    <a:pt x="78801" y="84125"/>
                    <a:pt x="71980" y="92114"/>
                    <a:pt x="62711" y="93595"/>
                  </a:cubicBezTo>
                  <a:lnTo>
                    <a:pt x="6175" y="102584"/>
                  </a:lnTo>
                  <a:cubicBezTo>
                    <a:pt x="2610" y="103158"/>
                    <a:pt x="-14" y="106225"/>
                    <a:pt x="-14" y="109840"/>
                  </a:cubicBezTo>
                  <a:lnTo>
                    <a:pt x="-14" y="112507"/>
                  </a:lnTo>
                  <a:lnTo>
                    <a:pt x="174557" y="112507"/>
                  </a:lnTo>
                  <a:lnTo>
                    <a:pt x="174557" y="109840"/>
                  </a:lnTo>
                  <a:cubicBezTo>
                    <a:pt x="174564" y="106225"/>
                    <a:pt x="171944" y="103158"/>
                    <a:pt x="168382" y="102584"/>
                  </a:cubicBezTo>
                  <a:lnTo>
                    <a:pt x="111845" y="93595"/>
                  </a:lnTo>
                  <a:cubicBezTo>
                    <a:pt x="102573" y="92114"/>
                    <a:pt x="95749" y="84125"/>
                    <a:pt x="95747" y="74736"/>
                  </a:cubicBezTo>
                  <a:close/>
                </a:path>
              </a:pathLst>
            </a:custGeom>
            <a:solidFill>
              <a:srgbClr val="DFECF4"/>
            </a:solidFill>
            <a:ln w="1333" cap="flat">
              <a:noFill/>
              <a:prstDash val="solid"/>
              <a:miter/>
            </a:ln>
          </p:spPr>
          <p:txBody>
            <a:bodyPr rtlCol="0" anchor="ctr"/>
            <a:lstStyle/>
            <a:p>
              <a:endParaRPr lang="zh-CN" altLang="en-US"/>
            </a:p>
          </p:txBody>
        </p:sp>
        <p:sp>
          <p:nvSpPr>
            <p:cNvPr id="356" name="任意多边形: 形状 355">
              <a:extLst>
                <a:ext uri="{FF2B5EF4-FFF2-40B4-BE49-F238E27FC236}">
                  <a16:creationId xmlns:a16="http://schemas.microsoft.com/office/drawing/2014/main" id="{3B63C010-2C97-3673-6CDF-47F892C0FA98}"/>
                </a:ext>
              </a:extLst>
            </p:cNvPr>
            <p:cNvSpPr/>
            <p:nvPr/>
          </p:nvSpPr>
          <p:spPr>
            <a:xfrm rot="18666600">
              <a:off x="1863965" y="4738175"/>
              <a:ext cx="20806" cy="20806"/>
            </a:xfrm>
            <a:custGeom>
              <a:avLst/>
              <a:gdLst>
                <a:gd name="connsiteX0" fmla="*/ 20792 w 20806"/>
                <a:gd name="connsiteY0" fmla="*/ 10384 h 20806"/>
                <a:gd name="connsiteX1" fmla="*/ 10389 w 20806"/>
                <a:gd name="connsiteY1" fmla="*/ 20787 h 20806"/>
                <a:gd name="connsiteX2" fmla="*/ -14 w 20806"/>
                <a:gd name="connsiteY2" fmla="*/ 10384 h 20806"/>
                <a:gd name="connsiteX3" fmla="*/ 10389 w 20806"/>
                <a:gd name="connsiteY3" fmla="*/ -19 h 20806"/>
                <a:gd name="connsiteX4" fmla="*/ 20792 w 20806"/>
                <a:gd name="connsiteY4" fmla="*/ 10384 h 20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06" h="20806">
                  <a:moveTo>
                    <a:pt x="20792" y="10384"/>
                  </a:moveTo>
                  <a:cubicBezTo>
                    <a:pt x="20792" y="16129"/>
                    <a:pt x="16135" y="20787"/>
                    <a:pt x="10389" y="20787"/>
                  </a:cubicBezTo>
                  <a:cubicBezTo>
                    <a:pt x="4644" y="20787"/>
                    <a:pt x="-14" y="16129"/>
                    <a:pt x="-14" y="10384"/>
                  </a:cubicBezTo>
                  <a:cubicBezTo>
                    <a:pt x="-14" y="4638"/>
                    <a:pt x="4644" y="-19"/>
                    <a:pt x="10389" y="-19"/>
                  </a:cubicBezTo>
                  <a:cubicBezTo>
                    <a:pt x="16135" y="-19"/>
                    <a:pt x="20792" y="4638"/>
                    <a:pt x="20792" y="10384"/>
                  </a:cubicBezTo>
                  <a:close/>
                </a:path>
              </a:pathLst>
            </a:custGeom>
            <a:gradFill>
              <a:gsLst>
                <a:gs pos="0">
                  <a:srgbClr val="5C6CB1"/>
                </a:gs>
                <a:gs pos="50000">
                  <a:srgbClr val="6473B6"/>
                </a:gs>
                <a:gs pos="100000">
                  <a:srgbClr val="6C7BBB"/>
                </a:gs>
              </a:gsLst>
              <a:lin ang="2933400" scaled="1"/>
            </a:gradFill>
            <a:ln w="1333" cap="flat">
              <a:noFill/>
              <a:prstDash val="solid"/>
              <a:miter/>
            </a:ln>
          </p:spPr>
          <p:txBody>
            <a:bodyPr rtlCol="0" anchor="ctr"/>
            <a:lstStyle/>
            <a:p>
              <a:endParaRPr lang="zh-CN" altLang="en-US"/>
            </a:p>
          </p:txBody>
        </p:sp>
        <p:sp>
          <p:nvSpPr>
            <p:cNvPr id="357" name="任意多边形: 形状 356">
              <a:extLst>
                <a:ext uri="{FF2B5EF4-FFF2-40B4-BE49-F238E27FC236}">
                  <a16:creationId xmlns:a16="http://schemas.microsoft.com/office/drawing/2014/main" id="{7784990A-6CA3-BFE4-6C34-4DA44C68094E}"/>
                </a:ext>
              </a:extLst>
            </p:cNvPr>
            <p:cNvSpPr/>
            <p:nvPr/>
          </p:nvSpPr>
          <p:spPr>
            <a:xfrm rot="18900000">
              <a:off x="2038521" y="4738194"/>
              <a:ext cx="20806" cy="20806"/>
            </a:xfrm>
            <a:custGeom>
              <a:avLst/>
              <a:gdLst>
                <a:gd name="connsiteX0" fmla="*/ 20792 w 20806"/>
                <a:gd name="connsiteY0" fmla="*/ 10384 h 20806"/>
                <a:gd name="connsiteX1" fmla="*/ 10389 w 20806"/>
                <a:gd name="connsiteY1" fmla="*/ 20787 h 20806"/>
                <a:gd name="connsiteX2" fmla="*/ -14 w 20806"/>
                <a:gd name="connsiteY2" fmla="*/ 10384 h 20806"/>
                <a:gd name="connsiteX3" fmla="*/ 10389 w 20806"/>
                <a:gd name="connsiteY3" fmla="*/ -19 h 20806"/>
                <a:gd name="connsiteX4" fmla="*/ 20792 w 20806"/>
                <a:gd name="connsiteY4" fmla="*/ 10384 h 20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06" h="20806">
                  <a:moveTo>
                    <a:pt x="20792" y="10384"/>
                  </a:moveTo>
                  <a:cubicBezTo>
                    <a:pt x="20792" y="16129"/>
                    <a:pt x="16135" y="20787"/>
                    <a:pt x="10389" y="20787"/>
                  </a:cubicBezTo>
                  <a:cubicBezTo>
                    <a:pt x="4644" y="20787"/>
                    <a:pt x="-14" y="16129"/>
                    <a:pt x="-14" y="10384"/>
                  </a:cubicBezTo>
                  <a:cubicBezTo>
                    <a:pt x="-14" y="4638"/>
                    <a:pt x="4644" y="-19"/>
                    <a:pt x="10389" y="-19"/>
                  </a:cubicBezTo>
                  <a:cubicBezTo>
                    <a:pt x="16135" y="-19"/>
                    <a:pt x="20792" y="4638"/>
                    <a:pt x="20792" y="10384"/>
                  </a:cubicBezTo>
                  <a:close/>
                </a:path>
              </a:pathLst>
            </a:custGeom>
            <a:gradFill>
              <a:gsLst>
                <a:gs pos="0">
                  <a:srgbClr val="5C6CB1"/>
                </a:gs>
                <a:gs pos="50000">
                  <a:srgbClr val="6473B6"/>
                </a:gs>
                <a:gs pos="100000">
                  <a:srgbClr val="6C7BBB"/>
                </a:gs>
              </a:gsLst>
              <a:lin ang="2700000" scaled="1"/>
            </a:gradFill>
            <a:ln w="1333" cap="flat">
              <a:noFill/>
              <a:prstDash val="solid"/>
              <a:miter/>
            </a:ln>
          </p:spPr>
          <p:txBody>
            <a:bodyPr rtlCol="0" anchor="ctr"/>
            <a:lstStyle/>
            <a:p>
              <a:endParaRPr lang="zh-CN" altLang="en-US"/>
            </a:p>
          </p:txBody>
        </p:sp>
        <p:sp>
          <p:nvSpPr>
            <p:cNvPr id="358" name="任意多边形: 形状 357">
              <a:extLst>
                <a:ext uri="{FF2B5EF4-FFF2-40B4-BE49-F238E27FC236}">
                  <a16:creationId xmlns:a16="http://schemas.microsoft.com/office/drawing/2014/main" id="{0EA108BF-D04D-9581-5B1E-68D7E9E0DD48}"/>
                </a:ext>
              </a:extLst>
            </p:cNvPr>
            <p:cNvSpPr/>
            <p:nvPr/>
          </p:nvSpPr>
          <p:spPr>
            <a:xfrm>
              <a:off x="1952488" y="4640286"/>
              <a:ext cx="17151" cy="79756"/>
            </a:xfrm>
            <a:custGeom>
              <a:avLst/>
              <a:gdLst>
                <a:gd name="connsiteX0" fmla="*/ 17138 w 17151"/>
                <a:gd name="connsiteY0" fmla="*/ -19 h 79756"/>
                <a:gd name="connsiteX1" fmla="*/ 653 w 17151"/>
                <a:gd name="connsiteY1" fmla="*/ -19 h 79756"/>
                <a:gd name="connsiteX2" fmla="*/ 653 w 17151"/>
                <a:gd name="connsiteY2" fmla="*/ 74736 h 79756"/>
                <a:gd name="connsiteX3" fmla="*/ -14 w 17151"/>
                <a:gd name="connsiteY3" fmla="*/ 79737 h 79756"/>
                <a:gd name="connsiteX4" fmla="*/ 17138 w 17151"/>
                <a:gd name="connsiteY4" fmla="*/ 27722 h 79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51" h="79756">
                  <a:moveTo>
                    <a:pt x="17138" y="-19"/>
                  </a:moveTo>
                  <a:lnTo>
                    <a:pt x="653" y="-19"/>
                  </a:lnTo>
                  <a:lnTo>
                    <a:pt x="653" y="74736"/>
                  </a:lnTo>
                  <a:cubicBezTo>
                    <a:pt x="657" y="76430"/>
                    <a:pt x="433" y="78110"/>
                    <a:pt x="-14" y="79737"/>
                  </a:cubicBezTo>
                  <a:lnTo>
                    <a:pt x="17138" y="27722"/>
                  </a:lnTo>
                  <a:close/>
                </a:path>
              </a:pathLst>
            </a:custGeom>
            <a:solidFill>
              <a:srgbClr val="DFECF4"/>
            </a:solidFill>
            <a:ln w="1333" cap="flat">
              <a:noFill/>
              <a:prstDash val="solid"/>
              <a:miter/>
            </a:ln>
          </p:spPr>
          <p:txBody>
            <a:bodyPr rtlCol="0" anchor="ctr"/>
            <a:lstStyle/>
            <a:p>
              <a:endParaRPr lang="zh-CN" altLang="en-US"/>
            </a:p>
          </p:txBody>
        </p:sp>
        <p:sp>
          <p:nvSpPr>
            <p:cNvPr id="359" name="任意多边形: 形状 358">
              <a:extLst>
                <a:ext uri="{FF2B5EF4-FFF2-40B4-BE49-F238E27FC236}">
                  <a16:creationId xmlns:a16="http://schemas.microsoft.com/office/drawing/2014/main" id="{9E67DBD7-8E5F-478F-81AB-E994433DE27D}"/>
                </a:ext>
              </a:extLst>
            </p:cNvPr>
            <p:cNvSpPr/>
            <p:nvPr/>
          </p:nvSpPr>
          <p:spPr>
            <a:xfrm>
              <a:off x="1848763" y="4315598"/>
              <a:ext cx="257036" cy="324688"/>
            </a:xfrm>
            <a:custGeom>
              <a:avLst/>
              <a:gdLst>
                <a:gd name="connsiteX0" fmla="*/ 210769 w 257036"/>
                <a:gd name="connsiteY0" fmla="*/ 324668 h 324688"/>
                <a:gd name="connsiteX1" fmla="*/ 77864 w 257036"/>
                <a:gd name="connsiteY1" fmla="*/ 324668 h 324688"/>
                <a:gd name="connsiteX2" fmla="*/ 4816 w 257036"/>
                <a:gd name="connsiteY2" fmla="*/ 291645 h 324688"/>
                <a:gd name="connsiteX3" fmla="*/ 47121 w 257036"/>
                <a:gd name="connsiteY3" fmla="*/ 9950 h 324688"/>
                <a:gd name="connsiteX4" fmla="*/ 146964 w 257036"/>
                <a:gd name="connsiteY4" fmla="*/ 9723 h 324688"/>
                <a:gd name="connsiteX5" fmla="*/ 174678 w 257036"/>
                <a:gd name="connsiteY5" fmla="*/ 284150 h 324688"/>
                <a:gd name="connsiteX6" fmla="*/ 243459 w 257036"/>
                <a:gd name="connsiteY6" fmla="*/ 287885 h 324688"/>
                <a:gd name="connsiteX7" fmla="*/ 256996 w 257036"/>
                <a:gd name="connsiteY7" fmla="*/ 306156 h 324688"/>
                <a:gd name="connsiteX8" fmla="*/ 230975 w 257036"/>
                <a:gd name="connsiteY8" fmla="*/ 323921 h 324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7036" h="324688">
                  <a:moveTo>
                    <a:pt x="210769" y="324668"/>
                  </a:moveTo>
                  <a:lnTo>
                    <a:pt x="77864" y="324668"/>
                  </a:lnTo>
                  <a:cubicBezTo>
                    <a:pt x="77864" y="324668"/>
                    <a:pt x="18313" y="325309"/>
                    <a:pt x="4816" y="291645"/>
                  </a:cubicBezTo>
                  <a:cubicBezTo>
                    <a:pt x="-11002" y="252220"/>
                    <a:pt x="14365" y="26942"/>
                    <a:pt x="47121" y="9950"/>
                  </a:cubicBezTo>
                  <a:cubicBezTo>
                    <a:pt x="79877" y="-7042"/>
                    <a:pt x="142016" y="1001"/>
                    <a:pt x="146964" y="9723"/>
                  </a:cubicBezTo>
                  <a:cubicBezTo>
                    <a:pt x="151912" y="18446"/>
                    <a:pt x="102951" y="286537"/>
                    <a:pt x="174678" y="284150"/>
                  </a:cubicBezTo>
                  <a:lnTo>
                    <a:pt x="243459" y="287885"/>
                  </a:lnTo>
                  <a:cubicBezTo>
                    <a:pt x="243459" y="287885"/>
                    <a:pt x="255995" y="287151"/>
                    <a:pt x="256996" y="306156"/>
                  </a:cubicBezTo>
                  <a:cubicBezTo>
                    <a:pt x="257996" y="325162"/>
                    <a:pt x="230975" y="323921"/>
                    <a:pt x="230975" y="323921"/>
                  </a:cubicBezTo>
                  <a:close/>
                </a:path>
              </a:pathLst>
            </a:custGeom>
            <a:solidFill>
              <a:srgbClr val="00A887"/>
            </a:solidFill>
            <a:ln w="1333" cap="flat">
              <a:noFill/>
              <a:prstDash val="solid"/>
              <a:miter/>
            </a:ln>
          </p:spPr>
          <p:txBody>
            <a:bodyPr rtlCol="0" anchor="ctr"/>
            <a:lstStyle/>
            <a:p>
              <a:endParaRPr lang="zh-CN" altLang="en-US"/>
            </a:p>
          </p:txBody>
        </p:sp>
        <p:sp>
          <p:nvSpPr>
            <p:cNvPr id="360" name="任意多边形: 形状 359">
              <a:extLst>
                <a:ext uri="{FF2B5EF4-FFF2-40B4-BE49-F238E27FC236}">
                  <a16:creationId xmlns:a16="http://schemas.microsoft.com/office/drawing/2014/main" id="{7254D82D-92C9-5012-8C4E-333F08740DE9}"/>
                </a:ext>
              </a:extLst>
            </p:cNvPr>
            <p:cNvSpPr/>
            <p:nvPr/>
          </p:nvSpPr>
          <p:spPr>
            <a:xfrm>
              <a:off x="2008958" y="4595767"/>
              <a:ext cx="80023" cy="17467"/>
            </a:xfrm>
            <a:custGeom>
              <a:avLst/>
              <a:gdLst>
                <a:gd name="connsiteX0" fmla="*/ 80009 w 80023"/>
                <a:gd name="connsiteY0" fmla="*/ 7543 h 17467"/>
                <a:gd name="connsiteX1" fmla="*/ 14484 w 80023"/>
                <a:gd name="connsiteY1" fmla="*/ 3982 h 17467"/>
                <a:gd name="connsiteX2" fmla="*/ -14 w 80023"/>
                <a:gd name="connsiteY2" fmla="*/ -19 h 17467"/>
                <a:gd name="connsiteX3" fmla="*/ -14 w 80023"/>
                <a:gd name="connsiteY3" fmla="*/ -19 h 17467"/>
                <a:gd name="connsiteX4" fmla="*/ 80009 w 80023"/>
                <a:gd name="connsiteY4" fmla="*/ 7570 h 174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023" h="17467">
                  <a:moveTo>
                    <a:pt x="80009" y="7543"/>
                  </a:moveTo>
                  <a:lnTo>
                    <a:pt x="14484" y="3982"/>
                  </a:lnTo>
                  <a:cubicBezTo>
                    <a:pt x="9348" y="4235"/>
                    <a:pt x="4266" y="2835"/>
                    <a:pt x="-14" y="-19"/>
                  </a:cubicBezTo>
                  <a:lnTo>
                    <a:pt x="-14" y="-19"/>
                  </a:lnTo>
                  <a:cubicBezTo>
                    <a:pt x="36183" y="34217"/>
                    <a:pt x="80009" y="7570"/>
                    <a:pt x="80009" y="7570"/>
                  </a:cubicBezTo>
                  <a:close/>
                </a:path>
              </a:pathLst>
            </a:custGeom>
            <a:gradFill>
              <a:gsLst>
                <a:gs pos="0">
                  <a:srgbClr val="00A887"/>
                </a:gs>
                <a:gs pos="50000">
                  <a:srgbClr val="12856C"/>
                </a:gs>
                <a:gs pos="100000">
                  <a:srgbClr val="256351"/>
                </a:gs>
              </a:gsLst>
              <a:lin ang="16200000" scaled="1"/>
            </a:gradFill>
            <a:ln w="1333" cap="flat">
              <a:noFill/>
              <a:prstDash val="solid"/>
              <a:miter/>
            </a:ln>
          </p:spPr>
          <p:txBody>
            <a:bodyPr rtlCol="0" anchor="ctr"/>
            <a:lstStyle/>
            <a:p>
              <a:endParaRPr lang="zh-CN" altLang="en-US"/>
            </a:p>
          </p:txBody>
        </p:sp>
        <p:sp>
          <p:nvSpPr>
            <p:cNvPr id="361" name="任意多边形: 形状 360">
              <a:extLst>
                <a:ext uri="{FF2B5EF4-FFF2-40B4-BE49-F238E27FC236}">
                  <a16:creationId xmlns:a16="http://schemas.microsoft.com/office/drawing/2014/main" id="{1F8C37D0-A68B-455B-3CBD-B72EED344A29}"/>
                </a:ext>
              </a:extLst>
            </p:cNvPr>
            <p:cNvSpPr/>
            <p:nvPr/>
          </p:nvSpPr>
          <p:spPr>
            <a:xfrm>
              <a:off x="1848761" y="4325568"/>
              <a:ext cx="241763" cy="314718"/>
            </a:xfrm>
            <a:custGeom>
              <a:avLst/>
              <a:gdLst>
                <a:gd name="connsiteX0" fmla="*/ 241714 w 241763"/>
                <a:gd name="connsiteY0" fmla="*/ 306163 h 314718"/>
                <a:gd name="connsiteX1" fmla="*/ 228164 w 241763"/>
                <a:gd name="connsiteY1" fmla="*/ 287891 h 314718"/>
                <a:gd name="connsiteX2" fmla="*/ 159397 w 241763"/>
                <a:gd name="connsiteY2" fmla="*/ 284143 h 314718"/>
                <a:gd name="connsiteX3" fmla="*/ 131682 w 241763"/>
                <a:gd name="connsiteY3" fmla="*/ 9716 h 314718"/>
                <a:gd name="connsiteX4" fmla="*/ 40562 w 241763"/>
                <a:gd name="connsiteY4" fmla="*/ 6235 h 314718"/>
                <a:gd name="connsiteX5" fmla="*/ 4818 w 241763"/>
                <a:gd name="connsiteY5" fmla="*/ 281676 h 314718"/>
                <a:gd name="connsiteX6" fmla="*/ 77866 w 241763"/>
                <a:gd name="connsiteY6" fmla="*/ 314698 h 314718"/>
                <a:gd name="connsiteX7" fmla="*/ 210772 w 241763"/>
                <a:gd name="connsiteY7" fmla="*/ 314698 h 314718"/>
                <a:gd name="connsiteX8" fmla="*/ 230978 w 241763"/>
                <a:gd name="connsiteY8" fmla="*/ 313952 h 314718"/>
                <a:gd name="connsiteX9" fmla="*/ 240554 w 241763"/>
                <a:gd name="connsiteY9" fmla="*/ 313151 h 314718"/>
                <a:gd name="connsiteX10" fmla="*/ 241714 w 241763"/>
                <a:gd name="connsiteY10" fmla="*/ 306163 h 314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1763" h="314718">
                  <a:moveTo>
                    <a:pt x="241714" y="306163"/>
                  </a:moveTo>
                  <a:cubicBezTo>
                    <a:pt x="240714" y="287144"/>
                    <a:pt x="228164" y="287891"/>
                    <a:pt x="228164" y="287891"/>
                  </a:cubicBezTo>
                  <a:lnTo>
                    <a:pt x="159397" y="284143"/>
                  </a:lnTo>
                  <a:cubicBezTo>
                    <a:pt x="87629" y="286530"/>
                    <a:pt x="136644" y="18439"/>
                    <a:pt x="131682" y="9716"/>
                  </a:cubicBezTo>
                  <a:cubicBezTo>
                    <a:pt x="127134" y="1714"/>
                    <a:pt x="74532" y="-5702"/>
                    <a:pt x="40562" y="6235"/>
                  </a:cubicBezTo>
                  <a:cubicBezTo>
                    <a:pt x="11114" y="46754"/>
                    <a:pt x="-9933" y="244971"/>
                    <a:pt x="4818" y="281676"/>
                  </a:cubicBezTo>
                  <a:cubicBezTo>
                    <a:pt x="18316" y="315339"/>
                    <a:pt x="77866" y="314698"/>
                    <a:pt x="77866" y="314698"/>
                  </a:cubicBezTo>
                  <a:lnTo>
                    <a:pt x="210772" y="314698"/>
                  </a:lnTo>
                  <a:lnTo>
                    <a:pt x="230978" y="313952"/>
                  </a:lnTo>
                  <a:cubicBezTo>
                    <a:pt x="234189" y="314018"/>
                    <a:pt x="237400" y="313752"/>
                    <a:pt x="240554" y="313151"/>
                  </a:cubicBezTo>
                  <a:cubicBezTo>
                    <a:pt x="241479" y="310937"/>
                    <a:pt x="241877" y="308550"/>
                    <a:pt x="241714" y="306163"/>
                  </a:cubicBezTo>
                  <a:close/>
                </a:path>
              </a:pathLst>
            </a:custGeom>
            <a:gradFill>
              <a:gsLst>
                <a:gs pos="0">
                  <a:srgbClr val="00A887"/>
                </a:gs>
                <a:gs pos="50000">
                  <a:srgbClr val="12856C"/>
                </a:gs>
                <a:gs pos="100000">
                  <a:srgbClr val="256351"/>
                </a:gs>
              </a:gsLst>
              <a:lin ang="16200000" scaled="1"/>
            </a:gradFill>
            <a:ln w="1333" cap="flat">
              <a:noFill/>
              <a:prstDash val="solid"/>
              <a:miter/>
            </a:ln>
          </p:spPr>
          <p:txBody>
            <a:bodyPr rtlCol="0" anchor="ctr"/>
            <a:lstStyle/>
            <a:p>
              <a:endParaRPr lang="zh-CN" altLang="en-US"/>
            </a:p>
          </p:txBody>
        </p:sp>
        <p:sp>
          <p:nvSpPr>
            <p:cNvPr id="362" name="任意多边形: 形状 361">
              <a:extLst>
                <a:ext uri="{FF2B5EF4-FFF2-40B4-BE49-F238E27FC236}">
                  <a16:creationId xmlns:a16="http://schemas.microsoft.com/office/drawing/2014/main" id="{9A4820DE-D4F6-F8EB-E5F1-F822BD62DF16}"/>
                </a:ext>
              </a:extLst>
            </p:cNvPr>
            <p:cNvSpPr/>
            <p:nvPr/>
          </p:nvSpPr>
          <p:spPr>
            <a:xfrm>
              <a:off x="2225352" y="4421773"/>
              <a:ext cx="40212" cy="10612"/>
            </a:xfrm>
            <a:custGeom>
              <a:avLst/>
              <a:gdLst>
                <a:gd name="connsiteX0" fmla="*/ 13939 w 40212"/>
                <a:gd name="connsiteY0" fmla="*/ 337 h 10612"/>
                <a:gd name="connsiteX1" fmla="*/ 322 w 40212"/>
                <a:gd name="connsiteY1" fmla="*/ 10593 h 10612"/>
                <a:gd name="connsiteX2" fmla="*/ 40093 w 40212"/>
                <a:gd name="connsiteY2" fmla="*/ 10593 h 10612"/>
                <a:gd name="connsiteX3" fmla="*/ 13939 w 40212"/>
                <a:gd name="connsiteY3" fmla="*/ 337 h 10612"/>
              </a:gdLst>
              <a:ahLst/>
              <a:cxnLst>
                <a:cxn ang="0">
                  <a:pos x="connsiteX0" y="connsiteY0"/>
                </a:cxn>
                <a:cxn ang="0">
                  <a:pos x="connsiteX1" y="connsiteY1"/>
                </a:cxn>
                <a:cxn ang="0">
                  <a:pos x="connsiteX2" y="connsiteY2"/>
                </a:cxn>
                <a:cxn ang="0">
                  <a:pos x="connsiteX3" y="connsiteY3"/>
                </a:cxn>
              </a:cxnLst>
              <a:rect l="l" t="t" r="r" b="b"/>
              <a:pathLst>
                <a:path w="40212" h="10612">
                  <a:moveTo>
                    <a:pt x="13939" y="337"/>
                  </a:moveTo>
                  <a:cubicBezTo>
                    <a:pt x="-3399" y="2831"/>
                    <a:pt x="322" y="10593"/>
                    <a:pt x="322" y="10593"/>
                  </a:cubicBezTo>
                  <a:lnTo>
                    <a:pt x="40093" y="10593"/>
                  </a:lnTo>
                  <a:cubicBezTo>
                    <a:pt x="41347" y="9352"/>
                    <a:pt x="31344" y="-2171"/>
                    <a:pt x="13939" y="337"/>
                  </a:cubicBezTo>
                  <a:close/>
                </a:path>
              </a:pathLst>
            </a:custGeom>
            <a:solidFill>
              <a:srgbClr val="DFEAF4"/>
            </a:solidFill>
            <a:ln w="1333" cap="flat">
              <a:noFill/>
              <a:prstDash val="solid"/>
              <a:miter/>
            </a:ln>
          </p:spPr>
          <p:txBody>
            <a:bodyPr rtlCol="0" anchor="ctr"/>
            <a:lstStyle/>
            <a:p>
              <a:endParaRPr lang="zh-CN" altLang="en-US"/>
            </a:p>
          </p:txBody>
        </p:sp>
        <p:sp>
          <p:nvSpPr>
            <p:cNvPr id="363" name="任意多边形: 形状 362">
              <a:extLst>
                <a:ext uri="{FF2B5EF4-FFF2-40B4-BE49-F238E27FC236}">
                  <a16:creationId xmlns:a16="http://schemas.microsoft.com/office/drawing/2014/main" id="{FD7CAE10-C7BC-9315-B25B-5051F90F20C8}"/>
                </a:ext>
              </a:extLst>
            </p:cNvPr>
            <p:cNvSpPr/>
            <p:nvPr/>
          </p:nvSpPr>
          <p:spPr>
            <a:xfrm>
              <a:off x="2225352" y="4421836"/>
              <a:ext cx="36716" cy="10549"/>
            </a:xfrm>
            <a:custGeom>
              <a:avLst/>
              <a:gdLst>
                <a:gd name="connsiteX0" fmla="*/ 16980 w 36716"/>
                <a:gd name="connsiteY0" fmla="*/ -19 h 10549"/>
                <a:gd name="connsiteX1" fmla="*/ 13939 w 36716"/>
                <a:gd name="connsiteY1" fmla="*/ 274 h 10549"/>
                <a:gd name="connsiteX2" fmla="*/ 322 w 36716"/>
                <a:gd name="connsiteY2" fmla="*/ 10531 h 10549"/>
                <a:gd name="connsiteX3" fmla="*/ 36599 w 36716"/>
                <a:gd name="connsiteY3" fmla="*/ 10531 h 10549"/>
                <a:gd name="connsiteX4" fmla="*/ 16980 w 36716"/>
                <a:gd name="connsiteY4" fmla="*/ -19 h 10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716" h="10549">
                  <a:moveTo>
                    <a:pt x="16980" y="-19"/>
                  </a:moveTo>
                  <a:cubicBezTo>
                    <a:pt x="15993" y="-19"/>
                    <a:pt x="14979" y="128"/>
                    <a:pt x="13939" y="274"/>
                  </a:cubicBezTo>
                  <a:cubicBezTo>
                    <a:pt x="-3399" y="2768"/>
                    <a:pt x="322" y="10531"/>
                    <a:pt x="322" y="10531"/>
                  </a:cubicBezTo>
                  <a:lnTo>
                    <a:pt x="36599" y="10531"/>
                  </a:lnTo>
                  <a:cubicBezTo>
                    <a:pt x="37679" y="9464"/>
                    <a:pt x="30290" y="674"/>
                    <a:pt x="16980" y="-19"/>
                  </a:cubicBezTo>
                  <a:close/>
                </a:path>
              </a:pathLst>
            </a:custGeom>
            <a:solidFill>
              <a:srgbClr val="CCDEF2"/>
            </a:solidFill>
            <a:ln w="1333" cap="flat">
              <a:noFill/>
              <a:prstDash val="solid"/>
              <a:miter/>
            </a:ln>
          </p:spPr>
          <p:txBody>
            <a:bodyPr rtlCol="0" anchor="ctr"/>
            <a:lstStyle/>
            <a:p>
              <a:endParaRPr lang="zh-CN" altLang="en-US"/>
            </a:p>
          </p:txBody>
        </p:sp>
        <p:sp>
          <p:nvSpPr>
            <p:cNvPr id="364" name="任意多边形: 形状 363">
              <a:extLst>
                <a:ext uri="{FF2B5EF4-FFF2-40B4-BE49-F238E27FC236}">
                  <a16:creationId xmlns:a16="http://schemas.microsoft.com/office/drawing/2014/main" id="{9B8DE482-0FDB-59AC-7632-93E5BFCC84C8}"/>
                </a:ext>
              </a:extLst>
            </p:cNvPr>
            <p:cNvSpPr/>
            <p:nvPr/>
          </p:nvSpPr>
          <p:spPr>
            <a:xfrm>
              <a:off x="2155147" y="4200318"/>
              <a:ext cx="10509" cy="10509"/>
            </a:xfrm>
            <a:custGeom>
              <a:avLst/>
              <a:gdLst>
                <a:gd name="connsiteX0" fmla="*/ 10496 w 10509"/>
                <a:gd name="connsiteY0" fmla="*/ 5249 h 10509"/>
                <a:gd name="connsiteX1" fmla="*/ 5228 w 10509"/>
                <a:gd name="connsiteY1" fmla="*/ 10490 h 10509"/>
                <a:gd name="connsiteX2" fmla="*/ -14 w 10509"/>
                <a:gd name="connsiteY2" fmla="*/ 5222 h 10509"/>
                <a:gd name="connsiteX3" fmla="*/ 5241 w 10509"/>
                <a:gd name="connsiteY3" fmla="*/ -19 h 10509"/>
                <a:gd name="connsiteX4" fmla="*/ 10496 w 10509"/>
                <a:gd name="connsiteY4" fmla="*/ 5236 h 10509"/>
                <a:gd name="connsiteX5" fmla="*/ 10496 w 10509"/>
                <a:gd name="connsiteY5" fmla="*/ 5249 h 10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09" h="10509">
                  <a:moveTo>
                    <a:pt x="10496" y="5249"/>
                  </a:moveTo>
                  <a:cubicBezTo>
                    <a:pt x="10489" y="8156"/>
                    <a:pt x="8130" y="10504"/>
                    <a:pt x="5228" y="10490"/>
                  </a:cubicBezTo>
                  <a:cubicBezTo>
                    <a:pt x="2326" y="10477"/>
                    <a:pt x="-22" y="8130"/>
                    <a:pt x="-14" y="5222"/>
                  </a:cubicBezTo>
                  <a:cubicBezTo>
                    <a:pt x="-7" y="2328"/>
                    <a:pt x="2344" y="-19"/>
                    <a:pt x="5241" y="-19"/>
                  </a:cubicBezTo>
                  <a:cubicBezTo>
                    <a:pt x="8143" y="-19"/>
                    <a:pt x="10496" y="2328"/>
                    <a:pt x="10496" y="5236"/>
                  </a:cubicBezTo>
                  <a:cubicBezTo>
                    <a:pt x="10496" y="5236"/>
                    <a:pt x="10496" y="5249"/>
                    <a:pt x="10496" y="5249"/>
                  </a:cubicBezTo>
                  <a:close/>
                </a:path>
              </a:pathLst>
            </a:custGeom>
            <a:solidFill>
              <a:srgbClr val="24D1AF"/>
            </a:solidFill>
            <a:ln w="1333" cap="flat">
              <a:noFill/>
              <a:prstDash val="solid"/>
              <a:miter/>
            </a:ln>
          </p:spPr>
          <p:txBody>
            <a:bodyPr rtlCol="0" anchor="ctr"/>
            <a:lstStyle/>
            <a:p>
              <a:endParaRPr lang="zh-CN" altLang="en-US"/>
            </a:p>
          </p:txBody>
        </p:sp>
        <p:sp>
          <p:nvSpPr>
            <p:cNvPr id="365" name="任意多边形: 形状 364">
              <a:extLst>
                <a:ext uri="{FF2B5EF4-FFF2-40B4-BE49-F238E27FC236}">
                  <a16:creationId xmlns:a16="http://schemas.microsoft.com/office/drawing/2014/main" id="{F603CCBA-1CCB-F73F-8DEA-DDD936BA64E8}"/>
                </a:ext>
              </a:extLst>
            </p:cNvPr>
            <p:cNvSpPr/>
            <p:nvPr/>
          </p:nvSpPr>
          <p:spPr>
            <a:xfrm>
              <a:off x="2155147" y="4243744"/>
              <a:ext cx="3921" cy="3921"/>
            </a:xfrm>
            <a:custGeom>
              <a:avLst/>
              <a:gdLst>
                <a:gd name="connsiteX0" fmla="*/ 3907 w 3921"/>
                <a:gd name="connsiteY0" fmla="*/ 1942 h 3921"/>
                <a:gd name="connsiteX1" fmla="*/ 1947 w 3921"/>
                <a:gd name="connsiteY1" fmla="*/ 3902 h 3921"/>
                <a:gd name="connsiteX2" fmla="*/ -14 w 3921"/>
                <a:gd name="connsiteY2" fmla="*/ 1942 h 3921"/>
                <a:gd name="connsiteX3" fmla="*/ 1947 w 3921"/>
                <a:gd name="connsiteY3" fmla="*/ -19 h 3921"/>
                <a:gd name="connsiteX4" fmla="*/ 3907 w 3921"/>
                <a:gd name="connsiteY4" fmla="*/ 1942 h 3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1" h="3921">
                  <a:moveTo>
                    <a:pt x="3907" y="1942"/>
                  </a:moveTo>
                  <a:cubicBezTo>
                    <a:pt x="3907" y="3022"/>
                    <a:pt x="3030" y="3902"/>
                    <a:pt x="1947" y="3902"/>
                  </a:cubicBezTo>
                  <a:cubicBezTo>
                    <a:pt x="864" y="3902"/>
                    <a:pt x="-14" y="3022"/>
                    <a:pt x="-14" y="1942"/>
                  </a:cubicBezTo>
                  <a:cubicBezTo>
                    <a:pt x="-14" y="861"/>
                    <a:pt x="864" y="-19"/>
                    <a:pt x="1947" y="-19"/>
                  </a:cubicBezTo>
                  <a:cubicBezTo>
                    <a:pt x="3030" y="-19"/>
                    <a:pt x="3907" y="861"/>
                    <a:pt x="3907" y="1942"/>
                  </a:cubicBezTo>
                  <a:close/>
                </a:path>
              </a:pathLst>
            </a:custGeom>
            <a:solidFill>
              <a:srgbClr val="24D1AF"/>
            </a:solidFill>
            <a:ln w="1333" cap="flat">
              <a:noFill/>
              <a:prstDash val="solid"/>
              <a:miter/>
            </a:ln>
          </p:spPr>
          <p:txBody>
            <a:bodyPr rtlCol="0" anchor="ctr"/>
            <a:lstStyle/>
            <a:p>
              <a:endParaRPr lang="zh-CN" altLang="en-US"/>
            </a:p>
          </p:txBody>
        </p:sp>
        <p:sp>
          <p:nvSpPr>
            <p:cNvPr id="366" name="任意多边形: 形状 365">
              <a:extLst>
                <a:ext uri="{FF2B5EF4-FFF2-40B4-BE49-F238E27FC236}">
                  <a16:creationId xmlns:a16="http://schemas.microsoft.com/office/drawing/2014/main" id="{B7D2E984-D420-D9C0-E767-A7AE2846D45F}"/>
                </a:ext>
              </a:extLst>
            </p:cNvPr>
            <p:cNvSpPr/>
            <p:nvPr/>
          </p:nvSpPr>
          <p:spPr>
            <a:xfrm>
              <a:off x="2162443" y="4244718"/>
              <a:ext cx="21392" cy="1960"/>
            </a:xfrm>
            <a:custGeom>
              <a:avLst/>
              <a:gdLst>
                <a:gd name="connsiteX0" fmla="*/ 20392 w 21392"/>
                <a:gd name="connsiteY0" fmla="*/ 1941 h 1960"/>
                <a:gd name="connsiteX1" fmla="*/ 960 w 21392"/>
                <a:gd name="connsiteY1" fmla="*/ 1941 h 1960"/>
                <a:gd name="connsiteX2" fmla="*/ -14 w 21392"/>
                <a:gd name="connsiteY2" fmla="*/ 968 h 1960"/>
                <a:gd name="connsiteX3" fmla="*/ -14 w 21392"/>
                <a:gd name="connsiteY3" fmla="*/ 968 h 1960"/>
                <a:gd name="connsiteX4" fmla="*/ 960 w 21392"/>
                <a:gd name="connsiteY4" fmla="*/ -19 h 1960"/>
                <a:gd name="connsiteX5" fmla="*/ 20392 w 21392"/>
                <a:gd name="connsiteY5" fmla="*/ -19 h 1960"/>
                <a:gd name="connsiteX6" fmla="*/ 21379 w 21392"/>
                <a:gd name="connsiteY6" fmla="*/ 968 h 1960"/>
                <a:gd name="connsiteX7" fmla="*/ 21379 w 21392"/>
                <a:gd name="connsiteY7" fmla="*/ 968 h 1960"/>
                <a:gd name="connsiteX8" fmla="*/ 20392 w 21392"/>
                <a:gd name="connsiteY8" fmla="*/ 1941 h 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92" h="1960">
                  <a:moveTo>
                    <a:pt x="20392" y="1941"/>
                  </a:moveTo>
                  <a:lnTo>
                    <a:pt x="960" y="1941"/>
                  </a:lnTo>
                  <a:cubicBezTo>
                    <a:pt x="422" y="1941"/>
                    <a:pt x="-14" y="1501"/>
                    <a:pt x="-14" y="968"/>
                  </a:cubicBezTo>
                  <a:lnTo>
                    <a:pt x="-14" y="968"/>
                  </a:lnTo>
                  <a:cubicBezTo>
                    <a:pt x="-14" y="434"/>
                    <a:pt x="420" y="-6"/>
                    <a:pt x="960" y="-19"/>
                  </a:cubicBezTo>
                  <a:lnTo>
                    <a:pt x="20392" y="-19"/>
                  </a:lnTo>
                  <a:cubicBezTo>
                    <a:pt x="20938" y="-19"/>
                    <a:pt x="21379" y="421"/>
                    <a:pt x="21379" y="968"/>
                  </a:cubicBezTo>
                  <a:lnTo>
                    <a:pt x="21379" y="968"/>
                  </a:lnTo>
                  <a:cubicBezTo>
                    <a:pt x="21372" y="1501"/>
                    <a:pt x="20932" y="1941"/>
                    <a:pt x="20392" y="1941"/>
                  </a:cubicBezTo>
                  <a:close/>
                </a:path>
              </a:pathLst>
            </a:custGeom>
            <a:solidFill>
              <a:srgbClr val="24D1AF"/>
            </a:solidFill>
            <a:ln w="1333" cap="flat">
              <a:noFill/>
              <a:prstDash val="solid"/>
              <a:miter/>
            </a:ln>
          </p:spPr>
          <p:txBody>
            <a:bodyPr rtlCol="0" anchor="ctr"/>
            <a:lstStyle/>
            <a:p>
              <a:endParaRPr lang="zh-CN" altLang="en-US"/>
            </a:p>
          </p:txBody>
        </p:sp>
        <p:sp>
          <p:nvSpPr>
            <p:cNvPr id="367" name="任意多边形: 形状 366">
              <a:extLst>
                <a:ext uri="{FF2B5EF4-FFF2-40B4-BE49-F238E27FC236}">
                  <a16:creationId xmlns:a16="http://schemas.microsoft.com/office/drawing/2014/main" id="{661E2292-548B-7543-026D-E0BF41A0F8DB}"/>
                </a:ext>
              </a:extLst>
            </p:cNvPr>
            <p:cNvSpPr/>
            <p:nvPr/>
          </p:nvSpPr>
          <p:spPr>
            <a:xfrm>
              <a:off x="2155147" y="4252186"/>
              <a:ext cx="3921" cy="3921"/>
            </a:xfrm>
            <a:custGeom>
              <a:avLst/>
              <a:gdLst>
                <a:gd name="connsiteX0" fmla="*/ 3907 w 3921"/>
                <a:gd name="connsiteY0" fmla="*/ 1941 h 3921"/>
                <a:gd name="connsiteX1" fmla="*/ 1947 w 3921"/>
                <a:gd name="connsiteY1" fmla="*/ 3902 h 3921"/>
                <a:gd name="connsiteX2" fmla="*/ -14 w 3921"/>
                <a:gd name="connsiteY2" fmla="*/ 1941 h 3921"/>
                <a:gd name="connsiteX3" fmla="*/ 1947 w 3921"/>
                <a:gd name="connsiteY3" fmla="*/ -19 h 3921"/>
                <a:gd name="connsiteX4" fmla="*/ 3907 w 3921"/>
                <a:gd name="connsiteY4" fmla="*/ 1941 h 3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1" h="3921">
                  <a:moveTo>
                    <a:pt x="3907" y="1941"/>
                  </a:moveTo>
                  <a:cubicBezTo>
                    <a:pt x="3907" y="3022"/>
                    <a:pt x="3030" y="3902"/>
                    <a:pt x="1947" y="3902"/>
                  </a:cubicBezTo>
                  <a:cubicBezTo>
                    <a:pt x="864" y="3902"/>
                    <a:pt x="-14" y="3022"/>
                    <a:pt x="-14" y="1941"/>
                  </a:cubicBezTo>
                  <a:cubicBezTo>
                    <a:pt x="-14" y="861"/>
                    <a:pt x="864" y="-19"/>
                    <a:pt x="1947" y="-19"/>
                  </a:cubicBezTo>
                  <a:cubicBezTo>
                    <a:pt x="3030" y="-19"/>
                    <a:pt x="3907" y="861"/>
                    <a:pt x="3907" y="1941"/>
                  </a:cubicBezTo>
                  <a:close/>
                </a:path>
              </a:pathLst>
            </a:custGeom>
            <a:solidFill>
              <a:srgbClr val="24D1AF"/>
            </a:solidFill>
            <a:ln w="1333" cap="flat">
              <a:noFill/>
              <a:prstDash val="solid"/>
              <a:miter/>
            </a:ln>
          </p:spPr>
          <p:txBody>
            <a:bodyPr rtlCol="0" anchor="ctr"/>
            <a:lstStyle/>
            <a:p>
              <a:endParaRPr lang="zh-CN" altLang="en-US"/>
            </a:p>
          </p:txBody>
        </p:sp>
        <p:sp>
          <p:nvSpPr>
            <p:cNvPr id="368" name="任意多边形: 形状 367">
              <a:extLst>
                <a:ext uri="{FF2B5EF4-FFF2-40B4-BE49-F238E27FC236}">
                  <a16:creationId xmlns:a16="http://schemas.microsoft.com/office/drawing/2014/main" id="{56AD46F6-1D0B-8008-2B60-BC668FE49CA2}"/>
                </a:ext>
              </a:extLst>
            </p:cNvPr>
            <p:cNvSpPr/>
            <p:nvPr/>
          </p:nvSpPr>
          <p:spPr>
            <a:xfrm>
              <a:off x="2162443" y="4253160"/>
              <a:ext cx="21392" cy="1960"/>
            </a:xfrm>
            <a:custGeom>
              <a:avLst/>
              <a:gdLst>
                <a:gd name="connsiteX0" fmla="*/ 20392 w 21392"/>
                <a:gd name="connsiteY0" fmla="*/ 1941 h 1960"/>
                <a:gd name="connsiteX1" fmla="*/ 960 w 21392"/>
                <a:gd name="connsiteY1" fmla="*/ 1941 h 1960"/>
                <a:gd name="connsiteX2" fmla="*/ -14 w 21392"/>
                <a:gd name="connsiteY2" fmla="*/ 968 h 1960"/>
                <a:gd name="connsiteX3" fmla="*/ -14 w 21392"/>
                <a:gd name="connsiteY3" fmla="*/ 968 h 1960"/>
                <a:gd name="connsiteX4" fmla="*/ 960 w 21392"/>
                <a:gd name="connsiteY4" fmla="*/ -19 h 1960"/>
                <a:gd name="connsiteX5" fmla="*/ 20392 w 21392"/>
                <a:gd name="connsiteY5" fmla="*/ -19 h 1960"/>
                <a:gd name="connsiteX6" fmla="*/ 21379 w 21392"/>
                <a:gd name="connsiteY6" fmla="*/ 968 h 1960"/>
                <a:gd name="connsiteX7" fmla="*/ 21379 w 21392"/>
                <a:gd name="connsiteY7" fmla="*/ 968 h 1960"/>
                <a:gd name="connsiteX8" fmla="*/ 20392 w 21392"/>
                <a:gd name="connsiteY8" fmla="*/ 1941 h 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92" h="1960">
                  <a:moveTo>
                    <a:pt x="20392" y="1941"/>
                  </a:moveTo>
                  <a:lnTo>
                    <a:pt x="960" y="1941"/>
                  </a:lnTo>
                  <a:cubicBezTo>
                    <a:pt x="422" y="1941"/>
                    <a:pt x="-14" y="1501"/>
                    <a:pt x="-14" y="968"/>
                  </a:cubicBezTo>
                  <a:lnTo>
                    <a:pt x="-14" y="968"/>
                  </a:lnTo>
                  <a:cubicBezTo>
                    <a:pt x="-14" y="434"/>
                    <a:pt x="420" y="-6"/>
                    <a:pt x="960" y="-19"/>
                  </a:cubicBezTo>
                  <a:lnTo>
                    <a:pt x="20392" y="-19"/>
                  </a:lnTo>
                  <a:cubicBezTo>
                    <a:pt x="20938" y="-19"/>
                    <a:pt x="21379" y="421"/>
                    <a:pt x="21379" y="968"/>
                  </a:cubicBezTo>
                  <a:lnTo>
                    <a:pt x="21379" y="968"/>
                  </a:lnTo>
                  <a:cubicBezTo>
                    <a:pt x="21372" y="1501"/>
                    <a:pt x="20932" y="1941"/>
                    <a:pt x="20392" y="1941"/>
                  </a:cubicBezTo>
                  <a:close/>
                </a:path>
              </a:pathLst>
            </a:custGeom>
            <a:solidFill>
              <a:srgbClr val="24D1AF"/>
            </a:solidFill>
            <a:ln w="1333" cap="flat">
              <a:noFill/>
              <a:prstDash val="solid"/>
              <a:miter/>
            </a:ln>
          </p:spPr>
          <p:txBody>
            <a:bodyPr rtlCol="0" anchor="ctr"/>
            <a:lstStyle/>
            <a:p>
              <a:endParaRPr lang="zh-CN" altLang="en-US"/>
            </a:p>
          </p:txBody>
        </p:sp>
        <p:sp>
          <p:nvSpPr>
            <p:cNvPr id="369" name="任意多边形: 形状 368">
              <a:extLst>
                <a:ext uri="{FF2B5EF4-FFF2-40B4-BE49-F238E27FC236}">
                  <a16:creationId xmlns:a16="http://schemas.microsoft.com/office/drawing/2014/main" id="{2BEDBA93-2703-1B6A-A0AA-C801EC6C5690}"/>
                </a:ext>
              </a:extLst>
            </p:cNvPr>
            <p:cNvSpPr/>
            <p:nvPr/>
          </p:nvSpPr>
          <p:spPr>
            <a:xfrm>
              <a:off x="2155147" y="4260629"/>
              <a:ext cx="3921" cy="3921"/>
            </a:xfrm>
            <a:custGeom>
              <a:avLst/>
              <a:gdLst>
                <a:gd name="connsiteX0" fmla="*/ 3907 w 3921"/>
                <a:gd name="connsiteY0" fmla="*/ 1941 h 3921"/>
                <a:gd name="connsiteX1" fmla="*/ 1947 w 3921"/>
                <a:gd name="connsiteY1" fmla="*/ 3902 h 3921"/>
                <a:gd name="connsiteX2" fmla="*/ -14 w 3921"/>
                <a:gd name="connsiteY2" fmla="*/ 1941 h 3921"/>
                <a:gd name="connsiteX3" fmla="*/ 1947 w 3921"/>
                <a:gd name="connsiteY3" fmla="*/ -19 h 3921"/>
                <a:gd name="connsiteX4" fmla="*/ 3907 w 3921"/>
                <a:gd name="connsiteY4" fmla="*/ 1941 h 3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1" h="3921">
                  <a:moveTo>
                    <a:pt x="3907" y="1941"/>
                  </a:moveTo>
                  <a:cubicBezTo>
                    <a:pt x="3907" y="3022"/>
                    <a:pt x="3030" y="3902"/>
                    <a:pt x="1947" y="3902"/>
                  </a:cubicBezTo>
                  <a:cubicBezTo>
                    <a:pt x="864" y="3902"/>
                    <a:pt x="-14" y="3022"/>
                    <a:pt x="-14" y="1941"/>
                  </a:cubicBezTo>
                  <a:cubicBezTo>
                    <a:pt x="-14" y="861"/>
                    <a:pt x="864" y="-19"/>
                    <a:pt x="1947" y="-19"/>
                  </a:cubicBezTo>
                  <a:cubicBezTo>
                    <a:pt x="3030" y="-19"/>
                    <a:pt x="3907" y="861"/>
                    <a:pt x="3907" y="1941"/>
                  </a:cubicBezTo>
                  <a:close/>
                </a:path>
              </a:pathLst>
            </a:custGeom>
            <a:solidFill>
              <a:srgbClr val="24D1AF"/>
            </a:solidFill>
            <a:ln w="1333" cap="flat">
              <a:noFill/>
              <a:prstDash val="solid"/>
              <a:miter/>
            </a:ln>
          </p:spPr>
          <p:txBody>
            <a:bodyPr rtlCol="0" anchor="ctr"/>
            <a:lstStyle/>
            <a:p>
              <a:endParaRPr lang="zh-CN" altLang="en-US"/>
            </a:p>
          </p:txBody>
        </p:sp>
        <p:sp>
          <p:nvSpPr>
            <p:cNvPr id="370" name="任意多边形: 形状 369">
              <a:extLst>
                <a:ext uri="{FF2B5EF4-FFF2-40B4-BE49-F238E27FC236}">
                  <a16:creationId xmlns:a16="http://schemas.microsoft.com/office/drawing/2014/main" id="{1742EB54-490D-ECFF-C603-8742C009BBF4}"/>
                </a:ext>
              </a:extLst>
            </p:cNvPr>
            <p:cNvSpPr/>
            <p:nvPr/>
          </p:nvSpPr>
          <p:spPr>
            <a:xfrm>
              <a:off x="2162443" y="4261616"/>
              <a:ext cx="21392" cy="1960"/>
            </a:xfrm>
            <a:custGeom>
              <a:avLst/>
              <a:gdLst>
                <a:gd name="connsiteX0" fmla="*/ 20392 w 21392"/>
                <a:gd name="connsiteY0" fmla="*/ 1941 h 1960"/>
                <a:gd name="connsiteX1" fmla="*/ 960 w 21392"/>
                <a:gd name="connsiteY1" fmla="*/ 1941 h 1960"/>
                <a:gd name="connsiteX2" fmla="*/ -14 w 21392"/>
                <a:gd name="connsiteY2" fmla="*/ 968 h 1960"/>
                <a:gd name="connsiteX3" fmla="*/ -14 w 21392"/>
                <a:gd name="connsiteY3" fmla="*/ 968 h 1960"/>
                <a:gd name="connsiteX4" fmla="*/ 960 w 21392"/>
                <a:gd name="connsiteY4" fmla="*/ -19 h 1960"/>
                <a:gd name="connsiteX5" fmla="*/ 20392 w 21392"/>
                <a:gd name="connsiteY5" fmla="*/ -19 h 1960"/>
                <a:gd name="connsiteX6" fmla="*/ 21379 w 21392"/>
                <a:gd name="connsiteY6" fmla="*/ 968 h 1960"/>
                <a:gd name="connsiteX7" fmla="*/ 21379 w 21392"/>
                <a:gd name="connsiteY7" fmla="*/ 968 h 1960"/>
                <a:gd name="connsiteX8" fmla="*/ 20392 w 21392"/>
                <a:gd name="connsiteY8" fmla="*/ 1941 h 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92" h="1960">
                  <a:moveTo>
                    <a:pt x="20392" y="1941"/>
                  </a:moveTo>
                  <a:lnTo>
                    <a:pt x="960" y="1941"/>
                  </a:lnTo>
                  <a:cubicBezTo>
                    <a:pt x="422" y="1941"/>
                    <a:pt x="-14" y="1501"/>
                    <a:pt x="-14" y="968"/>
                  </a:cubicBezTo>
                  <a:lnTo>
                    <a:pt x="-14" y="968"/>
                  </a:lnTo>
                  <a:cubicBezTo>
                    <a:pt x="-14" y="434"/>
                    <a:pt x="420" y="-6"/>
                    <a:pt x="960" y="-19"/>
                  </a:cubicBezTo>
                  <a:lnTo>
                    <a:pt x="20392" y="-19"/>
                  </a:lnTo>
                  <a:cubicBezTo>
                    <a:pt x="20938" y="-19"/>
                    <a:pt x="21379" y="421"/>
                    <a:pt x="21379" y="968"/>
                  </a:cubicBezTo>
                  <a:lnTo>
                    <a:pt x="21379" y="968"/>
                  </a:lnTo>
                  <a:cubicBezTo>
                    <a:pt x="21372" y="1501"/>
                    <a:pt x="20932" y="1941"/>
                    <a:pt x="20392" y="1941"/>
                  </a:cubicBezTo>
                  <a:close/>
                </a:path>
              </a:pathLst>
            </a:custGeom>
            <a:solidFill>
              <a:srgbClr val="24D1AF"/>
            </a:solidFill>
            <a:ln w="1333" cap="flat">
              <a:noFill/>
              <a:prstDash val="solid"/>
              <a:miter/>
            </a:ln>
          </p:spPr>
          <p:txBody>
            <a:bodyPr rtlCol="0" anchor="ctr"/>
            <a:lstStyle/>
            <a:p>
              <a:endParaRPr lang="zh-CN" altLang="en-US"/>
            </a:p>
          </p:txBody>
        </p:sp>
        <p:sp>
          <p:nvSpPr>
            <p:cNvPr id="371" name="任意多边形: 形状 370">
              <a:extLst>
                <a:ext uri="{FF2B5EF4-FFF2-40B4-BE49-F238E27FC236}">
                  <a16:creationId xmlns:a16="http://schemas.microsoft.com/office/drawing/2014/main" id="{17581B1A-1E6C-2650-08DB-F42089E6391D}"/>
                </a:ext>
              </a:extLst>
            </p:cNvPr>
            <p:cNvSpPr/>
            <p:nvPr/>
          </p:nvSpPr>
          <p:spPr>
            <a:xfrm>
              <a:off x="2155147" y="4269071"/>
              <a:ext cx="3921" cy="3921"/>
            </a:xfrm>
            <a:custGeom>
              <a:avLst/>
              <a:gdLst>
                <a:gd name="connsiteX0" fmla="*/ 3907 w 3921"/>
                <a:gd name="connsiteY0" fmla="*/ 1941 h 3921"/>
                <a:gd name="connsiteX1" fmla="*/ 1947 w 3921"/>
                <a:gd name="connsiteY1" fmla="*/ 3902 h 3921"/>
                <a:gd name="connsiteX2" fmla="*/ -14 w 3921"/>
                <a:gd name="connsiteY2" fmla="*/ 1941 h 3921"/>
                <a:gd name="connsiteX3" fmla="*/ 1947 w 3921"/>
                <a:gd name="connsiteY3" fmla="*/ -19 h 3921"/>
                <a:gd name="connsiteX4" fmla="*/ 3907 w 3921"/>
                <a:gd name="connsiteY4" fmla="*/ 1941 h 3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1" h="3921">
                  <a:moveTo>
                    <a:pt x="3907" y="1941"/>
                  </a:moveTo>
                  <a:cubicBezTo>
                    <a:pt x="3907" y="3021"/>
                    <a:pt x="3030" y="3902"/>
                    <a:pt x="1947" y="3902"/>
                  </a:cubicBezTo>
                  <a:cubicBezTo>
                    <a:pt x="864" y="3902"/>
                    <a:pt x="-14" y="3021"/>
                    <a:pt x="-14" y="1941"/>
                  </a:cubicBezTo>
                  <a:cubicBezTo>
                    <a:pt x="-14" y="861"/>
                    <a:pt x="864" y="-19"/>
                    <a:pt x="1947" y="-19"/>
                  </a:cubicBezTo>
                  <a:cubicBezTo>
                    <a:pt x="3030" y="-19"/>
                    <a:pt x="3907" y="861"/>
                    <a:pt x="3907" y="1941"/>
                  </a:cubicBezTo>
                  <a:close/>
                </a:path>
              </a:pathLst>
            </a:custGeom>
            <a:solidFill>
              <a:srgbClr val="24D1AF"/>
            </a:solidFill>
            <a:ln w="1333" cap="flat">
              <a:noFill/>
              <a:prstDash val="solid"/>
              <a:miter/>
            </a:ln>
          </p:spPr>
          <p:txBody>
            <a:bodyPr rtlCol="0" anchor="ctr"/>
            <a:lstStyle/>
            <a:p>
              <a:endParaRPr lang="zh-CN" altLang="en-US"/>
            </a:p>
          </p:txBody>
        </p:sp>
        <p:sp>
          <p:nvSpPr>
            <p:cNvPr id="372" name="任意多边形: 形状 371">
              <a:extLst>
                <a:ext uri="{FF2B5EF4-FFF2-40B4-BE49-F238E27FC236}">
                  <a16:creationId xmlns:a16="http://schemas.microsoft.com/office/drawing/2014/main" id="{C0C3F606-796E-7CAF-4C09-089F24EEA9E2}"/>
                </a:ext>
              </a:extLst>
            </p:cNvPr>
            <p:cNvSpPr/>
            <p:nvPr/>
          </p:nvSpPr>
          <p:spPr>
            <a:xfrm>
              <a:off x="2162443" y="4270045"/>
              <a:ext cx="21392" cy="1960"/>
            </a:xfrm>
            <a:custGeom>
              <a:avLst/>
              <a:gdLst>
                <a:gd name="connsiteX0" fmla="*/ 20392 w 21392"/>
                <a:gd name="connsiteY0" fmla="*/ 1941 h 1960"/>
                <a:gd name="connsiteX1" fmla="*/ 960 w 21392"/>
                <a:gd name="connsiteY1" fmla="*/ 1941 h 1960"/>
                <a:gd name="connsiteX2" fmla="*/ -14 w 21392"/>
                <a:gd name="connsiteY2" fmla="*/ 968 h 1960"/>
                <a:gd name="connsiteX3" fmla="*/ -14 w 21392"/>
                <a:gd name="connsiteY3" fmla="*/ 968 h 1960"/>
                <a:gd name="connsiteX4" fmla="*/ 960 w 21392"/>
                <a:gd name="connsiteY4" fmla="*/ -19 h 1960"/>
                <a:gd name="connsiteX5" fmla="*/ 20392 w 21392"/>
                <a:gd name="connsiteY5" fmla="*/ -19 h 1960"/>
                <a:gd name="connsiteX6" fmla="*/ 21379 w 21392"/>
                <a:gd name="connsiteY6" fmla="*/ 968 h 1960"/>
                <a:gd name="connsiteX7" fmla="*/ 21379 w 21392"/>
                <a:gd name="connsiteY7" fmla="*/ 968 h 1960"/>
                <a:gd name="connsiteX8" fmla="*/ 20392 w 21392"/>
                <a:gd name="connsiteY8" fmla="*/ 1941 h 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92" h="1960">
                  <a:moveTo>
                    <a:pt x="20392" y="1941"/>
                  </a:moveTo>
                  <a:lnTo>
                    <a:pt x="960" y="1941"/>
                  </a:lnTo>
                  <a:cubicBezTo>
                    <a:pt x="422" y="1941"/>
                    <a:pt x="-14" y="1501"/>
                    <a:pt x="-14" y="968"/>
                  </a:cubicBezTo>
                  <a:lnTo>
                    <a:pt x="-14" y="968"/>
                  </a:lnTo>
                  <a:cubicBezTo>
                    <a:pt x="-14" y="434"/>
                    <a:pt x="420" y="-6"/>
                    <a:pt x="960" y="-19"/>
                  </a:cubicBezTo>
                  <a:lnTo>
                    <a:pt x="20392" y="-19"/>
                  </a:lnTo>
                  <a:cubicBezTo>
                    <a:pt x="20938" y="-19"/>
                    <a:pt x="21379" y="421"/>
                    <a:pt x="21379" y="968"/>
                  </a:cubicBezTo>
                  <a:lnTo>
                    <a:pt x="21379" y="968"/>
                  </a:lnTo>
                  <a:cubicBezTo>
                    <a:pt x="21372" y="1501"/>
                    <a:pt x="20932" y="1941"/>
                    <a:pt x="20392" y="1941"/>
                  </a:cubicBezTo>
                  <a:close/>
                </a:path>
              </a:pathLst>
            </a:custGeom>
            <a:solidFill>
              <a:srgbClr val="24D1AF"/>
            </a:solidFill>
            <a:ln w="1333" cap="flat">
              <a:noFill/>
              <a:prstDash val="solid"/>
              <a:miter/>
            </a:ln>
          </p:spPr>
          <p:txBody>
            <a:bodyPr rtlCol="0" anchor="ctr"/>
            <a:lstStyle/>
            <a:p>
              <a:endParaRPr lang="zh-CN" altLang="en-US"/>
            </a:p>
          </p:txBody>
        </p:sp>
        <p:sp>
          <p:nvSpPr>
            <p:cNvPr id="373" name="任意多边形: 形状 372">
              <a:extLst>
                <a:ext uri="{FF2B5EF4-FFF2-40B4-BE49-F238E27FC236}">
                  <a16:creationId xmlns:a16="http://schemas.microsoft.com/office/drawing/2014/main" id="{2DF4D9C0-1572-7B19-BA7A-763FB1B6CB47}"/>
                </a:ext>
              </a:extLst>
            </p:cNvPr>
            <p:cNvSpPr/>
            <p:nvPr/>
          </p:nvSpPr>
          <p:spPr>
            <a:xfrm>
              <a:off x="2155147" y="4277514"/>
              <a:ext cx="3921" cy="3921"/>
            </a:xfrm>
            <a:custGeom>
              <a:avLst/>
              <a:gdLst>
                <a:gd name="connsiteX0" fmla="*/ 3907 w 3921"/>
                <a:gd name="connsiteY0" fmla="*/ 1941 h 3921"/>
                <a:gd name="connsiteX1" fmla="*/ 1947 w 3921"/>
                <a:gd name="connsiteY1" fmla="*/ 3902 h 3921"/>
                <a:gd name="connsiteX2" fmla="*/ -14 w 3921"/>
                <a:gd name="connsiteY2" fmla="*/ 1941 h 3921"/>
                <a:gd name="connsiteX3" fmla="*/ 1947 w 3921"/>
                <a:gd name="connsiteY3" fmla="*/ -19 h 3921"/>
                <a:gd name="connsiteX4" fmla="*/ 3907 w 3921"/>
                <a:gd name="connsiteY4" fmla="*/ 1941 h 3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1" h="3921">
                  <a:moveTo>
                    <a:pt x="3907" y="1941"/>
                  </a:moveTo>
                  <a:cubicBezTo>
                    <a:pt x="3907" y="3022"/>
                    <a:pt x="3030" y="3902"/>
                    <a:pt x="1947" y="3902"/>
                  </a:cubicBezTo>
                  <a:cubicBezTo>
                    <a:pt x="864" y="3902"/>
                    <a:pt x="-14" y="3022"/>
                    <a:pt x="-14" y="1941"/>
                  </a:cubicBezTo>
                  <a:cubicBezTo>
                    <a:pt x="-14" y="861"/>
                    <a:pt x="864" y="-19"/>
                    <a:pt x="1947" y="-19"/>
                  </a:cubicBezTo>
                  <a:cubicBezTo>
                    <a:pt x="3030" y="-19"/>
                    <a:pt x="3907" y="861"/>
                    <a:pt x="3907" y="1941"/>
                  </a:cubicBezTo>
                  <a:close/>
                </a:path>
              </a:pathLst>
            </a:custGeom>
            <a:solidFill>
              <a:srgbClr val="24D1AF"/>
            </a:solidFill>
            <a:ln w="1333" cap="flat">
              <a:noFill/>
              <a:prstDash val="solid"/>
              <a:miter/>
            </a:ln>
          </p:spPr>
          <p:txBody>
            <a:bodyPr rtlCol="0" anchor="ctr"/>
            <a:lstStyle/>
            <a:p>
              <a:endParaRPr lang="zh-CN" altLang="en-US"/>
            </a:p>
          </p:txBody>
        </p:sp>
        <p:sp>
          <p:nvSpPr>
            <p:cNvPr id="374" name="任意多边形: 形状 373">
              <a:extLst>
                <a:ext uri="{FF2B5EF4-FFF2-40B4-BE49-F238E27FC236}">
                  <a16:creationId xmlns:a16="http://schemas.microsoft.com/office/drawing/2014/main" id="{37282B72-D636-17E0-1C2B-851184142A16}"/>
                </a:ext>
              </a:extLst>
            </p:cNvPr>
            <p:cNvSpPr/>
            <p:nvPr/>
          </p:nvSpPr>
          <p:spPr>
            <a:xfrm>
              <a:off x="2162443" y="4278487"/>
              <a:ext cx="21392" cy="1960"/>
            </a:xfrm>
            <a:custGeom>
              <a:avLst/>
              <a:gdLst>
                <a:gd name="connsiteX0" fmla="*/ 20392 w 21392"/>
                <a:gd name="connsiteY0" fmla="*/ 1941 h 1960"/>
                <a:gd name="connsiteX1" fmla="*/ 960 w 21392"/>
                <a:gd name="connsiteY1" fmla="*/ 1941 h 1960"/>
                <a:gd name="connsiteX2" fmla="*/ -14 w 21392"/>
                <a:gd name="connsiteY2" fmla="*/ 968 h 1960"/>
                <a:gd name="connsiteX3" fmla="*/ -14 w 21392"/>
                <a:gd name="connsiteY3" fmla="*/ 968 h 1960"/>
                <a:gd name="connsiteX4" fmla="*/ 960 w 21392"/>
                <a:gd name="connsiteY4" fmla="*/ -19 h 1960"/>
                <a:gd name="connsiteX5" fmla="*/ 20392 w 21392"/>
                <a:gd name="connsiteY5" fmla="*/ -19 h 1960"/>
                <a:gd name="connsiteX6" fmla="*/ 21379 w 21392"/>
                <a:gd name="connsiteY6" fmla="*/ 968 h 1960"/>
                <a:gd name="connsiteX7" fmla="*/ 21379 w 21392"/>
                <a:gd name="connsiteY7" fmla="*/ 968 h 1960"/>
                <a:gd name="connsiteX8" fmla="*/ 20392 w 21392"/>
                <a:gd name="connsiteY8" fmla="*/ 1941 h 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92" h="1960">
                  <a:moveTo>
                    <a:pt x="20392" y="1941"/>
                  </a:moveTo>
                  <a:lnTo>
                    <a:pt x="960" y="1941"/>
                  </a:lnTo>
                  <a:cubicBezTo>
                    <a:pt x="422" y="1941"/>
                    <a:pt x="-14" y="1501"/>
                    <a:pt x="-14" y="968"/>
                  </a:cubicBezTo>
                  <a:lnTo>
                    <a:pt x="-14" y="968"/>
                  </a:lnTo>
                  <a:cubicBezTo>
                    <a:pt x="-14" y="434"/>
                    <a:pt x="420" y="-6"/>
                    <a:pt x="960" y="-19"/>
                  </a:cubicBezTo>
                  <a:lnTo>
                    <a:pt x="20392" y="-19"/>
                  </a:lnTo>
                  <a:cubicBezTo>
                    <a:pt x="20938" y="-19"/>
                    <a:pt x="21379" y="421"/>
                    <a:pt x="21379" y="968"/>
                  </a:cubicBezTo>
                  <a:lnTo>
                    <a:pt x="21379" y="968"/>
                  </a:lnTo>
                  <a:cubicBezTo>
                    <a:pt x="21372" y="1501"/>
                    <a:pt x="20932" y="1941"/>
                    <a:pt x="20392" y="1941"/>
                  </a:cubicBezTo>
                  <a:close/>
                </a:path>
              </a:pathLst>
            </a:custGeom>
            <a:solidFill>
              <a:srgbClr val="24D1AF"/>
            </a:solidFill>
            <a:ln w="1333" cap="flat">
              <a:noFill/>
              <a:prstDash val="solid"/>
              <a:miter/>
            </a:ln>
          </p:spPr>
          <p:txBody>
            <a:bodyPr rtlCol="0" anchor="ctr"/>
            <a:lstStyle/>
            <a:p>
              <a:endParaRPr lang="zh-CN" altLang="en-US"/>
            </a:p>
          </p:txBody>
        </p:sp>
        <p:sp>
          <p:nvSpPr>
            <p:cNvPr id="375" name="任意多边形: 形状 374">
              <a:extLst>
                <a:ext uri="{FF2B5EF4-FFF2-40B4-BE49-F238E27FC236}">
                  <a16:creationId xmlns:a16="http://schemas.microsoft.com/office/drawing/2014/main" id="{8BA5A306-DC19-1232-1199-050293F0E1B5}"/>
                </a:ext>
              </a:extLst>
            </p:cNvPr>
            <p:cNvSpPr/>
            <p:nvPr/>
          </p:nvSpPr>
          <p:spPr>
            <a:xfrm>
              <a:off x="1874346" y="4728085"/>
              <a:ext cx="73634" cy="24727"/>
            </a:xfrm>
            <a:custGeom>
              <a:avLst/>
              <a:gdLst>
                <a:gd name="connsiteX0" fmla="*/ 60537 w 73634"/>
                <a:gd name="connsiteY0" fmla="*/ 17653 h 24727"/>
                <a:gd name="connsiteX1" fmla="*/ 73621 w 73634"/>
                <a:gd name="connsiteY1" fmla="*/ -19 h 24727"/>
                <a:gd name="connsiteX2" fmla="*/ 62711 w 73634"/>
                <a:gd name="connsiteY2" fmla="*/ 5796 h 24727"/>
                <a:gd name="connsiteX3" fmla="*/ 6175 w 73634"/>
                <a:gd name="connsiteY3" fmla="*/ 14785 h 24727"/>
                <a:gd name="connsiteX4" fmla="*/ -14 w 73634"/>
                <a:gd name="connsiteY4" fmla="*/ 22041 h 24727"/>
                <a:gd name="connsiteX5" fmla="*/ -14 w 73634"/>
                <a:gd name="connsiteY5" fmla="*/ 24708 h 24727"/>
                <a:gd name="connsiteX6" fmla="*/ 60537 w 73634"/>
                <a:gd name="connsiteY6" fmla="*/ 24708 h 24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634" h="24727">
                  <a:moveTo>
                    <a:pt x="60537" y="17653"/>
                  </a:moveTo>
                  <a:lnTo>
                    <a:pt x="73621" y="-19"/>
                  </a:lnTo>
                  <a:cubicBezTo>
                    <a:pt x="70739" y="3088"/>
                    <a:pt x="66896" y="5129"/>
                    <a:pt x="62711" y="5796"/>
                  </a:cubicBezTo>
                  <a:lnTo>
                    <a:pt x="6175" y="14785"/>
                  </a:lnTo>
                  <a:cubicBezTo>
                    <a:pt x="2610" y="15359"/>
                    <a:pt x="-14" y="18426"/>
                    <a:pt x="-14" y="22041"/>
                  </a:cubicBezTo>
                  <a:lnTo>
                    <a:pt x="-14" y="24708"/>
                  </a:lnTo>
                  <a:lnTo>
                    <a:pt x="60537" y="24708"/>
                  </a:lnTo>
                  <a:close/>
                </a:path>
              </a:pathLst>
            </a:custGeom>
            <a:solidFill>
              <a:srgbClr val="DFECF4"/>
            </a:solidFill>
            <a:ln w="1333" cap="flat">
              <a:noFill/>
              <a:prstDash val="solid"/>
              <a:miter/>
            </a:ln>
          </p:spPr>
          <p:txBody>
            <a:bodyPr rtlCol="0" anchor="ctr"/>
            <a:lstStyle/>
            <a:p>
              <a:endParaRPr lang="zh-CN" altLang="en-US"/>
            </a:p>
          </p:txBody>
        </p:sp>
        <p:sp>
          <p:nvSpPr>
            <p:cNvPr id="376" name="任意多边形: 形状 375">
              <a:extLst>
                <a:ext uri="{FF2B5EF4-FFF2-40B4-BE49-F238E27FC236}">
                  <a16:creationId xmlns:a16="http://schemas.microsoft.com/office/drawing/2014/main" id="{4EFA3AF0-9C20-A8B4-158B-AF3DFF4776A9}"/>
                </a:ext>
              </a:extLst>
            </p:cNvPr>
            <p:cNvSpPr/>
            <p:nvPr/>
          </p:nvSpPr>
          <p:spPr>
            <a:xfrm>
              <a:off x="1961372" y="4195453"/>
              <a:ext cx="83618" cy="97504"/>
            </a:xfrm>
            <a:custGeom>
              <a:avLst/>
              <a:gdLst>
                <a:gd name="connsiteX0" fmla="*/ 15763 w 83618"/>
                <a:gd name="connsiteY0" fmla="*/ 97273 h 97504"/>
                <a:gd name="connsiteX1" fmla="*/ 40904 w 83618"/>
                <a:gd name="connsiteY1" fmla="*/ 97273 h 97504"/>
                <a:gd name="connsiteX2" fmla="*/ 57242 w 83618"/>
                <a:gd name="connsiteY2" fmla="*/ 77520 h 97504"/>
                <a:gd name="connsiteX3" fmla="*/ 63417 w 83618"/>
                <a:gd name="connsiteY3" fmla="*/ 65156 h 97504"/>
                <a:gd name="connsiteX4" fmla="*/ 66324 w 83618"/>
                <a:gd name="connsiteY4" fmla="*/ 73425 h 97504"/>
                <a:gd name="connsiteX5" fmla="*/ 72446 w 83618"/>
                <a:gd name="connsiteY5" fmla="*/ 60635 h 97504"/>
                <a:gd name="connsiteX6" fmla="*/ 80675 w 83618"/>
                <a:gd name="connsiteY6" fmla="*/ 20770 h 97504"/>
                <a:gd name="connsiteX7" fmla="*/ 39450 w 83618"/>
                <a:gd name="connsiteY7" fmla="*/ 10100 h 97504"/>
                <a:gd name="connsiteX8" fmla="*/ 4773 w 83618"/>
                <a:gd name="connsiteY8" fmla="*/ 31187 h 97504"/>
                <a:gd name="connsiteX9" fmla="*/ 15763 w 83618"/>
                <a:gd name="connsiteY9" fmla="*/ 97273 h 97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618" h="97504">
                  <a:moveTo>
                    <a:pt x="15763" y="97273"/>
                  </a:moveTo>
                  <a:cubicBezTo>
                    <a:pt x="15763" y="97273"/>
                    <a:pt x="31101" y="95325"/>
                    <a:pt x="40904" y="97273"/>
                  </a:cubicBezTo>
                  <a:cubicBezTo>
                    <a:pt x="50706" y="99220"/>
                    <a:pt x="60523" y="87416"/>
                    <a:pt x="57242" y="77520"/>
                  </a:cubicBezTo>
                  <a:cubicBezTo>
                    <a:pt x="53961" y="67624"/>
                    <a:pt x="60523" y="56874"/>
                    <a:pt x="63417" y="65156"/>
                  </a:cubicBezTo>
                  <a:cubicBezTo>
                    <a:pt x="66311" y="73439"/>
                    <a:pt x="64150" y="73799"/>
                    <a:pt x="66324" y="73425"/>
                  </a:cubicBezTo>
                  <a:cubicBezTo>
                    <a:pt x="68498" y="73052"/>
                    <a:pt x="69179" y="61342"/>
                    <a:pt x="72446" y="60635"/>
                  </a:cubicBezTo>
                  <a:cubicBezTo>
                    <a:pt x="75714" y="59928"/>
                    <a:pt x="89558" y="51299"/>
                    <a:pt x="80675" y="20770"/>
                  </a:cubicBezTo>
                  <a:cubicBezTo>
                    <a:pt x="71793" y="-9759"/>
                    <a:pt x="44531" y="-569"/>
                    <a:pt x="39450" y="10100"/>
                  </a:cubicBezTo>
                  <a:cubicBezTo>
                    <a:pt x="34368" y="20770"/>
                    <a:pt x="11188" y="19930"/>
                    <a:pt x="4773" y="31187"/>
                  </a:cubicBezTo>
                  <a:cubicBezTo>
                    <a:pt x="-1642" y="42443"/>
                    <a:pt x="-4616" y="60462"/>
                    <a:pt x="15763" y="97273"/>
                  </a:cubicBezTo>
                  <a:close/>
                </a:path>
              </a:pathLst>
            </a:custGeom>
            <a:solidFill>
              <a:srgbClr val="F27C1C"/>
            </a:solidFill>
            <a:ln w="1333" cap="flat">
              <a:noFill/>
              <a:prstDash val="solid"/>
              <a:miter/>
            </a:ln>
          </p:spPr>
          <p:txBody>
            <a:bodyPr rtlCol="0" anchor="ctr"/>
            <a:lstStyle/>
            <a:p>
              <a:endParaRPr lang="zh-CN" altLang="en-US"/>
            </a:p>
          </p:txBody>
        </p:sp>
        <p:sp>
          <p:nvSpPr>
            <p:cNvPr id="377" name="任意多边形: 形状 376">
              <a:extLst>
                <a:ext uri="{FF2B5EF4-FFF2-40B4-BE49-F238E27FC236}">
                  <a16:creationId xmlns:a16="http://schemas.microsoft.com/office/drawing/2014/main" id="{8E7E9871-6F60-7C4E-9C33-2B57FBF0EC45}"/>
                </a:ext>
              </a:extLst>
            </p:cNvPr>
            <p:cNvSpPr/>
            <p:nvPr/>
          </p:nvSpPr>
          <p:spPr>
            <a:xfrm>
              <a:off x="1961290" y="4207760"/>
              <a:ext cx="68859" cy="85197"/>
            </a:xfrm>
            <a:custGeom>
              <a:avLst/>
              <a:gdLst>
                <a:gd name="connsiteX0" fmla="*/ 55150 w 68859"/>
                <a:gd name="connsiteY0" fmla="*/ 16119 h 85197"/>
                <a:gd name="connsiteX1" fmla="*/ 38118 w 68859"/>
                <a:gd name="connsiteY1" fmla="*/ -19 h 85197"/>
                <a:gd name="connsiteX2" fmla="*/ 4775 w 68859"/>
                <a:gd name="connsiteY2" fmla="*/ 18893 h 85197"/>
                <a:gd name="connsiteX3" fmla="*/ 15819 w 68859"/>
                <a:gd name="connsiteY3" fmla="*/ 84966 h 85197"/>
                <a:gd name="connsiteX4" fmla="*/ 40959 w 68859"/>
                <a:gd name="connsiteY4" fmla="*/ 84966 h 85197"/>
                <a:gd name="connsiteX5" fmla="*/ 57297 w 68859"/>
                <a:gd name="connsiteY5" fmla="*/ 65213 h 85197"/>
                <a:gd name="connsiteX6" fmla="*/ 59458 w 68859"/>
                <a:gd name="connsiteY6" fmla="*/ 50462 h 85197"/>
                <a:gd name="connsiteX7" fmla="*/ 59458 w 68859"/>
                <a:gd name="connsiteY7" fmla="*/ 50462 h 85197"/>
                <a:gd name="connsiteX8" fmla="*/ 55150 w 68859"/>
                <a:gd name="connsiteY8" fmla="*/ 16119 h 85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59" h="85197">
                  <a:moveTo>
                    <a:pt x="55150" y="16119"/>
                  </a:moveTo>
                  <a:cubicBezTo>
                    <a:pt x="33811" y="13305"/>
                    <a:pt x="35891" y="4182"/>
                    <a:pt x="38118" y="-19"/>
                  </a:cubicBezTo>
                  <a:cubicBezTo>
                    <a:pt x="31116" y="8397"/>
                    <a:pt x="10790" y="8463"/>
                    <a:pt x="4775" y="18893"/>
                  </a:cubicBezTo>
                  <a:cubicBezTo>
                    <a:pt x="-1693" y="30163"/>
                    <a:pt x="-4561" y="48155"/>
                    <a:pt x="15819" y="84966"/>
                  </a:cubicBezTo>
                  <a:cubicBezTo>
                    <a:pt x="15819" y="84966"/>
                    <a:pt x="31156" y="83018"/>
                    <a:pt x="40959" y="84966"/>
                  </a:cubicBezTo>
                  <a:cubicBezTo>
                    <a:pt x="50762" y="86913"/>
                    <a:pt x="60578" y="75109"/>
                    <a:pt x="57297" y="65213"/>
                  </a:cubicBezTo>
                  <a:cubicBezTo>
                    <a:pt x="55243" y="58958"/>
                    <a:pt x="57084" y="52383"/>
                    <a:pt x="59458" y="50462"/>
                  </a:cubicBezTo>
                  <a:lnTo>
                    <a:pt x="59458" y="50462"/>
                  </a:lnTo>
                  <a:cubicBezTo>
                    <a:pt x="59458" y="50462"/>
                    <a:pt x="83212" y="19787"/>
                    <a:pt x="55150" y="16119"/>
                  </a:cubicBezTo>
                  <a:close/>
                </a:path>
              </a:pathLst>
            </a:custGeom>
            <a:gradFill>
              <a:gsLst>
                <a:gs pos="0">
                  <a:srgbClr val="DA4F11"/>
                </a:gs>
                <a:gs pos="58000">
                  <a:srgbClr val="EA6C18"/>
                </a:gs>
                <a:gs pos="100000">
                  <a:srgbClr val="F27C1C"/>
                </a:gs>
              </a:gsLst>
              <a:lin ang="759153" scaled="1"/>
            </a:gradFill>
            <a:ln w="1333"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3948119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 name="文本框 422">
            <a:extLst>
              <a:ext uri="{FF2B5EF4-FFF2-40B4-BE49-F238E27FC236}">
                <a16:creationId xmlns:a16="http://schemas.microsoft.com/office/drawing/2014/main" id="{EBE0F584-BBB1-928A-FAA7-49AC1128839B}"/>
              </a:ext>
            </a:extLst>
          </p:cNvPr>
          <p:cNvSpPr txBox="1"/>
          <p:nvPr/>
        </p:nvSpPr>
        <p:spPr>
          <a:xfrm>
            <a:off x="1267415" y="782101"/>
            <a:ext cx="2038382" cy="584775"/>
          </a:xfrm>
          <a:prstGeom prst="rect">
            <a:avLst/>
          </a:prstGeom>
          <a:noFill/>
        </p:spPr>
        <p:txBody>
          <a:bodyPr wrap="square" rtlCol="0">
            <a:spAutoFit/>
          </a:bodyPr>
          <a:lstStyle/>
          <a:p>
            <a:r>
              <a:rPr lang="zh-CN" altLang="en-US" sz="3200" dirty="0">
                <a:solidFill>
                  <a:schemeClr val="tx1">
                    <a:lumMod val="85000"/>
                    <a:lumOff val="15000"/>
                  </a:schemeClr>
                </a:solidFill>
                <a:latin typeface="+mj-ea"/>
                <a:ea typeface="+mj-ea"/>
              </a:rPr>
              <a:t>未来规划</a:t>
            </a:r>
          </a:p>
        </p:txBody>
      </p:sp>
      <p:grpSp>
        <p:nvGrpSpPr>
          <p:cNvPr id="2" name="组合 1">
            <a:extLst>
              <a:ext uri="{FF2B5EF4-FFF2-40B4-BE49-F238E27FC236}">
                <a16:creationId xmlns:a16="http://schemas.microsoft.com/office/drawing/2014/main" id="{1A5EFB57-3D8E-AD4D-DAA9-873BD233CFDB}"/>
              </a:ext>
            </a:extLst>
          </p:cNvPr>
          <p:cNvGrpSpPr/>
          <p:nvPr/>
        </p:nvGrpSpPr>
        <p:grpSpPr>
          <a:xfrm>
            <a:off x="4389874" y="3548743"/>
            <a:ext cx="6847986" cy="2748338"/>
            <a:chOff x="4633544" y="3009158"/>
            <a:chExt cx="1918381" cy="769914"/>
          </a:xfrm>
        </p:grpSpPr>
        <p:sp>
          <p:nvSpPr>
            <p:cNvPr id="3" name="任意多边形: 形状 2">
              <a:extLst>
                <a:ext uri="{FF2B5EF4-FFF2-40B4-BE49-F238E27FC236}">
                  <a16:creationId xmlns:a16="http://schemas.microsoft.com/office/drawing/2014/main" id="{44AB6635-261A-42ED-7348-CC1C411EECA9}"/>
                </a:ext>
              </a:extLst>
            </p:cNvPr>
            <p:cNvSpPr/>
            <p:nvPr/>
          </p:nvSpPr>
          <p:spPr>
            <a:xfrm>
              <a:off x="4633544" y="3009223"/>
              <a:ext cx="943103" cy="503790"/>
            </a:xfrm>
            <a:custGeom>
              <a:avLst/>
              <a:gdLst>
                <a:gd name="connsiteX0" fmla="*/ 23937 w 943103"/>
                <a:gd name="connsiteY0" fmla="*/ 0 h 503790"/>
                <a:gd name="connsiteX1" fmla="*/ 943104 w 943103"/>
                <a:gd name="connsiteY1" fmla="*/ 0 h 503790"/>
                <a:gd name="connsiteX2" fmla="*/ 943104 w 943103"/>
                <a:gd name="connsiteY2" fmla="*/ 0 h 503790"/>
                <a:gd name="connsiteX3" fmla="*/ 943104 w 943103"/>
                <a:gd name="connsiteY3" fmla="*/ 503791 h 503790"/>
                <a:gd name="connsiteX4" fmla="*/ 943104 w 943103"/>
                <a:gd name="connsiteY4" fmla="*/ 503791 h 503790"/>
                <a:gd name="connsiteX5" fmla="*/ 0 w 943103"/>
                <a:gd name="connsiteY5" fmla="*/ 503791 h 503790"/>
                <a:gd name="connsiteX6" fmla="*/ 0 w 943103"/>
                <a:gd name="connsiteY6" fmla="*/ 503791 h 503790"/>
                <a:gd name="connsiteX7" fmla="*/ 0 w 943103"/>
                <a:gd name="connsiteY7" fmla="*/ 23924 h 503790"/>
                <a:gd name="connsiteX8" fmla="*/ 23937 w 943103"/>
                <a:gd name="connsiteY8" fmla="*/ 0 h 50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3103" h="503790">
                  <a:moveTo>
                    <a:pt x="23937" y="0"/>
                  </a:moveTo>
                  <a:lnTo>
                    <a:pt x="943104" y="0"/>
                  </a:lnTo>
                  <a:lnTo>
                    <a:pt x="943104" y="0"/>
                  </a:lnTo>
                  <a:lnTo>
                    <a:pt x="943104" y="503791"/>
                  </a:lnTo>
                  <a:lnTo>
                    <a:pt x="943104" y="503791"/>
                  </a:lnTo>
                  <a:lnTo>
                    <a:pt x="0" y="503791"/>
                  </a:lnTo>
                  <a:lnTo>
                    <a:pt x="0" y="503791"/>
                  </a:lnTo>
                  <a:lnTo>
                    <a:pt x="0" y="23924"/>
                  </a:lnTo>
                  <a:cubicBezTo>
                    <a:pt x="13" y="10709"/>
                    <a:pt x="10724" y="0"/>
                    <a:pt x="23937" y="0"/>
                  </a:cubicBezTo>
                  <a:close/>
                </a:path>
              </a:pathLst>
            </a:custGeom>
            <a:gradFill>
              <a:gsLst>
                <a:gs pos="1000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24" name="任意多边形: 形状 423">
              <a:extLst>
                <a:ext uri="{FF2B5EF4-FFF2-40B4-BE49-F238E27FC236}">
                  <a16:creationId xmlns:a16="http://schemas.microsoft.com/office/drawing/2014/main" id="{8B773F5E-DEDA-9C29-0676-251CEE3F7E3E}"/>
                </a:ext>
              </a:extLst>
            </p:cNvPr>
            <p:cNvSpPr/>
            <p:nvPr/>
          </p:nvSpPr>
          <p:spPr>
            <a:xfrm>
              <a:off x="4713828" y="3009210"/>
              <a:ext cx="384786" cy="156297"/>
            </a:xfrm>
            <a:custGeom>
              <a:avLst/>
              <a:gdLst>
                <a:gd name="connsiteX0" fmla="*/ 384302 w 384786"/>
                <a:gd name="connsiteY0" fmla="*/ 156239 h 156297"/>
                <a:gd name="connsiteX1" fmla="*/ 215904 w 384786"/>
                <a:gd name="connsiteY1" fmla="*/ 56956 h 156297"/>
                <a:gd name="connsiteX2" fmla="*/ 153456 w 384786"/>
                <a:gd name="connsiteY2" fmla="*/ 18667 h 156297"/>
                <a:gd name="connsiteX3" fmla="*/ 141461 w 384786"/>
                <a:gd name="connsiteY3" fmla="*/ -59 h 156297"/>
                <a:gd name="connsiteX4" fmla="*/ -485 w 384786"/>
                <a:gd name="connsiteY4" fmla="*/ -59 h 156297"/>
                <a:gd name="connsiteX5" fmla="*/ 384302 w 384786"/>
                <a:gd name="connsiteY5" fmla="*/ 156239 h 156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4786" h="156297">
                  <a:moveTo>
                    <a:pt x="384302" y="156239"/>
                  </a:moveTo>
                  <a:cubicBezTo>
                    <a:pt x="303403" y="129186"/>
                    <a:pt x="235480" y="85672"/>
                    <a:pt x="215904" y="56956"/>
                  </a:cubicBezTo>
                  <a:cubicBezTo>
                    <a:pt x="196327" y="28239"/>
                    <a:pt x="162373" y="35506"/>
                    <a:pt x="153456" y="18667"/>
                  </a:cubicBezTo>
                  <a:cubicBezTo>
                    <a:pt x="150077" y="12047"/>
                    <a:pt x="146058" y="5775"/>
                    <a:pt x="141461" y="-59"/>
                  </a:cubicBezTo>
                  <a:lnTo>
                    <a:pt x="-485" y="-59"/>
                  </a:lnTo>
                  <a:cubicBezTo>
                    <a:pt x="187777" y="100783"/>
                    <a:pt x="384302" y="156239"/>
                    <a:pt x="384302" y="156239"/>
                  </a:cubicBezTo>
                  <a:close/>
                </a:path>
              </a:pathLst>
            </a:custGeom>
            <a:gradFill>
              <a:gsLst>
                <a:gs pos="1000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25" name="任意多边形: 形状 424">
              <a:extLst>
                <a:ext uri="{FF2B5EF4-FFF2-40B4-BE49-F238E27FC236}">
                  <a16:creationId xmlns:a16="http://schemas.microsoft.com/office/drawing/2014/main" id="{C42B2DD8-E97D-B5CD-73EE-2288A5ABB738}"/>
                </a:ext>
              </a:extLst>
            </p:cNvPr>
            <p:cNvSpPr/>
            <p:nvPr/>
          </p:nvSpPr>
          <p:spPr>
            <a:xfrm>
              <a:off x="4697113" y="3107875"/>
              <a:ext cx="295080" cy="95227"/>
            </a:xfrm>
            <a:custGeom>
              <a:avLst/>
              <a:gdLst>
                <a:gd name="connsiteX0" fmla="*/ 78233 w 295080"/>
                <a:gd name="connsiteY0" fmla="*/ 13432 h 95227"/>
                <a:gd name="connsiteX1" fmla="*/ 128791 w 295080"/>
                <a:gd name="connsiteY1" fmla="*/ 22769 h 95227"/>
                <a:gd name="connsiteX2" fmla="*/ 151366 w 295080"/>
                <a:gd name="connsiteY2" fmla="*/ 40918 h 95227"/>
                <a:gd name="connsiteX3" fmla="*/ 200615 w 295080"/>
                <a:gd name="connsiteY3" fmla="*/ 61031 h 95227"/>
                <a:gd name="connsiteX4" fmla="*/ 294596 w 295080"/>
                <a:gd name="connsiteY4" fmla="*/ 95169 h 95227"/>
                <a:gd name="connsiteX5" fmla="*/ 85958 w 295080"/>
                <a:gd name="connsiteY5" fmla="*/ 52480 h 95227"/>
                <a:gd name="connsiteX6" fmla="*/ 4588 w 295080"/>
                <a:gd name="connsiteY6" fmla="*/ 20254 h 95227"/>
                <a:gd name="connsiteX7" fmla="*/ 9381 w 295080"/>
                <a:gd name="connsiteY7" fmla="*/ 2668 h 95227"/>
                <a:gd name="connsiteX8" fmla="*/ 27072 w 295080"/>
                <a:gd name="connsiteY8" fmla="*/ 1202 h 95227"/>
                <a:gd name="connsiteX9" fmla="*/ 78233 w 295080"/>
                <a:gd name="connsiteY9" fmla="*/ 13432 h 9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080" h="95227">
                  <a:moveTo>
                    <a:pt x="78233" y="13432"/>
                  </a:moveTo>
                  <a:cubicBezTo>
                    <a:pt x="78233" y="13432"/>
                    <a:pt x="110066" y="4135"/>
                    <a:pt x="128791" y="22769"/>
                  </a:cubicBezTo>
                  <a:cubicBezTo>
                    <a:pt x="145277" y="39176"/>
                    <a:pt x="136962" y="28779"/>
                    <a:pt x="151366" y="40918"/>
                  </a:cubicBezTo>
                  <a:cubicBezTo>
                    <a:pt x="158817" y="47203"/>
                    <a:pt x="188031" y="48421"/>
                    <a:pt x="200615" y="61031"/>
                  </a:cubicBezTo>
                  <a:cubicBezTo>
                    <a:pt x="213199" y="73641"/>
                    <a:pt x="251383" y="89159"/>
                    <a:pt x="294596" y="95169"/>
                  </a:cubicBezTo>
                  <a:cubicBezTo>
                    <a:pt x="294596" y="95169"/>
                    <a:pt x="190244" y="85675"/>
                    <a:pt x="85958" y="52480"/>
                  </a:cubicBezTo>
                  <a:cubicBezTo>
                    <a:pt x="49136" y="40761"/>
                    <a:pt x="22999" y="29683"/>
                    <a:pt x="4588" y="20254"/>
                  </a:cubicBezTo>
                  <a:cubicBezTo>
                    <a:pt x="-4369" y="15671"/>
                    <a:pt x="-650" y="2092"/>
                    <a:pt x="9381" y="2668"/>
                  </a:cubicBezTo>
                  <a:cubicBezTo>
                    <a:pt x="15313" y="3124"/>
                    <a:pt x="21297" y="2629"/>
                    <a:pt x="27072" y="1202"/>
                  </a:cubicBezTo>
                  <a:cubicBezTo>
                    <a:pt x="49359" y="-4953"/>
                    <a:pt x="78233" y="13432"/>
                    <a:pt x="78233" y="13432"/>
                  </a:cubicBezTo>
                  <a:close/>
                </a:path>
              </a:pathLst>
            </a:custGeom>
            <a:gradFill>
              <a:gsLst>
                <a:gs pos="1000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26" name="任意多边形: 形状 425">
              <a:extLst>
                <a:ext uri="{FF2B5EF4-FFF2-40B4-BE49-F238E27FC236}">
                  <a16:creationId xmlns:a16="http://schemas.microsoft.com/office/drawing/2014/main" id="{2567B18D-6F30-6561-6DD0-A2120AFD65C0}"/>
                </a:ext>
              </a:extLst>
            </p:cNvPr>
            <p:cNvSpPr/>
            <p:nvPr/>
          </p:nvSpPr>
          <p:spPr>
            <a:xfrm>
              <a:off x="5191796" y="3215427"/>
              <a:ext cx="366702" cy="50005"/>
            </a:xfrm>
            <a:custGeom>
              <a:avLst/>
              <a:gdLst>
                <a:gd name="connsiteX0" fmla="*/ -485 w 366702"/>
                <a:gd name="connsiteY0" fmla="*/ 2781 h 50005"/>
                <a:gd name="connsiteX1" fmla="*/ 113111 w 366702"/>
                <a:gd name="connsiteY1" fmla="*/ 7378 h 50005"/>
                <a:gd name="connsiteX2" fmla="*/ 205036 w 366702"/>
                <a:gd name="connsiteY2" fmla="*/ 4392 h 50005"/>
                <a:gd name="connsiteX3" fmla="*/ 265455 w 366702"/>
                <a:gd name="connsiteY3" fmla="*/ 20106 h 50005"/>
                <a:gd name="connsiteX4" fmla="*/ 310592 w 366702"/>
                <a:gd name="connsiteY4" fmla="*/ 30581 h 50005"/>
                <a:gd name="connsiteX5" fmla="*/ 366218 w 366702"/>
                <a:gd name="connsiteY5" fmla="*/ 40167 h 50005"/>
                <a:gd name="connsiteX6" fmla="*/ -485 w 366702"/>
                <a:gd name="connsiteY6" fmla="*/ 2781 h 50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6702" h="50005">
                  <a:moveTo>
                    <a:pt x="-485" y="2781"/>
                  </a:moveTo>
                  <a:cubicBezTo>
                    <a:pt x="-485" y="2781"/>
                    <a:pt x="71274" y="16177"/>
                    <a:pt x="113111" y="7378"/>
                  </a:cubicBezTo>
                  <a:cubicBezTo>
                    <a:pt x="154949" y="-1422"/>
                    <a:pt x="176791" y="16832"/>
                    <a:pt x="205036" y="4392"/>
                  </a:cubicBezTo>
                  <a:cubicBezTo>
                    <a:pt x="233281" y="-8048"/>
                    <a:pt x="257506" y="8320"/>
                    <a:pt x="265455" y="20106"/>
                  </a:cubicBezTo>
                  <a:cubicBezTo>
                    <a:pt x="273403" y="31891"/>
                    <a:pt x="294656" y="20106"/>
                    <a:pt x="310592" y="30581"/>
                  </a:cubicBezTo>
                  <a:cubicBezTo>
                    <a:pt x="326528" y="41057"/>
                    <a:pt x="366218" y="40167"/>
                    <a:pt x="366218" y="40167"/>
                  </a:cubicBezTo>
                  <a:cubicBezTo>
                    <a:pt x="366218" y="40167"/>
                    <a:pt x="245197" y="78704"/>
                    <a:pt x="-485" y="2781"/>
                  </a:cubicBezTo>
                  <a:close/>
                </a:path>
              </a:pathLst>
            </a:custGeom>
            <a:gradFill>
              <a:gsLst>
                <a:gs pos="1000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27" name="任意多边形: 形状 426">
              <a:extLst>
                <a:ext uri="{FF2B5EF4-FFF2-40B4-BE49-F238E27FC236}">
                  <a16:creationId xmlns:a16="http://schemas.microsoft.com/office/drawing/2014/main" id="{C7DFF9C1-242E-B993-B113-7C01D9576EA4}"/>
                </a:ext>
              </a:extLst>
            </p:cNvPr>
            <p:cNvSpPr/>
            <p:nvPr/>
          </p:nvSpPr>
          <p:spPr>
            <a:xfrm>
              <a:off x="5199260" y="3129545"/>
              <a:ext cx="203464" cy="34042"/>
            </a:xfrm>
            <a:custGeom>
              <a:avLst/>
              <a:gdLst>
                <a:gd name="connsiteX0" fmla="*/ -485 w 203464"/>
                <a:gd name="connsiteY0" fmla="*/ 1335 h 34042"/>
                <a:gd name="connsiteX1" fmla="*/ 62945 w 203464"/>
                <a:gd name="connsiteY1" fmla="*/ 4714 h 34042"/>
                <a:gd name="connsiteX2" fmla="*/ 114669 w 203464"/>
                <a:gd name="connsiteY2" fmla="*/ 2907 h 34042"/>
                <a:gd name="connsiteX3" fmla="*/ 147642 w 203464"/>
                <a:gd name="connsiteY3" fmla="*/ 13723 h 34042"/>
                <a:gd name="connsiteX4" fmla="*/ 172338 w 203464"/>
                <a:gd name="connsiteY4" fmla="*/ 20964 h 34042"/>
                <a:gd name="connsiteX5" fmla="*/ 202980 w 203464"/>
                <a:gd name="connsiteY5" fmla="*/ 27603 h 34042"/>
                <a:gd name="connsiteX6" fmla="*/ -485 w 203464"/>
                <a:gd name="connsiteY6" fmla="*/ 1335 h 34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3464" h="34042">
                  <a:moveTo>
                    <a:pt x="-485" y="1335"/>
                  </a:moveTo>
                  <a:cubicBezTo>
                    <a:pt x="-485" y="1335"/>
                    <a:pt x="38969" y="10593"/>
                    <a:pt x="62945" y="4714"/>
                  </a:cubicBezTo>
                  <a:cubicBezTo>
                    <a:pt x="86922" y="-1166"/>
                    <a:pt x="98105" y="11261"/>
                    <a:pt x="114669" y="2907"/>
                  </a:cubicBezTo>
                  <a:cubicBezTo>
                    <a:pt x="131234" y="-5448"/>
                    <a:pt x="143870" y="5683"/>
                    <a:pt x="147642" y="13723"/>
                  </a:cubicBezTo>
                  <a:cubicBezTo>
                    <a:pt x="151413" y="21763"/>
                    <a:pt x="164010" y="13801"/>
                    <a:pt x="172338" y="20964"/>
                  </a:cubicBezTo>
                  <a:cubicBezTo>
                    <a:pt x="180666" y="28127"/>
                    <a:pt x="202980" y="27603"/>
                    <a:pt x="202980" y="27603"/>
                  </a:cubicBezTo>
                  <a:cubicBezTo>
                    <a:pt x="202980" y="27603"/>
                    <a:pt x="132871" y="53373"/>
                    <a:pt x="-485" y="1335"/>
                  </a:cubicBezTo>
                  <a:close/>
                </a:path>
              </a:pathLst>
            </a:custGeom>
            <a:gradFill>
              <a:gsLst>
                <a:gs pos="1000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28" name="任意多边形: 形状 427">
              <a:extLst>
                <a:ext uri="{FF2B5EF4-FFF2-40B4-BE49-F238E27FC236}">
                  <a16:creationId xmlns:a16="http://schemas.microsoft.com/office/drawing/2014/main" id="{4A0B8091-200C-8E29-E593-EEA8346E00A0}"/>
                </a:ext>
              </a:extLst>
            </p:cNvPr>
            <p:cNvSpPr/>
            <p:nvPr/>
          </p:nvSpPr>
          <p:spPr>
            <a:xfrm>
              <a:off x="5454305" y="3153050"/>
              <a:ext cx="117956" cy="25323"/>
            </a:xfrm>
            <a:custGeom>
              <a:avLst/>
              <a:gdLst>
                <a:gd name="connsiteX0" fmla="*/ 117472 w 117956"/>
                <a:gd name="connsiteY0" fmla="*/ 20230 h 25323"/>
                <a:gd name="connsiteX1" fmla="*/ -485 w 117956"/>
                <a:gd name="connsiteY1" fmla="*/ 17035 h 25323"/>
                <a:gd name="connsiteX2" fmla="*/ 31872 w 117956"/>
                <a:gd name="connsiteY2" fmla="*/ 6101 h 25323"/>
                <a:gd name="connsiteX3" fmla="*/ 69846 w 117956"/>
                <a:gd name="connsiteY3" fmla="*/ 5302 h 25323"/>
                <a:gd name="connsiteX4" fmla="*/ 91465 w 117956"/>
                <a:gd name="connsiteY4" fmla="*/ 6795 h 25323"/>
                <a:gd name="connsiteX5" fmla="*/ 117472 w 117956"/>
                <a:gd name="connsiteY5" fmla="*/ 20230 h 25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7956" h="25323">
                  <a:moveTo>
                    <a:pt x="117472" y="20230"/>
                  </a:moveTo>
                  <a:cubicBezTo>
                    <a:pt x="117472" y="20230"/>
                    <a:pt x="36874" y="33456"/>
                    <a:pt x="-485" y="17035"/>
                  </a:cubicBezTo>
                  <a:cubicBezTo>
                    <a:pt x="-485" y="17035"/>
                    <a:pt x="22653" y="13342"/>
                    <a:pt x="31872" y="6101"/>
                  </a:cubicBezTo>
                  <a:cubicBezTo>
                    <a:pt x="41091" y="-1140"/>
                    <a:pt x="61531" y="-2725"/>
                    <a:pt x="69846" y="5302"/>
                  </a:cubicBezTo>
                  <a:cubicBezTo>
                    <a:pt x="78162" y="13329"/>
                    <a:pt x="82129" y="-931"/>
                    <a:pt x="91465" y="6795"/>
                  </a:cubicBezTo>
                  <a:cubicBezTo>
                    <a:pt x="100802" y="14521"/>
                    <a:pt x="117472" y="20230"/>
                    <a:pt x="117472" y="20230"/>
                  </a:cubicBezTo>
                  <a:close/>
                </a:path>
              </a:pathLst>
            </a:custGeom>
            <a:gradFill>
              <a:gsLst>
                <a:gs pos="1000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29" name="任意多边形: 形状 428">
              <a:extLst>
                <a:ext uri="{FF2B5EF4-FFF2-40B4-BE49-F238E27FC236}">
                  <a16:creationId xmlns:a16="http://schemas.microsoft.com/office/drawing/2014/main" id="{19DCD06C-1C31-698C-F6BE-8AFD0FBE0EA6}"/>
                </a:ext>
              </a:extLst>
            </p:cNvPr>
            <p:cNvSpPr/>
            <p:nvPr/>
          </p:nvSpPr>
          <p:spPr>
            <a:xfrm>
              <a:off x="5085363" y="3061342"/>
              <a:ext cx="68092" cy="16430"/>
            </a:xfrm>
            <a:custGeom>
              <a:avLst/>
              <a:gdLst>
                <a:gd name="connsiteX0" fmla="*/ -485 w 68092"/>
                <a:gd name="connsiteY0" fmla="*/ 4379 h 16430"/>
                <a:gd name="connsiteX1" fmla="*/ 67607 w 68092"/>
                <a:gd name="connsiteY1" fmla="*/ 15693 h 16430"/>
                <a:gd name="connsiteX2" fmla="*/ 49275 w 68092"/>
                <a:gd name="connsiteY2" fmla="*/ 6749 h 16430"/>
                <a:gd name="connsiteX3" fmla="*/ 27433 w 68092"/>
                <a:gd name="connsiteY3" fmla="*/ 2205 h 16430"/>
                <a:gd name="connsiteX4" fmla="*/ 14927 w 68092"/>
                <a:gd name="connsiteY4" fmla="*/ 582 h 16430"/>
                <a:gd name="connsiteX5" fmla="*/ -485 w 68092"/>
                <a:gd name="connsiteY5" fmla="*/ 4379 h 16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092" h="16430">
                  <a:moveTo>
                    <a:pt x="-485" y="4379"/>
                  </a:moveTo>
                  <a:cubicBezTo>
                    <a:pt x="-485" y="4379"/>
                    <a:pt x="45582" y="19739"/>
                    <a:pt x="67607" y="15693"/>
                  </a:cubicBezTo>
                  <a:cubicBezTo>
                    <a:pt x="67607" y="15693"/>
                    <a:pt x="54381" y="11345"/>
                    <a:pt x="49275" y="6749"/>
                  </a:cubicBezTo>
                  <a:cubicBezTo>
                    <a:pt x="44168" y="2153"/>
                    <a:pt x="32435" y="-859"/>
                    <a:pt x="27433" y="2205"/>
                  </a:cubicBezTo>
                  <a:cubicBezTo>
                    <a:pt x="22431" y="5269"/>
                    <a:pt x="20532" y="-2221"/>
                    <a:pt x="14927" y="582"/>
                  </a:cubicBezTo>
                  <a:cubicBezTo>
                    <a:pt x="9323" y="3384"/>
                    <a:pt x="-485" y="4379"/>
                    <a:pt x="-485" y="4379"/>
                  </a:cubicBezTo>
                  <a:close/>
                </a:path>
              </a:pathLst>
            </a:custGeom>
            <a:gradFill>
              <a:gsLst>
                <a:gs pos="1000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30" name="任意多边形: 形状 429">
              <a:extLst>
                <a:ext uri="{FF2B5EF4-FFF2-40B4-BE49-F238E27FC236}">
                  <a16:creationId xmlns:a16="http://schemas.microsoft.com/office/drawing/2014/main" id="{0A5C848B-6A34-FFD6-8206-0A79414CDAEA}"/>
                </a:ext>
              </a:extLst>
            </p:cNvPr>
            <p:cNvSpPr/>
            <p:nvPr/>
          </p:nvSpPr>
          <p:spPr>
            <a:xfrm>
              <a:off x="5059553" y="3197994"/>
              <a:ext cx="68092" cy="16421"/>
            </a:xfrm>
            <a:custGeom>
              <a:avLst/>
              <a:gdLst>
                <a:gd name="connsiteX0" fmla="*/ -485 w 68092"/>
                <a:gd name="connsiteY0" fmla="*/ 4383 h 16421"/>
                <a:gd name="connsiteX1" fmla="*/ 67607 w 68092"/>
                <a:gd name="connsiteY1" fmla="*/ 15683 h 16421"/>
                <a:gd name="connsiteX2" fmla="*/ 49275 w 68092"/>
                <a:gd name="connsiteY2" fmla="*/ 6753 h 16421"/>
                <a:gd name="connsiteX3" fmla="*/ 27433 w 68092"/>
                <a:gd name="connsiteY3" fmla="*/ 2209 h 16421"/>
                <a:gd name="connsiteX4" fmla="*/ 14927 w 68092"/>
                <a:gd name="connsiteY4" fmla="*/ 585 h 16421"/>
                <a:gd name="connsiteX5" fmla="*/ -485 w 68092"/>
                <a:gd name="connsiteY5" fmla="*/ 4383 h 16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092" h="16421">
                  <a:moveTo>
                    <a:pt x="-485" y="4383"/>
                  </a:moveTo>
                  <a:cubicBezTo>
                    <a:pt x="-485" y="4383"/>
                    <a:pt x="45582" y="19730"/>
                    <a:pt x="67607" y="15683"/>
                  </a:cubicBezTo>
                  <a:cubicBezTo>
                    <a:pt x="67607" y="15683"/>
                    <a:pt x="54381" y="11336"/>
                    <a:pt x="49275" y="6753"/>
                  </a:cubicBezTo>
                  <a:cubicBezTo>
                    <a:pt x="44168" y="2170"/>
                    <a:pt x="32435" y="-868"/>
                    <a:pt x="27433" y="2209"/>
                  </a:cubicBezTo>
                  <a:cubicBezTo>
                    <a:pt x="22431" y="5286"/>
                    <a:pt x="20532" y="-2230"/>
                    <a:pt x="14927" y="585"/>
                  </a:cubicBezTo>
                  <a:cubicBezTo>
                    <a:pt x="9323" y="3401"/>
                    <a:pt x="-485" y="4383"/>
                    <a:pt x="-485" y="4383"/>
                  </a:cubicBezTo>
                  <a:close/>
                </a:path>
              </a:pathLst>
            </a:custGeom>
            <a:gradFill>
              <a:gsLst>
                <a:gs pos="1000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31" name="任意多边形: 形状 430">
              <a:extLst>
                <a:ext uri="{FF2B5EF4-FFF2-40B4-BE49-F238E27FC236}">
                  <a16:creationId xmlns:a16="http://schemas.microsoft.com/office/drawing/2014/main" id="{C9087778-F205-E9BD-2730-E59F6D20264C}"/>
                </a:ext>
              </a:extLst>
            </p:cNvPr>
            <p:cNvSpPr/>
            <p:nvPr/>
          </p:nvSpPr>
          <p:spPr>
            <a:xfrm>
              <a:off x="5262442" y="3062144"/>
              <a:ext cx="49065" cy="13298"/>
            </a:xfrm>
            <a:custGeom>
              <a:avLst/>
              <a:gdLst>
                <a:gd name="connsiteX0" fmla="*/ 48581 w 49065"/>
                <a:gd name="connsiteY0" fmla="*/ 13240 h 13298"/>
                <a:gd name="connsiteX1" fmla="*/ -485 w 49065"/>
                <a:gd name="connsiteY1" fmla="*/ 1455 h 13298"/>
                <a:gd name="connsiteX2" fmla="*/ 14404 w 49065"/>
                <a:gd name="connsiteY2" fmla="*/ 643 h 13298"/>
                <a:gd name="connsiteX3" fmla="*/ 30405 w 49065"/>
                <a:gd name="connsiteY3" fmla="*/ 3799 h 13298"/>
                <a:gd name="connsiteX4" fmla="*/ 39296 w 49065"/>
                <a:gd name="connsiteY4" fmla="*/ 6261 h 13298"/>
                <a:gd name="connsiteX5" fmla="*/ 48581 w 49065"/>
                <a:gd name="connsiteY5" fmla="*/ 13240 h 13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065" h="13298">
                  <a:moveTo>
                    <a:pt x="48581" y="13240"/>
                  </a:moveTo>
                  <a:cubicBezTo>
                    <a:pt x="48581" y="13240"/>
                    <a:pt x="13225" y="10490"/>
                    <a:pt x="-485" y="1455"/>
                  </a:cubicBezTo>
                  <a:cubicBezTo>
                    <a:pt x="-485" y="1455"/>
                    <a:pt x="9663" y="2280"/>
                    <a:pt x="14404" y="643"/>
                  </a:cubicBezTo>
                  <a:cubicBezTo>
                    <a:pt x="19144" y="-994"/>
                    <a:pt x="27917" y="303"/>
                    <a:pt x="30405" y="3799"/>
                  </a:cubicBezTo>
                  <a:cubicBezTo>
                    <a:pt x="32893" y="7295"/>
                    <a:pt x="36311" y="2778"/>
                    <a:pt x="39296" y="6261"/>
                  </a:cubicBezTo>
                  <a:cubicBezTo>
                    <a:pt x="42282" y="9744"/>
                    <a:pt x="48581" y="13240"/>
                    <a:pt x="48581" y="13240"/>
                  </a:cubicBezTo>
                  <a:close/>
                </a:path>
              </a:pathLst>
            </a:custGeom>
            <a:gradFill>
              <a:gsLst>
                <a:gs pos="1000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32" name="任意多边形: 形状 431">
              <a:extLst>
                <a:ext uri="{FF2B5EF4-FFF2-40B4-BE49-F238E27FC236}">
                  <a16:creationId xmlns:a16="http://schemas.microsoft.com/office/drawing/2014/main" id="{37D9166A-D2CB-10BA-509A-71AB47AD8DD7}"/>
                </a:ext>
              </a:extLst>
            </p:cNvPr>
            <p:cNvSpPr/>
            <p:nvPr/>
          </p:nvSpPr>
          <p:spPr>
            <a:xfrm>
              <a:off x="4633544" y="3187756"/>
              <a:ext cx="509434" cy="325258"/>
            </a:xfrm>
            <a:custGeom>
              <a:avLst/>
              <a:gdLst>
                <a:gd name="connsiteX0" fmla="*/ 508950 w 509434"/>
                <a:gd name="connsiteY0" fmla="*/ 325200 h 325258"/>
                <a:gd name="connsiteX1" fmla="*/ 501473 w 509434"/>
                <a:gd name="connsiteY1" fmla="*/ 243476 h 325258"/>
                <a:gd name="connsiteX2" fmla="*/ 300443 w 509434"/>
                <a:gd name="connsiteY2" fmla="*/ 243476 h 325258"/>
                <a:gd name="connsiteX3" fmla="*/ 300443 w 509434"/>
                <a:gd name="connsiteY3" fmla="*/ 157994 h 325258"/>
                <a:gd name="connsiteX4" fmla="*/ 274254 w 509434"/>
                <a:gd name="connsiteY4" fmla="*/ 157994 h 325258"/>
                <a:gd name="connsiteX5" fmla="*/ 274254 w 509434"/>
                <a:gd name="connsiteY5" fmla="*/ 101373 h 325258"/>
                <a:gd name="connsiteX6" fmla="*/ 237419 w 509434"/>
                <a:gd name="connsiteY6" fmla="*/ 64537 h 325258"/>
                <a:gd name="connsiteX7" fmla="*/ 237419 w 509434"/>
                <a:gd name="connsiteY7" fmla="*/ 64537 h 325258"/>
                <a:gd name="connsiteX8" fmla="*/ 200518 w 509434"/>
                <a:gd name="connsiteY8" fmla="*/ 101333 h 325258"/>
                <a:gd name="connsiteX9" fmla="*/ 200518 w 509434"/>
                <a:gd name="connsiteY9" fmla="*/ 101373 h 325258"/>
                <a:gd name="connsiteX10" fmla="*/ 200518 w 509434"/>
                <a:gd name="connsiteY10" fmla="*/ 189107 h 325258"/>
                <a:gd name="connsiteX11" fmla="*/ 121950 w 509434"/>
                <a:gd name="connsiteY11" fmla="*/ 189107 h 325258"/>
                <a:gd name="connsiteX12" fmla="*/ 121950 w 509434"/>
                <a:gd name="connsiteY12" fmla="*/ 139936 h 325258"/>
                <a:gd name="connsiteX13" fmla="*/ 75752 w 509434"/>
                <a:gd name="connsiteY13" fmla="*/ 139936 h 325258"/>
                <a:gd name="connsiteX14" fmla="*/ 75752 w 509434"/>
                <a:gd name="connsiteY14" fmla="*/ -59 h 325258"/>
                <a:gd name="connsiteX15" fmla="*/ -485 w 509434"/>
                <a:gd name="connsiteY15" fmla="*/ -59 h 325258"/>
                <a:gd name="connsiteX16" fmla="*/ -485 w 509434"/>
                <a:gd name="connsiteY16" fmla="*/ 325200 h 325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9434" h="325258">
                  <a:moveTo>
                    <a:pt x="508950" y="325200"/>
                  </a:moveTo>
                  <a:lnTo>
                    <a:pt x="501473" y="243476"/>
                  </a:lnTo>
                  <a:lnTo>
                    <a:pt x="300443" y="243476"/>
                  </a:lnTo>
                  <a:lnTo>
                    <a:pt x="300443" y="157994"/>
                  </a:lnTo>
                  <a:lnTo>
                    <a:pt x="274254" y="157994"/>
                  </a:lnTo>
                  <a:lnTo>
                    <a:pt x="274254" y="101373"/>
                  </a:lnTo>
                  <a:cubicBezTo>
                    <a:pt x="274254" y="81029"/>
                    <a:pt x="257768" y="64537"/>
                    <a:pt x="237419" y="64537"/>
                  </a:cubicBezTo>
                  <a:lnTo>
                    <a:pt x="237419" y="64537"/>
                  </a:lnTo>
                  <a:cubicBezTo>
                    <a:pt x="217070" y="64509"/>
                    <a:pt x="200544" y="80983"/>
                    <a:pt x="200518" y="101333"/>
                  </a:cubicBezTo>
                  <a:cubicBezTo>
                    <a:pt x="200518" y="101346"/>
                    <a:pt x="200518" y="101360"/>
                    <a:pt x="200518" y="101373"/>
                  </a:cubicBezTo>
                  <a:lnTo>
                    <a:pt x="200518" y="189107"/>
                  </a:lnTo>
                  <a:lnTo>
                    <a:pt x="121950" y="189107"/>
                  </a:lnTo>
                  <a:lnTo>
                    <a:pt x="121950" y="139936"/>
                  </a:lnTo>
                  <a:lnTo>
                    <a:pt x="75752" y="139936"/>
                  </a:lnTo>
                  <a:lnTo>
                    <a:pt x="75752" y="-59"/>
                  </a:lnTo>
                  <a:lnTo>
                    <a:pt x="-485" y="-59"/>
                  </a:lnTo>
                  <a:lnTo>
                    <a:pt x="-485" y="325200"/>
                  </a:lnTo>
                  <a:close/>
                </a:path>
              </a:pathLst>
            </a:custGeom>
            <a:gradFill>
              <a:gsLst>
                <a:gs pos="1000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33" name="任意多边形: 形状 432">
              <a:extLst>
                <a:ext uri="{FF2B5EF4-FFF2-40B4-BE49-F238E27FC236}">
                  <a16:creationId xmlns:a16="http://schemas.microsoft.com/office/drawing/2014/main" id="{8E7C1D28-B5D4-9B8A-653B-ABEDD1365F31}"/>
                </a:ext>
              </a:extLst>
            </p:cNvPr>
            <p:cNvSpPr/>
            <p:nvPr/>
          </p:nvSpPr>
          <p:spPr>
            <a:xfrm>
              <a:off x="4633544" y="3142501"/>
              <a:ext cx="943090" cy="370552"/>
            </a:xfrm>
            <a:custGeom>
              <a:avLst/>
              <a:gdLst>
                <a:gd name="connsiteX0" fmla="*/ 942605 w 943090"/>
                <a:gd name="connsiteY0" fmla="*/ 370455 h 370552"/>
                <a:gd name="connsiteX1" fmla="*/ 942605 w 943090"/>
                <a:gd name="connsiteY1" fmla="*/ 269744 h 370552"/>
                <a:gd name="connsiteX2" fmla="*/ 845875 w 943090"/>
                <a:gd name="connsiteY2" fmla="*/ 269744 h 370552"/>
                <a:gd name="connsiteX3" fmla="*/ 845875 w 943090"/>
                <a:gd name="connsiteY3" fmla="*/ 100993 h 370552"/>
                <a:gd name="connsiteX4" fmla="*/ 774404 w 943090"/>
                <a:gd name="connsiteY4" fmla="*/ 100993 h 370552"/>
                <a:gd name="connsiteX5" fmla="*/ 708840 w 943090"/>
                <a:gd name="connsiteY5" fmla="*/ 166558 h 370552"/>
                <a:gd name="connsiteX6" fmla="*/ 708840 w 943090"/>
                <a:gd name="connsiteY6" fmla="*/ 205619 h 370552"/>
                <a:gd name="connsiteX7" fmla="*/ 637605 w 943090"/>
                <a:gd name="connsiteY7" fmla="*/ 205619 h 370552"/>
                <a:gd name="connsiteX8" fmla="*/ 624510 w 943090"/>
                <a:gd name="connsiteY8" fmla="*/ 218714 h 370552"/>
                <a:gd name="connsiteX9" fmla="*/ 624510 w 943090"/>
                <a:gd name="connsiteY9" fmla="*/ 282013 h 370552"/>
                <a:gd name="connsiteX10" fmla="*/ 534615 w 943090"/>
                <a:gd name="connsiteY10" fmla="*/ 282013 h 370552"/>
                <a:gd name="connsiteX11" fmla="*/ 534615 w 943090"/>
                <a:gd name="connsiteY11" fmla="*/ 257592 h 370552"/>
                <a:gd name="connsiteX12" fmla="*/ 522830 w 943090"/>
                <a:gd name="connsiteY12" fmla="*/ 245807 h 370552"/>
                <a:gd name="connsiteX13" fmla="*/ 497191 w 943090"/>
                <a:gd name="connsiteY13" fmla="*/ 245807 h 370552"/>
                <a:gd name="connsiteX14" fmla="*/ 497191 w 943090"/>
                <a:gd name="connsiteY14" fmla="*/ 11281 h 370552"/>
                <a:gd name="connsiteX15" fmla="*/ 485851 w 943090"/>
                <a:gd name="connsiteY15" fmla="*/ -59 h 370552"/>
                <a:gd name="connsiteX16" fmla="*/ 338117 w 943090"/>
                <a:gd name="connsiteY16" fmla="*/ -59 h 370552"/>
                <a:gd name="connsiteX17" fmla="*/ 326777 w 943090"/>
                <a:gd name="connsiteY17" fmla="*/ 11281 h 370552"/>
                <a:gd name="connsiteX18" fmla="*/ 326777 w 943090"/>
                <a:gd name="connsiteY18" fmla="*/ 329953 h 370552"/>
                <a:gd name="connsiteX19" fmla="*/ 208794 w 943090"/>
                <a:gd name="connsiteY19" fmla="*/ 329953 h 370552"/>
                <a:gd name="connsiteX20" fmla="*/ 208794 w 943090"/>
                <a:gd name="connsiteY20" fmla="*/ 306723 h 370552"/>
                <a:gd name="connsiteX21" fmla="*/ 130880 w 943090"/>
                <a:gd name="connsiteY21" fmla="*/ 306723 h 370552"/>
                <a:gd name="connsiteX22" fmla="*/ 124517 w 943090"/>
                <a:gd name="connsiteY22" fmla="*/ 300359 h 370552"/>
                <a:gd name="connsiteX23" fmla="*/ 124517 w 943090"/>
                <a:gd name="connsiteY23" fmla="*/ 299050 h 370552"/>
                <a:gd name="connsiteX24" fmla="*/ 95263 w 943090"/>
                <a:gd name="connsiteY24" fmla="*/ 269783 h 370552"/>
                <a:gd name="connsiteX25" fmla="*/ -485 w 943090"/>
                <a:gd name="connsiteY25" fmla="*/ 269783 h 370552"/>
                <a:gd name="connsiteX26" fmla="*/ -485 w 943090"/>
                <a:gd name="connsiteY26" fmla="*/ 370494 h 370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43090" h="370552">
                  <a:moveTo>
                    <a:pt x="942605" y="370455"/>
                  </a:moveTo>
                  <a:lnTo>
                    <a:pt x="942605" y="269744"/>
                  </a:lnTo>
                  <a:lnTo>
                    <a:pt x="845875" y="269744"/>
                  </a:lnTo>
                  <a:lnTo>
                    <a:pt x="845875" y="100993"/>
                  </a:lnTo>
                  <a:lnTo>
                    <a:pt x="774404" y="100993"/>
                  </a:lnTo>
                  <a:cubicBezTo>
                    <a:pt x="738198" y="100993"/>
                    <a:pt x="708840" y="130347"/>
                    <a:pt x="708840" y="166558"/>
                  </a:cubicBezTo>
                  <a:lnTo>
                    <a:pt x="708840" y="205619"/>
                  </a:lnTo>
                  <a:lnTo>
                    <a:pt x="637605" y="205619"/>
                  </a:lnTo>
                  <a:cubicBezTo>
                    <a:pt x="630376" y="205619"/>
                    <a:pt x="624510" y="211482"/>
                    <a:pt x="624510" y="218714"/>
                  </a:cubicBezTo>
                  <a:lnTo>
                    <a:pt x="624510" y="282013"/>
                  </a:lnTo>
                  <a:lnTo>
                    <a:pt x="534615" y="282013"/>
                  </a:lnTo>
                  <a:lnTo>
                    <a:pt x="534615" y="257592"/>
                  </a:lnTo>
                  <a:cubicBezTo>
                    <a:pt x="534615" y="251083"/>
                    <a:pt x="529338" y="245807"/>
                    <a:pt x="522830" y="245807"/>
                  </a:cubicBezTo>
                  <a:lnTo>
                    <a:pt x="497191" y="245807"/>
                  </a:lnTo>
                  <a:lnTo>
                    <a:pt x="497191" y="11281"/>
                  </a:lnTo>
                  <a:cubicBezTo>
                    <a:pt x="497191" y="5018"/>
                    <a:pt x="492110" y="-59"/>
                    <a:pt x="485851" y="-59"/>
                  </a:cubicBezTo>
                  <a:lnTo>
                    <a:pt x="338117" y="-59"/>
                  </a:lnTo>
                  <a:cubicBezTo>
                    <a:pt x="331857" y="-59"/>
                    <a:pt x="326777" y="5018"/>
                    <a:pt x="326777" y="11281"/>
                  </a:cubicBezTo>
                  <a:lnTo>
                    <a:pt x="326777" y="329953"/>
                  </a:lnTo>
                  <a:lnTo>
                    <a:pt x="208794" y="329953"/>
                  </a:lnTo>
                  <a:lnTo>
                    <a:pt x="208794" y="306723"/>
                  </a:lnTo>
                  <a:lnTo>
                    <a:pt x="130880" y="306723"/>
                  </a:lnTo>
                  <a:cubicBezTo>
                    <a:pt x="127371" y="306723"/>
                    <a:pt x="124517" y="303874"/>
                    <a:pt x="124517" y="300359"/>
                  </a:cubicBezTo>
                  <a:lnTo>
                    <a:pt x="124517" y="299050"/>
                  </a:lnTo>
                  <a:cubicBezTo>
                    <a:pt x="124517" y="282891"/>
                    <a:pt x="111422" y="269791"/>
                    <a:pt x="95263" y="269783"/>
                  </a:cubicBezTo>
                  <a:lnTo>
                    <a:pt x="-485" y="269783"/>
                  </a:lnTo>
                  <a:lnTo>
                    <a:pt x="-485" y="370494"/>
                  </a:lnTo>
                  <a:close/>
                </a:path>
              </a:pathLst>
            </a:custGeom>
            <a:gradFill>
              <a:gsLst>
                <a:gs pos="1000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34" name="任意多边形: 形状 433">
              <a:extLst>
                <a:ext uri="{FF2B5EF4-FFF2-40B4-BE49-F238E27FC236}">
                  <a16:creationId xmlns:a16="http://schemas.microsoft.com/office/drawing/2014/main" id="{FEB5B48D-3282-3550-A7C0-A52E1C4710A7}"/>
                </a:ext>
              </a:extLst>
            </p:cNvPr>
            <p:cNvSpPr/>
            <p:nvPr/>
          </p:nvSpPr>
          <p:spPr>
            <a:xfrm>
              <a:off x="4990636" y="3173339"/>
              <a:ext cx="14430" cy="14430"/>
            </a:xfrm>
            <a:custGeom>
              <a:avLst/>
              <a:gdLst>
                <a:gd name="connsiteX0" fmla="*/ 13317 w 14430"/>
                <a:gd name="connsiteY0" fmla="*/ 0 h 14430"/>
                <a:gd name="connsiteX1" fmla="*/ 14431 w 14430"/>
                <a:gd name="connsiteY1" fmla="*/ 0 h 14430"/>
                <a:gd name="connsiteX2" fmla="*/ 14431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1" y="0"/>
                    <a:pt x="14431" y="0"/>
                  </a:cubicBezTo>
                  <a:lnTo>
                    <a:pt x="14431" y="14430"/>
                  </a:lnTo>
                  <a:cubicBezTo>
                    <a:pt x="14431"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35" name="任意多边形: 形状 434">
              <a:extLst>
                <a:ext uri="{FF2B5EF4-FFF2-40B4-BE49-F238E27FC236}">
                  <a16:creationId xmlns:a16="http://schemas.microsoft.com/office/drawing/2014/main" id="{DD3B1CED-408D-6BDB-F2F0-479A08A3C215}"/>
                </a:ext>
              </a:extLst>
            </p:cNvPr>
            <p:cNvSpPr/>
            <p:nvPr/>
          </p:nvSpPr>
          <p:spPr>
            <a:xfrm>
              <a:off x="5015647" y="3173339"/>
              <a:ext cx="14430" cy="14430"/>
            </a:xfrm>
            <a:custGeom>
              <a:avLst/>
              <a:gdLst>
                <a:gd name="connsiteX0" fmla="*/ 13317 w 14430"/>
                <a:gd name="connsiteY0" fmla="*/ 0 h 14430"/>
                <a:gd name="connsiteX1" fmla="*/ 14430 w 14430"/>
                <a:gd name="connsiteY1" fmla="*/ 0 h 14430"/>
                <a:gd name="connsiteX2" fmla="*/ 14430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0" y="0"/>
                    <a:pt x="14430" y="0"/>
                  </a:cubicBezTo>
                  <a:lnTo>
                    <a:pt x="14430" y="14430"/>
                  </a:lnTo>
                  <a:cubicBezTo>
                    <a:pt x="14430"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36" name="任意多边形: 形状 435">
              <a:extLst>
                <a:ext uri="{FF2B5EF4-FFF2-40B4-BE49-F238E27FC236}">
                  <a16:creationId xmlns:a16="http://schemas.microsoft.com/office/drawing/2014/main" id="{7E67A484-2D44-B4AC-ADBC-9260F1C37CAC}"/>
                </a:ext>
              </a:extLst>
            </p:cNvPr>
            <p:cNvSpPr/>
            <p:nvPr/>
          </p:nvSpPr>
          <p:spPr>
            <a:xfrm>
              <a:off x="5040644" y="3173339"/>
              <a:ext cx="14430" cy="14430"/>
            </a:xfrm>
            <a:custGeom>
              <a:avLst/>
              <a:gdLst>
                <a:gd name="connsiteX0" fmla="*/ 13317 w 14430"/>
                <a:gd name="connsiteY0" fmla="*/ 0 h 14430"/>
                <a:gd name="connsiteX1" fmla="*/ 14431 w 14430"/>
                <a:gd name="connsiteY1" fmla="*/ 0 h 14430"/>
                <a:gd name="connsiteX2" fmla="*/ 14431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1" y="0"/>
                    <a:pt x="14431" y="0"/>
                  </a:cubicBezTo>
                  <a:lnTo>
                    <a:pt x="14431" y="14430"/>
                  </a:lnTo>
                  <a:cubicBezTo>
                    <a:pt x="14431"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37" name="任意多边形: 形状 436">
              <a:extLst>
                <a:ext uri="{FF2B5EF4-FFF2-40B4-BE49-F238E27FC236}">
                  <a16:creationId xmlns:a16="http://schemas.microsoft.com/office/drawing/2014/main" id="{6E774DAA-21B4-0A82-14D7-89013291D0CA}"/>
                </a:ext>
              </a:extLst>
            </p:cNvPr>
            <p:cNvSpPr/>
            <p:nvPr/>
          </p:nvSpPr>
          <p:spPr>
            <a:xfrm>
              <a:off x="5065655" y="3173339"/>
              <a:ext cx="14430" cy="14430"/>
            </a:xfrm>
            <a:custGeom>
              <a:avLst/>
              <a:gdLst>
                <a:gd name="connsiteX0" fmla="*/ 13317 w 14430"/>
                <a:gd name="connsiteY0" fmla="*/ 0 h 14430"/>
                <a:gd name="connsiteX1" fmla="*/ 14430 w 14430"/>
                <a:gd name="connsiteY1" fmla="*/ 0 h 14430"/>
                <a:gd name="connsiteX2" fmla="*/ 14430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0" y="0"/>
                    <a:pt x="14430" y="0"/>
                  </a:cubicBezTo>
                  <a:lnTo>
                    <a:pt x="14430" y="14430"/>
                  </a:lnTo>
                  <a:cubicBezTo>
                    <a:pt x="14430"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38" name="任意多边形: 形状 437">
              <a:extLst>
                <a:ext uri="{FF2B5EF4-FFF2-40B4-BE49-F238E27FC236}">
                  <a16:creationId xmlns:a16="http://schemas.microsoft.com/office/drawing/2014/main" id="{D95F1135-3180-3F71-8C43-8375E56D61A9}"/>
                </a:ext>
              </a:extLst>
            </p:cNvPr>
            <p:cNvSpPr/>
            <p:nvPr/>
          </p:nvSpPr>
          <p:spPr>
            <a:xfrm>
              <a:off x="5090666" y="3173339"/>
              <a:ext cx="14430" cy="14430"/>
            </a:xfrm>
            <a:custGeom>
              <a:avLst/>
              <a:gdLst>
                <a:gd name="connsiteX0" fmla="*/ 13317 w 14430"/>
                <a:gd name="connsiteY0" fmla="*/ 0 h 14430"/>
                <a:gd name="connsiteX1" fmla="*/ 14430 w 14430"/>
                <a:gd name="connsiteY1" fmla="*/ 0 h 14430"/>
                <a:gd name="connsiteX2" fmla="*/ 14430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0" y="0"/>
                    <a:pt x="14430" y="0"/>
                  </a:cubicBezTo>
                  <a:lnTo>
                    <a:pt x="14430" y="14430"/>
                  </a:lnTo>
                  <a:cubicBezTo>
                    <a:pt x="14430"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39" name="任意多边形: 形状 438">
              <a:extLst>
                <a:ext uri="{FF2B5EF4-FFF2-40B4-BE49-F238E27FC236}">
                  <a16:creationId xmlns:a16="http://schemas.microsoft.com/office/drawing/2014/main" id="{3823CDF8-B238-D3D0-B3EB-B0C3EE5EE372}"/>
                </a:ext>
              </a:extLst>
            </p:cNvPr>
            <p:cNvSpPr/>
            <p:nvPr/>
          </p:nvSpPr>
          <p:spPr>
            <a:xfrm>
              <a:off x="4990636" y="3199672"/>
              <a:ext cx="14430" cy="14430"/>
            </a:xfrm>
            <a:custGeom>
              <a:avLst/>
              <a:gdLst>
                <a:gd name="connsiteX0" fmla="*/ 13317 w 14430"/>
                <a:gd name="connsiteY0" fmla="*/ 0 h 14430"/>
                <a:gd name="connsiteX1" fmla="*/ 14431 w 14430"/>
                <a:gd name="connsiteY1" fmla="*/ 0 h 14430"/>
                <a:gd name="connsiteX2" fmla="*/ 14431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1" y="0"/>
                    <a:pt x="14431" y="0"/>
                  </a:cubicBezTo>
                  <a:lnTo>
                    <a:pt x="14431" y="14430"/>
                  </a:lnTo>
                  <a:cubicBezTo>
                    <a:pt x="14431"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40" name="任意多边形: 形状 439">
              <a:extLst>
                <a:ext uri="{FF2B5EF4-FFF2-40B4-BE49-F238E27FC236}">
                  <a16:creationId xmlns:a16="http://schemas.microsoft.com/office/drawing/2014/main" id="{3F6DC7D5-1F82-BF8B-446D-160695C5D19E}"/>
                </a:ext>
              </a:extLst>
            </p:cNvPr>
            <p:cNvSpPr/>
            <p:nvPr/>
          </p:nvSpPr>
          <p:spPr>
            <a:xfrm>
              <a:off x="5015647" y="3199672"/>
              <a:ext cx="14430" cy="14430"/>
            </a:xfrm>
            <a:custGeom>
              <a:avLst/>
              <a:gdLst>
                <a:gd name="connsiteX0" fmla="*/ 13317 w 14430"/>
                <a:gd name="connsiteY0" fmla="*/ 0 h 14430"/>
                <a:gd name="connsiteX1" fmla="*/ 14430 w 14430"/>
                <a:gd name="connsiteY1" fmla="*/ 0 h 14430"/>
                <a:gd name="connsiteX2" fmla="*/ 14430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0" y="0"/>
                    <a:pt x="14430" y="0"/>
                  </a:cubicBezTo>
                  <a:lnTo>
                    <a:pt x="14430" y="14430"/>
                  </a:lnTo>
                  <a:cubicBezTo>
                    <a:pt x="14430"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41" name="任意多边形: 形状 440">
              <a:extLst>
                <a:ext uri="{FF2B5EF4-FFF2-40B4-BE49-F238E27FC236}">
                  <a16:creationId xmlns:a16="http://schemas.microsoft.com/office/drawing/2014/main" id="{9F213110-F50C-D13A-631F-854AB0304E9A}"/>
                </a:ext>
              </a:extLst>
            </p:cNvPr>
            <p:cNvSpPr/>
            <p:nvPr/>
          </p:nvSpPr>
          <p:spPr>
            <a:xfrm>
              <a:off x="5040644" y="3199672"/>
              <a:ext cx="14430" cy="14430"/>
            </a:xfrm>
            <a:custGeom>
              <a:avLst/>
              <a:gdLst>
                <a:gd name="connsiteX0" fmla="*/ 13317 w 14430"/>
                <a:gd name="connsiteY0" fmla="*/ 0 h 14430"/>
                <a:gd name="connsiteX1" fmla="*/ 14431 w 14430"/>
                <a:gd name="connsiteY1" fmla="*/ 0 h 14430"/>
                <a:gd name="connsiteX2" fmla="*/ 14431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1" y="0"/>
                    <a:pt x="14431" y="0"/>
                  </a:cubicBezTo>
                  <a:lnTo>
                    <a:pt x="14431" y="14430"/>
                  </a:lnTo>
                  <a:cubicBezTo>
                    <a:pt x="14431"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42" name="任意多边形: 形状 441">
              <a:extLst>
                <a:ext uri="{FF2B5EF4-FFF2-40B4-BE49-F238E27FC236}">
                  <a16:creationId xmlns:a16="http://schemas.microsoft.com/office/drawing/2014/main" id="{136ADE32-00CA-40C6-CF07-8ED7C9A67E14}"/>
                </a:ext>
              </a:extLst>
            </p:cNvPr>
            <p:cNvSpPr/>
            <p:nvPr/>
          </p:nvSpPr>
          <p:spPr>
            <a:xfrm>
              <a:off x="5065655" y="3199672"/>
              <a:ext cx="14430" cy="14430"/>
            </a:xfrm>
            <a:custGeom>
              <a:avLst/>
              <a:gdLst>
                <a:gd name="connsiteX0" fmla="*/ 13317 w 14430"/>
                <a:gd name="connsiteY0" fmla="*/ 0 h 14430"/>
                <a:gd name="connsiteX1" fmla="*/ 14430 w 14430"/>
                <a:gd name="connsiteY1" fmla="*/ 0 h 14430"/>
                <a:gd name="connsiteX2" fmla="*/ 14430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0" y="0"/>
                    <a:pt x="14430" y="0"/>
                  </a:cubicBezTo>
                  <a:lnTo>
                    <a:pt x="14430" y="14430"/>
                  </a:lnTo>
                  <a:cubicBezTo>
                    <a:pt x="14430"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43" name="任意多边形: 形状 442">
              <a:extLst>
                <a:ext uri="{FF2B5EF4-FFF2-40B4-BE49-F238E27FC236}">
                  <a16:creationId xmlns:a16="http://schemas.microsoft.com/office/drawing/2014/main" id="{69031990-C133-C4E7-FBD9-E73D40F39063}"/>
                </a:ext>
              </a:extLst>
            </p:cNvPr>
            <p:cNvSpPr/>
            <p:nvPr/>
          </p:nvSpPr>
          <p:spPr>
            <a:xfrm>
              <a:off x="5090666" y="3199672"/>
              <a:ext cx="14430" cy="14430"/>
            </a:xfrm>
            <a:custGeom>
              <a:avLst/>
              <a:gdLst>
                <a:gd name="connsiteX0" fmla="*/ 13317 w 14430"/>
                <a:gd name="connsiteY0" fmla="*/ 0 h 14430"/>
                <a:gd name="connsiteX1" fmla="*/ 14430 w 14430"/>
                <a:gd name="connsiteY1" fmla="*/ 0 h 14430"/>
                <a:gd name="connsiteX2" fmla="*/ 14430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0" y="0"/>
                    <a:pt x="14430" y="0"/>
                  </a:cubicBezTo>
                  <a:lnTo>
                    <a:pt x="14430" y="14430"/>
                  </a:lnTo>
                  <a:cubicBezTo>
                    <a:pt x="14430"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44" name="任意多边形: 形状 443">
              <a:extLst>
                <a:ext uri="{FF2B5EF4-FFF2-40B4-BE49-F238E27FC236}">
                  <a16:creationId xmlns:a16="http://schemas.microsoft.com/office/drawing/2014/main" id="{1AB1874C-BE58-0D56-0C17-A5BAE30BD3B6}"/>
                </a:ext>
              </a:extLst>
            </p:cNvPr>
            <p:cNvSpPr/>
            <p:nvPr/>
          </p:nvSpPr>
          <p:spPr>
            <a:xfrm>
              <a:off x="4990636" y="3226019"/>
              <a:ext cx="14430" cy="14430"/>
            </a:xfrm>
            <a:custGeom>
              <a:avLst/>
              <a:gdLst>
                <a:gd name="connsiteX0" fmla="*/ 13317 w 14430"/>
                <a:gd name="connsiteY0" fmla="*/ 0 h 14430"/>
                <a:gd name="connsiteX1" fmla="*/ 14431 w 14430"/>
                <a:gd name="connsiteY1" fmla="*/ 0 h 14430"/>
                <a:gd name="connsiteX2" fmla="*/ 14431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1" y="0"/>
                    <a:pt x="14431" y="0"/>
                  </a:cubicBezTo>
                  <a:lnTo>
                    <a:pt x="14431" y="14430"/>
                  </a:lnTo>
                  <a:cubicBezTo>
                    <a:pt x="14431"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45" name="任意多边形: 形状 444">
              <a:extLst>
                <a:ext uri="{FF2B5EF4-FFF2-40B4-BE49-F238E27FC236}">
                  <a16:creationId xmlns:a16="http://schemas.microsoft.com/office/drawing/2014/main" id="{5CEC3589-0B71-636C-63A2-5854FD819626}"/>
                </a:ext>
              </a:extLst>
            </p:cNvPr>
            <p:cNvSpPr/>
            <p:nvPr/>
          </p:nvSpPr>
          <p:spPr>
            <a:xfrm>
              <a:off x="5015647" y="3226019"/>
              <a:ext cx="14430" cy="14430"/>
            </a:xfrm>
            <a:custGeom>
              <a:avLst/>
              <a:gdLst>
                <a:gd name="connsiteX0" fmla="*/ 13317 w 14430"/>
                <a:gd name="connsiteY0" fmla="*/ 0 h 14430"/>
                <a:gd name="connsiteX1" fmla="*/ 14430 w 14430"/>
                <a:gd name="connsiteY1" fmla="*/ 0 h 14430"/>
                <a:gd name="connsiteX2" fmla="*/ 14430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0" y="0"/>
                    <a:pt x="14430" y="0"/>
                  </a:cubicBezTo>
                  <a:lnTo>
                    <a:pt x="14430" y="14430"/>
                  </a:lnTo>
                  <a:cubicBezTo>
                    <a:pt x="14430"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46" name="任意多边形: 形状 445">
              <a:extLst>
                <a:ext uri="{FF2B5EF4-FFF2-40B4-BE49-F238E27FC236}">
                  <a16:creationId xmlns:a16="http://schemas.microsoft.com/office/drawing/2014/main" id="{1F034F58-41C0-1697-A0B4-259D2761D660}"/>
                </a:ext>
              </a:extLst>
            </p:cNvPr>
            <p:cNvSpPr/>
            <p:nvPr/>
          </p:nvSpPr>
          <p:spPr>
            <a:xfrm>
              <a:off x="5040644" y="3226019"/>
              <a:ext cx="14430" cy="14430"/>
            </a:xfrm>
            <a:custGeom>
              <a:avLst/>
              <a:gdLst>
                <a:gd name="connsiteX0" fmla="*/ 13317 w 14430"/>
                <a:gd name="connsiteY0" fmla="*/ 0 h 14430"/>
                <a:gd name="connsiteX1" fmla="*/ 14431 w 14430"/>
                <a:gd name="connsiteY1" fmla="*/ 0 h 14430"/>
                <a:gd name="connsiteX2" fmla="*/ 14431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1" y="0"/>
                    <a:pt x="14431" y="0"/>
                  </a:cubicBezTo>
                  <a:lnTo>
                    <a:pt x="14431" y="14430"/>
                  </a:lnTo>
                  <a:cubicBezTo>
                    <a:pt x="14431"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47" name="任意多边形: 形状 446">
              <a:extLst>
                <a:ext uri="{FF2B5EF4-FFF2-40B4-BE49-F238E27FC236}">
                  <a16:creationId xmlns:a16="http://schemas.microsoft.com/office/drawing/2014/main" id="{ED47A2F1-0F96-D737-B54B-B7E10C07C55D}"/>
                </a:ext>
              </a:extLst>
            </p:cNvPr>
            <p:cNvSpPr/>
            <p:nvPr/>
          </p:nvSpPr>
          <p:spPr>
            <a:xfrm>
              <a:off x="5065655" y="3226019"/>
              <a:ext cx="14430" cy="14430"/>
            </a:xfrm>
            <a:custGeom>
              <a:avLst/>
              <a:gdLst>
                <a:gd name="connsiteX0" fmla="*/ 13317 w 14430"/>
                <a:gd name="connsiteY0" fmla="*/ 0 h 14430"/>
                <a:gd name="connsiteX1" fmla="*/ 14430 w 14430"/>
                <a:gd name="connsiteY1" fmla="*/ 0 h 14430"/>
                <a:gd name="connsiteX2" fmla="*/ 14430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0" y="0"/>
                    <a:pt x="14430" y="0"/>
                  </a:cubicBezTo>
                  <a:lnTo>
                    <a:pt x="14430" y="14430"/>
                  </a:lnTo>
                  <a:cubicBezTo>
                    <a:pt x="14430"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48" name="任意多边形: 形状 447">
              <a:extLst>
                <a:ext uri="{FF2B5EF4-FFF2-40B4-BE49-F238E27FC236}">
                  <a16:creationId xmlns:a16="http://schemas.microsoft.com/office/drawing/2014/main" id="{2D8CEA07-3AE0-34CB-00C8-A25AC944D3CE}"/>
                </a:ext>
              </a:extLst>
            </p:cNvPr>
            <p:cNvSpPr/>
            <p:nvPr/>
          </p:nvSpPr>
          <p:spPr>
            <a:xfrm>
              <a:off x="5090666" y="3226019"/>
              <a:ext cx="14430" cy="14430"/>
            </a:xfrm>
            <a:custGeom>
              <a:avLst/>
              <a:gdLst>
                <a:gd name="connsiteX0" fmla="*/ 13317 w 14430"/>
                <a:gd name="connsiteY0" fmla="*/ 0 h 14430"/>
                <a:gd name="connsiteX1" fmla="*/ 14430 w 14430"/>
                <a:gd name="connsiteY1" fmla="*/ 0 h 14430"/>
                <a:gd name="connsiteX2" fmla="*/ 14430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0" y="0"/>
                    <a:pt x="14430" y="0"/>
                  </a:cubicBezTo>
                  <a:lnTo>
                    <a:pt x="14430" y="14430"/>
                  </a:lnTo>
                  <a:cubicBezTo>
                    <a:pt x="14430"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49" name="任意多边形: 形状 448">
              <a:extLst>
                <a:ext uri="{FF2B5EF4-FFF2-40B4-BE49-F238E27FC236}">
                  <a16:creationId xmlns:a16="http://schemas.microsoft.com/office/drawing/2014/main" id="{BC04082A-BAF1-D649-5FD9-2DF29037C441}"/>
                </a:ext>
              </a:extLst>
            </p:cNvPr>
            <p:cNvSpPr/>
            <p:nvPr/>
          </p:nvSpPr>
          <p:spPr>
            <a:xfrm>
              <a:off x="4990636" y="3252365"/>
              <a:ext cx="14430" cy="14430"/>
            </a:xfrm>
            <a:custGeom>
              <a:avLst/>
              <a:gdLst>
                <a:gd name="connsiteX0" fmla="*/ 13317 w 14430"/>
                <a:gd name="connsiteY0" fmla="*/ 0 h 14430"/>
                <a:gd name="connsiteX1" fmla="*/ 14431 w 14430"/>
                <a:gd name="connsiteY1" fmla="*/ 0 h 14430"/>
                <a:gd name="connsiteX2" fmla="*/ 14431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1" y="0"/>
                    <a:pt x="14431" y="0"/>
                  </a:cubicBezTo>
                  <a:lnTo>
                    <a:pt x="14431" y="14430"/>
                  </a:lnTo>
                  <a:cubicBezTo>
                    <a:pt x="14431"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50" name="任意多边形: 形状 449">
              <a:extLst>
                <a:ext uri="{FF2B5EF4-FFF2-40B4-BE49-F238E27FC236}">
                  <a16:creationId xmlns:a16="http://schemas.microsoft.com/office/drawing/2014/main" id="{CADDC3AF-8FD8-A961-0836-095E0D3B63AC}"/>
                </a:ext>
              </a:extLst>
            </p:cNvPr>
            <p:cNvSpPr/>
            <p:nvPr/>
          </p:nvSpPr>
          <p:spPr>
            <a:xfrm>
              <a:off x="5015647" y="3252365"/>
              <a:ext cx="14430" cy="14430"/>
            </a:xfrm>
            <a:custGeom>
              <a:avLst/>
              <a:gdLst>
                <a:gd name="connsiteX0" fmla="*/ 13317 w 14430"/>
                <a:gd name="connsiteY0" fmla="*/ 0 h 14430"/>
                <a:gd name="connsiteX1" fmla="*/ 14430 w 14430"/>
                <a:gd name="connsiteY1" fmla="*/ 0 h 14430"/>
                <a:gd name="connsiteX2" fmla="*/ 14430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0" y="0"/>
                    <a:pt x="14430" y="0"/>
                  </a:cubicBezTo>
                  <a:lnTo>
                    <a:pt x="14430" y="14430"/>
                  </a:lnTo>
                  <a:cubicBezTo>
                    <a:pt x="14430"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51" name="任意多边形: 形状 450">
              <a:extLst>
                <a:ext uri="{FF2B5EF4-FFF2-40B4-BE49-F238E27FC236}">
                  <a16:creationId xmlns:a16="http://schemas.microsoft.com/office/drawing/2014/main" id="{9DFA6DB5-CF74-903D-7F4C-9207980627ED}"/>
                </a:ext>
              </a:extLst>
            </p:cNvPr>
            <p:cNvSpPr/>
            <p:nvPr/>
          </p:nvSpPr>
          <p:spPr>
            <a:xfrm>
              <a:off x="5040644" y="3252365"/>
              <a:ext cx="14430" cy="14430"/>
            </a:xfrm>
            <a:custGeom>
              <a:avLst/>
              <a:gdLst>
                <a:gd name="connsiteX0" fmla="*/ 13317 w 14430"/>
                <a:gd name="connsiteY0" fmla="*/ 0 h 14430"/>
                <a:gd name="connsiteX1" fmla="*/ 14431 w 14430"/>
                <a:gd name="connsiteY1" fmla="*/ 0 h 14430"/>
                <a:gd name="connsiteX2" fmla="*/ 14431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1" y="0"/>
                    <a:pt x="14431" y="0"/>
                  </a:cubicBezTo>
                  <a:lnTo>
                    <a:pt x="14431" y="14430"/>
                  </a:lnTo>
                  <a:cubicBezTo>
                    <a:pt x="14431"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52" name="任意多边形: 形状 451">
              <a:extLst>
                <a:ext uri="{FF2B5EF4-FFF2-40B4-BE49-F238E27FC236}">
                  <a16:creationId xmlns:a16="http://schemas.microsoft.com/office/drawing/2014/main" id="{625752F0-2EFF-9517-11E5-F00073CBED98}"/>
                </a:ext>
              </a:extLst>
            </p:cNvPr>
            <p:cNvSpPr/>
            <p:nvPr/>
          </p:nvSpPr>
          <p:spPr>
            <a:xfrm>
              <a:off x="5065655" y="3252365"/>
              <a:ext cx="14430" cy="14430"/>
            </a:xfrm>
            <a:custGeom>
              <a:avLst/>
              <a:gdLst>
                <a:gd name="connsiteX0" fmla="*/ 13317 w 14430"/>
                <a:gd name="connsiteY0" fmla="*/ 0 h 14430"/>
                <a:gd name="connsiteX1" fmla="*/ 14430 w 14430"/>
                <a:gd name="connsiteY1" fmla="*/ 0 h 14430"/>
                <a:gd name="connsiteX2" fmla="*/ 14430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0" y="0"/>
                    <a:pt x="14430" y="0"/>
                  </a:cubicBezTo>
                  <a:lnTo>
                    <a:pt x="14430" y="14430"/>
                  </a:lnTo>
                  <a:cubicBezTo>
                    <a:pt x="14430"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53" name="任意多边形: 形状 452">
              <a:extLst>
                <a:ext uri="{FF2B5EF4-FFF2-40B4-BE49-F238E27FC236}">
                  <a16:creationId xmlns:a16="http://schemas.microsoft.com/office/drawing/2014/main" id="{5FFBEBFF-FAEC-D45E-6FD0-C3ECE670D721}"/>
                </a:ext>
              </a:extLst>
            </p:cNvPr>
            <p:cNvSpPr/>
            <p:nvPr/>
          </p:nvSpPr>
          <p:spPr>
            <a:xfrm>
              <a:off x="5090666" y="3252365"/>
              <a:ext cx="14430" cy="14430"/>
            </a:xfrm>
            <a:custGeom>
              <a:avLst/>
              <a:gdLst>
                <a:gd name="connsiteX0" fmla="*/ 13317 w 14430"/>
                <a:gd name="connsiteY0" fmla="*/ 0 h 14430"/>
                <a:gd name="connsiteX1" fmla="*/ 14430 w 14430"/>
                <a:gd name="connsiteY1" fmla="*/ 0 h 14430"/>
                <a:gd name="connsiteX2" fmla="*/ 14430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0" y="0"/>
                    <a:pt x="14430" y="0"/>
                  </a:cubicBezTo>
                  <a:lnTo>
                    <a:pt x="14430" y="14430"/>
                  </a:lnTo>
                  <a:cubicBezTo>
                    <a:pt x="14430"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54" name="任意多边形: 形状 453">
              <a:extLst>
                <a:ext uri="{FF2B5EF4-FFF2-40B4-BE49-F238E27FC236}">
                  <a16:creationId xmlns:a16="http://schemas.microsoft.com/office/drawing/2014/main" id="{50BCE1A5-5214-1195-65DA-DA56873B4D0E}"/>
                </a:ext>
              </a:extLst>
            </p:cNvPr>
            <p:cNvSpPr/>
            <p:nvPr/>
          </p:nvSpPr>
          <p:spPr>
            <a:xfrm>
              <a:off x="4990636" y="3278698"/>
              <a:ext cx="14430" cy="14430"/>
            </a:xfrm>
            <a:custGeom>
              <a:avLst/>
              <a:gdLst>
                <a:gd name="connsiteX0" fmla="*/ 13317 w 14430"/>
                <a:gd name="connsiteY0" fmla="*/ 0 h 14430"/>
                <a:gd name="connsiteX1" fmla="*/ 14431 w 14430"/>
                <a:gd name="connsiteY1" fmla="*/ 0 h 14430"/>
                <a:gd name="connsiteX2" fmla="*/ 14431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1" y="0"/>
                    <a:pt x="14431" y="0"/>
                  </a:cubicBezTo>
                  <a:lnTo>
                    <a:pt x="14431" y="14430"/>
                  </a:lnTo>
                  <a:cubicBezTo>
                    <a:pt x="14431"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55" name="任意多边形: 形状 454">
              <a:extLst>
                <a:ext uri="{FF2B5EF4-FFF2-40B4-BE49-F238E27FC236}">
                  <a16:creationId xmlns:a16="http://schemas.microsoft.com/office/drawing/2014/main" id="{08C698AF-52E3-7267-7BCB-E03E08E96E35}"/>
                </a:ext>
              </a:extLst>
            </p:cNvPr>
            <p:cNvSpPr/>
            <p:nvPr/>
          </p:nvSpPr>
          <p:spPr>
            <a:xfrm>
              <a:off x="5015647" y="3278698"/>
              <a:ext cx="14430" cy="14430"/>
            </a:xfrm>
            <a:custGeom>
              <a:avLst/>
              <a:gdLst>
                <a:gd name="connsiteX0" fmla="*/ 13317 w 14430"/>
                <a:gd name="connsiteY0" fmla="*/ 0 h 14430"/>
                <a:gd name="connsiteX1" fmla="*/ 14430 w 14430"/>
                <a:gd name="connsiteY1" fmla="*/ 0 h 14430"/>
                <a:gd name="connsiteX2" fmla="*/ 14430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0" y="0"/>
                    <a:pt x="14430" y="0"/>
                  </a:cubicBezTo>
                  <a:lnTo>
                    <a:pt x="14430" y="14430"/>
                  </a:lnTo>
                  <a:cubicBezTo>
                    <a:pt x="14430"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56" name="任意多边形: 形状 455">
              <a:extLst>
                <a:ext uri="{FF2B5EF4-FFF2-40B4-BE49-F238E27FC236}">
                  <a16:creationId xmlns:a16="http://schemas.microsoft.com/office/drawing/2014/main" id="{4AD42672-7B39-F573-5F7C-05D5C2A91E73}"/>
                </a:ext>
              </a:extLst>
            </p:cNvPr>
            <p:cNvSpPr/>
            <p:nvPr/>
          </p:nvSpPr>
          <p:spPr>
            <a:xfrm>
              <a:off x="5040644" y="3278698"/>
              <a:ext cx="14430" cy="14430"/>
            </a:xfrm>
            <a:custGeom>
              <a:avLst/>
              <a:gdLst>
                <a:gd name="connsiteX0" fmla="*/ 13317 w 14430"/>
                <a:gd name="connsiteY0" fmla="*/ 0 h 14430"/>
                <a:gd name="connsiteX1" fmla="*/ 14431 w 14430"/>
                <a:gd name="connsiteY1" fmla="*/ 0 h 14430"/>
                <a:gd name="connsiteX2" fmla="*/ 14431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1" y="0"/>
                    <a:pt x="14431" y="0"/>
                  </a:cubicBezTo>
                  <a:lnTo>
                    <a:pt x="14431" y="14430"/>
                  </a:lnTo>
                  <a:cubicBezTo>
                    <a:pt x="14431"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57" name="任意多边形: 形状 456">
              <a:extLst>
                <a:ext uri="{FF2B5EF4-FFF2-40B4-BE49-F238E27FC236}">
                  <a16:creationId xmlns:a16="http://schemas.microsoft.com/office/drawing/2014/main" id="{585477D8-530C-9347-665A-36F9C71D0159}"/>
                </a:ext>
              </a:extLst>
            </p:cNvPr>
            <p:cNvSpPr/>
            <p:nvPr/>
          </p:nvSpPr>
          <p:spPr>
            <a:xfrm>
              <a:off x="5065655" y="3278698"/>
              <a:ext cx="14430" cy="14430"/>
            </a:xfrm>
            <a:custGeom>
              <a:avLst/>
              <a:gdLst>
                <a:gd name="connsiteX0" fmla="*/ 13317 w 14430"/>
                <a:gd name="connsiteY0" fmla="*/ 0 h 14430"/>
                <a:gd name="connsiteX1" fmla="*/ 14430 w 14430"/>
                <a:gd name="connsiteY1" fmla="*/ 0 h 14430"/>
                <a:gd name="connsiteX2" fmla="*/ 14430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0" y="0"/>
                    <a:pt x="14430" y="0"/>
                  </a:cubicBezTo>
                  <a:lnTo>
                    <a:pt x="14430" y="14430"/>
                  </a:lnTo>
                  <a:cubicBezTo>
                    <a:pt x="14430"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58" name="任意多边形: 形状 457">
              <a:extLst>
                <a:ext uri="{FF2B5EF4-FFF2-40B4-BE49-F238E27FC236}">
                  <a16:creationId xmlns:a16="http://schemas.microsoft.com/office/drawing/2014/main" id="{089A1BA9-B3E2-0E58-35E7-C1A9E8E1493D}"/>
                </a:ext>
              </a:extLst>
            </p:cNvPr>
            <p:cNvSpPr/>
            <p:nvPr/>
          </p:nvSpPr>
          <p:spPr>
            <a:xfrm>
              <a:off x="5090666" y="3278698"/>
              <a:ext cx="14430" cy="14430"/>
            </a:xfrm>
            <a:custGeom>
              <a:avLst/>
              <a:gdLst>
                <a:gd name="connsiteX0" fmla="*/ 13317 w 14430"/>
                <a:gd name="connsiteY0" fmla="*/ 0 h 14430"/>
                <a:gd name="connsiteX1" fmla="*/ 14430 w 14430"/>
                <a:gd name="connsiteY1" fmla="*/ 0 h 14430"/>
                <a:gd name="connsiteX2" fmla="*/ 14430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0" y="0"/>
                    <a:pt x="14430" y="0"/>
                  </a:cubicBezTo>
                  <a:lnTo>
                    <a:pt x="14430" y="14430"/>
                  </a:lnTo>
                  <a:cubicBezTo>
                    <a:pt x="14430"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59" name="任意多边形: 形状 458">
              <a:extLst>
                <a:ext uri="{FF2B5EF4-FFF2-40B4-BE49-F238E27FC236}">
                  <a16:creationId xmlns:a16="http://schemas.microsoft.com/office/drawing/2014/main" id="{E1B10AB9-B520-05C4-20F5-215115D881A1}"/>
                </a:ext>
              </a:extLst>
            </p:cNvPr>
            <p:cNvSpPr/>
            <p:nvPr/>
          </p:nvSpPr>
          <p:spPr>
            <a:xfrm>
              <a:off x="4990636" y="3305045"/>
              <a:ext cx="14430" cy="14430"/>
            </a:xfrm>
            <a:custGeom>
              <a:avLst/>
              <a:gdLst>
                <a:gd name="connsiteX0" fmla="*/ 13317 w 14430"/>
                <a:gd name="connsiteY0" fmla="*/ 0 h 14430"/>
                <a:gd name="connsiteX1" fmla="*/ 14431 w 14430"/>
                <a:gd name="connsiteY1" fmla="*/ 0 h 14430"/>
                <a:gd name="connsiteX2" fmla="*/ 14431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1" y="0"/>
                    <a:pt x="14431" y="0"/>
                  </a:cubicBezTo>
                  <a:lnTo>
                    <a:pt x="14431" y="14430"/>
                  </a:lnTo>
                  <a:cubicBezTo>
                    <a:pt x="14431"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60" name="任意多边形: 形状 459">
              <a:extLst>
                <a:ext uri="{FF2B5EF4-FFF2-40B4-BE49-F238E27FC236}">
                  <a16:creationId xmlns:a16="http://schemas.microsoft.com/office/drawing/2014/main" id="{08765F44-EA36-5FF3-35A3-57A72F1D1D04}"/>
                </a:ext>
              </a:extLst>
            </p:cNvPr>
            <p:cNvSpPr/>
            <p:nvPr/>
          </p:nvSpPr>
          <p:spPr>
            <a:xfrm>
              <a:off x="5015647" y="3305045"/>
              <a:ext cx="14430" cy="14430"/>
            </a:xfrm>
            <a:custGeom>
              <a:avLst/>
              <a:gdLst>
                <a:gd name="connsiteX0" fmla="*/ 13317 w 14430"/>
                <a:gd name="connsiteY0" fmla="*/ 0 h 14430"/>
                <a:gd name="connsiteX1" fmla="*/ 14430 w 14430"/>
                <a:gd name="connsiteY1" fmla="*/ 0 h 14430"/>
                <a:gd name="connsiteX2" fmla="*/ 14430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0" y="0"/>
                    <a:pt x="14430" y="0"/>
                  </a:cubicBezTo>
                  <a:lnTo>
                    <a:pt x="14430" y="14430"/>
                  </a:lnTo>
                  <a:cubicBezTo>
                    <a:pt x="14430"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61" name="任意多边形: 形状 460">
              <a:extLst>
                <a:ext uri="{FF2B5EF4-FFF2-40B4-BE49-F238E27FC236}">
                  <a16:creationId xmlns:a16="http://schemas.microsoft.com/office/drawing/2014/main" id="{FFDCE295-4A8D-FABC-880D-87FDEF5467C7}"/>
                </a:ext>
              </a:extLst>
            </p:cNvPr>
            <p:cNvSpPr/>
            <p:nvPr/>
          </p:nvSpPr>
          <p:spPr>
            <a:xfrm>
              <a:off x="5040644" y="3305045"/>
              <a:ext cx="14430" cy="14430"/>
            </a:xfrm>
            <a:custGeom>
              <a:avLst/>
              <a:gdLst>
                <a:gd name="connsiteX0" fmla="*/ 13317 w 14430"/>
                <a:gd name="connsiteY0" fmla="*/ 0 h 14430"/>
                <a:gd name="connsiteX1" fmla="*/ 14431 w 14430"/>
                <a:gd name="connsiteY1" fmla="*/ 0 h 14430"/>
                <a:gd name="connsiteX2" fmla="*/ 14431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1" y="0"/>
                    <a:pt x="14431" y="0"/>
                  </a:cubicBezTo>
                  <a:lnTo>
                    <a:pt x="14431" y="14430"/>
                  </a:lnTo>
                  <a:cubicBezTo>
                    <a:pt x="14431"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62" name="任意多边形: 形状 461">
              <a:extLst>
                <a:ext uri="{FF2B5EF4-FFF2-40B4-BE49-F238E27FC236}">
                  <a16:creationId xmlns:a16="http://schemas.microsoft.com/office/drawing/2014/main" id="{91785169-C4A1-3D59-30B4-74150A0BB61A}"/>
                </a:ext>
              </a:extLst>
            </p:cNvPr>
            <p:cNvSpPr/>
            <p:nvPr/>
          </p:nvSpPr>
          <p:spPr>
            <a:xfrm>
              <a:off x="5065655" y="3305045"/>
              <a:ext cx="14430" cy="14430"/>
            </a:xfrm>
            <a:custGeom>
              <a:avLst/>
              <a:gdLst>
                <a:gd name="connsiteX0" fmla="*/ 13317 w 14430"/>
                <a:gd name="connsiteY0" fmla="*/ 0 h 14430"/>
                <a:gd name="connsiteX1" fmla="*/ 14430 w 14430"/>
                <a:gd name="connsiteY1" fmla="*/ 0 h 14430"/>
                <a:gd name="connsiteX2" fmla="*/ 14430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0" y="0"/>
                    <a:pt x="14430" y="0"/>
                  </a:cubicBezTo>
                  <a:lnTo>
                    <a:pt x="14430" y="14430"/>
                  </a:lnTo>
                  <a:cubicBezTo>
                    <a:pt x="14430"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63" name="任意多边形: 形状 462">
              <a:extLst>
                <a:ext uri="{FF2B5EF4-FFF2-40B4-BE49-F238E27FC236}">
                  <a16:creationId xmlns:a16="http://schemas.microsoft.com/office/drawing/2014/main" id="{33906E81-28F9-4505-820E-6936A09BC4F5}"/>
                </a:ext>
              </a:extLst>
            </p:cNvPr>
            <p:cNvSpPr/>
            <p:nvPr/>
          </p:nvSpPr>
          <p:spPr>
            <a:xfrm>
              <a:off x="5090666" y="3305045"/>
              <a:ext cx="14430" cy="14430"/>
            </a:xfrm>
            <a:custGeom>
              <a:avLst/>
              <a:gdLst>
                <a:gd name="connsiteX0" fmla="*/ 13317 w 14430"/>
                <a:gd name="connsiteY0" fmla="*/ 0 h 14430"/>
                <a:gd name="connsiteX1" fmla="*/ 14430 w 14430"/>
                <a:gd name="connsiteY1" fmla="*/ 0 h 14430"/>
                <a:gd name="connsiteX2" fmla="*/ 14430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0" y="0"/>
                    <a:pt x="14430" y="0"/>
                  </a:cubicBezTo>
                  <a:lnTo>
                    <a:pt x="14430" y="14430"/>
                  </a:lnTo>
                  <a:cubicBezTo>
                    <a:pt x="14430"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64" name="任意多边形: 形状 463">
              <a:extLst>
                <a:ext uri="{FF2B5EF4-FFF2-40B4-BE49-F238E27FC236}">
                  <a16:creationId xmlns:a16="http://schemas.microsoft.com/office/drawing/2014/main" id="{A44A5165-E378-0644-D963-7790EF2A1EF1}"/>
                </a:ext>
              </a:extLst>
            </p:cNvPr>
            <p:cNvSpPr/>
            <p:nvPr/>
          </p:nvSpPr>
          <p:spPr>
            <a:xfrm>
              <a:off x="4990636" y="3331378"/>
              <a:ext cx="14430" cy="14430"/>
            </a:xfrm>
            <a:custGeom>
              <a:avLst/>
              <a:gdLst>
                <a:gd name="connsiteX0" fmla="*/ 13317 w 14430"/>
                <a:gd name="connsiteY0" fmla="*/ 0 h 14430"/>
                <a:gd name="connsiteX1" fmla="*/ 14431 w 14430"/>
                <a:gd name="connsiteY1" fmla="*/ 0 h 14430"/>
                <a:gd name="connsiteX2" fmla="*/ 14431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1" y="0"/>
                    <a:pt x="14431" y="0"/>
                  </a:cubicBezTo>
                  <a:lnTo>
                    <a:pt x="14431" y="14430"/>
                  </a:lnTo>
                  <a:cubicBezTo>
                    <a:pt x="14431"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65" name="任意多边形: 形状 464">
              <a:extLst>
                <a:ext uri="{FF2B5EF4-FFF2-40B4-BE49-F238E27FC236}">
                  <a16:creationId xmlns:a16="http://schemas.microsoft.com/office/drawing/2014/main" id="{0D98FE29-4DF7-2035-55E1-CB399B26096A}"/>
                </a:ext>
              </a:extLst>
            </p:cNvPr>
            <p:cNvSpPr/>
            <p:nvPr/>
          </p:nvSpPr>
          <p:spPr>
            <a:xfrm>
              <a:off x="5015647" y="3331378"/>
              <a:ext cx="14430" cy="14430"/>
            </a:xfrm>
            <a:custGeom>
              <a:avLst/>
              <a:gdLst>
                <a:gd name="connsiteX0" fmla="*/ 13317 w 14430"/>
                <a:gd name="connsiteY0" fmla="*/ 0 h 14430"/>
                <a:gd name="connsiteX1" fmla="*/ 14430 w 14430"/>
                <a:gd name="connsiteY1" fmla="*/ 0 h 14430"/>
                <a:gd name="connsiteX2" fmla="*/ 14430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0" y="0"/>
                    <a:pt x="14430" y="0"/>
                  </a:cubicBezTo>
                  <a:lnTo>
                    <a:pt x="14430" y="14430"/>
                  </a:lnTo>
                  <a:cubicBezTo>
                    <a:pt x="14430"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66" name="任意多边形: 形状 465">
              <a:extLst>
                <a:ext uri="{FF2B5EF4-FFF2-40B4-BE49-F238E27FC236}">
                  <a16:creationId xmlns:a16="http://schemas.microsoft.com/office/drawing/2014/main" id="{5FB2CAD6-2891-224F-7B7E-7A077E14595C}"/>
                </a:ext>
              </a:extLst>
            </p:cNvPr>
            <p:cNvSpPr/>
            <p:nvPr/>
          </p:nvSpPr>
          <p:spPr>
            <a:xfrm>
              <a:off x="5040644" y="3331378"/>
              <a:ext cx="14430" cy="14430"/>
            </a:xfrm>
            <a:custGeom>
              <a:avLst/>
              <a:gdLst>
                <a:gd name="connsiteX0" fmla="*/ 13317 w 14430"/>
                <a:gd name="connsiteY0" fmla="*/ 0 h 14430"/>
                <a:gd name="connsiteX1" fmla="*/ 14431 w 14430"/>
                <a:gd name="connsiteY1" fmla="*/ 0 h 14430"/>
                <a:gd name="connsiteX2" fmla="*/ 14431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1" y="0"/>
                    <a:pt x="14431" y="0"/>
                  </a:cubicBezTo>
                  <a:lnTo>
                    <a:pt x="14431" y="14430"/>
                  </a:lnTo>
                  <a:cubicBezTo>
                    <a:pt x="14431"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67" name="任意多边形: 形状 466">
              <a:extLst>
                <a:ext uri="{FF2B5EF4-FFF2-40B4-BE49-F238E27FC236}">
                  <a16:creationId xmlns:a16="http://schemas.microsoft.com/office/drawing/2014/main" id="{FA289F00-0720-7C45-EB1D-689431D0616D}"/>
                </a:ext>
              </a:extLst>
            </p:cNvPr>
            <p:cNvSpPr/>
            <p:nvPr/>
          </p:nvSpPr>
          <p:spPr>
            <a:xfrm>
              <a:off x="5065655" y="3331378"/>
              <a:ext cx="14430" cy="14430"/>
            </a:xfrm>
            <a:custGeom>
              <a:avLst/>
              <a:gdLst>
                <a:gd name="connsiteX0" fmla="*/ 13317 w 14430"/>
                <a:gd name="connsiteY0" fmla="*/ 0 h 14430"/>
                <a:gd name="connsiteX1" fmla="*/ 14430 w 14430"/>
                <a:gd name="connsiteY1" fmla="*/ 0 h 14430"/>
                <a:gd name="connsiteX2" fmla="*/ 14430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0" y="0"/>
                    <a:pt x="14430" y="0"/>
                  </a:cubicBezTo>
                  <a:lnTo>
                    <a:pt x="14430" y="14430"/>
                  </a:lnTo>
                  <a:cubicBezTo>
                    <a:pt x="14430"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68" name="任意多边形: 形状 467">
              <a:extLst>
                <a:ext uri="{FF2B5EF4-FFF2-40B4-BE49-F238E27FC236}">
                  <a16:creationId xmlns:a16="http://schemas.microsoft.com/office/drawing/2014/main" id="{378CC4E4-21AB-F479-E801-9DFC0F4C532B}"/>
                </a:ext>
              </a:extLst>
            </p:cNvPr>
            <p:cNvSpPr/>
            <p:nvPr/>
          </p:nvSpPr>
          <p:spPr>
            <a:xfrm>
              <a:off x="5090666" y="3331378"/>
              <a:ext cx="14430" cy="14430"/>
            </a:xfrm>
            <a:custGeom>
              <a:avLst/>
              <a:gdLst>
                <a:gd name="connsiteX0" fmla="*/ 13317 w 14430"/>
                <a:gd name="connsiteY0" fmla="*/ 0 h 14430"/>
                <a:gd name="connsiteX1" fmla="*/ 14430 w 14430"/>
                <a:gd name="connsiteY1" fmla="*/ 0 h 14430"/>
                <a:gd name="connsiteX2" fmla="*/ 14430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0" y="0"/>
                    <a:pt x="14430" y="0"/>
                  </a:cubicBezTo>
                  <a:lnTo>
                    <a:pt x="14430" y="14430"/>
                  </a:lnTo>
                  <a:cubicBezTo>
                    <a:pt x="14430"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69" name="任意多边形: 形状 468">
              <a:extLst>
                <a:ext uri="{FF2B5EF4-FFF2-40B4-BE49-F238E27FC236}">
                  <a16:creationId xmlns:a16="http://schemas.microsoft.com/office/drawing/2014/main" id="{DF98B79B-63E3-E457-854C-6819C56010F8}"/>
                </a:ext>
              </a:extLst>
            </p:cNvPr>
            <p:cNvSpPr/>
            <p:nvPr/>
          </p:nvSpPr>
          <p:spPr>
            <a:xfrm>
              <a:off x="4990636" y="3357725"/>
              <a:ext cx="14430" cy="14430"/>
            </a:xfrm>
            <a:custGeom>
              <a:avLst/>
              <a:gdLst>
                <a:gd name="connsiteX0" fmla="*/ 13317 w 14430"/>
                <a:gd name="connsiteY0" fmla="*/ 0 h 14430"/>
                <a:gd name="connsiteX1" fmla="*/ 14431 w 14430"/>
                <a:gd name="connsiteY1" fmla="*/ 0 h 14430"/>
                <a:gd name="connsiteX2" fmla="*/ 14431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1" y="0"/>
                    <a:pt x="14431" y="0"/>
                  </a:cubicBezTo>
                  <a:lnTo>
                    <a:pt x="14431" y="14430"/>
                  </a:lnTo>
                  <a:cubicBezTo>
                    <a:pt x="14431"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70" name="任意多边形: 形状 469">
              <a:extLst>
                <a:ext uri="{FF2B5EF4-FFF2-40B4-BE49-F238E27FC236}">
                  <a16:creationId xmlns:a16="http://schemas.microsoft.com/office/drawing/2014/main" id="{4DF3A776-739F-D53F-7179-ABBA96CB461A}"/>
                </a:ext>
              </a:extLst>
            </p:cNvPr>
            <p:cNvSpPr/>
            <p:nvPr/>
          </p:nvSpPr>
          <p:spPr>
            <a:xfrm>
              <a:off x="5015647" y="3357725"/>
              <a:ext cx="14430" cy="14430"/>
            </a:xfrm>
            <a:custGeom>
              <a:avLst/>
              <a:gdLst>
                <a:gd name="connsiteX0" fmla="*/ 13317 w 14430"/>
                <a:gd name="connsiteY0" fmla="*/ 0 h 14430"/>
                <a:gd name="connsiteX1" fmla="*/ 14430 w 14430"/>
                <a:gd name="connsiteY1" fmla="*/ 0 h 14430"/>
                <a:gd name="connsiteX2" fmla="*/ 14430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0" y="0"/>
                    <a:pt x="14430" y="0"/>
                  </a:cubicBezTo>
                  <a:lnTo>
                    <a:pt x="14430" y="14430"/>
                  </a:lnTo>
                  <a:cubicBezTo>
                    <a:pt x="14430"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71" name="任意多边形: 形状 470">
              <a:extLst>
                <a:ext uri="{FF2B5EF4-FFF2-40B4-BE49-F238E27FC236}">
                  <a16:creationId xmlns:a16="http://schemas.microsoft.com/office/drawing/2014/main" id="{A8820A4F-94E0-E14A-3A08-A77690C2E28D}"/>
                </a:ext>
              </a:extLst>
            </p:cNvPr>
            <p:cNvSpPr/>
            <p:nvPr/>
          </p:nvSpPr>
          <p:spPr>
            <a:xfrm>
              <a:off x="5040644" y="3357725"/>
              <a:ext cx="14430" cy="14430"/>
            </a:xfrm>
            <a:custGeom>
              <a:avLst/>
              <a:gdLst>
                <a:gd name="connsiteX0" fmla="*/ 13317 w 14430"/>
                <a:gd name="connsiteY0" fmla="*/ 0 h 14430"/>
                <a:gd name="connsiteX1" fmla="*/ 14431 w 14430"/>
                <a:gd name="connsiteY1" fmla="*/ 0 h 14430"/>
                <a:gd name="connsiteX2" fmla="*/ 14431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1" y="0"/>
                    <a:pt x="14431" y="0"/>
                  </a:cubicBezTo>
                  <a:lnTo>
                    <a:pt x="14431" y="14430"/>
                  </a:lnTo>
                  <a:cubicBezTo>
                    <a:pt x="14431"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72" name="任意多边形: 形状 471">
              <a:extLst>
                <a:ext uri="{FF2B5EF4-FFF2-40B4-BE49-F238E27FC236}">
                  <a16:creationId xmlns:a16="http://schemas.microsoft.com/office/drawing/2014/main" id="{F8027DAC-7167-E8B1-8627-E840CA149B46}"/>
                </a:ext>
              </a:extLst>
            </p:cNvPr>
            <p:cNvSpPr/>
            <p:nvPr/>
          </p:nvSpPr>
          <p:spPr>
            <a:xfrm>
              <a:off x="5065655" y="3357725"/>
              <a:ext cx="14430" cy="14430"/>
            </a:xfrm>
            <a:custGeom>
              <a:avLst/>
              <a:gdLst>
                <a:gd name="connsiteX0" fmla="*/ 13317 w 14430"/>
                <a:gd name="connsiteY0" fmla="*/ 0 h 14430"/>
                <a:gd name="connsiteX1" fmla="*/ 14430 w 14430"/>
                <a:gd name="connsiteY1" fmla="*/ 0 h 14430"/>
                <a:gd name="connsiteX2" fmla="*/ 14430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0" y="0"/>
                    <a:pt x="14430" y="0"/>
                  </a:cubicBezTo>
                  <a:lnTo>
                    <a:pt x="14430" y="14430"/>
                  </a:lnTo>
                  <a:cubicBezTo>
                    <a:pt x="14430"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73" name="任意多边形: 形状 472">
              <a:extLst>
                <a:ext uri="{FF2B5EF4-FFF2-40B4-BE49-F238E27FC236}">
                  <a16:creationId xmlns:a16="http://schemas.microsoft.com/office/drawing/2014/main" id="{C1DE3E08-BE39-C1F7-0CC0-FC916E2A5900}"/>
                </a:ext>
              </a:extLst>
            </p:cNvPr>
            <p:cNvSpPr/>
            <p:nvPr/>
          </p:nvSpPr>
          <p:spPr>
            <a:xfrm>
              <a:off x="5090666" y="3357725"/>
              <a:ext cx="14430" cy="14430"/>
            </a:xfrm>
            <a:custGeom>
              <a:avLst/>
              <a:gdLst>
                <a:gd name="connsiteX0" fmla="*/ 13317 w 14430"/>
                <a:gd name="connsiteY0" fmla="*/ 0 h 14430"/>
                <a:gd name="connsiteX1" fmla="*/ 14430 w 14430"/>
                <a:gd name="connsiteY1" fmla="*/ 0 h 14430"/>
                <a:gd name="connsiteX2" fmla="*/ 14430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0" y="0"/>
                    <a:pt x="14430" y="0"/>
                  </a:cubicBezTo>
                  <a:lnTo>
                    <a:pt x="14430" y="14430"/>
                  </a:lnTo>
                  <a:cubicBezTo>
                    <a:pt x="14430"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74" name="任意多边形: 形状 473">
              <a:extLst>
                <a:ext uri="{FF2B5EF4-FFF2-40B4-BE49-F238E27FC236}">
                  <a16:creationId xmlns:a16="http://schemas.microsoft.com/office/drawing/2014/main" id="{702A860C-B543-5D4A-FB29-714098275872}"/>
                </a:ext>
              </a:extLst>
            </p:cNvPr>
            <p:cNvSpPr/>
            <p:nvPr/>
          </p:nvSpPr>
          <p:spPr>
            <a:xfrm>
              <a:off x="4990636" y="3384071"/>
              <a:ext cx="14430" cy="14430"/>
            </a:xfrm>
            <a:custGeom>
              <a:avLst/>
              <a:gdLst>
                <a:gd name="connsiteX0" fmla="*/ 13317 w 14430"/>
                <a:gd name="connsiteY0" fmla="*/ 0 h 14430"/>
                <a:gd name="connsiteX1" fmla="*/ 14431 w 14430"/>
                <a:gd name="connsiteY1" fmla="*/ 0 h 14430"/>
                <a:gd name="connsiteX2" fmla="*/ 14431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1" y="0"/>
                    <a:pt x="14431" y="0"/>
                  </a:cubicBezTo>
                  <a:lnTo>
                    <a:pt x="14431" y="14430"/>
                  </a:lnTo>
                  <a:cubicBezTo>
                    <a:pt x="14431"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75" name="任意多边形: 形状 474">
              <a:extLst>
                <a:ext uri="{FF2B5EF4-FFF2-40B4-BE49-F238E27FC236}">
                  <a16:creationId xmlns:a16="http://schemas.microsoft.com/office/drawing/2014/main" id="{4839A644-8054-2DEA-8F1B-25BAB13362BB}"/>
                </a:ext>
              </a:extLst>
            </p:cNvPr>
            <p:cNvSpPr/>
            <p:nvPr/>
          </p:nvSpPr>
          <p:spPr>
            <a:xfrm>
              <a:off x="5015647" y="3384071"/>
              <a:ext cx="14430" cy="14430"/>
            </a:xfrm>
            <a:custGeom>
              <a:avLst/>
              <a:gdLst>
                <a:gd name="connsiteX0" fmla="*/ 13317 w 14430"/>
                <a:gd name="connsiteY0" fmla="*/ 0 h 14430"/>
                <a:gd name="connsiteX1" fmla="*/ 14430 w 14430"/>
                <a:gd name="connsiteY1" fmla="*/ 0 h 14430"/>
                <a:gd name="connsiteX2" fmla="*/ 14430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0" y="0"/>
                    <a:pt x="14430" y="0"/>
                  </a:cubicBezTo>
                  <a:lnTo>
                    <a:pt x="14430" y="14430"/>
                  </a:lnTo>
                  <a:cubicBezTo>
                    <a:pt x="14430"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76" name="任意多边形: 形状 475">
              <a:extLst>
                <a:ext uri="{FF2B5EF4-FFF2-40B4-BE49-F238E27FC236}">
                  <a16:creationId xmlns:a16="http://schemas.microsoft.com/office/drawing/2014/main" id="{B82DB176-B780-C29E-A418-3A5DCD419218}"/>
                </a:ext>
              </a:extLst>
            </p:cNvPr>
            <p:cNvSpPr/>
            <p:nvPr/>
          </p:nvSpPr>
          <p:spPr>
            <a:xfrm>
              <a:off x="5040644" y="3384071"/>
              <a:ext cx="14430" cy="14430"/>
            </a:xfrm>
            <a:custGeom>
              <a:avLst/>
              <a:gdLst>
                <a:gd name="connsiteX0" fmla="*/ 13317 w 14430"/>
                <a:gd name="connsiteY0" fmla="*/ 0 h 14430"/>
                <a:gd name="connsiteX1" fmla="*/ 14431 w 14430"/>
                <a:gd name="connsiteY1" fmla="*/ 0 h 14430"/>
                <a:gd name="connsiteX2" fmla="*/ 14431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1" y="0"/>
                    <a:pt x="14431" y="0"/>
                  </a:cubicBezTo>
                  <a:lnTo>
                    <a:pt x="14431" y="14430"/>
                  </a:lnTo>
                  <a:cubicBezTo>
                    <a:pt x="14431"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77" name="任意多边形: 形状 476">
              <a:extLst>
                <a:ext uri="{FF2B5EF4-FFF2-40B4-BE49-F238E27FC236}">
                  <a16:creationId xmlns:a16="http://schemas.microsoft.com/office/drawing/2014/main" id="{FBBDED57-B84E-A9D2-15E7-032665E9F4F1}"/>
                </a:ext>
              </a:extLst>
            </p:cNvPr>
            <p:cNvSpPr/>
            <p:nvPr/>
          </p:nvSpPr>
          <p:spPr>
            <a:xfrm>
              <a:off x="5065655" y="3384071"/>
              <a:ext cx="14430" cy="14430"/>
            </a:xfrm>
            <a:custGeom>
              <a:avLst/>
              <a:gdLst>
                <a:gd name="connsiteX0" fmla="*/ 13317 w 14430"/>
                <a:gd name="connsiteY0" fmla="*/ 0 h 14430"/>
                <a:gd name="connsiteX1" fmla="*/ 14430 w 14430"/>
                <a:gd name="connsiteY1" fmla="*/ 0 h 14430"/>
                <a:gd name="connsiteX2" fmla="*/ 14430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0" y="0"/>
                    <a:pt x="14430" y="0"/>
                  </a:cubicBezTo>
                  <a:lnTo>
                    <a:pt x="14430" y="14430"/>
                  </a:lnTo>
                  <a:cubicBezTo>
                    <a:pt x="14430"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78" name="任意多边形: 形状 477">
              <a:extLst>
                <a:ext uri="{FF2B5EF4-FFF2-40B4-BE49-F238E27FC236}">
                  <a16:creationId xmlns:a16="http://schemas.microsoft.com/office/drawing/2014/main" id="{9B32C178-1760-B90F-632F-5FF271B70FB8}"/>
                </a:ext>
              </a:extLst>
            </p:cNvPr>
            <p:cNvSpPr/>
            <p:nvPr/>
          </p:nvSpPr>
          <p:spPr>
            <a:xfrm>
              <a:off x="5090666" y="3384071"/>
              <a:ext cx="14430" cy="14430"/>
            </a:xfrm>
            <a:custGeom>
              <a:avLst/>
              <a:gdLst>
                <a:gd name="connsiteX0" fmla="*/ 13317 w 14430"/>
                <a:gd name="connsiteY0" fmla="*/ 0 h 14430"/>
                <a:gd name="connsiteX1" fmla="*/ 14430 w 14430"/>
                <a:gd name="connsiteY1" fmla="*/ 0 h 14430"/>
                <a:gd name="connsiteX2" fmla="*/ 14430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0" y="0"/>
                    <a:pt x="14430" y="0"/>
                  </a:cubicBezTo>
                  <a:lnTo>
                    <a:pt x="14430" y="14430"/>
                  </a:lnTo>
                  <a:cubicBezTo>
                    <a:pt x="14430"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79" name="任意多边形: 形状 478">
              <a:extLst>
                <a:ext uri="{FF2B5EF4-FFF2-40B4-BE49-F238E27FC236}">
                  <a16:creationId xmlns:a16="http://schemas.microsoft.com/office/drawing/2014/main" id="{1AFC3429-DFE0-792A-0379-78C73E55AA66}"/>
                </a:ext>
              </a:extLst>
            </p:cNvPr>
            <p:cNvSpPr/>
            <p:nvPr/>
          </p:nvSpPr>
          <p:spPr>
            <a:xfrm>
              <a:off x="4990636" y="3410405"/>
              <a:ext cx="14430" cy="14430"/>
            </a:xfrm>
            <a:custGeom>
              <a:avLst/>
              <a:gdLst>
                <a:gd name="connsiteX0" fmla="*/ 13317 w 14430"/>
                <a:gd name="connsiteY0" fmla="*/ 0 h 14430"/>
                <a:gd name="connsiteX1" fmla="*/ 14431 w 14430"/>
                <a:gd name="connsiteY1" fmla="*/ 0 h 14430"/>
                <a:gd name="connsiteX2" fmla="*/ 14431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1" y="0"/>
                    <a:pt x="14431" y="0"/>
                  </a:cubicBezTo>
                  <a:lnTo>
                    <a:pt x="14431" y="14430"/>
                  </a:lnTo>
                  <a:cubicBezTo>
                    <a:pt x="14431"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80" name="任意多边形: 形状 479">
              <a:extLst>
                <a:ext uri="{FF2B5EF4-FFF2-40B4-BE49-F238E27FC236}">
                  <a16:creationId xmlns:a16="http://schemas.microsoft.com/office/drawing/2014/main" id="{5AC4D4F1-4A58-48DC-ACD9-E3F079F370D2}"/>
                </a:ext>
              </a:extLst>
            </p:cNvPr>
            <p:cNvSpPr/>
            <p:nvPr/>
          </p:nvSpPr>
          <p:spPr>
            <a:xfrm>
              <a:off x="5015647" y="3410405"/>
              <a:ext cx="14430" cy="14430"/>
            </a:xfrm>
            <a:custGeom>
              <a:avLst/>
              <a:gdLst>
                <a:gd name="connsiteX0" fmla="*/ 13317 w 14430"/>
                <a:gd name="connsiteY0" fmla="*/ 0 h 14430"/>
                <a:gd name="connsiteX1" fmla="*/ 14430 w 14430"/>
                <a:gd name="connsiteY1" fmla="*/ 0 h 14430"/>
                <a:gd name="connsiteX2" fmla="*/ 14430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0" y="0"/>
                    <a:pt x="14430" y="0"/>
                  </a:cubicBezTo>
                  <a:lnTo>
                    <a:pt x="14430" y="14430"/>
                  </a:lnTo>
                  <a:cubicBezTo>
                    <a:pt x="14430"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81" name="任意多边形: 形状 480">
              <a:extLst>
                <a:ext uri="{FF2B5EF4-FFF2-40B4-BE49-F238E27FC236}">
                  <a16:creationId xmlns:a16="http://schemas.microsoft.com/office/drawing/2014/main" id="{5EDE273A-3B09-D238-79BF-4A35F2DE380F}"/>
                </a:ext>
              </a:extLst>
            </p:cNvPr>
            <p:cNvSpPr/>
            <p:nvPr/>
          </p:nvSpPr>
          <p:spPr>
            <a:xfrm>
              <a:off x="5040644" y="3410405"/>
              <a:ext cx="14430" cy="14430"/>
            </a:xfrm>
            <a:custGeom>
              <a:avLst/>
              <a:gdLst>
                <a:gd name="connsiteX0" fmla="*/ 13317 w 14430"/>
                <a:gd name="connsiteY0" fmla="*/ 0 h 14430"/>
                <a:gd name="connsiteX1" fmla="*/ 14431 w 14430"/>
                <a:gd name="connsiteY1" fmla="*/ 0 h 14430"/>
                <a:gd name="connsiteX2" fmla="*/ 14431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1" y="0"/>
                    <a:pt x="14431" y="0"/>
                  </a:cubicBezTo>
                  <a:lnTo>
                    <a:pt x="14431" y="14430"/>
                  </a:lnTo>
                  <a:cubicBezTo>
                    <a:pt x="14431"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82" name="任意多边形: 形状 481">
              <a:extLst>
                <a:ext uri="{FF2B5EF4-FFF2-40B4-BE49-F238E27FC236}">
                  <a16:creationId xmlns:a16="http://schemas.microsoft.com/office/drawing/2014/main" id="{C20977E6-6175-9BA1-9727-3B93EFABDF17}"/>
                </a:ext>
              </a:extLst>
            </p:cNvPr>
            <p:cNvSpPr/>
            <p:nvPr/>
          </p:nvSpPr>
          <p:spPr>
            <a:xfrm>
              <a:off x="5065655" y="3410405"/>
              <a:ext cx="14430" cy="14430"/>
            </a:xfrm>
            <a:custGeom>
              <a:avLst/>
              <a:gdLst>
                <a:gd name="connsiteX0" fmla="*/ 13317 w 14430"/>
                <a:gd name="connsiteY0" fmla="*/ 0 h 14430"/>
                <a:gd name="connsiteX1" fmla="*/ 14430 w 14430"/>
                <a:gd name="connsiteY1" fmla="*/ 0 h 14430"/>
                <a:gd name="connsiteX2" fmla="*/ 14430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0" y="0"/>
                    <a:pt x="14430" y="0"/>
                  </a:cubicBezTo>
                  <a:lnTo>
                    <a:pt x="14430" y="14430"/>
                  </a:lnTo>
                  <a:cubicBezTo>
                    <a:pt x="14430"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83" name="任意多边形: 形状 482">
              <a:extLst>
                <a:ext uri="{FF2B5EF4-FFF2-40B4-BE49-F238E27FC236}">
                  <a16:creationId xmlns:a16="http://schemas.microsoft.com/office/drawing/2014/main" id="{A4578BF5-E102-A129-7265-54CA1852579F}"/>
                </a:ext>
              </a:extLst>
            </p:cNvPr>
            <p:cNvSpPr/>
            <p:nvPr/>
          </p:nvSpPr>
          <p:spPr>
            <a:xfrm>
              <a:off x="5090666" y="3410405"/>
              <a:ext cx="14430" cy="14430"/>
            </a:xfrm>
            <a:custGeom>
              <a:avLst/>
              <a:gdLst>
                <a:gd name="connsiteX0" fmla="*/ 13317 w 14430"/>
                <a:gd name="connsiteY0" fmla="*/ 0 h 14430"/>
                <a:gd name="connsiteX1" fmla="*/ 14430 w 14430"/>
                <a:gd name="connsiteY1" fmla="*/ 0 h 14430"/>
                <a:gd name="connsiteX2" fmla="*/ 14430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0" y="0"/>
                    <a:pt x="14430" y="0"/>
                  </a:cubicBezTo>
                  <a:lnTo>
                    <a:pt x="14430" y="14430"/>
                  </a:lnTo>
                  <a:cubicBezTo>
                    <a:pt x="14430"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84" name="任意多边形: 形状 483">
              <a:extLst>
                <a:ext uri="{FF2B5EF4-FFF2-40B4-BE49-F238E27FC236}">
                  <a16:creationId xmlns:a16="http://schemas.microsoft.com/office/drawing/2014/main" id="{76F1FF00-8496-E0C1-381F-923AF79FA1C5}"/>
                </a:ext>
              </a:extLst>
            </p:cNvPr>
            <p:cNvSpPr/>
            <p:nvPr/>
          </p:nvSpPr>
          <p:spPr>
            <a:xfrm>
              <a:off x="4990636" y="3436751"/>
              <a:ext cx="14430" cy="14430"/>
            </a:xfrm>
            <a:custGeom>
              <a:avLst/>
              <a:gdLst>
                <a:gd name="connsiteX0" fmla="*/ 13317 w 14430"/>
                <a:gd name="connsiteY0" fmla="*/ 0 h 14430"/>
                <a:gd name="connsiteX1" fmla="*/ 14431 w 14430"/>
                <a:gd name="connsiteY1" fmla="*/ 0 h 14430"/>
                <a:gd name="connsiteX2" fmla="*/ 14431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1" y="0"/>
                    <a:pt x="14431" y="0"/>
                  </a:cubicBezTo>
                  <a:lnTo>
                    <a:pt x="14431" y="14430"/>
                  </a:lnTo>
                  <a:cubicBezTo>
                    <a:pt x="14431"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85" name="任意多边形: 形状 484">
              <a:extLst>
                <a:ext uri="{FF2B5EF4-FFF2-40B4-BE49-F238E27FC236}">
                  <a16:creationId xmlns:a16="http://schemas.microsoft.com/office/drawing/2014/main" id="{C399DFDC-A168-7CF4-61BD-757584511D73}"/>
                </a:ext>
              </a:extLst>
            </p:cNvPr>
            <p:cNvSpPr/>
            <p:nvPr/>
          </p:nvSpPr>
          <p:spPr>
            <a:xfrm>
              <a:off x="5015647" y="3436751"/>
              <a:ext cx="14430" cy="14430"/>
            </a:xfrm>
            <a:custGeom>
              <a:avLst/>
              <a:gdLst>
                <a:gd name="connsiteX0" fmla="*/ 13317 w 14430"/>
                <a:gd name="connsiteY0" fmla="*/ 0 h 14430"/>
                <a:gd name="connsiteX1" fmla="*/ 14430 w 14430"/>
                <a:gd name="connsiteY1" fmla="*/ 0 h 14430"/>
                <a:gd name="connsiteX2" fmla="*/ 14430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0" y="0"/>
                    <a:pt x="14430" y="0"/>
                  </a:cubicBezTo>
                  <a:lnTo>
                    <a:pt x="14430" y="14430"/>
                  </a:lnTo>
                  <a:cubicBezTo>
                    <a:pt x="14430"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86" name="任意多边形: 形状 485">
              <a:extLst>
                <a:ext uri="{FF2B5EF4-FFF2-40B4-BE49-F238E27FC236}">
                  <a16:creationId xmlns:a16="http://schemas.microsoft.com/office/drawing/2014/main" id="{D4F8E584-0330-ED5C-F629-11F72C30D106}"/>
                </a:ext>
              </a:extLst>
            </p:cNvPr>
            <p:cNvSpPr/>
            <p:nvPr/>
          </p:nvSpPr>
          <p:spPr>
            <a:xfrm>
              <a:off x="5040644" y="3436751"/>
              <a:ext cx="14430" cy="14430"/>
            </a:xfrm>
            <a:custGeom>
              <a:avLst/>
              <a:gdLst>
                <a:gd name="connsiteX0" fmla="*/ 13317 w 14430"/>
                <a:gd name="connsiteY0" fmla="*/ 0 h 14430"/>
                <a:gd name="connsiteX1" fmla="*/ 14431 w 14430"/>
                <a:gd name="connsiteY1" fmla="*/ 0 h 14430"/>
                <a:gd name="connsiteX2" fmla="*/ 14431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1" y="0"/>
                    <a:pt x="14431" y="0"/>
                  </a:cubicBezTo>
                  <a:lnTo>
                    <a:pt x="14431" y="14430"/>
                  </a:lnTo>
                  <a:cubicBezTo>
                    <a:pt x="14431"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87" name="任意多边形: 形状 486">
              <a:extLst>
                <a:ext uri="{FF2B5EF4-FFF2-40B4-BE49-F238E27FC236}">
                  <a16:creationId xmlns:a16="http://schemas.microsoft.com/office/drawing/2014/main" id="{945C33EE-428C-0EE4-408A-1E3DFBCA8C70}"/>
                </a:ext>
              </a:extLst>
            </p:cNvPr>
            <p:cNvSpPr/>
            <p:nvPr/>
          </p:nvSpPr>
          <p:spPr>
            <a:xfrm>
              <a:off x="5065655" y="3436751"/>
              <a:ext cx="14430" cy="14430"/>
            </a:xfrm>
            <a:custGeom>
              <a:avLst/>
              <a:gdLst>
                <a:gd name="connsiteX0" fmla="*/ 13317 w 14430"/>
                <a:gd name="connsiteY0" fmla="*/ 0 h 14430"/>
                <a:gd name="connsiteX1" fmla="*/ 14430 w 14430"/>
                <a:gd name="connsiteY1" fmla="*/ 0 h 14430"/>
                <a:gd name="connsiteX2" fmla="*/ 14430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0" y="0"/>
                    <a:pt x="14430" y="0"/>
                  </a:cubicBezTo>
                  <a:lnTo>
                    <a:pt x="14430" y="14430"/>
                  </a:lnTo>
                  <a:cubicBezTo>
                    <a:pt x="14430"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88" name="任意多边形: 形状 487">
              <a:extLst>
                <a:ext uri="{FF2B5EF4-FFF2-40B4-BE49-F238E27FC236}">
                  <a16:creationId xmlns:a16="http://schemas.microsoft.com/office/drawing/2014/main" id="{C84600BA-9638-8DF4-2288-C23284D1C94D}"/>
                </a:ext>
              </a:extLst>
            </p:cNvPr>
            <p:cNvSpPr/>
            <p:nvPr/>
          </p:nvSpPr>
          <p:spPr>
            <a:xfrm>
              <a:off x="5090666" y="3436751"/>
              <a:ext cx="14430" cy="14430"/>
            </a:xfrm>
            <a:custGeom>
              <a:avLst/>
              <a:gdLst>
                <a:gd name="connsiteX0" fmla="*/ 13317 w 14430"/>
                <a:gd name="connsiteY0" fmla="*/ 0 h 14430"/>
                <a:gd name="connsiteX1" fmla="*/ 14430 w 14430"/>
                <a:gd name="connsiteY1" fmla="*/ 0 h 14430"/>
                <a:gd name="connsiteX2" fmla="*/ 14430 w 14430"/>
                <a:gd name="connsiteY2" fmla="*/ 14430 h 14430"/>
                <a:gd name="connsiteX3" fmla="*/ 13317 w 14430"/>
                <a:gd name="connsiteY3" fmla="*/ 14430 h 14430"/>
                <a:gd name="connsiteX4" fmla="*/ 1113 w 14430"/>
                <a:gd name="connsiteY4" fmla="*/ 14430 h 14430"/>
                <a:gd name="connsiteX5" fmla="*/ 0 w 14430"/>
                <a:gd name="connsiteY5" fmla="*/ 14430 h 14430"/>
                <a:gd name="connsiteX6" fmla="*/ 0 w 14430"/>
                <a:gd name="connsiteY6" fmla="*/ 0 h 14430"/>
                <a:gd name="connsiteX7" fmla="*/ 1113 w 14430"/>
                <a:gd name="connsiteY7" fmla="*/ 0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3317" y="0"/>
                  </a:moveTo>
                  <a:cubicBezTo>
                    <a:pt x="13932" y="0"/>
                    <a:pt x="14430" y="0"/>
                    <a:pt x="14430" y="0"/>
                  </a:cubicBezTo>
                  <a:lnTo>
                    <a:pt x="14430" y="14430"/>
                  </a:lnTo>
                  <a:cubicBezTo>
                    <a:pt x="14430" y="14430"/>
                    <a:pt x="13932" y="14430"/>
                    <a:pt x="13317" y="14430"/>
                  </a:cubicBezTo>
                  <a:lnTo>
                    <a:pt x="1113" y="14430"/>
                  </a:lnTo>
                  <a:cubicBezTo>
                    <a:pt x="498" y="14430"/>
                    <a:pt x="0" y="14430"/>
                    <a:pt x="0" y="14430"/>
                  </a:cubicBezTo>
                  <a:lnTo>
                    <a:pt x="0" y="0"/>
                  </a:lnTo>
                  <a:cubicBezTo>
                    <a:pt x="0" y="0"/>
                    <a:pt x="498" y="0"/>
                    <a:pt x="1113" y="0"/>
                  </a:cubicBez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89" name="任意多边形: 形状 488">
              <a:extLst>
                <a:ext uri="{FF2B5EF4-FFF2-40B4-BE49-F238E27FC236}">
                  <a16:creationId xmlns:a16="http://schemas.microsoft.com/office/drawing/2014/main" id="{7C4A633D-6E75-5C3F-D4E7-4A98ED73D753}"/>
                </a:ext>
              </a:extLst>
            </p:cNvPr>
            <p:cNvSpPr/>
            <p:nvPr/>
          </p:nvSpPr>
          <p:spPr>
            <a:xfrm>
              <a:off x="5168569" y="3348166"/>
              <a:ext cx="174247" cy="137899"/>
            </a:xfrm>
            <a:custGeom>
              <a:avLst/>
              <a:gdLst>
                <a:gd name="connsiteX0" fmla="*/ 102580 w 174247"/>
                <a:gd name="connsiteY0" fmla="*/ -32 h 137899"/>
                <a:gd name="connsiteX1" fmla="*/ 89486 w 174247"/>
                <a:gd name="connsiteY1" fmla="*/ 13062 h 137899"/>
                <a:gd name="connsiteX2" fmla="*/ 89486 w 174247"/>
                <a:gd name="connsiteY2" fmla="*/ 76362 h 137899"/>
                <a:gd name="connsiteX3" fmla="*/ -409 w 174247"/>
                <a:gd name="connsiteY3" fmla="*/ 76362 h 137899"/>
                <a:gd name="connsiteX4" fmla="*/ -475 w 174247"/>
                <a:gd name="connsiteY4" fmla="*/ 79649 h 137899"/>
                <a:gd name="connsiteX5" fmla="*/ 55583 w 174247"/>
                <a:gd name="connsiteY5" fmla="*/ 137832 h 137899"/>
                <a:gd name="connsiteX6" fmla="*/ 56644 w 174247"/>
                <a:gd name="connsiteY6" fmla="*/ 137841 h 137899"/>
                <a:gd name="connsiteX7" fmla="*/ 95417 w 174247"/>
                <a:gd name="connsiteY7" fmla="*/ 137841 h 137899"/>
                <a:gd name="connsiteX8" fmla="*/ 95417 w 174247"/>
                <a:gd name="connsiteY8" fmla="*/ 113865 h 137899"/>
                <a:gd name="connsiteX9" fmla="*/ 173763 w 174247"/>
                <a:gd name="connsiteY9" fmla="*/ 113865 h 137899"/>
                <a:gd name="connsiteX10" fmla="*/ 173763 w 174247"/>
                <a:gd name="connsiteY10" fmla="*/ -59 h 137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4247" h="137899">
                  <a:moveTo>
                    <a:pt x="102580" y="-32"/>
                  </a:moveTo>
                  <a:cubicBezTo>
                    <a:pt x="95352" y="-32"/>
                    <a:pt x="89486" y="5830"/>
                    <a:pt x="89486" y="13062"/>
                  </a:cubicBezTo>
                  <a:lnTo>
                    <a:pt x="89486" y="76362"/>
                  </a:lnTo>
                  <a:lnTo>
                    <a:pt x="-409" y="76362"/>
                  </a:lnTo>
                  <a:lnTo>
                    <a:pt x="-475" y="79649"/>
                  </a:lnTo>
                  <a:cubicBezTo>
                    <a:pt x="-1064" y="111196"/>
                    <a:pt x="24039" y="137245"/>
                    <a:pt x="55583" y="137832"/>
                  </a:cubicBezTo>
                  <a:cubicBezTo>
                    <a:pt x="55937" y="137839"/>
                    <a:pt x="56291" y="137841"/>
                    <a:pt x="56644" y="137841"/>
                  </a:cubicBezTo>
                  <a:lnTo>
                    <a:pt x="95417" y="137841"/>
                  </a:lnTo>
                  <a:lnTo>
                    <a:pt x="95417" y="113865"/>
                  </a:lnTo>
                  <a:lnTo>
                    <a:pt x="173763" y="113865"/>
                  </a:lnTo>
                  <a:lnTo>
                    <a:pt x="173763" y="-59"/>
                  </a:ln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90" name="任意多边形: 形状 489">
              <a:extLst>
                <a:ext uri="{FF2B5EF4-FFF2-40B4-BE49-F238E27FC236}">
                  <a16:creationId xmlns:a16="http://schemas.microsoft.com/office/drawing/2014/main" id="{5B8DC72E-2FB2-A273-FA53-F0AE4B266A35}"/>
                </a:ext>
              </a:extLst>
            </p:cNvPr>
            <p:cNvSpPr/>
            <p:nvPr/>
          </p:nvSpPr>
          <p:spPr>
            <a:xfrm>
              <a:off x="4849609" y="3269809"/>
              <a:ext cx="6374" cy="2722"/>
            </a:xfrm>
            <a:custGeom>
              <a:avLst/>
              <a:gdLst>
                <a:gd name="connsiteX0" fmla="*/ -252 w 6374"/>
                <a:gd name="connsiteY0" fmla="*/ 45 h 2722"/>
                <a:gd name="connsiteX1" fmla="*/ 2092 w 6374"/>
                <a:gd name="connsiteY1" fmla="*/ 2664 h 2722"/>
                <a:gd name="connsiteX2" fmla="*/ 2092 w 6374"/>
                <a:gd name="connsiteY2" fmla="*/ 2664 h 2722"/>
                <a:gd name="connsiteX3" fmla="*/ 3401 w 6374"/>
                <a:gd name="connsiteY3" fmla="*/ 2349 h 2722"/>
                <a:gd name="connsiteX4" fmla="*/ 5889 w 6374"/>
                <a:gd name="connsiteY4" fmla="*/ 870 h 2722"/>
                <a:gd name="connsiteX5" fmla="*/ -252 w 6374"/>
                <a:gd name="connsiteY5" fmla="*/ 45 h 2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74" h="2722">
                  <a:moveTo>
                    <a:pt x="-252" y="45"/>
                  </a:moveTo>
                  <a:cubicBezTo>
                    <a:pt x="-1064" y="267"/>
                    <a:pt x="376" y="1459"/>
                    <a:pt x="2092" y="2664"/>
                  </a:cubicBezTo>
                  <a:lnTo>
                    <a:pt x="2092" y="2664"/>
                  </a:lnTo>
                  <a:lnTo>
                    <a:pt x="3401" y="2349"/>
                  </a:lnTo>
                  <a:cubicBezTo>
                    <a:pt x="4370" y="2124"/>
                    <a:pt x="5234" y="1608"/>
                    <a:pt x="5889" y="870"/>
                  </a:cubicBezTo>
                  <a:cubicBezTo>
                    <a:pt x="5889" y="870"/>
                    <a:pt x="1476" y="-427"/>
                    <a:pt x="-252" y="45"/>
                  </a:cubicBezTo>
                  <a:close/>
                </a:path>
              </a:pathLst>
            </a:custGeom>
            <a:gradFill>
              <a:gsLst>
                <a:gs pos="0">
                  <a:srgbClr val="FFFFFF">
                    <a:alpha val="0"/>
                  </a:srgbClr>
                </a:gs>
                <a:gs pos="50000">
                  <a:srgbClr val="7F7F7F">
                    <a:alpha val="49804"/>
                  </a:srgbClr>
                </a:gs>
                <a:gs pos="100000">
                  <a:srgbClr val="000000"/>
                </a:gs>
              </a:gsLst>
              <a:lin ang="16200000" scaled="1"/>
            </a:gradFill>
            <a:ln w="1309" cap="flat">
              <a:noFill/>
              <a:prstDash val="solid"/>
              <a:miter/>
            </a:ln>
          </p:spPr>
          <p:txBody>
            <a:bodyPr rtlCol="0" anchor="ctr"/>
            <a:lstStyle/>
            <a:p>
              <a:endParaRPr lang="zh-CN" altLang="en-US"/>
            </a:p>
          </p:txBody>
        </p:sp>
        <p:sp>
          <p:nvSpPr>
            <p:cNvPr id="491" name="任意多边形: 形状 490">
              <a:extLst>
                <a:ext uri="{FF2B5EF4-FFF2-40B4-BE49-F238E27FC236}">
                  <a16:creationId xmlns:a16="http://schemas.microsoft.com/office/drawing/2014/main" id="{30EE6D85-5AED-808F-B78B-BCA7743C9C61}"/>
                </a:ext>
              </a:extLst>
            </p:cNvPr>
            <p:cNvSpPr/>
            <p:nvPr/>
          </p:nvSpPr>
          <p:spPr>
            <a:xfrm rot="10800000">
              <a:off x="5608808" y="3009210"/>
              <a:ext cx="943103" cy="503856"/>
            </a:xfrm>
            <a:custGeom>
              <a:avLst/>
              <a:gdLst>
                <a:gd name="connsiteX0" fmla="*/ -472 w 943103"/>
                <a:gd name="connsiteY0" fmla="*/ -59 h 503856"/>
                <a:gd name="connsiteX1" fmla="*/ 942619 w 943103"/>
                <a:gd name="connsiteY1" fmla="*/ -59 h 503856"/>
                <a:gd name="connsiteX2" fmla="*/ 942619 w 943103"/>
                <a:gd name="connsiteY2" fmla="*/ -59 h 503856"/>
                <a:gd name="connsiteX3" fmla="*/ 942619 w 943103"/>
                <a:gd name="connsiteY3" fmla="*/ 503798 h 503856"/>
                <a:gd name="connsiteX4" fmla="*/ 942619 w 943103"/>
                <a:gd name="connsiteY4" fmla="*/ 503798 h 503856"/>
                <a:gd name="connsiteX5" fmla="*/ 23452 w 943103"/>
                <a:gd name="connsiteY5" fmla="*/ 503798 h 503856"/>
                <a:gd name="connsiteX6" fmla="*/ -485 w 943103"/>
                <a:gd name="connsiteY6" fmla="*/ 479861 h 503856"/>
                <a:gd name="connsiteX7" fmla="*/ -485 w 943103"/>
                <a:gd name="connsiteY7" fmla="*/ -59 h 503856"/>
                <a:gd name="connsiteX8" fmla="*/ -472 w 943103"/>
                <a:gd name="connsiteY8" fmla="*/ -59 h 503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3103" h="503856">
                  <a:moveTo>
                    <a:pt x="-472" y="-59"/>
                  </a:moveTo>
                  <a:lnTo>
                    <a:pt x="942619" y="-59"/>
                  </a:lnTo>
                  <a:lnTo>
                    <a:pt x="942619" y="-59"/>
                  </a:lnTo>
                  <a:lnTo>
                    <a:pt x="942619" y="503798"/>
                  </a:lnTo>
                  <a:lnTo>
                    <a:pt x="942619" y="503798"/>
                  </a:lnTo>
                  <a:lnTo>
                    <a:pt x="23452" y="503798"/>
                  </a:lnTo>
                  <a:cubicBezTo>
                    <a:pt x="10227" y="503798"/>
                    <a:pt x="-485" y="493081"/>
                    <a:pt x="-485" y="479861"/>
                  </a:cubicBezTo>
                  <a:lnTo>
                    <a:pt x="-485" y="-59"/>
                  </a:lnTo>
                  <a:lnTo>
                    <a:pt x="-472" y="-59"/>
                  </a:lnTo>
                  <a:close/>
                </a:path>
              </a:pathLst>
            </a:custGeom>
            <a:gradFill>
              <a:gsLst>
                <a:gs pos="10000">
                  <a:srgbClr val="FFFFFF"/>
                </a:gs>
                <a:gs pos="79000">
                  <a:srgbClr val="D1D3D4"/>
                </a:gs>
              </a:gsLst>
              <a:lin ang="5400000" scaled="1"/>
            </a:gradFill>
            <a:ln w="1309" cap="flat">
              <a:noFill/>
              <a:prstDash val="solid"/>
              <a:miter/>
            </a:ln>
          </p:spPr>
          <p:txBody>
            <a:bodyPr rtlCol="0" anchor="ctr"/>
            <a:lstStyle/>
            <a:p>
              <a:endParaRPr lang="zh-CN" altLang="en-US"/>
            </a:p>
          </p:txBody>
        </p:sp>
        <p:sp>
          <p:nvSpPr>
            <p:cNvPr id="492" name="任意多边形: 形状 491">
              <a:extLst>
                <a:ext uri="{FF2B5EF4-FFF2-40B4-BE49-F238E27FC236}">
                  <a16:creationId xmlns:a16="http://schemas.microsoft.com/office/drawing/2014/main" id="{8B274C91-BEAD-CEC8-DD46-1EE05C6CE40F}"/>
                </a:ext>
              </a:extLst>
            </p:cNvPr>
            <p:cNvSpPr/>
            <p:nvPr/>
          </p:nvSpPr>
          <p:spPr>
            <a:xfrm>
              <a:off x="6063337" y="3009158"/>
              <a:ext cx="384773" cy="156297"/>
            </a:xfrm>
            <a:custGeom>
              <a:avLst/>
              <a:gdLst>
                <a:gd name="connsiteX0" fmla="*/ 242355 w 384773"/>
                <a:gd name="connsiteY0" fmla="*/ -59 h 156297"/>
                <a:gd name="connsiteX1" fmla="*/ 230361 w 384773"/>
                <a:gd name="connsiteY1" fmla="*/ 18667 h 156297"/>
                <a:gd name="connsiteX2" fmla="*/ 167912 w 384773"/>
                <a:gd name="connsiteY2" fmla="*/ 56956 h 156297"/>
                <a:gd name="connsiteX3" fmla="*/ -485 w 384773"/>
                <a:gd name="connsiteY3" fmla="*/ 156239 h 156297"/>
                <a:gd name="connsiteX4" fmla="*/ 384288 w 384773"/>
                <a:gd name="connsiteY4" fmla="*/ -59 h 1562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773" h="156297">
                  <a:moveTo>
                    <a:pt x="242355" y="-59"/>
                  </a:moveTo>
                  <a:cubicBezTo>
                    <a:pt x="237759" y="5775"/>
                    <a:pt x="233739" y="12047"/>
                    <a:pt x="230361" y="18667"/>
                  </a:cubicBezTo>
                  <a:cubicBezTo>
                    <a:pt x="221443" y="35506"/>
                    <a:pt x="187489" y="28239"/>
                    <a:pt x="167912" y="56956"/>
                  </a:cubicBezTo>
                  <a:cubicBezTo>
                    <a:pt x="148336" y="85672"/>
                    <a:pt x="80414" y="129186"/>
                    <a:pt x="-485" y="156239"/>
                  </a:cubicBezTo>
                  <a:cubicBezTo>
                    <a:pt x="-485" y="156239"/>
                    <a:pt x="196040" y="100783"/>
                    <a:pt x="384288" y="-59"/>
                  </a:cubicBezTo>
                  <a:close/>
                </a:path>
              </a:pathLst>
            </a:custGeom>
            <a:gradFill>
              <a:gsLst>
                <a:gs pos="1000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93" name="任意多边形: 形状 492">
              <a:extLst>
                <a:ext uri="{FF2B5EF4-FFF2-40B4-BE49-F238E27FC236}">
                  <a16:creationId xmlns:a16="http://schemas.microsoft.com/office/drawing/2014/main" id="{9802EB9C-62AC-1BD5-A389-CB433881DEBA}"/>
                </a:ext>
              </a:extLst>
            </p:cNvPr>
            <p:cNvSpPr/>
            <p:nvPr/>
          </p:nvSpPr>
          <p:spPr>
            <a:xfrm>
              <a:off x="6169758" y="3107875"/>
              <a:ext cx="295080" cy="95227"/>
            </a:xfrm>
            <a:custGeom>
              <a:avLst/>
              <a:gdLst>
                <a:gd name="connsiteX0" fmla="*/ 215878 w 295080"/>
                <a:gd name="connsiteY0" fmla="*/ 13432 h 95227"/>
                <a:gd name="connsiteX1" fmla="*/ 165319 w 295080"/>
                <a:gd name="connsiteY1" fmla="*/ 22769 h 95227"/>
                <a:gd name="connsiteX2" fmla="*/ 142744 w 295080"/>
                <a:gd name="connsiteY2" fmla="*/ 40918 h 95227"/>
                <a:gd name="connsiteX3" fmla="*/ 93495 w 295080"/>
                <a:gd name="connsiteY3" fmla="*/ 61031 h 95227"/>
                <a:gd name="connsiteX4" fmla="*/ -485 w 295080"/>
                <a:gd name="connsiteY4" fmla="*/ 95169 h 95227"/>
                <a:gd name="connsiteX5" fmla="*/ 208152 w 295080"/>
                <a:gd name="connsiteY5" fmla="*/ 52480 h 95227"/>
                <a:gd name="connsiteX6" fmla="*/ 289522 w 295080"/>
                <a:gd name="connsiteY6" fmla="*/ 20254 h 95227"/>
                <a:gd name="connsiteX7" fmla="*/ 284730 w 295080"/>
                <a:gd name="connsiteY7" fmla="*/ 2668 h 95227"/>
                <a:gd name="connsiteX8" fmla="*/ 267039 w 295080"/>
                <a:gd name="connsiteY8" fmla="*/ 1202 h 95227"/>
                <a:gd name="connsiteX9" fmla="*/ 215878 w 295080"/>
                <a:gd name="connsiteY9" fmla="*/ 13432 h 9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080" h="95227">
                  <a:moveTo>
                    <a:pt x="215878" y="13432"/>
                  </a:moveTo>
                  <a:cubicBezTo>
                    <a:pt x="215878" y="13432"/>
                    <a:pt x="184045" y="4135"/>
                    <a:pt x="165319" y="22769"/>
                  </a:cubicBezTo>
                  <a:cubicBezTo>
                    <a:pt x="148833" y="39176"/>
                    <a:pt x="157148" y="28779"/>
                    <a:pt x="142744" y="40918"/>
                  </a:cubicBezTo>
                  <a:cubicBezTo>
                    <a:pt x="135293" y="47203"/>
                    <a:pt x="106079" y="48421"/>
                    <a:pt x="93495" y="61031"/>
                  </a:cubicBezTo>
                  <a:cubicBezTo>
                    <a:pt x="80911" y="73641"/>
                    <a:pt x="42727" y="89159"/>
                    <a:pt x="-485" y="95169"/>
                  </a:cubicBezTo>
                  <a:cubicBezTo>
                    <a:pt x="-485" y="95169"/>
                    <a:pt x="103866" y="85675"/>
                    <a:pt x="208152" y="52480"/>
                  </a:cubicBezTo>
                  <a:cubicBezTo>
                    <a:pt x="244974" y="40761"/>
                    <a:pt x="271111" y="29683"/>
                    <a:pt x="289522" y="20254"/>
                  </a:cubicBezTo>
                  <a:cubicBezTo>
                    <a:pt x="298479" y="15671"/>
                    <a:pt x="294760" y="2092"/>
                    <a:pt x="284730" y="2668"/>
                  </a:cubicBezTo>
                  <a:cubicBezTo>
                    <a:pt x="278798" y="3124"/>
                    <a:pt x="272826" y="2629"/>
                    <a:pt x="267039" y="1202"/>
                  </a:cubicBezTo>
                  <a:cubicBezTo>
                    <a:pt x="244751" y="-4953"/>
                    <a:pt x="215878" y="13432"/>
                    <a:pt x="215878" y="13432"/>
                  </a:cubicBezTo>
                  <a:close/>
                </a:path>
              </a:pathLst>
            </a:custGeom>
            <a:gradFill>
              <a:gsLst>
                <a:gs pos="1000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94" name="任意多边形: 形状 493">
              <a:extLst>
                <a:ext uri="{FF2B5EF4-FFF2-40B4-BE49-F238E27FC236}">
                  <a16:creationId xmlns:a16="http://schemas.microsoft.com/office/drawing/2014/main" id="{E22DD6BC-62BB-8AED-48F7-CDE4D863DA1C}"/>
                </a:ext>
              </a:extLst>
            </p:cNvPr>
            <p:cNvSpPr/>
            <p:nvPr/>
          </p:nvSpPr>
          <p:spPr>
            <a:xfrm>
              <a:off x="5603453" y="3215427"/>
              <a:ext cx="366702" cy="50005"/>
            </a:xfrm>
            <a:custGeom>
              <a:avLst/>
              <a:gdLst>
                <a:gd name="connsiteX0" fmla="*/ 366218 w 366702"/>
                <a:gd name="connsiteY0" fmla="*/ 2781 h 50005"/>
                <a:gd name="connsiteX1" fmla="*/ 252622 w 366702"/>
                <a:gd name="connsiteY1" fmla="*/ 7378 h 50005"/>
                <a:gd name="connsiteX2" fmla="*/ 160697 w 366702"/>
                <a:gd name="connsiteY2" fmla="*/ 4392 h 50005"/>
                <a:gd name="connsiteX3" fmla="*/ 100279 w 366702"/>
                <a:gd name="connsiteY3" fmla="*/ 20106 h 50005"/>
                <a:gd name="connsiteX4" fmla="*/ 55141 w 366702"/>
                <a:gd name="connsiteY4" fmla="*/ 30581 h 50005"/>
                <a:gd name="connsiteX5" fmla="*/ -485 w 366702"/>
                <a:gd name="connsiteY5" fmla="*/ 40167 h 50005"/>
                <a:gd name="connsiteX6" fmla="*/ 366218 w 366702"/>
                <a:gd name="connsiteY6" fmla="*/ 2781 h 50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6702" h="50005">
                  <a:moveTo>
                    <a:pt x="366218" y="2781"/>
                  </a:moveTo>
                  <a:cubicBezTo>
                    <a:pt x="366218" y="2781"/>
                    <a:pt x="294446" y="16177"/>
                    <a:pt x="252622" y="7378"/>
                  </a:cubicBezTo>
                  <a:cubicBezTo>
                    <a:pt x="210797" y="-1422"/>
                    <a:pt x="188943" y="16832"/>
                    <a:pt x="160697" y="4392"/>
                  </a:cubicBezTo>
                  <a:cubicBezTo>
                    <a:pt x="132452" y="-8048"/>
                    <a:pt x="108227" y="8320"/>
                    <a:pt x="100279" y="20106"/>
                  </a:cubicBezTo>
                  <a:cubicBezTo>
                    <a:pt x="92330" y="31891"/>
                    <a:pt x="71077" y="20106"/>
                    <a:pt x="55141" y="30581"/>
                  </a:cubicBezTo>
                  <a:cubicBezTo>
                    <a:pt x="39205" y="41057"/>
                    <a:pt x="-485" y="40167"/>
                    <a:pt x="-485" y="40167"/>
                  </a:cubicBezTo>
                  <a:cubicBezTo>
                    <a:pt x="-485" y="40167"/>
                    <a:pt x="120536" y="78704"/>
                    <a:pt x="366218" y="2781"/>
                  </a:cubicBezTo>
                  <a:close/>
                </a:path>
              </a:pathLst>
            </a:custGeom>
            <a:gradFill>
              <a:gsLst>
                <a:gs pos="1000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95" name="任意多边形: 形状 494">
              <a:extLst>
                <a:ext uri="{FF2B5EF4-FFF2-40B4-BE49-F238E27FC236}">
                  <a16:creationId xmlns:a16="http://schemas.microsoft.com/office/drawing/2014/main" id="{DF3140AA-A7C4-6AD7-810B-123CD48BE3C8}"/>
                </a:ext>
              </a:extLst>
            </p:cNvPr>
            <p:cNvSpPr/>
            <p:nvPr/>
          </p:nvSpPr>
          <p:spPr>
            <a:xfrm>
              <a:off x="5640170" y="3146549"/>
              <a:ext cx="203478" cy="34059"/>
            </a:xfrm>
            <a:custGeom>
              <a:avLst/>
              <a:gdLst>
                <a:gd name="connsiteX0" fmla="*/ 202993 w 203478"/>
                <a:gd name="connsiteY0" fmla="*/ 1354 h 34059"/>
                <a:gd name="connsiteX1" fmla="*/ 139549 w 203478"/>
                <a:gd name="connsiteY1" fmla="*/ 4732 h 34059"/>
                <a:gd name="connsiteX2" fmla="*/ 87825 w 203478"/>
                <a:gd name="connsiteY2" fmla="*/ 2912 h 34059"/>
                <a:gd name="connsiteX3" fmla="*/ 54853 w 203478"/>
                <a:gd name="connsiteY3" fmla="*/ 13728 h 34059"/>
                <a:gd name="connsiteX4" fmla="*/ 30156 w 203478"/>
                <a:gd name="connsiteY4" fmla="*/ 20970 h 34059"/>
                <a:gd name="connsiteX5" fmla="*/ -485 w 203478"/>
                <a:gd name="connsiteY5" fmla="*/ 27609 h 34059"/>
                <a:gd name="connsiteX6" fmla="*/ 202993 w 203478"/>
                <a:gd name="connsiteY6" fmla="*/ 1354 h 34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3478" h="34059">
                  <a:moveTo>
                    <a:pt x="202993" y="1354"/>
                  </a:moveTo>
                  <a:cubicBezTo>
                    <a:pt x="202993" y="1354"/>
                    <a:pt x="163526" y="10599"/>
                    <a:pt x="139549" y="4732"/>
                  </a:cubicBezTo>
                  <a:cubicBezTo>
                    <a:pt x="115573" y="-1134"/>
                    <a:pt x="104390" y="11280"/>
                    <a:pt x="87825" y="2912"/>
                  </a:cubicBezTo>
                  <a:cubicBezTo>
                    <a:pt x="71261" y="-5455"/>
                    <a:pt x="58624" y="5688"/>
                    <a:pt x="54853" y="13728"/>
                  </a:cubicBezTo>
                  <a:cubicBezTo>
                    <a:pt x="51082" y="21768"/>
                    <a:pt x="38485" y="13807"/>
                    <a:pt x="30156" y="20970"/>
                  </a:cubicBezTo>
                  <a:cubicBezTo>
                    <a:pt x="21828" y="28132"/>
                    <a:pt x="-485" y="27609"/>
                    <a:pt x="-485" y="27609"/>
                  </a:cubicBezTo>
                  <a:cubicBezTo>
                    <a:pt x="-485" y="27609"/>
                    <a:pt x="69624" y="53405"/>
                    <a:pt x="202993" y="1354"/>
                  </a:cubicBezTo>
                  <a:close/>
                </a:path>
              </a:pathLst>
            </a:custGeom>
            <a:gradFill>
              <a:gsLst>
                <a:gs pos="1000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96" name="任意多边形: 形状 495">
              <a:extLst>
                <a:ext uri="{FF2B5EF4-FFF2-40B4-BE49-F238E27FC236}">
                  <a16:creationId xmlns:a16="http://schemas.microsoft.com/office/drawing/2014/main" id="{1487BDB8-5AD0-735F-B4D4-B5F60CBF30AE}"/>
                </a:ext>
              </a:extLst>
            </p:cNvPr>
            <p:cNvSpPr/>
            <p:nvPr/>
          </p:nvSpPr>
          <p:spPr>
            <a:xfrm>
              <a:off x="5812404" y="3047155"/>
              <a:ext cx="115036" cy="33369"/>
            </a:xfrm>
            <a:custGeom>
              <a:avLst/>
              <a:gdLst>
                <a:gd name="connsiteX0" fmla="*/ -485 w 115036"/>
                <a:gd name="connsiteY0" fmla="*/ 33310 h 33369"/>
                <a:gd name="connsiteX1" fmla="*/ 114552 w 115036"/>
                <a:gd name="connsiteY1" fmla="*/ 7056 h 33369"/>
                <a:gd name="connsiteX2" fmla="*/ 80689 w 115036"/>
                <a:gd name="connsiteY2" fmla="*/ 2682 h 33369"/>
                <a:gd name="connsiteX3" fmla="*/ 43317 w 115036"/>
                <a:gd name="connsiteY3" fmla="*/ 9334 h 33369"/>
                <a:gd name="connsiteX4" fmla="*/ 22365 w 115036"/>
                <a:gd name="connsiteY4" fmla="*/ 15043 h 33369"/>
                <a:gd name="connsiteX5" fmla="*/ -485 w 115036"/>
                <a:gd name="connsiteY5" fmla="*/ 33310 h 33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036" h="33369">
                  <a:moveTo>
                    <a:pt x="-485" y="33310"/>
                  </a:moveTo>
                  <a:cubicBezTo>
                    <a:pt x="-485" y="33310"/>
                    <a:pt x="81148" y="30495"/>
                    <a:pt x="114552" y="7056"/>
                  </a:cubicBezTo>
                  <a:cubicBezTo>
                    <a:pt x="114552" y="7056"/>
                    <a:pt x="91139" y="7972"/>
                    <a:pt x="80689" y="2682"/>
                  </a:cubicBezTo>
                  <a:cubicBezTo>
                    <a:pt x="70240" y="-2608"/>
                    <a:pt x="49864" y="-160"/>
                    <a:pt x="43317" y="9334"/>
                  </a:cubicBezTo>
                  <a:cubicBezTo>
                    <a:pt x="36770" y="18828"/>
                    <a:pt x="30052" y="5628"/>
                    <a:pt x="22365" y="15043"/>
                  </a:cubicBezTo>
                  <a:cubicBezTo>
                    <a:pt x="14679" y="24458"/>
                    <a:pt x="-485" y="33310"/>
                    <a:pt x="-485" y="33310"/>
                  </a:cubicBezTo>
                  <a:close/>
                </a:path>
              </a:pathLst>
            </a:custGeom>
            <a:gradFill>
              <a:gsLst>
                <a:gs pos="1000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97" name="任意多边形: 形状 496">
              <a:extLst>
                <a:ext uri="{FF2B5EF4-FFF2-40B4-BE49-F238E27FC236}">
                  <a16:creationId xmlns:a16="http://schemas.microsoft.com/office/drawing/2014/main" id="{8831F84B-9B46-F58D-CD3F-930A28239469}"/>
                </a:ext>
              </a:extLst>
            </p:cNvPr>
            <p:cNvSpPr/>
            <p:nvPr/>
          </p:nvSpPr>
          <p:spPr>
            <a:xfrm>
              <a:off x="6008496" y="3061342"/>
              <a:ext cx="68092" cy="16430"/>
            </a:xfrm>
            <a:custGeom>
              <a:avLst/>
              <a:gdLst>
                <a:gd name="connsiteX0" fmla="*/ 67607 w 68092"/>
                <a:gd name="connsiteY0" fmla="*/ 4379 h 16430"/>
                <a:gd name="connsiteX1" fmla="*/ -485 w 68092"/>
                <a:gd name="connsiteY1" fmla="*/ 15693 h 16430"/>
                <a:gd name="connsiteX2" fmla="*/ 17848 w 68092"/>
                <a:gd name="connsiteY2" fmla="*/ 6749 h 16430"/>
                <a:gd name="connsiteX3" fmla="*/ 39690 w 68092"/>
                <a:gd name="connsiteY3" fmla="*/ 2205 h 16430"/>
                <a:gd name="connsiteX4" fmla="*/ 52195 w 68092"/>
                <a:gd name="connsiteY4" fmla="*/ 582 h 16430"/>
                <a:gd name="connsiteX5" fmla="*/ 67607 w 68092"/>
                <a:gd name="connsiteY5" fmla="*/ 4379 h 16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092" h="16430">
                  <a:moveTo>
                    <a:pt x="67607" y="4379"/>
                  </a:moveTo>
                  <a:cubicBezTo>
                    <a:pt x="67607" y="4379"/>
                    <a:pt x="21541" y="19739"/>
                    <a:pt x="-485" y="15693"/>
                  </a:cubicBezTo>
                  <a:cubicBezTo>
                    <a:pt x="-485" y="15693"/>
                    <a:pt x="12741" y="11345"/>
                    <a:pt x="17848" y="6749"/>
                  </a:cubicBezTo>
                  <a:cubicBezTo>
                    <a:pt x="22955" y="2153"/>
                    <a:pt x="34688" y="-859"/>
                    <a:pt x="39690" y="2205"/>
                  </a:cubicBezTo>
                  <a:cubicBezTo>
                    <a:pt x="44692" y="5269"/>
                    <a:pt x="46591" y="-2221"/>
                    <a:pt x="52195" y="582"/>
                  </a:cubicBezTo>
                  <a:cubicBezTo>
                    <a:pt x="57800" y="3384"/>
                    <a:pt x="67607" y="4379"/>
                    <a:pt x="67607" y="4379"/>
                  </a:cubicBezTo>
                  <a:close/>
                </a:path>
              </a:pathLst>
            </a:custGeom>
            <a:gradFill>
              <a:gsLst>
                <a:gs pos="1000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98" name="任意多边形: 形状 497">
              <a:extLst>
                <a:ext uri="{FF2B5EF4-FFF2-40B4-BE49-F238E27FC236}">
                  <a16:creationId xmlns:a16="http://schemas.microsoft.com/office/drawing/2014/main" id="{0C3C633F-8E66-B0AB-32F2-EE8F160113DD}"/>
                </a:ext>
              </a:extLst>
            </p:cNvPr>
            <p:cNvSpPr/>
            <p:nvPr/>
          </p:nvSpPr>
          <p:spPr>
            <a:xfrm>
              <a:off x="6034306" y="3197994"/>
              <a:ext cx="68092" cy="16421"/>
            </a:xfrm>
            <a:custGeom>
              <a:avLst/>
              <a:gdLst>
                <a:gd name="connsiteX0" fmla="*/ 67607 w 68092"/>
                <a:gd name="connsiteY0" fmla="*/ 4383 h 16421"/>
                <a:gd name="connsiteX1" fmla="*/ -485 w 68092"/>
                <a:gd name="connsiteY1" fmla="*/ 15683 h 16421"/>
                <a:gd name="connsiteX2" fmla="*/ 17848 w 68092"/>
                <a:gd name="connsiteY2" fmla="*/ 6753 h 16421"/>
                <a:gd name="connsiteX3" fmla="*/ 39689 w 68092"/>
                <a:gd name="connsiteY3" fmla="*/ 2209 h 16421"/>
                <a:gd name="connsiteX4" fmla="*/ 52195 w 68092"/>
                <a:gd name="connsiteY4" fmla="*/ 585 h 16421"/>
                <a:gd name="connsiteX5" fmla="*/ 67607 w 68092"/>
                <a:gd name="connsiteY5" fmla="*/ 4383 h 16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092" h="16421">
                  <a:moveTo>
                    <a:pt x="67607" y="4383"/>
                  </a:moveTo>
                  <a:cubicBezTo>
                    <a:pt x="67607" y="4383"/>
                    <a:pt x="21540" y="19730"/>
                    <a:pt x="-485" y="15683"/>
                  </a:cubicBezTo>
                  <a:cubicBezTo>
                    <a:pt x="-485" y="15683"/>
                    <a:pt x="12740" y="11336"/>
                    <a:pt x="17848" y="6753"/>
                  </a:cubicBezTo>
                  <a:cubicBezTo>
                    <a:pt x="22954" y="2170"/>
                    <a:pt x="34687" y="-868"/>
                    <a:pt x="39689" y="2209"/>
                  </a:cubicBezTo>
                  <a:cubicBezTo>
                    <a:pt x="44692" y="5286"/>
                    <a:pt x="46590" y="-2230"/>
                    <a:pt x="52195" y="585"/>
                  </a:cubicBezTo>
                  <a:cubicBezTo>
                    <a:pt x="57799" y="3401"/>
                    <a:pt x="67607" y="4383"/>
                    <a:pt x="67607" y="4383"/>
                  </a:cubicBezTo>
                  <a:close/>
                </a:path>
              </a:pathLst>
            </a:custGeom>
            <a:gradFill>
              <a:gsLst>
                <a:gs pos="1000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499" name="任意多边形: 形状 498">
              <a:extLst>
                <a:ext uri="{FF2B5EF4-FFF2-40B4-BE49-F238E27FC236}">
                  <a16:creationId xmlns:a16="http://schemas.microsoft.com/office/drawing/2014/main" id="{4AD7496B-8067-795F-F717-B16E484BF7C7}"/>
                </a:ext>
              </a:extLst>
            </p:cNvPr>
            <p:cNvSpPr/>
            <p:nvPr/>
          </p:nvSpPr>
          <p:spPr>
            <a:xfrm>
              <a:off x="5660990" y="3040467"/>
              <a:ext cx="50388" cy="9142"/>
            </a:xfrm>
            <a:custGeom>
              <a:avLst/>
              <a:gdLst>
                <a:gd name="connsiteX0" fmla="*/ -485 w 50388"/>
                <a:gd name="connsiteY0" fmla="*/ 7917 h 9142"/>
                <a:gd name="connsiteX1" fmla="*/ 49903 w 50388"/>
                <a:gd name="connsiteY1" fmla="*/ 5481 h 9142"/>
                <a:gd name="connsiteX2" fmla="*/ 35420 w 50388"/>
                <a:gd name="connsiteY2" fmla="*/ 1919 h 9142"/>
                <a:gd name="connsiteX3" fmla="*/ 19105 w 50388"/>
                <a:gd name="connsiteY3" fmla="*/ 2050 h 9142"/>
                <a:gd name="connsiteX4" fmla="*/ 9938 w 50388"/>
                <a:gd name="connsiteY4" fmla="*/ 2823 h 9142"/>
                <a:gd name="connsiteX5" fmla="*/ -485 w 50388"/>
                <a:gd name="connsiteY5" fmla="*/ 7917 h 9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388" h="9142">
                  <a:moveTo>
                    <a:pt x="-485" y="7917"/>
                  </a:moveTo>
                  <a:cubicBezTo>
                    <a:pt x="-485" y="7917"/>
                    <a:pt x="34805" y="11767"/>
                    <a:pt x="49903" y="5481"/>
                  </a:cubicBezTo>
                  <a:cubicBezTo>
                    <a:pt x="49903" y="5481"/>
                    <a:pt x="39781" y="4407"/>
                    <a:pt x="35420" y="1919"/>
                  </a:cubicBezTo>
                  <a:cubicBezTo>
                    <a:pt x="31060" y="-569"/>
                    <a:pt x="22208" y="-909"/>
                    <a:pt x="19105" y="2050"/>
                  </a:cubicBezTo>
                  <a:cubicBezTo>
                    <a:pt x="16002" y="5010"/>
                    <a:pt x="13500" y="-45"/>
                    <a:pt x="9938" y="2823"/>
                  </a:cubicBezTo>
                  <a:cubicBezTo>
                    <a:pt x="6377" y="5691"/>
                    <a:pt x="-485" y="7917"/>
                    <a:pt x="-485" y="7917"/>
                  </a:cubicBezTo>
                  <a:close/>
                </a:path>
              </a:pathLst>
            </a:custGeom>
            <a:gradFill>
              <a:gsLst>
                <a:gs pos="1000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500" name="任意多边形: 形状 499">
              <a:extLst>
                <a:ext uri="{FF2B5EF4-FFF2-40B4-BE49-F238E27FC236}">
                  <a16:creationId xmlns:a16="http://schemas.microsoft.com/office/drawing/2014/main" id="{9C19A3A2-0FCC-C83D-5D63-8CC8EB1956C7}"/>
                </a:ext>
              </a:extLst>
            </p:cNvPr>
            <p:cNvSpPr/>
            <p:nvPr/>
          </p:nvSpPr>
          <p:spPr>
            <a:xfrm>
              <a:off x="6042477" y="3187782"/>
              <a:ext cx="509447" cy="325232"/>
            </a:xfrm>
            <a:custGeom>
              <a:avLst/>
              <a:gdLst>
                <a:gd name="connsiteX0" fmla="*/ -485 w 509447"/>
                <a:gd name="connsiteY0" fmla="*/ 325173 h 325232"/>
                <a:gd name="connsiteX1" fmla="*/ 6992 w 509447"/>
                <a:gd name="connsiteY1" fmla="*/ 243450 h 325232"/>
                <a:gd name="connsiteX2" fmla="*/ 208021 w 509447"/>
                <a:gd name="connsiteY2" fmla="*/ 243450 h 325232"/>
                <a:gd name="connsiteX3" fmla="*/ 208021 w 509447"/>
                <a:gd name="connsiteY3" fmla="*/ 157968 h 325232"/>
                <a:gd name="connsiteX4" fmla="*/ 234211 w 509447"/>
                <a:gd name="connsiteY4" fmla="*/ 157968 h 325232"/>
                <a:gd name="connsiteX5" fmla="*/ 234211 w 509447"/>
                <a:gd name="connsiteY5" fmla="*/ 101346 h 325232"/>
                <a:gd name="connsiteX6" fmla="*/ 271046 w 509447"/>
                <a:gd name="connsiteY6" fmla="*/ 64511 h 325232"/>
                <a:gd name="connsiteX7" fmla="*/ 303782 w 509447"/>
                <a:gd name="connsiteY7" fmla="*/ 64511 h 325232"/>
                <a:gd name="connsiteX8" fmla="*/ 307934 w 509447"/>
                <a:gd name="connsiteY8" fmla="*/ 68662 h 325232"/>
                <a:gd name="connsiteX9" fmla="*/ 307934 w 509447"/>
                <a:gd name="connsiteY9" fmla="*/ 189068 h 325232"/>
                <a:gd name="connsiteX10" fmla="*/ 386593 w 509447"/>
                <a:gd name="connsiteY10" fmla="*/ 189068 h 325232"/>
                <a:gd name="connsiteX11" fmla="*/ 386593 w 509447"/>
                <a:gd name="connsiteY11" fmla="*/ 139910 h 325232"/>
                <a:gd name="connsiteX12" fmla="*/ 432791 w 509447"/>
                <a:gd name="connsiteY12" fmla="*/ 139910 h 325232"/>
                <a:gd name="connsiteX13" fmla="*/ 432791 w 509447"/>
                <a:gd name="connsiteY13" fmla="*/ 54402 h 325232"/>
                <a:gd name="connsiteX14" fmla="*/ 487252 w 509447"/>
                <a:gd name="connsiteY14" fmla="*/ -59 h 325232"/>
                <a:gd name="connsiteX15" fmla="*/ 508962 w 509447"/>
                <a:gd name="connsiteY15" fmla="*/ -59 h 325232"/>
                <a:gd name="connsiteX16" fmla="*/ 508962 w 509447"/>
                <a:gd name="connsiteY16" fmla="*/ 325173 h 325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9447" h="325232">
                  <a:moveTo>
                    <a:pt x="-485" y="325173"/>
                  </a:moveTo>
                  <a:lnTo>
                    <a:pt x="6992" y="243450"/>
                  </a:lnTo>
                  <a:lnTo>
                    <a:pt x="208021" y="243450"/>
                  </a:lnTo>
                  <a:lnTo>
                    <a:pt x="208021" y="157968"/>
                  </a:lnTo>
                  <a:lnTo>
                    <a:pt x="234211" y="157968"/>
                  </a:lnTo>
                  <a:lnTo>
                    <a:pt x="234211" y="101346"/>
                  </a:lnTo>
                  <a:cubicBezTo>
                    <a:pt x="234211" y="81003"/>
                    <a:pt x="250697" y="64511"/>
                    <a:pt x="271046" y="64511"/>
                  </a:cubicBezTo>
                  <a:lnTo>
                    <a:pt x="303782" y="64511"/>
                  </a:lnTo>
                  <a:cubicBezTo>
                    <a:pt x="306074" y="64511"/>
                    <a:pt x="307934" y="66369"/>
                    <a:pt x="307934" y="68662"/>
                  </a:cubicBezTo>
                  <a:lnTo>
                    <a:pt x="307934" y="189068"/>
                  </a:lnTo>
                  <a:lnTo>
                    <a:pt x="386593" y="189068"/>
                  </a:lnTo>
                  <a:lnTo>
                    <a:pt x="386593" y="139910"/>
                  </a:lnTo>
                  <a:lnTo>
                    <a:pt x="432791" y="139910"/>
                  </a:lnTo>
                  <a:lnTo>
                    <a:pt x="432791" y="54402"/>
                  </a:lnTo>
                  <a:cubicBezTo>
                    <a:pt x="432791" y="24324"/>
                    <a:pt x="457173" y="-59"/>
                    <a:pt x="487252" y="-59"/>
                  </a:cubicBezTo>
                  <a:lnTo>
                    <a:pt x="508962" y="-59"/>
                  </a:lnTo>
                  <a:lnTo>
                    <a:pt x="508962" y="325173"/>
                  </a:lnTo>
                  <a:close/>
                </a:path>
              </a:pathLst>
            </a:custGeom>
            <a:gradFill>
              <a:gsLst>
                <a:gs pos="1000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501" name="任意多边形: 形状 500">
              <a:extLst>
                <a:ext uri="{FF2B5EF4-FFF2-40B4-BE49-F238E27FC236}">
                  <a16:creationId xmlns:a16="http://schemas.microsoft.com/office/drawing/2014/main" id="{48F8ED10-00B7-AAB2-937D-6B3B12A2BC0F}"/>
                </a:ext>
              </a:extLst>
            </p:cNvPr>
            <p:cNvSpPr/>
            <p:nvPr/>
          </p:nvSpPr>
          <p:spPr>
            <a:xfrm>
              <a:off x="5608822" y="3069564"/>
              <a:ext cx="943103" cy="443489"/>
            </a:xfrm>
            <a:custGeom>
              <a:avLst/>
              <a:gdLst>
                <a:gd name="connsiteX0" fmla="*/ -485 w 943103"/>
                <a:gd name="connsiteY0" fmla="*/ 443392 h 443489"/>
                <a:gd name="connsiteX1" fmla="*/ -485 w 943103"/>
                <a:gd name="connsiteY1" fmla="*/ 342681 h 443489"/>
                <a:gd name="connsiteX2" fmla="*/ 96245 w 943103"/>
                <a:gd name="connsiteY2" fmla="*/ 342681 h 443489"/>
                <a:gd name="connsiteX3" fmla="*/ 96245 w 943103"/>
                <a:gd name="connsiteY3" fmla="*/ -59 h 443489"/>
                <a:gd name="connsiteX4" fmla="*/ 97371 w 943103"/>
                <a:gd name="connsiteY4" fmla="*/ -59 h 443489"/>
                <a:gd name="connsiteX5" fmla="*/ 233281 w 943103"/>
                <a:gd name="connsiteY5" fmla="*/ 135825 h 443489"/>
                <a:gd name="connsiteX6" fmla="*/ 233281 w 943103"/>
                <a:gd name="connsiteY6" fmla="*/ 135838 h 443489"/>
                <a:gd name="connsiteX7" fmla="*/ 233281 w 943103"/>
                <a:gd name="connsiteY7" fmla="*/ 278570 h 443489"/>
                <a:gd name="connsiteX8" fmla="*/ 304516 w 943103"/>
                <a:gd name="connsiteY8" fmla="*/ 278570 h 443489"/>
                <a:gd name="connsiteX9" fmla="*/ 317610 w 943103"/>
                <a:gd name="connsiteY9" fmla="*/ 291664 h 443489"/>
                <a:gd name="connsiteX10" fmla="*/ 317610 w 943103"/>
                <a:gd name="connsiteY10" fmla="*/ 354964 h 443489"/>
                <a:gd name="connsiteX11" fmla="*/ 407505 w 943103"/>
                <a:gd name="connsiteY11" fmla="*/ 354964 h 443489"/>
                <a:gd name="connsiteX12" fmla="*/ 407505 w 943103"/>
                <a:gd name="connsiteY12" fmla="*/ 330529 h 443489"/>
                <a:gd name="connsiteX13" fmla="*/ 419290 w 943103"/>
                <a:gd name="connsiteY13" fmla="*/ 318744 h 443489"/>
                <a:gd name="connsiteX14" fmla="*/ 444930 w 943103"/>
                <a:gd name="connsiteY14" fmla="*/ 318744 h 443489"/>
                <a:gd name="connsiteX15" fmla="*/ 444930 w 943103"/>
                <a:gd name="connsiteY15" fmla="*/ 175868 h 443489"/>
                <a:gd name="connsiteX16" fmla="*/ 456270 w 943103"/>
                <a:gd name="connsiteY16" fmla="*/ 164528 h 443489"/>
                <a:gd name="connsiteX17" fmla="*/ 604017 w 943103"/>
                <a:gd name="connsiteY17" fmla="*/ 164528 h 443489"/>
                <a:gd name="connsiteX18" fmla="*/ 615357 w 943103"/>
                <a:gd name="connsiteY18" fmla="*/ 175868 h 443489"/>
                <a:gd name="connsiteX19" fmla="*/ 615357 w 943103"/>
                <a:gd name="connsiteY19" fmla="*/ 402890 h 443489"/>
                <a:gd name="connsiteX20" fmla="*/ 733340 w 943103"/>
                <a:gd name="connsiteY20" fmla="*/ 402890 h 443489"/>
                <a:gd name="connsiteX21" fmla="*/ 733340 w 943103"/>
                <a:gd name="connsiteY21" fmla="*/ 379660 h 443489"/>
                <a:gd name="connsiteX22" fmla="*/ 811253 w 943103"/>
                <a:gd name="connsiteY22" fmla="*/ 379660 h 443489"/>
                <a:gd name="connsiteX23" fmla="*/ 817617 w 943103"/>
                <a:gd name="connsiteY23" fmla="*/ 373296 h 443489"/>
                <a:gd name="connsiteX24" fmla="*/ 817617 w 943103"/>
                <a:gd name="connsiteY24" fmla="*/ 371987 h 443489"/>
                <a:gd name="connsiteX25" fmla="*/ 846871 w 943103"/>
                <a:gd name="connsiteY25" fmla="*/ 342720 h 443489"/>
                <a:gd name="connsiteX26" fmla="*/ 942618 w 943103"/>
                <a:gd name="connsiteY26" fmla="*/ 342720 h 443489"/>
                <a:gd name="connsiteX27" fmla="*/ 942618 w 943103"/>
                <a:gd name="connsiteY27" fmla="*/ 443431 h 443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943103" h="443489">
                  <a:moveTo>
                    <a:pt x="-485" y="443392"/>
                  </a:moveTo>
                  <a:lnTo>
                    <a:pt x="-485" y="342681"/>
                  </a:lnTo>
                  <a:lnTo>
                    <a:pt x="96245" y="342681"/>
                  </a:lnTo>
                  <a:lnTo>
                    <a:pt x="96245" y="-59"/>
                  </a:lnTo>
                  <a:lnTo>
                    <a:pt x="97371" y="-59"/>
                  </a:lnTo>
                  <a:cubicBezTo>
                    <a:pt x="172430" y="-66"/>
                    <a:pt x="233267" y="60771"/>
                    <a:pt x="233281" y="135825"/>
                  </a:cubicBezTo>
                  <a:cubicBezTo>
                    <a:pt x="233281" y="135829"/>
                    <a:pt x="233281" y="135834"/>
                    <a:pt x="233281" y="135838"/>
                  </a:cubicBezTo>
                  <a:lnTo>
                    <a:pt x="233281" y="278570"/>
                  </a:lnTo>
                  <a:lnTo>
                    <a:pt x="304516" y="278570"/>
                  </a:lnTo>
                  <a:cubicBezTo>
                    <a:pt x="311744" y="278570"/>
                    <a:pt x="317610" y="284432"/>
                    <a:pt x="317610" y="291664"/>
                  </a:cubicBezTo>
                  <a:lnTo>
                    <a:pt x="317610" y="354964"/>
                  </a:lnTo>
                  <a:lnTo>
                    <a:pt x="407505" y="354964"/>
                  </a:lnTo>
                  <a:lnTo>
                    <a:pt x="407505" y="330529"/>
                  </a:lnTo>
                  <a:cubicBezTo>
                    <a:pt x="407505" y="324020"/>
                    <a:pt x="412783" y="318744"/>
                    <a:pt x="419290" y="318744"/>
                  </a:cubicBezTo>
                  <a:lnTo>
                    <a:pt x="444930" y="318744"/>
                  </a:lnTo>
                  <a:lnTo>
                    <a:pt x="444930" y="175868"/>
                  </a:lnTo>
                  <a:cubicBezTo>
                    <a:pt x="444930" y="169605"/>
                    <a:pt x="450010" y="164528"/>
                    <a:pt x="456270" y="164528"/>
                  </a:cubicBezTo>
                  <a:lnTo>
                    <a:pt x="604017" y="164528"/>
                  </a:lnTo>
                  <a:cubicBezTo>
                    <a:pt x="610276" y="164528"/>
                    <a:pt x="615357" y="169605"/>
                    <a:pt x="615357" y="175868"/>
                  </a:cubicBezTo>
                  <a:lnTo>
                    <a:pt x="615357" y="402890"/>
                  </a:lnTo>
                  <a:lnTo>
                    <a:pt x="733340" y="402890"/>
                  </a:lnTo>
                  <a:lnTo>
                    <a:pt x="733340" y="379660"/>
                  </a:lnTo>
                  <a:lnTo>
                    <a:pt x="811253" y="379660"/>
                  </a:lnTo>
                  <a:cubicBezTo>
                    <a:pt x="814762" y="379660"/>
                    <a:pt x="817617" y="376811"/>
                    <a:pt x="817617" y="373296"/>
                  </a:cubicBezTo>
                  <a:lnTo>
                    <a:pt x="817617" y="371987"/>
                  </a:lnTo>
                  <a:cubicBezTo>
                    <a:pt x="817617" y="355828"/>
                    <a:pt x="830711" y="342728"/>
                    <a:pt x="846871" y="342720"/>
                  </a:cubicBezTo>
                  <a:lnTo>
                    <a:pt x="942618" y="342720"/>
                  </a:lnTo>
                  <a:lnTo>
                    <a:pt x="942618" y="443431"/>
                  </a:lnTo>
                  <a:close/>
                </a:path>
              </a:pathLst>
            </a:custGeom>
            <a:gradFill>
              <a:gsLst>
                <a:gs pos="1000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502" name="任意多边形: 形状 501">
              <a:extLst>
                <a:ext uri="{FF2B5EF4-FFF2-40B4-BE49-F238E27FC236}">
                  <a16:creationId xmlns:a16="http://schemas.microsoft.com/office/drawing/2014/main" id="{2CDD8FFA-407C-0061-F73D-2BF3854F694D}"/>
                </a:ext>
              </a:extLst>
            </p:cNvPr>
            <p:cNvSpPr/>
            <p:nvPr/>
          </p:nvSpPr>
          <p:spPr>
            <a:xfrm rot="10800000">
              <a:off x="6180390" y="3252365"/>
              <a:ext cx="14430" cy="14430"/>
            </a:xfrm>
            <a:custGeom>
              <a:avLst/>
              <a:gdLst>
                <a:gd name="connsiteX0" fmla="*/ 12833 w 14430"/>
                <a:gd name="connsiteY0" fmla="*/ -59 h 14430"/>
                <a:gd name="connsiteX1" fmla="*/ 13946 w 14430"/>
                <a:gd name="connsiteY1" fmla="*/ -59 h 14430"/>
                <a:gd name="connsiteX2" fmla="*/ 13946 w 14430"/>
                <a:gd name="connsiteY2" fmla="*/ 14372 h 14430"/>
                <a:gd name="connsiteX3" fmla="*/ 12833 w 14430"/>
                <a:gd name="connsiteY3" fmla="*/ 14372 h 14430"/>
                <a:gd name="connsiteX4" fmla="*/ 629 w 14430"/>
                <a:gd name="connsiteY4" fmla="*/ 14372 h 14430"/>
                <a:gd name="connsiteX5" fmla="*/ -485 w 14430"/>
                <a:gd name="connsiteY5" fmla="*/ 14372 h 14430"/>
                <a:gd name="connsiteX6" fmla="*/ -485 w 14430"/>
                <a:gd name="connsiteY6" fmla="*/ -59 h 14430"/>
                <a:gd name="connsiteX7" fmla="*/ 629 w 14430"/>
                <a:gd name="connsiteY7" fmla="*/ -59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2833" y="-59"/>
                  </a:moveTo>
                  <a:cubicBezTo>
                    <a:pt x="13447" y="-59"/>
                    <a:pt x="13946" y="-59"/>
                    <a:pt x="13946" y="-59"/>
                  </a:cubicBezTo>
                  <a:lnTo>
                    <a:pt x="13946" y="14372"/>
                  </a:lnTo>
                  <a:cubicBezTo>
                    <a:pt x="13946" y="14372"/>
                    <a:pt x="13448" y="14372"/>
                    <a:pt x="12833" y="14372"/>
                  </a:cubicBezTo>
                  <a:lnTo>
                    <a:pt x="629" y="14372"/>
                  </a:lnTo>
                  <a:cubicBezTo>
                    <a:pt x="14" y="14372"/>
                    <a:pt x="-485" y="14372"/>
                    <a:pt x="-485" y="14372"/>
                  </a:cubicBezTo>
                  <a:lnTo>
                    <a:pt x="-485" y="-59"/>
                  </a:lnTo>
                  <a:cubicBezTo>
                    <a:pt x="-485" y="-59"/>
                    <a:pt x="13" y="-59"/>
                    <a:pt x="629" y="-59"/>
                  </a:cubicBezTo>
                  <a:close/>
                </a:path>
              </a:pathLst>
            </a:custGeom>
            <a:gradFill>
              <a:gsLst>
                <a:gs pos="0">
                  <a:srgbClr val="FFFFFF"/>
                </a:gs>
                <a:gs pos="79000">
                  <a:srgbClr val="D1D3D4"/>
                </a:gs>
              </a:gsLst>
              <a:lin ang="5400000" scaled="1"/>
            </a:gradFill>
            <a:ln w="1309" cap="flat">
              <a:noFill/>
              <a:prstDash val="solid"/>
              <a:miter/>
            </a:ln>
          </p:spPr>
          <p:txBody>
            <a:bodyPr rtlCol="0" anchor="ctr"/>
            <a:lstStyle/>
            <a:p>
              <a:endParaRPr lang="zh-CN" altLang="en-US"/>
            </a:p>
          </p:txBody>
        </p:sp>
        <p:sp>
          <p:nvSpPr>
            <p:cNvPr id="503" name="任意多边形: 形状 502">
              <a:extLst>
                <a:ext uri="{FF2B5EF4-FFF2-40B4-BE49-F238E27FC236}">
                  <a16:creationId xmlns:a16="http://schemas.microsoft.com/office/drawing/2014/main" id="{29F16309-1D4D-4078-80C2-723B4D34E615}"/>
                </a:ext>
              </a:extLst>
            </p:cNvPr>
            <p:cNvSpPr/>
            <p:nvPr/>
          </p:nvSpPr>
          <p:spPr>
            <a:xfrm rot="10800000">
              <a:off x="6155379" y="3252365"/>
              <a:ext cx="14430" cy="14430"/>
            </a:xfrm>
            <a:custGeom>
              <a:avLst/>
              <a:gdLst>
                <a:gd name="connsiteX0" fmla="*/ 12832 w 14430"/>
                <a:gd name="connsiteY0" fmla="*/ -59 h 14430"/>
                <a:gd name="connsiteX1" fmla="*/ 13946 w 14430"/>
                <a:gd name="connsiteY1" fmla="*/ -59 h 14430"/>
                <a:gd name="connsiteX2" fmla="*/ 13946 w 14430"/>
                <a:gd name="connsiteY2" fmla="*/ 14372 h 14430"/>
                <a:gd name="connsiteX3" fmla="*/ 12832 w 14430"/>
                <a:gd name="connsiteY3" fmla="*/ 14372 h 14430"/>
                <a:gd name="connsiteX4" fmla="*/ 628 w 14430"/>
                <a:gd name="connsiteY4" fmla="*/ 14372 h 14430"/>
                <a:gd name="connsiteX5" fmla="*/ -485 w 14430"/>
                <a:gd name="connsiteY5" fmla="*/ 14372 h 14430"/>
                <a:gd name="connsiteX6" fmla="*/ -485 w 14430"/>
                <a:gd name="connsiteY6" fmla="*/ -59 h 14430"/>
                <a:gd name="connsiteX7" fmla="*/ 628 w 14430"/>
                <a:gd name="connsiteY7" fmla="*/ -59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2832" y="-59"/>
                  </a:moveTo>
                  <a:cubicBezTo>
                    <a:pt x="13447" y="-59"/>
                    <a:pt x="13946" y="-59"/>
                    <a:pt x="13946" y="-59"/>
                  </a:cubicBezTo>
                  <a:lnTo>
                    <a:pt x="13946" y="14372"/>
                  </a:lnTo>
                  <a:cubicBezTo>
                    <a:pt x="13946" y="14372"/>
                    <a:pt x="13447" y="14372"/>
                    <a:pt x="12832" y="14372"/>
                  </a:cubicBezTo>
                  <a:lnTo>
                    <a:pt x="628" y="14372"/>
                  </a:lnTo>
                  <a:cubicBezTo>
                    <a:pt x="14" y="14372"/>
                    <a:pt x="-485" y="14372"/>
                    <a:pt x="-485" y="14372"/>
                  </a:cubicBezTo>
                  <a:lnTo>
                    <a:pt x="-485" y="-59"/>
                  </a:lnTo>
                  <a:cubicBezTo>
                    <a:pt x="-485" y="-59"/>
                    <a:pt x="13" y="-59"/>
                    <a:pt x="628" y="-59"/>
                  </a:cubicBezTo>
                  <a:close/>
                </a:path>
              </a:pathLst>
            </a:custGeom>
            <a:gradFill>
              <a:gsLst>
                <a:gs pos="0">
                  <a:srgbClr val="FFFFFF"/>
                </a:gs>
                <a:gs pos="79000">
                  <a:srgbClr val="D1D3D4"/>
                </a:gs>
              </a:gsLst>
              <a:lin ang="5400000" scaled="1"/>
            </a:gradFill>
            <a:ln w="1309" cap="flat">
              <a:noFill/>
              <a:prstDash val="solid"/>
              <a:miter/>
            </a:ln>
          </p:spPr>
          <p:txBody>
            <a:bodyPr rtlCol="0" anchor="ctr"/>
            <a:lstStyle/>
            <a:p>
              <a:endParaRPr lang="zh-CN" altLang="en-US"/>
            </a:p>
          </p:txBody>
        </p:sp>
        <p:sp>
          <p:nvSpPr>
            <p:cNvPr id="504" name="任意多边形: 形状 503">
              <a:extLst>
                <a:ext uri="{FF2B5EF4-FFF2-40B4-BE49-F238E27FC236}">
                  <a16:creationId xmlns:a16="http://schemas.microsoft.com/office/drawing/2014/main" id="{BF138D93-F3F7-9A43-9E20-6962FFFFF2DE}"/>
                </a:ext>
              </a:extLst>
            </p:cNvPr>
            <p:cNvSpPr/>
            <p:nvPr/>
          </p:nvSpPr>
          <p:spPr>
            <a:xfrm rot="10800000">
              <a:off x="6130382" y="3252365"/>
              <a:ext cx="14430" cy="14430"/>
            </a:xfrm>
            <a:custGeom>
              <a:avLst/>
              <a:gdLst>
                <a:gd name="connsiteX0" fmla="*/ 12832 w 14430"/>
                <a:gd name="connsiteY0" fmla="*/ -59 h 14430"/>
                <a:gd name="connsiteX1" fmla="*/ 13945 w 14430"/>
                <a:gd name="connsiteY1" fmla="*/ -59 h 14430"/>
                <a:gd name="connsiteX2" fmla="*/ 13945 w 14430"/>
                <a:gd name="connsiteY2" fmla="*/ 14372 h 14430"/>
                <a:gd name="connsiteX3" fmla="*/ 12832 w 14430"/>
                <a:gd name="connsiteY3" fmla="*/ 14372 h 14430"/>
                <a:gd name="connsiteX4" fmla="*/ 628 w 14430"/>
                <a:gd name="connsiteY4" fmla="*/ 14372 h 14430"/>
                <a:gd name="connsiteX5" fmla="*/ -485 w 14430"/>
                <a:gd name="connsiteY5" fmla="*/ 14372 h 14430"/>
                <a:gd name="connsiteX6" fmla="*/ -485 w 14430"/>
                <a:gd name="connsiteY6" fmla="*/ -59 h 14430"/>
                <a:gd name="connsiteX7" fmla="*/ 628 w 14430"/>
                <a:gd name="connsiteY7" fmla="*/ -59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2832" y="-59"/>
                  </a:moveTo>
                  <a:cubicBezTo>
                    <a:pt x="13447" y="-59"/>
                    <a:pt x="13945" y="-59"/>
                    <a:pt x="13945" y="-59"/>
                  </a:cubicBezTo>
                  <a:lnTo>
                    <a:pt x="13945" y="14372"/>
                  </a:lnTo>
                  <a:cubicBezTo>
                    <a:pt x="13945" y="14372"/>
                    <a:pt x="13447" y="14372"/>
                    <a:pt x="12832" y="14372"/>
                  </a:cubicBezTo>
                  <a:lnTo>
                    <a:pt x="628" y="14372"/>
                  </a:lnTo>
                  <a:cubicBezTo>
                    <a:pt x="14" y="14372"/>
                    <a:pt x="-485" y="14372"/>
                    <a:pt x="-485" y="14372"/>
                  </a:cubicBezTo>
                  <a:lnTo>
                    <a:pt x="-485" y="-59"/>
                  </a:lnTo>
                  <a:cubicBezTo>
                    <a:pt x="-485" y="-59"/>
                    <a:pt x="13" y="-59"/>
                    <a:pt x="628" y="-59"/>
                  </a:cubicBezTo>
                  <a:close/>
                </a:path>
              </a:pathLst>
            </a:custGeom>
            <a:gradFill>
              <a:gsLst>
                <a:gs pos="0">
                  <a:srgbClr val="FFFFFF"/>
                </a:gs>
                <a:gs pos="79000">
                  <a:srgbClr val="D1D3D4"/>
                </a:gs>
              </a:gsLst>
              <a:lin ang="5400000" scaled="1"/>
            </a:gradFill>
            <a:ln w="1309" cap="flat">
              <a:noFill/>
              <a:prstDash val="solid"/>
              <a:miter/>
            </a:ln>
          </p:spPr>
          <p:txBody>
            <a:bodyPr rtlCol="0" anchor="ctr"/>
            <a:lstStyle/>
            <a:p>
              <a:endParaRPr lang="zh-CN" altLang="en-US"/>
            </a:p>
          </p:txBody>
        </p:sp>
        <p:sp>
          <p:nvSpPr>
            <p:cNvPr id="505" name="任意多边形: 形状 504">
              <a:extLst>
                <a:ext uri="{FF2B5EF4-FFF2-40B4-BE49-F238E27FC236}">
                  <a16:creationId xmlns:a16="http://schemas.microsoft.com/office/drawing/2014/main" id="{1D4B8A16-4997-302B-30C5-A91019D0E3DF}"/>
                </a:ext>
              </a:extLst>
            </p:cNvPr>
            <p:cNvSpPr/>
            <p:nvPr/>
          </p:nvSpPr>
          <p:spPr>
            <a:xfrm rot="10800000">
              <a:off x="6105358" y="3252365"/>
              <a:ext cx="14430" cy="14430"/>
            </a:xfrm>
            <a:custGeom>
              <a:avLst/>
              <a:gdLst>
                <a:gd name="connsiteX0" fmla="*/ 12832 w 14430"/>
                <a:gd name="connsiteY0" fmla="*/ -59 h 14430"/>
                <a:gd name="connsiteX1" fmla="*/ 13946 w 14430"/>
                <a:gd name="connsiteY1" fmla="*/ -59 h 14430"/>
                <a:gd name="connsiteX2" fmla="*/ 13946 w 14430"/>
                <a:gd name="connsiteY2" fmla="*/ 14372 h 14430"/>
                <a:gd name="connsiteX3" fmla="*/ 12832 w 14430"/>
                <a:gd name="connsiteY3" fmla="*/ 14372 h 14430"/>
                <a:gd name="connsiteX4" fmla="*/ 628 w 14430"/>
                <a:gd name="connsiteY4" fmla="*/ 14372 h 14430"/>
                <a:gd name="connsiteX5" fmla="*/ -485 w 14430"/>
                <a:gd name="connsiteY5" fmla="*/ 14372 h 14430"/>
                <a:gd name="connsiteX6" fmla="*/ -485 w 14430"/>
                <a:gd name="connsiteY6" fmla="*/ -59 h 14430"/>
                <a:gd name="connsiteX7" fmla="*/ 628 w 14430"/>
                <a:gd name="connsiteY7" fmla="*/ -59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2832" y="-59"/>
                  </a:moveTo>
                  <a:cubicBezTo>
                    <a:pt x="13447" y="-59"/>
                    <a:pt x="13946" y="-59"/>
                    <a:pt x="13946" y="-59"/>
                  </a:cubicBezTo>
                  <a:lnTo>
                    <a:pt x="13946" y="14372"/>
                  </a:lnTo>
                  <a:cubicBezTo>
                    <a:pt x="13946" y="14372"/>
                    <a:pt x="13448" y="14372"/>
                    <a:pt x="12832" y="14372"/>
                  </a:cubicBezTo>
                  <a:lnTo>
                    <a:pt x="628" y="14372"/>
                  </a:lnTo>
                  <a:cubicBezTo>
                    <a:pt x="14" y="14372"/>
                    <a:pt x="-485" y="14372"/>
                    <a:pt x="-485" y="14372"/>
                  </a:cubicBezTo>
                  <a:lnTo>
                    <a:pt x="-485" y="-59"/>
                  </a:lnTo>
                  <a:cubicBezTo>
                    <a:pt x="-485" y="-59"/>
                    <a:pt x="13" y="-59"/>
                    <a:pt x="628" y="-59"/>
                  </a:cubicBezTo>
                  <a:close/>
                </a:path>
              </a:pathLst>
            </a:custGeom>
            <a:gradFill>
              <a:gsLst>
                <a:gs pos="0">
                  <a:srgbClr val="FFFFFF"/>
                </a:gs>
                <a:gs pos="79000">
                  <a:srgbClr val="D1D3D4"/>
                </a:gs>
              </a:gsLst>
              <a:lin ang="5400000" scaled="1"/>
            </a:gradFill>
            <a:ln w="1309" cap="flat">
              <a:noFill/>
              <a:prstDash val="solid"/>
              <a:miter/>
            </a:ln>
          </p:spPr>
          <p:txBody>
            <a:bodyPr rtlCol="0" anchor="ctr"/>
            <a:lstStyle/>
            <a:p>
              <a:endParaRPr lang="zh-CN" altLang="en-US"/>
            </a:p>
          </p:txBody>
        </p:sp>
        <p:sp>
          <p:nvSpPr>
            <p:cNvPr id="506" name="任意多边形: 形状 505">
              <a:extLst>
                <a:ext uri="{FF2B5EF4-FFF2-40B4-BE49-F238E27FC236}">
                  <a16:creationId xmlns:a16="http://schemas.microsoft.com/office/drawing/2014/main" id="{4AD9634E-A8C2-0128-7346-169B4104EAF6}"/>
                </a:ext>
              </a:extLst>
            </p:cNvPr>
            <p:cNvSpPr/>
            <p:nvPr/>
          </p:nvSpPr>
          <p:spPr>
            <a:xfrm rot="10800000">
              <a:off x="6080360" y="3252365"/>
              <a:ext cx="14430" cy="14430"/>
            </a:xfrm>
            <a:custGeom>
              <a:avLst/>
              <a:gdLst>
                <a:gd name="connsiteX0" fmla="*/ 12832 w 14430"/>
                <a:gd name="connsiteY0" fmla="*/ -59 h 14430"/>
                <a:gd name="connsiteX1" fmla="*/ 13946 w 14430"/>
                <a:gd name="connsiteY1" fmla="*/ -59 h 14430"/>
                <a:gd name="connsiteX2" fmla="*/ 13946 w 14430"/>
                <a:gd name="connsiteY2" fmla="*/ 14372 h 14430"/>
                <a:gd name="connsiteX3" fmla="*/ 12832 w 14430"/>
                <a:gd name="connsiteY3" fmla="*/ 14372 h 14430"/>
                <a:gd name="connsiteX4" fmla="*/ 628 w 14430"/>
                <a:gd name="connsiteY4" fmla="*/ 14372 h 14430"/>
                <a:gd name="connsiteX5" fmla="*/ -485 w 14430"/>
                <a:gd name="connsiteY5" fmla="*/ 14372 h 14430"/>
                <a:gd name="connsiteX6" fmla="*/ -485 w 14430"/>
                <a:gd name="connsiteY6" fmla="*/ -59 h 14430"/>
                <a:gd name="connsiteX7" fmla="*/ 628 w 14430"/>
                <a:gd name="connsiteY7" fmla="*/ -59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2832" y="-59"/>
                  </a:moveTo>
                  <a:cubicBezTo>
                    <a:pt x="13447" y="-59"/>
                    <a:pt x="13946" y="-59"/>
                    <a:pt x="13946" y="-59"/>
                  </a:cubicBezTo>
                  <a:lnTo>
                    <a:pt x="13946" y="14372"/>
                  </a:lnTo>
                  <a:cubicBezTo>
                    <a:pt x="13946" y="14372"/>
                    <a:pt x="13447" y="14372"/>
                    <a:pt x="12832" y="14372"/>
                  </a:cubicBezTo>
                  <a:lnTo>
                    <a:pt x="628" y="14372"/>
                  </a:lnTo>
                  <a:cubicBezTo>
                    <a:pt x="14" y="14372"/>
                    <a:pt x="-485" y="14372"/>
                    <a:pt x="-485" y="14372"/>
                  </a:cubicBezTo>
                  <a:lnTo>
                    <a:pt x="-485" y="-59"/>
                  </a:lnTo>
                  <a:cubicBezTo>
                    <a:pt x="-485" y="-59"/>
                    <a:pt x="13" y="-59"/>
                    <a:pt x="628" y="-59"/>
                  </a:cubicBezTo>
                  <a:close/>
                </a:path>
              </a:pathLst>
            </a:custGeom>
            <a:gradFill>
              <a:gsLst>
                <a:gs pos="0">
                  <a:srgbClr val="FFFFFF"/>
                </a:gs>
                <a:gs pos="79000">
                  <a:srgbClr val="D1D3D4"/>
                </a:gs>
              </a:gsLst>
              <a:lin ang="5400000" scaled="1"/>
            </a:gradFill>
            <a:ln w="1309" cap="flat">
              <a:noFill/>
              <a:prstDash val="solid"/>
              <a:miter/>
            </a:ln>
          </p:spPr>
          <p:txBody>
            <a:bodyPr rtlCol="0" anchor="ctr"/>
            <a:lstStyle/>
            <a:p>
              <a:endParaRPr lang="zh-CN" altLang="en-US"/>
            </a:p>
          </p:txBody>
        </p:sp>
        <p:sp>
          <p:nvSpPr>
            <p:cNvPr id="507" name="任意多边形: 形状 506">
              <a:extLst>
                <a:ext uri="{FF2B5EF4-FFF2-40B4-BE49-F238E27FC236}">
                  <a16:creationId xmlns:a16="http://schemas.microsoft.com/office/drawing/2014/main" id="{3F6852ED-A3ED-5824-2C35-96D78ACF4BF0}"/>
                </a:ext>
              </a:extLst>
            </p:cNvPr>
            <p:cNvSpPr/>
            <p:nvPr/>
          </p:nvSpPr>
          <p:spPr>
            <a:xfrm rot="10800000">
              <a:off x="6180390" y="3278698"/>
              <a:ext cx="14430" cy="14430"/>
            </a:xfrm>
            <a:custGeom>
              <a:avLst/>
              <a:gdLst>
                <a:gd name="connsiteX0" fmla="*/ 12833 w 14430"/>
                <a:gd name="connsiteY0" fmla="*/ -59 h 14430"/>
                <a:gd name="connsiteX1" fmla="*/ 13946 w 14430"/>
                <a:gd name="connsiteY1" fmla="*/ -59 h 14430"/>
                <a:gd name="connsiteX2" fmla="*/ 13946 w 14430"/>
                <a:gd name="connsiteY2" fmla="*/ 14372 h 14430"/>
                <a:gd name="connsiteX3" fmla="*/ 12833 w 14430"/>
                <a:gd name="connsiteY3" fmla="*/ 14372 h 14430"/>
                <a:gd name="connsiteX4" fmla="*/ 629 w 14430"/>
                <a:gd name="connsiteY4" fmla="*/ 14372 h 14430"/>
                <a:gd name="connsiteX5" fmla="*/ -485 w 14430"/>
                <a:gd name="connsiteY5" fmla="*/ 14372 h 14430"/>
                <a:gd name="connsiteX6" fmla="*/ -485 w 14430"/>
                <a:gd name="connsiteY6" fmla="*/ -59 h 14430"/>
                <a:gd name="connsiteX7" fmla="*/ 629 w 14430"/>
                <a:gd name="connsiteY7" fmla="*/ -59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2833" y="-59"/>
                  </a:moveTo>
                  <a:cubicBezTo>
                    <a:pt x="13447" y="-59"/>
                    <a:pt x="13946" y="-59"/>
                    <a:pt x="13946" y="-59"/>
                  </a:cubicBezTo>
                  <a:lnTo>
                    <a:pt x="13946" y="14372"/>
                  </a:lnTo>
                  <a:cubicBezTo>
                    <a:pt x="13946" y="14372"/>
                    <a:pt x="13448" y="14372"/>
                    <a:pt x="12833" y="14372"/>
                  </a:cubicBezTo>
                  <a:lnTo>
                    <a:pt x="629" y="14372"/>
                  </a:lnTo>
                  <a:cubicBezTo>
                    <a:pt x="14" y="14372"/>
                    <a:pt x="-485" y="14372"/>
                    <a:pt x="-485" y="14372"/>
                  </a:cubicBezTo>
                  <a:lnTo>
                    <a:pt x="-485" y="-59"/>
                  </a:lnTo>
                  <a:cubicBezTo>
                    <a:pt x="-485" y="-59"/>
                    <a:pt x="13" y="-59"/>
                    <a:pt x="629" y="-59"/>
                  </a:cubicBezTo>
                  <a:close/>
                </a:path>
              </a:pathLst>
            </a:custGeom>
            <a:gradFill>
              <a:gsLst>
                <a:gs pos="0">
                  <a:srgbClr val="FFFFFF"/>
                </a:gs>
                <a:gs pos="79000">
                  <a:srgbClr val="D1D3D4"/>
                </a:gs>
              </a:gsLst>
              <a:lin ang="5400000" scaled="1"/>
            </a:gradFill>
            <a:ln w="1309" cap="flat">
              <a:noFill/>
              <a:prstDash val="solid"/>
              <a:miter/>
            </a:ln>
          </p:spPr>
          <p:txBody>
            <a:bodyPr rtlCol="0" anchor="ctr"/>
            <a:lstStyle/>
            <a:p>
              <a:endParaRPr lang="zh-CN" altLang="en-US"/>
            </a:p>
          </p:txBody>
        </p:sp>
        <p:sp>
          <p:nvSpPr>
            <p:cNvPr id="508" name="任意多边形: 形状 507">
              <a:extLst>
                <a:ext uri="{FF2B5EF4-FFF2-40B4-BE49-F238E27FC236}">
                  <a16:creationId xmlns:a16="http://schemas.microsoft.com/office/drawing/2014/main" id="{16EBF103-4331-70D3-8063-A32DD50E1D79}"/>
                </a:ext>
              </a:extLst>
            </p:cNvPr>
            <p:cNvSpPr/>
            <p:nvPr/>
          </p:nvSpPr>
          <p:spPr>
            <a:xfrm rot="10800000">
              <a:off x="6155379" y="3278698"/>
              <a:ext cx="14430" cy="14430"/>
            </a:xfrm>
            <a:custGeom>
              <a:avLst/>
              <a:gdLst>
                <a:gd name="connsiteX0" fmla="*/ 12832 w 14430"/>
                <a:gd name="connsiteY0" fmla="*/ -59 h 14430"/>
                <a:gd name="connsiteX1" fmla="*/ 13946 w 14430"/>
                <a:gd name="connsiteY1" fmla="*/ -59 h 14430"/>
                <a:gd name="connsiteX2" fmla="*/ 13946 w 14430"/>
                <a:gd name="connsiteY2" fmla="*/ 14372 h 14430"/>
                <a:gd name="connsiteX3" fmla="*/ 12832 w 14430"/>
                <a:gd name="connsiteY3" fmla="*/ 14372 h 14430"/>
                <a:gd name="connsiteX4" fmla="*/ 628 w 14430"/>
                <a:gd name="connsiteY4" fmla="*/ 14372 h 14430"/>
                <a:gd name="connsiteX5" fmla="*/ -485 w 14430"/>
                <a:gd name="connsiteY5" fmla="*/ 14372 h 14430"/>
                <a:gd name="connsiteX6" fmla="*/ -485 w 14430"/>
                <a:gd name="connsiteY6" fmla="*/ -59 h 14430"/>
                <a:gd name="connsiteX7" fmla="*/ 628 w 14430"/>
                <a:gd name="connsiteY7" fmla="*/ -59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2832" y="-59"/>
                  </a:moveTo>
                  <a:cubicBezTo>
                    <a:pt x="13447" y="-59"/>
                    <a:pt x="13946" y="-59"/>
                    <a:pt x="13946" y="-59"/>
                  </a:cubicBezTo>
                  <a:lnTo>
                    <a:pt x="13946" y="14372"/>
                  </a:lnTo>
                  <a:cubicBezTo>
                    <a:pt x="13946" y="14372"/>
                    <a:pt x="13447" y="14372"/>
                    <a:pt x="12832" y="14372"/>
                  </a:cubicBezTo>
                  <a:lnTo>
                    <a:pt x="628" y="14372"/>
                  </a:lnTo>
                  <a:cubicBezTo>
                    <a:pt x="14" y="14372"/>
                    <a:pt x="-485" y="14372"/>
                    <a:pt x="-485" y="14372"/>
                  </a:cubicBezTo>
                  <a:lnTo>
                    <a:pt x="-485" y="-59"/>
                  </a:lnTo>
                  <a:cubicBezTo>
                    <a:pt x="-485" y="-59"/>
                    <a:pt x="13" y="-59"/>
                    <a:pt x="628" y="-59"/>
                  </a:cubicBezTo>
                  <a:close/>
                </a:path>
              </a:pathLst>
            </a:custGeom>
            <a:gradFill>
              <a:gsLst>
                <a:gs pos="0">
                  <a:srgbClr val="FFFFFF"/>
                </a:gs>
                <a:gs pos="79000">
                  <a:srgbClr val="D1D3D4"/>
                </a:gs>
              </a:gsLst>
              <a:lin ang="5400000" scaled="1"/>
            </a:gradFill>
            <a:ln w="1309" cap="flat">
              <a:noFill/>
              <a:prstDash val="solid"/>
              <a:miter/>
            </a:ln>
          </p:spPr>
          <p:txBody>
            <a:bodyPr rtlCol="0" anchor="ctr"/>
            <a:lstStyle/>
            <a:p>
              <a:endParaRPr lang="zh-CN" altLang="en-US"/>
            </a:p>
          </p:txBody>
        </p:sp>
        <p:sp>
          <p:nvSpPr>
            <p:cNvPr id="509" name="任意多边形: 形状 508">
              <a:extLst>
                <a:ext uri="{FF2B5EF4-FFF2-40B4-BE49-F238E27FC236}">
                  <a16:creationId xmlns:a16="http://schemas.microsoft.com/office/drawing/2014/main" id="{8A61015E-906A-79EB-F35F-130F2DD13663}"/>
                </a:ext>
              </a:extLst>
            </p:cNvPr>
            <p:cNvSpPr/>
            <p:nvPr/>
          </p:nvSpPr>
          <p:spPr>
            <a:xfrm rot="10800000">
              <a:off x="6130382" y="3278698"/>
              <a:ext cx="14430" cy="14430"/>
            </a:xfrm>
            <a:custGeom>
              <a:avLst/>
              <a:gdLst>
                <a:gd name="connsiteX0" fmla="*/ 12832 w 14430"/>
                <a:gd name="connsiteY0" fmla="*/ -59 h 14430"/>
                <a:gd name="connsiteX1" fmla="*/ 13945 w 14430"/>
                <a:gd name="connsiteY1" fmla="*/ -59 h 14430"/>
                <a:gd name="connsiteX2" fmla="*/ 13945 w 14430"/>
                <a:gd name="connsiteY2" fmla="*/ 14372 h 14430"/>
                <a:gd name="connsiteX3" fmla="*/ 12832 w 14430"/>
                <a:gd name="connsiteY3" fmla="*/ 14372 h 14430"/>
                <a:gd name="connsiteX4" fmla="*/ 628 w 14430"/>
                <a:gd name="connsiteY4" fmla="*/ 14372 h 14430"/>
                <a:gd name="connsiteX5" fmla="*/ -485 w 14430"/>
                <a:gd name="connsiteY5" fmla="*/ 14372 h 14430"/>
                <a:gd name="connsiteX6" fmla="*/ -485 w 14430"/>
                <a:gd name="connsiteY6" fmla="*/ -59 h 14430"/>
                <a:gd name="connsiteX7" fmla="*/ 628 w 14430"/>
                <a:gd name="connsiteY7" fmla="*/ -59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2832" y="-59"/>
                  </a:moveTo>
                  <a:cubicBezTo>
                    <a:pt x="13447" y="-59"/>
                    <a:pt x="13945" y="-59"/>
                    <a:pt x="13945" y="-59"/>
                  </a:cubicBezTo>
                  <a:lnTo>
                    <a:pt x="13945" y="14372"/>
                  </a:lnTo>
                  <a:cubicBezTo>
                    <a:pt x="13945" y="14372"/>
                    <a:pt x="13447" y="14372"/>
                    <a:pt x="12832" y="14372"/>
                  </a:cubicBezTo>
                  <a:lnTo>
                    <a:pt x="628" y="14372"/>
                  </a:lnTo>
                  <a:cubicBezTo>
                    <a:pt x="14" y="14372"/>
                    <a:pt x="-485" y="14372"/>
                    <a:pt x="-485" y="14372"/>
                  </a:cubicBezTo>
                  <a:lnTo>
                    <a:pt x="-485" y="-59"/>
                  </a:lnTo>
                  <a:cubicBezTo>
                    <a:pt x="-485" y="-59"/>
                    <a:pt x="13" y="-59"/>
                    <a:pt x="628" y="-59"/>
                  </a:cubicBezTo>
                  <a:close/>
                </a:path>
              </a:pathLst>
            </a:custGeom>
            <a:gradFill>
              <a:gsLst>
                <a:gs pos="0">
                  <a:srgbClr val="FFFFFF"/>
                </a:gs>
                <a:gs pos="79000">
                  <a:srgbClr val="D1D3D4"/>
                </a:gs>
              </a:gsLst>
              <a:lin ang="5400000" scaled="1"/>
            </a:gradFill>
            <a:ln w="1309" cap="flat">
              <a:noFill/>
              <a:prstDash val="solid"/>
              <a:miter/>
            </a:ln>
          </p:spPr>
          <p:txBody>
            <a:bodyPr rtlCol="0" anchor="ctr"/>
            <a:lstStyle/>
            <a:p>
              <a:endParaRPr lang="zh-CN" altLang="en-US"/>
            </a:p>
          </p:txBody>
        </p:sp>
        <p:sp>
          <p:nvSpPr>
            <p:cNvPr id="510" name="任意多边形: 形状 509">
              <a:extLst>
                <a:ext uri="{FF2B5EF4-FFF2-40B4-BE49-F238E27FC236}">
                  <a16:creationId xmlns:a16="http://schemas.microsoft.com/office/drawing/2014/main" id="{68928248-47AC-14E7-64AC-EF4238D9F06A}"/>
                </a:ext>
              </a:extLst>
            </p:cNvPr>
            <p:cNvSpPr/>
            <p:nvPr/>
          </p:nvSpPr>
          <p:spPr>
            <a:xfrm rot="10800000">
              <a:off x="6105358" y="3278698"/>
              <a:ext cx="14430" cy="14430"/>
            </a:xfrm>
            <a:custGeom>
              <a:avLst/>
              <a:gdLst>
                <a:gd name="connsiteX0" fmla="*/ 12832 w 14430"/>
                <a:gd name="connsiteY0" fmla="*/ -59 h 14430"/>
                <a:gd name="connsiteX1" fmla="*/ 13946 w 14430"/>
                <a:gd name="connsiteY1" fmla="*/ -59 h 14430"/>
                <a:gd name="connsiteX2" fmla="*/ 13946 w 14430"/>
                <a:gd name="connsiteY2" fmla="*/ 14372 h 14430"/>
                <a:gd name="connsiteX3" fmla="*/ 12832 w 14430"/>
                <a:gd name="connsiteY3" fmla="*/ 14372 h 14430"/>
                <a:gd name="connsiteX4" fmla="*/ 628 w 14430"/>
                <a:gd name="connsiteY4" fmla="*/ 14372 h 14430"/>
                <a:gd name="connsiteX5" fmla="*/ -485 w 14430"/>
                <a:gd name="connsiteY5" fmla="*/ 14372 h 14430"/>
                <a:gd name="connsiteX6" fmla="*/ -485 w 14430"/>
                <a:gd name="connsiteY6" fmla="*/ -59 h 14430"/>
                <a:gd name="connsiteX7" fmla="*/ 628 w 14430"/>
                <a:gd name="connsiteY7" fmla="*/ -59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2832" y="-59"/>
                  </a:moveTo>
                  <a:cubicBezTo>
                    <a:pt x="13447" y="-59"/>
                    <a:pt x="13946" y="-59"/>
                    <a:pt x="13946" y="-59"/>
                  </a:cubicBezTo>
                  <a:lnTo>
                    <a:pt x="13946" y="14372"/>
                  </a:lnTo>
                  <a:cubicBezTo>
                    <a:pt x="13946" y="14372"/>
                    <a:pt x="13448" y="14372"/>
                    <a:pt x="12832" y="14372"/>
                  </a:cubicBezTo>
                  <a:lnTo>
                    <a:pt x="628" y="14372"/>
                  </a:lnTo>
                  <a:cubicBezTo>
                    <a:pt x="14" y="14372"/>
                    <a:pt x="-485" y="14372"/>
                    <a:pt x="-485" y="14372"/>
                  </a:cubicBezTo>
                  <a:lnTo>
                    <a:pt x="-485" y="-59"/>
                  </a:lnTo>
                  <a:cubicBezTo>
                    <a:pt x="-485" y="-59"/>
                    <a:pt x="13" y="-59"/>
                    <a:pt x="628" y="-59"/>
                  </a:cubicBezTo>
                  <a:close/>
                </a:path>
              </a:pathLst>
            </a:custGeom>
            <a:gradFill>
              <a:gsLst>
                <a:gs pos="0">
                  <a:srgbClr val="FFFFFF"/>
                </a:gs>
                <a:gs pos="79000">
                  <a:srgbClr val="D1D3D4"/>
                </a:gs>
              </a:gsLst>
              <a:lin ang="5400000" scaled="1"/>
            </a:gradFill>
            <a:ln w="1309" cap="flat">
              <a:noFill/>
              <a:prstDash val="solid"/>
              <a:miter/>
            </a:ln>
          </p:spPr>
          <p:txBody>
            <a:bodyPr rtlCol="0" anchor="ctr"/>
            <a:lstStyle/>
            <a:p>
              <a:endParaRPr lang="zh-CN" altLang="en-US"/>
            </a:p>
          </p:txBody>
        </p:sp>
        <p:sp>
          <p:nvSpPr>
            <p:cNvPr id="511" name="任意多边形: 形状 510">
              <a:extLst>
                <a:ext uri="{FF2B5EF4-FFF2-40B4-BE49-F238E27FC236}">
                  <a16:creationId xmlns:a16="http://schemas.microsoft.com/office/drawing/2014/main" id="{62400EDD-7D32-7050-946D-21758C7757D6}"/>
                </a:ext>
              </a:extLst>
            </p:cNvPr>
            <p:cNvSpPr/>
            <p:nvPr/>
          </p:nvSpPr>
          <p:spPr>
            <a:xfrm rot="10800000">
              <a:off x="6080360" y="3278698"/>
              <a:ext cx="14430" cy="14430"/>
            </a:xfrm>
            <a:custGeom>
              <a:avLst/>
              <a:gdLst>
                <a:gd name="connsiteX0" fmla="*/ 12832 w 14430"/>
                <a:gd name="connsiteY0" fmla="*/ -59 h 14430"/>
                <a:gd name="connsiteX1" fmla="*/ 13946 w 14430"/>
                <a:gd name="connsiteY1" fmla="*/ -59 h 14430"/>
                <a:gd name="connsiteX2" fmla="*/ 13946 w 14430"/>
                <a:gd name="connsiteY2" fmla="*/ 14372 h 14430"/>
                <a:gd name="connsiteX3" fmla="*/ 12832 w 14430"/>
                <a:gd name="connsiteY3" fmla="*/ 14372 h 14430"/>
                <a:gd name="connsiteX4" fmla="*/ 628 w 14430"/>
                <a:gd name="connsiteY4" fmla="*/ 14372 h 14430"/>
                <a:gd name="connsiteX5" fmla="*/ -485 w 14430"/>
                <a:gd name="connsiteY5" fmla="*/ 14372 h 14430"/>
                <a:gd name="connsiteX6" fmla="*/ -485 w 14430"/>
                <a:gd name="connsiteY6" fmla="*/ -59 h 14430"/>
                <a:gd name="connsiteX7" fmla="*/ 628 w 14430"/>
                <a:gd name="connsiteY7" fmla="*/ -59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2832" y="-59"/>
                  </a:moveTo>
                  <a:cubicBezTo>
                    <a:pt x="13447" y="-59"/>
                    <a:pt x="13946" y="-59"/>
                    <a:pt x="13946" y="-59"/>
                  </a:cubicBezTo>
                  <a:lnTo>
                    <a:pt x="13946" y="14372"/>
                  </a:lnTo>
                  <a:cubicBezTo>
                    <a:pt x="13946" y="14372"/>
                    <a:pt x="13447" y="14372"/>
                    <a:pt x="12832" y="14372"/>
                  </a:cubicBezTo>
                  <a:lnTo>
                    <a:pt x="628" y="14372"/>
                  </a:lnTo>
                  <a:cubicBezTo>
                    <a:pt x="14" y="14372"/>
                    <a:pt x="-485" y="14372"/>
                    <a:pt x="-485" y="14372"/>
                  </a:cubicBezTo>
                  <a:lnTo>
                    <a:pt x="-485" y="-59"/>
                  </a:lnTo>
                  <a:cubicBezTo>
                    <a:pt x="-485" y="-59"/>
                    <a:pt x="13" y="-59"/>
                    <a:pt x="628" y="-59"/>
                  </a:cubicBezTo>
                  <a:close/>
                </a:path>
              </a:pathLst>
            </a:custGeom>
            <a:gradFill>
              <a:gsLst>
                <a:gs pos="0">
                  <a:srgbClr val="FFFFFF"/>
                </a:gs>
                <a:gs pos="79000">
                  <a:srgbClr val="D1D3D4"/>
                </a:gs>
              </a:gsLst>
              <a:lin ang="5400000" scaled="1"/>
            </a:gradFill>
            <a:ln w="1309" cap="flat">
              <a:noFill/>
              <a:prstDash val="solid"/>
              <a:miter/>
            </a:ln>
          </p:spPr>
          <p:txBody>
            <a:bodyPr rtlCol="0" anchor="ctr"/>
            <a:lstStyle/>
            <a:p>
              <a:endParaRPr lang="zh-CN" altLang="en-US"/>
            </a:p>
          </p:txBody>
        </p:sp>
        <p:sp>
          <p:nvSpPr>
            <p:cNvPr id="512" name="任意多边形: 形状 511">
              <a:extLst>
                <a:ext uri="{FF2B5EF4-FFF2-40B4-BE49-F238E27FC236}">
                  <a16:creationId xmlns:a16="http://schemas.microsoft.com/office/drawing/2014/main" id="{CDC45515-9CD0-5FA9-C3FB-AD9D02861508}"/>
                </a:ext>
              </a:extLst>
            </p:cNvPr>
            <p:cNvSpPr/>
            <p:nvPr/>
          </p:nvSpPr>
          <p:spPr>
            <a:xfrm rot="10800000">
              <a:off x="6180390" y="3305032"/>
              <a:ext cx="14430" cy="14430"/>
            </a:xfrm>
            <a:custGeom>
              <a:avLst/>
              <a:gdLst>
                <a:gd name="connsiteX0" fmla="*/ 12833 w 14430"/>
                <a:gd name="connsiteY0" fmla="*/ -59 h 14430"/>
                <a:gd name="connsiteX1" fmla="*/ 13946 w 14430"/>
                <a:gd name="connsiteY1" fmla="*/ -59 h 14430"/>
                <a:gd name="connsiteX2" fmla="*/ 13946 w 14430"/>
                <a:gd name="connsiteY2" fmla="*/ 14372 h 14430"/>
                <a:gd name="connsiteX3" fmla="*/ 12833 w 14430"/>
                <a:gd name="connsiteY3" fmla="*/ 14372 h 14430"/>
                <a:gd name="connsiteX4" fmla="*/ 629 w 14430"/>
                <a:gd name="connsiteY4" fmla="*/ 14372 h 14430"/>
                <a:gd name="connsiteX5" fmla="*/ -485 w 14430"/>
                <a:gd name="connsiteY5" fmla="*/ 14372 h 14430"/>
                <a:gd name="connsiteX6" fmla="*/ -485 w 14430"/>
                <a:gd name="connsiteY6" fmla="*/ -59 h 14430"/>
                <a:gd name="connsiteX7" fmla="*/ 629 w 14430"/>
                <a:gd name="connsiteY7" fmla="*/ -59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2833" y="-59"/>
                  </a:moveTo>
                  <a:cubicBezTo>
                    <a:pt x="13447" y="-59"/>
                    <a:pt x="13946" y="-59"/>
                    <a:pt x="13946" y="-59"/>
                  </a:cubicBezTo>
                  <a:lnTo>
                    <a:pt x="13946" y="14372"/>
                  </a:lnTo>
                  <a:cubicBezTo>
                    <a:pt x="13946" y="14372"/>
                    <a:pt x="13448" y="14372"/>
                    <a:pt x="12833" y="14372"/>
                  </a:cubicBezTo>
                  <a:lnTo>
                    <a:pt x="629" y="14372"/>
                  </a:lnTo>
                  <a:cubicBezTo>
                    <a:pt x="14" y="14372"/>
                    <a:pt x="-485" y="14372"/>
                    <a:pt x="-485" y="14372"/>
                  </a:cubicBezTo>
                  <a:lnTo>
                    <a:pt x="-485" y="-59"/>
                  </a:lnTo>
                  <a:cubicBezTo>
                    <a:pt x="-485" y="-59"/>
                    <a:pt x="13" y="-59"/>
                    <a:pt x="629" y="-59"/>
                  </a:cubicBezTo>
                  <a:close/>
                </a:path>
              </a:pathLst>
            </a:custGeom>
            <a:gradFill>
              <a:gsLst>
                <a:gs pos="0">
                  <a:srgbClr val="FFFFFF"/>
                </a:gs>
                <a:gs pos="79000">
                  <a:srgbClr val="D1D3D4"/>
                </a:gs>
              </a:gsLst>
              <a:lin ang="5400000" scaled="1"/>
            </a:gradFill>
            <a:ln w="1309" cap="flat">
              <a:noFill/>
              <a:prstDash val="solid"/>
              <a:miter/>
            </a:ln>
          </p:spPr>
          <p:txBody>
            <a:bodyPr rtlCol="0" anchor="ctr"/>
            <a:lstStyle/>
            <a:p>
              <a:endParaRPr lang="zh-CN" altLang="en-US"/>
            </a:p>
          </p:txBody>
        </p:sp>
        <p:sp>
          <p:nvSpPr>
            <p:cNvPr id="513" name="任意多边形: 形状 512">
              <a:extLst>
                <a:ext uri="{FF2B5EF4-FFF2-40B4-BE49-F238E27FC236}">
                  <a16:creationId xmlns:a16="http://schemas.microsoft.com/office/drawing/2014/main" id="{F1D41CDC-53D7-33C9-2701-7F1D9F29E83E}"/>
                </a:ext>
              </a:extLst>
            </p:cNvPr>
            <p:cNvSpPr/>
            <p:nvPr/>
          </p:nvSpPr>
          <p:spPr>
            <a:xfrm rot="10800000">
              <a:off x="6155379" y="3305032"/>
              <a:ext cx="14430" cy="14430"/>
            </a:xfrm>
            <a:custGeom>
              <a:avLst/>
              <a:gdLst>
                <a:gd name="connsiteX0" fmla="*/ 12832 w 14430"/>
                <a:gd name="connsiteY0" fmla="*/ -59 h 14430"/>
                <a:gd name="connsiteX1" fmla="*/ 13946 w 14430"/>
                <a:gd name="connsiteY1" fmla="*/ -59 h 14430"/>
                <a:gd name="connsiteX2" fmla="*/ 13946 w 14430"/>
                <a:gd name="connsiteY2" fmla="*/ 14372 h 14430"/>
                <a:gd name="connsiteX3" fmla="*/ 12832 w 14430"/>
                <a:gd name="connsiteY3" fmla="*/ 14372 h 14430"/>
                <a:gd name="connsiteX4" fmla="*/ 628 w 14430"/>
                <a:gd name="connsiteY4" fmla="*/ 14372 h 14430"/>
                <a:gd name="connsiteX5" fmla="*/ -485 w 14430"/>
                <a:gd name="connsiteY5" fmla="*/ 14372 h 14430"/>
                <a:gd name="connsiteX6" fmla="*/ -485 w 14430"/>
                <a:gd name="connsiteY6" fmla="*/ -59 h 14430"/>
                <a:gd name="connsiteX7" fmla="*/ 628 w 14430"/>
                <a:gd name="connsiteY7" fmla="*/ -59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2832" y="-59"/>
                  </a:moveTo>
                  <a:cubicBezTo>
                    <a:pt x="13447" y="-59"/>
                    <a:pt x="13946" y="-59"/>
                    <a:pt x="13946" y="-59"/>
                  </a:cubicBezTo>
                  <a:lnTo>
                    <a:pt x="13946" y="14372"/>
                  </a:lnTo>
                  <a:cubicBezTo>
                    <a:pt x="13946" y="14372"/>
                    <a:pt x="13447" y="14372"/>
                    <a:pt x="12832" y="14372"/>
                  </a:cubicBezTo>
                  <a:lnTo>
                    <a:pt x="628" y="14372"/>
                  </a:lnTo>
                  <a:cubicBezTo>
                    <a:pt x="14" y="14372"/>
                    <a:pt x="-485" y="14372"/>
                    <a:pt x="-485" y="14372"/>
                  </a:cubicBezTo>
                  <a:lnTo>
                    <a:pt x="-485" y="-59"/>
                  </a:lnTo>
                  <a:cubicBezTo>
                    <a:pt x="-485" y="-59"/>
                    <a:pt x="13" y="-59"/>
                    <a:pt x="628" y="-59"/>
                  </a:cubicBezTo>
                  <a:close/>
                </a:path>
              </a:pathLst>
            </a:custGeom>
            <a:gradFill>
              <a:gsLst>
                <a:gs pos="0">
                  <a:srgbClr val="FFFFFF"/>
                </a:gs>
                <a:gs pos="79000">
                  <a:srgbClr val="D1D3D4"/>
                </a:gs>
              </a:gsLst>
              <a:lin ang="5400000" scaled="1"/>
            </a:gradFill>
            <a:ln w="1309" cap="flat">
              <a:noFill/>
              <a:prstDash val="solid"/>
              <a:miter/>
            </a:ln>
          </p:spPr>
          <p:txBody>
            <a:bodyPr rtlCol="0" anchor="ctr"/>
            <a:lstStyle/>
            <a:p>
              <a:endParaRPr lang="zh-CN" altLang="en-US"/>
            </a:p>
          </p:txBody>
        </p:sp>
        <p:sp>
          <p:nvSpPr>
            <p:cNvPr id="514" name="任意多边形: 形状 513">
              <a:extLst>
                <a:ext uri="{FF2B5EF4-FFF2-40B4-BE49-F238E27FC236}">
                  <a16:creationId xmlns:a16="http://schemas.microsoft.com/office/drawing/2014/main" id="{D0110707-84C3-00FA-8440-88BF97B268EC}"/>
                </a:ext>
              </a:extLst>
            </p:cNvPr>
            <p:cNvSpPr/>
            <p:nvPr/>
          </p:nvSpPr>
          <p:spPr>
            <a:xfrm rot="10800000">
              <a:off x="6130382" y="3305032"/>
              <a:ext cx="14430" cy="14430"/>
            </a:xfrm>
            <a:custGeom>
              <a:avLst/>
              <a:gdLst>
                <a:gd name="connsiteX0" fmla="*/ 12832 w 14430"/>
                <a:gd name="connsiteY0" fmla="*/ -59 h 14430"/>
                <a:gd name="connsiteX1" fmla="*/ 13945 w 14430"/>
                <a:gd name="connsiteY1" fmla="*/ -59 h 14430"/>
                <a:gd name="connsiteX2" fmla="*/ 13945 w 14430"/>
                <a:gd name="connsiteY2" fmla="*/ 14372 h 14430"/>
                <a:gd name="connsiteX3" fmla="*/ 12832 w 14430"/>
                <a:gd name="connsiteY3" fmla="*/ 14372 h 14430"/>
                <a:gd name="connsiteX4" fmla="*/ 628 w 14430"/>
                <a:gd name="connsiteY4" fmla="*/ 14372 h 14430"/>
                <a:gd name="connsiteX5" fmla="*/ -485 w 14430"/>
                <a:gd name="connsiteY5" fmla="*/ 14372 h 14430"/>
                <a:gd name="connsiteX6" fmla="*/ -485 w 14430"/>
                <a:gd name="connsiteY6" fmla="*/ -59 h 14430"/>
                <a:gd name="connsiteX7" fmla="*/ 628 w 14430"/>
                <a:gd name="connsiteY7" fmla="*/ -59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2832" y="-59"/>
                  </a:moveTo>
                  <a:cubicBezTo>
                    <a:pt x="13447" y="-59"/>
                    <a:pt x="13945" y="-59"/>
                    <a:pt x="13945" y="-59"/>
                  </a:cubicBezTo>
                  <a:lnTo>
                    <a:pt x="13945" y="14372"/>
                  </a:lnTo>
                  <a:cubicBezTo>
                    <a:pt x="13945" y="14372"/>
                    <a:pt x="13447" y="14372"/>
                    <a:pt x="12832" y="14372"/>
                  </a:cubicBezTo>
                  <a:lnTo>
                    <a:pt x="628" y="14372"/>
                  </a:lnTo>
                  <a:cubicBezTo>
                    <a:pt x="14" y="14372"/>
                    <a:pt x="-485" y="14372"/>
                    <a:pt x="-485" y="14372"/>
                  </a:cubicBezTo>
                  <a:lnTo>
                    <a:pt x="-485" y="-59"/>
                  </a:lnTo>
                  <a:cubicBezTo>
                    <a:pt x="-485" y="-59"/>
                    <a:pt x="13" y="-59"/>
                    <a:pt x="628" y="-59"/>
                  </a:cubicBezTo>
                  <a:close/>
                </a:path>
              </a:pathLst>
            </a:custGeom>
            <a:gradFill>
              <a:gsLst>
                <a:gs pos="0">
                  <a:srgbClr val="FFFFFF"/>
                </a:gs>
                <a:gs pos="79000">
                  <a:srgbClr val="D1D3D4"/>
                </a:gs>
              </a:gsLst>
              <a:lin ang="5400000" scaled="1"/>
            </a:gradFill>
            <a:ln w="1309" cap="flat">
              <a:noFill/>
              <a:prstDash val="solid"/>
              <a:miter/>
            </a:ln>
          </p:spPr>
          <p:txBody>
            <a:bodyPr rtlCol="0" anchor="ctr"/>
            <a:lstStyle/>
            <a:p>
              <a:endParaRPr lang="zh-CN" altLang="en-US"/>
            </a:p>
          </p:txBody>
        </p:sp>
        <p:sp>
          <p:nvSpPr>
            <p:cNvPr id="515" name="任意多边形: 形状 514">
              <a:extLst>
                <a:ext uri="{FF2B5EF4-FFF2-40B4-BE49-F238E27FC236}">
                  <a16:creationId xmlns:a16="http://schemas.microsoft.com/office/drawing/2014/main" id="{C5141734-3CD4-7086-3661-7543E90C647A}"/>
                </a:ext>
              </a:extLst>
            </p:cNvPr>
            <p:cNvSpPr/>
            <p:nvPr/>
          </p:nvSpPr>
          <p:spPr>
            <a:xfrm rot="10800000">
              <a:off x="6105358" y="3305032"/>
              <a:ext cx="14430" cy="14430"/>
            </a:xfrm>
            <a:custGeom>
              <a:avLst/>
              <a:gdLst>
                <a:gd name="connsiteX0" fmla="*/ 12832 w 14430"/>
                <a:gd name="connsiteY0" fmla="*/ -59 h 14430"/>
                <a:gd name="connsiteX1" fmla="*/ 13946 w 14430"/>
                <a:gd name="connsiteY1" fmla="*/ -59 h 14430"/>
                <a:gd name="connsiteX2" fmla="*/ 13946 w 14430"/>
                <a:gd name="connsiteY2" fmla="*/ 14372 h 14430"/>
                <a:gd name="connsiteX3" fmla="*/ 12832 w 14430"/>
                <a:gd name="connsiteY3" fmla="*/ 14372 h 14430"/>
                <a:gd name="connsiteX4" fmla="*/ 628 w 14430"/>
                <a:gd name="connsiteY4" fmla="*/ 14372 h 14430"/>
                <a:gd name="connsiteX5" fmla="*/ -485 w 14430"/>
                <a:gd name="connsiteY5" fmla="*/ 14372 h 14430"/>
                <a:gd name="connsiteX6" fmla="*/ -485 w 14430"/>
                <a:gd name="connsiteY6" fmla="*/ -59 h 14430"/>
                <a:gd name="connsiteX7" fmla="*/ 628 w 14430"/>
                <a:gd name="connsiteY7" fmla="*/ -59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2832" y="-59"/>
                  </a:moveTo>
                  <a:cubicBezTo>
                    <a:pt x="13447" y="-59"/>
                    <a:pt x="13946" y="-59"/>
                    <a:pt x="13946" y="-59"/>
                  </a:cubicBezTo>
                  <a:lnTo>
                    <a:pt x="13946" y="14372"/>
                  </a:lnTo>
                  <a:cubicBezTo>
                    <a:pt x="13946" y="14372"/>
                    <a:pt x="13448" y="14372"/>
                    <a:pt x="12832" y="14372"/>
                  </a:cubicBezTo>
                  <a:lnTo>
                    <a:pt x="628" y="14372"/>
                  </a:lnTo>
                  <a:cubicBezTo>
                    <a:pt x="14" y="14372"/>
                    <a:pt x="-485" y="14372"/>
                    <a:pt x="-485" y="14372"/>
                  </a:cubicBezTo>
                  <a:lnTo>
                    <a:pt x="-485" y="-59"/>
                  </a:lnTo>
                  <a:cubicBezTo>
                    <a:pt x="-485" y="-59"/>
                    <a:pt x="13" y="-59"/>
                    <a:pt x="628" y="-59"/>
                  </a:cubicBezTo>
                  <a:close/>
                </a:path>
              </a:pathLst>
            </a:custGeom>
            <a:gradFill>
              <a:gsLst>
                <a:gs pos="0">
                  <a:srgbClr val="FFFFFF"/>
                </a:gs>
                <a:gs pos="79000">
                  <a:srgbClr val="D1D3D4"/>
                </a:gs>
              </a:gsLst>
              <a:lin ang="5400000" scaled="1"/>
            </a:gradFill>
            <a:ln w="1309" cap="flat">
              <a:noFill/>
              <a:prstDash val="solid"/>
              <a:miter/>
            </a:ln>
          </p:spPr>
          <p:txBody>
            <a:bodyPr rtlCol="0" anchor="ctr"/>
            <a:lstStyle/>
            <a:p>
              <a:endParaRPr lang="zh-CN" altLang="en-US"/>
            </a:p>
          </p:txBody>
        </p:sp>
        <p:sp>
          <p:nvSpPr>
            <p:cNvPr id="516" name="任意多边形: 形状 515">
              <a:extLst>
                <a:ext uri="{FF2B5EF4-FFF2-40B4-BE49-F238E27FC236}">
                  <a16:creationId xmlns:a16="http://schemas.microsoft.com/office/drawing/2014/main" id="{29023046-54F3-A1F8-B0DF-DFBB9A37BA66}"/>
                </a:ext>
              </a:extLst>
            </p:cNvPr>
            <p:cNvSpPr/>
            <p:nvPr/>
          </p:nvSpPr>
          <p:spPr>
            <a:xfrm rot="10800000">
              <a:off x="6080360" y="3305032"/>
              <a:ext cx="14430" cy="14430"/>
            </a:xfrm>
            <a:custGeom>
              <a:avLst/>
              <a:gdLst>
                <a:gd name="connsiteX0" fmla="*/ 12832 w 14430"/>
                <a:gd name="connsiteY0" fmla="*/ -59 h 14430"/>
                <a:gd name="connsiteX1" fmla="*/ 13946 w 14430"/>
                <a:gd name="connsiteY1" fmla="*/ -59 h 14430"/>
                <a:gd name="connsiteX2" fmla="*/ 13946 w 14430"/>
                <a:gd name="connsiteY2" fmla="*/ 14372 h 14430"/>
                <a:gd name="connsiteX3" fmla="*/ 12832 w 14430"/>
                <a:gd name="connsiteY3" fmla="*/ 14372 h 14430"/>
                <a:gd name="connsiteX4" fmla="*/ 628 w 14430"/>
                <a:gd name="connsiteY4" fmla="*/ 14372 h 14430"/>
                <a:gd name="connsiteX5" fmla="*/ -485 w 14430"/>
                <a:gd name="connsiteY5" fmla="*/ 14372 h 14430"/>
                <a:gd name="connsiteX6" fmla="*/ -485 w 14430"/>
                <a:gd name="connsiteY6" fmla="*/ -59 h 14430"/>
                <a:gd name="connsiteX7" fmla="*/ 628 w 14430"/>
                <a:gd name="connsiteY7" fmla="*/ -59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2832" y="-59"/>
                  </a:moveTo>
                  <a:cubicBezTo>
                    <a:pt x="13447" y="-59"/>
                    <a:pt x="13946" y="-59"/>
                    <a:pt x="13946" y="-59"/>
                  </a:cubicBezTo>
                  <a:lnTo>
                    <a:pt x="13946" y="14372"/>
                  </a:lnTo>
                  <a:cubicBezTo>
                    <a:pt x="13946" y="14372"/>
                    <a:pt x="13447" y="14372"/>
                    <a:pt x="12832" y="14372"/>
                  </a:cubicBezTo>
                  <a:lnTo>
                    <a:pt x="628" y="14372"/>
                  </a:lnTo>
                  <a:cubicBezTo>
                    <a:pt x="14" y="14372"/>
                    <a:pt x="-485" y="14372"/>
                    <a:pt x="-485" y="14372"/>
                  </a:cubicBezTo>
                  <a:lnTo>
                    <a:pt x="-485" y="-59"/>
                  </a:lnTo>
                  <a:cubicBezTo>
                    <a:pt x="-485" y="-59"/>
                    <a:pt x="13" y="-59"/>
                    <a:pt x="628" y="-59"/>
                  </a:cubicBezTo>
                  <a:close/>
                </a:path>
              </a:pathLst>
            </a:custGeom>
            <a:gradFill>
              <a:gsLst>
                <a:gs pos="0">
                  <a:srgbClr val="FFFFFF"/>
                </a:gs>
                <a:gs pos="79000">
                  <a:srgbClr val="D1D3D4"/>
                </a:gs>
              </a:gsLst>
              <a:lin ang="5400000" scaled="1"/>
            </a:gradFill>
            <a:ln w="1309" cap="flat">
              <a:noFill/>
              <a:prstDash val="solid"/>
              <a:miter/>
            </a:ln>
          </p:spPr>
          <p:txBody>
            <a:bodyPr rtlCol="0" anchor="ctr"/>
            <a:lstStyle/>
            <a:p>
              <a:endParaRPr lang="zh-CN" altLang="en-US"/>
            </a:p>
          </p:txBody>
        </p:sp>
        <p:sp>
          <p:nvSpPr>
            <p:cNvPr id="517" name="任意多边形: 形状 516">
              <a:extLst>
                <a:ext uri="{FF2B5EF4-FFF2-40B4-BE49-F238E27FC236}">
                  <a16:creationId xmlns:a16="http://schemas.microsoft.com/office/drawing/2014/main" id="{BD1E12A1-6C99-CB72-EE44-2C234B1BB4CF}"/>
                </a:ext>
              </a:extLst>
            </p:cNvPr>
            <p:cNvSpPr/>
            <p:nvPr/>
          </p:nvSpPr>
          <p:spPr>
            <a:xfrm rot="10800000">
              <a:off x="6180390" y="3331391"/>
              <a:ext cx="14430" cy="14430"/>
            </a:xfrm>
            <a:custGeom>
              <a:avLst/>
              <a:gdLst>
                <a:gd name="connsiteX0" fmla="*/ 12833 w 14430"/>
                <a:gd name="connsiteY0" fmla="*/ -59 h 14430"/>
                <a:gd name="connsiteX1" fmla="*/ 13946 w 14430"/>
                <a:gd name="connsiteY1" fmla="*/ -59 h 14430"/>
                <a:gd name="connsiteX2" fmla="*/ 13946 w 14430"/>
                <a:gd name="connsiteY2" fmla="*/ 14372 h 14430"/>
                <a:gd name="connsiteX3" fmla="*/ 12833 w 14430"/>
                <a:gd name="connsiteY3" fmla="*/ 14372 h 14430"/>
                <a:gd name="connsiteX4" fmla="*/ 629 w 14430"/>
                <a:gd name="connsiteY4" fmla="*/ 14372 h 14430"/>
                <a:gd name="connsiteX5" fmla="*/ -485 w 14430"/>
                <a:gd name="connsiteY5" fmla="*/ 14372 h 14430"/>
                <a:gd name="connsiteX6" fmla="*/ -485 w 14430"/>
                <a:gd name="connsiteY6" fmla="*/ -59 h 14430"/>
                <a:gd name="connsiteX7" fmla="*/ 629 w 14430"/>
                <a:gd name="connsiteY7" fmla="*/ -59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2833" y="-59"/>
                  </a:moveTo>
                  <a:cubicBezTo>
                    <a:pt x="13447" y="-59"/>
                    <a:pt x="13946" y="-59"/>
                    <a:pt x="13946" y="-59"/>
                  </a:cubicBezTo>
                  <a:lnTo>
                    <a:pt x="13946" y="14372"/>
                  </a:lnTo>
                  <a:cubicBezTo>
                    <a:pt x="13946" y="14372"/>
                    <a:pt x="13448" y="14372"/>
                    <a:pt x="12833" y="14372"/>
                  </a:cubicBezTo>
                  <a:lnTo>
                    <a:pt x="629" y="14372"/>
                  </a:lnTo>
                  <a:cubicBezTo>
                    <a:pt x="14" y="14372"/>
                    <a:pt x="-485" y="14372"/>
                    <a:pt x="-485" y="14372"/>
                  </a:cubicBezTo>
                  <a:lnTo>
                    <a:pt x="-485" y="-59"/>
                  </a:lnTo>
                  <a:cubicBezTo>
                    <a:pt x="-485" y="-59"/>
                    <a:pt x="13" y="-59"/>
                    <a:pt x="629" y="-59"/>
                  </a:cubicBezTo>
                  <a:close/>
                </a:path>
              </a:pathLst>
            </a:custGeom>
            <a:gradFill>
              <a:gsLst>
                <a:gs pos="0">
                  <a:srgbClr val="FFFFFF"/>
                </a:gs>
                <a:gs pos="79000">
                  <a:srgbClr val="D1D3D4"/>
                </a:gs>
              </a:gsLst>
              <a:lin ang="5400000" scaled="1"/>
            </a:gradFill>
            <a:ln w="1309" cap="flat">
              <a:noFill/>
              <a:prstDash val="solid"/>
              <a:miter/>
            </a:ln>
          </p:spPr>
          <p:txBody>
            <a:bodyPr rtlCol="0" anchor="ctr"/>
            <a:lstStyle/>
            <a:p>
              <a:endParaRPr lang="zh-CN" altLang="en-US"/>
            </a:p>
          </p:txBody>
        </p:sp>
        <p:sp>
          <p:nvSpPr>
            <p:cNvPr id="518" name="任意多边形: 形状 517">
              <a:extLst>
                <a:ext uri="{FF2B5EF4-FFF2-40B4-BE49-F238E27FC236}">
                  <a16:creationId xmlns:a16="http://schemas.microsoft.com/office/drawing/2014/main" id="{74841FFC-C969-E7CA-962D-7C04FBC4616C}"/>
                </a:ext>
              </a:extLst>
            </p:cNvPr>
            <p:cNvSpPr/>
            <p:nvPr/>
          </p:nvSpPr>
          <p:spPr>
            <a:xfrm rot="10800000">
              <a:off x="6155379" y="3331391"/>
              <a:ext cx="14430" cy="14430"/>
            </a:xfrm>
            <a:custGeom>
              <a:avLst/>
              <a:gdLst>
                <a:gd name="connsiteX0" fmla="*/ 12832 w 14430"/>
                <a:gd name="connsiteY0" fmla="*/ -59 h 14430"/>
                <a:gd name="connsiteX1" fmla="*/ 13946 w 14430"/>
                <a:gd name="connsiteY1" fmla="*/ -59 h 14430"/>
                <a:gd name="connsiteX2" fmla="*/ 13946 w 14430"/>
                <a:gd name="connsiteY2" fmla="*/ 14372 h 14430"/>
                <a:gd name="connsiteX3" fmla="*/ 12832 w 14430"/>
                <a:gd name="connsiteY3" fmla="*/ 14372 h 14430"/>
                <a:gd name="connsiteX4" fmla="*/ 628 w 14430"/>
                <a:gd name="connsiteY4" fmla="*/ 14372 h 14430"/>
                <a:gd name="connsiteX5" fmla="*/ -485 w 14430"/>
                <a:gd name="connsiteY5" fmla="*/ 14372 h 14430"/>
                <a:gd name="connsiteX6" fmla="*/ -485 w 14430"/>
                <a:gd name="connsiteY6" fmla="*/ -59 h 14430"/>
                <a:gd name="connsiteX7" fmla="*/ 628 w 14430"/>
                <a:gd name="connsiteY7" fmla="*/ -59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2832" y="-59"/>
                  </a:moveTo>
                  <a:cubicBezTo>
                    <a:pt x="13447" y="-59"/>
                    <a:pt x="13946" y="-59"/>
                    <a:pt x="13946" y="-59"/>
                  </a:cubicBezTo>
                  <a:lnTo>
                    <a:pt x="13946" y="14372"/>
                  </a:lnTo>
                  <a:cubicBezTo>
                    <a:pt x="13946" y="14372"/>
                    <a:pt x="13447" y="14372"/>
                    <a:pt x="12832" y="14372"/>
                  </a:cubicBezTo>
                  <a:lnTo>
                    <a:pt x="628" y="14372"/>
                  </a:lnTo>
                  <a:cubicBezTo>
                    <a:pt x="14" y="14372"/>
                    <a:pt x="-485" y="14372"/>
                    <a:pt x="-485" y="14372"/>
                  </a:cubicBezTo>
                  <a:lnTo>
                    <a:pt x="-485" y="-59"/>
                  </a:lnTo>
                  <a:cubicBezTo>
                    <a:pt x="-485" y="-59"/>
                    <a:pt x="13" y="-59"/>
                    <a:pt x="628" y="-59"/>
                  </a:cubicBezTo>
                  <a:close/>
                </a:path>
              </a:pathLst>
            </a:custGeom>
            <a:gradFill>
              <a:gsLst>
                <a:gs pos="0">
                  <a:srgbClr val="FFFFFF"/>
                </a:gs>
                <a:gs pos="79000">
                  <a:srgbClr val="D1D3D4"/>
                </a:gs>
              </a:gsLst>
              <a:lin ang="5400000" scaled="1"/>
            </a:gradFill>
            <a:ln w="1309" cap="flat">
              <a:noFill/>
              <a:prstDash val="solid"/>
              <a:miter/>
            </a:ln>
          </p:spPr>
          <p:txBody>
            <a:bodyPr rtlCol="0" anchor="ctr"/>
            <a:lstStyle/>
            <a:p>
              <a:endParaRPr lang="zh-CN" altLang="en-US"/>
            </a:p>
          </p:txBody>
        </p:sp>
        <p:sp>
          <p:nvSpPr>
            <p:cNvPr id="519" name="任意多边形: 形状 518">
              <a:extLst>
                <a:ext uri="{FF2B5EF4-FFF2-40B4-BE49-F238E27FC236}">
                  <a16:creationId xmlns:a16="http://schemas.microsoft.com/office/drawing/2014/main" id="{877C6B28-F041-B05D-120F-33C2C60E4CF7}"/>
                </a:ext>
              </a:extLst>
            </p:cNvPr>
            <p:cNvSpPr/>
            <p:nvPr/>
          </p:nvSpPr>
          <p:spPr>
            <a:xfrm rot="10800000">
              <a:off x="6130382" y="3331391"/>
              <a:ext cx="14430" cy="14430"/>
            </a:xfrm>
            <a:custGeom>
              <a:avLst/>
              <a:gdLst>
                <a:gd name="connsiteX0" fmla="*/ 12832 w 14430"/>
                <a:gd name="connsiteY0" fmla="*/ -59 h 14430"/>
                <a:gd name="connsiteX1" fmla="*/ 13945 w 14430"/>
                <a:gd name="connsiteY1" fmla="*/ -59 h 14430"/>
                <a:gd name="connsiteX2" fmla="*/ 13945 w 14430"/>
                <a:gd name="connsiteY2" fmla="*/ 14372 h 14430"/>
                <a:gd name="connsiteX3" fmla="*/ 12832 w 14430"/>
                <a:gd name="connsiteY3" fmla="*/ 14372 h 14430"/>
                <a:gd name="connsiteX4" fmla="*/ 628 w 14430"/>
                <a:gd name="connsiteY4" fmla="*/ 14372 h 14430"/>
                <a:gd name="connsiteX5" fmla="*/ -485 w 14430"/>
                <a:gd name="connsiteY5" fmla="*/ 14372 h 14430"/>
                <a:gd name="connsiteX6" fmla="*/ -485 w 14430"/>
                <a:gd name="connsiteY6" fmla="*/ -59 h 14430"/>
                <a:gd name="connsiteX7" fmla="*/ 628 w 14430"/>
                <a:gd name="connsiteY7" fmla="*/ -59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2832" y="-59"/>
                  </a:moveTo>
                  <a:cubicBezTo>
                    <a:pt x="13447" y="-59"/>
                    <a:pt x="13945" y="-59"/>
                    <a:pt x="13945" y="-59"/>
                  </a:cubicBezTo>
                  <a:lnTo>
                    <a:pt x="13945" y="14372"/>
                  </a:lnTo>
                  <a:cubicBezTo>
                    <a:pt x="13945" y="14372"/>
                    <a:pt x="13447" y="14372"/>
                    <a:pt x="12832" y="14372"/>
                  </a:cubicBezTo>
                  <a:lnTo>
                    <a:pt x="628" y="14372"/>
                  </a:lnTo>
                  <a:cubicBezTo>
                    <a:pt x="14" y="14372"/>
                    <a:pt x="-485" y="14372"/>
                    <a:pt x="-485" y="14372"/>
                  </a:cubicBezTo>
                  <a:lnTo>
                    <a:pt x="-485" y="-59"/>
                  </a:lnTo>
                  <a:cubicBezTo>
                    <a:pt x="-485" y="-59"/>
                    <a:pt x="13" y="-59"/>
                    <a:pt x="628" y="-59"/>
                  </a:cubicBezTo>
                  <a:close/>
                </a:path>
              </a:pathLst>
            </a:custGeom>
            <a:gradFill>
              <a:gsLst>
                <a:gs pos="0">
                  <a:srgbClr val="FFFFFF"/>
                </a:gs>
                <a:gs pos="79000">
                  <a:srgbClr val="D1D3D4"/>
                </a:gs>
              </a:gsLst>
              <a:lin ang="5400000" scaled="1"/>
            </a:gradFill>
            <a:ln w="1309" cap="flat">
              <a:noFill/>
              <a:prstDash val="solid"/>
              <a:miter/>
            </a:ln>
          </p:spPr>
          <p:txBody>
            <a:bodyPr rtlCol="0" anchor="ctr"/>
            <a:lstStyle/>
            <a:p>
              <a:endParaRPr lang="zh-CN" altLang="en-US"/>
            </a:p>
          </p:txBody>
        </p:sp>
        <p:sp>
          <p:nvSpPr>
            <p:cNvPr id="520" name="任意多边形: 形状 519">
              <a:extLst>
                <a:ext uri="{FF2B5EF4-FFF2-40B4-BE49-F238E27FC236}">
                  <a16:creationId xmlns:a16="http://schemas.microsoft.com/office/drawing/2014/main" id="{BA87E9FB-A823-A411-3CF0-DFCA3B31188A}"/>
                </a:ext>
              </a:extLst>
            </p:cNvPr>
            <p:cNvSpPr/>
            <p:nvPr/>
          </p:nvSpPr>
          <p:spPr>
            <a:xfrm rot="10800000">
              <a:off x="6105358" y="3331391"/>
              <a:ext cx="14430" cy="14430"/>
            </a:xfrm>
            <a:custGeom>
              <a:avLst/>
              <a:gdLst>
                <a:gd name="connsiteX0" fmla="*/ 12832 w 14430"/>
                <a:gd name="connsiteY0" fmla="*/ -59 h 14430"/>
                <a:gd name="connsiteX1" fmla="*/ 13946 w 14430"/>
                <a:gd name="connsiteY1" fmla="*/ -59 h 14430"/>
                <a:gd name="connsiteX2" fmla="*/ 13946 w 14430"/>
                <a:gd name="connsiteY2" fmla="*/ 14372 h 14430"/>
                <a:gd name="connsiteX3" fmla="*/ 12832 w 14430"/>
                <a:gd name="connsiteY3" fmla="*/ 14372 h 14430"/>
                <a:gd name="connsiteX4" fmla="*/ 628 w 14430"/>
                <a:gd name="connsiteY4" fmla="*/ 14372 h 14430"/>
                <a:gd name="connsiteX5" fmla="*/ -485 w 14430"/>
                <a:gd name="connsiteY5" fmla="*/ 14372 h 14430"/>
                <a:gd name="connsiteX6" fmla="*/ -485 w 14430"/>
                <a:gd name="connsiteY6" fmla="*/ -59 h 14430"/>
                <a:gd name="connsiteX7" fmla="*/ 628 w 14430"/>
                <a:gd name="connsiteY7" fmla="*/ -59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2832" y="-59"/>
                  </a:moveTo>
                  <a:cubicBezTo>
                    <a:pt x="13447" y="-59"/>
                    <a:pt x="13946" y="-59"/>
                    <a:pt x="13946" y="-59"/>
                  </a:cubicBezTo>
                  <a:lnTo>
                    <a:pt x="13946" y="14372"/>
                  </a:lnTo>
                  <a:cubicBezTo>
                    <a:pt x="13946" y="14372"/>
                    <a:pt x="13448" y="14372"/>
                    <a:pt x="12832" y="14372"/>
                  </a:cubicBezTo>
                  <a:lnTo>
                    <a:pt x="628" y="14372"/>
                  </a:lnTo>
                  <a:cubicBezTo>
                    <a:pt x="14" y="14372"/>
                    <a:pt x="-485" y="14372"/>
                    <a:pt x="-485" y="14372"/>
                  </a:cubicBezTo>
                  <a:lnTo>
                    <a:pt x="-485" y="-59"/>
                  </a:lnTo>
                  <a:cubicBezTo>
                    <a:pt x="-485" y="-59"/>
                    <a:pt x="13" y="-59"/>
                    <a:pt x="628" y="-59"/>
                  </a:cubicBezTo>
                  <a:close/>
                </a:path>
              </a:pathLst>
            </a:custGeom>
            <a:gradFill>
              <a:gsLst>
                <a:gs pos="0">
                  <a:srgbClr val="FFFFFF"/>
                </a:gs>
                <a:gs pos="79000">
                  <a:srgbClr val="D1D3D4"/>
                </a:gs>
              </a:gsLst>
              <a:lin ang="5400000" scaled="1"/>
            </a:gradFill>
            <a:ln w="1309" cap="flat">
              <a:noFill/>
              <a:prstDash val="solid"/>
              <a:miter/>
            </a:ln>
          </p:spPr>
          <p:txBody>
            <a:bodyPr rtlCol="0" anchor="ctr"/>
            <a:lstStyle/>
            <a:p>
              <a:endParaRPr lang="zh-CN" altLang="en-US"/>
            </a:p>
          </p:txBody>
        </p:sp>
        <p:sp>
          <p:nvSpPr>
            <p:cNvPr id="521" name="任意多边形: 形状 520">
              <a:extLst>
                <a:ext uri="{FF2B5EF4-FFF2-40B4-BE49-F238E27FC236}">
                  <a16:creationId xmlns:a16="http://schemas.microsoft.com/office/drawing/2014/main" id="{32A734C2-15D6-C9EB-8C22-07586A978B53}"/>
                </a:ext>
              </a:extLst>
            </p:cNvPr>
            <p:cNvSpPr/>
            <p:nvPr/>
          </p:nvSpPr>
          <p:spPr>
            <a:xfrm rot="10800000">
              <a:off x="6080360" y="3331391"/>
              <a:ext cx="14430" cy="14430"/>
            </a:xfrm>
            <a:custGeom>
              <a:avLst/>
              <a:gdLst>
                <a:gd name="connsiteX0" fmla="*/ 12832 w 14430"/>
                <a:gd name="connsiteY0" fmla="*/ -59 h 14430"/>
                <a:gd name="connsiteX1" fmla="*/ 13946 w 14430"/>
                <a:gd name="connsiteY1" fmla="*/ -59 h 14430"/>
                <a:gd name="connsiteX2" fmla="*/ 13946 w 14430"/>
                <a:gd name="connsiteY2" fmla="*/ 14372 h 14430"/>
                <a:gd name="connsiteX3" fmla="*/ 12832 w 14430"/>
                <a:gd name="connsiteY3" fmla="*/ 14372 h 14430"/>
                <a:gd name="connsiteX4" fmla="*/ 628 w 14430"/>
                <a:gd name="connsiteY4" fmla="*/ 14372 h 14430"/>
                <a:gd name="connsiteX5" fmla="*/ -485 w 14430"/>
                <a:gd name="connsiteY5" fmla="*/ 14372 h 14430"/>
                <a:gd name="connsiteX6" fmla="*/ -485 w 14430"/>
                <a:gd name="connsiteY6" fmla="*/ -59 h 14430"/>
                <a:gd name="connsiteX7" fmla="*/ 628 w 14430"/>
                <a:gd name="connsiteY7" fmla="*/ -59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2832" y="-59"/>
                  </a:moveTo>
                  <a:cubicBezTo>
                    <a:pt x="13447" y="-59"/>
                    <a:pt x="13946" y="-59"/>
                    <a:pt x="13946" y="-59"/>
                  </a:cubicBezTo>
                  <a:lnTo>
                    <a:pt x="13946" y="14372"/>
                  </a:lnTo>
                  <a:cubicBezTo>
                    <a:pt x="13946" y="14372"/>
                    <a:pt x="13447" y="14372"/>
                    <a:pt x="12832" y="14372"/>
                  </a:cubicBezTo>
                  <a:lnTo>
                    <a:pt x="628" y="14372"/>
                  </a:lnTo>
                  <a:cubicBezTo>
                    <a:pt x="14" y="14372"/>
                    <a:pt x="-485" y="14372"/>
                    <a:pt x="-485" y="14372"/>
                  </a:cubicBezTo>
                  <a:lnTo>
                    <a:pt x="-485" y="-59"/>
                  </a:lnTo>
                  <a:cubicBezTo>
                    <a:pt x="-485" y="-59"/>
                    <a:pt x="13" y="-59"/>
                    <a:pt x="628" y="-59"/>
                  </a:cubicBezTo>
                  <a:close/>
                </a:path>
              </a:pathLst>
            </a:custGeom>
            <a:gradFill>
              <a:gsLst>
                <a:gs pos="0">
                  <a:srgbClr val="FFFFFF"/>
                </a:gs>
                <a:gs pos="79000">
                  <a:srgbClr val="D1D3D4"/>
                </a:gs>
              </a:gsLst>
              <a:lin ang="5400000" scaled="1"/>
            </a:gradFill>
            <a:ln w="1309" cap="flat">
              <a:noFill/>
              <a:prstDash val="solid"/>
              <a:miter/>
            </a:ln>
          </p:spPr>
          <p:txBody>
            <a:bodyPr rtlCol="0" anchor="ctr"/>
            <a:lstStyle/>
            <a:p>
              <a:endParaRPr lang="zh-CN" altLang="en-US"/>
            </a:p>
          </p:txBody>
        </p:sp>
        <p:sp>
          <p:nvSpPr>
            <p:cNvPr id="522" name="任意多边形: 形状 521">
              <a:extLst>
                <a:ext uri="{FF2B5EF4-FFF2-40B4-BE49-F238E27FC236}">
                  <a16:creationId xmlns:a16="http://schemas.microsoft.com/office/drawing/2014/main" id="{1DFA4004-43D3-3391-B1BD-21D67BF99D30}"/>
                </a:ext>
              </a:extLst>
            </p:cNvPr>
            <p:cNvSpPr/>
            <p:nvPr/>
          </p:nvSpPr>
          <p:spPr>
            <a:xfrm rot="10800000">
              <a:off x="6180390" y="3357725"/>
              <a:ext cx="14430" cy="14430"/>
            </a:xfrm>
            <a:custGeom>
              <a:avLst/>
              <a:gdLst>
                <a:gd name="connsiteX0" fmla="*/ 12833 w 14430"/>
                <a:gd name="connsiteY0" fmla="*/ -59 h 14430"/>
                <a:gd name="connsiteX1" fmla="*/ 13946 w 14430"/>
                <a:gd name="connsiteY1" fmla="*/ -59 h 14430"/>
                <a:gd name="connsiteX2" fmla="*/ 13946 w 14430"/>
                <a:gd name="connsiteY2" fmla="*/ 14372 h 14430"/>
                <a:gd name="connsiteX3" fmla="*/ 12833 w 14430"/>
                <a:gd name="connsiteY3" fmla="*/ 14372 h 14430"/>
                <a:gd name="connsiteX4" fmla="*/ 629 w 14430"/>
                <a:gd name="connsiteY4" fmla="*/ 14372 h 14430"/>
                <a:gd name="connsiteX5" fmla="*/ -485 w 14430"/>
                <a:gd name="connsiteY5" fmla="*/ 14372 h 14430"/>
                <a:gd name="connsiteX6" fmla="*/ -485 w 14430"/>
                <a:gd name="connsiteY6" fmla="*/ -59 h 14430"/>
                <a:gd name="connsiteX7" fmla="*/ 629 w 14430"/>
                <a:gd name="connsiteY7" fmla="*/ -59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2833" y="-59"/>
                  </a:moveTo>
                  <a:cubicBezTo>
                    <a:pt x="13447" y="-59"/>
                    <a:pt x="13946" y="-59"/>
                    <a:pt x="13946" y="-59"/>
                  </a:cubicBezTo>
                  <a:lnTo>
                    <a:pt x="13946" y="14372"/>
                  </a:lnTo>
                  <a:cubicBezTo>
                    <a:pt x="13946" y="14372"/>
                    <a:pt x="13448" y="14372"/>
                    <a:pt x="12833" y="14372"/>
                  </a:cubicBezTo>
                  <a:lnTo>
                    <a:pt x="629" y="14372"/>
                  </a:lnTo>
                  <a:cubicBezTo>
                    <a:pt x="14" y="14372"/>
                    <a:pt x="-485" y="14372"/>
                    <a:pt x="-485" y="14372"/>
                  </a:cubicBezTo>
                  <a:lnTo>
                    <a:pt x="-485" y="-59"/>
                  </a:lnTo>
                  <a:cubicBezTo>
                    <a:pt x="-485" y="-59"/>
                    <a:pt x="13" y="-59"/>
                    <a:pt x="629" y="-59"/>
                  </a:cubicBezTo>
                  <a:close/>
                </a:path>
              </a:pathLst>
            </a:custGeom>
            <a:gradFill>
              <a:gsLst>
                <a:gs pos="0">
                  <a:srgbClr val="FFFFFF"/>
                </a:gs>
                <a:gs pos="79000">
                  <a:srgbClr val="D1D3D4"/>
                </a:gs>
              </a:gsLst>
              <a:lin ang="5400000" scaled="1"/>
            </a:gradFill>
            <a:ln w="1309" cap="flat">
              <a:noFill/>
              <a:prstDash val="solid"/>
              <a:miter/>
            </a:ln>
          </p:spPr>
          <p:txBody>
            <a:bodyPr rtlCol="0" anchor="ctr"/>
            <a:lstStyle/>
            <a:p>
              <a:endParaRPr lang="zh-CN" altLang="en-US"/>
            </a:p>
          </p:txBody>
        </p:sp>
        <p:sp>
          <p:nvSpPr>
            <p:cNvPr id="523" name="任意多边形: 形状 522">
              <a:extLst>
                <a:ext uri="{FF2B5EF4-FFF2-40B4-BE49-F238E27FC236}">
                  <a16:creationId xmlns:a16="http://schemas.microsoft.com/office/drawing/2014/main" id="{C464A7B2-7656-C1A9-B8EC-5287DCACF59C}"/>
                </a:ext>
              </a:extLst>
            </p:cNvPr>
            <p:cNvSpPr/>
            <p:nvPr/>
          </p:nvSpPr>
          <p:spPr>
            <a:xfrm rot="10800000">
              <a:off x="6155379" y="3357725"/>
              <a:ext cx="14430" cy="14430"/>
            </a:xfrm>
            <a:custGeom>
              <a:avLst/>
              <a:gdLst>
                <a:gd name="connsiteX0" fmla="*/ 12832 w 14430"/>
                <a:gd name="connsiteY0" fmla="*/ -59 h 14430"/>
                <a:gd name="connsiteX1" fmla="*/ 13946 w 14430"/>
                <a:gd name="connsiteY1" fmla="*/ -59 h 14430"/>
                <a:gd name="connsiteX2" fmla="*/ 13946 w 14430"/>
                <a:gd name="connsiteY2" fmla="*/ 14372 h 14430"/>
                <a:gd name="connsiteX3" fmla="*/ 12832 w 14430"/>
                <a:gd name="connsiteY3" fmla="*/ 14372 h 14430"/>
                <a:gd name="connsiteX4" fmla="*/ 628 w 14430"/>
                <a:gd name="connsiteY4" fmla="*/ 14372 h 14430"/>
                <a:gd name="connsiteX5" fmla="*/ -485 w 14430"/>
                <a:gd name="connsiteY5" fmla="*/ 14372 h 14430"/>
                <a:gd name="connsiteX6" fmla="*/ -485 w 14430"/>
                <a:gd name="connsiteY6" fmla="*/ -59 h 14430"/>
                <a:gd name="connsiteX7" fmla="*/ 628 w 14430"/>
                <a:gd name="connsiteY7" fmla="*/ -59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2832" y="-59"/>
                  </a:moveTo>
                  <a:cubicBezTo>
                    <a:pt x="13447" y="-59"/>
                    <a:pt x="13946" y="-59"/>
                    <a:pt x="13946" y="-59"/>
                  </a:cubicBezTo>
                  <a:lnTo>
                    <a:pt x="13946" y="14372"/>
                  </a:lnTo>
                  <a:cubicBezTo>
                    <a:pt x="13946" y="14372"/>
                    <a:pt x="13447" y="14372"/>
                    <a:pt x="12832" y="14372"/>
                  </a:cubicBezTo>
                  <a:lnTo>
                    <a:pt x="628" y="14372"/>
                  </a:lnTo>
                  <a:cubicBezTo>
                    <a:pt x="14" y="14372"/>
                    <a:pt x="-485" y="14372"/>
                    <a:pt x="-485" y="14372"/>
                  </a:cubicBezTo>
                  <a:lnTo>
                    <a:pt x="-485" y="-59"/>
                  </a:lnTo>
                  <a:cubicBezTo>
                    <a:pt x="-485" y="-59"/>
                    <a:pt x="13" y="-59"/>
                    <a:pt x="628" y="-59"/>
                  </a:cubicBezTo>
                  <a:close/>
                </a:path>
              </a:pathLst>
            </a:custGeom>
            <a:gradFill>
              <a:gsLst>
                <a:gs pos="0">
                  <a:srgbClr val="FFFFFF"/>
                </a:gs>
                <a:gs pos="79000">
                  <a:srgbClr val="D1D3D4"/>
                </a:gs>
              </a:gsLst>
              <a:lin ang="5400000" scaled="1"/>
            </a:gradFill>
            <a:ln w="1309" cap="flat">
              <a:noFill/>
              <a:prstDash val="solid"/>
              <a:miter/>
            </a:ln>
          </p:spPr>
          <p:txBody>
            <a:bodyPr rtlCol="0" anchor="ctr"/>
            <a:lstStyle/>
            <a:p>
              <a:endParaRPr lang="zh-CN" altLang="en-US"/>
            </a:p>
          </p:txBody>
        </p:sp>
        <p:sp>
          <p:nvSpPr>
            <p:cNvPr id="524" name="任意多边形: 形状 523">
              <a:extLst>
                <a:ext uri="{FF2B5EF4-FFF2-40B4-BE49-F238E27FC236}">
                  <a16:creationId xmlns:a16="http://schemas.microsoft.com/office/drawing/2014/main" id="{999E07E7-116B-1D46-D7D1-A28243B99950}"/>
                </a:ext>
              </a:extLst>
            </p:cNvPr>
            <p:cNvSpPr/>
            <p:nvPr/>
          </p:nvSpPr>
          <p:spPr>
            <a:xfrm rot="10800000">
              <a:off x="6130382" y="3357725"/>
              <a:ext cx="14430" cy="14430"/>
            </a:xfrm>
            <a:custGeom>
              <a:avLst/>
              <a:gdLst>
                <a:gd name="connsiteX0" fmla="*/ 12832 w 14430"/>
                <a:gd name="connsiteY0" fmla="*/ -59 h 14430"/>
                <a:gd name="connsiteX1" fmla="*/ 13945 w 14430"/>
                <a:gd name="connsiteY1" fmla="*/ -59 h 14430"/>
                <a:gd name="connsiteX2" fmla="*/ 13945 w 14430"/>
                <a:gd name="connsiteY2" fmla="*/ 14372 h 14430"/>
                <a:gd name="connsiteX3" fmla="*/ 12832 w 14430"/>
                <a:gd name="connsiteY3" fmla="*/ 14372 h 14430"/>
                <a:gd name="connsiteX4" fmla="*/ 628 w 14430"/>
                <a:gd name="connsiteY4" fmla="*/ 14372 h 14430"/>
                <a:gd name="connsiteX5" fmla="*/ -485 w 14430"/>
                <a:gd name="connsiteY5" fmla="*/ 14372 h 14430"/>
                <a:gd name="connsiteX6" fmla="*/ -485 w 14430"/>
                <a:gd name="connsiteY6" fmla="*/ -59 h 14430"/>
                <a:gd name="connsiteX7" fmla="*/ 628 w 14430"/>
                <a:gd name="connsiteY7" fmla="*/ -59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2832" y="-59"/>
                  </a:moveTo>
                  <a:cubicBezTo>
                    <a:pt x="13447" y="-59"/>
                    <a:pt x="13945" y="-59"/>
                    <a:pt x="13945" y="-59"/>
                  </a:cubicBezTo>
                  <a:lnTo>
                    <a:pt x="13945" y="14372"/>
                  </a:lnTo>
                  <a:cubicBezTo>
                    <a:pt x="13945" y="14372"/>
                    <a:pt x="13447" y="14372"/>
                    <a:pt x="12832" y="14372"/>
                  </a:cubicBezTo>
                  <a:lnTo>
                    <a:pt x="628" y="14372"/>
                  </a:lnTo>
                  <a:cubicBezTo>
                    <a:pt x="14" y="14372"/>
                    <a:pt x="-485" y="14372"/>
                    <a:pt x="-485" y="14372"/>
                  </a:cubicBezTo>
                  <a:lnTo>
                    <a:pt x="-485" y="-59"/>
                  </a:lnTo>
                  <a:cubicBezTo>
                    <a:pt x="-485" y="-59"/>
                    <a:pt x="13" y="-59"/>
                    <a:pt x="628" y="-59"/>
                  </a:cubicBezTo>
                  <a:close/>
                </a:path>
              </a:pathLst>
            </a:custGeom>
            <a:gradFill>
              <a:gsLst>
                <a:gs pos="0">
                  <a:srgbClr val="FFFFFF"/>
                </a:gs>
                <a:gs pos="79000">
                  <a:srgbClr val="D1D3D4"/>
                </a:gs>
              </a:gsLst>
              <a:lin ang="5400000" scaled="1"/>
            </a:gradFill>
            <a:ln w="1309" cap="flat">
              <a:noFill/>
              <a:prstDash val="solid"/>
              <a:miter/>
            </a:ln>
          </p:spPr>
          <p:txBody>
            <a:bodyPr rtlCol="0" anchor="ctr"/>
            <a:lstStyle/>
            <a:p>
              <a:endParaRPr lang="zh-CN" altLang="en-US"/>
            </a:p>
          </p:txBody>
        </p:sp>
        <p:sp>
          <p:nvSpPr>
            <p:cNvPr id="525" name="任意多边形: 形状 524">
              <a:extLst>
                <a:ext uri="{FF2B5EF4-FFF2-40B4-BE49-F238E27FC236}">
                  <a16:creationId xmlns:a16="http://schemas.microsoft.com/office/drawing/2014/main" id="{544BF1AD-92BE-71C5-E428-CBCC1AC56795}"/>
                </a:ext>
              </a:extLst>
            </p:cNvPr>
            <p:cNvSpPr/>
            <p:nvPr/>
          </p:nvSpPr>
          <p:spPr>
            <a:xfrm rot="10800000">
              <a:off x="6105358" y="3357725"/>
              <a:ext cx="14430" cy="14430"/>
            </a:xfrm>
            <a:custGeom>
              <a:avLst/>
              <a:gdLst>
                <a:gd name="connsiteX0" fmla="*/ 12832 w 14430"/>
                <a:gd name="connsiteY0" fmla="*/ -59 h 14430"/>
                <a:gd name="connsiteX1" fmla="*/ 13946 w 14430"/>
                <a:gd name="connsiteY1" fmla="*/ -59 h 14430"/>
                <a:gd name="connsiteX2" fmla="*/ 13946 w 14430"/>
                <a:gd name="connsiteY2" fmla="*/ 14372 h 14430"/>
                <a:gd name="connsiteX3" fmla="*/ 12832 w 14430"/>
                <a:gd name="connsiteY3" fmla="*/ 14372 h 14430"/>
                <a:gd name="connsiteX4" fmla="*/ 628 w 14430"/>
                <a:gd name="connsiteY4" fmla="*/ 14372 h 14430"/>
                <a:gd name="connsiteX5" fmla="*/ -485 w 14430"/>
                <a:gd name="connsiteY5" fmla="*/ 14372 h 14430"/>
                <a:gd name="connsiteX6" fmla="*/ -485 w 14430"/>
                <a:gd name="connsiteY6" fmla="*/ -59 h 14430"/>
                <a:gd name="connsiteX7" fmla="*/ 628 w 14430"/>
                <a:gd name="connsiteY7" fmla="*/ -59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2832" y="-59"/>
                  </a:moveTo>
                  <a:cubicBezTo>
                    <a:pt x="13447" y="-59"/>
                    <a:pt x="13946" y="-59"/>
                    <a:pt x="13946" y="-59"/>
                  </a:cubicBezTo>
                  <a:lnTo>
                    <a:pt x="13946" y="14372"/>
                  </a:lnTo>
                  <a:cubicBezTo>
                    <a:pt x="13946" y="14372"/>
                    <a:pt x="13448" y="14372"/>
                    <a:pt x="12832" y="14372"/>
                  </a:cubicBezTo>
                  <a:lnTo>
                    <a:pt x="628" y="14372"/>
                  </a:lnTo>
                  <a:cubicBezTo>
                    <a:pt x="14" y="14372"/>
                    <a:pt x="-485" y="14372"/>
                    <a:pt x="-485" y="14372"/>
                  </a:cubicBezTo>
                  <a:lnTo>
                    <a:pt x="-485" y="-59"/>
                  </a:lnTo>
                  <a:cubicBezTo>
                    <a:pt x="-485" y="-59"/>
                    <a:pt x="13" y="-59"/>
                    <a:pt x="628" y="-59"/>
                  </a:cubicBezTo>
                  <a:close/>
                </a:path>
              </a:pathLst>
            </a:custGeom>
            <a:gradFill>
              <a:gsLst>
                <a:gs pos="0">
                  <a:srgbClr val="FFFFFF"/>
                </a:gs>
                <a:gs pos="79000">
                  <a:srgbClr val="D1D3D4"/>
                </a:gs>
              </a:gsLst>
              <a:lin ang="5400000" scaled="1"/>
            </a:gradFill>
            <a:ln w="1309" cap="flat">
              <a:noFill/>
              <a:prstDash val="solid"/>
              <a:miter/>
            </a:ln>
          </p:spPr>
          <p:txBody>
            <a:bodyPr rtlCol="0" anchor="ctr"/>
            <a:lstStyle/>
            <a:p>
              <a:endParaRPr lang="zh-CN" altLang="en-US"/>
            </a:p>
          </p:txBody>
        </p:sp>
        <p:sp>
          <p:nvSpPr>
            <p:cNvPr id="526" name="任意多边形: 形状 525">
              <a:extLst>
                <a:ext uri="{FF2B5EF4-FFF2-40B4-BE49-F238E27FC236}">
                  <a16:creationId xmlns:a16="http://schemas.microsoft.com/office/drawing/2014/main" id="{B5CCA8E6-2F08-1434-2D9F-1E5288E79269}"/>
                </a:ext>
              </a:extLst>
            </p:cNvPr>
            <p:cNvSpPr/>
            <p:nvPr/>
          </p:nvSpPr>
          <p:spPr>
            <a:xfrm rot="10800000">
              <a:off x="6080360" y="3357725"/>
              <a:ext cx="14430" cy="14430"/>
            </a:xfrm>
            <a:custGeom>
              <a:avLst/>
              <a:gdLst>
                <a:gd name="connsiteX0" fmla="*/ 12832 w 14430"/>
                <a:gd name="connsiteY0" fmla="*/ -59 h 14430"/>
                <a:gd name="connsiteX1" fmla="*/ 13946 w 14430"/>
                <a:gd name="connsiteY1" fmla="*/ -59 h 14430"/>
                <a:gd name="connsiteX2" fmla="*/ 13946 w 14430"/>
                <a:gd name="connsiteY2" fmla="*/ 14372 h 14430"/>
                <a:gd name="connsiteX3" fmla="*/ 12832 w 14430"/>
                <a:gd name="connsiteY3" fmla="*/ 14372 h 14430"/>
                <a:gd name="connsiteX4" fmla="*/ 628 w 14430"/>
                <a:gd name="connsiteY4" fmla="*/ 14372 h 14430"/>
                <a:gd name="connsiteX5" fmla="*/ -485 w 14430"/>
                <a:gd name="connsiteY5" fmla="*/ 14372 h 14430"/>
                <a:gd name="connsiteX6" fmla="*/ -485 w 14430"/>
                <a:gd name="connsiteY6" fmla="*/ -59 h 14430"/>
                <a:gd name="connsiteX7" fmla="*/ 628 w 14430"/>
                <a:gd name="connsiteY7" fmla="*/ -59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2832" y="-59"/>
                  </a:moveTo>
                  <a:cubicBezTo>
                    <a:pt x="13447" y="-59"/>
                    <a:pt x="13946" y="-59"/>
                    <a:pt x="13946" y="-59"/>
                  </a:cubicBezTo>
                  <a:lnTo>
                    <a:pt x="13946" y="14372"/>
                  </a:lnTo>
                  <a:cubicBezTo>
                    <a:pt x="13946" y="14372"/>
                    <a:pt x="13447" y="14372"/>
                    <a:pt x="12832" y="14372"/>
                  </a:cubicBezTo>
                  <a:lnTo>
                    <a:pt x="628" y="14372"/>
                  </a:lnTo>
                  <a:cubicBezTo>
                    <a:pt x="14" y="14372"/>
                    <a:pt x="-485" y="14372"/>
                    <a:pt x="-485" y="14372"/>
                  </a:cubicBezTo>
                  <a:lnTo>
                    <a:pt x="-485" y="-59"/>
                  </a:lnTo>
                  <a:cubicBezTo>
                    <a:pt x="-485" y="-59"/>
                    <a:pt x="13" y="-59"/>
                    <a:pt x="628" y="-59"/>
                  </a:cubicBezTo>
                  <a:close/>
                </a:path>
              </a:pathLst>
            </a:custGeom>
            <a:gradFill>
              <a:gsLst>
                <a:gs pos="0">
                  <a:srgbClr val="FFFFFF"/>
                </a:gs>
                <a:gs pos="79000">
                  <a:srgbClr val="D1D3D4"/>
                </a:gs>
              </a:gsLst>
              <a:lin ang="5400000" scaled="1"/>
            </a:gradFill>
            <a:ln w="1309" cap="flat">
              <a:noFill/>
              <a:prstDash val="solid"/>
              <a:miter/>
            </a:ln>
          </p:spPr>
          <p:txBody>
            <a:bodyPr rtlCol="0" anchor="ctr"/>
            <a:lstStyle/>
            <a:p>
              <a:endParaRPr lang="zh-CN" altLang="en-US"/>
            </a:p>
          </p:txBody>
        </p:sp>
        <p:sp>
          <p:nvSpPr>
            <p:cNvPr id="527" name="任意多边形: 形状 526">
              <a:extLst>
                <a:ext uri="{FF2B5EF4-FFF2-40B4-BE49-F238E27FC236}">
                  <a16:creationId xmlns:a16="http://schemas.microsoft.com/office/drawing/2014/main" id="{623E6F8C-82E7-3D20-F58F-30CCF328A39D}"/>
                </a:ext>
              </a:extLst>
            </p:cNvPr>
            <p:cNvSpPr/>
            <p:nvPr/>
          </p:nvSpPr>
          <p:spPr>
            <a:xfrm rot="10800000">
              <a:off x="6180390" y="3384071"/>
              <a:ext cx="14430" cy="14430"/>
            </a:xfrm>
            <a:custGeom>
              <a:avLst/>
              <a:gdLst>
                <a:gd name="connsiteX0" fmla="*/ 12833 w 14430"/>
                <a:gd name="connsiteY0" fmla="*/ -59 h 14430"/>
                <a:gd name="connsiteX1" fmla="*/ 13946 w 14430"/>
                <a:gd name="connsiteY1" fmla="*/ -59 h 14430"/>
                <a:gd name="connsiteX2" fmla="*/ 13946 w 14430"/>
                <a:gd name="connsiteY2" fmla="*/ 14372 h 14430"/>
                <a:gd name="connsiteX3" fmla="*/ 12833 w 14430"/>
                <a:gd name="connsiteY3" fmla="*/ 14372 h 14430"/>
                <a:gd name="connsiteX4" fmla="*/ 629 w 14430"/>
                <a:gd name="connsiteY4" fmla="*/ 14372 h 14430"/>
                <a:gd name="connsiteX5" fmla="*/ -485 w 14430"/>
                <a:gd name="connsiteY5" fmla="*/ 14372 h 14430"/>
                <a:gd name="connsiteX6" fmla="*/ -485 w 14430"/>
                <a:gd name="connsiteY6" fmla="*/ -59 h 14430"/>
                <a:gd name="connsiteX7" fmla="*/ 629 w 14430"/>
                <a:gd name="connsiteY7" fmla="*/ -59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2833" y="-59"/>
                  </a:moveTo>
                  <a:cubicBezTo>
                    <a:pt x="13447" y="-59"/>
                    <a:pt x="13946" y="-59"/>
                    <a:pt x="13946" y="-59"/>
                  </a:cubicBezTo>
                  <a:lnTo>
                    <a:pt x="13946" y="14372"/>
                  </a:lnTo>
                  <a:cubicBezTo>
                    <a:pt x="13946" y="14372"/>
                    <a:pt x="13448" y="14372"/>
                    <a:pt x="12833" y="14372"/>
                  </a:cubicBezTo>
                  <a:lnTo>
                    <a:pt x="629" y="14372"/>
                  </a:lnTo>
                  <a:cubicBezTo>
                    <a:pt x="14" y="14372"/>
                    <a:pt x="-485" y="14372"/>
                    <a:pt x="-485" y="14372"/>
                  </a:cubicBezTo>
                  <a:lnTo>
                    <a:pt x="-485" y="-59"/>
                  </a:lnTo>
                  <a:cubicBezTo>
                    <a:pt x="-485" y="-59"/>
                    <a:pt x="13" y="-59"/>
                    <a:pt x="629" y="-59"/>
                  </a:cubicBezTo>
                  <a:close/>
                </a:path>
              </a:pathLst>
            </a:custGeom>
            <a:gradFill>
              <a:gsLst>
                <a:gs pos="0">
                  <a:srgbClr val="FFFFFF"/>
                </a:gs>
                <a:gs pos="79000">
                  <a:srgbClr val="D1D3D4"/>
                </a:gs>
              </a:gsLst>
              <a:lin ang="5400000" scaled="1"/>
            </a:gradFill>
            <a:ln w="1309" cap="flat">
              <a:noFill/>
              <a:prstDash val="solid"/>
              <a:miter/>
            </a:ln>
          </p:spPr>
          <p:txBody>
            <a:bodyPr rtlCol="0" anchor="ctr"/>
            <a:lstStyle/>
            <a:p>
              <a:endParaRPr lang="zh-CN" altLang="en-US"/>
            </a:p>
          </p:txBody>
        </p:sp>
        <p:sp>
          <p:nvSpPr>
            <p:cNvPr id="528" name="任意多边形: 形状 527">
              <a:extLst>
                <a:ext uri="{FF2B5EF4-FFF2-40B4-BE49-F238E27FC236}">
                  <a16:creationId xmlns:a16="http://schemas.microsoft.com/office/drawing/2014/main" id="{893FFA95-122F-4F4A-6AB0-4D3897CDCFE3}"/>
                </a:ext>
              </a:extLst>
            </p:cNvPr>
            <p:cNvSpPr/>
            <p:nvPr/>
          </p:nvSpPr>
          <p:spPr>
            <a:xfrm rot="10800000">
              <a:off x="6155379" y="3384071"/>
              <a:ext cx="14430" cy="14430"/>
            </a:xfrm>
            <a:custGeom>
              <a:avLst/>
              <a:gdLst>
                <a:gd name="connsiteX0" fmla="*/ 12832 w 14430"/>
                <a:gd name="connsiteY0" fmla="*/ -59 h 14430"/>
                <a:gd name="connsiteX1" fmla="*/ 13946 w 14430"/>
                <a:gd name="connsiteY1" fmla="*/ -59 h 14430"/>
                <a:gd name="connsiteX2" fmla="*/ 13946 w 14430"/>
                <a:gd name="connsiteY2" fmla="*/ 14372 h 14430"/>
                <a:gd name="connsiteX3" fmla="*/ 12832 w 14430"/>
                <a:gd name="connsiteY3" fmla="*/ 14372 h 14430"/>
                <a:gd name="connsiteX4" fmla="*/ 628 w 14430"/>
                <a:gd name="connsiteY4" fmla="*/ 14372 h 14430"/>
                <a:gd name="connsiteX5" fmla="*/ -485 w 14430"/>
                <a:gd name="connsiteY5" fmla="*/ 14372 h 14430"/>
                <a:gd name="connsiteX6" fmla="*/ -485 w 14430"/>
                <a:gd name="connsiteY6" fmla="*/ -59 h 14430"/>
                <a:gd name="connsiteX7" fmla="*/ 628 w 14430"/>
                <a:gd name="connsiteY7" fmla="*/ -59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2832" y="-59"/>
                  </a:moveTo>
                  <a:cubicBezTo>
                    <a:pt x="13447" y="-59"/>
                    <a:pt x="13946" y="-59"/>
                    <a:pt x="13946" y="-59"/>
                  </a:cubicBezTo>
                  <a:lnTo>
                    <a:pt x="13946" y="14372"/>
                  </a:lnTo>
                  <a:cubicBezTo>
                    <a:pt x="13946" y="14372"/>
                    <a:pt x="13447" y="14372"/>
                    <a:pt x="12832" y="14372"/>
                  </a:cubicBezTo>
                  <a:lnTo>
                    <a:pt x="628" y="14372"/>
                  </a:lnTo>
                  <a:cubicBezTo>
                    <a:pt x="14" y="14372"/>
                    <a:pt x="-485" y="14372"/>
                    <a:pt x="-485" y="14372"/>
                  </a:cubicBezTo>
                  <a:lnTo>
                    <a:pt x="-485" y="-59"/>
                  </a:lnTo>
                  <a:cubicBezTo>
                    <a:pt x="-485" y="-59"/>
                    <a:pt x="13" y="-59"/>
                    <a:pt x="628" y="-59"/>
                  </a:cubicBezTo>
                  <a:close/>
                </a:path>
              </a:pathLst>
            </a:custGeom>
            <a:gradFill>
              <a:gsLst>
                <a:gs pos="0">
                  <a:srgbClr val="FFFFFF"/>
                </a:gs>
                <a:gs pos="79000">
                  <a:srgbClr val="D1D3D4"/>
                </a:gs>
              </a:gsLst>
              <a:lin ang="5400000" scaled="1"/>
            </a:gradFill>
            <a:ln w="1309" cap="flat">
              <a:noFill/>
              <a:prstDash val="solid"/>
              <a:miter/>
            </a:ln>
          </p:spPr>
          <p:txBody>
            <a:bodyPr rtlCol="0" anchor="ctr"/>
            <a:lstStyle/>
            <a:p>
              <a:endParaRPr lang="zh-CN" altLang="en-US"/>
            </a:p>
          </p:txBody>
        </p:sp>
        <p:sp>
          <p:nvSpPr>
            <p:cNvPr id="529" name="任意多边形: 形状 528">
              <a:extLst>
                <a:ext uri="{FF2B5EF4-FFF2-40B4-BE49-F238E27FC236}">
                  <a16:creationId xmlns:a16="http://schemas.microsoft.com/office/drawing/2014/main" id="{775F9A95-F77F-F872-5F31-EB846183F429}"/>
                </a:ext>
              </a:extLst>
            </p:cNvPr>
            <p:cNvSpPr/>
            <p:nvPr/>
          </p:nvSpPr>
          <p:spPr>
            <a:xfrm rot="10800000">
              <a:off x="6130382" y="3384071"/>
              <a:ext cx="14430" cy="14430"/>
            </a:xfrm>
            <a:custGeom>
              <a:avLst/>
              <a:gdLst>
                <a:gd name="connsiteX0" fmla="*/ 12832 w 14430"/>
                <a:gd name="connsiteY0" fmla="*/ -59 h 14430"/>
                <a:gd name="connsiteX1" fmla="*/ 13945 w 14430"/>
                <a:gd name="connsiteY1" fmla="*/ -59 h 14430"/>
                <a:gd name="connsiteX2" fmla="*/ 13945 w 14430"/>
                <a:gd name="connsiteY2" fmla="*/ 14372 h 14430"/>
                <a:gd name="connsiteX3" fmla="*/ 12832 w 14430"/>
                <a:gd name="connsiteY3" fmla="*/ 14372 h 14430"/>
                <a:gd name="connsiteX4" fmla="*/ 628 w 14430"/>
                <a:gd name="connsiteY4" fmla="*/ 14372 h 14430"/>
                <a:gd name="connsiteX5" fmla="*/ -485 w 14430"/>
                <a:gd name="connsiteY5" fmla="*/ 14372 h 14430"/>
                <a:gd name="connsiteX6" fmla="*/ -485 w 14430"/>
                <a:gd name="connsiteY6" fmla="*/ -59 h 14430"/>
                <a:gd name="connsiteX7" fmla="*/ 628 w 14430"/>
                <a:gd name="connsiteY7" fmla="*/ -59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2832" y="-59"/>
                  </a:moveTo>
                  <a:cubicBezTo>
                    <a:pt x="13447" y="-59"/>
                    <a:pt x="13945" y="-59"/>
                    <a:pt x="13945" y="-59"/>
                  </a:cubicBezTo>
                  <a:lnTo>
                    <a:pt x="13945" y="14372"/>
                  </a:lnTo>
                  <a:cubicBezTo>
                    <a:pt x="13945" y="14372"/>
                    <a:pt x="13447" y="14372"/>
                    <a:pt x="12832" y="14372"/>
                  </a:cubicBezTo>
                  <a:lnTo>
                    <a:pt x="628" y="14372"/>
                  </a:lnTo>
                  <a:cubicBezTo>
                    <a:pt x="14" y="14372"/>
                    <a:pt x="-485" y="14372"/>
                    <a:pt x="-485" y="14372"/>
                  </a:cubicBezTo>
                  <a:lnTo>
                    <a:pt x="-485" y="-59"/>
                  </a:lnTo>
                  <a:cubicBezTo>
                    <a:pt x="-485" y="-59"/>
                    <a:pt x="13" y="-59"/>
                    <a:pt x="628" y="-59"/>
                  </a:cubicBezTo>
                  <a:close/>
                </a:path>
              </a:pathLst>
            </a:custGeom>
            <a:gradFill>
              <a:gsLst>
                <a:gs pos="0">
                  <a:srgbClr val="FFFFFF"/>
                </a:gs>
                <a:gs pos="79000">
                  <a:srgbClr val="D1D3D4"/>
                </a:gs>
              </a:gsLst>
              <a:lin ang="5400000" scaled="1"/>
            </a:gradFill>
            <a:ln w="1309" cap="flat">
              <a:noFill/>
              <a:prstDash val="solid"/>
              <a:miter/>
            </a:ln>
          </p:spPr>
          <p:txBody>
            <a:bodyPr rtlCol="0" anchor="ctr"/>
            <a:lstStyle/>
            <a:p>
              <a:endParaRPr lang="zh-CN" altLang="en-US"/>
            </a:p>
          </p:txBody>
        </p:sp>
        <p:sp>
          <p:nvSpPr>
            <p:cNvPr id="530" name="任意多边形: 形状 529">
              <a:extLst>
                <a:ext uri="{FF2B5EF4-FFF2-40B4-BE49-F238E27FC236}">
                  <a16:creationId xmlns:a16="http://schemas.microsoft.com/office/drawing/2014/main" id="{DF3A1BB2-B2E2-97EF-CE61-7FEF4AA588BB}"/>
                </a:ext>
              </a:extLst>
            </p:cNvPr>
            <p:cNvSpPr/>
            <p:nvPr/>
          </p:nvSpPr>
          <p:spPr>
            <a:xfrm rot="10800000">
              <a:off x="6105358" y="3384071"/>
              <a:ext cx="14430" cy="14430"/>
            </a:xfrm>
            <a:custGeom>
              <a:avLst/>
              <a:gdLst>
                <a:gd name="connsiteX0" fmla="*/ 12832 w 14430"/>
                <a:gd name="connsiteY0" fmla="*/ -59 h 14430"/>
                <a:gd name="connsiteX1" fmla="*/ 13946 w 14430"/>
                <a:gd name="connsiteY1" fmla="*/ -59 h 14430"/>
                <a:gd name="connsiteX2" fmla="*/ 13946 w 14430"/>
                <a:gd name="connsiteY2" fmla="*/ 14372 h 14430"/>
                <a:gd name="connsiteX3" fmla="*/ 12832 w 14430"/>
                <a:gd name="connsiteY3" fmla="*/ 14372 h 14430"/>
                <a:gd name="connsiteX4" fmla="*/ 628 w 14430"/>
                <a:gd name="connsiteY4" fmla="*/ 14372 h 14430"/>
                <a:gd name="connsiteX5" fmla="*/ -485 w 14430"/>
                <a:gd name="connsiteY5" fmla="*/ 14372 h 14430"/>
                <a:gd name="connsiteX6" fmla="*/ -485 w 14430"/>
                <a:gd name="connsiteY6" fmla="*/ -59 h 14430"/>
                <a:gd name="connsiteX7" fmla="*/ 628 w 14430"/>
                <a:gd name="connsiteY7" fmla="*/ -59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2832" y="-59"/>
                  </a:moveTo>
                  <a:cubicBezTo>
                    <a:pt x="13447" y="-59"/>
                    <a:pt x="13946" y="-59"/>
                    <a:pt x="13946" y="-59"/>
                  </a:cubicBezTo>
                  <a:lnTo>
                    <a:pt x="13946" y="14372"/>
                  </a:lnTo>
                  <a:cubicBezTo>
                    <a:pt x="13946" y="14372"/>
                    <a:pt x="13448" y="14372"/>
                    <a:pt x="12832" y="14372"/>
                  </a:cubicBezTo>
                  <a:lnTo>
                    <a:pt x="628" y="14372"/>
                  </a:lnTo>
                  <a:cubicBezTo>
                    <a:pt x="14" y="14372"/>
                    <a:pt x="-485" y="14372"/>
                    <a:pt x="-485" y="14372"/>
                  </a:cubicBezTo>
                  <a:lnTo>
                    <a:pt x="-485" y="-59"/>
                  </a:lnTo>
                  <a:cubicBezTo>
                    <a:pt x="-485" y="-59"/>
                    <a:pt x="13" y="-59"/>
                    <a:pt x="628" y="-59"/>
                  </a:cubicBezTo>
                  <a:close/>
                </a:path>
              </a:pathLst>
            </a:custGeom>
            <a:gradFill>
              <a:gsLst>
                <a:gs pos="0">
                  <a:srgbClr val="FFFFFF"/>
                </a:gs>
                <a:gs pos="79000">
                  <a:srgbClr val="D1D3D4"/>
                </a:gs>
              </a:gsLst>
              <a:lin ang="5400000" scaled="1"/>
            </a:gradFill>
            <a:ln w="1309" cap="flat">
              <a:noFill/>
              <a:prstDash val="solid"/>
              <a:miter/>
            </a:ln>
          </p:spPr>
          <p:txBody>
            <a:bodyPr rtlCol="0" anchor="ctr"/>
            <a:lstStyle/>
            <a:p>
              <a:endParaRPr lang="zh-CN" altLang="en-US"/>
            </a:p>
          </p:txBody>
        </p:sp>
        <p:sp>
          <p:nvSpPr>
            <p:cNvPr id="531" name="任意多边形: 形状 530">
              <a:extLst>
                <a:ext uri="{FF2B5EF4-FFF2-40B4-BE49-F238E27FC236}">
                  <a16:creationId xmlns:a16="http://schemas.microsoft.com/office/drawing/2014/main" id="{1CDBF24E-2AC2-8B8C-5189-193B4AA86139}"/>
                </a:ext>
              </a:extLst>
            </p:cNvPr>
            <p:cNvSpPr/>
            <p:nvPr/>
          </p:nvSpPr>
          <p:spPr>
            <a:xfrm rot="10800000">
              <a:off x="6080360" y="3384071"/>
              <a:ext cx="14430" cy="14430"/>
            </a:xfrm>
            <a:custGeom>
              <a:avLst/>
              <a:gdLst>
                <a:gd name="connsiteX0" fmla="*/ 12832 w 14430"/>
                <a:gd name="connsiteY0" fmla="*/ -59 h 14430"/>
                <a:gd name="connsiteX1" fmla="*/ 13946 w 14430"/>
                <a:gd name="connsiteY1" fmla="*/ -59 h 14430"/>
                <a:gd name="connsiteX2" fmla="*/ 13946 w 14430"/>
                <a:gd name="connsiteY2" fmla="*/ 14372 h 14430"/>
                <a:gd name="connsiteX3" fmla="*/ 12832 w 14430"/>
                <a:gd name="connsiteY3" fmla="*/ 14372 h 14430"/>
                <a:gd name="connsiteX4" fmla="*/ 628 w 14430"/>
                <a:gd name="connsiteY4" fmla="*/ 14372 h 14430"/>
                <a:gd name="connsiteX5" fmla="*/ -485 w 14430"/>
                <a:gd name="connsiteY5" fmla="*/ 14372 h 14430"/>
                <a:gd name="connsiteX6" fmla="*/ -485 w 14430"/>
                <a:gd name="connsiteY6" fmla="*/ -59 h 14430"/>
                <a:gd name="connsiteX7" fmla="*/ 628 w 14430"/>
                <a:gd name="connsiteY7" fmla="*/ -59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2832" y="-59"/>
                  </a:moveTo>
                  <a:cubicBezTo>
                    <a:pt x="13447" y="-59"/>
                    <a:pt x="13946" y="-59"/>
                    <a:pt x="13946" y="-59"/>
                  </a:cubicBezTo>
                  <a:lnTo>
                    <a:pt x="13946" y="14372"/>
                  </a:lnTo>
                  <a:cubicBezTo>
                    <a:pt x="13946" y="14372"/>
                    <a:pt x="13447" y="14372"/>
                    <a:pt x="12832" y="14372"/>
                  </a:cubicBezTo>
                  <a:lnTo>
                    <a:pt x="628" y="14372"/>
                  </a:lnTo>
                  <a:cubicBezTo>
                    <a:pt x="14" y="14372"/>
                    <a:pt x="-485" y="14372"/>
                    <a:pt x="-485" y="14372"/>
                  </a:cubicBezTo>
                  <a:lnTo>
                    <a:pt x="-485" y="-59"/>
                  </a:lnTo>
                  <a:cubicBezTo>
                    <a:pt x="-485" y="-59"/>
                    <a:pt x="13" y="-59"/>
                    <a:pt x="628" y="-59"/>
                  </a:cubicBezTo>
                  <a:close/>
                </a:path>
              </a:pathLst>
            </a:custGeom>
            <a:gradFill>
              <a:gsLst>
                <a:gs pos="0">
                  <a:srgbClr val="FFFFFF"/>
                </a:gs>
                <a:gs pos="79000">
                  <a:srgbClr val="D1D3D4"/>
                </a:gs>
              </a:gsLst>
              <a:lin ang="5400000" scaled="1"/>
            </a:gradFill>
            <a:ln w="1309" cap="flat">
              <a:noFill/>
              <a:prstDash val="solid"/>
              <a:miter/>
            </a:ln>
          </p:spPr>
          <p:txBody>
            <a:bodyPr rtlCol="0" anchor="ctr"/>
            <a:lstStyle/>
            <a:p>
              <a:endParaRPr lang="zh-CN" altLang="en-US"/>
            </a:p>
          </p:txBody>
        </p:sp>
        <p:sp>
          <p:nvSpPr>
            <p:cNvPr id="532" name="任意多边形: 形状 531">
              <a:extLst>
                <a:ext uri="{FF2B5EF4-FFF2-40B4-BE49-F238E27FC236}">
                  <a16:creationId xmlns:a16="http://schemas.microsoft.com/office/drawing/2014/main" id="{D3155457-5DFC-5AF1-0E95-C1A4D5F5507E}"/>
                </a:ext>
              </a:extLst>
            </p:cNvPr>
            <p:cNvSpPr/>
            <p:nvPr/>
          </p:nvSpPr>
          <p:spPr>
            <a:xfrm rot="10800000">
              <a:off x="6180390" y="3410405"/>
              <a:ext cx="14430" cy="14430"/>
            </a:xfrm>
            <a:custGeom>
              <a:avLst/>
              <a:gdLst>
                <a:gd name="connsiteX0" fmla="*/ 12833 w 14430"/>
                <a:gd name="connsiteY0" fmla="*/ -59 h 14430"/>
                <a:gd name="connsiteX1" fmla="*/ 13946 w 14430"/>
                <a:gd name="connsiteY1" fmla="*/ -59 h 14430"/>
                <a:gd name="connsiteX2" fmla="*/ 13946 w 14430"/>
                <a:gd name="connsiteY2" fmla="*/ 14372 h 14430"/>
                <a:gd name="connsiteX3" fmla="*/ 12833 w 14430"/>
                <a:gd name="connsiteY3" fmla="*/ 14372 h 14430"/>
                <a:gd name="connsiteX4" fmla="*/ 629 w 14430"/>
                <a:gd name="connsiteY4" fmla="*/ 14372 h 14430"/>
                <a:gd name="connsiteX5" fmla="*/ -485 w 14430"/>
                <a:gd name="connsiteY5" fmla="*/ 14372 h 14430"/>
                <a:gd name="connsiteX6" fmla="*/ -485 w 14430"/>
                <a:gd name="connsiteY6" fmla="*/ -59 h 14430"/>
                <a:gd name="connsiteX7" fmla="*/ 629 w 14430"/>
                <a:gd name="connsiteY7" fmla="*/ -59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2833" y="-59"/>
                  </a:moveTo>
                  <a:cubicBezTo>
                    <a:pt x="13447" y="-59"/>
                    <a:pt x="13946" y="-59"/>
                    <a:pt x="13946" y="-59"/>
                  </a:cubicBezTo>
                  <a:lnTo>
                    <a:pt x="13946" y="14372"/>
                  </a:lnTo>
                  <a:cubicBezTo>
                    <a:pt x="13946" y="14372"/>
                    <a:pt x="13448" y="14372"/>
                    <a:pt x="12833" y="14372"/>
                  </a:cubicBezTo>
                  <a:lnTo>
                    <a:pt x="629" y="14372"/>
                  </a:lnTo>
                  <a:cubicBezTo>
                    <a:pt x="14" y="14372"/>
                    <a:pt x="-485" y="14372"/>
                    <a:pt x="-485" y="14372"/>
                  </a:cubicBezTo>
                  <a:lnTo>
                    <a:pt x="-485" y="-59"/>
                  </a:lnTo>
                  <a:cubicBezTo>
                    <a:pt x="-485" y="-59"/>
                    <a:pt x="13" y="-59"/>
                    <a:pt x="629" y="-59"/>
                  </a:cubicBezTo>
                  <a:close/>
                </a:path>
              </a:pathLst>
            </a:custGeom>
            <a:gradFill>
              <a:gsLst>
                <a:gs pos="0">
                  <a:srgbClr val="FFFFFF"/>
                </a:gs>
                <a:gs pos="79000">
                  <a:srgbClr val="D1D3D4"/>
                </a:gs>
              </a:gsLst>
              <a:lin ang="5400000" scaled="1"/>
            </a:gradFill>
            <a:ln w="1309" cap="flat">
              <a:noFill/>
              <a:prstDash val="solid"/>
              <a:miter/>
            </a:ln>
          </p:spPr>
          <p:txBody>
            <a:bodyPr rtlCol="0" anchor="ctr"/>
            <a:lstStyle/>
            <a:p>
              <a:endParaRPr lang="zh-CN" altLang="en-US"/>
            </a:p>
          </p:txBody>
        </p:sp>
        <p:sp>
          <p:nvSpPr>
            <p:cNvPr id="533" name="任意多边形: 形状 532">
              <a:extLst>
                <a:ext uri="{FF2B5EF4-FFF2-40B4-BE49-F238E27FC236}">
                  <a16:creationId xmlns:a16="http://schemas.microsoft.com/office/drawing/2014/main" id="{A986A02D-6D9B-EF55-B3CC-229F29B8819F}"/>
                </a:ext>
              </a:extLst>
            </p:cNvPr>
            <p:cNvSpPr/>
            <p:nvPr/>
          </p:nvSpPr>
          <p:spPr>
            <a:xfrm rot="10800000">
              <a:off x="6155379" y="3410405"/>
              <a:ext cx="14430" cy="14430"/>
            </a:xfrm>
            <a:custGeom>
              <a:avLst/>
              <a:gdLst>
                <a:gd name="connsiteX0" fmla="*/ 12832 w 14430"/>
                <a:gd name="connsiteY0" fmla="*/ -59 h 14430"/>
                <a:gd name="connsiteX1" fmla="*/ 13946 w 14430"/>
                <a:gd name="connsiteY1" fmla="*/ -59 h 14430"/>
                <a:gd name="connsiteX2" fmla="*/ 13946 w 14430"/>
                <a:gd name="connsiteY2" fmla="*/ 14372 h 14430"/>
                <a:gd name="connsiteX3" fmla="*/ 12832 w 14430"/>
                <a:gd name="connsiteY3" fmla="*/ 14372 h 14430"/>
                <a:gd name="connsiteX4" fmla="*/ 628 w 14430"/>
                <a:gd name="connsiteY4" fmla="*/ 14372 h 14430"/>
                <a:gd name="connsiteX5" fmla="*/ -485 w 14430"/>
                <a:gd name="connsiteY5" fmla="*/ 14372 h 14430"/>
                <a:gd name="connsiteX6" fmla="*/ -485 w 14430"/>
                <a:gd name="connsiteY6" fmla="*/ -59 h 14430"/>
                <a:gd name="connsiteX7" fmla="*/ 628 w 14430"/>
                <a:gd name="connsiteY7" fmla="*/ -59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2832" y="-59"/>
                  </a:moveTo>
                  <a:cubicBezTo>
                    <a:pt x="13447" y="-59"/>
                    <a:pt x="13946" y="-59"/>
                    <a:pt x="13946" y="-59"/>
                  </a:cubicBezTo>
                  <a:lnTo>
                    <a:pt x="13946" y="14372"/>
                  </a:lnTo>
                  <a:cubicBezTo>
                    <a:pt x="13946" y="14372"/>
                    <a:pt x="13447" y="14372"/>
                    <a:pt x="12832" y="14372"/>
                  </a:cubicBezTo>
                  <a:lnTo>
                    <a:pt x="628" y="14372"/>
                  </a:lnTo>
                  <a:cubicBezTo>
                    <a:pt x="14" y="14372"/>
                    <a:pt x="-485" y="14372"/>
                    <a:pt x="-485" y="14372"/>
                  </a:cubicBezTo>
                  <a:lnTo>
                    <a:pt x="-485" y="-59"/>
                  </a:lnTo>
                  <a:cubicBezTo>
                    <a:pt x="-485" y="-59"/>
                    <a:pt x="13" y="-59"/>
                    <a:pt x="628" y="-59"/>
                  </a:cubicBezTo>
                  <a:close/>
                </a:path>
              </a:pathLst>
            </a:custGeom>
            <a:gradFill>
              <a:gsLst>
                <a:gs pos="0">
                  <a:srgbClr val="FFFFFF"/>
                </a:gs>
                <a:gs pos="79000">
                  <a:srgbClr val="D1D3D4"/>
                </a:gs>
              </a:gsLst>
              <a:lin ang="5400000" scaled="1"/>
            </a:gradFill>
            <a:ln w="1309" cap="flat">
              <a:noFill/>
              <a:prstDash val="solid"/>
              <a:miter/>
            </a:ln>
          </p:spPr>
          <p:txBody>
            <a:bodyPr rtlCol="0" anchor="ctr"/>
            <a:lstStyle/>
            <a:p>
              <a:endParaRPr lang="zh-CN" altLang="en-US"/>
            </a:p>
          </p:txBody>
        </p:sp>
        <p:sp>
          <p:nvSpPr>
            <p:cNvPr id="534" name="任意多边形: 形状 533">
              <a:extLst>
                <a:ext uri="{FF2B5EF4-FFF2-40B4-BE49-F238E27FC236}">
                  <a16:creationId xmlns:a16="http://schemas.microsoft.com/office/drawing/2014/main" id="{1DE4FDEA-11B1-5EC4-7D76-FF4845016C08}"/>
                </a:ext>
              </a:extLst>
            </p:cNvPr>
            <p:cNvSpPr/>
            <p:nvPr/>
          </p:nvSpPr>
          <p:spPr>
            <a:xfrm rot="10800000">
              <a:off x="6130382" y="3410405"/>
              <a:ext cx="14430" cy="14430"/>
            </a:xfrm>
            <a:custGeom>
              <a:avLst/>
              <a:gdLst>
                <a:gd name="connsiteX0" fmla="*/ 12832 w 14430"/>
                <a:gd name="connsiteY0" fmla="*/ -59 h 14430"/>
                <a:gd name="connsiteX1" fmla="*/ 13945 w 14430"/>
                <a:gd name="connsiteY1" fmla="*/ -59 h 14430"/>
                <a:gd name="connsiteX2" fmla="*/ 13945 w 14430"/>
                <a:gd name="connsiteY2" fmla="*/ 14372 h 14430"/>
                <a:gd name="connsiteX3" fmla="*/ 12832 w 14430"/>
                <a:gd name="connsiteY3" fmla="*/ 14372 h 14430"/>
                <a:gd name="connsiteX4" fmla="*/ 628 w 14430"/>
                <a:gd name="connsiteY4" fmla="*/ 14372 h 14430"/>
                <a:gd name="connsiteX5" fmla="*/ -485 w 14430"/>
                <a:gd name="connsiteY5" fmla="*/ 14372 h 14430"/>
                <a:gd name="connsiteX6" fmla="*/ -485 w 14430"/>
                <a:gd name="connsiteY6" fmla="*/ -59 h 14430"/>
                <a:gd name="connsiteX7" fmla="*/ 628 w 14430"/>
                <a:gd name="connsiteY7" fmla="*/ -59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2832" y="-59"/>
                  </a:moveTo>
                  <a:cubicBezTo>
                    <a:pt x="13447" y="-59"/>
                    <a:pt x="13945" y="-59"/>
                    <a:pt x="13945" y="-59"/>
                  </a:cubicBezTo>
                  <a:lnTo>
                    <a:pt x="13945" y="14372"/>
                  </a:lnTo>
                  <a:cubicBezTo>
                    <a:pt x="13945" y="14372"/>
                    <a:pt x="13447" y="14372"/>
                    <a:pt x="12832" y="14372"/>
                  </a:cubicBezTo>
                  <a:lnTo>
                    <a:pt x="628" y="14372"/>
                  </a:lnTo>
                  <a:cubicBezTo>
                    <a:pt x="14" y="14372"/>
                    <a:pt x="-485" y="14372"/>
                    <a:pt x="-485" y="14372"/>
                  </a:cubicBezTo>
                  <a:lnTo>
                    <a:pt x="-485" y="-59"/>
                  </a:lnTo>
                  <a:cubicBezTo>
                    <a:pt x="-485" y="-59"/>
                    <a:pt x="13" y="-59"/>
                    <a:pt x="628" y="-59"/>
                  </a:cubicBezTo>
                  <a:close/>
                </a:path>
              </a:pathLst>
            </a:custGeom>
            <a:gradFill>
              <a:gsLst>
                <a:gs pos="0">
                  <a:srgbClr val="FFFFFF"/>
                </a:gs>
                <a:gs pos="79000">
                  <a:srgbClr val="D1D3D4"/>
                </a:gs>
              </a:gsLst>
              <a:lin ang="5400000" scaled="1"/>
            </a:gradFill>
            <a:ln w="1309" cap="flat">
              <a:noFill/>
              <a:prstDash val="solid"/>
              <a:miter/>
            </a:ln>
          </p:spPr>
          <p:txBody>
            <a:bodyPr rtlCol="0" anchor="ctr"/>
            <a:lstStyle/>
            <a:p>
              <a:endParaRPr lang="zh-CN" altLang="en-US"/>
            </a:p>
          </p:txBody>
        </p:sp>
        <p:sp>
          <p:nvSpPr>
            <p:cNvPr id="535" name="任意多边形: 形状 534">
              <a:extLst>
                <a:ext uri="{FF2B5EF4-FFF2-40B4-BE49-F238E27FC236}">
                  <a16:creationId xmlns:a16="http://schemas.microsoft.com/office/drawing/2014/main" id="{7E5D222E-7A74-FF9E-E7DE-1CB0A949705B}"/>
                </a:ext>
              </a:extLst>
            </p:cNvPr>
            <p:cNvSpPr/>
            <p:nvPr/>
          </p:nvSpPr>
          <p:spPr>
            <a:xfrm rot="10800000">
              <a:off x="6105358" y="3410405"/>
              <a:ext cx="14430" cy="14430"/>
            </a:xfrm>
            <a:custGeom>
              <a:avLst/>
              <a:gdLst>
                <a:gd name="connsiteX0" fmla="*/ 12832 w 14430"/>
                <a:gd name="connsiteY0" fmla="*/ -59 h 14430"/>
                <a:gd name="connsiteX1" fmla="*/ 13946 w 14430"/>
                <a:gd name="connsiteY1" fmla="*/ -59 h 14430"/>
                <a:gd name="connsiteX2" fmla="*/ 13946 w 14430"/>
                <a:gd name="connsiteY2" fmla="*/ 14372 h 14430"/>
                <a:gd name="connsiteX3" fmla="*/ 12832 w 14430"/>
                <a:gd name="connsiteY3" fmla="*/ 14372 h 14430"/>
                <a:gd name="connsiteX4" fmla="*/ 628 w 14430"/>
                <a:gd name="connsiteY4" fmla="*/ 14372 h 14430"/>
                <a:gd name="connsiteX5" fmla="*/ -485 w 14430"/>
                <a:gd name="connsiteY5" fmla="*/ 14372 h 14430"/>
                <a:gd name="connsiteX6" fmla="*/ -485 w 14430"/>
                <a:gd name="connsiteY6" fmla="*/ -59 h 14430"/>
                <a:gd name="connsiteX7" fmla="*/ 628 w 14430"/>
                <a:gd name="connsiteY7" fmla="*/ -59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2832" y="-59"/>
                  </a:moveTo>
                  <a:cubicBezTo>
                    <a:pt x="13447" y="-59"/>
                    <a:pt x="13946" y="-59"/>
                    <a:pt x="13946" y="-59"/>
                  </a:cubicBezTo>
                  <a:lnTo>
                    <a:pt x="13946" y="14372"/>
                  </a:lnTo>
                  <a:cubicBezTo>
                    <a:pt x="13946" y="14372"/>
                    <a:pt x="13448" y="14372"/>
                    <a:pt x="12832" y="14372"/>
                  </a:cubicBezTo>
                  <a:lnTo>
                    <a:pt x="628" y="14372"/>
                  </a:lnTo>
                  <a:cubicBezTo>
                    <a:pt x="14" y="14372"/>
                    <a:pt x="-485" y="14372"/>
                    <a:pt x="-485" y="14372"/>
                  </a:cubicBezTo>
                  <a:lnTo>
                    <a:pt x="-485" y="-59"/>
                  </a:lnTo>
                  <a:cubicBezTo>
                    <a:pt x="-485" y="-59"/>
                    <a:pt x="13" y="-59"/>
                    <a:pt x="628" y="-59"/>
                  </a:cubicBezTo>
                  <a:close/>
                </a:path>
              </a:pathLst>
            </a:custGeom>
            <a:gradFill>
              <a:gsLst>
                <a:gs pos="0">
                  <a:srgbClr val="FFFFFF"/>
                </a:gs>
                <a:gs pos="79000">
                  <a:srgbClr val="D1D3D4"/>
                </a:gs>
              </a:gsLst>
              <a:lin ang="5400000" scaled="1"/>
            </a:gradFill>
            <a:ln w="1309" cap="flat">
              <a:noFill/>
              <a:prstDash val="solid"/>
              <a:miter/>
            </a:ln>
          </p:spPr>
          <p:txBody>
            <a:bodyPr rtlCol="0" anchor="ctr"/>
            <a:lstStyle/>
            <a:p>
              <a:endParaRPr lang="zh-CN" altLang="en-US"/>
            </a:p>
          </p:txBody>
        </p:sp>
        <p:sp>
          <p:nvSpPr>
            <p:cNvPr id="536" name="任意多边形: 形状 535">
              <a:extLst>
                <a:ext uri="{FF2B5EF4-FFF2-40B4-BE49-F238E27FC236}">
                  <a16:creationId xmlns:a16="http://schemas.microsoft.com/office/drawing/2014/main" id="{C9ECEA1F-F5A3-7224-DBCF-4CA6EC6C0924}"/>
                </a:ext>
              </a:extLst>
            </p:cNvPr>
            <p:cNvSpPr/>
            <p:nvPr/>
          </p:nvSpPr>
          <p:spPr>
            <a:xfrm rot="10800000">
              <a:off x="6080360" y="3410405"/>
              <a:ext cx="14430" cy="14430"/>
            </a:xfrm>
            <a:custGeom>
              <a:avLst/>
              <a:gdLst>
                <a:gd name="connsiteX0" fmla="*/ 12832 w 14430"/>
                <a:gd name="connsiteY0" fmla="*/ -59 h 14430"/>
                <a:gd name="connsiteX1" fmla="*/ 13946 w 14430"/>
                <a:gd name="connsiteY1" fmla="*/ -59 h 14430"/>
                <a:gd name="connsiteX2" fmla="*/ 13946 w 14430"/>
                <a:gd name="connsiteY2" fmla="*/ 14372 h 14430"/>
                <a:gd name="connsiteX3" fmla="*/ 12832 w 14430"/>
                <a:gd name="connsiteY3" fmla="*/ 14372 h 14430"/>
                <a:gd name="connsiteX4" fmla="*/ 628 w 14430"/>
                <a:gd name="connsiteY4" fmla="*/ 14372 h 14430"/>
                <a:gd name="connsiteX5" fmla="*/ -485 w 14430"/>
                <a:gd name="connsiteY5" fmla="*/ 14372 h 14430"/>
                <a:gd name="connsiteX6" fmla="*/ -485 w 14430"/>
                <a:gd name="connsiteY6" fmla="*/ -59 h 14430"/>
                <a:gd name="connsiteX7" fmla="*/ 628 w 14430"/>
                <a:gd name="connsiteY7" fmla="*/ -59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2832" y="-59"/>
                  </a:moveTo>
                  <a:cubicBezTo>
                    <a:pt x="13447" y="-59"/>
                    <a:pt x="13946" y="-59"/>
                    <a:pt x="13946" y="-59"/>
                  </a:cubicBezTo>
                  <a:lnTo>
                    <a:pt x="13946" y="14372"/>
                  </a:lnTo>
                  <a:cubicBezTo>
                    <a:pt x="13946" y="14372"/>
                    <a:pt x="13447" y="14372"/>
                    <a:pt x="12832" y="14372"/>
                  </a:cubicBezTo>
                  <a:lnTo>
                    <a:pt x="628" y="14372"/>
                  </a:lnTo>
                  <a:cubicBezTo>
                    <a:pt x="14" y="14372"/>
                    <a:pt x="-485" y="14372"/>
                    <a:pt x="-485" y="14372"/>
                  </a:cubicBezTo>
                  <a:lnTo>
                    <a:pt x="-485" y="-59"/>
                  </a:lnTo>
                  <a:cubicBezTo>
                    <a:pt x="-485" y="-59"/>
                    <a:pt x="13" y="-59"/>
                    <a:pt x="628" y="-59"/>
                  </a:cubicBezTo>
                  <a:close/>
                </a:path>
              </a:pathLst>
            </a:custGeom>
            <a:gradFill>
              <a:gsLst>
                <a:gs pos="0">
                  <a:srgbClr val="FFFFFF"/>
                </a:gs>
                <a:gs pos="79000">
                  <a:srgbClr val="D1D3D4"/>
                </a:gs>
              </a:gsLst>
              <a:lin ang="5400000" scaled="1"/>
            </a:gradFill>
            <a:ln w="1309" cap="flat">
              <a:noFill/>
              <a:prstDash val="solid"/>
              <a:miter/>
            </a:ln>
          </p:spPr>
          <p:txBody>
            <a:bodyPr rtlCol="0" anchor="ctr"/>
            <a:lstStyle/>
            <a:p>
              <a:endParaRPr lang="zh-CN" altLang="en-US"/>
            </a:p>
          </p:txBody>
        </p:sp>
        <p:sp>
          <p:nvSpPr>
            <p:cNvPr id="537" name="任意多边形: 形状 536">
              <a:extLst>
                <a:ext uri="{FF2B5EF4-FFF2-40B4-BE49-F238E27FC236}">
                  <a16:creationId xmlns:a16="http://schemas.microsoft.com/office/drawing/2014/main" id="{078FD6A1-F8A0-F3AE-8157-FB0F512B8DE4}"/>
                </a:ext>
              </a:extLst>
            </p:cNvPr>
            <p:cNvSpPr/>
            <p:nvPr/>
          </p:nvSpPr>
          <p:spPr>
            <a:xfrm rot="10800000">
              <a:off x="6180390" y="3436751"/>
              <a:ext cx="14430" cy="14430"/>
            </a:xfrm>
            <a:custGeom>
              <a:avLst/>
              <a:gdLst>
                <a:gd name="connsiteX0" fmla="*/ 12833 w 14430"/>
                <a:gd name="connsiteY0" fmla="*/ -59 h 14430"/>
                <a:gd name="connsiteX1" fmla="*/ 13946 w 14430"/>
                <a:gd name="connsiteY1" fmla="*/ -59 h 14430"/>
                <a:gd name="connsiteX2" fmla="*/ 13946 w 14430"/>
                <a:gd name="connsiteY2" fmla="*/ 14372 h 14430"/>
                <a:gd name="connsiteX3" fmla="*/ 12833 w 14430"/>
                <a:gd name="connsiteY3" fmla="*/ 14372 h 14430"/>
                <a:gd name="connsiteX4" fmla="*/ 629 w 14430"/>
                <a:gd name="connsiteY4" fmla="*/ 14372 h 14430"/>
                <a:gd name="connsiteX5" fmla="*/ -485 w 14430"/>
                <a:gd name="connsiteY5" fmla="*/ 14372 h 14430"/>
                <a:gd name="connsiteX6" fmla="*/ -485 w 14430"/>
                <a:gd name="connsiteY6" fmla="*/ -59 h 14430"/>
                <a:gd name="connsiteX7" fmla="*/ 629 w 14430"/>
                <a:gd name="connsiteY7" fmla="*/ -59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2833" y="-59"/>
                  </a:moveTo>
                  <a:cubicBezTo>
                    <a:pt x="13447" y="-59"/>
                    <a:pt x="13946" y="-59"/>
                    <a:pt x="13946" y="-59"/>
                  </a:cubicBezTo>
                  <a:lnTo>
                    <a:pt x="13946" y="14372"/>
                  </a:lnTo>
                  <a:cubicBezTo>
                    <a:pt x="13946" y="14372"/>
                    <a:pt x="13448" y="14372"/>
                    <a:pt x="12833" y="14372"/>
                  </a:cubicBezTo>
                  <a:lnTo>
                    <a:pt x="629" y="14372"/>
                  </a:lnTo>
                  <a:cubicBezTo>
                    <a:pt x="14" y="14372"/>
                    <a:pt x="-485" y="14372"/>
                    <a:pt x="-485" y="14372"/>
                  </a:cubicBezTo>
                  <a:lnTo>
                    <a:pt x="-485" y="-59"/>
                  </a:lnTo>
                  <a:cubicBezTo>
                    <a:pt x="-485" y="-59"/>
                    <a:pt x="13" y="-59"/>
                    <a:pt x="629" y="-59"/>
                  </a:cubicBezTo>
                  <a:close/>
                </a:path>
              </a:pathLst>
            </a:custGeom>
            <a:gradFill>
              <a:gsLst>
                <a:gs pos="0">
                  <a:srgbClr val="FFFFFF"/>
                </a:gs>
                <a:gs pos="79000">
                  <a:srgbClr val="D1D3D4"/>
                </a:gs>
              </a:gsLst>
              <a:lin ang="5400000" scaled="1"/>
            </a:gradFill>
            <a:ln w="1309" cap="flat">
              <a:noFill/>
              <a:prstDash val="solid"/>
              <a:miter/>
            </a:ln>
          </p:spPr>
          <p:txBody>
            <a:bodyPr rtlCol="0" anchor="ctr"/>
            <a:lstStyle/>
            <a:p>
              <a:endParaRPr lang="zh-CN" altLang="en-US"/>
            </a:p>
          </p:txBody>
        </p:sp>
        <p:sp>
          <p:nvSpPr>
            <p:cNvPr id="538" name="任意多边形: 形状 537">
              <a:extLst>
                <a:ext uri="{FF2B5EF4-FFF2-40B4-BE49-F238E27FC236}">
                  <a16:creationId xmlns:a16="http://schemas.microsoft.com/office/drawing/2014/main" id="{D5197217-3A71-D841-8C11-BA38D120EA04}"/>
                </a:ext>
              </a:extLst>
            </p:cNvPr>
            <p:cNvSpPr/>
            <p:nvPr/>
          </p:nvSpPr>
          <p:spPr>
            <a:xfrm rot="10800000">
              <a:off x="6155379" y="3436751"/>
              <a:ext cx="14430" cy="14430"/>
            </a:xfrm>
            <a:custGeom>
              <a:avLst/>
              <a:gdLst>
                <a:gd name="connsiteX0" fmla="*/ 12832 w 14430"/>
                <a:gd name="connsiteY0" fmla="*/ -59 h 14430"/>
                <a:gd name="connsiteX1" fmla="*/ 13946 w 14430"/>
                <a:gd name="connsiteY1" fmla="*/ -59 h 14430"/>
                <a:gd name="connsiteX2" fmla="*/ 13946 w 14430"/>
                <a:gd name="connsiteY2" fmla="*/ 14372 h 14430"/>
                <a:gd name="connsiteX3" fmla="*/ 12832 w 14430"/>
                <a:gd name="connsiteY3" fmla="*/ 14372 h 14430"/>
                <a:gd name="connsiteX4" fmla="*/ 628 w 14430"/>
                <a:gd name="connsiteY4" fmla="*/ 14372 h 14430"/>
                <a:gd name="connsiteX5" fmla="*/ -485 w 14430"/>
                <a:gd name="connsiteY5" fmla="*/ 14372 h 14430"/>
                <a:gd name="connsiteX6" fmla="*/ -485 w 14430"/>
                <a:gd name="connsiteY6" fmla="*/ -59 h 14430"/>
                <a:gd name="connsiteX7" fmla="*/ 628 w 14430"/>
                <a:gd name="connsiteY7" fmla="*/ -59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2832" y="-59"/>
                  </a:moveTo>
                  <a:cubicBezTo>
                    <a:pt x="13447" y="-59"/>
                    <a:pt x="13946" y="-59"/>
                    <a:pt x="13946" y="-59"/>
                  </a:cubicBezTo>
                  <a:lnTo>
                    <a:pt x="13946" y="14372"/>
                  </a:lnTo>
                  <a:cubicBezTo>
                    <a:pt x="13946" y="14372"/>
                    <a:pt x="13447" y="14372"/>
                    <a:pt x="12832" y="14372"/>
                  </a:cubicBezTo>
                  <a:lnTo>
                    <a:pt x="628" y="14372"/>
                  </a:lnTo>
                  <a:cubicBezTo>
                    <a:pt x="14" y="14372"/>
                    <a:pt x="-485" y="14372"/>
                    <a:pt x="-485" y="14372"/>
                  </a:cubicBezTo>
                  <a:lnTo>
                    <a:pt x="-485" y="-59"/>
                  </a:lnTo>
                  <a:cubicBezTo>
                    <a:pt x="-485" y="-59"/>
                    <a:pt x="13" y="-59"/>
                    <a:pt x="628" y="-59"/>
                  </a:cubicBezTo>
                  <a:close/>
                </a:path>
              </a:pathLst>
            </a:custGeom>
            <a:gradFill>
              <a:gsLst>
                <a:gs pos="0">
                  <a:srgbClr val="FFFFFF"/>
                </a:gs>
                <a:gs pos="79000">
                  <a:srgbClr val="D1D3D4"/>
                </a:gs>
              </a:gsLst>
              <a:lin ang="5400000" scaled="1"/>
            </a:gradFill>
            <a:ln w="1309" cap="flat">
              <a:noFill/>
              <a:prstDash val="solid"/>
              <a:miter/>
            </a:ln>
          </p:spPr>
          <p:txBody>
            <a:bodyPr rtlCol="0" anchor="ctr"/>
            <a:lstStyle/>
            <a:p>
              <a:endParaRPr lang="zh-CN" altLang="en-US"/>
            </a:p>
          </p:txBody>
        </p:sp>
        <p:sp>
          <p:nvSpPr>
            <p:cNvPr id="539" name="任意多边形: 形状 538">
              <a:extLst>
                <a:ext uri="{FF2B5EF4-FFF2-40B4-BE49-F238E27FC236}">
                  <a16:creationId xmlns:a16="http://schemas.microsoft.com/office/drawing/2014/main" id="{FCC1AEE8-815D-DEE4-21BC-CF04DFE7119E}"/>
                </a:ext>
              </a:extLst>
            </p:cNvPr>
            <p:cNvSpPr/>
            <p:nvPr/>
          </p:nvSpPr>
          <p:spPr>
            <a:xfrm rot="10800000">
              <a:off x="6130382" y="3436751"/>
              <a:ext cx="14430" cy="14430"/>
            </a:xfrm>
            <a:custGeom>
              <a:avLst/>
              <a:gdLst>
                <a:gd name="connsiteX0" fmla="*/ 12832 w 14430"/>
                <a:gd name="connsiteY0" fmla="*/ -59 h 14430"/>
                <a:gd name="connsiteX1" fmla="*/ 13945 w 14430"/>
                <a:gd name="connsiteY1" fmla="*/ -59 h 14430"/>
                <a:gd name="connsiteX2" fmla="*/ 13945 w 14430"/>
                <a:gd name="connsiteY2" fmla="*/ 14372 h 14430"/>
                <a:gd name="connsiteX3" fmla="*/ 12832 w 14430"/>
                <a:gd name="connsiteY3" fmla="*/ 14372 h 14430"/>
                <a:gd name="connsiteX4" fmla="*/ 628 w 14430"/>
                <a:gd name="connsiteY4" fmla="*/ 14372 h 14430"/>
                <a:gd name="connsiteX5" fmla="*/ -485 w 14430"/>
                <a:gd name="connsiteY5" fmla="*/ 14372 h 14430"/>
                <a:gd name="connsiteX6" fmla="*/ -485 w 14430"/>
                <a:gd name="connsiteY6" fmla="*/ -59 h 14430"/>
                <a:gd name="connsiteX7" fmla="*/ 628 w 14430"/>
                <a:gd name="connsiteY7" fmla="*/ -59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2832" y="-59"/>
                  </a:moveTo>
                  <a:cubicBezTo>
                    <a:pt x="13447" y="-59"/>
                    <a:pt x="13945" y="-59"/>
                    <a:pt x="13945" y="-59"/>
                  </a:cubicBezTo>
                  <a:lnTo>
                    <a:pt x="13945" y="14372"/>
                  </a:lnTo>
                  <a:cubicBezTo>
                    <a:pt x="13945" y="14372"/>
                    <a:pt x="13447" y="14372"/>
                    <a:pt x="12832" y="14372"/>
                  </a:cubicBezTo>
                  <a:lnTo>
                    <a:pt x="628" y="14372"/>
                  </a:lnTo>
                  <a:cubicBezTo>
                    <a:pt x="14" y="14372"/>
                    <a:pt x="-485" y="14372"/>
                    <a:pt x="-485" y="14372"/>
                  </a:cubicBezTo>
                  <a:lnTo>
                    <a:pt x="-485" y="-59"/>
                  </a:lnTo>
                  <a:cubicBezTo>
                    <a:pt x="-485" y="-59"/>
                    <a:pt x="13" y="-59"/>
                    <a:pt x="628" y="-59"/>
                  </a:cubicBezTo>
                  <a:close/>
                </a:path>
              </a:pathLst>
            </a:custGeom>
            <a:gradFill>
              <a:gsLst>
                <a:gs pos="0">
                  <a:srgbClr val="FFFFFF"/>
                </a:gs>
                <a:gs pos="79000">
                  <a:srgbClr val="D1D3D4"/>
                </a:gs>
              </a:gsLst>
              <a:lin ang="5400000" scaled="1"/>
            </a:gradFill>
            <a:ln w="1309" cap="flat">
              <a:noFill/>
              <a:prstDash val="solid"/>
              <a:miter/>
            </a:ln>
          </p:spPr>
          <p:txBody>
            <a:bodyPr rtlCol="0" anchor="ctr"/>
            <a:lstStyle/>
            <a:p>
              <a:endParaRPr lang="zh-CN" altLang="en-US"/>
            </a:p>
          </p:txBody>
        </p:sp>
        <p:sp>
          <p:nvSpPr>
            <p:cNvPr id="540" name="任意多边形: 形状 539">
              <a:extLst>
                <a:ext uri="{FF2B5EF4-FFF2-40B4-BE49-F238E27FC236}">
                  <a16:creationId xmlns:a16="http://schemas.microsoft.com/office/drawing/2014/main" id="{458E41CF-A2B4-74D7-0303-0CE6B3131EC0}"/>
                </a:ext>
              </a:extLst>
            </p:cNvPr>
            <p:cNvSpPr/>
            <p:nvPr/>
          </p:nvSpPr>
          <p:spPr>
            <a:xfrm rot="10800000">
              <a:off x="6105358" y="3436751"/>
              <a:ext cx="14430" cy="14430"/>
            </a:xfrm>
            <a:custGeom>
              <a:avLst/>
              <a:gdLst>
                <a:gd name="connsiteX0" fmla="*/ 12832 w 14430"/>
                <a:gd name="connsiteY0" fmla="*/ -59 h 14430"/>
                <a:gd name="connsiteX1" fmla="*/ 13946 w 14430"/>
                <a:gd name="connsiteY1" fmla="*/ -59 h 14430"/>
                <a:gd name="connsiteX2" fmla="*/ 13946 w 14430"/>
                <a:gd name="connsiteY2" fmla="*/ 14372 h 14430"/>
                <a:gd name="connsiteX3" fmla="*/ 12832 w 14430"/>
                <a:gd name="connsiteY3" fmla="*/ 14372 h 14430"/>
                <a:gd name="connsiteX4" fmla="*/ 628 w 14430"/>
                <a:gd name="connsiteY4" fmla="*/ 14372 h 14430"/>
                <a:gd name="connsiteX5" fmla="*/ -485 w 14430"/>
                <a:gd name="connsiteY5" fmla="*/ 14372 h 14430"/>
                <a:gd name="connsiteX6" fmla="*/ -485 w 14430"/>
                <a:gd name="connsiteY6" fmla="*/ -59 h 14430"/>
                <a:gd name="connsiteX7" fmla="*/ 628 w 14430"/>
                <a:gd name="connsiteY7" fmla="*/ -59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2832" y="-59"/>
                  </a:moveTo>
                  <a:cubicBezTo>
                    <a:pt x="13447" y="-59"/>
                    <a:pt x="13946" y="-59"/>
                    <a:pt x="13946" y="-59"/>
                  </a:cubicBezTo>
                  <a:lnTo>
                    <a:pt x="13946" y="14372"/>
                  </a:lnTo>
                  <a:cubicBezTo>
                    <a:pt x="13946" y="14372"/>
                    <a:pt x="13448" y="14372"/>
                    <a:pt x="12832" y="14372"/>
                  </a:cubicBezTo>
                  <a:lnTo>
                    <a:pt x="628" y="14372"/>
                  </a:lnTo>
                  <a:cubicBezTo>
                    <a:pt x="14" y="14372"/>
                    <a:pt x="-485" y="14372"/>
                    <a:pt x="-485" y="14372"/>
                  </a:cubicBezTo>
                  <a:lnTo>
                    <a:pt x="-485" y="-59"/>
                  </a:lnTo>
                  <a:cubicBezTo>
                    <a:pt x="-485" y="-59"/>
                    <a:pt x="13" y="-59"/>
                    <a:pt x="628" y="-59"/>
                  </a:cubicBezTo>
                  <a:close/>
                </a:path>
              </a:pathLst>
            </a:custGeom>
            <a:gradFill>
              <a:gsLst>
                <a:gs pos="0">
                  <a:srgbClr val="FFFFFF"/>
                </a:gs>
                <a:gs pos="79000">
                  <a:srgbClr val="D1D3D4"/>
                </a:gs>
              </a:gsLst>
              <a:lin ang="5400000" scaled="1"/>
            </a:gradFill>
            <a:ln w="1309" cap="flat">
              <a:noFill/>
              <a:prstDash val="solid"/>
              <a:miter/>
            </a:ln>
          </p:spPr>
          <p:txBody>
            <a:bodyPr rtlCol="0" anchor="ctr"/>
            <a:lstStyle/>
            <a:p>
              <a:endParaRPr lang="zh-CN" altLang="en-US"/>
            </a:p>
          </p:txBody>
        </p:sp>
        <p:sp>
          <p:nvSpPr>
            <p:cNvPr id="541" name="任意多边形: 形状 540">
              <a:extLst>
                <a:ext uri="{FF2B5EF4-FFF2-40B4-BE49-F238E27FC236}">
                  <a16:creationId xmlns:a16="http://schemas.microsoft.com/office/drawing/2014/main" id="{ED9C3BFD-8174-C381-D462-3417FA8568E9}"/>
                </a:ext>
              </a:extLst>
            </p:cNvPr>
            <p:cNvSpPr/>
            <p:nvPr/>
          </p:nvSpPr>
          <p:spPr>
            <a:xfrm rot="10800000">
              <a:off x="6080360" y="3436751"/>
              <a:ext cx="14430" cy="14430"/>
            </a:xfrm>
            <a:custGeom>
              <a:avLst/>
              <a:gdLst>
                <a:gd name="connsiteX0" fmla="*/ 12832 w 14430"/>
                <a:gd name="connsiteY0" fmla="*/ -59 h 14430"/>
                <a:gd name="connsiteX1" fmla="*/ 13946 w 14430"/>
                <a:gd name="connsiteY1" fmla="*/ -59 h 14430"/>
                <a:gd name="connsiteX2" fmla="*/ 13946 w 14430"/>
                <a:gd name="connsiteY2" fmla="*/ 14372 h 14430"/>
                <a:gd name="connsiteX3" fmla="*/ 12832 w 14430"/>
                <a:gd name="connsiteY3" fmla="*/ 14372 h 14430"/>
                <a:gd name="connsiteX4" fmla="*/ 628 w 14430"/>
                <a:gd name="connsiteY4" fmla="*/ 14372 h 14430"/>
                <a:gd name="connsiteX5" fmla="*/ -485 w 14430"/>
                <a:gd name="connsiteY5" fmla="*/ 14372 h 14430"/>
                <a:gd name="connsiteX6" fmla="*/ -485 w 14430"/>
                <a:gd name="connsiteY6" fmla="*/ -59 h 14430"/>
                <a:gd name="connsiteX7" fmla="*/ 628 w 14430"/>
                <a:gd name="connsiteY7" fmla="*/ -59 h 1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30" h="14430">
                  <a:moveTo>
                    <a:pt x="12832" y="-59"/>
                  </a:moveTo>
                  <a:cubicBezTo>
                    <a:pt x="13447" y="-59"/>
                    <a:pt x="13946" y="-59"/>
                    <a:pt x="13946" y="-59"/>
                  </a:cubicBezTo>
                  <a:lnTo>
                    <a:pt x="13946" y="14372"/>
                  </a:lnTo>
                  <a:cubicBezTo>
                    <a:pt x="13946" y="14372"/>
                    <a:pt x="13447" y="14372"/>
                    <a:pt x="12832" y="14372"/>
                  </a:cubicBezTo>
                  <a:lnTo>
                    <a:pt x="628" y="14372"/>
                  </a:lnTo>
                  <a:cubicBezTo>
                    <a:pt x="14" y="14372"/>
                    <a:pt x="-485" y="14372"/>
                    <a:pt x="-485" y="14372"/>
                  </a:cubicBezTo>
                  <a:lnTo>
                    <a:pt x="-485" y="-59"/>
                  </a:lnTo>
                  <a:cubicBezTo>
                    <a:pt x="-485" y="-59"/>
                    <a:pt x="13" y="-59"/>
                    <a:pt x="628" y="-59"/>
                  </a:cubicBezTo>
                  <a:close/>
                </a:path>
              </a:pathLst>
            </a:custGeom>
            <a:gradFill>
              <a:gsLst>
                <a:gs pos="0">
                  <a:srgbClr val="FFFFFF"/>
                </a:gs>
                <a:gs pos="79000">
                  <a:srgbClr val="D1D3D4"/>
                </a:gs>
              </a:gsLst>
              <a:lin ang="5400000" scaled="1"/>
            </a:gradFill>
            <a:ln w="1309" cap="flat">
              <a:noFill/>
              <a:prstDash val="solid"/>
              <a:miter/>
            </a:ln>
          </p:spPr>
          <p:txBody>
            <a:bodyPr rtlCol="0" anchor="ctr"/>
            <a:lstStyle/>
            <a:p>
              <a:endParaRPr lang="zh-CN" altLang="en-US"/>
            </a:p>
          </p:txBody>
        </p:sp>
        <p:sp>
          <p:nvSpPr>
            <p:cNvPr id="542" name="任意多边形: 形状 541">
              <a:extLst>
                <a:ext uri="{FF2B5EF4-FFF2-40B4-BE49-F238E27FC236}">
                  <a16:creationId xmlns:a16="http://schemas.microsoft.com/office/drawing/2014/main" id="{BC1B968C-397E-9642-22F9-023F90993506}"/>
                </a:ext>
              </a:extLst>
            </p:cNvPr>
            <p:cNvSpPr/>
            <p:nvPr/>
          </p:nvSpPr>
          <p:spPr>
            <a:xfrm>
              <a:off x="5842640" y="3348166"/>
              <a:ext cx="174247" cy="137899"/>
            </a:xfrm>
            <a:custGeom>
              <a:avLst/>
              <a:gdLst>
                <a:gd name="connsiteX0" fmla="*/ 70697 w 174247"/>
                <a:gd name="connsiteY0" fmla="*/ -32 h 137899"/>
                <a:gd name="connsiteX1" fmla="*/ 83792 w 174247"/>
                <a:gd name="connsiteY1" fmla="*/ 13062 h 137899"/>
                <a:gd name="connsiteX2" fmla="*/ 83792 w 174247"/>
                <a:gd name="connsiteY2" fmla="*/ 76362 h 137899"/>
                <a:gd name="connsiteX3" fmla="*/ 173687 w 174247"/>
                <a:gd name="connsiteY3" fmla="*/ 76362 h 137899"/>
                <a:gd name="connsiteX4" fmla="*/ 173753 w 174247"/>
                <a:gd name="connsiteY4" fmla="*/ 79649 h 137899"/>
                <a:gd name="connsiteX5" fmla="*/ 117694 w 174247"/>
                <a:gd name="connsiteY5" fmla="*/ 137832 h 137899"/>
                <a:gd name="connsiteX6" fmla="*/ 116634 w 174247"/>
                <a:gd name="connsiteY6" fmla="*/ 137841 h 137899"/>
                <a:gd name="connsiteX7" fmla="*/ 77860 w 174247"/>
                <a:gd name="connsiteY7" fmla="*/ 137841 h 137899"/>
                <a:gd name="connsiteX8" fmla="*/ 77860 w 174247"/>
                <a:gd name="connsiteY8" fmla="*/ 113865 h 137899"/>
                <a:gd name="connsiteX9" fmla="*/ -485 w 174247"/>
                <a:gd name="connsiteY9" fmla="*/ 113865 h 137899"/>
                <a:gd name="connsiteX10" fmla="*/ -485 w 174247"/>
                <a:gd name="connsiteY10" fmla="*/ -59 h 137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4247" h="137899">
                  <a:moveTo>
                    <a:pt x="70697" y="-32"/>
                  </a:moveTo>
                  <a:cubicBezTo>
                    <a:pt x="77926" y="-32"/>
                    <a:pt x="83792" y="5830"/>
                    <a:pt x="83792" y="13062"/>
                  </a:cubicBezTo>
                  <a:lnTo>
                    <a:pt x="83792" y="76362"/>
                  </a:lnTo>
                  <a:lnTo>
                    <a:pt x="173687" y="76362"/>
                  </a:lnTo>
                  <a:lnTo>
                    <a:pt x="173753" y="79649"/>
                  </a:lnTo>
                  <a:cubicBezTo>
                    <a:pt x="174341" y="111196"/>
                    <a:pt x="149239" y="137245"/>
                    <a:pt x="117694" y="137832"/>
                  </a:cubicBezTo>
                  <a:cubicBezTo>
                    <a:pt x="117341" y="137839"/>
                    <a:pt x="116987" y="137841"/>
                    <a:pt x="116634" y="137841"/>
                  </a:cubicBezTo>
                  <a:lnTo>
                    <a:pt x="77860" y="137841"/>
                  </a:lnTo>
                  <a:lnTo>
                    <a:pt x="77860" y="113865"/>
                  </a:lnTo>
                  <a:lnTo>
                    <a:pt x="-485" y="113865"/>
                  </a:lnTo>
                  <a:lnTo>
                    <a:pt x="-485" y="-59"/>
                  </a:lnTo>
                  <a:close/>
                </a:path>
              </a:pathLst>
            </a:custGeom>
            <a:gradFill>
              <a:gsLst>
                <a:gs pos="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543" name="任意多边形: 形状 542">
              <a:extLst>
                <a:ext uri="{FF2B5EF4-FFF2-40B4-BE49-F238E27FC236}">
                  <a16:creationId xmlns:a16="http://schemas.microsoft.com/office/drawing/2014/main" id="{05DF1230-DBA0-B45C-514E-1FD98D4247BA}"/>
                </a:ext>
              </a:extLst>
            </p:cNvPr>
            <p:cNvSpPr/>
            <p:nvPr/>
          </p:nvSpPr>
          <p:spPr>
            <a:xfrm>
              <a:off x="6329473" y="3269809"/>
              <a:ext cx="6374" cy="2722"/>
            </a:xfrm>
            <a:custGeom>
              <a:avLst/>
              <a:gdLst>
                <a:gd name="connsiteX0" fmla="*/ 5656 w 6374"/>
                <a:gd name="connsiteY0" fmla="*/ 45 h 2722"/>
                <a:gd name="connsiteX1" fmla="*/ 3312 w 6374"/>
                <a:gd name="connsiteY1" fmla="*/ 2664 h 2722"/>
                <a:gd name="connsiteX2" fmla="*/ 3312 w 6374"/>
                <a:gd name="connsiteY2" fmla="*/ 2664 h 2722"/>
                <a:gd name="connsiteX3" fmla="*/ 2003 w 6374"/>
                <a:gd name="connsiteY3" fmla="*/ 2349 h 2722"/>
                <a:gd name="connsiteX4" fmla="*/ -485 w 6374"/>
                <a:gd name="connsiteY4" fmla="*/ 870 h 2722"/>
                <a:gd name="connsiteX5" fmla="*/ 5656 w 6374"/>
                <a:gd name="connsiteY5" fmla="*/ 45 h 2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74" h="2722">
                  <a:moveTo>
                    <a:pt x="5656" y="45"/>
                  </a:moveTo>
                  <a:cubicBezTo>
                    <a:pt x="6468" y="267"/>
                    <a:pt x="5028" y="1459"/>
                    <a:pt x="3312" y="2664"/>
                  </a:cubicBezTo>
                  <a:lnTo>
                    <a:pt x="3312" y="2664"/>
                  </a:lnTo>
                  <a:lnTo>
                    <a:pt x="2003" y="2349"/>
                  </a:lnTo>
                  <a:cubicBezTo>
                    <a:pt x="1034" y="2124"/>
                    <a:pt x="170" y="1608"/>
                    <a:pt x="-485" y="870"/>
                  </a:cubicBezTo>
                  <a:cubicBezTo>
                    <a:pt x="-485" y="870"/>
                    <a:pt x="3928" y="-427"/>
                    <a:pt x="5656" y="45"/>
                  </a:cubicBezTo>
                  <a:close/>
                </a:path>
              </a:pathLst>
            </a:custGeom>
            <a:gradFill>
              <a:gsLst>
                <a:gs pos="0">
                  <a:srgbClr val="FFFFFF">
                    <a:alpha val="0"/>
                  </a:srgbClr>
                </a:gs>
                <a:gs pos="50000">
                  <a:srgbClr val="7F7F7F">
                    <a:alpha val="49804"/>
                  </a:srgbClr>
                </a:gs>
                <a:gs pos="100000">
                  <a:srgbClr val="000000"/>
                </a:gs>
              </a:gsLst>
              <a:lin ang="16200000" scaled="1"/>
            </a:gradFill>
            <a:ln w="1309" cap="flat">
              <a:noFill/>
              <a:prstDash val="solid"/>
              <a:miter/>
            </a:ln>
          </p:spPr>
          <p:txBody>
            <a:bodyPr rtlCol="0" anchor="ctr"/>
            <a:lstStyle/>
            <a:p>
              <a:endParaRPr lang="zh-CN" altLang="en-US"/>
            </a:p>
          </p:txBody>
        </p:sp>
        <p:sp>
          <p:nvSpPr>
            <p:cNvPr id="544" name="任意多边形: 形状 543">
              <a:extLst>
                <a:ext uri="{FF2B5EF4-FFF2-40B4-BE49-F238E27FC236}">
                  <a16:creationId xmlns:a16="http://schemas.microsoft.com/office/drawing/2014/main" id="{624FD839-06CE-371B-6ABA-7F5735AFFB97}"/>
                </a:ext>
              </a:extLst>
            </p:cNvPr>
            <p:cNvSpPr/>
            <p:nvPr/>
          </p:nvSpPr>
          <p:spPr>
            <a:xfrm>
              <a:off x="4649004" y="3489174"/>
              <a:ext cx="75406" cy="217929"/>
            </a:xfrm>
            <a:custGeom>
              <a:avLst/>
              <a:gdLst>
                <a:gd name="connsiteX0" fmla="*/ 56325 w 75406"/>
                <a:gd name="connsiteY0" fmla="*/ 38539 h 217929"/>
                <a:gd name="connsiteX1" fmla="*/ 60725 w 75406"/>
                <a:gd name="connsiteY1" fmla="*/ 48203 h 217929"/>
                <a:gd name="connsiteX2" fmla="*/ 60489 w 75406"/>
                <a:gd name="connsiteY2" fmla="*/ 59281 h 217929"/>
                <a:gd name="connsiteX3" fmla="*/ 57870 w 75406"/>
                <a:gd name="connsiteY3" fmla="*/ 64519 h 217929"/>
                <a:gd name="connsiteX4" fmla="*/ 59690 w 75406"/>
                <a:gd name="connsiteY4" fmla="*/ 75636 h 217929"/>
                <a:gd name="connsiteX5" fmla="*/ 65046 w 75406"/>
                <a:gd name="connsiteY5" fmla="*/ 80874 h 217929"/>
                <a:gd name="connsiteX6" fmla="*/ 74631 w 75406"/>
                <a:gd name="connsiteY6" fmla="*/ 108936 h 217929"/>
                <a:gd name="connsiteX7" fmla="*/ 74631 w 75406"/>
                <a:gd name="connsiteY7" fmla="*/ 108936 h 217929"/>
                <a:gd name="connsiteX8" fmla="*/ 65976 w 75406"/>
                <a:gd name="connsiteY8" fmla="*/ 120616 h 217929"/>
                <a:gd name="connsiteX9" fmla="*/ 65976 w 75406"/>
                <a:gd name="connsiteY9" fmla="*/ 120616 h 217929"/>
                <a:gd name="connsiteX10" fmla="*/ 58930 w 75406"/>
                <a:gd name="connsiteY10" fmla="*/ 139258 h 217929"/>
                <a:gd name="connsiteX11" fmla="*/ 58957 w 75406"/>
                <a:gd name="connsiteY11" fmla="*/ 139303 h 217929"/>
                <a:gd name="connsiteX12" fmla="*/ 61641 w 75406"/>
                <a:gd name="connsiteY12" fmla="*/ 145208 h 217929"/>
                <a:gd name="connsiteX13" fmla="*/ 66421 w 75406"/>
                <a:gd name="connsiteY13" fmla="*/ 164850 h 217929"/>
                <a:gd name="connsiteX14" fmla="*/ 66421 w 75406"/>
                <a:gd name="connsiteY14" fmla="*/ 164850 h 217929"/>
                <a:gd name="connsiteX15" fmla="*/ 59559 w 75406"/>
                <a:gd name="connsiteY15" fmla="*/ 192742 h 217929"/>
                <a:gd name="connsiteX16" fmla="*/ 49502 w 75406"/>
                <a:gd name="connsiteY16" fmla="*/ 209765 h 217929"/>
                <a:gd name="connsiteX17" fmla="*/ 31497 w 75406"/>
                <a:gd name="connsiteY17" fmla="*/ 217870 h 217929"/>
                <a:gd name="connsiteX18" fmla="*/ 12732 w 75406"/>
                <a:gd name="connsiteY18" fmla="*/ 183916 h 217929"/>
                <a:gd name="connsiteX19" fmla="*/ 13662 w 75406"/>
                <a:gd name="connsiteY19" fmla="*/ 122869 h 217929"/>
                <a:gd name="connsiteX20" fmla="*/ 13662 w 75406"/>
                <a:gd name="connsiteY20" fmla="*/ 122869 h 217929"/>
                <a:gd name="connsiteX21" fmla="*/ 10873 w 75406"/>
                <a:gd name="connsiteY21" fmla="*/ 95854 h 217929"/>
                <a:gd name="connsiteX22" fmla="*/ 8254 w 75406"/>
                <a:gd name="connsiteY22" fmla="*/ 92987 h 217929"/>
                <a:gd name="connsiteX23" fmla="*/ -205 w 75406"/>
                <a:gd name="connsiteY23" fmla="*/ 72742 h 217929"/>
                <a:gd name="connsiteX24" fmla="*/ -467 w 75406"/>
                <a:gd name="connsiteY24" fmla="*/ 67793 h 217929"/>
                <a:gd name="connsiteX25" fmla="*/ 10113 w 75406"/>
                <a:gd name="connsiteY25" fmla="*/ 53847 h 217929"/>
                <a:gd name="connsiteX26" fmla="*/ 18455 w 75406"/>
                <a:gd name="connsiteY26" fmla="*/ 51974 h 217929"/>
                <a:gd name="connsiteX27" fmla="*/ 24046 w 75406"/>
                <a:gd name="connsiteY27" fmla="*/ 43319 h 217929"/>
                <a:gd name="connsiteX28" fmla="*/ 21807 w 75406"/>
                <a:gd name="connsiteY28" fmla="*/ 32385 h 217929"/>
                <a:gd name="connsiteX29" fmla="*/ 34195 w 75406"/>
                <a:gd name="connsiteY29" fmla="*/ 2581 h 217929"/>
                <a:gd name="connsiteX30" fmla="*/ 34430 w 75406"/>
                <a:gd name="connsiteY30" fmla="*/ 2424 h 217929"/>
                <a:gd name="connsiteX31" fmla="*/ 55591 w 75406"/>
                <a:gd name="connsiteY31" fmla="*/ 6887 h 217929"/>
                <a:gd name="connsiteX32" fmla="*/ 56691 w 75406"/>
                <a:gd name="connsiteY32" fmla="*/ 8880 h 217929"/>
                <a:gd name="connsiteX33" fmla="*/ 56691 w 75406"/>
                <a:gd name="connsiteY33" fmla="*/ 8880 h 217929"/>
                <a:gd name="connsiteX34" fmla="*/ 58001 w 75406"/>
                <a:gd name="connsiteY34" fmla="*/ 24842 h 217929"/>
                <a:gd name="connsiteX35" fmla="*/ 55814 w 75406"/>
                <a:gd name="connsiteY35" fmla="*/ 32882 h 217929"/>
                <a:gd name="connsiteX36" fmla="*/ 56325 w 75406"/>
                <a:gd name="connsiteY36" fmla="*/ 38539 h 217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75406" h="217929">
                  <a:moveTo>
                    <a:pt x="56325" y="38539"/>
                  </a:moveTo>
                  <a:lnTo>
                    <a:pt x="60725" y="48203"/>
                  </a:lnTo>
                  <a:cubicBezTo>
                    <a:pt x="62322" y="51741"/>
                    <a:pt x="62243" y="55815"/>
                    <a:pt x="60489" y="59281"/>
                  </a:cubicBezTo>
                  <a:lnTo>
                    <a:pt x="57870" y="64519"/>
                  </a:lnTo>
                  <a:cubicBezTo>
                    <a:pt x="56010" y="68229"/>
                    <a:pt x="56744" y="72714"/>
                    <a:pt x="59690" y="75636"/>
                  </a:cubicBezTo>
                  <a:lnTo>
                    <a:pt x="65046" y="80874"/>
                  </a:lnTo>
                  <a:cubicBezTo>
                    <a:pt x="72457" y="88211"/>
                    <a:pt x="76006" y="98596"/>
                    <a:pt x="74631" y="108936"/>
                  </a:cubicBezTo>
                  <a:lnTo>
                    <a:pt x="74631" y="108936"/>
                  </a:lnTo>
                  <a:cubicBezTo>
                    <a:pt x="73950" y="114059"/>
                    <a:pt x="70676" y="118470"/>
                    <a:pt x="65976" y="120616"/>
                  </a:cubicBezTo>
                  <a:lnTo>
                    <a:pt x="65976" y="120616"/>
                  </a:lnTo>
                  <a:cubicBezTo>
                    <a:pt x="58878" y="123821"/>
                    <a:pt x="55735" y="132166"/>
                    <a:pt x="58930" y="139258"/>
                  </a:cubicBezTo>
                  <a:cubicBezTo>
                    <a:pt x="58944" y="139272"/>
                    <a:pt x="58944" y="139288"/>
                    <a:pt x="58957" y="139303"/>
                  </a:cubicBezTo>
                  <a:lnTo>
                    <a:pt x="61641" y="145208"/>
                  </a:lnTo>
                  <a:cubicBezTo>
                    <a:pt x="64456" y="151398"/>
                    <a:pt x="66067" y="158061"/>
                    <a:pt x="66421" y="164850"/>
                  </a:cubicBezTo>
                  <a:lnTo>
                    <a:pt x="66421" y="164850"/>
                  </a:lnTo>
                  <a:cubicBezTo>
                    <a:pt x="66931" y="174620"/>
                    <a:pt x="64548" y="184325"/>
                    <a:pt x="59559" y="192742"/>
                  </a:cubicBezTo>
                  <a:lnTo>
                    <a:pt x="49502" y="209765"/>
                  </a:lnTo>
                  <a:lnTo>
                    <a:pt x="31497" y="217870"/>
                  </a:lnTo>
                  <a:lnTo>
                    <a:pt x="12732" y="183916"/>
                  </a:lnTo>
                  <a:cubicBezTo>
                    <a:pt x="2191" y="164842"/>
                    <a:pt x="2545" y="141612"/>
                    <a:pt x="13662" y="122869"/>
                  </a:cubicBezTo>
                  <a:lnTo>
                    <a:pt x="13662" y="122869"/>
                  </a:lnTo>
                  <a:cubicBezTo>
                    <a:pt x="18782" y="114233"/>
                    <a:pt x="17656" y="103261"/>
                    <a:pt x="10873" y="95854"/>
                  </a:cubicBezTo>
                  <a:lnTo>
                    <a:pt x="8254" y="92987"/>
                  </a:lnTo>
                  <a:cubicBezTo>
                    <a:pt x="3174" y="87425"/>
                    <a:pt x="175" y="80268"/>
                    <a:pt x="-205" y="72742"/>
                  </a:cubicBezTo>
                  <a:lnTo>
                    <a:pt x="-467" y="67793"/>
                  </a:lnTo>
                  <a:cubicBezTo>
                    <a:pt x="-807" y="61188"/>
                    <a:pt x="3658" y="55299"/>
                    <a:pt x="10113" y="53847"/>
                  </a:cubicBezTo>
                  <a:lnTo>
                    <a:pt x="18455" y="51974"/>
                  </a:lnTo>
                  <a:cubicBezTo>
                    <a:pt x="22357" y="51086"/>
                    <a:pt x="24845" y="47243"/>
                    <a:pt x="24046" y="43319"/>
                  </a:cubicBezTo>
                  <a:lnTo>
                    <a:pt x="21807" y="32385"/>
                  </a:lnTo>
                  <a:cubicBezTo>
                    <a:pt x="19463" y="20852"/>
                    <a:pt x="24361" y="9053"/>
                    <a:pt x="34195" y="2581"/>
                  </a:cubicBezTo>
                  <a:lnTo>
                    <a:pt x="34430" y="2424"/>
                  </a:lnTo>
                  <a:cubicBezTo>
                    <a:pt x="41502" y="-2188"/>
                    <a:pt x="50982" y="-190"/>
                    <a:pt x="55591" y="6887"/>
                  </a:cubicBezTo>
                  <a:cubicBezTo>
                    <a:pt x="56010" y="7523"/>
                    <a:pt x="56377" y="8190"/>
                    <a:pt x="56691" y="8880"/>
                  </a:cubicBezTo>
                  <a:lnTo>
                    <a:pt x="56691" y="8880"/>
                  </a:lnTo>
                  <a:cubicBezTo>
                    <a:pt x="58983" y="13884"/>
                    <a:pt x="59441" y="19531"/>
                    <a:pt x="58001" y="24842"/>
                  </a:cubicBezTo>
                  <a:lnTo>
                    <a:pt x="55814" y="32882"/>
                  </a:lnTo>
                  <a:cubicBezTo>
                    <a:pt x="55329" y="34770"/>
                    <a:pt x="55500" y="36770"/>
                    <a:pt x="56325" y="38539"/>
                  </a:cubicBezTo>
                  <a:close/>
                </a:path>
              </a:pathLst>
            </a:custGeom>
            <a:gradFill>
              <a:gsLst>
                <a:gs pos="0">
                  <a:srgbClr val="ABCF9C"/>
                </a:gs>
                <a:gs pos="25000">
                  <a:srgbClr val="84BC93"/>
                </a:gs>
                <a:gs pos="82000">
                  <a:srgbClr val="228B7D"/>
                </a:gs>
                <a:gs pos="100000">
                  <a:srgbClr val="007A75"/>
                </a:gs>
              </a:gsLst>
              <a:lin ang="4879078" scaled="1"/>
            </a:gradFill>
            <a:ln w="1309" cap="flat">
              <a:noFill/>
              <a:prstDash val="solid"/>
              <a:miter/>
            </a:ln>
          </p:spPr>
          <p:txBody>
            <a:bodyPr rtlCol="0" anchor="ctr"/>
            <a:lstStyle/>
            <a:p>
              <a:endParaRPr lang="zh-CN" altLang="en-US"/>
            </a:p>
          </p:txBody>
        </p:sp>
        <p:sp>
          <p:nvSpPr>
            <p:cNvPr id="545" name="任意多边形: 形状 544">
              <a:extLst>
                <a:ext uri="{FF2B5EF4-FFF2-40B4-BE49-F238E27FC236}">
                  <a16:creationId xmlns:a16="http://schemas.microsoft.com/office/drawing/2014/main" id="{2123BDD7-D952-EED2-ED8E-250C3E4497B5}"/>
                </a:ext>
              </a:extLst>
            </p:cNvPr>
            <p:cNvSpPr/>
            <p:nvPr/>
          </p:nvSpPr>
          <p:spPr>
            <a:xfrm>
              <a:off x="4649004" y="3490590"/>
              <a:ext cx="44536" cy="216526"/>
            </a:xfrm>
            <a:custGeom>
              <a:avLst/>
              <a:gdLst>
                <a:gd name="connsiteX0" fmla="*/ 13636 w 44536"/>
                <a:gd name="connsiteY0" fmla="*/ 121505 h 216526"/>
                <a:gd name="connsiteX1" fmla="*/ 10873 w 44536"/>
                <a:gd name="connsiteY1" fmla="*/ 94438 h 216526"/>
                <a:gd name="connsiteX2" fmla="*/ 8254 w 44536"/>
                <a:gd name="connsiteY2" fmla="*/ 91571 h 216526"/>
                <a:gd name="connsiteX3" fmla="*/ -205 w 44536"/>
                <a:gd name="connsiteY3" fmla="*/ 71326 h 216526"/>
                <a:gd name="connsiteX4" fmla="*/ -467 w 44536"/>
                <a:gd name="connsiteY4" fmla="*/ 66377 h 216526"/>
                <a:gd name="connsiteX5" fmla="*/ 10113 w 44536"/>
                <a:gd name="connsiteY5" fmla="*/ 52431 h 216526"/>
                <a:gd name="connsiteX6" fmla="*/ 18455 w 44536"/>
                <a:gd name="connsiteY6" fmla="*/ 50558 h 216526"/>
                <a:gd name="connsiteX7" fmla="*/ 24046 w 44536"/>
                <a:gd name="connsiteY7" fmla="*/ 41903 h 216526"/>
                <a:gd name="connsiteX8" fmla="*/ 21807 w 44536"/>
                <a:gd name="connsiteY8" fmla="*/ 30969 h 216526"/>
                <a:gd name="connsiteX9" fmla="*/ 34195 w 44536"/>
                <a:gd name="connsiteY9" fmla="*/ 1165 h 216526"/>
                <a:gd name="connsiteX10" fmla="*/ 34430 w 44536"/>
                <a:gd name="connsiteY10" fmla="*/ 1008 h 216526"/>
                <a:gd name="connsiteX11" fmla="*/ 34535 w 44536"/>
                <a:gd name="connsiteY11" fmla="*/ 943 h 216526"/>
                <a:gd name="connsiteX12" fmla="*/ 43047 w 44536"/>
                <a:gd name="connsiteY12" fmla="*/ 2733 h 216526"/>
                <a:gd name="connsiteX13" fmla="*/ 43990 w 44536"/>
                <a:gd name="connsiteY13" fmla="*/ 6979 h 216526"/>
                <a:gd name="connsiteX14" fmla="*/ 40061 w 44536"/>
                <a:gd name="connsiteY14" fmla="*/ 34688 h 216526"/>
                <a:gd name="connsiteX15" fmla="*/ 39852 w 44536"/>
                <a:gd name="connsiteY15" fmla="*/ 43199 h 216526"/>
                <a:gd name="connsiteX16" fmla="*/ 41253 w 44536"/>
                <a:gd name="connsiteY16" fmla="*/ 58323 h 216526"/>
                <a:gd name="connsiteX17" fmla="*/ 37141 w 44536"/>
                <a:gd name="connsiteY17" fmla="*/ 69860 h 216526"/>
                <a:gd name="connsiteX18" fmla="*/ 37141 w 44536"/>
                <a:gd name="connsiteY18" fmla="*/ 69860 h 216526"/>
                <a:gd name="connsiteX19" fmla="*/ 34732 w 44536"/>
                <a:gd name="connsiteY19" fmla="*/ 91021 h 216526"/>
                <a:gd name="connsiteX20" fmla="*/ 34732 w 44536"/>
                <a:gd name="connsiteY20" fmla="*/ 91021 h 216526"/>
                <a:gd name="connsiteX21" fmla="*/ 39969 w 44536"/>
                <a:gd name="connsiteY21" fmla="*/ 132924 h 216526"/>
                <a:gd name="connsiteX22" fmla="*/ 39969 w 44536"/>
                <a:gd name="connsiteY22" fmla="*/ 132924 h 216526"/>
                <a:gd name="connsiteX23" fmla="*/ 38870 w 44536"/>
                <a:gd name="connsiteY23" fmla="*/ 146935 h 216526"/>
                <a:gd name="connsiteX24" fmla="*/ 43413 w 44536"/>
                <a:gd name="connsiteY24" fmla="*/ 178231 h 216526"/>
                <a:gd name="connsiteX25" fmla="*/ 41986 w 44536"/>
                <a:gd name="connsiteY25" fmla="*/ 211714 h 216526"/>
                <a:gd name="connsiteX26" fmla="*/ 31510 w 44536"/>
                <a:gd name="connsiteY26" fmla="*/ 216468 h 216526"/>
                <a:gd name="connsiteX27" fmla="*/ 12746 w 44536"/>
                <a:gd name="connsiteY27" fmla="*/ 182513 h 216526"/>
                <a:gd name="connsiteX28" fmla="*/ 13636 w 44536"/>
                <a:gd name="connsiteY28" fmla="*/ 121505 h 216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4536" h="216526">
                  <a:moveTo>
                    <a:pt x="13636" y="121505"/>
                  </a:moveTo>
                  <a:cubicBezTo>
                    <a:pt x="18782" y="112859"/>
                    <a:pt x="17656" y="101867"/>
                    <a:pt x="10873" y="94438"/>
                  </a:cubicBezTo>
                  <a:lnTo>
                    <a:pt x="8254" y="91571"/>
                  </a:lnTo>
                  <a:cubicBezTo>
                    <a:pt x="3174" y="86009"/>
                    <a:pt x="175" y="78852"/>
                    <a:pt x="-205" y="71326"/>
                  </a:cubicBezTo>
                  <a:lnTo>
                    <a:pt x="-467" y="66377"/>
                  </a:lnTo>
                  <a:cubicBezTo>
                    <a:pt x="-807" y="59772"/>
                    <a:pt x="3658" y="53883"/>
                    <a:pt x="10113" y="52431"/>
                  </a:cubicBezTo>
                  <a:lnTo>
                    <a:pt x="18455" y="50558"/>
                  </a:lnTo>
                  <a:cubicBezTo>
                    <a:pt x="22357" y="49670"/>
                    <a:pt x="24845" y="45827"/>
                    <a:pt x="24046" y="41903"/>
                  </a:cubicBezTo>
                  <a:lnTo>
                    <a:pt x="21807" y="30969"/>
                  </a:lnTo>
                  <a:cubicBezTo>
                    <a:pt x="19463" y="19436"/>
                    <a:pt x="24361" y="7637"/>
                    <a:pt x="34195" y="1165"/>
                  </a:cubicBezTo>
                  <a:lnTo>
                    <a:pt x="34430" y="1008"/>
                  </a:lnTo>
                  <a:lnTo>
                    <a:pt x="34535" y="943"/>
                  </a:lnTo>
                  <a:cubicBezTo>
                    <a:pt x="37377" y="-916"/>
                    <a:pt x="41200" y="-113"/>
                    <a:pt x="43047" y="2733"/>
                  </a:cubicBezTo>
                  <a:cubicBezTo>
                    <a:pt x="43872" y="3987"/>
                    <a:pt x="44199" y="5497"/>
                    <a:pt x="43990" y="6979"/>
                  </a:cubicBezTo>
                  <a:lnTo>
                    <a:pt x="40061" y="34688"/>
                  </a:lnTo>
                  <a:cubicBezTo>
                    <a:pt x="39655" y="37507"/>
                    <a:pt x="39590" y="40364"/>
                    <a:pt x="39852" y="43199"/>
                  </a:cubicBezTo>
                  <a:lnTo>
                    <a:pt x="41253" y="58323"/>
                  </a:lnTo>
                  <a:cubicBezTo>
                    <a:pt x="41672" y="62590"/>
                    <a:pt x="40166" y="66818"/>
                    <a:pt x="37141" y="69860"/>
                  </a:cubicBezTo>
                  <a:lnTo>
                    <a:pt x="37141" y="69860"/>
                  </a:lnTo>
                  <a:cubicBezTo>
                    <a:pt x="31563" y="75518"/>
                    <a:pt x="30567" y="84253"/>
                    <a:pt x="34732" y="91021"/>
                  </a:cubicBezTo>
                  <a:lnTo>
                    <a:pt x="34732" y="91021"/>
                  </a:lnTo>
                  <a:cubicBezTo>
                    <a:pt x="42444" y="103579"/>
                    <a:pt x="44356" y="118855"/>
                    <a:pt x="39969" y="132924"/>
                  </a:cubicBezTo>
                  <a:lnTo>
                    <a:pt x="39969" y="132924"/>
                  </a:lnTo>
                  <a:cubicBezTo>
                    <a:pt x="38568" y="137454"/>
                    <a:pt x="38189" y="142241"/>
                    <a:pt x="38870" y="146935"/>
                  </a:cubicBezTo>
                  <a:lnTo>
                    <a:pt x="43413" y="178231"/>
                  </a:lnTo>
                  <a:lnTo>
                    <a:pt x="41986" y="211714"/>
                  </a:lnTo>
                  <a:lnTo>
                    <a:pt x="31510" y="216468"/>
                  </a:lnTo>
                  <a:lnTo>
                    <a:pt x="12746" y="182513"/>
                  </a:lnTo>
                  <a:cubicBezTo>
                    <a:pt x="2205" y="163456"/>
                    <a:pt x="2545" y="140246"/>
                    <a:pt x="13636" y="121505"/>
                  </a:cubicBezTo>
                  <a:close/>
                </a:path>
              </a:pathLst>
            </a:custGeom>
            <a:gradFill>
              <a:gsLst>
                <a:gs pos="0">
                  <a:srgbClr val="ABCF9C"/>
                </a:gs>
                <a:gs pos="25000">
                  <a:srgbClr val="84BC93"/>
                </a:gs>
                <a:gs pos="82000">
                  <a:srgbClr val="228B7D"/>
                </a:gs>
                <a:gs pos="100000">
                  <a:srgbClr val="007A75"/>
                </a:gs>
              </a:gsLst>
              <a:lin ang="5559571" scaled="1"/>
            </a:gradFill>
            <a:ln w="1309" cap="flat">
              <a:noFill/>
              <a:prstDash val="solid"/>
              <a:miter/>
            </a:ln>
          </p:spPr>
          <p:txBody>
            <a:bodyPr rtlCol="0" anchor="ctr"/>
            <a:lstStyle/>
            <a:p>
              <a:endParaRPr lang="zh-CN" altLang="en-US"/>
            </a:p>
          </p:txBody>
        </p:sp>
        <p:sp>
          <p:nvSpPr>
            <p:cNvPr id="546" name="任意多边形: 形状 545">
              <a:extLst>
                <a:ext uri="{FF2B5EF4-FFF2-40B4-BE49-F238E27FC236}">
                  <a16:creationId xmlns:a16="http://schemas.microsoft.com/office/drawing/2014/main" id="{432E6A09-D557-1426-6BC5-823DB35FC39A}"/>
                </a:ext>
              </a:extLst>
            </p:cNvPr>
            <p:cNvSpPr/>
            <p:nvPr/>
          </p:nvSpPr>
          <p:spPr>
            <a:xfrm>
              <a:off x="4664762" y="3512687"/>
              <a:ext cx="48738" cy="189807"/>
            </a:xfrm>
            <a:custGeom>
              <a:avLst/>
              <a:gdLst>
                <a:gd name="connsiteX0" fmla="*/ 23818 w 48738"/>
                <a:gd name="connsiteY0" fmla="*/ 11858 h 189807"/>
                <a:gd name="connsiteX1" fmla="*/ 22719 w 48738"/>
                <a:gd name="connsiteY1" fmla="*/ 23878 h 189807"/>
                <a:gd name="connsiteX2" fmla="*/ 24028 w 48738"/>
                <a:gd name="connsiteY2" fmla="*/ 35860 h 189807"/>
                <a:gd name="connsiteX3" fmla="*/ 25338 w 48738"/>
                <a:gd name="connsiteY3" fmla="*/ 47645 h 189807"/>
                <a:gd name="connsiteX4" fmla="*/ 23635 w 48738"/>
                <a:gd name="connsiteY4" fmla="*/ 59234 h 189807"/>
                <a:gd name="connsiteX5" fmla="*/ 21239 w 48738"/>
                <a:gd name="connsiteY5" fmla="*/ 71019 h 189807"/>
                <a:gd name="connsiteX6" fmla="*/ 19183 w 48738"/>
                <a:gd name="connsiteY6" fmla="*/ 81168 h 189807"/>
                <a:gd name="connsiteX7" fmla="*/ 16080 w 48738"/>
                <a:gd name="connsiteY7" fmla="*/ 75629 h 189807"/>
                <a:gd name="connsiteX8" fmla="*/ 11365 w 48738"/>
                <a:gd name="connsiteY8" fmla="*/ 67444 h 189807"/>
                <a:gd name="connsiteX9" fmla="*/ 5683 w 48738"/>
                <a:gd name="connsiteY9" fmla="*/ 59902 h 189807"/>
                <a:gd name="connsiteX10" fmla="*/ -485 w 48738"/>
                <a:gd name="connsiteY10" fmla="*/ 52805 h 189807"/>
                <a:gd name="connsiteX11" fmla="*/ 5290 w 48738"/>
                <a:gd name="connsiteY11" fmla="*/ 60229 h 189807"/>
                <a:gd name="connsiteX12" fmla="*/ 10527 w 48738"/>
                <a:gd name="connsiteY12" fmla="*/ 67968 h 189807"/>
                <a:gd name="connsiteX13" fmla="*/ 14770 w 48738"/>
                <a:gd name="connsiteY13" fmla="*/ 76323 h 189807"/>
                <a:gd name="connsiteX14" fmla="*/ 18594 w 48738"/>
                <a:gd name="connsiteY14" fmla="*/ 84179 h 189807"/>
                <a:gd name="connsiteX15" fmla="*/ 16996 w 48738"/>
                <a:gd name="connsiteY15" fmla="*/ 94851 h 189807"/>
                <a:gd name="connsiteX16" fmla="*/ 18136 w 48738"/>
                <a:gd name="connsiteY16" fmla="*/ 107108 h 189807"/>
                <a:gd name="connsiteX17" fmla="*/ 20911 w 48738"/>
                <a:gd name="connsiteY17" fmla="*/ 118788 h 189807"/>
                <a:gd name="connsiteX18" fmla="*/ 21684 w 48738"/>
                <a:gd name="connsiteY18" fmla="*/ 121997 h 189807"/>
                <a:gd name="connsiteX19" fmla="*/ 18345 w 48738"/>
                <a:gd name="connsiteY19" fmla="*/ 116209 h 189807"/>
                <a:gd name="connsiteX20" fmla="*/ 14155 w 48738"/>
                <a:gd name="connsiteY20" fmla="*/ 110644 h 189807"/>
                <a:gd name="connsiteX21" fmla="*/ 9611 w 48738"/>
                <a:gd name="connsiteY21" fmla="*/ 105406 h 189807"/>
                <a:gd name="connsiteX22" fmla="*/ 13867 w 48738"/>
                <a:gd name="connsiteY22" fmla="*/ 110866 h 189807"/>
                <a:gd name="connsiteX23" fmla="*/ 17703 w 48738"/>
                <a:gd name="connsiteY23" fmla="*/ 116589 h 189807"/>
                <a:gd name="connsiteX24" fmla="*/ 20820 w 48738"/>
                <a:gd name="connsiteY24" fmla="*/ 122743 h 189807"/>
                <a:gd name="connsiteX25" fmla="*/ 22836 w 48738"/>
                <a:gd name="connsiteY25" fmla="*/ 126842 h 189807"/>
                <a:gd name="connsiteX26" fmla="*/ 23701 w 48738"/>
                <a:gd name="connsiteY26" fmla="*/ 130430 h 189807"/>
                <a:gd name="connsiteX27" fmla="*/ 26019 w 48738"/>
                <a:gd name="connsiteY27" fmla="*/ 142045 h 189807"/>
                <a:gd name="connsiteX28" fmla="*/ 26791 w 48738"/>
                <a:gd name="connsiteY28" fmla="*/ 153830 h 189807"/>
                <a:gd name="connsiteX29" fmla="*/ 26437 w 48738"/>
                <a:gd name="connsiteY29" fmla="*/ 165772 h 189807"/>
                <a:gd name="connsiteX30" fmla="*/ 25966 w 48738"/>
                <a:gd name="connsiteY30" fmla="*/ 189748 h 189807"/>
                <a:gd name="connsiteX31" fmla="*/ 27865 w 48738"/>
                <a:gd name="connsiteY31" fmla="*/ 165851 h 189807"/>
                <a:gd name="connsiteX32" fmla="*/ 28624 w 48738"/>
                <a:gd name="connsiteY32" fmla="*/ 153869 h 189807"/>
                <a:gd name="connsiteX33" fmla="*/ 28245 w 48738"/>
                <a:gd name="connsiteY33" fmla="*/ 141757 h 189807"/>
                <a:gd name="connsiteX34" fmla="*/ 27799 w 48738"/>
                <a:gd name="connsiteY34" fmla="*/ 138640 h 189807"/>
                <a:gd name="connsiteX35" fmla="*/ 28873 w 48738"/>
                <a:gd name="connsiteY35" fmla="*/ 133180 h 189807"/>
                <a:gd name="connsiteX36" fmla="*/ 30287 w 48738"/>
                <a:gd name="connsiteY36" fmla="*/ 126423 h 189807"/>
                <a:gd name="connsiteX37" fmla="*/ 32513 w 48738"/>
                <a:gd name="connsiteY37" fmla="*/ 119875 h 189807"/>
                <a:gd name="connsiteX38" fmla="*/ 35211 w 48738"/>
                <a:gd name="connsiteY38" fmla="*/ 113485 h 189807"/>
                <a:gd name="connsiteX39" fmla="*/ 32173 w 48738"/>
                <a:gd name="connsiteY39" fmla="*/ 119718 h 189807"/>
                <a:gd name="connsiteX40" fmla="*/ 29554 w 48738"/>
                <a:gd name="connsiteY40" fmla="*/ 126174 h 189807"/>
                <a:gd name="connsiteX41" fmla="*/ 27760 w 48738"/>
                <a:gd name="connsiteY41" fmla="*/ 132891 h 189807"/>
                <a:gd name="connsiteX42" fmla="*/ 27223 w 48738"/>
                <a:gd name="connsiteY42" fmla="*/ 135013 h 189807"/>
                <a:gd name="connsiteX43" fmla="*/ 26110 w 48738"/>
                <a:gd name="connsiteY43" fmla="*/ 129775 h 189807"/>
                <a:gd name="connsiteX44" fmla="*/ 23491 w 48738"/>
                <a:gd name="connsiteY44" fmla="*/ 118081 h 189807"/>
                <a:gd name="connsiteX45" fmla="*/ 20872 w 48738"/>
                <a:gd name="connsiteY45" fmla="*/ 106414 h 189807"/>
                <a:gd name="connsiteX46" fmla="*/ 20087 w 48738"/>
                <a:gd name="connsiteY46" fmla="*/ 101176 h 189807"/>
                <a:gd name="connsiteX47" fmla="*/ 26267 w 48738"/>
                <a:gd name="connsiteY47" fmla="*/ 94982 h 189807"/>
                <a:gd name="connsiteX48" fmla="*/ 32972 w 48738"/>
                <a:gd name="connsiteY48" fmla="*/ 88435 h 189807"/>
                <a:gd name="connsiteX49" fmla="*/ 40396 w 48738"/>
                <a:gd name="connsiteY49" fmla="*/ 82765 h 189807"/>
                <a:gd name="connsiteX50" fmla="*/ 48253 w 48738"/>
                <a:gd name="connsiteY50" fmla="*/ 77606 h 189807"/>
                <a:gd name="connsiteX51" fmla="*/ 40122 w 48738"/>
                <a:gd name="connsiteY51" fmla="*/ 82333 h 189807"/>
                <a:gd name="connsiteX52" fmla="*/ 32265 w 48738"/>
                <a:gd name="connsiteY52" fmla="*/ 87663 h 189807"/>
                <a:gd name="connsiteX53" fmla="*/ 25180 w 48738"/>
                <a:gd name="connsiteY53" fmla="*/ 93883 h 189807"/>
                <a:gd name="connsiteX54" fmla="*/ 19877 w 48738"/>
                <a:gd name="connsiteY54" fmla="*/ 98662 h 189807"/>
                <a:gd name="connsiteX55" fmla="*/ 19877 w 48738"/>
                <a:gd name="connsiteY55" fmla="*/ 94838 h 189807"/>
                <a:gd name="connsiteX56" fmla="*/ 21566 w 48738"/>
                <a:gd name="connsiteY56" fmla="*/ 83223 h 189807"/>
                <a:gd name="connsiteX57" fmla="*/ 23832 w 48738"/>
                <a:gd name="connsiteY57" fmla="*/ 71438 h 189807"/>
                <a:gd name="connsiteX58" fmla="*/ 26097 w 48738"/>
                <a:gd name="connsiteY58" fmla="*/ 59653 h 189807"/>
                <a:gd name="connsiteX59" fmla="*/ 27197 w 48738"/>
                <a:gd name="connsiteY59" fmla="*/ 53734 h 189807"/>
                <a:gd name="connsiteX60" fmla="*/ 27564 w 48738"/>
                <a:gd name="connsiteY60" fmla="*/ 47554 h 189807"/>
                <a:gd name="connsiteX61" fmla="*/ 25848 w 48738"/>
                <a:gd name="connsiteY61" fmla="*/ 35546 h 189807"/>
                <a:gd name="connsiteX62" fmla="*/ 24107 w 48738"/>
                <a:gd name="connsiteY62" fmla="*/ 23761 h 189807"/>
                <a:gd name="connsiteX63" fmla="*/ 24552 w 48738"/>
                <a:gd name="connsiteY63" fmla="*/ 11884 h 189807"/>
                <a:gd name="connsiteX64" fmla="*/ 25468 w 48738"/>
                <a:gd name="connsiteY64" fmla="*/ -59 h 189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48738" h="189807">
                  <a:moveTo>
                    <a:pt x="23818" y="11858"/>
                  </a:moveTo>
                  <a:cubicBezTo>
                    <a:pt x="23125" y="15828"/>
                    <a:pt x="22758" y="19848"/>
                    <a:pt x="22719" y="23878"/>
                  </a:cubicBezTo>
                  <a:cubicBezTo>
                    <a:pt x="22941" y="27892"/>
                    <a:pt x="23387" y="31891"/>
                    <a:pt x="24028" y="35860"/>
                  </a:cubicBezTo>
                  <a:cubicBezTo>
                    <a:pt x="24696" y="39760"/>
                    <a:pt x="25128" y="43695"/>
                    <a:pt x="25338" y="47645"/>
                  </a:cubicBezTo>
                  <a:cubicBezTo>
                    <a:pt x="25403" y="51574"/>
                    <a:pt x="24408" y="55266"/>
                    <a:pt x="23635" y="59234"/>
                  </a:cubicBezTo>
                  <a:lnTo>
                    <a:pt x="21239" y="71019"/>
                  </a:lnTo>
                  <a:lnTo>
                    <a:pt x="19183" y="81168"/>
                  </a:lnTo>
                  <a:lnTo>
                    <a:pt x="16080" y="75629"/>
                  </a:lnTo>
                  <a:cubicBezTo>
                    <a:pt x="14521" y="72905"/>
                    <a:pt x="13094" y="70116"/>
                    <a:pt x="11365" y="67444"/>
                  </a:cubicBezTo>
                  <a:cubicBezTo>
                    <a:pt x="9650" y="64795"/>
                    <a:pt x="7751" y="62275"/>
                    <a:pt x="5683" y="59902"/>
                  </a:cubicBezTo>
                  <a:lnTo>
                    <a:pt x="-485" y="52805"/>
                  </a:lnTo>
                  <a:lnTo>
                    <a:pt x="5290" y="60229"/>
                  </a:lnTo>
                  <a:cubicBezTo>
                    <a:pt x="7228" y="62671"/>
                    <a:pt x="8982" y="65259"/>
                    <a:pt x="10527" y="67968"/>
                  </a:cubicBezTo>
                  <a:cubicBezTo>
                    <a:pt x="12073" y="70666"/>
                    <a:pt x="13356" y="73520"/>
                    <a:pt x="14770" y="76323"/>
                  </a:cubicBezTo>
                  <a:lnTo>
                    <a:pt x="18594" y="84179"/>
                  </a:lnTo>
                  <a:cubicBezTo>
                    <a:pt x="17769" y="87686"/>
                    <a:pt x="17232" y="91256"/>
                    <a:pt x="16996" y="94851"/>
                  </a:cubicBezTo>
                  <a:cubicBezTo>
                    <a:pt x="16839" y="98970"/>
                    <a:pt x="17232" y="103089"/>
                    <a:pt x="18136" y="107108"/>
                  </a:cubicBezTo>
                  <a:lnTo>
                    <a:pt x="20911" y="118788"/>
                  </a:lnTo>
                  <a:lnTo>
                    <a:pt x="21684" y="121997"/>
                  </a:lnTo>
                  <a:cubicBezTo>
                    <a:pt x="20584" y="120072"/>
                    <a:pt x="19563" y="118068"/>
                    <a:pt x="18345" y="116209"/>
                  </a:cubicBezTo>
                  <a:cubicBezTo>
                    <a:pt x="17075" y="114258"/>
                    <a:pt x="15687" y="112398"/>
                    <a:pt x="14155" y="110644"/>
                  </a:cubicBezTo>
                  <a:lnTo>
                    <a:pt x="9611" y="105406"/>
                  </a:lnTo>
                  <a:lnTo>
                    <a:pt x="13867" y="110866"/>
                  </a:lnTo>
                  <a:cubicBezTo>
                    <a:pt x="15281" y="112676"/>
                    <a:pt x="16564" y="114589"/>
                    <a:pt x="17703" y="116589"/>
                  </a:cubicBezTo>
                  <a:cubicBezTo>
                    <a:pt x="18843" y="118566"/>
                    <a:pt x="19786" y="120674"/>
                    <a:pt x="20820" y="122743"/>
                  </a:cubicBezTo>
                  <a:lnTo>
                    <a:pt x="22836" y="126842"/>
                  </a:lnTo>
                  <a:lnTo>
                    <a:pt x="23701" y="130430"/>
                  </a:lnTo>
                  <a:cubicBezTo>
                    <a:pt x="24683" y="134259"/>
                    <a:pt x="25455" y="138135"/>
                    <a:pt x="26019" y="142045"/>
                  </a:cubicBezTo>
                  <a:cubicBezTo>
                    <a:pt x="26555" y="145949"/>
                    <a:pt x="26817" y="149888"/>
                    <a:pt x="26791" y="153830"/>
                  </a:cubicBezTo>
                  <a:cubicBezTo>
                    <a:pt x="26791" y="157758"/>
                    <a:pt x="26542" y="161791"/>
                    <a:pt x="26437" y="165772"/>
                  </a:cubicBezTo>
                  <a:cubicBezTo>
                    <a:pt x="26280" y="173773"/>
                    <a:pt x="26032" y="181761"/>
                    <a:pt x="25966" y="189748"/>
                  </a:cubicBezTo>
                  <a:cubicBezTo>
                    <a:pt x="26686" y="181787"/>
                    <a:pt x="27276" y="173812"/>
                    <a:pt x="27865" y="165851"/>
                  </a:cubicBezTo>
                  <a:cubicBezTo>
                    <a:pt x="28127" y="161922"/>
                    <a:pt x="28428" y="157902"/>
                    <a:pt x="28624" y="153869"/>
                  </a:cubicBezTo>
                  <a:cubicBezTo>
                    <a:pt x="28781" y="149828"/>
                    <a:pt x="28651" y="145781"/>
                    <a:pt x="28245" y="141757"/>
                  </a:cubicBezTo>
                  <a:cubicBezTo>
                    <a:pt x="28140" y="140722"/>
                    <a:pt x="27957" y="139674"/>
                    <a:pt x="27799" y="138640"/>
                  </a:cubicBezTo>
                  <a:lnTo>
                    <a:pt x="28873" y="133180"/>
                  </a:lnTo>
                  <a:cubicBezTo>
                    <a:pt x="29345" y="130914"/>
                    <a:pt x="29711" y="128636"/>
                    <a:pt x="30287" y="126423"/>
                  </a:cubicBezTo>
                  <a:cubicBezTo>
                    <a:pt x="30864" y="124187"/>
                    <a:pt x="31610" y="121999"/>
                    <a:pt x="32513" y="119875"/>
                  </a:cubicBezTo>
                  <a:lnTo>
                    <a:pt x="35211" y="113485"/>
                  </a:lnTo>
                  <a:lnTo>
                    <a:pt x="32173" y="119718"/>
                  </a:lnTo>
                  <a:cubicBezTo>
                    <a:pt x="31138" y="121803"/>
                    <a:pt x="30261" y="123961"/>
                    <a:pt x="29554" y="126174"/>
                  </a:cubicBezTo>
                  <a:cubicBezTo>
                    <a:pt x="28834" y="128400"/>
                    <a:pt x="28349" y="130665"/>
                    <a:pt x="27760" y="132891"/>
                  </a:cubicBezTo>
                  <a:lnTo>
                    <a:pt x="27223" y="135013"/>
                  </a:lnTo>
                  <a:cubicBezTo>
                    <a:pt x="26896" y="133258"/>
                    <a:pt x="26529" y="131503"/>
                    <a:pt x="26110" y="129775"/>
                  </a:cubicBezTo>
                  <a:lnTo>
                    <a:pt x="23491" y="118081"/>
                  </a:lnTo>
                  <a:lnTo>
                    <a:pt x="20872" y="106414"/>
                  </a:lnTo>
                  <a:cubicBezTo>
                    <a:pt x="20506" y="104684"/>
                    <a:pt x="20244" y="102936"/>
                    <a:pt x="20087" y="101176"/>
                  </a:cubicBezTo>
                  <a:lnTo>
                    <a:pt x="26267" y="94982"/>
                  </a:lnTo>
                  <a:cubicBezTo>
                    <a:pt x="28506" y="92783"/>
                    <a:pt x="30641" y="90478"/>
                    <a:pt x="32972" y="88435"/>
                  </a:cubicBezTo>
                  <a:cubicBezTo>
                    <a:pt x="35302" y="86360"/>
                    <a:pt x="37778" y="84464"/>
                    <a:pt x="40396" y="82765"/>
                  </a:cubicBezTo>
                  <a:lnTo>
                    <a:pt x="48253" y="77606"/>
                  </a:lnTo>
                  <a:lnTo>
                    <a:pt x="40122" y="82333"/>
                  </a:lnTo>
                  <a:cubicBezTo>
                    <a:pt x="37372" y="83916"/>
                    <a:pt x="34753" y="85697"/>
                    <a:pt x="32265" y="87663"/>
                  </a:cubicBezTo>
                  <a:cubicBezTo>
                    <a:pt x="29777" y="89627"/>
                    <a:pt x="27524" y="91814"/>
                    <a:pt x="25180" y="93883"/>
                  </a:cubicBezTo>
                  <a:lnTo>
                    <a:pt x="19877" y="98662"/>
                  </a:lnTo>
                  <a:cubicBezTo>
                    <a:pt x="19877" y="97353"/>
                    <a:pt x="19877" y="96109"/>
                    <a:pt x="19877" y="94838"/>
                  </a:cubicBezTo>
                  <a:cubicBezTo>
                    <a:pt x="20113" y="90926"/>
                    <a:pt x="20676" y="87040"/>
                    <a:pt x="21566" y="83223"/>
                  </a:cubicBezTo>
                  <a:lnTo>
                    <a:pt x="23832" y="71438"/>
                  </a:lnTo>
                  <a:lnTo>
                    <a:pt x="26097" y="59653"/>
                  </a:lnTo>
                  <a:cubicBezTo>
                    <a:pt x="26464" y="57676"/>
                    <a:pt x="26870" y="55725"/>
                    <a:pt x="27197" y="53734"/>
                  </a:cubicBezTo>
                  <a:cubicBezTo>
                    <a:pt x="27511" y="51690"/>
                    <a:pt x="27629" y="49621"/>
                    <a:pt x="27564" y="47554"/>
                  </a:cubicBezTo>
                  <a:cubicBezTo>
                    <a:pt x="27223" y="43520"/>
                    <a:pt x="26660" y="39511"/>
                    <a:pt x="25848" y="35546"/>
                  </a:cubicBezTo>
                  <a:cubicBezTo>
                    <a:pt x="25220" y="31617"/>
                    <a:pt x="24329" y="27689"/>
                    <a:pt x="24107" y="23761"/>
                  </a:cubicBezTo>
                  <a:cubicBezTo>
                    <a:pt x="23923" y="19795"/>
                    <a:pt x="24081" y="15824"/>
                    <a:pt x="24552" y="11884"/>
                  </a:cubicBezTo>
                  <a:lnTo>
                    <a:pt x="25468" y="-59"/>
                  </a:lnTo>
                  <a:close/>
                </a:path>
              </a:pathLst>
            </a:custGeom>
            <a:gradFill>
              <a:gsLst>
                <a:gs pos="0">
                  <a:srgbClr val="ABCF9C"/>
                </a:gs>
                <a:gs pos="25000">
                  <a:srgbClr val="84BC93"/>
                </a:gs>
                <a:gs pos="82000">
                  <a:srgbClr val="228B7D"/>
                </a:gs>
                <a:gs pos="100000">
                  <a:srgbClr val="007A75"/>
                </a:gs>
              </a:gsLst>
              <a:lin ang="6209702" scaled="1"/>
            </a:gradFill>
            <a:ln w="1309" cap="flat">
              <a:noFill/>
              <a:prstDash val="solid"/>
              <a:miter/>
            </a:ln>
          </p:spPr>
          <p:txBody>
            <a:bodyPr rtlCol="0" anchor="ctr"/>
            <a:lstStyle/>
            <a:p>
              <a:endParaRPr lang="zh-CN" altLang="en-US"/>
            </a:p>
          </p:txBody>
        </p:sp>
        <p:sp>
          <p:nvSpPr>
            <p:cNvPr id="547" name="任意多边形: 形状 546">
              <a:extLst>
                <a:ext uri="{FF2B5EF4-FFF2-40B4-BE49-F238E27FC236}">
                  <a16:creationId xmlns:a16="http://schemas.microsoft.com/office/drawing/2014/main" id="{E785910A-7456-EC3C-B0B5-B5398BE25910}"/>
                </a:ext>
              </a:extLst>
            </p:cNvPr>
            <p:cNvSpPr/>
            <p:nvPr/>
          </p:nvSpPr>
          <p:spPr>
            <a:xfrm>
              <a:off x="4633544" y="3613829"/>
              <a:ext cx="64485" cy="111672"/>
            </a:xfrm>
            <a:custGeom>
              <a:avLst/>
              <a:gdLst>
                <a:gd name="connsiteX0" fmla="*/ 6717 w 64485"/>
                <a:gd name="connsiteY0" fmla="*/ 23997 h 111672"/>
                <a:gd name="connsiteX1" fmla="*/ 6717 w 64485"/>
                <a:gd name="connsiteY1" fmla="*/ 30086 h 111672"/>
                <a:gd name="connsiteX2" fmla="*/ 9454 w 64485"/>
                <a:gd name="connsiteY2" fmla="*/ 35809 h 111672"/>
                <a:gd name="connsiteX3" fmla="*/ 12073 w 64485"/>
                <a:gd name="connsiteY3" fmla="*/ 37904 h 111672"/>
                <a:gd name="connsiteX4" fmla="*/ 13762 w 64485"/>
                <a:gd name="connsiteY4" fmla="*/ 44124 h 111672"/>
                <a:gd name="connsiteX5" fmla="*/ 12230 w 64485"/>
                <a:gd name="connsiteY5" fmla="*/ 48144 h 111672"/>
                <a:gd name="connsiteX6" fmla="*/ 13867 w 64485"/>
                <a:gd name="connsiteY6" fmla="*/ 65049 h 111672"/>
                <a:gd name="connsiteX7" fmla="*/ 13867 w 64485"/>
                <a:gd name="connsiteY7" fmla="*/ 65049 h 111672"/>
                <a:gd name="connsiteX8" fmla="*/ 21161 w 64485"/>
                <a:gd name="connsiteY8" fmla="*/ 69082 h 111672"/>
                <a:gd name="connsiteX9" fmla="*/ 21161 w 64485"/>
                <a:gd name="connsiteY9" fmla="*/ 69082 h 111672"/>
                <a:gd name="connsiteX10" fmla="*/ 29227 w 64485"/>
                <a:gd name="connsiteY10" fmla="*/ 77149 h 111672"/>
                <a:gd name="connsiteX11" fmla="*/ 29227 w 64485"/>
                <a:gd name="connsiteY11" fmla="*/ 77162 h 111672"/>
                <a:gd name="connsiteX12" fmla="*/ 29227 w 64485"/>
                <a:gd name="connsiteY12" fmla="*/ 80881 h 111672"/>
                <a:gd name="connsiteX13" fmla="*/ 31374 w 64485"/>
                <a:gd name="connsiteY13" fmla="*/ 92220 h 111672"/>
                <a:gd name="connsiteX14" fmla="*/ 31374 w 64485"/>
                <a:gd name="connsiteY14" fmla="*/ 92220 h 111672"/>
                <a:gd name="connsiteX15" fmla="*/ 41549 w 64485"/>
                <a:gd name="connsiteY15" fmla="*/ 105145 h 111672"/>
                <a:gd name="connsiteX16" fmla="*/ 50820 w 64485"/>
                <a:gd name="connsiteY16" fmla="*/ 111614 h 111672"/>
                <a:gd name="connsiteX17" fmla="*/ 62147 w 64485"/>
                <a:gd name="connsiteY17" fmla="*/ 111614 h 111672"/>
                <a:gd name="connsiteX18" fmla="*/ 63888 w 64485"/>
                <a:gd name="connsiteY18" fmla="*/ 89471 h 111672"/>
                <a:gd name="connsiteX19" fmla="*/ 48987 w 64485"/>
                <a:gd name="connsiteY19" fmla="*/ 57860 h 111672"/>
                <a:gd name="connsiteX20" fmla="*/ 48987 w 64485"/>
                <a:gd name="connsiteY20" fmla="*/ 57860 h 111672"/>
                <a:gd name="connsiteX21" fmla="*/ 44037 w 64485"/>
                <a:gd name="connsiteY21" fmla="*/ 43115 h 111672"/>
                <a:gd name="connsiteX22" fmla="*/ 44718 w 64485"/>
                <a:gd name="connsiteY22" fmla="*/ 41007 h 111672"/>
                <a:gd name="connsiteX23" fmla="*/ 44338 w 64485"/>
                <a:gd name="connsiteY23" fmla="*/ 28449 h 111672"/>
                <a:gd name="connsiteX24" fmla="*/ 43290 w 64485"/>
                <a:gd name="connsiteY24" fmla="*/ 25831 h 111672"/>
                <a:gd name="connsiteX25" fmla="*/ 34478 w 64485"/>
                <a:gd name="connsiteY25" fmla="*/ 21064 h 111672"/>
                <a:gd name="connsiteX26" fmla="*/ 29685 w 64485"/>
                <a:gd name="connsiteY26" fmla="*/ 22059 h 111672"/>
                <a:gd name="connsiteX27" fmla="*/ 24722 w 64485"/>
                <a:gd name="connsiteY27" fmla="*/ 18877 h 111672"/>
                <a:gd name="connsiteX28" fmla="*/ 23295 w 64485"/>
                <a:gd name="connsiteY28" fmla="*/ 12644 h 111672"/>
                <a:gd name="connsiteX29" fmla="*/ 9781 w 64485"/>
                <a:gd name="connsiteY29" fmla="*/ 47 h 111672"/>
                <a:gd name="connsiteX30" fmla="*/ 9624 w 64485"/>
                <a:gd name="connsiteY30" fmla="*/ 47 h 111672"/>
                <a:gd name="connsiteX31" fmla="*/ -380 w 64485"/>
                <a:gd name="connsiteY31" fmla="*/ 7354 h 111672"/>
                <a:gd name="connsiteX32" fmla="*/ -485 w 64485"/>
                <a:gd name="connsiteY32" fmla="*/ 8703 h 111672"/>
                <a:gd name="connsiteX33" fmla="*/ -485 w 64485"/>
                <a:gd name="connsiteY33" fmla="*/ 8703 h 111672"/>
                <a:gd name="connsiteX34" fmla="*/ 2631 w 64485"/>
                <a:gd name="connsiteY34" fmla="*/ 17319 h 111672"/>
                <a:gd name="connsiteX35" fmla="*/ 5669 w 64485"/>
                <a:gd name="connsiteY35" fmla="*/ 20999 h 111672"/>
                <a:gd name="connsiteX36" fmla="*/ 6717 w 64485"/>
                <a:gd name="connsiteY36" fmla="*/ 23997 h 111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4485" h="111672">
                  <a:moveTo>
                    <a:pt x="6717" y="23997"/>
                  </a:moveTo>
                  <a:lnTo>
                    <a:pt x="6717" y="30086"/>
                  </a:lnTo>
                  <a:cubicBezTo>
                    <a:pt x="6717" y="32310"/>
                    <a:pt x="7725" y="34413"/>
                    <a:pt x="9454" y="35809"/>
                  </a:cubicBezTo>
                  <a:lnTo>
                    <a:pt x="12073" y="37904"/>
                  </a:lnTo>
                  <a:cubicBezTo>
                    <a:pt x="13932" y="39386"/>
                    <a:pt x="14613" y="41904"/>
                    <a:pt x="13762" y="44124"/>
                  </a:cubicBezTo>
                  <a:lnTo>
                    <a:pt x="12230" y="48144"/>
                  </a:lnTo>
                  <a:cubicBezTo>
                    <a:pt x="10096" y="53723"/>
                    <a:pt x="10698" y="59983"/>
                    <a:pt x="13867" y="65049"/>
                  </a:cubicBezTo>
                  <a:lnTo>
                    <a:pt x="13867" y="65049"/>
                  </a:lnTo>
                  <a:cubicBezTo>
                    <a:pt x="15438" y="67562"/>
                    <a:pt x="18201" y="69086"/>
                    <a:pt x="21161" y="69082"/>
                  </a:cubicBezTo>
                  <a:lnTo>
                    <a:pt x="21161" y="69082"/>
                  </a:lnTo>
                  <a:cubicBezTo>
                    <a:pt x="25613" y="69082"/>
                    <a:pt x="29227" y="72694"/>
                    <a:pt x="29227" y="77149"/>
                  </a:cubicBezTo>
                  <a:cubicBezTo>
                    <a:pt x="29227" y="77152"/>
                    <a:pt x="29227" y="77158"/>
                    <a:pt x="29227" y="77162"/>
                  </a:cubicBezTo>
                  <a:lnTo>
                    <a:pt x="29227" y="80881"/>
                  </a:lnTo>
                  <a:cubicBezTo>
                    <a:pt x="29227" y="84762"/>
                    <a:pt x="29960" y="88608"/>
                    <a:pt x="31374" y="92220"/>
                  </a:cubicBezTo>
                  <a:lnTo>
                    <a:pt x="31374" y="92220"/>
                  </a:lnTo>
                  <a:cubicBezTo>
                    <a:pt x="33417" y="97437"/>
                    <a:pt x="36953" y="101934"/>
                    <a:pt x="41549" y="105145"/>
                  </a:cubicBezTo>
                  <a:lnTo>
                    <a:pt x="50820" y="111614"/>
                  </a:lnTo>
                  <a:lnTo>
                    <a:pt x="62147" y="111614"/>
                  </a:lnTo>
                  <a:lnTo>
                    <a:pt x="63888" y="89471"/>
                  </a:lnTo>
                  <a:cubicBezTo>
                    <a:pt x="64883" y="77037"/>
                    <a:pt x="59214" y="65010"/>
                    <a:pt x="48987" y="57860"/>
                  </a:cubicBezTo>
                  <a:lnTo>
                    <a:pt x="48987" y="57860"/>
                  </a:lnTo>
                  <a:cubicBezTo>
                    <a:pt x="44286" y="54563"/>
                    <a:pt x="42269" y="48584"/>
                    <a:pt x="44037" y="43115"/>
                  </a:cubicBezTo>
                  <a:lnTo>
                    <a:pt x="44718" y="41007"/>
                  </a:lnTo>
                  <a:cubicBezTo>
                    <a:pt x="46053" y="36905"/>
                    <a:pt x="45922" y="32464"/>
                    <a:pt x="44338" y="28449"/>
                  </a:cubicBezTo>
                  <a:lnTo>
                    <a:pt x="43290" y="25831"/>
                  </a:lnTo>
                  <a:cubicBezTo>
                    <a:pt x="41903" y="22309"/>
                    <a:pt x="38184" y="20298"/>
                    <a:pt x="34478" y="21064"/>
                  </a:cubicBezTo>
                  <a:lnTo>
                    <a:pt x="29685" y="22059"/>
                  </a:lnTo>
                  <a:cubicBezTo>
                    <a:pt x="27446" y="22531"/>
                    <a:pt x="25233" y="21115"/>
                    <a:pt x="24722" y="18877"/>
                  </a:cubicBezTo>
                  <a:lnTo>
                    <a:pt x="23295" y="12644"/>
                  </a:lnTo>
                  <a:cubicBezTo>
                    <a:pt x="21802" y="6071"/>
                    <a:pt x="16446" y="1078"/>
                    <a:pt x="9781" y="47"/>
                  </a:cubicBezTo>
                  <a:lnTo>
                    <a:pt x="9624" y="47"/>
                  </a:lnTo>
                  <a:cubicBezTo>
                    <a:pt x="4845" y="-698"/>
                    <a:pt x="366" y="2573"/>
                    <a:pt x="-380" y="7354"/>
                  </a:cubicBezTo>
                  <a:cubicBezTo>
                    <a:pt x="-446" y="7801"/>
                    <a:pt x="-485" y="8251"/>
                    <a:pt x="-485" y="8703"/>
                  </a:cubicBezTo>
                  <a:lnTo>
                    <a:pt x="-485" y="8703"/>
                  </a:lnTo>
                  <a:cubicBezTo>
                    <a:pt x="-485" y="11851"/>
                    <a:pt x="615" y="14899"/>
                    <a:pt x="2631" y="17319"/>
                  </a:cubicBezTo>
                  <a:lnTo>
                    <a:pt x="5669" y="20999"/>
                  </a:lnTo>
                  <a:cubicBezTo>
                    <a:pt x="6350" y="21851"/>
                    <a:pt x="6717" y="22908"/>
                    <a:pt x="6717" y="23997"/>
                  </a:cubicBezTo>
                  <a:close/>
                </a:path>
              </a:pathLst>
            </a:custGeom>
            <a:gradFill>
              <a:gsLst>
                <a:gs pos="0">
                  <a:srgbClr val="ABCF9C"/>
                </a:gs>
                <a:gs pos="25000">
                  <a:srgbClr val="84BC93"/>
                </a:gs>
                <a:gs pos="82000">
                  <a:srgbClr val="228B7D"/>
                </a:gs>
                <a:gs pos="100000">
                  <a:srgbClr val="007A75"/>
                </a:gs>
              </a:gsLst>
              <a:lin ang="4465833" scaled="1"/>
            </a:gradFill>
            <a:ln w="1309" cap="flat">
              <a:noFill/>
              <a:prstDash val="solid"/>
              <a:miter/>
            </a:ln>
          </p:spPr>
          <p:txBody>
            <a:bodyPr rtlCol="0" anchor="ctr"/>
            <a:lstStyle/>
            <a:p>
              <a:endParaRPr lang="zh-CN" altLang="en-US"/>
            </a:p>
          </p:txBody>
        </p:sp>
        <p:sp>
          <p:nvSpPr>
            <p:cNvPr id="548" name="任意多边形: 形状 547">
              <a:extLst>
                <a:ext uri="{FF2B5EF4-FFF2-40B4-BE49-F238E27FC236}">
                  <a16:creationId xmlns:a16="http://schemas.microsoft.com/office/drawing/2014/main" id="{46B1ABA8-A2F6-913F-4704-1729FBF261C9}"/>
                </a:ext>
              </a:extLst>
            </p:cNvPr>
            <p:cNvSpPr/>
            <p:nvPr/>
          </p:nvSpPr>
          <p:spPr>
            <a:xfrm>
              <a:off x="4639592" y="3613869"/>
              <a:ext cx="58555" cy="111684"/>
            </a:xfrm>
            <a:custGeom>
              <a:avLst/>
              <a:gdLst>
                <a:gd name="connsiteX0" fmla="*/ 42965 w 58555"/>
                <a:gd name="connsiteY0" fmla="*/ 57820 h 111684"/>
                <a:gd name="connsiteX1" fmla="*/ 37989 w 58555"/>
                <a:gd name="connsiteY1" fmla="*/ 43050 h 111684"/>
                <a:gd name="connsiteX2" fmla="*/ 38670 w 58555"/>
                <a:gd name="connsiteY2" fmla="*/ 40941 h 111684"/>
                <a:gd name="connsiteX3" fmla="*/ 38290 w 58555"/>
                <a:gd name="connsiteY3" fmla="*/ 28384 h 111684"/>
                <a:gd name="connsiteX4" fmla="*/ 37243 w 58555"/>
                <a:gd name="connsiteY4" fmla="*/ 25765 h 111684"/>
                <a:gd name="connsiteX5" fmla="*/ 28430 w 58555"/>
                <a:gd name="connsiteY5" fmla="*/ 20998 h 111684"/>
                <a:gd name="connsiteX6" fmla="*/ 23637 w 58555"/>
                <a:gd name="connsiteY6" fmla="*/ 21993 h 111684"/>
                <a:gd name="connsiteX7" fmla="*/ 18675 w 58555"/>
                <a:gd name="connsiteY7" fmla="*/ 18811 h 111684"/>
                <a:gd name="connsiteX8" fmla="*/ 17247 w 58555"/>
                <a:gd name="connsiteY8" fmla="*/ 12578 h 111684"/>
                <a:gd name="connsiteX9" fmla="*/ 3734 w 58555"/>
                <a:gd name="connsiteY9" fmla="*/ -19 h 111684"/>
                <a:gd name="connsiteX10" fmla="*/ 3576 w 58555"/>
                <a:gd name="connsiteY10" fmla="*/ -19 h 111684"/>
                <a:gd name="connsiteX11" fmla="*/ 3576 w 58555"/>
                <a:gd name="connsiteY11" fmla="*/ -19 h 111684"/>
                <a:gd name="connsiteX12" fmla="*/ -444 w 58555"/>
                <a:gd name="connsiteY12" fmla="*/ 2950 h 111684"/>
                <a:gd name="connsiteX13" fmla="*/ 67 w 58555"/>
                <a:gd name="connsiteY13" fmla="*/ 5376 h 111684"/>
                <a:gd name="connsiteX14" fmla="*/ 8709 w 58555"/>
                <a:gd name="connsiteY14" fmla="*/ 18877 h 111684"/>
                <a:gd name="connsiteX15" fmla="*/ 10831 w 58555"/>
                <a:gd name="connsiteY15" fmla="*/ 23264 h 111684"/>
                <a:gd name="connsiteX16" fmla="*/ 13685 w 58555"/>
                <a:gd name="connsiteY16" fmla="*/ 31474 h 111684"/>
                <a:gd name="connsiteX17" fmla="*/ 18557 w 58555"/>
                <a:gd name="connsiteY17" fmla="*/ 36515 h 111684"/>
                <a:gd name="connsiteX18" fmla="*/ 18557 w 58555"/>
                <a:gd name="connsiteY18" fmla="*/ 36515 h 111684"/>
                <a:gd name="connsiteX19" fmla="*/ 24829 w 58555"/>
                <a:gd name="connsiteY19" fmla="*/ 46991 h 111684"/>
                <a:gd name="connsiteX20" fmla="*/ 24829 w 58555"/>
                <a:gd name="connsiteY20" fmla="*/ 46991 h 111684"/>
                <a:gd name="connsiteX21" fmla="*/ 32018 w 58555"/>
                <a:gd name="connsiteY21" fmla="*/ 70077 h 111684"/>
                <a:gd name="connsiteX22" fmla="*/ 32018 w 58555"/>
                <a:gd name="connsiteY22" fmla="*/ 70077 h 111684"/>
                <a:gd name="connsiteX23" fmla="*/ 35946 w 58555"/>
                <a:gd name="connsiteY23" fmla="*/ 77122 h 111684"/>
                <a:gd name="connsiteX24" fmla="*/ 40988 w 58555"/>
                <a:gd name="connsiteY24" fmla="*/ 94512 h 111684"/>
                <a:gd name="connsiteX25" fmla="*/ 49669 w 58555"/>
                <a:gd name="connsiteY25" fmla="*/ 111626 h 111684"/>
                <a:gd name="connsiteX26" fmla="*/ 56217 w 58555"/>
                <a:gd name="connsiteY26" fmla="*/ 111626 h 111684"/>
                <a:gd name="connsiteX27" fmla="*/ 57959 w 58555"/>
                <a:gd name="connsiteY27" fmla="*/ 89483 h 111684"/>
                <a:gd name="connsiteX28" fmla="*/ 42965 w 58555"/>
                <a:gd name="connsiteY28" fmla="*/ 57820 h 111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8555" h="111684">
                  <a:moveTo>
                    <a:pt x="42965" y="57820"/>
                  </a:moveTo>
                  <a:cubicBezTo>
                    <a:pt x="38238" y="54527"/>
                    <a:pt x="36221" y="48532"/>
                    <a:pt x="37989" y="43050"/>
                  </a:cubicBezTo>
                  <a:lnTo>
                    <a:pt x="38670" y="40941"/>
                  </a:lnTo>
                  <a:cubicBezTo>
                    <a:pt x="40006" y="36839"/>
                    <a:pt x="39875" y="32398"/>
                    <a:pt x="38290" y="28384"/>
                  </a:cubicBezTo>
                  <a:lnTo>
                    <a:pt x="37243" y="25765"/>
                  </a:lnTo>
                  <a:cubicBezTo>
                    <a:pt x="35855" y="22243"/>
                    <a:pt x="32136" y="20232"/>
                    <a:pt x="28430" y="20998"/>
                  </a:cubicBezTo>
                  <a:lnTo>
                    <a:pt x="23637" y="21993"/>
                  </a:lnTo>
                  <a:cubicBezTo>
                    <a:pt x="21398" y="22465"/>
                    <a:pt x="19185" y="21049"/>
                    <a:pt x="18675" y="18811"/>
                  </a:cubicBezTo>
                  <a:lnTo>
                    <a:pt x="17247" y="12578"/>
                  </a:lnTo>
                  <a:cubicBezTo>
                    <a:pt x="15754" y="6007"/>
                    <a:pt x="10399" y="1014"/>
                    <a:pt x="3734" y="-19"/>
                  </a:cubicBezTo>
                  <a:lnTo>
                    <a:pt x="3576" y="-19"/>
                  </a:lnTo>
                  <a:lnTo>
                    <a:pt x="3576" y="-19"/>
                  </a:lnTo>
                  <a:cubicBezTo>
                    <a:pt x="1651" y="-309"/>
                    <a:pt x="-155" y="1020"/>
                    <a:pt x="-444" y="2950"/>
                  </a:cubicBezTo>
                  <a:cubicBezTo>
                    <a:pt x="-575" y="3794"/>
                    <a:pt x="-391" y="4656"/>
                    <a:pt x="67" y="5376"/>
                  </a:cubicBezTo>
                  <a:lnTo>
                    <a:pt x="8709" y="18877"/>
                  </a:lnTo>
                  <a:cubicBezTo>
                    <a:pt x="9587" y="20248"/>
                    <a:pt x="10307" y="21721"/>
                    <a:pt x="10831" y="23264"/>
                  </a:cubicBezTo>
                  <a:lnTo>
                    <a:pt x="13685" y="31474"/>
                  </a:lnTo>
                  <a:cubicBezTo>
                    <a:pt x="14484" y="33790"/>
                    <a:pt x="16265" y="35635"/>
                    <a:pt x="18557" y="36515"/>
                  </a:cubicBezTo>
                  <a:lnTo>
                    <a:pt x="18557" y="36515"/>
                  </a:lnTo>
                  <a:cubicBezTo>
                    <a:pt x="22812" y="38140"/>
                    <a:pt x="25405" y="42469"/>
                    <a:pt x="24829" y="46991"/>
                  </a:cubicBezTo>
                  <a:lnTo>
                    <a:pt x="24829" y="46991"/>
                  </a:lnTo>
                  <a:cubicBezTo>
                    <a:pt x="23781" y="55363"/>
                    <a:pt x="26413" y="63777"/>
                    <a:pt x="32018" y="70077"/>
                  </a:cubicBezTo>
                  <a:lnTo>
                    <a:pt x="32018" y="70077"/>
                  </a:lnTo>
                  <a:cubicBezTo>
                    <a:pt x="33838" y="72101"/>
                    <a:pt x="35187" y="74510"/>
                    <a:pt x="35946" y="77122"/>
                  </a:cubicBezTo>
                  <a:lnTo>
                    <a:pt x="40988" y="94512"/>
                  </a:lnTo>
                  <a:lnTo>
                    <a:pt x="49669" y="111626"/>
                  </a:lnTo>
                  <a:lnTo>
                    <a:pt x="56217" y="111626"/>
                  </a:lnTo>
                  <a:lnTo>
                    <a:pt x="57959" y="89483"/>
                  </a:lnTo>
                  <a:cubicBezTo>
                    <a:pt x="58954" y="77013"/>
                    <a:pt x="53244" y="64956"/>
                    <a:pt x="42965" y="57820"/>
                  </a:cubicBezTo>
                  <a:close/>
                </a:path>
              </a:pathLst>
            </a:custGeom>
            <a:gradFill>
              <a:gsLst>
                <a:gs pos="0">
                  <a:srgbClr val="ABCF9C"/>
                </a:gs>
                <a:gs pos="25000">
                  <a:srgbClr val="84BC93"/>
                </a:gs>
                <a:gs pos="82000">
                  <a:srgbClr val="228B7D"/>
                </a:gs>
                <a:gs pos="100000">
                  <a:srgbClr val="007A75"/>
                </a:gs>
              </a:gsLst>
              <a:lin ang="3785068" scaled="1"/>
            </a:gradFill>
            <a:ln w="1309" cap="flat">
              <a:noFill/>
              <a:prstDash val="solid"/>
              <a:miter/>
            </a:ln>
          </p:spPr>
          <p:txBody>
            <a:bodyPr rtlCol="0" anchor="ctr"/>
            <a:lstStyle/>
            <a:p>
              <a:endParaRPr lang="zh-CN" altLang="en-US"/>
            </a:p>
          </p:txBody>
        </p:sp>
        <p:sp>
          <p:nvSpPr>
            <p:cNvPr id="549" name="任意多边形: 形状 548">
              <a:extLst>
                <a:ext uri="{FF2B5EF4-FFF2-40B4-BE49-F238E27FC236}">
                  <a16:creationId xmlns:a16="http://schemas.microsoft.com/office/drawing/2014/main" id="{1F7A02FB-E2BA-2EDF-EFDA-23813FEB95AB}"/>
                </a:ext>
              </a:extLst>
            </p:cNvPr>
            <p:cNvSpPr/>
            <p:nvPr/>
          </p:nvSpPr>
          <p:spPr>
            <a:xfrm>
              <a:off x="4645303" y="3626493"/>
              <a:ext cx="44403" cy="98956"/>
            </a:xfrm>
            <a:custGeom>
              <a:avLst/>
              <a:gdLst>
                <a:gd name="connsiteX0" fmla="*/ 2998 w 44403"/>
                <a:gd name="connsiteY0" fmla="*/ 5716 h 98956"/>
                <a:gd name="connsiteX1" fmla="*/ 6416 w 44403"/>
                <a:gd name="connsiteY1" fmla="*/ 11727 h 98956"/>
                <a:gd name="connsiteX2" fmla="*/ 8550 w 44403"/>
                <a:gd name="connsiteY2" fmla="*/ 18274 h 98956"/>
                <a:gd name="connsiteX3" fmla="*/ 10659 w 44403"/>
                <a:gd name="connsiteY3" fmla="*/ 24716 h 98956"/>
                <a:gd name="connsiteX4" fmla="*/ 14286 w 44403"/>
                <a:gd name="connsiteY4" fmla="*/ 30347 h 98956"/>
                <a:gd name="connsiteX5" fmla="*/ 18319 w 44403"/>
                <a:gd name="connsiteY5" fmla="*/ 35912 h 98956"/>
                <a:gd name="connsiteX6" fmla="*/ 21789 w 44403"/>
                <a:gd name="connsiteY6" fmla="*/ 40705 h 98956"/>
                <a:gd name="connsiteX7" fmla="*/ 22103 w 44403"/>
                <a:gd name="connsiteY7" fmla="*/ 37091 h 98956"/>
                <a:gd name="connsiteX8" fmla="*/ 22614 w 44403"/>
                <a:gd name="connsiteY8" fmla="*/ 31709 h 98956"/>
                <a:gd name="connsiteX9" fmla="*/ 23793 w 44403"/>
                <a:gd name="connsiteY9" fmla="*/ 26471 h 98956"/>
                <a:gd name="connsiteX10" fmla="*/ 25325 w 44403"/>
                <a:gd name="connsiteY10" fmla="*/ 21312 h 98956"/>
                <a:gd name="connsiteX11" fmla="*/ 24015 w 44403"/>
                <a:gd name="connsiteY11" fmla="*/ 26550 h 98956"/>
                <a:gd name="connsiteX12" fmla="*/ 23138 w 44403"/>
                <a:gd name="connsiteY12" fmla="*/ 31788 h 98956"/>
                <a:gd name="connsiteX13" fmla="*/ 22915 w 44403"/>
                <a:gd name="connsiteY13" fmla="*/ 37143 h 98956"/>
                <a:gd name="connsiteX14" fmla="*/ 22758 w 44403"/>
                <a:gd name="connsiteY14" fmla="*/ 42119 h 98956"/>
                <a:gd name="connsiteX15" fmla="*/ 26123 w 44403"/>
                <a:gd name="connsiteY15" fmla="*/ 47357 h 98956"/>
                <a:gd name="connsiteX16" fmla="*/ 28428 w 44403"/>
                <a:gd name="connsiteY16" fmla="*/ 54022 h 98956"/>
                <a:gd name="connsiteX17" fmla="*/ 29738 w 44403"/>
                <a:gd name="connsiteY17" fmla="*/ 60766 h 98956"/>
                <a:gd name="connsiteX18" fmla="*/ 30091 w 44403"/>
                <a:gd name="connsiteY18" fmla="*/ 62626 h 98956"/>
                <a:gd name="connsiteX19" fmla="*/ 30471 w 44403"/>
                <a:gd name="connsiteY19" fmla="*/ 58815 h 98956"/>
                <a:gd name="connsiteX20" fmla="*/ 31335 w 44403"/>
                <a:gd name="connsiteY20" fmla="*/ 54887 h 98956"/>
                <a:gd name="connsiteX21" fmla="*/ 32461 w 44403"/>
                <a:gd name="connsiteY21" fmla="*/ 51076 h 98956"/>
                <a:gd name="connsiteX22" fmla="*/ 31544 w 44403"/>
                <a:gd name="connsiteY22" fmla="*/ 54939 h 98956"/>
                <a:gd name="connsiteX23" fmla="*/ 30890 w 44403"/>
                <a:gd name="connsiteY23" fmla="*/ 58867 h 98956"/>
                <a:gd name="connsiteX24" fmla="*/ 30720 w 44403"/>
                <a:gd name="connsiteY24" fmla="*/ 62796 h 98956"/>
                <a:gd name="connsiteX25" fmla="*/ 30641 w 44403"/>
                <a:gd name="connsiteY25" fmla="*/ 65415 h 98956"/>
                <a:gd name="connsiteX26" fmla="*/ 31047 w 44403"/>
                <a:gd name="connsiteY26" fmla="*/ 67484 h 98956"/>
                <a:gd name="connsiteX27" fmla="*/ 32579 w 44403"/>
                <a:gd name="connsiteY27" fmla="*/ 74031 h 98956"/>
                <a:gd name="connsiteX28" fmla="*/ 34975 w 44403"/>
                <a:gd name="connsiteY28" fmla="*/ 80369 h 98956"/>
                <a:gd name="connsiteX29" fmla="*/ 37987 w 44403"/>
                <a:gd name="connsiteY29" fmla="*/ 86510 h 98956"/>
                <a:gd name="connsiteX30" fmla="*/ 43919 w 44403"/>
                <a:gd name="connsiteY30" fmla="*/ 98898 h 98956"/>
                <a:gd name="connsiteX31" fmla="*/ 37267 w 44403"/>
                <a:gd name="connsiteY31" fmla="*/ 86890 h 98956"/>
                <a:gd name="connsiteX32" fmla="*/ 34033 w 44403"/>
                <a:gd name="connsiteY32" fmla="*/ 80827 h 98956"/>
                <a:gd name="connsiteX33" fmla="*/ 31414 w 44403"/>
                <a:gd name="connsiteY33" fmla="*/ 74411 h 98956"/>
                <a:gd name="connsiteX34" fmla="*/ 30903 w 44403"/>
                <a:gd name="connsiteY34" fmla="*/ 72682 h 98956"/>
                <a:gd name="connsiteX35" fmla="*/ 29057 w 44403"/>
                <a:gd name="connsiteY35" fmla="*/ 70063 h 98956"/>
                <a:gd name="connsiteX36" fmla="*/ 26713 w 44403"/>
                <a:gd name="connsiteY36" fmla="*/ 66881 h 98956"/>
                <a:gd name="connsiteX37" fmla="*/ 24015 w 44403"/>
                <a:gd name="connsiteY37" fmla="*/ 64014 h 98956"/>
                <a:gd name="connsiteX38" fmla="*/ 21095 w 44403"/>
                <a:gd name="connsiteY38" fmla="*/ 61395 h 98956"/>
                <a:gd name="connsiteX39" fmla="*/ 24159 w 44403"/>
                <a:gd name="connsiteY39" fmla="*/ 63922 h 98956"/>
                <a:gd name="connsiteX40" fmla="*/ 27040 w 44403"/>
                <a:gd name="connsiteY40" fmla="*/ 66672 h 98956"/>
                <a:gd name="connsiteX41" fmla="*/ 29567 w 44403"/>
                <a:gd name="connsiteY41" fmla="*/ 69749 h 98956"/>
                <a:gd name="connsiteX42" fmla="*/ 30340 w 44403"/>
                <a:gd name="connsiteY42" fmla="*/ 70731 h 98956"/>
                <a:gd name="connsiteX43" fmla="*/ 29685 w 44403"/>
                <a:gd name="connsiteY43" fmla="*/ 67745 h 98956"/>
                <a:gd name="connsiteX44" fmla="*/ 28297 w 44403"/>
                <a:gd name="connsiteY44" fmla="*/ 61028 h 98956"/>
                <a:gd name="connsiteX45" fmla="*/ 26988 w 44403"/>
                <a:gd name="connsiteY45" fmla="*/ 54310 h 98956"/>
                <a:gd name="connsiteX46" fmla="*/ 26163 w 44403"/>
                <a:gd name="connsiteY46" fmla="*/ 51416 h 98956"/>
                <a:gd name="connsiteX47" fmla="*/ 21462 w 44403"/>
                <a:gd name="connsiteY47" fmla="*/ 49649 h 98956"/>
                <a:gd name="connsiteX48" fmla="*/ 16420 w 44403"/>
                <a:gd name="connsiteY48" fmla="*/ 47815 h 98956"/>
                <a:gd name="connsiteX49" fmla="*/ 11182 w 44403"/>
                <a:gd name="connsiteY49" fmla="*/ 46624 h 98956"/>
                <a:gd name="connsiteX50" fmla="*/ 5866 w 44403"/>
                <a:gd name="connsiteY50" fmla="*/ 45786 h 98956"/>
                <a:gd name="connsiteX51" fmla="*/ 11222 w 44403"/>
                <a:gd name="connsiteY51" fmla="*/ 46336 h 98956"/>
                <a:gd name="connsiteX52" fmla="*/ 16551 w 44403"/>
                <a:gd name="connsiteY52" fmla="*/ 47252 h 98956"/>
                <a:gd name="connsiteX53" fmla="*/ 21789 w 44403"/>
                <a:gd name="connsiteY53" fmla="*/ 48824 h 98956"/>
                <a:gd name="connsiteX54" fmla="*/ 25717 w 44403"/>
                <a:gd name="connsiteY54" fmla="*/ 50055 h 98956"/>
                <a:gd name="connsiteX55" fmla="*/ 24827 w 44403"/>
                <a:gd name="connsiteY55" fmla="*/ 48064 h 98956"/>
                <a:gd name="connsiteX56" fmla="*/ 21187 w 44403"/>
                <a:gd name="connsiteY56" fmla="*/ 42407 h 98956"/>
                <a:gd name="connsiteX57" fmla="*/ 17258 w 44403"/>
                <a:gd name="connsiteY57" fmla="*/ 36816 h 98956"/>
                <a:gd name="connsiteX58" fmla="*/ 13330 w 44403"/>
                <a:gd name="connsiteY58" fmla="*/ 31211 h 98956"/>
                <a:gd name="connsiteX59" fmla="*/ 11353 w 44403"/>
                <a:gd name="connsiteY59" fmla="*/ 28383 h 98956"/>
                <a:gd name="connsiteX60" fmla="*/ 9703 w 44403"/>
                <a:gd name="connsiteY60" fmla="*/ 25253 h 98956"/>
                <a:gd name="connsiteX61" fmla="*/ 7752 w 44403"/>
                <a:gd name="connsiteY61" fmla="*/ 18588 h 98956"/>
                <a:gd name="connsiteX62" fmla="*/ 5866 w 44403"/>
                <a:gd name="connsiteY62" fmla="*/ 12041 h 98956"/>
                <a:gd name="connsiteX63" fmla="*/ 2828 w 44403"/>
                <a:gd name="connsiteY63" fmla="*/ 5965 h 98956"/>
                <a:gd name="connsiteX64" fmla="*/ -485 w 44403"/>
                <a:gd name="connsiteY64" fmla="*/ -59 h 98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44403" h="98956">
                  <a:moveTo>
                    <a:pt x="2998" y="5716"/>
                  </a:moveTo>
                  <a:cubicBezTo>
                    <a:pt x="4294" y="7624"/>
                    <a:pt x="5434" y="9634"/>
                    <a:pt x="6416" y="11727"/>
                  </a:cubicBezTo>
                  <a:cubicBezTo>
                    <a:pt x="7241" y="13871"/>
                    <a:pt x="7948" y="16057"/>
                    <a:pt x="8550" y="18274"/>
                  </a:cubicBezTo>
                  <a:cubicBezTo>
                    <a:pt x="9127" y="20462"/>
                    <a:pt x="9821" y="22614"/>
                    <a:pt x="10659" y="24716"/>
                  </a:cubicBezTo>
                  <a:cubicBezTo>
                    <a:pt x="11667" y="26716"/>
                    <a:pt x="12885" y="28604"/>
                    <a:pt x="14286" y="30347"/>
                  </a:cubicBezTo>
                  <a:lnTo>
                    <a:pt x="18319" y="35912"/>
                  </a:lnTo>
                  <a:lnTo>
                    <a:pt x="21789" y="40705"/>
                  </a:lnTo>
                  <a:lnTo>
                    <a:pt x="22103" y="37091"/>
                  </a:lnTo>
                  <a:cubicBezTo>
                    <a:pt x="22261" y="35297"/>
                    <a:pt x="22352" y="33503"/>
                    <a:pt x="22614" y="31709"/>
                  </a:cubicBezTo>
                  <a:cubicBezTo>
                    <a:pt x="22876" y="29936"/>
                    <a:pt x="23269" y="28185"/>
                    <a:pt x="23793" y="26471"/>
                  </a:cubicBezTo>
                  <a:lnTo>
                    <a:pt x="25325" y="21312"/>
                  </a:lnTo>
                  <a:lnTo>
                    <a:pt x="24015" y="26550"/>
                  </a:lnTo>
                  <a:cubicBezTo>
                    <a:pt x="23596" y="28272"/>
                    <a:pt x="23308" y="30022"/>
                    <a:pt x="23138" y="31788"/>
                  </a:cubicBezTo>
                  <a:cubicBezTo>
                    <a:pt x="22981" y="33555"/>
                    <a:pt x="22981" y="35349"/>
                    <a:pt x="22915" y="37143"/>
                  </a:cubicBezTo>
                  <a:lnTo>
                    <a:pt x="22758" y="42119"/>
                  </a:lnTo>
                  <a:cubicBezTo>
                    <a:pt x="24028" y="43764"/>
                    <a:pt x="25154" y="45517"/>
                    <a:pt x="26123" y="47357"/>
                  </a:cubicBezTo>
                  <a:cubicBezTo>
                    <a:pt x="27171" y="49471"/>
                    <a:pt x="27957" y="51711"/>
                    <a:pt x="28428" y="54022"/>
                  </a:cubicBezTo>
                  <a:lnTo>
                    <a:pt x="29738" y="60766"/>
                  </a:lnTo>
                  <a:lnTo>
                    <a:pt x="30091" y="62626"/>
                  </a:lnTo>
                  <a:cubicBezTo>
                    <a:pt x="30209" y="61316"/>
                    <a:pt x="30274" y="60085"/>
                    <a:pt x="30471" y="58815"/>
                  </a:cubicBezTo>
                  <a:cubicBezTo>
                    <a:pt x="30654" y="57486"/>
                    <a:pt x="30942" y="56172"/>
                    <a:pt x="31335" y="54887"/>
                  </a:cubicBezTo>
                  <a:lnTo>
                    <a:pt x="32461" y="51076"/>
                  </a:lnTo>
                  <a:lnTo>
                    <a:pt x="31544" y="54939"/>
                  </a:lnTo>
                  <a:cubicBezTo>
                    <a:pt x="31230" y="56230"/>
                    <a:pt x="31008" y="57544"/>
                    <a:pt x="30890" y="58867"/>
                  </a:cubicBezTo>
                  <a:cubicBezTo>
                    <a:pt x="30772" y="60177"/>
                    <a:pt x="30772" y="61486"/>
                    <a:pt x="30720" y="62796"/>
                  </a:cubicBezTo>
                  <a:lnTo>
                    <a:pt x="30641" y="65415"/>
                  </a:lnTo>
                  <a:lnTo>
                    <a:pt x="31047" y="67484"/>
                  </a:lnTo>
                  <a:cubicBezTo>
                    <a:pt x="31440" y="69693"/>
                    <a:pt x="31950" y="71878"/>
                    <a:pt x="32579" y="74031"/>
                  </a:cubicBezTo>
                  <a:cubicBezTo>
                    <a:pt x="33234" y="76195"/>
                    <a:pt x="34033" y="78313"/>
                    <a:pt x="34975" y="80369"/>
                  </a:cubicBezTo>
                  <a:cubicBezTo>
                    <a:pt x="35944" y="82412"/>
                    <a:pt x="36992" y="84467"/>
                    <a:pt x="37987" y="86510"/>
                  </a:cubicBezTo>
                  <a:cubicBezTo>
                    <a:pt x="39965" y="90648"/>
                    <a:pt x="41994" y="94747"/>
                    <a:pt x="43919" y="98898"/>
                  </a:cubicBezTo>
                  <a:cubicBezTo>
                    <a:pt x="41654" y="94969"/>
                    <a:pt x="39493" y="90884"/>
                    <a:pt x="37267" y="86890"/>
                  </a:cubicBezTo>
                  <a:cubicBezTo>
                    <a:pt x="36180" y="84860"/>
                    <a:pt x="35093" y="82883"/>
                    <a:pt x="34033" y="80827"/>
                  </a:cubicBezTo>
                  <a:cubicBezTo>
                    <a:pt x="33011" y="78750"/>
                    <a:pt x="32134" y="76607"/>
                    <a:pt x="31414" y="74411"/>
                  </a:cubicBezTo>
                  <a:cubicBezTo>
                    <a:pt x="31217" y="73848"/>
                    <a:pt x="31073" y="73258"/>
                    <a:pt x="30903" y="72682"/>
                  </a:cubicBezTo>
                  <a:lnTo>
                    <a:pt x="29057" y="70063"/>
                  </a:lnTo>
                  <a:cubicBezTo>
                    <a:pt x="28271" y="69003"/>
                    <a:pt x="27537" y="67903"/>
                    <a:pt x="26713" y="66881"/>
                  </a:cubicBezTo>
                  <a:cubicBezTo>
                    <a:pt x="25888" y="65860"/>
                    <a:pt x="24984" y="64901"/>
                    <a:pt x="24015" y="64014"/>
                  </a:cubicBezTo>
                  <a:lnTo>
                    <a:pt x="21095" y="61395"/>
                  </a:lnTo>
                  <a:lnTo>
                    <a:pt x="24159" y="63922"/>
                  </a:lnTo>
                  <a:cubicBezTo>
                    <a:pt x="25194" y="64764"/>
                    <a:pt x="26150" y="65683"/>
                    <a:pt x="27040" y="66672"/>
                  </a:cubicBezTo>
                  <a:cubicBezTo>
                    <a:pt x="27943" y="67667"/>
                    <a:pt x="28729" y="68728"/>
                    <a:pt x="29567" y="69749"/>
                  </a:cubicBezTo>
                  <a:lnTo>
                    <a:pt x="30340" y="70731"/>
                  </a:lnTo>
                  <a:cubicBezTo>
                    <a:pt x="30104" y="69736"/>
                    <a:pt x="29881" y="68728"/>
                    <a:pt x="29685" y="67745"/>
                  </a:cubicBezTo>
                  <a:lnTo>
                    <a:pt x="28297" y="61028"/>
                  </a:lnTo>
                  <a:lnTo>
                    <a:pt x="26988" y="54310"/>
                  </a:lnTo>
                  <a:cubicBezTo>
                    <a:pt x="26765" y="53331"/>
                    <a:pt x="26490" y="52365"/>
                    <a:pt x="26163" y="51416"/>
                  </a:cubicBezTo>
                  <a:lnTo>
                    <a:pt x="21462" y="49649"/>
                  </a:lnTo>
                  <a:cubicBezTo>
                    <a:pt x="19786" y="49020"/>
                    <a:pt x="18122" y="48339"/>
                    <a:pt x="16420" y="47815"/>
                  </a:cubicBezTo>
                  <a:cubicBezTo>
                    <a:pt x="14705" y="47286"/>
                    <a:pt x="12950" y="46887"/>
                    <a:pt x="11182" y="46624"/>
                  </a:cubicBezTo>
                  <a:lnTo>
                    <a:pt x="5866" y="45786"/>
                  </a:lnTo>
                  <a:lnTo>
                    <a:pt x="11222" y="46336"/>
                  </a:lnTo>
                  <a:cubicBezTo>
                    <a:pt x="13016" y="46510"/>
                    <a:pt x="14796" y="46816"/>
                    <a:pt x="16551" y="47252"/>
                  </a:cubicBezTo>
                  <a:cubicBezTo>
                    <a:pt x="18319" y="47698"/>
                    <a:pt x="20008" y="48300"/>
                    <a:pt x="21789" y="48824"/>
                  </a:cubicBezTo>
                  <a:lnTo>
                    <a:pt x="25717" y="50055"/>
                  </a:lnTo>
                  <a:cubicBezTo>
                    <a:pt x="25442" y="49387"/>
                    <a:pt x="25154" y="48745"/>
                    <a:pt x="24827" y="48064"/>
                  </a:cubicBezTo>
                  <a:cubicBezTo>
                    <a:pt x="23766" y="46083"/>
                    <a:pt x="22549" y="44191"/>
                    <a:pt x="21187" y="42407"/>
                  </a:cubicBezTo>
                  <a:lnTo>
                    <a:pt x="17258" y="36816"/>
                  </a:lnTo>
                  <a:lnTo>
                    <a:pt x="13330" y="31211"/>
                  </a:lnTo>
                  <a:cubicBezTo>
                    <a:pt x="12675" y="30269"/>
                    <a:pt x="12020" y="29378"/>
                    <a:pt x="11353" y="28383"/>
                  </a:cubicBezTo>
                  <a:cubicBezTo>
                    <a:pt x="10711" y="27393"/>
                    <a:pt x="10161" y="26345"/>
                    <a:pt x="9703" y="25253"/>
                  </a:cubicBezTo>
                  <a:cubicBezTo>
                    <a:pt x="8917" y="23074"/>
                    <a:pt x="8262" y="20848"/>
                    <a:pt x="7752" y="18588"/>
                  </a:cubicBezTo>
                  <a:cubicBezTo>
                    <a:pt x="7136" y="16375"/>
                    <a:pt x="6678" y="14136"/>
                    <a:pt x="5866" y="12041"/>
                  </a:cubicBezTo>
                  <a:cubicBezTo>
                    <a:pt x="5028" y="9934"/>
                    <a:pt x="4006" y="7902"/>
                    <a:pt x="2828" y="5965"/>
                  </a:cubicBezTo>
                  <a:lnTo>
                    <a:pt x="-485" y="-59"/>
                  </a:lnTo>
                  <a:close/>
                </a:path>
              </a:pathLst>
            </a:custGeom>
            <a:gradFill>
              <a:gsLst>
                <a:gs pos="0">
                  <a:srgbClr val="ABCF9C"/>
                </a:gs>
                <a:gs pos="25000">
                  <a:srgbClr val="84BC93"/>
                </a:gs>
                <a:gs pos="82000">
                  <a:srgbClr val="228B7D"/>
                </a:gs>
                <a:gs pos="100000">
                  <a:srgbClr val="007A75"/>
                </a:gs>
              </a:gsLst>
              <a:lin ang="3124376" scaled="1"/>
            </a:gradFill>
            <a:ln w="1309" cap="flat">
              <a:noFill/>
              <a:prstDash val="solid"/>
              <a:miter/>
            </a:ln>
          </p:spPr>
          <p:txBody>
            <a:bodyPr rtlCol="0" anchor="ctr"/>
            <a:lstStyle/>
            <a:p>
              <a:endParaRPr lang="zh-CN" altLang="en-US"/>
            </a:p>
          </p:txBody>
        </p:sp>
        <p:sp>
          <p:nvSpPr>
            <p:cNvPr id="550" name="任意多边形: 形状 549">
              <a:extLst>
                <a:ext uri="{FF2B5EF4-FFF2-40B4-BE49-F238E27FC236}">
                  <a16:creationId xmlns:a16="http://schemas.microsoft.com/office/drawing/2014/main" id="{5C44EE69-9D91-09A1-3038-F39888AD3A51}"/>
                </a:ext>
              </a:extLst>
            </p:cNvPr>
            <p:cNvSpPr/>
            <p:nvPr/>
          </p:nvSpPr>
          <p:spPr>
            <a:xfrm>
              <a:off x="4686683" y="3585538"/>
              <a:ext cx="69237" cy="143682"/>
            </a:xfrm>
            <a:custGeom>
              <a:avLst/>
              <a:gdLst>
                <a:gd name="connsiteX0" fmla="*/ 61792 w 69237"/>
                <a:gd name="connsiteY0" fmla="*/ 29137 h 143682"/>
                <a:gd name="connsiteX1" fmla="*/ 62565 w 69237"/>
                <a:gd name="connsiteY1" fmla="*/ 36575 h 143682"/>
                <a:gd name="connsiteX2" fmla="*/ 59946 w 69237"/>
                <a:gd name="connsiteY2" fmla="*/ 43934 h 143682"/>
                <a:gd name="connsiteX3" fmla="*/ 57026 w 69237"/>
                <a:gd name="connsiteY3" fmla="*/ 46867 h 143682"/>
                <a:gd name="connsiteX4" fmla="*/ 55716 w 69237"/>
                <a:gd name="connsiteY4" fmla="*/ 54724 h 143682"/>
                <a:gd name="connsiteX5" fmla="*/ 58113 w 69237"/>
                <a:gd name="connsiteY5" fmla="*/ 59451 h 143682"/>
                <a:gd name="connsiteX6" fmla="*/ 58270 w 69237"/>
                <a:gd name="connsiteY6" fmla="*/ 80403 h 143682"/>
                <a:gd name="connsiteX7" fmla="*/ 58270 w 69237"/>
                <a:gd name="connsiteY7" fmla="*/ 80403 h 143682"/>
                <a:gd name="connsiteX8" fmla="*/ 49876 w 69237"/>
                <a:gd name="connsiteY8" fmla="*/ 86282 h 143682"/>
                <a:gd name="connsiteX9" fmla="*/ 49876 w 69237"/>
                <a:gd name="connsiteY9" fmla="*/ 86282 h 143682"/>
                <a:gd name="connsiteX10" fmla="*/ 41037 w 69237"/>
                <a:gd name="connsiteY10" fmla="*/ 97161 h 143682"/>
                <a:gd name="connsiteX11" fmla="*/ 41037 w 69237"/>
                <a:gd name="connsiteY11" fmla="*/ 97190 h 143682"/>
                <a:gd name="connsiteX12" fmla="*/ 41509 w 69237"/>
                <a:gd name="connsiteY12" fmla="*/ 101734 h 143682"/>
                <a:gd name="connsiteX13" fmla="*/ 40343 w 69237"/>
                <a:gd name="connsiteY13" fmla="*/ 115889 h 143682"/>
                <a:gd name="connsiteX14" fmla="*/ 40343 w 69237"/>
                <a:gd name="connsiteY14" fmla="*/ 115889 h 143682"/>
                <a:gd name="connsiteX15" fmla="*/ 29553 w 69237"/>
                <a:gd name="connsiteY15" fmla="*/ 133004 h 143682"/>
                <a:gd name="connsiteX16" fmla="*/ 19078 w 69237"/>
                <a:gd name="connsiteY16" fmla="*/ 142170 h 143682"/>
                <a:gd name="connsiteX17" fmla="*/ 5223 w 69237"/>
                <a:gd name="connsiteY17" fmla="*/ 143624 h 143682"/>
                <a:gd name="connsiteX18" fmla="*/ 247 w 69237"/>
                <a:gd name="connsiteY18" fmla="*/ 116754 h 143682"/>
                <a:gd name="connsiteX19" fmla="*/ 14468 w 69237"/>
                <a:gd name="connsiteY19" fmla="*/ 76160 h 143682"/>
                <a:gd name="connsiteX20" fmla="*/ 14468 w 69237"/>
                <a:gd name="connsiteY20" fmla="*/ 76160 h 143682"/>
                <a:gd name="connsiteX21" fmla="*/ 18619 w 69237"/>
                <a:gd name="connsiteY21" fmla="*/ 57474 h 143682"/>
                <a:gd name="connsiteX22" fmla="*/ 17519 w 69237"/>
                <a:gd name="connsiteY22" fmla="*/ 54986 h 143682"/>
                <a:gd name="connsiteX23" fmla="*/ 16367 w 69237"/>
                <a:gd name="connsiteY23" fmla="*/ 39574 h 143682"/>
                <a:gd name="connsiteX24" fmla="*/ 17310 w 69237"/>
                <a:gd name="connsiteY24" fmla="*/ 36208 h 143682"/>
                <a:gd name="connsiteX25" fmla="*/ 27484 w 69237"/>
                <a:gd name="connsiteY25" fmla="*/ 29242 h 143682"/>
                <a:gd name="connsiteX26" fmla="*/ 33469 w 69237"/>
                <a:gd name="connsiteY26" fmla="*/ 29844 h 143682"/>
                <a:gd name="connsiteX27" fmla="*/ 39139 w 69237"/>
                <a:gd name="connsiteY27" fmla="*/ 25314 h 143682"/>
                <a:gd name="connsiteX28" fmla="*/ 40081 w 69237"/>
                <a:gd name="connsiteY28" fmla="*/ 17457 h 143682"/>
                <a:gd name="connsiteX29" fmla="*/ 54996 w 69237"/>
                <a:gd name="connsiteY29" fmla="*/ 303 h 143682"/>
                <a:gd name="connsiteX30" fmla="*/ 55179 w 69237"/>
                <a:gd name="connsiteY30" fmla="*/ 303 h 143682"/>
                <a:gd name="connsiteX31" fmla="*/ 68353 w 69237"/>
                <a:gd name="connsiteY31" fmla="*/ 7963 h 143682"/>
                <a:gd name="connsiteX32" fmla="*/ 68654 w 69237"/>
                <a:gd name="connsiteY32" fmla="*/ 9587 h 143682"/>
                <a:gd name="connsiteX33" fmla="*/ 68654 w 69237"/>
                <a:gd name="connsiteY33" fmla="*/ 9587 h 143682"/>
                <a:gd name="connsiteX34" fmla="*/ 66035 w 69237"/>
                <a:gd name="connsiteY34" fmla="*/ 20547 h 143682"/>
                <a:gd name="connsiteX35" fmla="*/ 62775 w 69237"/>
                <a:gd name="connsiteY35" fmla="*/ 25431 h 143682"/>
                <a:gd name="connsiteX36" fmla="*/ 61792 w 69237"/>
                <a:gd name="connsiteY36" fmla="*/ 29137 h 143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9237" h="143682">
                  <a:moveTo>
                    <a:pt x="61792" y="29137"/>
                  </a:moveTo>
                  <a:lnTo>
                    <a:pt x="62565" y="36575"/>
                  </a:lnTo>
                  <a:cubicBezTo>
                    <a:pt x="62853" y="39299"/>
                    <a:pt x="61884" y="42005"/>
                    <a:pt x="59946" y="43934"/>
                  </a:cubicBezTo>
                  <a:lnTo>
                    <a:pt x="57026" y="46867"/>
                  </a:lnTo>
                  <a:cubicBezTo>
                    <a:pt x="54931" y="48921"/>
                    <a:pt x="54394" y="52100"/>
                    <a:pt x="55716" y="54724"/>
                  </a:cubicBezTo>
                  <a:lnTo>
                    <a:pt x="58113" y="59451"/>
                  </a:lnTo>
                  <a:cubicBezTo>
                    <a:pt x="61452" y="66022"/>
                    <a:pt x="61518" y="73783"/>
                    <a:pt x="58270" y="80403"/>
                  </a:cubicBezTo>
                  <a:lnTo>
                    <a:pt x="58270" y="80403"/>
                  </a:lnTo>
                  <a:cubicBezTo>
                    <a:pt x="56672" y="83675"/>
                    <a:pt x="53503" y="85896"/>
                    <a:pt x="49876" y="86282"/>
                  </a:cubicBezTo>
                  <a:lnTo>
                    <a:pt x="49876" y="86282"/>
                  </a:lnTo>
                  <a:cubicBezTo>
                    <a:pt x="44429" y="86844"/>
                    <a:pt x="40474" y="91715"/>
                    <a:pt x="41037" y="97161"/>
                  </a:cubicBezTo>
                  <a:cubicBezTo>
                    <a:pt x="41037" y="97171"/>
                    <a:pt x="41037" y="97180"/>
                    <a:pt x="41037" y="97190"/>
                  </a:cubicBezTo>
                  <a:lnTo>
                    <a:pt x="41509" y="101734"/>
                  </a:lnTo>
                  <a:cubicBezTo>
                    <a:pt x="42019" y="106483"/>
                    <a:pt x="41613" y="111287"/>
                    <a:pt x="40343" y="115889"/>
                  </a:cubicBezTo>
                  <a:lnTo>
                    <a:pt x="40343" y="115889"/>
                  </a:lnTo>
                  <a:cubicBezTo>
                    <a:pt x="38510" y="122532"/>
                    <a:pt x="34752" y="128486"/>
                    <a:pt x="29553" y="133004"/>
                  </a:cubicBezTo>
                  <a:lnTo>
                    <a:pt x="19078" y="142170"/>
                  </a:lnTo>
                  <a:lnTo>
                    <a:pt x="5223" y="143624"/>
                  </a:lnTo>
                  <a:lnTo>
                    <a:pt x="247" y="116754"/>
                  </a:lnTo>
                  <a:cubicBezTo>
                    <a:pt x="-2568" y="101657"/>
                    <a:pt x="2853" y="86204"/>
                    <a:pt x="14468" y="76160"/>
                  </a:cubicBezTo>
                  <a:lnTo>
                    <a:pt x="14468" y="76160"/>
                  </a:lnTo>
                  <a:cubicBezTo>
                    <a:pt x="19811" y="71523"/>
                    <a:pt x="21500" y="63938"/>
                    <a:pt x="18619" y="57474"/>
                  </a:cubicBezTo>
                  <a:lnTo>
                    <a:pt x="17519" y="54986"/>
                  </a:lnTo>
                  <a:cubicBezTo>
                    <a:pt x="15359" y="50137"/>
                    <a:pt x="14953" y="44690"/>
                    <a:pt x="16367" y="39574"/>
                  </a:cubicBezTo>
                  <a:lnTo>
                    <a:pt x="17310" y="36208"/>
                  </a:lnTo>
                  <a:cubicBezTo>
                    <a:pt x="18554" y="31720"/>
                    <a:pt x="22849" y="28780"/>
                    <a:pt x="27484" y="29242"/>
                  </a:cubicBezTo>
                  <a:lnTo>
                    <a:pt x="33469" y="29844"/>
                  </a:lnTo>
                  <a:cubicBezTo>
                    <a:pt x="36271" y="30101"/>
                    <a:pt x="38772" y="28100"/>
                    <a:pt x="39139" y="25314"/>
                  </a:cubicBezTo>
                  <a:lnTo>
                    <a:pt x="40081" y="17457"/>
                  </a:lnTo>
                  <a:cubicBezTo>
                    <a:pt x="41077" y="9224"/>
                    <a:pt x="46982" y="2427"/>
                    <a:pt x="54996" y="303"/>
                  </a:cubicBezTo>
                  <a:lnTo>
                    <a:pt x="55179" y="303"/>
                  </a:lnTo>
                  <a:cubicBezTo>
                    <a:pt x="60928" y="-1220"/>
                    <a:pt x="66834" y="2209"/>
                    <a:pt x="68353" y="7963"/>
                  </a:cubicBezTo>
                  <a:cubicBezTo>
                    <a:pt x="68496" y="8496"/>
                    <a:pt x="68601" y="9040"/>
                    <a:pt x="68654" y="9587"/>
                  </a:cubicBezTo>
                  <a:lnTo>
                    <a:pt x="68654" y="9587"/>
                  </a:lnTo>
                  <a:cubicBezTo>
                    <a:pt x="69073" y="13433"/>
                    <a:pt x="68143" y="17306"/>
                    <a:pt x="66035" y="20547"/>
                  </a:cubicBezTo>
                  <a:lnTo>
                    <a:pt x="62775" y="25431"/>
                  </a:lnTo>
                  <a:cubicBezTo>
                    <a:pt x="62041" y="26522"/>
                    <a:pt x="61700" y="27826"/>
                    <a:pt x="61792" y="29137"/>
                  </a:cubicBezTo>
                  <a:close/>
                </a:path>
              </a:pathLst>
            </a:custGeom>
            <a:gradFill>
              <a:gsLst>
                <a:gs pos="0">
                  <a:srgbClr val="ABCF9C"/>
                </a:gs>
                <a:gs pos="25000">
                  <a:srgbClr val="84BC93"/>
                </a:gs>
                <a:gs pos="82000">
                  <a:srgbClr val="228B7D"/>
                </a:gs>
                <a:gs pos="100000">
                  <a:srgbClr val="007A75"/>
                </a:gs>
              </a:gsLst>
              <a:lin ang="5988233" scaled="1"/>
            </a:gradFill>
            <a:ln w="1309" cap="flat">
              <a:noFill/>
              <a:prstDash val="solid"/>
              <a:miter/>
            </a:ln>
          </p:spPr>
          <p:txBody>
            <a:bodyPr rtlCol="0" anchor="ctr"/>
            <a:lstStyle/>
            <a:p>
              <a:endParaRPr lang="zh-CN" altLang="en-US"/>
            </a:p>
          </p:txBody>
        </p:sp>
        <p:sp>
          <p:nvSpPr>
            <p:cNvPr id="551" name="任意多边形: 形状 550">
              <a:extLst>
                <a:ext uri="{FF2B5EF4-FFF2-40B4-BE49-F238E27FC236}">
                  <a16:creationId xmlns:a16="http://schemas.microsoft.com/office/drawing/2014/main" id="{C7AF8F1F-0A05-463F-D527-F381DAC3A6B7}"/>
                </a:ext>
              </a:extLst>
            </p:cNvPr>
            <p:cNvSpPr/>
            <p:nvPr/>
          </p:nvSpPr>
          <p:spPr>
            <a:xfrm>
              <a:off x="4686691" y="3585585"/>
              <a:ext cx="61197" cy="143570"/>
            </a:xfrm>
            <a:custGeom>
              <a:avLst/>
              <a:gdLst>
                <a:gd name="connsiteX0" fmla="*/ 14447 w 61197"/>
                <a:gd name="connsiteY0" fmla="*/ 75969 h 143570"/>
                <a:gd name="connsiteX1" fmla="*/ 18637 w 61197"/>
                <a:gd name="connsiteY1" fmla="*/ 57257 h 143570"/>
                <a:gd name="connsiteX2" fmla="*/ 17538 w 61197"/>
                <a:gd name="connsiteY2" fmla="*/ 54769 h 143570"/>
                <a:gd name="connsiteX3" fmla="*/ 16385 w 61197"/>
                <a:gd name="connsiteY3" fmla="*/ 39357 h 143570"/>
                <a:gd name="connsiteX4" fmla="*/ 17328 w 61197"/>
                <a:gd name="connsiteY4" fmla="*/ 35991 h 143570"/>
                <a:gd name="connsiteX5" fmla="*/ 27502 w 61197"/>
                <a:gd name="connsiteY5" fmla="*/ 29025 h 143570"/>
                <a:gd name="connsiteX6" fmla="*/ 33487 w 61197"/>
                <a:gd name="connsiteY6" fmla="*/ 29627 h 143570"/>
                <a:gd name="connsiteX7" fmla="*/ 39157 w 61197"/>
                <a:gd name="connsiteY7" fmla="*/ 25096 h 143570"/>
                <a:gd name="connsiteX8" fmla="*/ 40100 w 61197"/>
                <a:gd name="connsiteY8" fmla="*/ 17240 h 143570"/>
                <a:gd name="connsiteX9" fmla="*/ 55015 w 61197"/>
                <a:gd name="connsiteY9" fmla="*/ 86 h 143570"/>
                <a:gd name="connsiteX10" fmla="*/ 55198 w 61197"/>
                <a:gd name="connsiteY10" fmla="*/ 86 h 143570"/>
                <a:gd name="connsiteX11" fmla="*/ 55276 w 61197"/>
                <a:gd name="connsiteY11" fmla="*/ 86 h 143570"/>
                <a:gd name="connsiteX12" fmla="*/ 60566 w 61197"/>
                <a:gd name="connsiteY12" fmla="*/ 3172 h 143570"/>
                <a:gd name="connsiteX13" fmla="*/ 60253 w 61197"/>
                <a:gd name="connsiteY13" fmla="*/ 6227 h 143570"/>
                <a:gd name="connsiteX14" fmla="*/ 51426 w 61197"/>
                <a:gd name="connsiteY14" fmla="*/ 23866 h 143570"/>
                <a:gd name="connsiteX15" fmla="*/ 49384 w 61197"/>
                <a:gd name="connsiteY15" fmla="*/ 29496 h 143570"/>
                <a:gd name="connsiteX16" fmla="*/ 46961 w 61197"/>
                <a:gd name="connsiteY16" fmla="*/ 39972 h 143570"/>
                <a:gd name="connsiteX17" fmla="*/ 41644 w 61197"/>
                <a:gd name="connsiteY17" fmla="*/ 46768 h 143570"/>
                <a:gd name="connsiteX18" fmla="*/ 41644 w 61197"/>
                <a:gd name="connsiteY18" fmla="*/ 46768 h 143570"/>
                <a:gd name="connsiteX19" fmla="*/ 35307 w 61197"/>
                <a:gd name="connsiteY19" fmla="*/ 60373 h 143570"/>
                <a:gd name="connsiteX20" fmla="*/ 35307 w 61197"/>
                <a:gd name="connsiteY20" fmla="*/ 60373 h 143570"/>
                <a:gd name="connsiteX21" fmla="*/ 29493 w 61197"/>
                <a:gd name="connsiteY21" fmla="*/ 89522 h 143570"/>
                <a:gd name="connsiteX22" fmla="*/ 29493 w 61197"/>
                <a:gd name="connsiteY22" fmla="*/ 89522 h 143570"/>
                <a:gd name="connsiteX23" fmla="*/ 25630 w 61197"/>
                <a:gd name="connsiteY23" fmla="*/ 98688 h 143570"/>
                <a:gd name="connsiteX24" fmla="*/ 21702 w 61197"/>
                <a:gd name="connsiteY24" fmla="*/ 120609 h 143570"/>
                <a:gd name="connsiteX25" fmla="*/ 13282 w 61197"/>
                <a:gd name="connsiteY25" fmla="*/ 142660 h 143570"/>
                <a:gd name="connsiteX26" fmla="*/ 5242 w 61197"/>
                <a:gd name="connsiteY26" fmla="*/ 143512 h 143570"/>
                <a:gd name="connsiteX27" fmla="*/ 266 w 61197"/>
                <a:gd name="connsiteY27" fmla="*/ 116641 h 143570"/>
                <a:gd name="connsiteX28" fmla="*/ 14447 w 61197"/>
                <a:gd name="connsiteY28" fmla="*/ 75969 h 143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1197" h="143570">
                  <a:moveTo>
                    <a:pt x="14447" y="75969"/>
                  </a:moveTo>
                  <a:cubicBezTo>
                    <a:pt x="19803" y="71334"/>
                    <a:pt x="21505" y="63738"/>
                    <a:pt x="18637" y="57257"/>
                  </a:cubicBezTo>
                  <a:lnTo>
                    <a:pt x="17538" y="54769"/>
                  </a:lnTo>
                  <a:cubicBezTo>
                    <a:pt x="15377" y="49920"/>
                    <a:pt x="14971" y="44473"/>
                    <a:pt x="16385" y="39357"/>
                  </a:cubicBezTo>
                  <a:lnTo>
                    <a:pt x="17328" y="35991"/>
                  </a:lnTo>
                  <a:cubicBezTo>
                    <a:pt x="18572" y="31502"/>
                    <a:pt x="22867" y="28563"/>
                    <a:pt x="27502" y="29025"/>
                  </a:cubicBezTo>
                  <a:lnTo>
                    <a:pt x="33487" y="29627"/>
                  </a:lnTo>
                  <a:cubicBezTo>
                    <a:pt x="36289" y="29884"/>
                    <a:pt x="38790" y="27883"/>
                    <a:pt x="39157" y="25096"/>
                  </a:cubicBezTo>
                  <a:lnTo>
                    <a:pt x="40100" y="17240"/>
                  </a:lnTo>
                  <a:cubicBezTo>
                    <a:pt x="41082" y="9006"/>
                    <a:pt x="47001" y="2206"/>
                    <a:pt x="55015" y="86"/>
                  </a:cubicBezTo>
                  <a:lnTo>
                    <a:pt x="55198" y="86"/>
                  </a:lnTo>
                  <a:lnTo>
                    <a:pt x="55276" y="86"/>
                  </a:lnTo>
                  <a:cubicBezTo>
                    <a:pt x="57594" y="-525"/>
                    <a:pt x="59964" y="857"/>
                    <a:pt x="60566" y="3172"/>
                  </a:cubicBezTo>
                  <a:cubicBezTo>
                    <a:pt x="60841" y="4195"/>
                    <a:pt x="60724" y="5282"/>
                    <a:pt x="60253" y="6227"/>
                  </a:cubicBezTo>
                  <a:lnTo>
                    <a:pt x="51426" y="23866"/>
                  </a:lnTo>
                  <a:cubicBezTo>
                    <a:pt x="50523" y="25656"/>
                    <a:pt x="49842" y="27545"/>
                    <a:pt x="49384" y="29496"/>
                  </a:cubicBezTo>
                  <a:lnTo>
                    <a:pt x="46961" y="39972"/>
                  </a:lnTo>
                  <a:cubicBezTo>
                    <a:pt x="46280" y="42909"/>
                    <a:pt x="44329" y="45395"/>
                    <a:pt x="41644" y="46768"/>
                  </a:cubicBezTo>
                  <a:lnTo>
                    <a:pt x="41644" y="46768"/>
                  </a:lnTo>
                  <a:cubicBezTo>
                    <a:pt x="36656" y="49305"/>
                    <a:pt x="34037" y="54921"/>
                    <a:pt x="35307" y="60373"/>
                  </a:cubicBezTo>
                  <a:lnTo>
                    <a:pt x="35307" y="60373"/>
                  </a:lnTo>
                  <a:cubicBezTo>
                    <a:pt x="37664" y="70473"/>
                    <a:pt x="35543" y="81098"/>
                    <a:pt x="29493" y="89522"/>
                  </a:cubicBezTo>
                  <a:lnTo>
                    <a:pt x="29493" y="89522"/>
                  </a:lnTo>
                  <a:cubicBezTo>
                    <a:pt x="27529" y="92249"/>
                    <a:pt x="26206" y="95382"/>
                    <a:pt x="25630" y="98688"/>
                  </a:cubicBezTo>
                  <a:lnTo>
                    <a:pt x="21702" y="120609"/>
                  </a:lnTo>
                  <a:lnTo>
                    <a:pt x="13282" y="142660"/>
                  </a:lnTo>
                  <a:lnTo>
                    <a:pt x="5242" y="143512"/>
                  </a:lnTo>
                  <a:lnTo>
                    <a:pt x="266" y="116641"/>
                  </a:lnTo>
                  <a:cubicBezTo>
                    <a:pt x="-2589" y="101526"/>
                    <a:pt x="2819" y="86036"/>
                    <a:pt x="14447" y="75969"/>
                  </a:cubicBezTo>
                  <a:close/>
                </a:path>
              </a:pathLst>
            </a:custGeom>
            <a:gradFill>
              <a:gsLst>
                <a:gs pos="0">
                  <a:srgbClr val="ABCF9C"/>
                </a:gs>
                <a:gs pos="25000">
                  <a:srgbClr val="84BC93"/>
                </a:gs>
                <a:gs pos="82000">
                  <a:srgbClr val="228B7D"/>
                </a:gs>
                <a:gs pos="100000">
                  <a:srgbClr val="007A75"/>
                </a:gs>
              </a:gsLst>
              <a:lin ang="6668575" scaled="1"/>
            </a:gradFill>
            <a:ln w="1309" cap="flat">
              <a:noFill/>
              <a:prstDash val="solid"/>
              <a:miter/>
            </a:ln>
          </p:spPr>
          <p:txBody>
            <a:bodyPr rtlCol="0" anchor="ctr"/>
            <a:lstStyle/>
            <a:p>
              <a:endParaRPr lang="zh-CN" altLang="en-US"/>
            </a:p>
          </p:txBody>
        </p:sp>
        <p:sp>
          <p:nvSpPr>
            <p:cNvPr id="552" name="任意多边形: 形状 551">
              <a:extLst>
                <a:ext uri="{FF2B5EF4-FFF2-40B4-BE49-F238E27FC236}">
                  <a16:creationId xmlns:a16="http://schemas.microsoft.com/office/drawing/2014/main" id="{9781A0D1-5700-0A7C-0537-0ED91B8B44A2}"/>
                </a:ext>
              </a:extLst>
            </p:cNvPr>
            <p:cNvSpPr/>
            <p:nvPr/>
          </p:nvSpPr>
          <p:spPr>
            <a:xfrm>
              <a:off x="4700327" y="3601259"/>
              <a:ext cx="41837" cy="126900"/>
            </a:xfrm>
            <a:custGeom>
              <a:avLst/>
              <a:gdLst>
                <a:gd name="connsiteX0" fmla="*/ 37660 w 41837"/>
                <a:gd name="connsiteY0" fmla="*/ 7576 h 126900"/>
                <a:gd name="connsiteX1" fmla="*/ 34242 w 41837"/>
                <a:gd name="connsiteY1" fmla="*/ 15354 h 126900"/>
                <a:gd name="connsiteX2" fmla="*/ 32474 w 41837"/>
                <a:gd name="connsiteY2" fmla="*/ 23656 h 126900"/>
                <a:gd name="connsiteX3" fmla="*/ 30720 w 41837"/>
                <a:gd name="connsiteY3" fmla="*/ 31801 h 126900"/>
                <a:gd name="connsiteX4" fmla="*/ 27001 w 41837"/>
                <a:gd name="connsiteY4" fmla="*/ 39173 h 126900"/>
                <a:gd name="connsiteX5" fmla="*/ 22784 w 41837"/>
                <a:gd name="connsiteY5" fmla="*/ 46480 h 126900"/>
                <a:gd name="connsiteX6" fmla="*/ 19144 w 41837"/>
                <a:gd name="connsiteY6" fmla="*/ 52791 h 126900"/>
                <a:gd name="connsiteX7" fmla="*/ 18319 w 41837"/>
                <a:gd name="connsiteY7" fmla="*/ 48405 h 126900"/>
                <a:gd name="connsiteX8" fmla="*/ 17010 w 41837"/>
                <a:gd name="connsiteY8" fmla="*/ 41857 h 126900"/>
                <a:gd name="connsiteX9" fmla="*/ 14901 w 41837"/>
                <a:gd name="connsiteY9" fmla="*/ 35546 h 126900"/>
                <a:gd name="connsiteX10" fmla="*/ 12348 w 41837"/>
                <a:gd name="connsiteY10" fmla="*/ 29431 h 126900"/>
                <a:gd name="connsiteX11" fmla="*/ 14561 w 41837"/>
                <a:gd name="connsiteY11" fmla="*/ 35677 h 126900"/>
                <a:gd name="connsiteX12" fmla="*/ 16316 w 41837"/>
                <a:gd name="connsiteY12" fmla="*/ 42015 h 126900"/>
                <a:gd name="connsiteX13" fmla="*/ 17285 w 41837"/>
                <a:gd name="connsiteY13" fmla="*/ 48562 h 126900"/>
                <a:gd name="connsiteX14" fmla="*/ 18109 w 41837"/>
                <a:gd name="connsiteY14" fmla="*/ 54638 h 126900"/>
                <a:gd name="connsiteX15" fmla="*/ 14666 w 41837"/>
                <a:gd name="connsiteY15" fmla="*/ 61408 h 126900"/>
                <a:gd name="connsiteX16" fmla="*/ 12688 w 41837"/>
                <a:gd name="connsiteY16" fmla="*/ 69854 h 126900"/>
                <a:gd name="connsiteX17" fmla="*/ 11955 w 41837"/>
                <a:gd name="connsiteY17" fmla="*/ 78287 h 126900"/>
                <a:gd name="connsiteX18" fmla="*/ 11746 w 41837"/>
                <a:gd name="connsiteY18" fmla="*/ 80605 h 126900"/>
                <a:gd name="connsiteX19" fmla="*/ 10803 w 41837"/>
                <a:gd name="connsiteY19" fmla="*/ 75995 h 126900"/>
                <a:gd name="connsiteX20" fmla="*/ 9244 w 41837"/>
                <a:gd name="connsiteY20" fmla="*/ 71333 h 126900"/>
                <a:gd name="connsiteX21" fmla="*/ 7372 w 41837"/>
                <a:gd name="connsiteY21" fmla="*/ 66829 h 126900"/>
                <a:gd name="connsiteX22" fmla="*/ 8996 w 41837"/>
                <a:gd name="connsiteY22" fmla="*/ 71438 h 126900"/>
                <a:gd name="connsiteX23" fmla="*/ 10305 w 41837"/>
                <a:gd name="connsiteY23" fmla="*/ 76100 h 126900"/>
                <a:gd name="connsiteX24" fmla="*/ 11025 w 41837"/>
                <a:gd name="connsiteY24" fmla="*/ 80919 h 126900"/>
                <a:gd name="connsiteX25" fmla="*/ 11457 w 41837"/>
                <a:gd name="connsiteY25" fmla="*/ 84114 h 126900"/>
                <a:gd name="connsiteX26" fmla="*/ 11222 w 41837"/>
                <a:gd name="connsiteY26" fmla="*/ 86733 h 126900"/>
                <a:gd name="connsiteX27" fmla="*/ 10187 w 41837"/>
                <a:gd name="connsiteY27" fmla="*/ 95009 h 126900"/>
                <a:gd name="connsiteX28" fmla="*/ 8079 w 41837"/>
                <a:gd name="connsiteY28" fmla="*/ 103075 h 126900"/>
                <a:gd name="connsiteX29" fmla="*/ 5172 w 41837"/>
                <a:gd name="connsiteY29" fmla="*/ 110932 h 126900"/>
                <a:gd name="connsiteX30" fmla="*/ -485 w 41837"/>
                <a:gd name="connsiteY30" fmla="*/ 126842 h 126900"/>
                <a:gd name="connsiteX31" fmla="*/ 6062 w 41837"/>
                <a:gd name="connsiteY31" fmla="*/ 111298 h 126900"/>
                <a:gd name="connsiteX32" fmla="*/ 9244 w 41837"/>
                <a:gd name="connsiteY32" fmla="*/ 103442 h 126900"/>
                <a:gd name="connsiteX33" fmla="*/ 11680 w 41837"/>
                <a:gd name="connsiteY33" fmla="*/ 95257 h 126900"/>
                <a:gd name="connsiteX34" fmla="*/ 12086 w 41837"/>
                <a:gd name="connsiteY34" fmla="*/ 93084 h 126900"/>
                <a:gd name="connsiteX35" fmla="*/ 14011 w 41837"/>
                <a:gd name="connsiteY35" fmla="*/ 89679 h 126900"/>
                <a:gd name="connsiteX36" fmla="*/ 16459 w 41837"/>
                <a:gd name="connsiteY36" fmla="*/ 85476 h 126900"/>
                <a:gd name="connsiteX37" fmla="*/ 19406 w 41837"/>
                <a:gd name="connsiteY37" fmla="*/ 81626 h 126900"/>
                <a:gd name="connsiteX38" fmla="*/ 22627 w 41837"/>
                <a:gd name="connsiteY38" fmla="*/ 77959 h 126900"/>
                <a:gd name="connsiteX39" fmla="*/ 19209 w 41837"/>
                <a:gd name="connsiteY39" fmla="*/ 81443 h 126900"/>
                <a:gd name="connsiteX40" fmla="*/ 16028 w 41837"/>
                <a:gd name="connsiteY40" fmla="*/ 85175 h 126900"/>
                <a:gd name="connsiteX41" fmla="*/ 13409 w 41837"/>
                <a:gd name="connsiteY41" fmla="*/ 89273 h 126900"/>
                <a:gd name="connsiteX42" fmla="*/ 12583 w 41837"/>
                <a:gd name="connsiteY42" fmla="*/ 90583 h 126900"/>
                <a:gd name="connsiteX43" fmla="*/ 13003 w 41837"/>
                <a:gd name="connsiteY43" fmla="*/ 86838 h 126900"/>
                <a:gd name="connsiteX44" fmla="*/ 13827 w 41837"/>
                <a:gd name="connsiteY44" fmla="*/ 78444 h 126900"/>
                <a:gd name="connsiteX45" fmla="*/ 14666 w 41837"/>
                <a:gd name="connsiteY45" fmla="*/ 70063 h 126900"/>
                <a:gd name="connsiteX46" fmla="*/ 15294 w 41837"/>
                <a:gd name="connsiteY46" fmla="*/ 66410 h 126900"/>
                <a:gd name="connsiteX47" fmla="*/ 20807 w 41837"/>
                <a:gd name="connsiteY47" fmla="*/ 63634 h 126900"/>
                <a:gd name="connsiteX48" fmla="*/ 26752 w 41837"/>
                <a:gd name="connsiteY48" fmla="*/ 60753 h 126900"/>
                <a:gd name="connsiteX49" fmla="*/ 32906 w 41837"/>
                <a:gd name="connsiteY49" fmla="*/ 58645 h 126900"/>
                <a:gd name="connsiteX50" fmla="*/ 39310 w 41837"/>
                <a:gd name="connsiteY50" fmla="*/ 56956 h 126900"/>
                <a:gd name="connsiteX51" fmla="*/ 32763 w 41837"/>
                <a:gd name="connsiteY51" fmla="*/ 58265 h 126900"/>
                <a:gd name="connsiteX52" fmla="*/ 26372 w 41837"/>
                <a:gd name="connsiteY52" fmla="*/ 60085 h 126900"/>
                <a:gd name="connsiteX53" fmla="*/ 20244 w 41837"/>
                <a:gd name="connsiteY53" fmla="*/ 62704 h 126900"/>
                <a:gd name="connsiteX54" fmla="*/ 15635 w 41837"/>
                <a:gd name="connsiteY54" fmla="*/ 64708 h 126900"/>
                <a:gd name="connsiteX55" fmla="*/ 16486 w 41837"/>
                <a:gd name="connsiteY55" fmla="*/ 62089 h 126900"/>
                <a:gd name="connsiteX56" fmla="*/ 20205 w 41837"/>
                <a:gd name="connsiteY56" fmla="*/ 54703 h 126900"/>
                <a:gd name="connsiteX57" fmla="*/ 24342 w 41837"/>
                <a:gd name="connsiteY57" fmla="*/ 47344 h 126900"/>
                <a:gd name="connsiteX58" fmla="*/ 28467 w 41837"/>
                <a:gd name="connsiteY58" fmla="*/ 39985 h 126900"/>
                <a:gd name="connsiteX59" fmla="*/ 30536 w 41837"/>
                <a:gd name="connsiteY59" fmla="*/ 36279 h 126900"/>
                <a:gd name="connsiteX60" fmla="*/ 32147 w 41837"/>
                <a:gd name="connsiteY60" fmla="*/ 32220 h 126900"/>
                <a:gd name="connsiteX61" fmla="*/ 33679 w 41837"/>
                <a:gd name="connsiteY61" fmla="*/ 23826 h 126900"/>
                <a:gd name="connsiteX62" fmla="*/ 35133 w 41837"/>
                <a:gd name="connsiteY62" fmla="*/ 15576 h 126900"/>
                <a:gd name="connsiteX63" fmla="*/ 38079 w 41837"/>
                <a:gd name="connsiteY63" fmla="*/ 7720 h 126900"/>
                <a:gd name="connsiteX64" fmla="*/ 41353 w 41837"/>
                <a:gd name="connsiteY64" fmla="*/ -59 h 12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41837" h="126900">
                  <a:moveTo>
                    <a:pt x="37660" y="7576"/>
                  </a:moveTo>
                  <a:cubicBezTo>
                    <a:pt x="36311" y="10070"/>
                    <a:pt x="35172" y="12672"/>
                    <a:pt x="34242" y="15354"/>
                  </a:cubicBezTo>
                  <a:cubicBezTo>
                    <a:pt x="33509" y="18089"/>
                    <a:pt x="32919" y="20860"/>
                    <a:pt x="32474" y="23656"/>
                  </a:cubicBezTo>
                  <a:cubicBezTo>
                    <a:pt x="32055" y="26403"/>
                    <a:pt x="31466" y="29123"/>
                    <a:pt x="30720" y="31801"/>
                  </a:cubicBezTo>
                  <a:cubicBezTo>
                    <a:pt x="29738" y="34382"/>
                    <a:pt x="28493" y="36853"/>
                    <a:pt x="27001" y="39173"/>
                  </a:cubicBezTo>
                  <a:lnTo>
                    <a:pt x="22784" y="46480"/>
                  </a:lnTo>
                  <a:lnTo>
                    <a:pt x="19144" y="52791"/>
                  </a:lnTo>
                  <a:lnTo>
                    <a:pt x="18319" y="48405"/>
                  </a:lnTo>
                  <a:cubicBezTo>
                    <a:pt x="17887" y="46244"/>
                    <a:pt x="17546" y="44057"/>
                    <a:pt x="17010" y="41857"/>
                  </a:cubicBezTo>
                  <a:cubicBezTo>
                    <a:pt x="16459" y="39705"/>
                    <a:pt x="15752" y="37595"/>
                    <a:pt x="14901" y="35546"/>
                  </a:cubicBezTo>
                  <a:lnTo>
                    <a:pt x="12348" y="29431"/>
                  </a:lnTo>
                  <a:lnTo>
                    <a:pt x="14561" y="35677"/>
                  </a:lnTo>
                  <a:cubicBezTo>
                    <a:pt x="15307" y="37742"/>
                    <a:pt x="15896" y="39861"/>
                    <a:pt x="16316" y="42015"/>
                  </a:cubicBezTo>
                  <a:cubicBezTo>
                    <a:pt x="16747" y="44149"/>
                    <a:pt x="16970" y="46349"/>
                    <a:pt x="17285" y="48562"/>
                  </a:cubicBezTo>
                  <a:lnTo>
                    <a:pt x="18109" y="54638"/>
                  </a:lnTo>
                  <a:cubicBezTo>
                    <a:pt x="16761" y="56789"/>
                    <a:pt x="15608" y="59055"/>
                    <a:pt x="14666" y="61408"/>
                  </a:cubicBezTo>
                  <a:cubicBezTo>
                    <a:pt x="13644" y="64125"/>
                    <a:pt x="12976" y="66965"/>
                    <a:pt x="12688" y="69854"/>
                  </a:cubicBezTo>
                  <a:lnTo>
                    <a:pt x="11955" y="78287"/>
                  </a:lnTo>
                  <a:lnTo>
                    <a:pt x="11746" y="80605"/>
                  </a:lnTo>
                  <a:cubicBezTo>
                    <a:pt x="11444" y="79072"/>
                    <a:pt x="11195" y="77527"/>
                    <a:pt x="10803" y="75995"/>
                  </a:cubicBezTo>
                  <a:cubicBezTo>
                    <a:pt x="10397" y="74406"/>
                    <a:pt x="9873" y="72847"/>
                    <a:pt x="9244" y="71333"/>
                  </a:cubicBezTo>
                  <a:lnTo>
                    <a:pt x="7372" y="66829"/>
                  </a:lnTo>
                  <a:lnTo>
                    <a:pt x="8996" y="71438"/>
                  </a:lnTo>
                  <a:cubicBezTo>
                    <a:pt x="9545" y="72957"/>
                    <a:pt x="9991" y="74515"/>
                    <a:pt x="10305" y="76100"/>
                  </a:cubicBezTo>
                  <a:cubicBezTo>
                    <a:pt x="10619" y="77684"/>
                    <a:pt x="10790" y="79308"/>
                    <a:pt x="11025" y="80919"/>
                  </a:cubicBezTo>
                  <a:lnTo>
                    <a:pt x="11457" y="84114"/>
                  </a:lnTo>
                  <a:lnTo>
                    <a:pt x="11222" y="86733"/>
                  </a:lnTo>
                  <a:cubicBezTo>
                    <a:pt x="11025" y="89508"/>
                    <a:pt x="10685" y="92271"/>
                    <a:pt x="10187" y="95009"/>
                  </a:cubicBezTo>
                  <a:cubicBezTo>
                    <a:pt x="9676" y="97744"/>
                    <a:pt x="8969" y="100439"/>
                    <a:pt x="8079" y="103075"/>
                  </a:cubicBezTo>
                  <a:cubicBezTo>
                    <a:pt x="7162" y="105694"/>
                    <a:pt x="6141" y="108313"/>
                    <a:pt x="5172" y="110932"/>
                  </a:cubicBezTo>
                  <a:cubicBezTo>
                    <a:pt x="3299" y="116170"/>
                    <a:pt x="1348" y="121512"/>
                    <a:pt x="-485" y="126842"/>
                  </a:cubicBezTo>
                  <a:cubicBezTo>
                    <a:pt x="1780" y="121682"/>
                    <a:pt x="3915" y="116471"/>
                    <a:pt x="6062" y="111298"/>
                  </a:cubicBezTo>
                  <a:cubicBezTo>
                    <a:pt x="7123" y="108679"/>
                    <a:pt x="8210" y="106061"/>
                    <a:pt x="9244" y="103442"/>
                  </a:cubicBezTo>
                  <a:cubicBezTo>
                    <a:pt x="10253" y="100774"/>
                    <a:pt x="11065" y="98039"/>
                    <a:pt x="11680" y="95257"/>
                  </a:cubicBezTo>
                  <a:cubicBezTo>
                    <a:pt x="11850" y="94550"/>
                    <a:pt x="11955" y="93817"/>
                    <a:pt x="12086" y="93084"/>
                  </a:cubicBezTo>
                  <a:lnTo>
                    <a:pt x="14011" y="89679"/>
                  </a:lnTo>
                  <a:cubicBezTo>
                    <a:pt x="14836" y="88265"/>
                    <a:pt x="15582" y="86825"/>
                    <a:pt x="16459" y="85476"/>
                  </a:cubicBezTo>
                  <a:cubicBezTo>
                    <a:pt x="17350" y="84123"/>
                    <a:pt x="18332" y="82837"/>
                    <a:pt x="19406" y="81626"/>
                  </a:cubicBezTo>
                  <a:lnTo>
                    <a:pt x="22627" y="77959"/>
                  </a:lnTo>
                  <a:lnTo>
                    <a:pt x="19209" y="81443"/>
                  </a:lnTo>
                  <a:cubicBezTo>
                    <a:pt x="18057" y="82609"/>
                    <a:pt x="16996" y="83857"/>
                    <a:pt x="16028" y="85175"/>
                  </a:cubicBezTo>
                  <a:cubicBezTo>
                    <a:pt x="15059" y="86484"/>
                    <a:pt x="14233" y="87911"/>
                    <a:pt x="13409" y="89273"/>
                  </a:cubicBezTo>
                  <a:lnTo>
                    <a:pt x="12583" y="90583"/>
                  </a:lnTo>
                  <a:cubicBezTo>
                    <a:pt x="12754" y="89273"/>
                    <a:pt x="12898" y="88082"/>
                    <a:pt x="13003" y="86838"/>
                  </a:cubicBezTo>
                  <a:lnTo>
                    <a:pt x="13827" y="78444"/>
                  </a:lnTo>
                  <a:lnTo>
                    <a:pt x="14666" y="70063"/>
                  </a:lnTo>
                  <a:cubicBezTo>
                    <a:pt x="14796" y="68834"/>
                    <a:pt x="15019" y="67615"/>
                    <a:pt x="15294" y="66410"/>
                  </a:cubicBezTo>
                  <a:lnTo>
                    <a:pt x="20807" y="63634"/>
                  </a:lnTo>
                  <a:cubicBezTo>
                    <a:pt x="22797" y="62665"/>
                    <a:pt x="24735" y="61604"/>
                    <a:pt x="26752" y="60753"/>
                  </a:cubicBezTo>
                  <a:cubicBezTo>
                    <a:pt x="28742" y="59899"/>
                    <a:pt x="30811" y="59195"/>
                    <a:pt x="32906" y="58645"/>
                  </a:cubicBezTo>
                  <a:lnTo>
                    <a:pt x="39310" y="56956"/>
                  </a:lnTo>
                  <a:lnTo>
                    <a:pt x="32763" y="58265"/>
                  </a:lnTo>
                  <a:cubicBezTo>
                    <a:pt x="30589" y="58709"/>
                    <a:pt x="28454" y="59318"/>
                    <a:pt x="26372" y="60085"/>
                  </a:cubicBezTo>
                  <a:cubicBezTo>
                    <a:pt x="24264" y="60845"/>
                    <a:pt x="22273" y="61801"/>
                    <a:pt x="20244" y="62704"/>
                  </a:cubicBezTo>
                  <a:lnTo>
                    <a:pt x="15635" y="64708"/>
                  </a:lnTo>
                  <a:cubicBezTo>
                    <a:pt x="15883" y="63843"/>
                    <a:pt x="16158" y="62992"/>
                    <a:pt x="16486" y="62089"/>
                  </a:cubicBezTo>
                  <a:cubicBezTo>
                    <a:pt x="17520" y="59529"/>
                    <a:pt x="18764" y="57058"/>
                    <a:pt x="20205" y="54703"/>
                  </a:cubicBezTo>
                  <a:lnTo>
                    <a:pt x="24342" y="47344"/>
                  </a:lnTo>
                  <a:lnTo>
                    <a:pt x="28467" y="39985"/>
                  </a:lnTo>
                  <a:cubicBezTo>
                    <a:pt x="29161" y="38741"/>
                    <a:pt x="29855" y="37562"/>
                    <a:pt x="30536" y="36279"/>
                  </a:cubicBezTo>
                  <a:cubicBezTo>
                    <a:pt x="31191" y="34978"/>
                    <a:pt x="31728" y="33618"/>
                    <a:pt x="32147" y="32220"/>
                  </a:cubicBezTo>
                  <a:cubicBezTo>
                    <a:pt x="32828" y="29455"/>
                    <a:pt x="33339" y="26653"/>
                    <a:pt x="33679" y="23826"/>
                  </a:cubicBezTo>
                  <a:cubicBezTo>
                    <a:pt x="34137" y="21050"/>
                    <a:pt x="34412" y="18235"/>
                    <a:pt x="35133" y="15576"/>
                  </a:cubicBezTo>
                  <a:cubicBezTo>
                    <a:pt x="35905" y="12882"/>
                    <a:pt x="36887" y="10253"/>
                    <a:pt x="38079" y="7720"/>
                  </a:cubicBezTo>
                  <a:lnTo>
                    <a:pt x="41353" y="-59"/>
                  </a:lnTo>
                  <a:close/>
                </a:path>
              </a:pathLst>
            </a:custGeom>
            <a:gradFill>
              <a:gsLst>
                <a:gs pos="0">
                  <a:srgbClr val="ABCF9C"/>
                </a:gs>
                <a:gs pos="25000">
                  <a:srgbClr val="84BC93"/>
                </a:gs>
                <a:gs pos="82000">
                  <a:srgbClr val="228B7D"/>
                </a:gs>
                <a:gs pos="100000">
                  <a:srgbClr val="007A75"/>
                </a:gs>
              </a:gsLst>
              <a:lin ang="7329215" scaled="1"/>
            </a:gradFill>
            <a:ln w="1309" cap="flat">
              <a:noFill/>
              <a:prstDash val="solid"/>
              <a:miter/>
            </a:ln>
          </p:spPr>
          <p:txBody>
            <a:bodyPr rtlCol="0" anchor="ctr"/>
            <a:lstStyle/>
            <a:p>
              <a:endParaRPr lang="zh-CN" altLang="en-US"/>
            </a:p>
          </p:txBody>
        </p:sp>
        <p:sp>
          <p:nvSpPr>
            <p:cNvPr id="553" name="任意多边形: 形状 552">
              <a:extLst>
                <a:ext uri="{FF2B5EF4-FFF2-40B4-BE49-F238E27FC236}">
                  <a16:creationId xmlns:a16="http://schemas.microsoft.com/office/drawing/2014/main" id="{98134C0E-9875-75F5-3D8D-784586624C0D}"/>
                </a:ext>
              </a:extLst>
            </p:cNvPr>
            <p:cNvSpPr/>
            <p:nvPr/>
          </p:nvSpPr>
          <p:spPr>
            <a:xfrm>
              <a:off x="4636713" y="3698553"/>
              <a:ext cx="116058" cy="80519"/>
            </a:xfrm>
            <a:custGeom>
              <a:avLst/>
              <a:gdLst>
                <a:gd name="connsiteX0" fmla="*/ 115573 w 116058"/>
                <a:gd name="connsiteY0" fmla="*/ 30923 h 80519"/>
                <a:gd name="connsiteX1" fmla="*/ 104927 w 116058"/>
                <a:gd name="connsiteY1" fmla="*/ 73913 h 80519"/>
                <a:gd name="connsiteX2" fmla="*/ 95355 w 116058"/>
                <a:gd name="connsiteY2" fmla="*/ 80461 h 80519"/>
                <a:gd name="connsiteX3" fmla="*/ 19733 w 116058"/>
                <a:gd name="connsiteY3" fmla="*/ 80461 h 80519"/>
                <a:gd name="connsiteX4" fmla="*/ 10161 w 116058"/>
                <a:gd name="connsiteY4" fmla="*/ 73913 h 80519"/>
                <a:gd name="connsiteX5" fmla="*/ -485 w 116058"/>
                <a:gd name="connsiteY5" fmla="*/ 30923 h 80519"/>
                <a:gd name="connsiteX6" fmla="*/ 1152 w 116058"/>
                <a:gd name="connsiteY6" fmla="*/ 8662 h 80519"/>
                <a:gd name="connsiteX7" fmla="*/ 11313 w 116058"/>
                <a:gd name="connsiteY7" fmla="*/ -59 h 80519"/>
                <a:gd name="connsiteX8" fmla="*/ 103775 w 116058"/>
                <a:gd name="connsiteY8" fmla="*/ -59 h 80519"/>
                <a:gd name="connsiteX9" fmla="*/ 113936 w 116058"/>
                <a:gd name="connsiteY9" fmla="*/ 8662 h 80519"/>
                <a:gd name="connsiteX10" fmla="*/ 115573 w 116058"/>
                <a:gd name="connsiteY10" fmla="*/ 30923 h 80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058" h="80519">
                  <a:moveTo>
                    <a:pt x="115573" y="30923"/>
                  </a:moveTo>
                  <a:cubicBezTo>
                    <a:pt x="115573" y="46414"/>
                    <a:pt x="109969" y="61041"/>
                    <a:pt x="104927" y="73913"/>
                  </a:cubicBezTo>
                  <a:cubicBezTo>
                    <a:pt x="103395" y="77859"/>
                    <a:pt x="99584" y="80458"/>
                    <a:pt x="95355" y="80461"/>
                  </a:cubicBezTo>
                  <a:lnTo>
                    <a:pt x="19733" y="80461"/>
                  </a:lnTo>
                  <a:cubicBezTo>
                    <a:pt x="15504" y="80454"/>
                    <a:pt x="11706" y="77856"/>
                    <a:pt x="10161" y="73913"/>
                  </a:cubicBezTo>
                  <a:cubicBezTo>
                    <a:pt x="5120" y="61028"/>
                    <a:pt x="-485" y="46414"/>
                    <a:pt x="-485" y="30923"/>
                  </a:cubicBezTo>
                  <a:cubicBezTo>
                    <a:pt x="-485" y="23473"/>
                    <a:pt x="52" y="16032"/>
                    <a:pt x="1152" y="8662"/>
                  </a:cubicBezTo>
                  <a:cubicBezTo>
                    <a:pt x="1911" y="3642"/>
                    <a:pt x="6233" y="-65"/>
                    <a:pt x="11313" y="-59"/>
                  </a:cubicBezTo>
                  <a:lnTo>
                    <a:pt x="103775" y="-59"/>
                  </a:lnTo>
                  <a:cubicBezTo>
                    <a:pt x="108855" y="-65"/>
                    <a:pt x="113177" y="3642"/>
                    <a:pt x="113936" y="8662"/>
                  </a:cubicBezTo>
                  <a:cubicBezTo>
                    <a:pt x="115036" y="16031"/>
                    <a:pt x="115586" y="23473"/>
                    <a:pt x="115573" y="30923"/>
                  </a:cubicBezTo>
                  <a:close/>
                </a:path>
              </a:pathLst>
            </a:custGeom>
            <a:gradFill>
              <a:gsLst>
                <a:gs pos="0">
                  <a:srgbClr val="FFFFFF"/>
                </a:gs>
                <a:gs pos="50000">
                  <a:srgbClr val="E8E9E9"/>
                </a:gs>
                <a:gs pos="100000">
                  <a:srgbClr val="D1D3D4"/>
                </a:gs>
              </a:gsLst>
              <a:lin ang="16200000" scaled="1"/>
            </a:gradFill>
            <a:ln w="1309" cap="flat">
              <a:noFill/>
              <a:prstDash val="solid"/>
              <a:miter/>
            </a:ln>
          </p:spPr>
          <p:txBody>
            <a:bodyPr rtlCol="0" anchor="ctr"/>
            <a:lstStyle/>
            <a:p>
              <a:endParaRPr lang="zh-CN" altLang="en-US"/>
            </a:p>
          </p:txBody>
        </p:sp>
        <p:sp>
          <p:nvSpPr>
            <p:cNvPr id="554" name="任意多边形: 形状 553">
              <a:extLst>
                <a:ext uri="{FF2B5EF4-FFF2-40B4-BE49-F238E27FC236}">
                  <a16:creationId xmlns:a16="http://schemas.microsoft.com/office/drawing/2014/main" id="{5854A683-0D8B-2D76-0450-49AD6530F986}"/>
                </a:ext>
              </a:extLst>
            </p:cNvPr>
            <p:cNvSpPr/>
            <p:nvPr/>
          </p:nvSpPr>
          <p:spPr>
            <a:xfrm>
              <a:off x="5029187" y="3453447"/>
              <a:ext cx="67044" cy="56451"/>
            </a:xfrm>
            <a:custGeom>
              <a:avLst/>
              <a:gdLst>
                <a:gd name="connsiteX0" fmla="*/ 65538 w 67044"/>
                <a:gd name="connsiteY0" fmla="*/ -59 h 56451"/>
                <a:gd name="connsiteX1" fmla="*/ 13238 w 67044"/>
                <a:gd name="connsiteY1" fmla="*/ -59 h 56451"/>
                <a:gd name="connsiteX2" fmla="*/ 14259 w 67044"/>
                <a:gd name="connsiteY2" fmla="*/ 963 h 56451"/>
                <a:gd name="connsiteX3" fmla="*/ 14259 w 67044"/>
                <a:gd name="connsiteY3" fmla="*/ 41648 h 56451"/>
                <a:gd name="connsiteX4" fmla="*/ -485 w 67044"/>
                <a:gd name="connsiteY4" fmla="*/ 56392 h 56451"/>
                <a:gd name="connsiteX5" fmla="*/ 51815 w 67044"/>
                <a:gd name="connsiteY5" fmla="*/ 56392 h 56451"/>
                <a:gd name="connsiteX6" fmla="*/ 66559 w 67044"/>
                <a:gd name="connsiteY6" fmla="*/ 41648 h 56451"/>
                <a:gd name="connsiteX7" fmla="*/ 66559 w 67044"/>
                <a:gd name="connsiteY7" fmla="*/ 963 h 56451"/>
                <a:gd name="connsiteX8" fmla="*/ 65538 w 67044"/>
                <a:gd name="connsiteY8" fmla="*/ -59 h 56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044" h="56451">
                  <a:moveTo>
                    <a:pt x="65538" y="-59"/>
                  </a:moveTo>
                  <a:lnTo>
                    <a:pt x="13238" y="-59"/>
                  </a:lnTo>
                  <a:cubicBezTo>
                    <a:pt x="13801" y="-59"/>
                    <a:pt x="14259" y="398"/>
                    <a:pt x="14259" y="963"/>
                  </a:cubicBezTo>
                  <a:lnTo>
                    <a:pt x="14259" y="41648"/>
                  </a:lnTo>
                  <a:cubicBezTo>
                    <a:pt x="14233" y="49780"/>
                    <a:pt x="7647" y="56364"/>
                    <a:pt x="-485" y="56392"/>
                  </a:cubicBezTo>
                  <a:lnTo>
                    <a:pt x="51815" y="56392"/>
                  </a:lnTo>
                  <a:cubicBezTo>
                    <a:pt x="59947" y="56364"/>
                    <a:pt x="66533" y="49780"/>
                    <a:pt x="66559" y="41648"/>
                  </a:cubicBezTo>
                  <a:lnTo>
                    <a:pt x="66559" y="963"/>
                  </a:lnTo>
                  <a:cubicBezTo>
                    <a:pt x="66559" y="398"/>
                    <a:pt x="66101" y="-59"/>
                    <a:pt x="65538" y="-59"/>
                  </a:cubicBezTo>
                  <a:close/>
                </a:path>
              </a:pathLst>
            </a:custGeom>
            <a:solidFill>
              <a:srgbClr val="CCDEF2"/>
            </a:solidFill>
            <a:ln w="1309" cap="flat">
              <a:noFill/>
              <a:prstDash val="solid"/>
              <a:miter/>
            </a:ln>
          </p:spPr>
          <p:txBody>
            <a:bodyPr rtlCol="0" anchor="ctr"/>
            <a:lstStyle/>
            <a:p>
              <a:endParaRPr lang="zh-CN" altLang="en-US"/>
            </a:p>
          </p:txBody>
        </p:sp>
        <p:sp>
          <p:nvSpPr>
            <p:cNvPr id="555" name="任意多边形: 形状 554">
              <a:extLst>
                <a:ext uri="{FF2B5EF4-FFF2-40B4-BE49-F238E27FC236}">
                  <a16:creationId xmlns:a16="http://schemas.microsoft.com/office/drawing/2014/main" id="{13CFC5C2-AA3A-6FB2-19D4-31DADE250BB8}"/>
                </a:ext>
              </a:extLst>
            </p:cNvPr>
            <p:cNvSpPr/>
            <p:nvPr/>
          </p:nvSpPr>
          <p:spPr>
            <a:xfrm>
              <a:off x="5029187" y="3453447"/>
              <a:ext cx="67044" cy="56451"/>
            </a:xfrm>
            <a:custGeom>
              <a:avLst/>
              <a:gdLst>
                <a:gd name="connsiteX0" fmla="*/ 65538 w 67044"/>
                <a:gd name="connsiteY0" fmla="*/ -59 h 56451"/>
                <a:gd name="connsiteX1" fmla="*/ 13238 w 67044"/>
                <a:gd name="connsiteY1" fmla="*/ -59 h 56451"/>
                <a:gd name="connsiteX2" fmla="*/ 14259 w 67044"/>
                <a:gd name="connsiteY2" fmla="*/ 963 h 56451"/>
                <a:gd name="connsiteX3" fmla="*/ 14259 w 67044"/>
                <a:gd name="connsiteY3" fmla="*/ 41648 h 56451"/>
                <a:gd name="connsiteX4" fmla="*/ -485 w 67044"/>
                <a:gd name="connsiteY4" fmla="*/ 56392 h 56451"/>
                <a:gd name="connsiteX5" fmla="*/ 51815 w 67044"/>
                <a:gd name="connsiteY5" fmla="*/ 56392 h 56451"/>
                <a:gd name="connsiteX6" fmla="*/ 66559 w 67044"/>
                <a:gd name="connsiteY6" fmla="*/ 41648 h 56451"/>
                <a:gd name="connsiteX7" fmla="*/ 66559 w 67044"/>
                <a:gd name="connsiteY7" fmla="*/ 963 h 56451"/>
                <a:gd name="connsiteX8" fmla="*/ 65538 w 67044"/>
                <a:gd name="connsiteY8" fmla="*/ -59 h 56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044" h="56451">
                  <a:moveTo>
                    <a:pt x="65538" y="-59"/>
                  </a:moveTo>
                  <a:lnTo>
                    <a:pt x="13238" y="-59"/>
                  </a:lnTo>
                  <a:cubicBezTo>
                    <a:pt x="13801" y="-59"/>
                    <a:pt x="14259" y="398"/>
                    <a:pt x="14259" y="963"/>
                  </a:cubicBezTo>
                  <a:lnTo>
                    <a:pt x="14259" y="41648"/>
                  </a:lnTo>
                  <a:cubicBezTo>
                    <a:pt x="14233" y="49780"/>
                    <a:pt x="7647" y="56364"/>
                    <a:pt x="-485" y="56392"/>
                  </a:cubicBezTo>
                  <a:lnTo>
                    <a:pt x="51815" y="56392"/>
                  </a:lnTo>
                  <a:cubicBezTo>
                    <a:pt x="59947" y="56364"/>
                    <a:pt x="66533" y="49780"/>
                    <a:pt x="66559" y="41648"/>
                  </a:cubicBezTo>
                  <a:lnTo>
                    <a:pt x="66559" y="963"/>
                  </a:lnTo>
                  <a:cubicBezTo>
                    <a:pt x="66559" y="398"/>
                    <a:pt x="66101" y="-59"/>
                    <a:pt x="65538" y="-59"/>
                  </a:cubicBezTo>
                  <a:close/>
                </a:path>
              </a:pathLst>
            </a:custGeom>
            <a:gradFill>
              <a:gsLst>
                <a:gs pos="0">
                  <a:srgbClr val="FFFFFF">
                    <a:alpha val="0"/>
                  </a:srgbClr>
                </a:gs>
                <a:gs pos="50000">
                  <a:srgbClr val="7F7F7F">
                    <a:alpha val="49804"/>
                  </a:srgbClr>
                </a:gs>
                <a:gs pos="100000">
                  <a:srgbClr val="000000"/>
                </a:gs>
              </a:gsLst>
              <a:lin ang="16200000" scaled="1"/>
            </a:gradFill>
            <a:ln w="1309" cap="flat">
              <a:noFill/>
              <a:prstDash val="solid"/>
              <a:miter/>
            </a:ln>
          </p:spPr>
          <p:txBody>
            <a:bodyPr rtlCol="0" anchor="ctr"/>
            <a:lstStyle/>
            <a:p>
              <a:endParaRPr lang="zh-CN" altLang="en-US"/>
            </a:p>
          </p:txBody>
        </p:sp>
        <p:sp>
          <p:nvSpPr>
            <p:cNvPr id="556" name="任意多边形: 形状 555">
              <a:extLst>
                <a:ext uri="{FF2B5EF4-FFF2-40B4-BE49-F238E27FC236}">
                  <a16:creationId xmlns:a16="http://schemas.microsoft.com/office/drawing/2014/main" id="{9EDFF278-3C4C-A1CD-9757-1EFB699C71F3}"/>
                </a:ext>
              </a:extLst>
            </p:cNvPr>
            <p:cNvSpPr/>
            <p:nvPr/>
          </p:nvSpPr>
          <p:spPr>
            <a:xfrm>
              <a:off x="5021552" y="3451417"/>
              <a:ext cx="67031" cy="56451"/>
            </a:xfrm>
            <a:custGeom>
              <a:avLst/>
              <a:gdLst>
                <a:gd name="connsiteX0" fmla="*/ 65552 w 67031"/>
                <a:gd name="connsiteY0" fmla="*/ -59 h 56451"/>
                <a:gd name="connsiteX1" fmla="*/ 13251 w 67031"/>
                <a:gd name="connsiteY1" fmla="*/ -59 h 56451"/>
                <a:gd name="connsiteX2" fmla="*/ 14259 w 67031"/>
                <a:gd name="connsiteY2" fmla="*/ 963 h 56451"/>
                <a:gd name="connsiteX3" fmla="*/ 14259 w 67031"/>
                <a:gd name="connsiteY3" fmla="*/ 41648 h 56451"/>
                <a:gd name="connsiteX4" fmla="*/ -485 w 67031"/>
                <a:gd name="connsiteY4" fmla="*/ 56392 h 56451"/>
                <a:gd name="connsiteX5" fmla="*/ 51815 w 67031"/>
                <a:gd name="connsiteY5" fmla="*/ 56392 h 56451"/>
                <a:gd name="connsiteX6" fmla="*/ 66546 w 67031"/>
                <a:gd name="connsiteY6" fmla="*/ 41648 h 56451"/>
                <a:gd name="connsiteX7" fmla="*/ 66546 w 67031"/>
                <a:gd name="connsiteY7" fmla="*/ 963 h 56451"/>
                <a:gd name="connsiteX8" fmla="*/ 65552 w 67031"/>
                <a:gd name="connsiteY8" fmla="*/ -59 h 56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031" h="56451">
                  <a:moveTo>
                    <a:pt x="65552" y="-59"/>
                  </a:moveTo>
                  <a:lnTo>
                    <a:pt x="13251" y="-59"/>
                  </a:lnTo>
                  <a:cubicBezTo>
                    <a:pt x="13814" y="-52"/>
                    <a:pt x="14259" y="404"/>
                    <a:pt x="14259" y="963"/>
                  </a:cubicBezTo>
                  <a:lnTo>
                    <a:pt x="14259" y="41648"/>
                  </a:lnTo>
                  <a:cubicBezTo>
                    <a:pt x="14233" y="49782"/>
                    <a:pt x="7647" y="56372"/>
                    <a:pt x="-485" y="56392"/>
                  </a:cubicBezTo>
                  <a:lnTo>
                    <a:pt x="51815" y="56392"/>
                  </a:lnTo>
                  <a:cubicBezTo>
                    <a:pt x="59947" y="56357"/>
                    <a:pt x="66520" y="49774"/>
                    <a:pt x="66546" y="41648"/>
                  </a:cubicBezTo>
                  <a:lnTo>
                    <a:pt x="66546" y="963"/>
                  </a:lnTo>
                  <a:cubicBezTo>
                    <a:pt x="66546" y="409"/>
                    <a:pt x="66101" y="-44"/>
                    <a:pt x="65552" y="-59"/>
                  </a:cubicBezTo>
                  <a:close/>
                </a:path>
              </a:pathLst>
            </a:custGeom>
            <a:solidFill>
              <a:srgbClr val="B4CAEF"/>
            </a:solidFill>
            <a:ln w="1309" cap="flat">
              <a:noFill/>
              <a:prstDash val="solid"/>
              <a:miter/>
            </a:ln>
          </p:spPr>
          <p:txBody>
            <a:bodyPr rtlCol="0" anchor="ctr"/>
            <a:lstStyle/>
            <a:p>
              <a:endParaRPr lang="zh-CN" altLang="en-US"/>
            </a:p>
          </p:txBody>
        </p:sp>
        <p:sp>
          <p:nvSpPr>
            <p:cNvPr id="557" name="任意多边形: 形状 556">
              <a:extLst>
                <a:ext uri="{FF2B5EF4-FFF2-40B4-BE49-F238E27FC236}">
                  <a16:creationId xmlns:a16="http://schemas.microsoft.com/office/drawing/2014/main" id="{9D650852-4BF4-5A2B-6A58-4038AE2273A4}"/>
                </a:ext>
              </a:extLst>
            </p:cNvPr>
            <p:cNvSpPr/>
            <p:nvPr/>
          </p:nvSpPr>
          <p:spPr>
            <a:xfrm>
              <a:off x="5035288" y="3451417"/>
              <a:ext cx="53295" cy="56503"/>
            </a:xfrm>
            <a:custGeom>
              <a:avLst/>
              <a:gdLst>
                <a:gd name="connsiteX0" fmla="*/ 51816 w 53295"/>
                <a:gd name="connsiteY0" fmla="*/ -59 h 56503"/>
                <a:gd name="connsiteX1" fmla="*/ -485 w 53295"/>
                <a:gd name="connsiteY1" fmla="*/ -59 h 56503"/>
                <a:gd name="connsiteX2" fmla="*/ 523 w 53295"/>
                <a:gd name="connsiteY2" fmla="*/ 963 h 56503"/>
                <a:gd name="connsiteX3" fmla="*/ 523 w 53295"/>
                <a:gd name="connsiteY3" fmla="*/ 16362 h 56503"/>
                <a:gd name="connsiteX4" fmla="*/ 14365 w 53295"/>
                <a:gd name="connsiteY4" fmla="*/ 30190 h 56503"/>
                <a:gd name="connsiteX5" fmla="*/ 22470 w 53295"/>
                <a:gd name="connsiteY5" fmla="*/ 49832 h 56503"/>
                <a:gd name="connsiteX6" fmla="*/ 22470 w 53295"/>
                <a:gd name="connsiteY6" fmla="*/ 56445 h 56503"/>
                <a:gd name="connsiteX7" fmla="*/ 38079 w 53295"/>
                <a:gd name="connsiteY7" fmla="*/ 56445 h 56503"/>
                <a:gd name="connsiteX8" fmla="*/ 52811 w 53295"/>
                <a:gd name="connsiteY8" fmla="*/ 41648 h 56503"/>
                <a:gd name="connsiteX9" fmla="*/ 52811 w 53295"/>
                <a:gd name="connsiteY9" fmla="*/ 963 h 56503"/>
                <a:gd name="connsiteX10" fmla="*/ 51816 w 53295"/>
                <a:gd name="connsiteY10" fmla="*/ -59 h 56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295" h="56503">
                  <a:moveTo>
                    <a:pt x="51816" y="-59"/>
                  </a:moveTo>
                  <a:lnTo>
                    <a:pt x="-485" y="-59"/>
                  </a:lnTo>
                  <a:cubicBezTo>
                    <a:pt x="78" y="-52"/>
                    <a:pt x="523" y="404"/>
                    <a:pt x="523" y="963"/>
                  </a:cubicBezTo>
                  <a:lnTo>
                    <a:pt x="523" y="16362"/>
                  </a:lnTo>
                  <a:lnTo>
                    <a:pt x="14365" y="30190"/>
                  </a:lnTo>
                  <a:cubicBezTo>
                    <a:pt x="19563" y="35403"/>
                    <a:pt x="22483" y="42469"/>
                    <a:pt x="22470" y="49832"/>
                  </a:cubicBezTo>
                  <a:lnTo>
                    <a:pt x="22470" y="56445"/>
                  </a:lnTo>
                  <a:lnTo>
                    <a:pt x="38079" y="56445"/>
                  </a:lnTo>
                  <a:cubicBezTo>
                    <a:pt x="46224" y="56408"/>
                    <a:pt x="52811" y="49794"/>
                    <a:pt x="52811" y="41648"/>
                  </a:cubicBezTo>
                  <a:lnTo>
                    <a:pt x="52811" y="963"/>
                  </a:lnTo>
                  <a:cubicBezTo>
                    <a:pt x="52811" y="409"/>
                    <a:pt x="52366" y="-44"/>
                    <a:pt x="51816" y="-59"/>
                  </a:cubicBezTo>
                  <a:close/>
                </a:path>
              </a:pathLst>
            </a:custGeom>
            <a:gradFill>
              <a:gsLst>
                <a:gs pos="0">
                  <a:srgbClr val="FFFFFF">
                    <a:alpha val="0"/>
                  </a:srgbClr>
                </a:gs>
                <a:gs pos="83000">
                  <a:srgbClr val="000000"/>
                </a:gs>
              </a:gsLst>
              <a:lin ang="16200000" scaled="1"/>
            </a:gradFill>
            <a:ln w="1309" cap="flat">
              <a:noFill/>
              <a:prstDash val="solid"/>
              <a:miter/>
            </a:ln>
          </p:spPr>
          <p:txBody>
            <a:bodyPr rtlCol="0" anchor="ctr"/>
            <a:lstStyle/>
            <a:p>
              <a:endParaRPr lang="zh-CN" altLang="en-US"/>
            </a:p>
          </p:txBody>
        </p:sp>
        <p:sp>
          <p:nvSpPr>
            <p:cNvPr id="558" name="任意多边形: 形状 557">
              <a:extLst>
                <a:ext uri="{FF2B5EF4-FFF2-40B4-BE49-F238E27FC236}">
                  <a16:creationId xmlns:a16="http://schemas.microsoft.com/office/drawing/2014/main" id="{36435703-96F0-98DE-56B1-AAC2EACA0C8D}"/>
                </a:ext>
              </a:extLst>
            </p:cNvPr>
            <p:cNvSpPr/>
            <p:nvPr/>
          </p:nvSpPr>
          <p:spPr>
            <a:xfrm>
              <a:off x="4849358" y="3523778"/>
              <a:ext cx="103264" cy="246572"/>
            </a:xfrm>
            <a:custGeom>
              <a:avLst/>
              <a:gdLst>
                <a:gd name="connsiteX0" fmla="*/ 86542 w 103264"/>
                <a:gd name="connsiteY0" fmla="*/ 246488 h 246572"/>
                <a:gd name="connsiteX1" fmla="*/ 24316 w 103264"/>
                <a:gd name="connsiteY1" fmla="*/ 246488 h 246572"/>
                <a:gd name="connsiteX2" fmla="*/ -485 w 103264"/>
                <a:gd name="connsiteY2" fmla="*/ 221707 h 246572"/>
                <a:gd name="connsiteX3" fmla="*/ 2186 w 103264"/>
                <a:gd name="connsiteY3" fmla="*/ 210517 h 246572"/>
                <a:gd name="connsiteX4" fmla="*/ 86149 w 103264"/>
                <a:gd name="connsiteY4" fmla="*/ 44214 h 246572"/>
                <a:gd name="connsiteX5" fmla="*/ 77022 w 103264"/>
                <a:gd name="connsiteY5" fmla="*/ 16549 h 246572"/>
                <a:gd name="connsiteX6" fmla="*/ 67751 w 103264"/>
                <a:gd name="connsiteY6" fmla="*/ 14346 h 246572"/>
                <a:gd name="connsiteX7" fmla="*/ 14063 w 103264"/>
                <a:gd name="connsiteY7" fmla="*/ 14346 h 246572"/>
                <a:gd name="connsiteX8" fmla="*/ 7293 w 103264"/>
                <a:gd name="connsiteY8" fmla="*/ 6709 h 246572"/>
                <a:gd name="connsiteX9" fmla="*/ 14063 w 103264"/>
                <a:gd name="connsiteY9" fmla="*/ -59 h 246572"/>
                <a:gd name="connsiteX10" fmla="*/ 67751 w 103264"/>
                <a:gd name="connsiteY10" fmla="*/ -59 h 246572"/>
                <a:gd name="connsiteX11" fmla="*/ 102779 w 103264"/>
                <a:gd name="connsiteY11" fmla="*/ 34972 h 246572"/>
                <a:gd name="connsiteX12" fmla="*/ 99021 w 103264"/>
                <a:gd name="connsiteY12" fmla="*/ 50749 h 246572"/>
                <a:gd name="connsiteX13" fmla="*/ 15045 w 103264"/>
                <a:gd name="connsiteY13" fmla="*/ 217051 h 246572"/>
                <a:gd name="connsiteX14" fmla="*/ 19602 w 103264"/>
                <a:gd name="connsiteY14" fmla="*/ 230990 h 246572"/>
                <a:gd name="connsiteX15" fmla="*/ 24316 w 103264"/>
                <a:gd name="connsiteY15" fmla="*/ 232110 h 246572"/>
                <a:gd name="connsiteX16" fmla="*/ 86542 w 103264"/>
                <a:gd name="connsiteY16" fmla="*/ 232110 h 246572"/>
                <a:gd name="connsiteX17" fmla="*/ 93312 w 103264"/>
                <a:gd name="connsiteY17" fmla="*/ 239747 h 246572"/>
                <a:gd name="connsiteX18" fmla="*/ 86542 w 103264"/>
                <a:gd name="connsiteY18" fmla="*/ 246514 h 246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3264" h="246572">
                  <a:moveTo>
                    <a:pt x="86542" y="246488"/>
                  </a:moveTo>
                  <a:lnTo>
                    <a:pt x="24316" y="246488"/>
                  </a:lnTo>
                  <a:cubicBezTo>
                    <a:pt x="10632" y="246492"/>
                    <a:pt x="-472" y="235398"/>
                    <a:pt x="-485" y="221707"/>
                  </a:cubicBezTo>
                  <a:cubicBezTo>
                    <a:pt x="-485" y="217820"/>
                    <a:pt x="431" y="213987"/>
                    <a:pt x="2186" y="210517"/>
                  </a:cubicBezTo>
                  <a:lnTo>
                    <a:pt x="86149" y="44214"/>
                  </a:lnTo>
                  <a:cubicBezTo>
                    <a:pt x="91269" y="34056"/>
                    <a:pt x="87183" y="21671"/>
                    <a:pt x="77022" y="16549"/>
                  </a:cubicBezTo>
                  <a:cubicBezTo>
                    <a:pt x="74155" y="15100"/>
                    <a:pt x="70972" y="14344"/>
                    <a:pt x="67751" y="14346"/>
                  </a:cubicBezTo>
                  <a:lnTo>
                    <a:pt x="14063" y="14346"/>
                  </a:lnTo>
                  <a:cubicBezTo>
                    <a:pt x="10082" y="14106"/>
                    <a:pt x="7057" y="10687"/>
                    <a:pt x="7293" y="6709"/>
                  </a:cubicBezTo>
                  <a:cubicBezTo>
                    <a:pt x="7516" y="3066"/>
                    <a:pt x="10423" y="161"/>
                    <a:pt x="14063" y="-59"/>
                  </a:cubicBezTo>
                  <a:lnTo>
                    <a:pt x="67751" y="-59"/>
                  </a:lnTo>
                  <a:cubicBezTo>
                    <a:pt x="87092" y="-57"/>
                    <a:pt x="102779" y="15627"/>
                    <a:pt x="102779" y="34972"/>
                  </a:cubicBezTo>
                  <a:cubicBezTo>
                    <a:pt x="102779" y="40452"/>
                    <a:pt x="101496" y="45857"/>
                    <a:pt x="99021" y="50749"/>
                  </a:cubicBezTo>
                  <a:lnTo>
                    <a:pt x="15045" y="217051"/>
                  </a:lnTo>
                  <a:cubicBezTo>
                    <a:pt x="12452" y="222160"/>
                    <a:pt x="14495" y="228401"/>
                    <a:pt x="19602" y="230990"/>
                  </a:cubicBezTo>
                  <a:cubicBezTo>
                    <a:pt x="21069" y="231729"/>
                    <a:pt x="22679" y="232112"/>
                    <a:pt x="24316" y="232110"/>
                  </a:cubicBezTo>
                  <a:lnTo>
                    <a:pt x="86542" y="232110"/>
                  </a:lnTo>
                  <a:cubicBezTo>
                    <a:pt x="90523" y="232349"/>
                    <a:pt x="93548" y="235768"/>
                    <a:pt x="93312" y="239747"/>
                  </a:cubicBezTo>
                  <a:cubicBezTo>
                    <a:pt x="93089" y="243389"/>
                    <a:pt x="90182" y="246294"/>
                    <a:pt x="86542" y="246514"/>
                  </a:cubicBezTo>
                  <a:close/>
                </a:path>
              </a:pathLst>
            </a:custGeom>
            <a:gradFill>
              <a:gsLst>
                <a:gs pos="1000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559" name="任意多边形: 形状 558">
              <a:extLst>
                <a:ext uri="{FF2B5EF4-FFF2-40B4-BE49-F238E27FC236}">
                  <a16:creationId xmlns:a16="http://schemas.microsoft.com/office/drawing/2014/main" id="{80242A8D-2D97-6994-CF16-8D7D33115C23}"/>
                </a:ext>
              </a:extLst>
            </p:cNvPr>
            <p:cNvSpPr/>
            <p:nvPr/>
          </p:nvSpPr>
          <p:spPr>
            <a:xfrm>
              <a:off x="5029749" y="3523752"/>
              <a:ext cx="103317" cy="246572"/>
            </a:xfrm>
            <a:custGeom>
              <a:avLst/>
              <a:gdLst>
                <a:gd name="connsiteX0" fmla="*/ 86490 w 103317"/>
                <a:gd name="connsiteY0" fmla="*/ 246514 h 246572"/>
                <a:gd name="connsiteX1" fmla="*/ 24303 w 103317"/>
                <a:gd name="connsiteY1" fmla="*/ 246514 h 246572"/>
                <a:gd name="connsiteX2" fmla="*/ -485 w 103317"/>
                <a:gd name="connsiteY2" fmla="*/ 221699 h 246572"/>
                <a:gd name="connsiteX3" fmla="*/ 2174 w 103317"/>
                <a:gd name="connsiteY3" fmla="*/ 210543 h 246572"/>
                <a:gd name="connsiteX4" fmla="*/ 86149 w 103317"/>
                <a:gd name="connsiteY4" fmla="*/ 44241 h 246572"/>
                <a:gd name="connsiteX5" fmla="*/ 77036 w 103317"/>
                <a:gd name="connsiteY5" fmla="*/ 16555 h 246572"/>
                <a:gd name="connsiteX6" fmla="*/ 67817 w 103317"/>
                <a:gd name="connsiteY6" fmla="*/ 14346 h 246572"/>
                <a:gd name="connsiteX7" fmla="*/ 14129 w 103317"/>
                <a:gd name="connsiteY7" fmla="*/ 14346 h 246572"/>
                <a:gd name="connsiteX8" fmla="*/ 7359 w 103317"/>
                <a:gd name="connsiteY8" fmla="*/ 6709 h 246572"/>
                <a:gd name="connsiteX9" fmla="*/ 14129 w 103317"/>
                <a:gd name="connsiteY9" fmla="*/ -59 h 246572"/>
                <a:gd name="connsiteX10" fmla="*/ 67817 w 103317"/>
                <a:gd name="connsiteY10" fmla="*/ -59 h 246572"/>
                <a:gd name="connsiteX11" fmla="*/ 102832 w 103317"/>
                <a:gd name="connsiteY11" fmla="*/ 34951 h 246572"/>
                <a:gd name="connsiteX12" fmla="*/ 99074 w 103317"/>
                <a:gd name="connsiteY12" fmla="*/ 50749 h 246572"/>
                <a:gd name="connsiteX13" fmla="*/ 15111 w 103317"/>
                <a:gd name="connsiteY13" fmla="*/ 217051 h 246572"/>
                <a:gd name="connsiteX14" fmla="*/ 19668 w 103317"/>
                <a:gd name="connsiteY14" fmla="*/ 230990 h 246572"/>
                <a:gd name="connsiteX15" fmla="*/ 24369 w 103317"/>
                <a:gd name="connsiteY15" fmla="*/ 232110 h 246572"/>
                <a:gd name="connsiteX16" fmla="*/ 86608 w 103317"/>
                <a:gd name="connsiteY16" fmla="*/ 232110 h 246572"/>
                <a:gd name="connsiteX17" fmla="*/ 93378 w 103317"/>
                <a:gd name="connsiteY17" fmla="*/ 239747 h 246572"/>
                <a:gd name="connsiteX18" fmla="*/ 86608 w 103317"/>
                <a:gd name="connsiteY18" fmla="*/ 246514 h 246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3317" h="246572">
                  <a:moveTo>
                    <a:pt x="86490" y="246514"/>
                  </a:moveTo>
                  <a:lnTo>
                    <a:pt x="24303" y="246514"/>
                  </a:lnTo>
                  <a:cubicBezTo>
                    <a:pt x="10606" y="246506"/>
                    <a:pt x="-498" y="235396"/>
                    <a:pt x="-485" y="221699"/>
                  </a:cubicBezTo>
                  <a:cubicBezTo>
                    <a:pt x="-485" y="217823"/>
                    <a:pt x="432" y="214002"/>
                    <a:pt x="2174" y="210543"/>
                  </a:cubicBezTo>
                  <a:lnTo>
                    <a:pt x="86149" y="44241"/>
                  </a:lnTo>
                  <a:cubicBezTo>
                    <a:pt x="91282" y="34078"/>
                    <a:pt x="87197" y="21682"/>
                    <a:pt x="77036" y="16555"/>
                  </a:cubicBezTo>
                  <a:cubicBezTo>
                    <a:pt x="74168" y="15113"/>
                    <a:pt x="71025" y="14356"/>
                    <a:pt x="67817" y="14346"/>
                  </a:cubicBezTo>
                  <a:lnTo>
                    <a:pt x="14129" y="14346"/>
                  </a:lnTo>
                  <a:cubicBezTo>
                    <a:pt x="10148" y="14106"/>
                    <a:pt x="7123" y="10687"/>
                    <a:pt x="7359" y="6709"/>
                  </a:cubicBezTo>
                  <a:cubicBezTo>
                    <a:pt x="7582" y="3066"/>
                    <a:pt x="10489" y="161"/>
                    <a:pt x="14129" y="-59"/>
                  </a:cubicBezTo>
                  <a:lnTo>
                    <a:pt x="67817" y="-59"/>
                  </a:lnTo>
                  <a:cubicBezTo>
                    <a:pt x="87158" y="-61"/>
                    <a:pt x="102832" y="15613"/>
                    <a:pt x="102832" y="34951"/>
                  </a:cubicBezTo>
                  <a:cubicBezTo>
                    <a:pt x="102832" y="40439"/>
                    <a:pt x="101549" y="45850"/>
                    <a:pt x="99074" y="50749"/>
                  </a:cubicBezTo>
                  <a:lnTo>
                    <a:pt x="15111" y="217051"/>
                  </a:lnTo>
                  <a:cubicBezTo>
                    <a:pt x="12518" y="222160"/>
                    <a:pt x="14561" y="228401"/>
                    <a:pt x="19668" y="230990"/>
                  </a:cubicBezTo>
                  <a:cubicBezTo>
                    <a:pt x="21135" y="231727"/>
                    <a:pt x="22732" y="232111"/>
                    <a:pt x="24369" y="232110"/>
                  </a:cubicBezTo>
                  <a:lnTo>
                    <a:pt x="86608" y="232110"/>
                  </a:lnTo>
                  <a:cubicBezTo>
                    <a:pt x="90589" y="232349"/>
                    <a:pt x="93614" y="235768"/>
                    <a:pt x="93378" y="239747"/>
                  </a:cubicBezTo>
                  <a:cubicBezTo>
                    <a:pt x="93155" y="243389"/>
                    <a:pt x="90248" y="246294"/>
                    <a:pt x="86608" y="246514"/>
                  </a:cubicBezTo>
                  <a:close/>
                </a:path>
              </a:pathLst>
            </a:custGeom>
            <a:gradFill>
              <a:gsLst>
                <a:gs pos="1000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560" name="任意多边形: 形状 559">
              <a:extLst>
                <a:ext uri="{FF2B5EF4-FFF2-40B4-BE49-F238E27FC236}">
                  <a16:creationId xmlns:a16="http://schemas.microsoft.com/office/drawing/2014/main" id="{183FFA05-BE93-0323-5494-71E10B344970}"/>
                </a:ext>
              </a:extLst>
            </p:cNvPr>
            <p:cNvSpPr/>
            <p:nvPr/>
          </p:nvSpPr>
          <p:spPr>
            <a:xfrm>
              <a:off x="4855866" y="3507410"/>
              <a:ext cx="349443" cy="16368"/>
            </a:xfrm>
            <a:custGeom>
              <a:avLst/>
              <a:gdLst>
                <a:gd name="connsiteX0" fmla="*/ 943 w 349443"/>
                <a:gd name="connsiteY0" fmla="*/ 0 h 16368"/>
                <a:gd name="connsiteX1" fmla="*/ 344390 w 349443"/>
                <a:gd name="connsiteY1" fmla="*/ 0 h 16368"/>
                <a:gd name="connsiteX2" fmla="*/ 349444 w 349443"/>
                <a:gd name="connsiteY2" fmla="*/ 5055 h 16368"/>
                <a:gd name="connsiteX3" fmla="*/ 349444 w 349443"/>
                <a:gd name="connsiteY3" fmla="*/ 11314 h 16368"/>
                <a:gd name="connsiteX4" fmla="*/ 344390 w 349443"/>
                <a:gd name="connsiteY4" fmla="*/ 16368 h 16368"/>
                <a:gd name="connsiteX5" fmla="*/ 943 w 349443"/>
                <a:gd name="connsiteY5" fmla="*/ 16368 h 16368"/>
                <a:gd name="connsiteX6" fmla="*/ 0 w 349443"/>
                <a:gd name="connsiteY6" fmla="*/ 15426 h 16368"/>
                <a:gd name="connsiteX7" fmla="*/ 0 w 349443"/>
                <a:gd name="connsiteY7" fmla="*/ 943 h 16368"/>
                <a:gd name="connsiteX8" fmla="*/ 943 w 349443"/>
                <a:gd name="connsiteY8" fmla="*/ 0 h 16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9443" h="16368">
                  <a:moveTo>
                    <a:pt x="943" y="0"/>
                  </a:moveTo>
                  <a:lnTo>
                    <a:pt x="344390" y="0"/>
                  </a:lnTo>
                  <a:cubicBezTo>
                    <a:pt x="347179" y="0"/>
                    <a:pt x="349444" y="2263"/>
                    <a:pt x="349444" y="5055"/>
                  </a:cubicBezTo>
                  <a:lnTo>
                    <a:pt x="349444" y="11314"/>
                  </a:lnTo>
                  <a:cubicBezTo>
                    <a:pt x="349444" y="14106"/>
                    <a:pt x="347179" y="16368"/>
                    <a:pt x="344390" y="16368"/>
                  </a:cubicBezTo>
                  <a:lnTo>
                    <a:pt x="943" y="16368"/>
                  </a:lnTo>
                  <a:cubicBezTo>
                    <a:pt x="419" y="16368"/>
                    <a:pt x="0" y="15947"/>
                    <a:pt x="0" y="15426"/>
                  </a:cubicBezTo>
                  <a:lnTo>
                    <a:pt x="0" y="943"/>
                  </a:lnTo>
                  <a:cubicBezTo>
                    <a:pt x="0" y="422"/>
                    <a:pt x="419" y="0"/>
                    <a:pt x="943" y="0"/>
                  </a:cubicBezTo>
                  <a:close/>
                </a:path>
              </a:pathLst>
            </a:custGeom>
            <a:solidFill>
              <a:srgbClr val="3D6FD3"/>
            </a:solidFill>
            <a:ln w="1309" cap="flat">
              <a:noFill/>
              <a:prstDash val="solid"/>
              <a:miter/>
            </a:ln>
          </p:spPr>
          <p:txBody>
            <a:bodyPr rtlCol="0" anchor="ctr"/>
            <a:lstStyle/>
            <a:p>
              <a:endParaRPr lang="zh-CN" altLang="en-US"/>
            </a:p>
          </p:txBody>
        </p:sp>
        <p:sp>
          <p:nvSpPr>
            <p:cNvPr id="561" name="任意多边形: 形状 560">
              <a:extLst>
                <a:ext uri="{FF2B5EF4-FFF2-40B4-BE49-F238E27FC236}">
                  <a16:creationId xmlns:a16="http://schemas.microsoft.com/office/drawing/2014/main" id="{A75C76C3-DD81-5CD7-9F7E-2F310C45E32C}"/>
                </a:ext>
              </a:extLst>
            </p:cNvPr>
            <p:cNvSpPr/>
            <p:nvPr/>
          </p:nvSpPr>
          <p:spPr>
            <a:xfrm>
              <a:off x="4855866" y="3507410"/>
              <a:ext cx="349404" cy="16355"/>
            </a:xfrm>
            <a:custGeom>
              <a:avLst/>
              <a:gdLst>
                <a:gd name="connsiteX0" fmla="*/ 943 w 349404"/>
                <a:gd name="connsiteY0" fmla="*/ 0 h 16355"/>
                <a:gd name="connsiteX1" fmla="*/ 342713 w 349404"/>
                <a:gd name="connsiteY1" fmla="*/ 0 h 16355"/>
                <a:gd name="connsiteX2" fmla="*/ 349405 w 349404"/>
                <a:gd name="connsiteY2" fmla="*/ 6691 h 16355"/>
                <a:gd name="connsiteX3" fmla="*/ 349405 w 349404"/>
                <a:gd name="connsiteY3" fmla="*/ 9664 h 16355"/>
                <a:gd name="connsiteX4" fmla="*/ 342713 w 349404"/>
                <a:gd name="connsiteY4" fmla="*/ 16355 h 16355"/>
                <a:gd name="connsiteX5" fmla="*/ 943 w 349404"/>
                <a:gd name="connsiteY5" fmla="*/ 16355 h 16355"/>
                <a:gd name="connsiteX6" fmla="*/ 0 w 349404"/>
                <a:gd name="connsiteY6" fmla="*/ 15412 h 16355"/>
                <a:gd name="connsiteX7" fmla="*/ 0 w 349404"/>
                <a:gd name="connsiteY7" fmla="*/ 943 h 16355"/>
                <a:gd name="connsiteX8" fmla="*/ 943 w 349404"/>
                <a:gd name="connsiteY8" fmla="*/ 0 h 16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9404" h="16355">
                  <a:moveTo>
                    <a:pt x="943" y="0"/>
                  </a:moveTo>
                  <a:lnTo>
                    <a:pt x="342713" y="0"/>
                  </a:lnTo>
                  <a:cubicBezTo>
                    <a:pt x="346406" y="0"/>
                    <a:pt x="349405" y="2996"/>
                    <a:pt x="349405" y="6691"/>
                  </a:cubicBezTo>
                  <a:lnTo>
                    <a:pt x="349405" y="9664"/>
                  </a:lnTo>
                  <a:cubicBezTo>
                    <a:pt x="349405" y="13359"/>
                    <a:pt x="346406" y="16355"/>
                    <a:pt x="342713" y="16355"/>
                  </a:cubicBezTo>
                  <a:lnTo>
                    <a:pt x="943" y="16355"/>
                  </a:lnTo>
                  <a:cubicBezTo>
                    <a:pt x="419" y="16355"/>
                    <a:pt x="0" y="15934"/>
                    <a:pt x="0" y="15412"/>
                  </a:cubicBezTo>
                  <a:lnTo>
                    <a:pt x="0" y="943"/>
                  </a:lnTo>
                  <a:cubicBezTo>
                    <a:pt x="0" y="422"/>
                    <a:pt x="419" y="0"/>
                    <a:pt x="943" y="0"/>
                  </a:cubicBezTo>
                  <a:close/>
                </a:path>
              </a:pathLst>
            </a:custGeom>
            <a:gradFill>
              <a:gsLst>
                <a:gs pos="0">
                  <a:srgbClr val="FFFFFF">
                    <a:alpha val="0"/>
                  </a:srgbClr>
                </a:gs>
                <a:gs pos="80000">
                  <a:srgbClr val="000000"/>
                </a:gs>
              </a:gsLst>
              <a:lin ang="12043125" scaled="1"/>
            </a:gradFill>
            <a:ln w="1309" cap="flat">
              <a:noFill/>
              <a:prstDash val="solid"/>
              <a:miter/>
            </a:ln>
          </p:spPr>
          <p:txBody>
            <a:bodyPr rtlCol="0" anchor="ctr"/>
            <a:lstStyle/>
            <a:p>
              <a:endParaRPr lang="zh-CN" altLang="en-US"/>
            </a:p>
          </p:txBody>
        </p:sp>
        <p:sp>
          <p:nvSpPr>
            <p:cNvPr id="562" name="任意多边形: 形状 561">
              <a:extLst>
                <a:ext uri="{FF2B5EF4-FFF2-40B4-BE49-F238E27FC236}">
                  <a16:creationId xmlns:a16="http://schemas.microsoft.com/office/drawing/2014/main" id="{2E4E359D-AB98-8DA3-7D87-B650A2947993}"/>
                </a:ext>
              </a:extLst>
            </p:cNvPr>
            <p:cNvSpPr/>
            <p:nvPr/>
          </p:nvSpPr>
          <p:spPr>
            <a:xfrm>
              <a:off x="4855839" y="3507410"/>
              <a:ext cx="230033" cy="16368"/>
            </a:xfrm>
            <a:custGeom>
              <a:avLst/>
              <a:gdLst>
                <a:gd name="connsiteX0" fmla="*/ 229091 w 230033"/>
                <a:gd name="connsiteY0" fmla="*/ 0 h 16368"/>
                <a:gd name="connsiteX1" fmla="*/ 230034 w 230033"/>
                <a:gd name="connsiteY1" fmla="*/ 0 h 16368"/>
                <a:gd name="connsiteX2" fmla="*/ 230034 w 230033"/>
                <a:gd name="connsiteY2" fmla="*/ 16368 h 16368"/>
                <a:gd name="connsiteX3" fmla="*/ 229091 w 230033"/>
                <a:gd name="connsiteY3" fmla="*/ 16368 h 16368"/>
                <a:gd name="connsiteX4" fmla="*/ 943 w 230033"/>
                <a:gd name="connsiteY4" fmla="*/ 16368 h 16368"/>
                <a:gd name="connsiteX5" fmla="*/ 0 w 230033"/>
                <a:gd name="connsiteY5" fmla="*/ 16368 h 16368"/>
                <a:gd name="connsiteX6" fmla="*/ 0 w 230033"/>
                <a:gd name="connsiteY6" fmla="*/ 0 h 16368"/>
                <a:gd name="connsiteX7" fmla="*/ 943 w 230033"/>
                <a:gd name="connsiteY7" fmla="*/ 0 h 16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0033" h="16368">
                  <a:moveTo>
                    <a:pt x="229091" y="0"/>
                  </a:moveTo>
                  <a:cubicBezTo>
                    <a:pt x="229612" y="0"/>
                    <a:pt x="230034" y="0"/>
                    <a:pt x="230034" y="0"/>
                  </a:cubicBezTo>
                  <a:lnTo>
                    <a:pt x="230034" y="16368"/>
                  </a:lnTo>
                  <a:cubicBezTo>
                    <a:pt x="230034" y="16368"/>
                    <a:pt x="229612" y="16368"/>
                    <a:pt x="229091" y="16368"/>
                  </a:cubicBezTo>
                  <a:lnTo>
                    <a:pt x="943" y="16368"/>
                  </a:lnTo>
                  <a:cubicBezTo>
                    <a:pt x="422" y="16368"/>
                    <a:pt x="0" y="16368"/>
                    <a:pt x="0" y="16368"/>
                  </a:cubicBezTo>
                  <a:lnTo>
                    <a:pt x="0" y="0"/>
                  </a:lnTo>
                  <a:cubicBezTo>
                    <a:pt x="0" y="0"/>
                    <a:pt x="422" y="0"/>
                    <a:pt x="943" y="0"/>
                  </a:cubicBezTo>
                  <a:close/>
                </a:path>
              </a:pathLst>
            </a:custGeom>
            <a:solidFill>
              <a:srgbClr val="3D6FD3"/>
            </a:solidFill>
            <a:ln w="1309" cap="flat">
              <a:noFill/>
              <a:prstDash val="solid"/>
              <a:miter/>
            </a:ln>
          </p:spPr>
          <p:txBody>
            <a:bodyPr rtlCol="0" anchor="ctr"/>
            <a:lstStyle/>
            <a:p>
              <a:endParaRPr lang="zh-CN" altLang="en-US"/>
            </a:p>
          </p:txBody>
        </p:sp>
        <p:sp>
          <p:nvSpPr>
            <p:cNvPr id="563" name="任意多边形: 形状 562">
              <a:extLst>
                <a:ext uri="{FF2B5EF4-FFF2-40B4-BE49-F238E27FC236}">
                  <a16:creationId xmlns:a16="http://schemas.microsoft.com/office/drawing/2014/main" id="{55135900-4128-ABD0-D26C-504C5D29D5C5}"/>
                </a:ext>
              </a:extLst>
            </p:cNvPr>
            <p:cNvSpPr/>
            <p:nvPr/>
          </p:nvSpPr>
          <p:spPr>
            <a:xfrm>
              <a:off x="4879973" y="3501020"/>
              <a:ext cx="131483" cy="6442"/>
            </a:xfrm>
            <a:custGeom>
              <a:avLst/>
              <a:gdLst>
                <a:gd name="connsiteX0" fmla="*/ 0 w 131483"/>
                <a:gd name="connsiteY0" fmla="*/ 0 h 6442"/>
                <a:gd name="connsiteX1" fmla="*/ 127843 w 131483"/>
                <a:gd name="connsiteY1" fmla="*/ 0 h 6442"/>
                <a:gd name="connsiteX2" fmla="*/ 131484 w 131483"/>
                <a:gd name="connsiteY2" fmla="*/ 3640 h 6442"/>
                <a:gd name="connsiteX3" fmla="*/ 131484 w 131483"/>
                <a:gd name="connsiteY3" fmla="*/ 6443 h 6442"/>
                <a:gd name="connsiteX4" fmla="*/ 131484 w 131483"/>
                <a:gd name="connsiteY4" fmla="*/ 6443 h 6442"/>
                <a:gd name="connsiteX5" fmla="*/ 0 w 131483"/>
                <a:gd name="connsiteY5" fmla="*/ 6443 h 6442"/>
                <a:gd name="connsiteX6" fmla="*/ 0 w 131483"/>
                <a:gd name="connsiteY6" fmla="*/ 6443 h 6442"/>
                <a:gd name="connsiteX7" fmla="*/ 0 w 131483"/>
                <a:gd name="connsiteY7" fmla="*/ 0 h 6442"/>
                <a:gd name="connsiteX8" fmla="*/ 0 w 131483"/>
                <a:gd name="connsiteY8" fmla="*/ 0 h 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483" h="6442">
                  <a:moveTo>
                    <a:pt x="0" y="0"/>
                  </a:moveTo>
                  <a:lnTo>
                    <a:pt x="127843" y="0"/>
                  </a:lnTo>
                  <a:cubicBezTo>
                    <a:pt x="129860" y="0"/>
                    <a:pt x="131484" y="1630"/>
                    <a:pt x="131484" y="3640"/>
                  </a:cubicBezTo>
                  <a:lnTo>
                    <a:pt x="131484" y="6443"/>
                  </a:lnTo>
                  <a:lnTo>
                    <a:pt x="131484" y="6443"/>
                  </a:lnTo>
                  <a:lnTo>
                    <a:pt x="0" y="6443"/>
                  </a:lnTo>
                  <a:lnTo>
                    <a:pt x="0" y="6443"/>
                  </a:lnTo>
                  <a:lnTo>
                    <a:pt x="0" y="0"/>
                  </a:lnTo>
                  <a:lnTo>
                    <a:pt x="0" y="0"/>
                  </a:lnTo>
                  <a:close/>
                </a:path>
              </a:pathLst>
            </a:custGeom>
            <a:solidFill>
              <a:srgbClr val="CCDEF2"/>
            </a:solidFill>
            <a:ln w="1309" cap="flat">
              <a:noFill/>
              <a:prstDash val="solid"/>
              <a:miter/>
            </a:ln>
          </p:spPr>
          <p:txBody>
            <a:bodyPr rtlCol="0" anchor="ctr"/>
            <a:lstStyle/>
            <a:p>
              <a:endParaRPr lang="zh-CN" altLang="en-US"/>
            </a:p>
          </p:txBody>
        </p:sp>
        <p:sp>
          <p:nvSpPr>
            <p:cNvPr id="564" name="任意多边形: 形状 563">
              <a:extLst>
                <a:ext uri="{FF2B5EF4-FFF2-40B4-BE49-F238E27FC236}">
                  <a16:creationId xmlns:a16="http://schemas.microsoft.com/office/drawing/2014/main" id="{DA33C745-C9DA-9E65-8734-F3A4C0ED2C95}"/>
                </a:ext>
              </a:extLst>
            </p:cNvPr>
            <p:cNvSpPr/>
            <p:nvPr/>
          </p:nvSpPr>
          <p:spPr>
            <a:xfrm>
              <a:off x="4855839" y="3507410"/>
              <a:ext cx="124857" cy="16368"/>
            </a:xfrm>
            <a:custGeom>
              <a:avLst/>
              <a:gdLst>
                <a:gd name="connsiteX0" fmla="*/ -485 w 124857"/>
                <a:gd name="connsiteY0" fmla="*/ 884 h 16368"/>
                <a:gd name="connsiteX1" fmla="*/ -485 w 124857"/>
                <a:gd name="connsiteY1" fmla="*/ 12997 h 16368"/>
                <a:gd name="connsiteX2" fmla="*/ 484 w 124857"/>
                <a:gd name="connsiteY2" fmla="*/ 16310 h 16368"/>
                <a:gd name="connsiteX3" fmla="*/ 115063 w 124857"/>
                <a:gd name="connsiteY3" fmla="*/ 16310 h 16368"/>
                <a:gd name="connsiteX4" fmla="*/ 124373 w 124857"/>
                <a:gd name="connsiteY4" fmla="*/ -59 h 16368"/>
                <a:gd name="connsiteX5" fmla="*/ 484 w 124857"/>
                <a:gd name="connsiteY5" fmla="*/ -59 h 16368"/>
                <a:gd name="connsiteX6" fmla="*/ -485 w 124857"/>
                <a:gd name="connsiteY6" fmla="*/ 884 h 16368"/>
                <a:gd name="connsiteX7" fmla="*/ -485 w 124857"/>
                <a:gd name="connsiteY7" fmla="*/ 884 h 16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857" h="16368">
                  <a:moveTo>
                    <a:pt x="-485" y="884"/>
                  </a:moveTo>
                  <a:lnTo>
                    <a:pt x="-485" y="12997"/>
                  </a:lnTo>
                  <a:lnTo>
                    <a:pt x="484" y="16310"/>
                  </a:lnTo>
                  <a:lnTo>
                    <a:pt x="115063" y="16310"/>
                  </a:lnTo>
                  <a:lnTo>
                    <a:pt x="124373" y="-59"/>
                  </a:lnTo>
                  <a:lnTo>
                    <a:pt x="484" y="-59"/>
                  </a:lnTo>
                  <a:cubicBezTo>
                    <a:pt x="-39" y="-66"/>
                    <a:pt x="-472" y="357"/>
                    <a:pt x="-485" y="884"/>
                  </a:cubicBezTo>
                  <a:cubicBezTo>
                    <a:pt x="-485" y="884"/>
                    <a:pt x="-485" y="884"/>
                    <a:pt x="-485" y="884"/>
                  </a:cubicBezTo>
                  <a:close/>
                </a:path>
              </a:pathLst>
            </a:custGeom>
            <a:gradFill>
              <a:gsLst>
                <a:gs pos="0">
                  <a:srgbClr val="FFFFFF">
                    <a:alpha val="0"/>
                  </a:srgbClr>
                </a:gs>
                <a:gs pos="80000">
                  <a:srgbClr val="000000"/>
                </a:gs>
              </a:gsLst>
              <a:lin ang="16727335" scaled="1"/>
            </a:gradFill>
            <a:ln w="1309" cap="flat">
              <a:noFill/>
              <a:prstDash val="solid"/>
              <a:miter/>
            </a:ln>
          </p:spPr>
          <p:txBody>
            <a:bodyPr rtlCol="0" anchor="ctr"/>
            <a:lstStyle/>
            <a:p>
              <a:endParaRPr lang="zh-CN" altLang="en-US"/>
            </a:p>
          </p:txBody>
        </p:sp>
        <p:sp>
          <p:nvSpPr>
            <p:cNvPr id="565" name="任意多边形: 形状 564">
              <a:extLst>
                <a:ext uri="{FF2B5EF4-FFF2-40B4-BE49-F238E27FC236}">
                  <a16:creationId xmlns:a16="http://schemas.microsoft.com/office/drawing/2014/main" id="{2CD57CB9-D8C6-71D1-13DB-D405AEB3C4D8}"/>
                </a:ext>
              </a:extLst>
            </p:cNvPr>
            <p:cNvSpPr/>
            <p:nvPr/>
          </p:nvSpPr>
          <p:spPr>
            <a:xfrm>
              <a:off x="4929877" y="3296586"/>
              <a:ext cx="275406" cy="171251"/>
            </a:xfrm>
            <a:custGeom>
              <a:avLst/>
              <a:gdLst>
                <a:gd name="connsiteX0" fmla="*/ 260885 w 275406"/>
                <a:gd name="connsiteY0" fmla="*/ 0 h 171251"/>
                <a:gd name="connsiteX1" fmla="*/ 275407 w 275406"/>
                <a:gd name="connsiteY1" fmla="*/ 0 h 171251"/>
                <a:gd name="connsiteX2" fmla="*/ 275407 w 275406"/>
                <a:gd name="connsiteY2" fmla="*/ 171252 h 171251"/>
                <a:gd name="connsiteX3" fmla="*/ 260885 w 275406"/>
                <a:gd name="connsiteY3" fmla="*/ 171252 h 171251"/>
                <a:gd name="connsiteX4" fmla="*/ 14522 w 275406"/>
                <a:gd name="connsiteY4" fmla="*/ 171252 h 171251"/>
                <a:gd name="connsiteX5" fmla="*/ 0 w 275406"/>
                <a:gd name="connsiteY5" fmla="*/ 171252 h 171251"/>
                <a:gd name="connsiteX6" fmla="*/ 0 w 275406"/>
                <a:gd name="connsiteY6" fmla="*/ 0 h 171251"/>
                <a:gd name="connsiteX7" fmla="*/ 14522 w 275406"/>
                <a:gd name="connsiteY7" fmla="*/ 0 h 171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5406" h="171251">
                  <a:moveTo>
                    <a:pt x="260885" y="0"/>
                  </a:moveTo>
                  <a:cubicBezTo>
                    <a:pt x="268905" y="0"/>
                    <a:pt x="275407" y="0"/>
                    <a:pt x="275407" y="0"/>
                  </a:cubicBezTo>
                  <a:lnTo>
                    <a:pt x="275407" y="171252"/>
                  </a:lnTo>
                  <a:cubicBezTo>
                    <a:pt x="275407" y="171252"/>
                    <a:pt x="268905" y="171252"/>
                    <a:pt x="260885" y="171252"/>
                  </a:cubicBezTo>
                  <a:lnTo>
                    <a:pt x="14522" y="171252"/>
                  </a:lnTo>
                  <a:cubicBezTo>
                    <a:pt x="6502" y="171252"/>
                    <a:pt x="0" y="171252"/>
                    <a:pt x="0" y="171252"/>
                  </a:cubicBezTo>
                  <a:lnTo>
                    <a:pt x="0" y="0"/>
                  </a:lnTo>
                  <a:cubicBezTo>
                    <a:pt x="0" y="0"/>
                    <a:pt x="6502" y="0"/>
                    <a:pt x="14522" y="0"/>
                  </a:cubicBezTo>
                  <a:close/>
                </a:path>
              </a:pathLst>
            </a:custGeom>
            <a:solidFill>
              <a:srgbClr val="CCDEF2"/>
            </a:solidFill>
            <a:ln w="1309" cap="flat">
              <a:noFill/>
              <a:prstDash val="solid"/>
              <a:miter/>
            </a:ln>
          </p:spPr>
          <p:txBody>
            <a:bodyPr rtlCol="0" anchor="ctr"/>
            <a:lstStyle/>
            <a:p>
              <a:endParaRPr lang="zh-CN" altLang="en-US"/>
            </a:p>
          </p:txBody>
        </p:sp>
        <p:sp>
          <p:nvSpPr>
            <p:cNvPr id="566" name="任意多边形: 形状 565">
              <a:extLst>
                <a:ext uri="{FF2B5EF4-FFF2-40B4-BE49-F238E27FC236}">
                  <a16:creationId xmlns:a16="http://schemas.microsoft.com/office/drawing/2014/main" id="{5A43641F-DD3B-5314-0D9A-779BF7AB3E07}"/>
                </a:ext>
              </a:extLst>
            </p:cNvPr>
            <p:cNvSpPr/>
            <p:nvPr/>
          </p:nvSpPr>
          <p:spPr>
            <a:xfrm>
              <a:off x="5175009" y="3296586"/>
              <a:ext cx="30222" cy="171251"/>
            </a:xfrm>
            <a:custGeom>
              <a:avLst/>
              <a:gdLst>
                <a:gd name="connsiteX0" fmla="*/ 15229 w 30222"/>
                <a:gd name="connsiteY0" fmla="*/ -59 h 171251"/>
                <a:gd name="connsiteX1" fmla="*/ -485 w 30222"/>
                <a:gd name="connsiteY1" fmla="*/ -59 h 171251"/>
                <a:gd name="connsiteX2" fmla="*/ 13919 w 30222"/>
                <a:gd name="connsiteY2" fmla="*/ 14463 h 171251"/>
                <a:gd name="connsiteX3" fmla="*/ 13919 w 30222"/>
                <a:gd name="connsiteY3" fmla="*/ 156684 h 171251"/>
                <a:gd name="connsiteX4" fmla="*/ -485 w 30222"/>
                <a:gd name="connsiteY4" fmla="*/ 171193 h 171251"/>
                <a:gd name="connsiteX5" fmla="*/ 15229 w 30222"/>
                <a:gd name="connsiteY5" fmla="*/ 171193 h 171251"/>
                <a:gd name="connsiteX6" fmla="*/ 29738 w 30222"/>
                <a:gd name="connsiteY6" fmla="*/ 156684 h 171251"/>
                <a:gd name="connsiteX7" fmla="*/ 29738 w 30222"/>
                <a:gd name="connsiteY7" fmla="*/ 14463 h 171251"/>
                <a:gd name="connsiteX8" fmla="*/ 15241 w 30222"/>
                <a:gd name="connsiteY8" fmla="*/ -59 h 171251"/>
                <a:gd name="connsiteX9" fmla="*/ 15229 w 30222"/>
                <a:gd name="connsiteY9" fmla="*/ -59 h 171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222" h="171251">
                  <a:moveTo>
                    <a:pt x="15229" y="-59"/>
                  </a:moveTo>
                  <a:lnTo>
                    <a:pt x="-485" y="-59"/>
                  </a:lnTo>
                  <a:cubicBezTo>
                    <a:pt x="7489" y="-1"/>
                    <a:pt x="13932" y="6486"/>
                    <a:pt x="13919" y="14463"/>
                  </a:cubicBezTo>
                  <a:lnTo>
                    <a:pt x="13919" y="156684"/>
                  </a:lnTo>
                  <a:cubicBezTo>
                    <a:pt x="13919" y="164656"/>
                    <a:pt x="7489" y="171136"/>
                    <a:pt x="-485" y="171193"/>
                  </a:cubicBezTo>
                  <a:lnTo>
                    <a:pt x="15229" y="171193"/>
                  </a:lnTo>
                  <a:cubicBezTo>
                    <a:pt x="23243" y="171193"/>
                    <a:pt x="29738" y="164697"/>
                    <a:pt x="29738" y="156684"/>
                  </a:cubicBezTo>
                  <a:lnTo>
                    <a:pt x="29738" y="14463"/>
                  </a:lnTo>
                  <a:cubicBezTo>
                    <a:pt x="29750" y="6451"/>
                    <a:pt x="23255" y="-51"/>
                    <a:pt x="15241" y="-59"/>
                  </a:cubicBezTo>
                  <a:cubicBezTo>
                    <a:pt x="15241" y="-59"/>
                    <a:pt x="15229" y="-59"/>
                    <a:pt x="15229" y="-59"/>
                  </a:cubicBezTo>
                  <a:close/>
                </a:path>
              </a:pathLst>
            </a:custGeom>
            <a:solidFill>
              <a:srgbClr val="B4CAEF"/>
            </a:solidFill>
            <a:ln w="1309" cap="flat">
              <a:noFill/>
              <a:prstDash val="solid"/>
              <a:miter/>
            </a:ln>
          </p:spPr>
          <p:txBody>
            <a:bodyPr rtlCol="0" anchor="ctr"/>
            <a:lstStyle/>
            <a:p>
              <a:endParaRPr lang="zh-CN" altLang="en-US"/>
            </a:p>
          </p:txBody>
        </p:sp>
        <p:sp>
          <p:nvSpPr>
            <p:cNvPr id="567" name="任意多边形: 形状 566">
              <a:extLst>
                <a:ext uri="{FF2B5EF4-FFF2-40B4-BE49-F238E27FC236}">
                  <a16:creationId xmlns:a16="http://schemas.microsoft.com/office/drawing/2014/main" id="{ECF6C197-A9CB-804F-ECB7-291912B0A871}"/>
                </a:ext>
              </a:extLst>
            </p:cNvPr>
            <p:cNvSpPr/>
            <p:nvPr/>
          </p:nvSpPr>
          <p:spPr>
            <a:xfrm>
              <a:off x="4929876" y="3296586"/>
              <a:ext cx="275407" cy="144015"/>
            </a:xfrm>
            <a:custGeom>
              <a:avLst/>
              <a:gdLst>
                <a:gd name="connsiteX0" fmla="*/ 260361 w 275407"/>
                <a:gd name="connsiteY0" fmla="*/ -59 h 144015"/>
                <a:gd name="connsiteX1" fmla="*/ 14037 w 275407"/>
                <a:gd name="connsiteY1" fmla="*/ -59 h 144015"/>
                <a:gd name="connsiteX2" fmla="*/ -485 w 275407"/>
                <a:gd name="connsiteY2" fmla="*/ 14437 h 144015"/>
                <a:gd name="connsiteX3" fmla="*/ -485 w 275407"/>
                <a:gd name="connsiteY3" fmla="*/ 14463 h 144015"/>
                <a:gd name="connsiteX4" fmla="*/ -485 w 275407"/>
                <a:gd name="connsiteY4" fmla="*/ 143956 h 144015"/>
                <a:gd name="connsiteX5" fmla="*/ 274922 w 275407"/>
                <a:gd name="connsiteY5" fmla="*/ 143956 h 144015"/>
                <a:gd name="connsiteX6" fmla="*/ 274922 w 275407"/>
                <a:gd name="connsiteY6" fmla="*/ 14463 h 144015"/>
                <a:gd name="connsiteX7" fmla="*/ 260426 w 275407"/>
                <a:gd name="connsiteY7" fmla="*/ -59 h 144015"/>
                <a:gd name="connsiteX8" fmla="*/ 260361 w 275407"/>
                <a:gd name="connsiteY8" fmla="*/ -59 h 144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5407" h="144015">
                  <a:moveTo>
                    <a:pt x="260361" y="-59"/>
                  </a:moveTo>
                  <a:lnTo>
                    <a:pt x="14037" y="-59"/>
                  </a:lnTo>
                  <a:cubicBezTo>
                    <a:pt x="6023" y="-66"/>
                    <a:pt x="-472" y="6425"/>
                    <a:pt x="-485" y="14437"/>
                  </a:cubicBezTo>
                  <a:cubicBezTo>
                    <a:pt x="-485" y="14446"/>
                    <a:pt x="-485" y="14454"/>
                    <a:pt x="-485" y="14463"/>
                  </a:cubicBezTo>
                  <a:lnTo>
                    <a:pt x="-485" y="143956"/>
                  </a:lnTo>
                  <a:lnTo>
                    <a:pt x="274922" y="143956"/>
                  </a:lnTo>
                  <a:lnTo>
                    <a:pt x="274922" y="14463"/>
                  </a:lnTo>
                  <a:cubicBezTo>
                    <a:pt x="274935" y="6451"/>
                    <a:pt x="268440" y="-52"/>
                    <a:pt x="260426" y="-59"/>
                  </a:cubicBezTo>
                  <a:cubicBezTo>
                    <a:pt x="260400" y="-59"/>
                    <a:pt x="260387" y="-59"/>
                    <a:pt x="260361" y="-59"/>
                  </a:cubicBezTo>
                  <a:close/>
                </a:path>
              </a:pathLst>
            </a:custGeom>
            <a:solidFill>
              <a:srgbClr val="3D6FD3"/>
            </a:solidFill>
            <a:ln w="1309" cap="flat">
              <a:noFill/>
              <a:prstDash val="solid"/>
              <a:miter/>
            </a:ln>
          </p:spPr>
          <p:txBody>
            <a:bodyPr rtlCol="0" anchor="ctr"/>
            <a:lstStyle/>
            <a:p>
              <a:endParaRPr lang="zh-CN" altLang="en-US"/>
            </a:p>
          </p:txBody>
        </p:sp>
        <p:sp>
          <p:nvSpPr>
            <p:cNvPr id="568" name="任意多边形: 形状 567">
              <a:extLst>
                <a:ext uri="{FF2B5EF4-FFF2-40B4-BE49-F238E27FC236}">
                  <a16:creationId xmlns:a16="http://schemas.microsoft.com/office/drawing/2014/main" id="{75C3D44B-380D-0C6B-408B-A9E27D918B72}"/>
                </a:ext>
              </a:extLst>
            </p:cNvPr>
            <p:cNvSpPr/>
            <p:nvPr/>
          </p:nvSpPr>
          <p:spPr>
            <a:xfrm>
              <a:off x="4983656" y="3336878"/>
              <a:ext cx="142836" cy="72400"/>
            </a:xfrm>
            <a:custGeom>
              <a:avLst/>
              <a:gdLst>
                <a:gd name="connsiteX0" fmla="*/ 0 w 142836"/>
                <a:gd name="connsiteY0" fmla="*/ 72400 h 72400"/>
                <a:gd name="connsiteX1" fmla="*/ 38171 w 142836"/>
                <a:gd name="connsiteY1" fmla="*/ 34229 h 72400"/>
                <a:gd name="connsiteX2" fmla="*/ 53203 w 142836"/>
                <a:gd name="connsiteY2" fmla="*/ 49262 h 72400"/>
                <a:gd name="connsiteX3" fmla="*/ 102453 w 142836"/>
                <a:gd name="connsiteY3" fmla="*/ 0 h 72400"/>
                <a:gd name="connsiteX4" fmla="*/ 126795 w 142836"/>
                <a:gd name="connsiteY4" fmla="*/ 24343 h 72400"/>
                <a:gd name="connsiteX5" fmla="*/ 142836 w 142836"/>
                <a:gd name="connsiteY5" fmla="*/ 8302 h 72400"/>
                <a:gd name="connsiteX6" fmla="*/ 142836 w 142836"/>
                <a:gd name="connsiteY6" fmla="*/ 72400 h 7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836" h="72400">
                  <a:moveTo>
                    <a:pt x="0" y="72400"/>
                  </a:moveTo>
                  <a:lnTo>
                    <a:pt x="38171" y="34229"/>
                  </a:lnTo>
                  <a:lnTo>
                    <a:pt x="53203" y="49262"/>
                  </a:lnTo>
                  <a:lnTo>
                    <a:pt x="102453" y="0"/>
                  </a:lnTo>
                  <a:lnTo>
                    <a:pt x="126795" y="24343"/>
                  </a:lnTo>
                  <a:lnTo>
                    <a:pt x="142836" y="8302"/>
                  </a:lnTo>
                  <a:lnTo>
                    <a:pt x="142836" y="72400"/>
                  </a:lnTo>
                </a:path>
              </a:pathLst>
            </a:custGeom>
            <a:solidFill>
              <a:srgbClr val="699CED"/>
            </a:solidFill>
            <a:ln w="1309" cap="flat">
              <a:noFill/>
              <a:prstDash val="solid"/>
              <a:miter/>
            </a:ln>
          </p:spPr>
          <p:txBody>
            <a:bodyPr rtlCol="0" anchor="ctr"/>
            <a:lstStyle/>
            <a:p>
              <a:endParaRPr lang="zh-CN" altLang="en-US"/>
            </a:p>
          </p:txBody>
        </p:sp>
        <p:sp>
          <p:nvSpPr>
            <p:cNvPr id="569" name="任意多边形: 形状 568">
              <a:extLst>
                <a:ext uri="{FF2B5EF4-FFF2-40B4-BE49-F238E27FC236}">
                  <a16:creationId xmlns:a16="http://schemas.microsoft.com/office/drawing/2014/main" id="{31F7A521-E02D-5484-DD2F-62213C377E81}"/>
                </a:ext>
              </a:extLst>
            </p:cNvPr>
            <p:cNvSpPr/>
            <p:nvPr/>
          </p:nvSpPr>
          <p:spPr>
            <a:xfrm>
              <a:off x="4983656" y="3336878"/>
              <a:ext cx="142836" cy="72400"/>
            </a:xfrm>
            <a:custGeom>
              <a:avLst/>
              <a:gdLst>
                <a:gd name="connsiteX0" fmla="*/ 0 w 142836"/>
                <a:gd name="connsiteY0" fmla="*/ 72400 h 72400"/>
                <a:gd name="connsiteX1" fmla="*/ 38171 w 142836"/>
                <a:gd name="connsiteY1" fmla="*/ 34229 h 72400"/>
                <a:gd name="connsiteX2" fmla="*/ 53203 w 142836"/>
                <a:gd name="connsiteY2" fmla="*/ 49262 h 72400"/>
                <a:gd name="connsiteX3" fmla="*/ 102453 w 142836"/>
                <a:gd name="connsiteY3" fmla="*/ 0 h 72400"/>
                <a:gd name="connsiteX4" fmla="*/ 126795 w 142836"/>
                <a:gd name="connsiteY4" fmla="*/ 24343 h 72400"/>
                <a:gd name="connsiteX5" fmla="*/ 142836 w 142836"/>
                <a:gd name="connsiteY5" fmla="*/ 8302 h 7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836" h="72400">
                  <a:moveTo>
                    <a:pt x="0" y="72400"/>
                  </a:moveTo>
                  <a:lnTo>
                    <a:pt x="38171" y="34229"/>
                  </a:lnTo>
                  <a:lnTo>
                    <a:pt x="53203" y="49262"/>
                  </a:lnTo>
                  <a:lnTo>
                    <a:pt x="102453" y="0"/>
                  </a:lnTo>
                  <a:lnTo>
                    <a:pt x="126795" y="24343"/>
                  </a:lnTo>
                  <a:lnTo>
                    <a:pt x="142836" y="8302"/>
                  </a:lnTo>
                </a:path>
              </a:pathLst>
            </a:custGeom>
            <a:noFill/>
            <a:ln w="1309" cap="rnd">
              <a:solidFill>
                <a:srgbClr val="C4DBF7"/>
              </a:solidFill>
              <a:prstDash val="solid"/>
              <a:miter/>
            </a:ln>
          </p:spPr>
          <p:txBody>
            <a:bodyPr rtlCol="0" anchor="ctr"/>
            <a:lstStyle/>
            <a:p>
              <a:endParaRPr lang="zh-CN" altLang="en-US"/>
            </a:p>
          </p:txBody>
        </p:sp>
        <p:sp>
          <p:nvSpPr>
            <p:cNvPr id="570" name="任意多边形: 形状 569">
              <a:extLst>
                <a:ext uri="{FF2B5EF4-FFF2-40B4-BE49-F238E27FC236}">
                  <a16:creationId xmlns:a16="http://schemas.microsoft.com/office/drawing/2014/main" id="{CB25FE05-3DDB-10A8-D059-B0E8E40BEC15}"/>
                </a:ext>
              </a:extLst>
            </p:cNvPr>
            <p:cNvSpPr/>
            <p:nvPr/>
          </p:nvSpPr>
          <p:spPr>
            <a:xfrm>
              <a:off x="5175009" y="3296586"/>
              <a:ext cx="30222" cy="144015"/>
            </a:xfrm>
            <a:custGeom>
              <a:avLst/>
              <a:gdLst>
                <a:gd name="connsiteX0" fmla="*/ 15229 w 30222"/>
                <a:gd name="connsiteY0" fmla="*/ -59 h 144015"/>
                <a:gd name="connsiteX1" fmla="*/ -485 w 30222"/>
                <a:gd name="connsiteY1" fmla="*/ -59 h 144015"/>
                <a:gd name="connsiteX2" fmla="*/ 13919 w 30222"/>
                <a:gd name="connsiteY2" fmla="*/ 14463 h 144015"/>
                <a:gd name="connsiteX3" fmla="*/ 13919 w 30222"/>
                <a:gd name="connsiteY3" fmla="*/ 143956 h 144015"/>
                <a:gd name="connsiteX4" fmla="*/ 29738 w 30222"/>
                <a:gd name="connsiteY4" fmla="*/ 143956 h 144015"/>
                <a:gd name="connsiteX5" fmla="*/ 29738 w 30222"/>
                <a:gd name="connsiteY5" fmla="*/ 14463 h 144015"/>
                <a:gd name="connsiteX6" fmla="*/ 15241 w 30222"/>
                <a:gd name="connsiteY6" fmla="*/ -59 h 144015"/>
                <a:gd name="connsiteX7" fmla="*/ 15229 w 30222"/>
                <a:gd name="connsiteY7" fmla="*/ -59 h 144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222" h="144015">
                  <a:moveTo>
                    <a:pt x="15229" y="-59"/>
                  </a:moveTo>
                  <a:lnTo>
                    <a:pt x="-485" y="-59"/>
                  </a:lnTo>
                  <a:cubicBezTo>
                    <a:pt x="7489" y="-1"/>
                    <a:pt x="13932" y="6486"/>
                    <a:pt x="13919" y="14463"/>
                  </a:cubicBezTo>
                  <a:lnTo>
                    <a:pt x="13919" y="143956"/>
                  </a:lnTo>
                  <a:lnTo>
                    <a:pt x="29738" y="143956"/>
                  </a:lnTo>
                  <a:lnTo>
                    <a:pt x="29738" y="14463"/>
                  </a:lnTo>
                  <a:cubicBezTo>
                    <a:pt x="29750" y="6451"/>
                    <a:pt x="23255" y="-51"/>
                    <a:pt x="15241" y="-59"/>
                  </a:cubicBezTo>
                  <a:cubicBezTo>
                    <a:pt x="15241" y="-59"/>
                    <a:pt x="15229" y="-59"/>
                    <a:pt x="15229" y="-59"/>
                  </a:cubicBezTo>
                  <a:close/>
                </a:path>
              </a:pathLst>
            </a:custGeom>
            <a:solidFill>
              <a:srgbClr val="3B4FC4"/>
            </a:solidFill>
            <a:ln w="1309" cap="flat">
              <a:noFill/>
              <a:prstDash val="solid"/>
              <a:miter/>
            </a:ln>
          </p:spPr>
          <p:txBody>
            <a:bodyPr rtlCol="0" anchor="ctr"/>
            <a:lstStyle/>
            <a:p>
              <a:endParaRPr lang="zh-CN" altLang="en-US"/>
            </a:p>
          </p:txBody>
        </p:sp>
        <p:sp>
          <p:nvSpPr>
            <p:cNvPr id="571" name="任意多边形: 形状 570">
              <a:extLst>
                <a:ext uri="{FF2B5EF4-FFF2-40B4-BE49-F238E27FC236}">
                  <a16:creationId xmlns:a16="http://schemas.microsoft.com/office/drawing/2014/main" id="{31DBA111-8BC3-F1A8-576B-CBFF185CDE01}"/>
                </a:ext>
              </a:extLst>
            </p:cNvPr>
            <p:cNvSpPr/>
            <p:nvPr/>
          </p:nvSpPr>
          <p:spPr>
            <a:xfrm>
              <a:off x="4929877" y="3440601"/>
              <a:ext cx="275406" cy="8734"/>
            </a:xfrm>
            <a:custGeom>
              <a:avLst/>
              <a:gdLst>
                <a:gd name="connsiteX0" fmla="*/ 0 w 275406"/>
                <a:gd name="connsiteY0" fmla="*/ 0 h 8734"/>
                <a:gd name="connsiteX1" fmla="*/ 275407 w 275406"/>
                <a:gd name="connsiteY1" fmla="*/ 0 h 8734"/>
                <a:gd name="connsiteX2" fmla="*/ 275407 w 275406"/>
                <a:gd name="connsiteY2" fmla="*/ 8734 h 8734"/>
                <a:gd name="connsiteX3" fmla="*/ 0 w 275406"/>
                <a:gd name="connsiteY3" fmla="*/ 8734 h 8734"/>
              </a:gdLst>
              <a:ahLst/>
              <a:cxnLst>
                <a:cxn ang="0">
                  <a:pos x="connsiteX0" y="connsiteY0"/>
                </a:cxn>
                <a:cxn ang="0">
                  <a:pos x="connsiteX1" y="connsiteY1"/>
                </a:cxn>
                <a:cxn ang="0">
                  <a:pos x="connsiteX2" y="connsiteY2"/>
                </a:cxn>
                <a:cxn ang="0">
                  <a:pos x="connsiteX3" y="connsiteY3"/>
                </a:cxn>
              </a:cxnLst>
              <a:rect l="l" t="t" r="r" b="b"/>
              <a:pathLst>
                <a:path w="275406" h="8734">
                  <a:moveTo>
                    <a:pt x="0" y="0"/>
                  </a:moveTo>
                  <a:lnTo>
                    <a:pt x="275407" y="0"/>
                  </a:lnTo>
                  <a:lnTo>
                    <a:pt x="275407" y="8734"/>
                  </a:lnTo>
                  <a:lnTo>
                    <a:pt x="0" y="8734"/>
                  </a:lnTo>
                  <a:close/>
                </a:path>
              </a:pathLst>
            </a:custGeom>
            <a:gradFill>
              <a:gsLst>
                <a:gs pos="0">
                  <a:srgbClr val="FFFFFF">
                    <a:alpha val="0"/>
                  </a:srgbClr>
                </a:gs>
                <a:gs pos="83000">
                  <a:srgbClr val="000000"/>
                </a:gs>
              </a:gsLst>
              <a:lin ang="16200000" scaled="1"/>
            </a:gradFill>
            <a:ln w="1309" cap="flat">
              <a:noFill/>
              <a:prstDash val="solid"/>
              <a:miter/>
            </a:ln>
          </p:spPr>
          <p:txBody>
            <a:bodyPr rtlCol="0" anchor="ctr"/>
            <a:lstStyle/>
            <a:p>
              <a:endParaRPr lang="zh-CN" altLang="en-US"/>
            </a:p>
          </p:txBody>
        </p:sp>
        <p:sp>
          <p:nvSpPr>
            <p:cNvPr id="572" name="任意多边形: 形状 571">
              <a:extLst>
                <a:ext uri="{FF2B5EF4-FFF2-40B4-BE49-F238E27FC236}">
                  <a16:creationId xmlns:a16="http://schemas.microsoft.com/office/drawing/2014/main" id="{39BF6426-9D1D-EF80-28F5-B8FCF7D13B6B}"/>
                </a:ext>
              </a:extLst>
            </p:cNvPr>
            <p:cNvSpPr/>
            <p:nvPr/>
          </p:nvSpPr>
          <p:spPr>
            <a:xfrm>
              <a:off x="5054210" y="3449335"/>
              <a:ext cx="10920" cy="10920"/>
            </a:xfrm>
            <a:custGeom>
              <a:avLst/>
              <a:gdLst>
                <a:gd name="connsiteX0" fmla="*/ 10436 w 10920"/>
                <a:gd name="connsiteY0" fmla="*/ 5402 h 10920"/>
                <a:gd name="connsiteX1" fmla="*/ 4975 w 10920"/>
                <a:gd name="connsiteY1" fmla="*/ 10862 h 10920"/>
                <a:gd name="connsiteX2" fmla="*/ -485 w 10920"/>
                <a:gd name="connsiteY2" fmla="*/ 5402 h 10920"/>
                <a:gd name="connsiteX3" fmla="*/ 4975 w 10920"/>
                <a:gd name="connsiteY3" fmla="*/ -59 h 10920"/>
                <a:gd name="connsiteX4" fmla="*/ 10436 w 10920"/>
                <a:gd name="connsiteY4" fmla="*/ 5376 h 10920"/>
                <a:gd name="connsiteX5" fmla="*/ 10436 w 10920"/>
                <a:gd name="connsiteY5" fmla="*/ 5402 h 10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20" h="10920">
                  <a:moveTo>
                    <a:pt x="10436" y="5402"/>
                  </a:moveTo>
                  <a:cubicBezTo>
                    <a:pt x="10436" y="8418"/>
                    <a:pt x="7988" y="10862"/>
                    <a:pt x="4975" y="10862"/>
                  </a:cubicBezTo>
                  <a:cubicBezTo>
                    <a:pt x="1964" y="10862"/>
                    <a:pt x="-485" y="8418"/>
                    <a:pt x="-485" y="5402"/>
                  </a:cubicBezTo>
                  <a:cubicBezTo>
                    <a:pt x="-485" y="2386"/>
                    <a:pt x="1964" y="-59"/>
                    <a:pt x="4975" y="-59"/>
                  </a:cubicBezTo>
                  <a:cubicBezTo>
                    <a:pt x="7988" y="-66"/>
                    <a:pt x="10423" y="2367"/>
                    <a:pt x="10436" y="5376"/>
                  </a:cubicBezTo>
                  <a:cubicBezTo>
                    <a:pt x="10436" y="5385"/>
                    <a:pt x="10436" y="5393"/>
                    <a:pt x="10436" y="5402"/>
                  </a:cubicBezTo>
                  <a:close/>
                </a:path>
              </a:pathLst>
            </a:custGeom>
            <a:solidFill>
              <a:srgbClr val="3D6FD3"/>
            </a:solidFill>
            <a:ln w="1309" cap="flat">
              <a:noFill/>
              <a:prstDash val="solid"/>
              <a:miter/>
            </a:ln>
          </p:spPr>
          <p:txBody>
            <a:bodyPr rtlCol="0" anchor="ctr"/>
            <a:lstStyle/>
            <a:p>
              <a:endParaRPr lang="zh-CN" altLang="en-US"/>
            </a:p>
          </p:txBody>
        </p:sp>
        <p:sp>
          <p:nvSpPr>
            <p:cNvPr id="573" name="任意多边形: 形状 572">
              <a:extLst>
                <a:ext uri="{FF2B5EF4-FFF2-40B4-BE49-F238E27FC236}">
                  <a16:creationId xmlns:a16="http://schemas.microsoft.com/office/drawing/2014/main" id="{AB5E74E9-4018-513F-5252-B4FF9EC24E16}"/>
                </a:ext>
              </a:extLst>
            </p:cNvPr>
            <p:cNvSpPr/>
            <p:nvPr/>
          </p:nvSpPr>
          <p:spPr>
            <a:xfrm>
              <a:off x="5019339" y="3498593"/>
              <a:ext cx="33464" cy="8843"/>
            </a:xfrm>
            <a:custGeom>
              <a:avLst/>
              <a:gdLst>
                <a:gd name="connsiteX0" fmla="*/ 11143 w 33464"/>
                <a:gd name="connsiteY0" fmla="*/ 247 h 8843"/>
                <a:gd name="connsiteX1" fmla="*/ -197 w 33464"/>
                <a:gd name="connsiteY1" fmla="*/ 8785 h 8843"/>
                <a:gd name="connsiteX2" fmla="*/ 32893 w 33464"/>
                <a:gd name="connsiteY2" fmla="*/ 8785 h 8843"/>
                <a:gd name="connsiteX3" fmla="*/ 11143 w 33464"/>
                <a:gd name="connsiteY3" fmla="*/ 247 h 8843"/>
              </a:gdLst>
              <a:ahLst/>
              <a:cxnLst>
                <a:cxn ang="0">
                  <a:pos x="connsiteX0" y="connsiteY0"/>
                </a:cxn>
                <a:cxn ang="0">
                  <a:pos x="connsiteX1" y="connsiteY1"/>
                </a:cxn>
                <a:cxn ang="0">
                  <a:pos x="connsiteX2" y="connsiteY2"/>
                </a:cxn>
                <a:cxn ang="0">
                  <a:pos x="connsiteX3" y="connsiteY3"/>
                </a:cxn>
              </a:cxnLst>
              <a:rect l="l" t="t" r="r" b="b"/>
              <a:pathLst>
                <a:path w="33464" h="8843">
                  <a:moveTo>
                    <a:pt x="11143" y="247"/>
                  </a:moveTo>
                  <a:cubicBezTo>
                    <a:pt x="-3340" y="2329"/>
                    <a:pt x="-197" y="8785"/>
                    <a:pt x="-197" y="8785"/>
                  </a:cubicBezTo>
                  <a:lnTo>
                    <a:pt x="32893" y="8785"/>
                  </a:lnTo>
                  <a:cubicBezTo>
                    <a:pt x="33928" y="7711"/>
                    <a:pt x="25612" y="-1875"/>
                    <a:pt x="11143" y="247"/>
                  </a:cubicBezTo>
                  <a:close/>
                </a:path>
              </a:pathLst>
            </a:custGeom>
            <a:solidFill>
              <a:srgbClr val="DFEAF4"/>
            </a:solidFill>
            <a:ln w="1309" cap="flat">
              <a:noFill/>
              <a:prstDash val="solid"/>
              <a:miter/>
            </a:ln>
          </p:spPr>
          <p:txBody>
            <a:bodyPr rtlCol="0" anchor="ctr"/>
            <a:lstStyle/>
            <a:p>
              <a:endParaRPr lang="zh-CN" altLang="en-US"/>
            </a:p>
          </p:txBody>
        </p:sp>
        <p:sp>
          <p:nvSpPr>
            <p:cNvPr id="574" name="任意多边形: 形状 573">
              <a:extLst>
                <a:ext uri="{FF2B5EF4-FFF2-40B4-BE49-F238E27FC236}">
                  <a16:creationId xmlns:a16="http://schemas.microsoft.com/office/drawing/2014/main" id="{58D16158-B85D-FDD4-11B4-4CB45ABD0B89}"/>
                </a:ext>
              </a:extLst>
            </p:cNvPr>
            <p:cNvSpPr/>
            <p:nvPr/>
          </p:nvSpPr>
          <p:spPr>
            <a:xfrm>
              <a:off x="5019339" y="3498623"/>
              <a:ext cx="30502" cy="8773"/>
            </a:xfrm>
            <a:custGeom>
              <a:avLst/>
              <a:gdLst>
                <a:gd name="connsiteX0" fmla="*/ 13657 w 30502"/>
                <a:gd name="connsiteY0" fmla="*/ -59 h 8773"/>
                <a:gd name="connsiteX1" fmla="*/ 11143 w 30502"/>
                <a:gd name="connsiteY1" fmla="*/ 177 h 8773"/>
                <a:gd name="connsiteX2" fmla="*/ -197 w 30502"/>
                <a:gd name="connsiteY2" fmla="*/ 8715 h 8773"/>
                <a:gd name="connsiteX3" fmla="*/ 29921 w 30502"/>
                <a:gd name="connsiteY3" fmla="*/ 8715 h 8773"/>
                <a:gd name="connsiteX4" fmla="*/ 13657 w 30502"/>
                <a:gd name="connsiteY4" fmla="*/ -59 h 8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02" h="8773">
                  <a:moveTo>
                    <a:pt x="13657" y="-59"/>
                  </a:moveTo>
                  <a:cubicBezTo>
                    <a:pt x="12845" y="-59"/>
                    <a:pt x="12007" y="20"/>
                    <a:pt x="11143" y="177"/>
                  </a:cubicBezTo>
                  <a:cubicBezTo>
                    <a:pt x="-3340" y="2259"/>
                    <a:pt x="-197" y="8715"/>
                    <a:pt x="-197" y="8715"/>
                  </a:cubicBezTo>
                  <a:lnTo>
                    <a:pt x="29921" y="8715"/>
                  </a:lnTo>
                  <a:cubicBezTo>
                    <a:pt x="30876" y="7824"/>
                    <a:pt x="24735" y="518"/>
                    <a:pt x="13657" y="-59"/>
                  </a:cubicBezTo>
                  <a:close/>
                </a:path>
              </a:pathLst>
            </a:custGeom>
            <a:gradFill>
              <a:gsLst>
                <a:gs pos="0">
                  <a:srgbClr val="FFFFFF">
                    <a:alpha val="0"/>
                  </a:srgbClr>
                </a:gs>
                <a:gs pos="83000">
                  <a:srgbClr val="000000"/>
                </a:gs>
              </a:gsLst>
              <a:lin ang="5400000" scaled="1"/>
            </a:gradFill>
            <a:ln w="1309" cap="flat">
              <a:noFill/>
              <a:prstDash val="solid"/>
              <a:miter/>
            </a:ln>
          </p:spPr>
          <p:txBody>
            <a:bodyPr rtlCol="0" anchor="ctr"/>
            <a:lstStyle/>
            <a:p>
              <a:endParaRPr lang="zh-CN" altLang="en-US"/>
            </a:p>
          </p:txBody>
        </p:sp>
        <p:sp>
          <p:nvSpPr>
            <p:cNvPr id="575" name="任意多边形: 形状 574">
              <a:extLst>
                <a:ext uri="{FF2B5EF4-FFF2-40B4-BE49-F238E27FC236}">
                  <a16:creationId xmlns:a16="http://schemas.microsoft.com/office/drawing/2014/main" id="{685D8407-9C30-559D-1922-7E41DA199ACA}"/>
                </a:ext>
              </a:extLst>
            </p:cNvPr>
            <p:cNvSpPr/>
            <p:nvPr/>
          </p:nvSpPr>
          <p:spPr>
            <a:xfrm>
              <a:off x="4960950" y="3314381"/>
              <a:ext cx="8747" cy="8747"/>
            </a:xfrm>
            <a:custGeom>
              <a:avLst/>
              <a:gdLst>
                <a:gd name="connsiteX0" fmla="*/ 8747 w 8747"/>
                <a:gd name="connsiteY0" fmla="*/ 4374 h 8747"/>
                <a:gd name="connsiteX1" fmla="*/ 4373 w 8747"/>
                <a:gd name="connsiteY1" fmla="*/ 8747 h 8747"/>
                <a:gd name="connsiteX2" fmla="*/ 0 w 8747"/>
                <a:gd name="connsiteY2" fmla="*/ 4374 h 8747"/>
                <a:gd name="connsiteX3" fmla="*/ 4373 w 8747"/>
                <a:gd name="connsiteY3" fmla="*/ 0 h 8747"/>
                <a:gd name="connsiteX4" fmla="*/ 8747 w 8747"/>
                <a:gd name="connsiteY4" fmla="*/ 4374 h 87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47" h="8747">
                  <a:moveTo>
                    <a:pt x="8747" y="4374"/>
                  </a:moveTo>
                  <a:cubicBezTo>
                    <a:pt x="8747" y="6789"/>
                    <a:pt x="6789" y="8747"/>
                    <a:pt x="4373" y="8747"/>
                  </a:cubicBezTo>
                  <a:cubicBezTo>
                    <a:pt x="1958" y="8747"/>
                    <a:pt x="0" y="6789"/>
                    <a:pt x="0" y="4374"/>
                  </a:cubicBezTo>
                  <a:cubicBezTo>
                    <a:pt x="0" y="1958"/>
                    <a:pt x="1958" y="0"/>
                    <a:pt x="4373" y="0"/>
                  </a:cubicBezTo>
                  <a:cubicBezTo>
                    <a:pt x="6789" y="0"/>
                    <a:pt x="8747" y="1958"/>
                    <a:pt x="8747" y="4374"/>
                  </a:cubicBezTo>
                  <a:close/>
                </a:path>
              </a:pathLst>
            </a:custGeom>
            <a:solidFill>
              <a:srgbClr val="699CED"/>
            </a:solidFill>
            <a:ln w="1309" cap="flat">
              <a:noFill/>
              <a:prstDash val="solid"/>
              <a:miter/>
            </a:ln>
          </p:spPr>
          <p:txBody>
            <a:bodyPr rtlCol="0" anchor="ctr"/>
            <a:lstStyle/>
            <a:p>
              <a:endParaRPr lang="zh-CN" altLang="en-US"/>
            </a:p>
          </p:txBody>
        </p:sp>
        <p:sp>
          <p:nvSpPr>
            <p:cNvPr id="576" name="任意多边形: 形状 575">
              <a:extLst>
                <a:ext uri="{FF2B5EF4-FFF2-40B4-BE49-F238E27FC236}">
                  <a16:creationId xmlns:a16="http://schemas.microsoft.com/office/drawing/2014/main" id="{2516CC55-6D67-6F41-0383-80621F47A6B9}"/>
                </a:ext>
              </a:extLst>
            </p:cNvPr>
            <p:cNvSpPr/>
            <p:nvPr/>
          </p:nvSpPr>
          <p:spPr>
            <a:xfrm>
              <a:off x="4960911" y="3350483"/>
              <a:ext cx="3273" cy="3273"/>
            </a:xfrm>
            <a:custGeom>
              <a:avLst/>
              <a:gdLst>
                <a:gd name="connsiteX0" fmla="*/ 2789 w 3273"/>
                <a:gd name="connsiteY0" fmla="*/ 1578 h 3273"/>
                <a:gd name="connsiteX1" fmla="*/ 1152 w 3273"/>
                <a:gd name="connsiteY1" fmla="*/ 3215 h 3273"/>
                <a:gd name="connsiteX2" fmla="*/ -485 w 3273"/>
                <a:gd name="connsiteY2" fmla="*/ 1578 h 3273"/>
                <a:gd name="connsiteX3" fmla="*/ 1152 w 3273"/>
                <a:gd name="connsiteY3" fmla="*/ -59 h 3273"/>
                <a:gd name="connsiteX4" fmla="*/ 1165 w 3273"/>
                <a:gd name="connsiteY4" fmla="*/ -59 h 3273"/>
                <a:gd name="connsiteX5" fmla="*/ 2789 w 3273"/>
                <a:gd name="connsiteY5" fmla="*/ 1565 h 3273"/>
                <a:gd name="connsiteX6" fmla="*/ 2789 w 3273"/>
                <a:gd name="connsiteY6" fmla="*/ 1578 h 3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3" h="3273">
                  <a:moveTo>
                    <a:pt x="2789" y="1578"/>
                  </a:moveTo>
                  <a:cubicBezTo>
                    <a:pt x="2789" y="2482"/>
                    <a:pt x="2055" y="3215"/>
                    <a:pt x="1152" y="3215"/>
                  </a:cubicBezTo>
                  <a:cubicBezTo>
                    <a:pt x="248" y="3215"/>
                    <a:pt x="-485" y="2482"/>
                    <a:pt x="-485" y="1578"/>
                  </a:cubicBezTo>
                  <a:cubicBezTo>
                    <a:pt x="-485" y="675"/>
                    <a:pt x="248" y="-59"/>
                    <a:pt x="1152" y="-59"/>
                  </a:cubicBezTo>
                  <a:cubicBezTo>
                    <a:pt x="1152" y="-59"/>
                    <a:pt x="1165" y="-59"/>
                    <a:pt x="1165" y="-59"/>
                  </a:cubicBezTo>
                  <a:cubicBezTo>
                    <a:pt x="2055" y="-59"/>
                    <a:pt x="2789" y="668"/>
                    <a:pt x="2789" y="1565"/>
                  </a:cubicBezTo>
                  <a:cubicBezTo>
                    <a:pt x="2789" y="1569"/>
                    <a:pt x="2789" y="1574"/>
                    <a:pt x="2789" y="1578"/>
                  </a:cubicBezTo>
                  <a:close/>
                </a:path>
              </a:pathLst>
            </a:custGeom>
            <a:solidFill>
              <a:srgbClr val="699CED"/>
            </a:solidFill>
            <a:ln w="1309" cap="flat">
              <a:noFill/>
              <a:prstDash val="solid"/>
              <a:miter/>
            </a:ln>
          </p:spPr>
          <p:txBody>
            <a:bodyPr rtlCol="0" anchor="ctr"/>
            <a:lstStyle/>
            <a:p>
              <a:endParaRPr lang="zh-CN" altLang="en-US"/>
            </a:p>
          </p:txBody>
        </p:sp>
        <p:sp>
          <p:nvSpPr>
            <p:cNvPr id="577" name="任意多边形: 形状 576">
              <a:extLst>
                <a:ext uri="{FF2B5EF4-FFF2-40B4-BE49-F238E27FC236}">
                  <a16:creationId xmlns:a16="http://schemas.microsoft.com/office/drawing/2014/main" id="{5C92D90D-8A8F-447A-5F51-C4330BD17C42}"/>
                </a:ext>
              </a:extLst>
            </p:cNvPr>
            <p:cNvSpPr/>
            <p:nvPr/>
          </p:nvSpPr>
          <p:spPr>
            <a:xfrm>
              <a:off x="4967026" y="3351295"/>
              <a:ext cx="17795" cy="1636"/>
            </a:xfrm>
            <a:custGeom>
              <a:avLst/>
              <a:gdLst>
                <a:gd name="connsiteX0" fmla="*/ 16486 w 17795"/>
                <a:gd name="connsiteY0" fmla="*/ 1578 h 1636"/>
                <a:gd name="connsiteX1" fmla="*/ 327 w 17795"/>
                <a:gd name="connsiteY1" fmla="*/ 1578 h 1636"/>
                <a:gd name="connsiteX2" fmla="*/ -485 w 17795"/>
                <a:gd name="connsiteY2" fmla="*/ 766 h 1636"/>
                <a:gd name="connsiteX3" fmla="*/ -485 w 17795"/>
                <a:gd name="connsiteY3" fmla="*/ 766 h 1636"/>
                <a:gd name="connsiteX4" fmla="*/ 327 w 17795"/>
                <a:gd name="connsiteY4" fmla="*/ -59 h 1636"/>
                <a:gd name="connsiteX5" fmla="*/ 16486 w 17795"/>
                <a:gd name="connsiteY5" fmla="*/ -59 h 1636"/>
                <a:gd name="connsiteX6" fmla="*/ 17310 w 17795"/>
                <a:gd name="connsiteY6" fmla="*/ 766 h 1636"/>
                <a:gd name="connsiteX7" fmla="*/ 17310 w 17795"/>
                <a:gd name="connsiteY7" fmla="*/ 766 h 1636"/>
                <a:gd name="connsiteX8" fmla="*/ 16486 w 17795"/>
                <a:gd name="connsiteY8" fmla="*/ 1578 h 1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95" h="1636">
                  <a:moveTo>
                    <a:pt x="16486" y="1578"/>
                  </a:moveTo>
                  <a:lnTo>
                    <a:pt x="327" y="1578"/>
                  </a:lnTo>
                  <a:cubicBezTo>
                    <a:pt x="-118" y="1578"/>
                    <a:pt x="-485" y="1214"/>
                    <a:pt x="-485" y="766"/>
                  </a:cubicBezTo>
                  <a:lnTo>
                    <a:pt x="-485" y="766"/>
                  </a:lnTo>
                  <a:cubicBezTo>
                    <a:pt x="-485" y="316"/>
                    <a:pt x="-118" y="-52"/>
                    <a:pt x="327" y="-59"/>
                  </a:cubicBezTo>
                  <a:lnTo>
                    <a:pt x="16486" y="-59"/>
                  </a:lnTo>
                  <a:cubicBezTo>
                    <a:pt x="16944" y="-59"/>
                    <a:pt x="17310" y="311"/>
                    <a:pt x="17310" y="766"/>
                  </a:cubicBezTo>
                  <a:lnTo>
                    <a:pt x="17310" y="766"/>
                  </a:lnTo>
                  <a:cubicBezTo>
                    <a:pt x="17298" y="1217"/>
                    <a:pt x="16931" y="1578"/>
                    <a:pt x="16486" y="1578"/>
                  </a:cubicBezTo>
                  <a:close/>
                </a:path>
              </a:pathLst>
            </a:custGeom>
            <a:solidFill>
              <a:srgbClr val="699CED"/>
            </a:solidFill>
            <a:ln w="1309" cap="flat">
              <a:noFill/>
              <a:prstDash val="solid"/>
              <a:miter/>
            </a:ln>
          </p:spPr>
          <p:txBody>
            <a:bodyPr rtlCol="0" anchor="ctr"/>
            <a:lstStyle/>
            <a:p>
              <a:endParaRPr lang="zh-CN" altLang="en-US"/>
            </a:p>
          </p:txBody>
        </p:sp>
        <p:sp>
          <p:nvSpPr>
            <p:cNvPr id="578" name="任意多边形: 形状 577">
              <a:extLst>
                <a:ext uri="{FF2B5EF4-FFF2-40B4-BE49-F238E27FC236}">
                  <a16:creationId xmlns:a16="http://schemas.microsoft.com/office/drawing/2014/main" id="{294D0E2C-EE73-BD52-B79C-C9DFCA32BFF7}"/>
                </a:ext>
              </a:extLst>
            </p:cNvPr>
            <p:cNvSpPr/>
            <p:nvPr/>
          </p:nvSpPr>
          <p:spPr>
            <a:xfrm>
              <a:off x="4960911" y="3357502"/>
              <a:ext cx="3273" cy="3273"/>
            </a:xfrm>
            <a:custGeom>
              <a:avLst/>
              <a:gdLst>
                <a:gd name="connsiteX0" fmla="*/ 2789 w 3273"/>
                <a:gd name="connsiteY0" fmla="*/ 1578 h 3273"/>
                <a:gd name="connsiteX1" fmla="*/ 1152 w 3273"/>
                <a:gd name="connsiteY1" fmla="*/ 3215 h 3273"/>
                <a:gd name="connsiteX2" fmla="*/ -485 w 3273"/>
                <a:gd name="connsiteY2" fmla="*/ 1578 h 3273"/>
                <a:gd name="connsiteX3" fmla="*/ 1152 w 3273"/>
                <a:gd name="connsiteY3" fmla="*/ -59 h 3273"/>
                <a:gd name="connsiteX4" fmla="*/ 1165 w 3273"/>
                <a:gd name="connsiteY4" fmla="*/ -59 h 3273"/>
                <a:gd name="connsiteX5" fmla="*/ 2789 w 3273"/>
                <a:gd name="connsiteY5" fmla="*/ 1578 h 3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73" h="3273">
                  <a:moveTo>
                    <a:pt x="2789" y="1578"/>
                  </a:moveTo>
                  <a:cubicBezTo>
                    <a:pt x="2789" y="2482"/>
                    <a:pt x="2055" y="3215"/>
                    <a:pt x="1152" y="3215"/>
                  </a:cubicBezTo>
                  <a:cubicBezTo>
                    <a:pt x="248" y="3215"/>
                    <a:pt x="-485" y="2482"/>
                    <a:pt x="-485" y="1578"/>
                  </a:cubicBezTo>
                  <a:cubicBezTo>
                    <a:pt x="-485" y="675"/>
                    <a:pt x="248" y="-59"/>
                    <a:pt x="1152" y="-59"/>
                  </a:cubicBezTo>
                  <a:cubicBezTo>
                    <a:pt x="1152" y="-59"/>
                    <a:pt x="1165" y="-59"/>
                    <a:pt x="1165" y="-59"/>
                  </a:cubicBezTo>
                  <a:cubicBezTo>
                    <a:pt x="2069" y="-52"/>
                    <a:pt x="2789" y="680"/>
                    <a:pt x="2789" y="1578"/>
                  </a:cubicBezTo>
                  <a:close/>
                </a:path>
              </a:pathLst>
            </a:custGeom>
            <a:solidFill>
              <a:srgbClr val="699CED"/>
            </a:solidFill>
            <a:ln w="1309" cap="flat">
              <a:noFill/>
              <a:prstDash val="solid"/>
              <a:miter/>
            </a:ln>
          </p:spPr>
          <p:txBody>
            <a:bodyPr rtlCol="0" anchor="ctr"/>
            <a:lstStyle/>
            <a:p>
              <a:endParaRPr lang="zh-CN" altLang="en-US"/>
            </a:p>
          </p:txBody>
        </p:sp>
        <p:sp>
          <p:nvSpPr>
            <p:cNvPr id="579" name="任意多边形: 形状 578">
              <a:extLst>
                <a:ext uri="{FF2B5EF4-FFF2-40B4-BE49-F238E27FC236}">
                  <a16:creationId xmlns:a16="http://schemas.microsoft.com/office/drawing/2014/main" id="{3EF05335-DE0C-1ED9-CC28-54A8D0A288E7}"/>
                </a:ext>
              </a:extLst>
            </p:cNvPr>
            <p:cNvSpPr/>
            <p:nvPr/>
          </p:nvSpPr>
          <p:spPr>
            <a:xfrm>
              <a:off x="4967026" y="3358327"/>
              <a:ext cx="17795" cy="1623"/>
            </a:xfrm>
            <a:custGeom>
              <a:avLst/>
              <a:gdLst>
                <a:gd name="connsiteX0" fmla="*/ 16486 w 17795"/>
                <a:gd name="connsiteY0" fmla="*/ 1565 h 1623"/>
                <a:gd name="connsiteX1" fmla="*/ 327 w 17795"/>
                <a:gd name="connsiteY1" fmla="*/ 1565 h 1623"/>
                <a:gd name="connsiteX2" fmla="*/ -485 w 17795"/>
                <a:gd name="connsiteY2" fmla="*/ 753 h 1623"/>
                <a:gd name="connsiteX3" fmla="*/ -485 w 17795"/>
                <a:gd name="connsiteY3" fmla="*/ 753 h 1623"/>
                <a:gd name="connsiteX4" fmla="*/ 327 w 17795"/>
                <a:gd name="connsiteY4" fmla="*/ -59 h 1623"/>
                <a:gd name="connsiteX5" fmla="*/ 16486 w 17795"/>
                <a:gd name="connsiteY5" fmla="*/ -59 h 1623"/>
                <a:gd name="connsiteX6" fmla="*/ 17310 w 17795"/>
                <a:gd name="connsiteY6" fmla="*/ 753 h 1623"/>
                <a:gd name="connsiteX7" fmla="*/ 17310 w 17795"/>
                <a:gd name="connsiteY7" fmla="*/ 753 h 1623"/>
                <a:gd name="connsiteX8" fmla="*/ 16486 w 17795"/>
                <a:gd name="connsiteY8" fmla="*/ 1565 h 1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95" h="1623">
                  <a:moveTo>
                    <a:pt x="16486" y="1565"/>
                  </a:moveTo>
                  <a:lnTo>
                    <a:pt x="327" y="1565"/>
                  </a:lnTo>
                  <a:cubicBezTo>
                    <a:pt x="-118" y="1565"/>
                    <a:pt x="-485" y="1201"/>
                    <a:pt x="-485" y="753"/>
                  </a:cubicBezTo>
                  <a:lnTo>
                    <a:pt x="-485" y="753"/>
                  </a:lnTo>
                  <a:cubicBezTo>
                    <a:pt x="-485" y="305"/>
                    <a:pt x="-118" y="-59"/>
                    <a:pt x="327" y="-59"/>
                  </a:cubicBezTo>
                  <a:lnTo>
                    <a:pt x="16486" y="-59"/>
                  </a:lnTo>
                  <a:cubicBezTo>
                    <a:pt x="16931" y="-59"/>
                    <a:pt x="17298" y="303"/>
                    <a:pt x="17310" y="753"/>
                  </a:cubicBezTo>
                  <a:lnTo>
                    <a:pt x="17310" y="753"/>
                  </a:lnTo>
                  <a:cubicBezTo>
                    <a:pt x="17298" y="1204"/>
                    <a:pt x="16931" y="1565"/>
                    <a:pt x="16486" y="1565"/>
                  </a:cubicBezTo>
                  <a:close/>
                </a:path>
              </a:pathLst>
            </a:custGeom>
            <a:solidFill>
              <a:srgbClr val="699CED"/>
            </a:solidFill>
            <a:ln w="1309" cap="flat">
              <a:noFill/>
              <a:prstDash val="solid"/>
              <a:miter/>
            </a:ln>
          </p:spPr>
          <p:txBody>
            <a:bodyPr rtlCol="0" anchor="ctr"/>
            <a:lstStyle/>
            <a:p>
              <a:endParaRPr lang="zh-CN" altLang="en-US"/>
            </a:p>
          </p:txBody>
        </p:sp>
        <p:sp>
          <p:nvSpPr>
            <p:cNvPr id="580" name="任意多边形: 形状 579">
              <a:extLst>
                <a:ext uri="{FF2B5EF4-FFF2-40B4-BE49-F238E27FC236}">
                  <a16:creationId xmlns:a16="http://schemas.microsoft.com/office/drawing/2014/main" id="{3F9053A5-7BCE-629B-262C-B4828A6F8A34}"/>
                </a:ext>
              </a:extLst>
            </p:cNvPr>
            <p:cNvSpPr/>
            <p:nvPr/>
          </p:nvSpPr>
          <p:spPr>
            <a:xfrm>
              <a:off x="4960911" y="3364534"/>
              <a:ext cx="3273" cy="3273"/>
            </a:xfrm>
            <a:custGeom>
              <a:avLst/>
              <a:gdLst>
                <a:gd name="connsiteX0" fmla="*/ 2789 w 3273"/>
                <a:gd name="connsiteY0" fmla="*/ 1565 h 3273"/>
                <a:gd name="connsiteX1" fmla="*/ 1165 w 3273"/>
                <a:gd name="connsiteY1" fmla="*/ 3215 h 3273"/>
                <a:gd name="connsiteX2" fmla="*/ -485 w 3273"/>
                <a:gd name="connsiteY2" fmla="*/ 1591 h 3273"/>
                <a:gd name="connsiteX3" fmla="*/ 1139 w 3273"/>
                <a:gd name="connsiteY3" fmla="*/ -59 h 3273"/>
                <a:gd name="connsiteX4" fmla="*/ 1165 w 3273"/>
                <a:gd name="connsiteY4" fmla="*/ -59 h 3273"/>
                <a:gd name="connsiteX5" fmla="*/ 2789 w 3273"/>
                <a:gd name="connsiteY5" fmla="*/ 1565 h 3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73" h="3273">
                  <a:moveTo>
                    <a:pt x="2789" y="1565"/>
                  </a:moveTo>
                  <a:cubicBezTo>
                    <a:pt x="2802" y="2469"/>
                    <a:pt x="2069" y="3207"/>
                    <a:pt x="1165" y="3215"/>
                  </a:cubicBezTo>
                  <a:cubicBezTo>
                    <a:pt x="261" y="3222"/>
                    <a:pt x="-472" y="2495"/>
                    <a:pt x="-485" y="1591"/>
                  </a:cubicBezTo>
                  <a:cubicBezTo>
                    <a:pt x="-498" y="688"/>
                    <a:pt x="235" y="-51"/>
                    <a:pt x="1139" y="-59"/>
                  </a:cubicBezTo>
                  <a:cubicBezTo>
                    <a:pt x="1152" y="-59"/>
                    <a:pt x="1152" y="-59"/>
                    <a:pt x="1165" y="-59"/>
                  </a:cubicBezTo>
                  <a:cubicBezTo>
                    <a:pt x="2055" y="-52"/>
                    <a:pt x="2776" y="671"/>
                    <a:pt x="2789" y="1565"/>
                  </a:cubicBezTo>
                  <a:close/>
                </a:path>
              </a:pathLst>
            </a:custGeom>
            <a:solidFill>
              <a:srgbClr val="699CED"/>
            </a:solidFill>
            <a:ln w="1309" cap="flat">
              <a:noFill/>
              <a:prstDash val="solid"/>
              <a:miter/>
            </a:ln>
          </p:spPr>
          <p:txBody>
            <a:bodyPr rtlCol="0" anchor="ctr"/>
            <a:lstStyle/>
            <a:p>
              <a:endParaRPr lang="zh-CN" altLang="en-US"/>
            </a:p>
          </p:txBody>
        </p:sp>
        <p:sp>
          <p:nvSpPr>
            <p:cNvPr id="581" name="任意多边形: 形状 580">
              <a:extLst>
                <a:ext uri="{FF2B5EF4-FFF2-40B4-BE49-F238E27FC236}">
                  <a16:creationId xmlns:a16="http://schemas.microsoft.com/office/drawing/2014/main" id="{EC654C80-4A58-D725-EE27-DE275F14C3BB}"/>
                </a:ext>
              </a:extLst>
            </p:cNvPr>
            <p:cNvSpPr/>
            <p:nvPr/>
          </p:nvSpPr>
          <p:spPr>
            <a:xfrm>
              <a:off x="4967026" y="3365346"/>
              <a:ext cx="17795" cy="1636"/>
            </a:xfrm>
            <a:custGeom>
              <a:avLst/>
              <a:gdLst>
                <a:gd name="connsiteX0" fmla="*/ 16486 w 17795"/>
                <a:gd name="connsiteY0" fmla="*/ 1578 h 1636"/>
                <a:gd name="connsiteX1" fmla="*/ 327 w 17795"/>
                <a:gd name="connsiteY1" fmla="*/ 1578 h 1636"/>
                <a:gd name="connsiteX2" fmla="*/ -485 w 17795"/>
                <a:gd name="connsiteY2" fmla="*/ 753 h 1636"/>
                <a:gd name="connsiteX3" fmla="*/ -485 w 17795"/>
                <a:gd name="connsiteY3" fmla="*/ 753 h 1636"/>
                <a:gd name="connsiteX4" fmla="*/ 327 w 17795"/>
                <a:gd name="connsiteY4" fmla="*/ -59 h 1636"/>
                <a:gd name="connsiteX5" fmla="*/ 16486 w 17795"/>
                <a:gd name="connsiteY5" fmla="*/ -59 h 1636"/>
                <a:gd name="connsiteX6" fmla="*/ 17310 w 17795"/>
                <a:gd name="connsiteY6" fmla="*/ 753 h 1636"/>
                <a:gd name="connsiteX7" fmla="*/ 17310 w 17795"/>
                <a:gd name="connsiteY7" fmla="*/ 753 h 1636"/>
                <a:gd name="connsiteX8" fmla="*/ 16486 w 17795"/>
                <a:gd name="connsiteY8" fmla="*/ 1578 h 1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95" h="1636">
                  <a:moveTo>
                    <a:pt x="16486" y="1578"/>
                  </a:moveTo>
                  <a:lnTo>
                    <a:pt x="327" y="1578"/>
                  </a:lnTo>
                  <a:cubicBezTo>
                    <a:pt x="-118" y="1572"/>
                    <a:pt x="-485" y="1204"/>
                    <a:pt x="-485" y="753"/>
                  </a:cubicBezTo>
                  <a:lnTo>
                    <a:pt x="-485" y="753"/>
                  </a:lnTo>
                  <a:cubicBezTo>
                    <a:pt x="-485" y="305"/>
                    <a:pt x="-118" y="-59"/>
                    <a:pt x="327" y="-59"/>
                  </a:cubicBezTo>
                  <a:lnTo>
                    <a:pt x="16486" y="-59"/>
                  </a:lnTo>
                  <a:cubicBezTo>
                    <a:pt x="16931" y="-59"/>
                    <a:pt x="17298" y="303"/>
                    <a:pt x="17310" y="753"/>
                  </a:cubicBezTo>
                  <a:lnTo>
                    <a:pt x="17310" y="753"/>
                  </a:lnTo>
                  <a:cubicBezTo>
                    <a:pt x="17310" y="1209"/>
                    <a:pt x="16944" y="1578"/>
                    <a:pt x="16486" y="1578"/>
                  </a:cubicBezTo>
                  <a:close/>
                </a:path>
              </a:pathLst>
            </a:custGeom>
            <a:solidFill>
              <a:srgbClr val="699CED"/>
            </a:solidFill>
            <a:ln w="1309" cap="flat">
              <a:noFill/>
              <a:prstDash val="solid"/>
              <a:miter/>
            </a:ln>
          </p:spPr>
          <p:txBody>
            <a:bodyPr rtlCol="0" anchor="ctr"/>
            <a:lstStyle/>
            <a:p>
              <a:endParaRPr lang="zh-CN" altLang="en-US"/>
            </a:p>
          </p:txBody>
        </p:sp>
        <p:sp>
          <p:nvSpPr>
            <p:cNvPr id="582" name="任意多边形: 形状 581">
              <a:extLst>
                <a:ext uri="{FF2B5EF4-FFF2-40B4-BE49-F238E27FC236}">
                  <a16:creationId xmlns:a16="http://schemas.microsoft.com/office/drawing/2014/main" id="{C2613D4D-8946-7C5B-93F2-19C565E177E9}"/>
                </a:ext>
              </a:extLst>
            </p:cNvPr>
            <p:cNvSpPr/>
            <p:nvPr/>
          </p:nvSpPr>
          <p:spPr>
            <a:xfrm>
              <a:off x="4960911" y="3371553"/>
              <a:ext cx="3273" cy="3273"/>
            </a:xfrm>
            <a:custGeom>
              <a:avLst/>
              <a:gdLst>
                <a:gd name="connsiteX0" fmla="*/ 2789 w 3273"/>
                <a:gd name="connsiteY0" fmla="*/ 1578 h 3273"/>
                <a:gd name="connsiteX1" fmla="*/ 1152 w 3273"/>
                <a:gd name="connsiteY1" fmla="*/ 3215 h 3273"/>
                <a:gd name="connsiteX2" fmla="*/ -485 w 3273"/>
                <a:gd name="connsiteY2" fmla="*/ 1578 h 3273"/>
                <a:gd name="connsiteX3" fmla="*/ 1152 w 3273"/>
                <a:gd name="connsiteY3" fmla="*/ -59 h 3273"/>
                <a:gd name="connsiteX4" fmla="*/ 1165 w 3273"/>
                <a:gd name="connsiteY4" fmla="*/ -59 h 3273"/>
                <a:gd name="connsiteX5" fmla="*/ 2789 w 3273"/>
                <a:gd name="connsiteY5" fmla="*/ 1578 h 3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73" h="3273">
                  <a:moveTo>
                    <a:pt x="2789" y="1578"/>
                  </a:moveTo>
                  <a:cubicBezTo>
                    <a:pt x="2789" y="2482"/>
                    <a:pt x="2055" y="3215"/>
                    <a:pt x="1152" y="3215"/>
                  </a:cubicBezTo>
                  <a:cubicBezTo>
                    <a:pt x="248" y="3215"/>
                    <a:pt x="-485" y="2482"/>
                    <a:pt x="-485" y="1578"/>
                  </a:cubicBezTo>
                  <a:cubicBezTo>
                    <a:pt x="-485" y="675"/>
                    <a:pt x="248" y="-59"/>
                    <a:pt x="1152" y="-59"/>
                  </a:cubicBezTo>
                  <a:cubicBezTo>
                    <a:pt x="1152" y="-59"/>
                    <a:pt x="1165" y="-59"/>
                    <a:pt x="1165" y="-59"/>
                  </a:cubicBezTo>
                  <a:cubicBezTo>
                    <a:pt x="2069" y="-52"/>
                    <a:pt x="2789" y="680"/>
                    <a:pt x="2789" y="1578"/>
                  </a:cubicBezTo>
                  <a:close/>
                </a:path>
              </a:pathLst>
            </a:custGeom>
            <a:solidFill>
              <a:srgbClr val="699CED"/>
            </a:solidFill>
            <a:ln w="1309" cap="flat">
              <a:noFill/>
              <a:prstDash val="solid"/>
              <a:miter/>
            </a:ln>
          </p:spPr>
          <p:txBody>
            <a:bodyPr rtlCol="0" anchor="ctr"/>
            <a:lstStyle/>
            <a:p>
              <a:endParaRPr lang="zh-CN" altLang="en-US"/>
            </a:p>
          </p:txBody>
        </p:sp>
        <p:sp>
          <p:nvSpPr>
            <p:cNvPr id="583" name="任意多边形: 形状 582">
              <a:extLst>
                <a:ext uri="{FF2B5EF4-FFF2-40B4-BE49-F238E27FC236}">
                  <a16:creationId xmlns:a16="http://schemas.microsoft.com/office/drawing/2014/main" id="{6431C181-A451-A360-2A6F-4C4677808A51}"/>
                </a:ext>
              </a:extLst>
            </p:cNvPr>
            <p:cNvSpPr/>
            <p:nvPr/>
          </p:nvSpPr>
          <p:spPr>
            <a:xfrm>
              <a:off x="4967026" y="3372365"/>
              <a:ext cx="17795" cy="1636"/>
            </a:xfrm>
            <a:custGeom>
              <a:avLst/>
              <a:gdLst>
                <a:gd name="connsiteX0" fmla="*/ 16486 w 17795"/>
                <a:gd name="connsiteY0" fmla="*/ 1578 h 1636"/>
                <a:gd name="connsiteX1" fmla="*/ 327 w 17795"/>
                <a:gd name="connsiteY1" fmla="*/ 1578 h 1636"/>
                <a:gd name="connsiteX2" fmla="*/ -485 w 17795"/>
                <a:gd name="connsiteY2" fmla="*/ 766 h 1636"/>
                <a:gd name="connsiteX3" fmla="*/ -485 w 17795"/>
                <a:gd name="connsiteY3" fmla="*/ 766 h 1636"/>
                <a:gd name="connsiteX4" fmla="*/ 327 w 17795"/>
                <a:gd name="connsiteY4" fmla="*/ -59 h 1636"/>
                <a:gd name="connsiteX5" fmla="*/ 16486 w 17795"/>
                <a:gd name="connsiteY5" fmla="*/ -59 h 1636"/>
                <a:gd name="connsiteX6" fmla="*/ 17310 w 17795"/>
                <a:gd name="connsiteY6" fmla="*/ 766 h 1636"/>
                <a:gd name="connsiteX7" fmla="*/ 17310 w 17795"/>
                <a:gd name="connsiteY7" fmla="*/ 766 h 1636"/>
                <a:gd name="connsiteX8" fmla="*/ 16486 w 17795"/>
                <a:gd name="connsiteY8" fmla="*/ 1578 h 1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95" h="1636">
                  <a:moveTo>
                    <a:pt x="16486" y="1578"/>
                  </a:moveTo>
                  <a:lnTo>
                    <a:pt x="327" y="1578"/>
                  </a:lnTo>
                  <a:cubicBezTo>
                    <a:pt x="-118" y="1578"/>
                    <a:pt x="-485" y="1214"/>
                    <a:pt x="-485" y="766"/>
                  </a:cubicBezTo>
                  <a:lnTo>
                    <a:pt x="-485" y="766"/>
                  </a:lnTo>
                  <a:cubicBezTo>
                    <a:pt x="-485" y="316"/>
                    <a:pt x="-118" y="-52"/>
                    <a:pt x="327" y="-59"/>
                  </a:cubicBezTo>
                  <a:lnTo>
                    <a:pt x="16486" y="-59"/>
                  </a:lnTo>
                  <a:cubicBezTo>
                    <a:pt x="16944" y="-59"/>
                    <a:pt x="17310" y="311"/>
                    <a:pt x="17310" y="766"/>
                  </a:cubicBezTo>
                  <a:lnTo>
                    <a:pt x="17310" y="766"/>
                  </a:lnTo>
                  <a:cubicBezTo>
                    <a:pt x="17298" y="1217"/>
                    <a:pt x="16931" y="1578"/>
                    <a:pt x="16486" y="1578"/>
                  </a:cubicBezTo>
                  <a:close/>
                </a:path>
              </a:pathLst>
            </a:custGeom>
            <a:solidFill>
              <a:srgbClr val="699CED"/>
            </a:solidFill>
            <a:ln w="1309" cap="flat">
              <a:noFill/>
              <a:prstDash val="solid"/>
              <a:miter/>
            </a:ln>
          </p:spPr>
          <p:txBody>
            <a:bodyPr rtlCol="0" anchor="ctr"/>
            <a:lstStyle/>
            <a:p>
              <a:endParaRPr lang="zh-CN" altLang="en-US"/>
            </a:p>
          </p:txBody>
        </p:sp>
        <p:sp>
          <p:nvSpPr>
            <p:cNvPr id="584" name="任意多边形: 形状 583">
              <a:extLst>
                <a:ext uri="{FF2B5EF4-FFF2-40B4-BE49-F238E27FC236}">
                  <a16:creationId xmlns:a16="http://schemas.microsoft.com/office/drawing/2014/main" id="{4E072002-A530-D9BA-5359-4676484B5FB3}"/>
                </a:ext>
              </a:extLst>
            </p:cNvPr>
            <p:cNvSpPr/>
            <p:nvPr/>
          </p:nvSpPr>
          <p:spPr>
            <a:xfrm>
              <a:off x="4960911" y="3378571"/>
              <a:ext cx="3273" cy="3273"/>
            </a:xfrm>
            <a:custGeom>
              <a:avLst/>
              <a:gdLst>
                <a:gd name="connsiteX0" fmla="*/ 2789 w 3273"/>
                <a:gd name="connsiteY0" fmla="*/ 1578 h 3273"/>
                <a:gd name="connsiteX1" fmla="*/ 1152 w 3273"/>
                <a:gd name="connsiteY1" fmla="*/ 3215 h 3273"/>
                <a:gd name="connsiteX2" fmla="*/ -485 w 3273"/>
                <a:gd name="connsiteY2" fmla="*/ 1578 h 3273"/>
                <a:gd name="connsiteX3" fmla="*/ 1152 w 3273"/>
                <a:gd name="connsiteY3" fmla="*/ -59 h 3273"/>
                <a:gd name="connsiteX4" fmla="*/ 1165 w 3273"/>
                <a:gd name="connsiteY4" fmla="*/ -59 h 3273"/>
                <a:gd name="connsiteX5" fmla="*/ 2789 w 3273"/>
                <a:gd name="connsiteY5" fmla="*/ 1565 h 3273"/>
                <a:gd name="connsiteX6" fmla="*/ 2789 w 3273"/>
                <a:gd name="connsiteY6" fmla="*/ 1578 h 3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3" h="3273">
                  <a:moveTo>
                    <a:pt x="2789" y="1578"/>
                  </a:moveTo>
                  <a:cubicBezTo>
                    <a:pt x="2789" y="2482"/>
                    <a:pt x="2055" y="3215"/>
                    <a:pt x="1152" y="3215"/>
                  </a:cubicBezTo>
                  <a:cubicBezTo>
                    <a:pt x="248" y="3215"/>
                    <a:pt x="-485" y="2482"/>
                    <a:pt x="-485" y="1578"/>
                  </a:cubicBezTo>
                  <a:cubicBezTo>
                    <a:pt x="-485" y="675"/>
                    <a:pt x="248" y="-59"/>
                    <a:pt x="1152" y="-59"/>
                  </a:cubicBezTo>
                  <a:cubicBezTo>
                    <a:pt x="1152" y="-59"/>
                    <a:pt x="1165" y="-59"/>
                    <a:pt x="1165" y="-59"/>
                  </a:cubicBezTo>
                  <a:cubicBezTo>
                    <a:pt x="2055" y="-59"/>
                    <a:pt x="2789" y="668"/>
                    <a:pt x="2789" y="1565"/>
                  </a:cubicBezTo>
                  <a:cubicBezTo>
                    <a:pt x="2789" y="1569"/>
                    <a:pt x="2789" y="1574"/>
                    <a:pt x="2789" y="1578"/>
                  </a:cubicBezTo>
                  <a:close/>
                </a:path>
              </a:pathLst>
            </a:custGeom>
            <a:solidFill>
              <a:srgbClr val="699CED"/>
            </a:solidFill>
            <a:ln w="1309" cap="flat">
              <a:noFill/>
              <a:prstDash val="solid"/>
              <a:miter/>
            </a:ln>
          </p:spPr>
          <p:txBody>
            <a:bodyPr rtlCol="0" anchor="ctr"/>
            <a:lstStyle/>
            <a:p>
              <a:endParaRPr lang="zh-CN" altLang="en-US"/>
            </a:p>
          </p:txBody>
        </p:sp>
        <p:sp>
          <p:nvSpPr>
            <p:cNvPr id="585" name="任意多边形: 形状 584">
              <a:extLst>
                <a:ext uri="{FF2B5EF4-FFF2-40B4-BE49-F238E27FC236}">
                  <a16:creationId xmlns:a16="http://schemas.microsoft.com/office/drawing/2014/main" id="{96F1E44E-B0E0-68D1-214A-F5BB112E5434}"/>
                </a:ext>
              </a:extLst>
            </p:cNvPr>
            <p:cNvSpPr/>
            <p:nvPr/>
          </p:nvSpPr>
          <p:spPr>
            <a:xfrm>
              <a:off x="4967026" y="3379423"/>
              <a:ext cx="17795" cy="1623"/>
            </a:xfrm>
            <a:custGeom>
              <a:avLst/>
              <a:gdLst>
                <a:gd name="connsiteX0" fmla="*/ 16486 w 17795"/>
                <a:gd name="connsiteY0" fmla="*/ 1565 h 1623"/>
                <a:gd name="connsiteX1" fmla="*/ 327 w 17795"/>
                <a:gd name="connsiteY1" fmla="*/ 1565 h 1623"/>
                <a:gd name="connsiteX2" fmla="*/ -485 w 17795"/>
                <a:gd name="connsiteY2" fmla="*/ 753 h 1623"/>
                <a:gd name="connsiteX3" fmla="*/ -485 w 17795"/>
                <a:gd name="connsiteY3" fmla="*/ 753 h 1623"/>
                <a:gd name="connsiteX4" fmla="*/ 327 w 17795"/>
                <a:gd name="connsiteY4" fmla="*/ -59 h 1623"/>
                <a:gd name="connsiteX5" fmla="*/ 16486 w 17795"/>
                <a:gd name="connsiteY5" fmla="*/ -59 h 1623"/>
                <a:gd name="connsiteX6" fmla="*/ 17310 w 17795"/>
                <a:gd name="connsiteY6" fmla="*/ 753 h 1623"/>
                <a:gd name="connsiteX7" fmla="*/ 17310 w 17795"/>
                <a:gd name="connsiteY7" fmla="*/ 753 h 1623"/>
                <a:gd name="connsiteX8" fmla="*/ 16486 w 17795"/>
                <a:gd name="connsiteY8" fmla="*/ 1565 h 1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95" h="1623">
                  <a:moveTo>
                    <a:pt x="16486" y="1565"/>
                  </a:moveTo>
                  <a:lnTo>
                    <a:pt x="327" y="1565"/>
                  </a:lnTo>
                  <a:cubicBezTo>
                    <a:pt x="-118" y="1565"/>
                    <a:pt x="-485" y="1201"/>
                    <a:pt x="-485" y="753"/>
                  </a:cubicBezTo>
                  <a:lnTo>
                    <a:pt x="-485" y="753"/>
                  </a:lnTo>
                  <a:cubicBezTo>
                    <a:pt x="-485" y="305"/>
                    <a:pt x="-118" y="-59"/>
                    <a:pt x="327" y="-59"/>
                  </a:cubicBezTo>
                  <a:lnTo>
                    <a:pt x="16486" y="-59"/>
                  </a:lnTo>
                  <a:cubicBezTo>
                    <a:pt x="16931" y="-59"/>
                    <a:pt x="17298" y="303"/>
                    <a:pt x="17310" y="753"/>
                  </a:cubicBezTo>
                  <a:lnTo>
                    <a:pt x="17310" y="753"/>
                  </a:lnTo>
                  <a:cubicBezTo>
                    <a:pt x="17298" y="1204"/>
                    <a:pt x="16931" y="1565"/>
                    <a:pt x="16486" y="1565"/>
                  </a:cubicBezTo>
                  <a:close/>
                </a:path>
              </a:pathLst>
            </a:custGeom>
            <a:solidFill>
              <a:srgbClr val="699CED"/>
            </a:solidFill>
            <a:ln w="1309" cap="flat">
              <a:noFill/>
              <a:prstDash val="solid"/>
              <a:miter/>
            </a:ln>
          </p:spPr>
          <p:txBody>
            <a:bodyPr rtlCol="0" anchor="ctr"/>
            <a:lstStyle/>
            <a:p>
              <a:endParaRPr lang="zh-CN" altLang="en-US"/>
            </a:p>
          </p:txBody>
        </p:sp>
        <p:sp>
          <p:nvSpPr>
            <p:cNvPr id="586" name="任意多边形: 形状 585">
              <a:extLst>
                <a:ext uri="{FF2B5EF4-FFF2-40B4-BE49-F238E27FC236}">
                  <a16:creationId xmlns:a16="http://schemas.microsoft.com/office/drawing/2014/main" id="{789F93F1-0DF4-D0AD-9093-EC79BFFE580A}"/>
                </a:ext>
              </a:extLst>
            </p:cNvPr>
            <p:cNvSpPr/>
            <p:nvPr/>
          </p:nvSpPr>
          <p:spPr>
            <a:xfrm>
              <a:off x="4858982" y="3349423"/>
              <a:ext cx="8435" cy="34844"/>
            </a:xfrm>
            <a:custGeom>
              <a:avLst/>
              <a:gdLst>
                <a:gd name="connsiteX0" fmla="*/ 5198 w 8435"/>
                <a:gd name="connsiteY0" fmla="*/ -59 h 34844"/>
                <a:gd name="connsiteX1" fmla="*/ 7372 w 8435"/>
                <a:gd name="connsiteY1" fmla="*/ 29221 h 34844"/>
                <a:gd name="connsiteX2" fmla="*/ -485 w 8435"/>
                <a:gd name="connsiteY2" fmla="*/ 34786 h 34844"/>
              </a:gdLst>
              <a:ahLst/>
              <a:cxnLst>
                <a:cxn ang="0">
                  <a:pos x="connsiteX0" y="connsiteY0"/>
                </a:cxn>
                <a:cxn ang="0">
                  <a:pos x="connsiteX1" y="connsiteY1"/>
                </a:cxn>
                <a:cxn ang="0">
                  <a:pos x="connsiteX2" y="connsiteY2"/>
                </a:cxn>
              </a:cxnLst>
              <a:rect l="l" t="t" r="r" b="b"/>
              <a:pathLst>
                <a:path w="8435" h="34844">
                  <a:moveTo>
                    <a:pt x="5198" y="-59"/>
                  </a:moveTo>
                  <a:cubicBezTo>
                    <a:pt x="5198" y="-59"/>
                    <a:pt x="9466" y="25358"/>
                    <a:pt x="7372" y="29221"/>
                  </a:cubicBezTo>
                  <a:cubicBezTo>
                    <a:pt x="5277" y="33084"/>
                    <a:pt x="-485" y="34786"/>
                    <a:pt x="-485" y="34786"/>
                  </a:cubicBezTo>
                </a:path>
              </a:pathLst>
            </a:custGeom>
            <a:solidFill>
              <a:srgbClr val="F9AA8F"/>
            </a:solidFill>
            <a:ln w="1309" cap="flat">
              <a:noFill/>
              <a:prstDash val="solid"/>
              <a:miter/>
            </a:ln>
          </p:spPr>
          <p:txBody>
            <a:bodyPr rtlCol="0" anchor="ctr"/>
            <a:lstStyle/>
            <a:p>
              <a:endParaRPr lang="zh-CN" altLang="en-US"/>
            </a:p>
          </p:txBody>
        </p:sp>
        <p:sp>
          <p:nvSpPr>
            <p:cNvPr id="587" name="任意多边形: 形状 586">
              <a:extLst>
                <a:ext uri="{FF2B5EF4-FFF2-40B4-BE49-F238E27FC236}">
                  <a16:creationId xmlns:a16="http://schemas.microsoft.com/office/drawing/2014/main" id="{B29668F3-D45B-C268-07E5-21AA6B82565A}"/>
                </a:ext>
              </a:extLst>
            </p:cNvPr>
            <p:cNvSpPr/>
            <p:nvPr/>
          </p:nvSpPr>
          <p:spPr>
            <a:xfrm>
              <a:off x="4807772" y="3329329"/>
              <a:ext cx="57875" cy="82515"/>
            </a:xfrm>
            <a:custGeom>
              <a:avLst/>
              <a:gdLst>
                <a:gd name="connsiteX0" fmla="*/ 56408 w 57875"/>
                <a:gd name="connsiteY0" fmla="*/ 22457 h 82515"/>
                <a:gd name="connsiteX1" fmla="*/ 53200 w 57875"/>
                <a:gd name="connsiteY1" fmla="*/ 60432 h 82515"/>
                <a:gd name="connsiteX2" fmla="*/ 38901 w 57875"/>
                <a:gd name="connsiteY2" fmla="*/ 72675 h 82515"/>
                <a:gd name="connsiteX3" fmla="*/ 37722 w 57875"/>
                <a:gd name="connsiteY3" fmla="*/ 82457 h 82515"/>
                <a:gd name="connsiteX4" fmla="*/ -95 w 57875"/>
                <a:gd name="connsiteY4" fmla="*/ 80467 h 82515"/>
                <a:gd name="connsiteX5" fmla="*/ 4646 w 57875"/>
                <a:gd name="connsiteY5" fmla="*/ 61846 h 82515"/>
                <a:gd name="connsiteX6" fmla="*/ 16836 w 57875"/>
                <a:gd name="connsiteY6" fmla="*/ 890 h 82515"/>
                <a:gd name="connsiteX7" fmla="*/ 56408 w 57875"/>
                <a:gd name="connsiteY7" fmla="*/ 22457 h 82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875" h="82515">
                  <a:moveTo>
                    <a:pt x="56408" y="22457"/>
                  </a:moveTo>
                  <a:cubicBezTo>
                    <a:pt x="56408" y="22457"/>
                    <a:pt x="60088" y="47573"/>
                    <a:pt x="53200" y="60432"/>
                  </a:cubicBezTo>
                  <a:cubicBezTo>
                    <a:pt x="46313" y="73291"/>
                    <a:pt x="42057" y="66901"/>
                    <a:pt x="38901" y="72675"/>
                  </a:cubicBezTo>
                  <a:cubicBezTo>
                    <a:pt x="35745" y="78450"/>
                    <a:pt x="37722" y="82457"/>
                    <a:pt x="37722" y="82457"/>
                  </a:cubicBezTo>
                  <a:lnTo>
                    <a:pt x="-95" y="80467"/>
                  </a:lnTo>
                  <a:cubicBezTo>
                    <a:pt x="-95" y="80467"/>
                    <a:pt x="5327" y="74718"/>
                    <a:pt x="4646" y="61846"/>
                  </a:cubicBezTo>
                  <a:cubicBezTo>
                    <a:pt x="3965" y="48974"/>
                    <a:pt x="-12286" y="5958"/>
                    <a:pt x="16836" y="890"/>
                  </a:cubicBezTo>
                  <a:cubicBezTo>
                    <a:pt x="45959" y="-4177"/>
                    <a:pt x="55584" y="12217"/>
                    <a:pt x="56408" y="22457"/>
                  </a:cubicBezTo>
                  <a:close/>
                </a:path>
              </a:pathLst>
            </a:custGeom>
            <a:solidFill>
              <a:srgbClr val="F9AA8F"/>
            </a:solidFill>
            <a:ln w="1309" cap="flat">
              <a:noFill/>
              <a:prstDash val="solid"/>
              <a:miter/>
            </a:ln>
          </p:spPr>
          <p:txBody>
            <a:bodyPr rtlCol="0" anchor="ctr"/>
            <a:lstStyle/>
            <a:p>
              <a:endParaRPr lang="zh-CN" altLang="en-US"/>
            </a:p>
          </p:txBody>
        </p:sp>
        <p:sp>
          <p:nvSpPr>
            <p:cNvPr id="588" name="任意多边形: 形状 587">
              <a:extLst>
                <a:ext uri="{FF2B5EF4-FFF2-40B4-BE49-F238E27FC236}">
                  <a16:creationId xmlns:a16="http://schemas.microsoft.com/office/drawing/2014/main" id="{FBB2CF47-57BC-74C8-D6DB-55E2ACF49083}"/>
                </a:ext>
              </a:extLst>
            </p:cNvPr>
            <p:cNvSpPr/>
            <p:nvPr/>
          </p:nvSpPr>
          <p:spPr>
            <a:xfrm>
              <a:off x="4808214" y="3373072"/>
              <a:ext cx="50898" cy="38170"/>
            </a:xfrm>
            <a:custGeom>
              <a:avLst/>
              <a:gdLst>
                <a:gd name="connsiteX0" fmla="*/ 31086 w 50898"/>
                <a:gd name="connsiteY0" fmla="*/ 31277 h 38170"/>
                <a:gd name="connsiteX1" fmla="*/ 43892 w 50898"/>
                <a:gd name="connsiteY1" fmla="*/ 25541 h 38170"/>
                <a:gd name="connsiteX2" fmla="*/ 43984 w 50898"/>
                <a:gd name="connsiteY2" fmla="*/ 25541 h 38170"/>
                <a:gd name="connsiteX3" fmla="*/ 50413 w 50898"/>
                <a:gd name="connsiteY3" fmla="*/ 20631 h 38170"/>
                <a:gd name="connsiteX4" fmla="*/ 43133 w 50898"/>
                <a:gd name="connsiteY4" fmla="*/ 23407 h 38170"/>
                <a:gd name="connsiteX5" fmla="*/ 46708 w 50898"/>
                <a:gd name="connsiteY5" fmla="*/ 12578 h 38170"/>
                <a:gd name="connsiteX6" fmla="*/ 46865 w 50898"/>
                <a:gd name="connsiteY6" fmla="*/ 9605 h 38170"/>
                <a:gd name="connsiteX7" fmla="*/ 44573 w 50898"/>
                <a:gd name="connsiteY7" fmla="*/ -59 h 38170"/>
                <a:gd name="connsiteX8" fmla="*/ 3548 w 50898"/>
                <a:gd name="connsiteY8" fmla="*/ 12944 h 38170"/>
                <a:gd name="connsiteX9" fmla="*/ 4255 w 50898"/>
                <a:gd name="connsiteY9" fmla="*/ 18182 h 38170"/>
                <a:gd name="connsiteX10" fmla="*/ -485 w 50898"/>
                <a:gd name="connsiteY10" fmla="*/ 36803 h 38170"/>
                <a:gd name="connsiteX11" fmla="*/ 25167 w 50898"/>
                <a:gd name="connsiteY11" fmla="*/ 38112 h 38170"/>
                <a:gd name="connsiteX12" fmla="*/ 31086 w 50898"/>
                <a:gd name="connsiteY12" fmla="*/ 31277 h 38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898" h="38170">
                  <a:moveTo>
                    <a:pt x="31086" y="31277"/>
                  </a:moveTo>
                  <a:cubicBezTo>
                    <a:pt x="32396" y="25109"/>
                    <a:pt x="37830" y="26799"/>
                    <a:pt x="43892" y="25541"/>
                  </a:cubicBezTo>
                  <a:lnTo>
                    <a:pt x="43984" y="25541"/>
                  </a:lnTo>
                  <a:cubicBezTo>
                    <a:pt x="45805" y="25018"/>
                    <a:pt x="47913" y="24049"/>
                    <a:pt x="50413" y="20631"/>
                  </a:cubicBezTo>
                  <a:cubicBezTo>
                    <a:pt x="48790" y="23132"/>
                    <a:pt x="45608" y="25135"/>
                    <a:pt x="43133" y="23407"/>
                  </a:cubicBezTo>
                  <a:cubicBezTo>
                    <a:pt x="41339" y="22098"/>
                    <a:pt x="44639" y="15550"/>
                    <a:pt x="46708" y="12578"/>
                  </a:cubicBezTo>
                  <a:cubicBezTo>
                    <a:pt x="47337" y="11703"/>
                    <a:pt x="47402" y="10542"/>
                    <a:pt x="46865" y="9605"/>
                  </a:cubicBezTo>
                  <a:cubicBezTo>
                    <a:pt x="45150" y="6764"/>
                    <a:pt x="44573" y="-59"/>
                    <a:pt x="44573" y="-59"/>
                  </a:cubicBezTo>
                  <a:lnTo>
                    <a:pt x="3548" y="12944"/>
                  </a:lnTo>
                  <a:cubicBezTo>
                    <a:pt x="3888" y="14675"/>
                    <a:pt x="4124" y="16424"/>
                    <a:pt x="4255" y="18182"/>
                  </a:cubicBezTo>
                  <a:cubicBezTo>
                    <a:pt x="4936" y="31054"/>
                    <a:pt x="-485" y="36803"/>
                    <a:pt x="-485" y="36803"/>
                  </a:cubicBezTo>
                  <a:lnTo>
                    <a:pt x="25167" y="38112"/>
                  </a:lnTo>
                  <a:cubicBezTo>
                    <a:pt x="27825" y="36345"/>
                    <a:pt x="30444" y="34105"/>
                    <a:pt x="31086" y="31277"/>
                  </a:cubicBezTo>
                  <a:close/>
                </a:path>
              </a:pathLst>
            </a:custGeom>
            <a:gradFill>
              <a:gsLst>
                <a:gs pos="0">
                  <a:srgbClr val="FFFFFF">
                    <a:alpha val="0"/>
                  </a:srgbClr>
                </a:gs>
                <a:gs pos="93000">
                  <a:srgbClr val="000000"/>
                </a:gs>
              </a:gsLst>
              <a:lin ang="16200000" scaled="1"/>
            </a:gradFill>
            <a:ln w="1309" cap="flat">
              <a:noFill/>
              <a:prstDash val="solid"/>
              <a:miter/>
            </a:ln>
          </p:spPr>
          <p:txBody>
            <a:bodyPr rtlCol="0" anchor="ctr"/>
            <a:lstStyle/>
            <a:p>
              <a:endParaRPr lang="zh-CN" altLang="en-US"/>
            </a:p>
          </p:txBody>
        </p:sp>
        <p:sp>
          <p:nvSpPr>
            <p:cNvPr id="589" name="任意多边形: 形状 588">
              <a:extLst>
                <a:ext uri="{FF2B5EF4-FFF2-40B4-BE49-F238E27FC236}">
                  <a16:creationId xmlns:a16="http://schemas.microsoft.com/office/drawing/2014/main" id="{5526E3EC-4AE9-E412-6A72-B9F6A0B5E466}"/>
                </a:ext>
              </a:extLst>
            </p:cNvPr>
            <p:cNvSpPr/>
            <p:nvPr/>
          </p:nvSpPr>
          <p:spPr>
            <a:xfrm>
              <a:off x="4893159" y="3474261"/>
              <a:ext cx="23409" cy="16387"/>
            </a:xfrm>
            <a:custGeom>
              <a:avLst/>
              <a:gdLst>
                <a:gd name="connsiteX0" fmla="*/ 14797 w 23409"/>
                <a:gd name="connsiteY0" fmla="*/ 615 h 16387"/>
                <a:gd name="connsiteX1" fmla="*/ -485 w 23409"/>
                <a:gd name="connsiteY1" fmla="*/ 9782 h 16387"/>
                <a:gd name="connsiteX2" fmla="*/ 4819 w 23409"/>
                <a:gd name="connsiteY2" fmla="*/ 16329 h 16387"/>
                <a:gd name="connsiteX3" fmla="*/ 16224 w 23409"/>
                <a:gd name="connsiteY3" fmla="*/ 11091 h 16387"/>
                <a:gd name="connsiteX4" fmla="*/ 21672 w 23409"/>
                <a:gd name="connsiteY4" fmla="*/ 8472 h 16387"/>
                <a:gd name="connsiteX5" fmla="*/ 14797 w 23409"/>
                <a:gd name="connsiteY5" fmla="*/ 615 h 16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409" h="16387">
                  <a:moveTo>
                    <a:pt x="14797" y="615"/>
                  </a:moveTo>
                  <a:cubicBezTo>
                    <a:pt x="7241" y="-3104"/>
                    <a:pt x="-485" y="9782"/>
                    <a:pt x="-485" y="9782"/>
                  </a:cubicBezTo>
                  <a:lnTo>
                    <a:pt x="4819" y="16329"/>
                  </a:lnTo>
                  <a:cubicBezTo>
                    <a:pt x="15753" y="16329"/>
                    <a:pt x="16224" y="11091"/>
                    <a:pt x="16224" y="11091"/>
                  </a:cubicBezTo>
                  <a:cubicBezTo>
                    <a:pt x="18188" y="10579"/>
                    <a:pt x="20048" y="9690"/>
                    <a:pt x="21672" y="8472"/>
                  </a:cubicBezTo>
                  <a:cubicBezTo>
                    <a:pt x="24631" y="6325"/>
                    <a:pt x="22353" y="4321"/>
                    <a:pt x="14797" y="615"/>
                  </a:cubicBezTo>
                  <a:close/>
                </a:path>
              </a:pathLst>
            </a:custGeom>
            <a:solidFill>
              <a:srgbClr val="F9AA8F"/>
            </a:solidFill>
            <a:ln w="1309" cap="flat">
              <a:noFill/>
              <a:prstDash val="solid"/>
              <a:miter/>
            </a:ln>
          </p:spPr>
          <p:txBody>
            <a:bodyPr rtlCol="0" anchor="ctr"/>
            <a:lstStyle/>
            <a:p>
              <a:endParaRPr lang="zh-CN" altLang="en-US"/>
            </a:p>
          </p:txBody>
        </p:sp>
        <p:sp>
          <p:nvSpPr>
            <p:cNvPr id="590" name="任意多边形: 形状 589">
              <a:extLst>
                <a:ext uri="{FF2B5EF4-FFF2-40B4-BE49-F238E27FC236}">
                  <a16:creationId xmlns:a16="http://schemas.microsoft.com/office/drawing/2014/main" id="{8E8EFCEC-B6FE-71E1-B6C3-8D9B9E962043}"/>
                </a:ext>
              </a:extLst>
            </p:cNvPr>
            <p:cNvSpPr/>
            <p:nvPr/>
          </p:nvSpPr>
          <p:spPr>
            <a:xfrm>
              <a:off x="4839366" y="3484101"/>
              <a:ext cx="59407" cy="48109"/>
            </a:xfrm>
            <a:custGeom>
              <a:avLst/>
              <a:gdLst>
                <a:gd name="connsiteX0" fmla="*/ -485 w 59407"/>
                <a:gd name="connsiteY0" fmla="*/ 12434 h 48109"/>
                <a:gd name="connsiteX1" fmla="*/ 53307 w 59407"/>
                <a:gd name="connsiteY1" fmla="*/ -59 h 48109"/>
                <a:gd name="connsiteX2" fmla="*/ 58611 w 59407"/>
                <a:gd name="connsiteY2" fmla="*/ 6489 h 48109"/>
                <a:gd name="connsiteX3" fmla="*/ 4923 w 59407"/>
                <a:gd name="connsiteY3" fmla="*/ 48051 h 48109"/>
              </a:gdLst>
              <a:ahLst/>
              <a:cxnLst>
                <a:cxn ang="0">
                  <a:pos x="connsiteX0" y="connsiteY0"/>
                </a:cxn>
                <a:cxn ang="0">
                  <a:pos x="connsiteX1" y="connsiteY1"/>
                </a:cxn>
                <a:cxn ang="0">
                  <a:pos x="connsiteX2" y="connsiteY2"/>
                </a:cxn>
                <a:cxn ang="0">
                  <a:pos x="connsiteX3" y="connsiteY3"/>
                </a:cxn>
              </a:cxnLst>
              <a:rect l="l" t="t" r="r" b="b"/>
              <a:pathLst>
                <a:path w="59407" h="48109">
                  <a:moveTo>
                    <a:pt x="-485" y="12434"/>
                  </a:moveTo>
                  <a:cubicBezTo>
                    <a:pt x="-485" y="12434"/>
                    <a:pt x="33640" y="14922"/>
                    <a:pt x="53307" y="-59"/>
                  </a:cubicBezTo>
                  <a:cubicBezTo>
                    <a:pt x="53307" y="-59"/>
                    <a:pt x="60484" y="478"/>
                    <a:pt x="58611" y="6489"/>
                  </a:cubicBezTo>
                  <a:cubicBezTo>
                    <a:pt x="58611" y="6489"/>
                    <a:pt x="20532" y="46598"/>
                    <a:pt x="4923" y="48051"/>
                  </a:cubicBezTo>
                </a:path>
              </a:pathLst>
            </a:custGeom>
            <a:solidFill>
              <a:srgbClr val="2DB2A5"/>
            </a:solidFill>
            <a:ln w="1309" cap="flat">
              <a:noFill/>
              <a:prstDash val="solid"/>
              <a:miter/>
            </a:ln>
          </p:spPr>
          <p:txBody>
            <a:bodyPr rtlCol="0" anchor="ctr"/>
            <a:lstStyle/>
            <a:p>
              <a:endParaRPr lang="zh-CN" altLang="en-US"/>
            </a:p>
          </p:txBody>
        </p:sp>
        <p:sp>
          <p:nvSpPr>
            <p:cNvPr id="591" name="任意多边形: 形状 590">
              <a:extLst>
                <a:ext uri="{FF2B5EF4-FFF2-40B4-BE49-F238E27FC236}">
                  <a16:creationId xmlns:a16="http://schemas.microsoft.com/office/drawing/2014/main" id="{E4D818C3-13D4-D0C8-08E0-FC560A2B6E4F}"/>
                </a:ext>
              </a:extLst>
            </p:cNvPr>
            <p:cNvSpPr/>
            <p:nvPr/>
          </p:nvSpPr>
          <p:spPr>
            <a:xfrm>
              <a:off x="4962032" y="3398490"/>
              <a:ext cx="22318" cy="33716"/>
            </a:xfrm>
            <a:custGeom>
              <a:avLst/>
              <a:gdLst>
                <a:gd name="connsiteX0" fmla="*/ 1130 w 22318"/>
                <a:gd name="connsiteY0" fmla="*/ 30830 h 33716"/>
                <a:gd name="connsiteX1" fmla="*/ 829 w 22318"/>
                <a:gd name="connsiteY1" fmla="*/ 17381 h 33716"/>
                <a:gd name="connsiteX2" fmla="*/ 4757 w 22318"/>
                <a:gd name="connsiteY2" fmla="*/ -48 h 33716"/>
                <a:gd name="connsiteX3" fmla="*/ 8097 w 22318"/>
                <a:gd name="connsiteY3" fmla="*/ 2873 h 33716"/>
                <a:gd name="connsiteX4" fmla="*/ 9694 w 22318"/>
                <a:gd name="connsiteY4" fmla="*/ 4182 h 33716"/>
                <a:gd name="connsiteX5" fmla="*/ 21191 w 22318"/>
                <a:gd name="connsiteY5" fmla="*/ 11397 h 33716"/>
                <a:gd name="connsiteX6" fmla="*/ 14434 w 22318"/>
                <a:gd name="connsiteY6" fmla="*/ 33658 h 33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18" h="33716">
                  <a:moveTo>
                    <a:pt x="1130" y="30830"/>
                  </a:moveTo>
                  <a:cubicBezTo>
                    <a:pt x="1130" y="30830"/>
                    <a:pt x="3749" y="23248"/>
                    <a:pt x="829" y="17381"/>
                  </a:cubicBezTo>
                  <a:cubicBezTo>
                    <a:pt x="-2091" y="11515"/>
                    <a:pt x="135" y="358"/>
                    <a:pt x="4757" y="-48"/>
                  </a:cubicBezTo>
                  <a:cubicBezTo>
                    <a:pt x="6630" y="-218"/>
                    <a:pt x="7638" y="1615"/>
                    <a:pt x="8097" y="2873"/>
                  </a:cubicBezTo>
                  <a:cubicBezTo>
                    <a:pt x="8372" y="3556"/>
                    <a:pt x="8974" y="4052"/>
                    <a:pt x="9694" y="4182"/>
                  </a:cubicBezTo>
                  <a:cubicBezTo>
                    <a:pt x="12628" y="4745"/>
                    <a:pt x="19790" y="6618"/>
                    <a:pt x="21191" y="11397"/>
                  </a:cubicBezTo>
                  <a:cubicBezTo>
                    <a:pt x="22959" y="17447"/>
                    <a:pt x="21191" y="25919"/>
                    <a:pt x="14434" y="33658"/>
                  </a:cubicBezTo>
                </a:path>
              </a:pathLst>
            </a:custGeom>
            <a:solidFill>
              <a:srgbClr val="F9AA8F"/>
            </a:solidFill>
            <a:ln w="1309" cap="flat">
              <a:noFill/>
              <a:prstDash val="solid"/>
              <a:miter/>
            </a:ln>
          </p:spPr>
          <p:txBody>
            <a:bodyPr rtlCol="0" anchor="ctr"/>
            <a:lstStyle/>
            <a:p>
              <a:endParaRPr lang="zh-CN" altLang="en-US"/>
            </a:p>
          </p:txBody>
        </p:sp>
        <p:sp>
          <p:nvSpPr>
            <p:cNvPr id="592" name="任意多边形: 形状 591">
              <a:extLst>
                <a:ext uri="{FF2B5EF4-FFF2-40B4-BE49-F238E27FC236}">
                  <a16:creationId xmlns:a16="http://schemas.microsoft.com/office/drawing/2014/main" id="{BAD43E25-EDC7-AAFC-3514-4033699A1438}"/>
                </a:ext>
              </a:extLst>
            </p:cNvPr>
            <p:cNvSpPr/>
            <p:nvPr/>
          </p:nvSpPr>
          <p:spPr>
            <a:xfrm>
              <a:off x="4962041" y="3409331"/>
              <a:ext cx="21091" cy="22915"/>
            </a:xfrm>
            <a:custGeom>
              <a:avLst/>
              <a:gdLst>
                <a:gd name="connsiteX0" fmla="*/ 16547 w 21091"/>
                <a:gd name="connsiteY0" fmla="*/ 12250 h 22915"/>
                <a:gd name="connsiteX1" fmla="*/ 4827 w 21091"/>
                <a:gd name="connsiteY1" fmla="*/ 7366 h 22915"/>
                <a:gd name="connsiteX2" fmla="*/ -476 w 21091"/>
                <a:gd name="connsiteY2" fmla="*/ -59 h 22915"/>
                <a:gd name="connsiteX3" fmla="*/ 833 w 21091"/>
                <a:gd name="connsiteY3" fmla="*/ 6593 h 22915"/>
                <a:gd name="connsiteX4" fmla="*/ 1134 w 21091"/>
                <a:gd name="connsiteY4" fmla="*/ 20042 h 22915"/>
                <a:gd name="connsiteX5" fmla="*/ 14464 w 21091"/>
                <a:gd name="connsiteY5" fmla="*/ 22857 h 22915"/>
                <a:gd name="connsiteX6" fmla="*/ 20606 w 21091"/>
                <a:gd name="connsiteY6" fmla="*/ 12499 h 22915"/>
                <a:gd name="connsiteX7" fmla="*/ 16547 w 21091"/>
                <a:gd name="connsiteY7" fmla="*/ 12250 h 2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091" h="22915">
                  <a:moveTo>
                    <a:pt x="16547" y="12250"/>
                  </a:moveTo>
                  <a:cubicBezTo>
                    <a:pt x="15473" y="8872"/>
                    <a:pt x="9541" y="7484"/>
                    <a:pt x="4827" y="7366"/>
                  </a:cubicBezTo>
                  <a:cubicBezTo>
                    <a:pt x="113" y="7248"/>
                    <a:pt x="-411" y="125"/>
                    <a:pt x="-476" y="-59"/>
                  </a:cubicBezTo>
                  <a:cubicBezTo>
                    <a:pt x="-555" y="2229"/>
                    <a:pt x="-110" y="4505"/>
                    <a:pt x="833" y="6593"/>
                  </a:cubicBezTo>
                  <a:cubicBezTo>
                    <a:pt x="3753" y="12460"/>
                    <a:pt x="1134" y="20042"/>
                    <a:pt x="1134" y="20042"/>
                  </a:cubicBezTo>
                  <a:lnTo>
                    <a:pt x="14464" y="22857"/>
                  </a:lnTo>
                  <a:cubicBezTo>
                    <a:pt x="17162" y="19839"/>
                    <a:pt x="19257" y="16320"/>
                    <a:pt x="20606" y="12499"/>
                  </a:cubicBezTo>
                  <a:cubicBezTo>
                    <a:pt x="20606" y="12499"/>
                    <a:pt x="17608" y="15563"/>
                    <a:pt x="16547" y="12250"/>
                  </a:cubicBezTo>
                  <a:close/>
                </a:path>
              </a:pathLst>
            </a:custGeom>
            <a:gradFill>
              <a:gsLst>
                <a:gs pos="0">
                  <a:srgbClr val="FFFFFF">
                    <a:alpha val="0"/>
                  </a:srgbClr>
                </a:gs>
                <a:gs pos="80000">
                  <a:srgbClr val="000000"/>
                </a:gs>
              </a:gsLst>
              <a:lin ang="6808342" scaled="1"/>
            </a:gradFill>
            <a:ln w="1309" cap="flat">
              <a:noFill/>
              <a:prstDash val="solid"/>
              <a:miter/>
            </a:ln>
          </p:spPr>
          <p:txBody>
            <a:bodyPr rtlCol="0" anchor="ctr"/>
            <a:lstStyle/>
            <a:p>
              <a:endParaRPr lang="zh-CN" altLang="en-US"/>
            </a:p>
          </p:txBody>
        </p:sp>
        <p:sp>
          <p:nvSpPr>
            <p:cNvPr id="593" name="任意多边形: 形状 592">
              <a:extLst>
                <a:ext uri="{FF2B5EF4-FFF2-40B4-BE49-F238E27FC236}">
                  <a16:creationId xmlns:a16="http://schemas.microsoft.com/office/drawing/2014/main" id="{FF25A559-C8B4-6BF4-6B8D-383DE43AB947}"/>
                </a:ext>
              </a:extLst>
            </p:cNvPr>
            <p:cNvSpPr/>
            <p:nvPr/>
          </p:nvSpPr>
          <p:spPr>
            <a:xfrm>
              <a:off x="4772256" y="3623324"/>
              <a:ext cx="136370" cy="103892"/>
            </a:xfrm>
            <a:custGeom>
              <a:avLst/>
              <a:gdLst>
                <a:gd name="connsiteX0" fmla="*/ -485 w 136370"/>
                <a:gd name="connsiteY0" fmla="*/ 11569 h 103892"/>
                <a:gd name="connsiteX1" fmla="*/ 89331 w 136370"/>
                <a:gd name="connsiteY1" fmla="*/ 34433 h 103892"/>
                <a:gd name="connsiteX2" fmla="*/ 52234 w 136370"/>
                <a:gd name="connsiteY2" fmla="*/ 103834 h 103892"/>
                <a:gd name="connsiteX3" fmla="*/ 70789 w 136370"/>
                <a:gd name="connsiteY3" fmla="*/ 103834 h 103892"/>
                <a:gd name="connsiteX4" fmla="*/ 133120 w 136370"/>
                <a:gd name="connsiteY4" fmla="*/ -59 h 103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370" h="103892">
                  <a:moveTo>
                    <a:pt x="-485" y="11569"/>
                  </a:moveTo>
                  <a:cubicBezTo>
                    <a:pt x="-485" y="11569"/>
                    <a:pt x="19589" y="27283"/>
                    <a:pt x="89331" y="34433"/>
                  </a:cubicBezTo>
                  <a:lnTo>
                    <a:pt x="52234" y="103834"/>
                  </a:lnTo>
                  <a:lnTo>
                    <a:pt x="70789" y="103834"/>
                  </a:lnTo>
                  <a:cubicBezTo>
                    <a:pt x="70789" y="103834"/>
                    <a:pt x="151675" y="11072"/>
                    <a:pt x="133120" y="-59"/>
                  </a:cubicBezTo>
                </a:path>
              </a:pathLst>
            </a:custGeom>
            <a:solidFill>
              <a:srgbClr val="121328"/>
            </a:solidFill>
            <a:ln w="1309" cap="flat">
              <a:noFill/>
              <a:prstDash val="solid"/>
              <a:miter/>
            </a:ln>
          </p:spPr>
          <p:txBody>
            <a:bodyPr rtlCol="0" anchor="ctr"/>
            <a:lstStyle/>
            <a:p>
              <a:endParaRPr lang="zh-CN" altLang="en-US"/>
            </a:p>
          </p:txBody>
        </p:sp>
        <p:sp>
          <p:nvSpPr>
            <p:cNvPr id="594" name="任意多边形: 形状 593">
              <a:extLst>
                <a:ext uri="{FF2B5EF4-FFF2-40B4-BE49-F238E27FC236}">
                  <a16:creationId xmlns:a16="http://schemas.microsoft.com/office/drawing/2014/main" id="{7F1D269F-1B12-D7EE-610E-EF48DF188C08}"/>
                </a:ext>
              </a:extLst>
            </p:cNvPr>
            <p:cNvSpPr/>
            <p:nvPr/>
          </p:nvSpPr>
          <p:spPr>
            <a:xfrm>
              <a:off x="4753032" y="3575162"/>
              <a:ext cx="242644" cy="163735"/>
            </a:xfrm>
            <a:custGeom>
              <a:avLst/>
              <a:gdLst>
                <a:gd name="connsiteX0" fmla="*/ 2109 w 242644"/>
                <a:gd name="connsiteY0" fmla="*/ 1513 h 163735"/>
                <a:gd name="connsiteX1" fmla="*/ 30223 w 242644"/>
                <a:gd name="connsiteY1" fmla="*/ 65402 h 163735"/>
                <a:gd name="connsiteX2" fmla="*/ 185238 w 242644"/>
                <a:gd name="connsiteY2" fmla="*/ 72643 h 163735"/>
                <a:gd name="connsiteX3" fmla="*/ 223827 w 242644"/>
                <a:gd name="connsiteY3" fmla="*/ 163677 h 163735"/>
                <a:gd name="connsiteX4" fmla="*/ 242160 w 242644"/>
                <a:gd name="connsiteY4" fmla="*/ 163677 h 163735"/>
                <a:gd name="connsiteX5" fmla="*/ 196146 w 242644"/>
                <a:gd name="connsiteY5" fmla="*/ 41975 h 163735"/>
                <a:gd name="connsiteX6" fmla="*/ 72938 w 242644"/>
                <a:gd name="connsiteY6" fmla="*/ -59 h 163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644" h="163735">
                  <a:moveTo>
                    <a:pt x="2109" y="1513"/>
                  </a:moveTo>
                  <a:cubicBezTo>
                    <a:pt x="2109" y="1513"/>
                    <a:pt x="-13120" y="49583"/>
                    <a:pt x="30223" y="65402"/>
                  </a:cubicBezTo>
                  <a:cubicBezTo>
                    <a:pt x="73566" y="81220"/>
                    <a:pt x="185238" y="72643"/>
                    <a:pt x="185238" y="72643"/>
                  </a:cubicBezTo>
                  <a:lnTo>
                    <a:pt x="223827" y="163677"/>
                  </a:lnTo>
                  <a:lnTo>
                    <a:pt x="242160" y="163677"/>
                  </a:lnTo>
                  <a:cubicBezTo>
                    <a:pt x="242160" y="163677"/>
                    <a:pt x="227756" y="54834"/>
                    <a:pt x="196146" y="41975"/>
                  </a:cubicBezTo>
                  <a:cubicBezTo>
                    <a:pt x="164535" y="29116"/>
                    <a:pt x="72938" y="-59"/>
                    <a:pt x="72938" y="-59"/>
                  </a:cubicBezTo>
                </a:path>
              </a:pathLst>
            </a:custGeom>
            <a:solidFill>
              <a:srgbClr val="1B1C37"/>
            </a:solidFill>
            <a:ln w="1309" cap="flat">
              <a:noFill/>
              <a:prstDash val="solid"/>
              <a:miter/>
            </a:ln>
          </p:spPr>
          <p:txBody>
            <a:bodyPr rtlCol="0" anchor="ctr"/>
            <a:lstStyle/>
            <a:p>
              <a:endParaRPr lang="zh-CN" altLang="en-US"/>
            </a:p>
          </p:txBody>
        </p:sp>
        <p:sp>
          <p:nvSpPr>
            <p:cNvPr id="595" name="任意多边形: 形状 594">
              <a:extLst>
                <a:ext uri="{FF2B5EF4-FFF2-40B4-BE49-F238E27FC236}">
                  <a16:creationId xmlns:a16="http://schemas.microsoft.com/office/drawing/2014/main" id="{6183C062-96E2-1F01-52BD-F704277C3546}"/>
                </a:ext>
              </a:extLst>
            </p:cNvPr>
            <p:cNvSpPr/>
            <p:nvPr/>
          </p:nvSpPr>
          <p:spPr>
            <a:xfrm>
              <a:off x="4796403" y="3400646"/>
              <a:ext cx="63690" cy="35502"/>
            </a:xfrm>
            <a:custGeom>
              <a:avLst/>
              <a:gdLst>
                <a:gd name="connsiteX0" fmla="*/ -485 w 63690"/>
                <a:gd name="connsiteY0" fmla="*/ 21603 h 35502"/>
                <a:gd name="connsiteX1" fmla="*/ 3351 w 63690"/>
                <a:gd name="connsiteY1" fmla="*/ 4776 h 35502"/>
                <a:gd name="connsiteX2" fmla="*/ 60968 w 63690"/>
                <a:gd name="connsiteY2" fmla="*/ 8076 h 35502"/>
                <a:gd name="connsiteX3" fmla="*/ 62828 w 63690"/>
                <a:gd name="connsiteY3" fmla="*/ 13706 h 35502"/>
                <a:gd name="connsiteX4" fmla="*/ 62749 w 63690"/>
                <a:gd name="connsiteY4" fmla="*/ 35444 h 35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690" h="35502">
                  <a:moveTo>
                    <a:pt x="-485" y="21603"/>
                  </a:moveTo>
                  <a:cubicBezTo>
                    <a:pt x="-485" y="21603"/>
                    <a:pt x="2854" y="10472"/>
                    <a:pt x="3351" y="4776"/>
                  </a:cubicBezTo>
                  <a:cubicBezTo>
                    <a:pt x="3718" y="481"/>
                    <a:pt x="38353" y="-4862"/>
                    <a:pt x="60968" y="8076"/>
                  </a:cubicBezTo>
                  <a:cubicBezTo>
                    <a:pt x="62945" y="9199"/>
                    <a:pt x="63744" y="11631"/>
                    <a:pt x="62828" y="13706"/>
                  </a:cubicBezTo>
                  <a:cubicBezTo>
                    <a:pt x="61230" y="17399"/>
                    <a:pt x="59646" y="24418"/>
                    <a:pt x="62749" y="35444"/>
                  </a:cubicBezTo>
                </a:path>
              </a:pathLst>
            </a:custGeom>
            <a:solidFill>
              <a:srgbClr val="39CE9C"/>
            </a:solidFill>
            <a:ln w="1309" cap="flat">
              <a:noFill/>
              <a:prstDash val="solid"/>
              <a:miter/>
            </a:ln>
          </p:spPr>
          <p:txBody>
            <a:bodyPr rtlCol="0" anchor="ctr"/>
            <a:lstStyle/>
            <a:p>
              <a:endParaRPr lang="zh-CN" altLang="en-US"/>
            </a:p>
          </p:txBody>
        </p:sp>
        <p:sp>
          <p:nvSpPr>
            <p:cNvPr id="596" name="任意多边形: 形状 595">
              <a:extLst>
                <a:ext uri="{FF2B5EF4-FFF2-40B4-BE49-F238E27FC236}">
                  <a16:creationId xmlns:a16="http://schemas.microsoft.com/office/drawing/2014/main" id="{4BA89936-8F59-7884-7A01-CC6AA66ECAAB}"/>
                </a:ext>
              </a:extLst>
            </p:cNvPr>
            <p:cNvSpPr/>
            <p:nvPr/>
          </p:nvSpPr>
          <p:spPr>
            <a:xfrm>
              <a:off x="4749738" y="3412856"/>
              <a:ext cx="130507" cy="172699"/>
            </a:xfrm>
            <a:custGeom>
              <a:avLst/>
              <a:gdLst>
                <a:gd name="connsiteX0" fmla="*/ 20658 w 130507"/>
                <a:gd name="connsiteY0" fmla="*/ 31208 h 172699"/>
                <a:gd name="connsiteX1" fmla="*/ 59354 w 130507"/>
                <a:gd name="connsiteY1" fmla="*/ 305 h 172699"/>
                <a:gd name="connsiteX2" fmla="*/ 126778 w 130507"/>
                <a:gd name="connsiteY2" fmla="*/ 26088 h 172699"/>
                <a:gd name="connsiteX3" fmla="*/ 109833 w 130507"/>
                <a:gd name="connsiteY3" fmla="*/ 147410 h 172699"/>
                <a:gd name="connsiteX4" fmla="*/ 99973 w 130507"/>
                <a:gd name="connsiteY4" fmla="*/ 171151 h 172699"/>
                <a:gd name="connsiteX5" fmla="*/ 6595 w 130507"/>
                <a:gd name="connsiteY5" fmla="*/ 167223 h 172699"/>
                <a:gd name="connsiteX6" fmla="*/ 7446 w 130507"/>
                <a:gd name="connsiteY6" fmla="*/ 136241 h 172699"/>
                <a:gd name="connsiteX7" fmla="*/ 20658 w 130507"/>
                <a:gd name="connsiteY7" fmla="*/ 31208 h 1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507" h="172699">
                  <a:moveTo>
                    <a:pt x="20658" y="31208"/>
                  </a:moveTo>
                  <a:cubicBezTo>
                    <a:pt x="23146" y="14185"/>
                    <a:pt x="34133" y="1654"/>
                    <a:pt x="59354" y="305"/>
                  </a:cubicBezTo>
                  <a:cubicBezTo>
                    <a:pt x="91056" y="-1384"/>
                    <a:pt x="117991" y="2099"/>
                    <a:pt x="126778" y="26088"/>
                  </a:cubicBezTo>
                  <a:cubicBezTo>
                    <a:pt x="140671" y="64063"/>
                    <a:pt x="105171" y="126446"/>
                    <a:pt x="109833" y="147410"/>
                  </a:cubicBezTo>
                  <a:cubicBezTo>
                    <a:pt x="114495" y="168375"/>
                    <a:pt x="124696" y="176219"/>
                    <a:pt x="99973" y="171151"/>
                  </a:cubicBezTo>
                  <a:cubicBezTo>
                    <a:pt x="20986" y="154927"/>
                    <a:pt x="14858" y="169449"/>
                    <a:pt x="6595" y="167223"/>
                  </a:cubicBezTo>
                  <a:cubicBezTo>
                    <a:pt x="-5400" y="163883"/>
                    <a:pt x="-110" y="160977"/>
                    <a:pt x="7446" y="136241"/>
                  </a:cubicBezTo>
                  <a:cubicBezTo>
                    <a:pt x="12527" y="119558"/>
                    <a:pt x="15827" y="64207"/>
                    <a:pt x="20658" y="31208"/>
                  </a:cubicBezTo>
                  <a:close/>
                </a:path>
              </a:pathLst>
            </a:custGeom>
            <a:solidFill>
              <a:srgbClr val="39CE9C"/>
            </a:solidFill>
            <a:ln w="1309" cap="flat">
              <a:noFill/>
              <a:prstDash val="solid"/>
              <a:miter/>
            </a:ln>
          </p:spPr>
          <p:txBody>
            <a:bodyPr rtlCol="0" anchor="ctr"/>
            <a:lstStyle/>
            <a:p>
              <a:endParaRPr lang="zh-CN" altLang="en-US"/>
            </a:p>
          </p:txBody>
        </p:sp>
        <p:sp>
          <p:nvSpPr>
            <p:cNvPr id="597" name="任意多边形: 形状 596">
              <a:extLst>
                <a:ext uri="{FF2B5EF4-FFF2-40B4-BE49-F238E27FC236}">
                  <a16:creationId xmlns:a16="http://schemas.microsoft.com/office/drawing/2014/main" id="{8080FDF2-059D-1495-1CFB-88A300D18919}"/>
                </a:ext>
              </a:extLst>
            </p:cNvPr>
            <p:cNvSpPr/>
            <p:nvPr/>
          </p:nvSpPr>
          <p:spPr>
            <a:xfrm>
              <a:off x="4749716" y="3412844"/>
              <a:ext cx="130232" cy="165734"/>
            </a:xfrm>
            <a:custGeom>
              <a:avLst/>
              <a:gdLst>
                <a:gd name="connsiteX0" fmla="*/ 104263 w 130232"/>
                <a:gd name="connsiteY0" fmla="*/ 88169 h 165734"/>
                <a:gd name="connsiteX1" fmla="*/ 106882 w 130232"/>
                <a:gd name="connsiteY1" fmla="*/ 86336 h 165734"/>
                <a:gd name="connsiteX2" fmla="*/ 128318 w 130232"/>
                <a:gd name="connsiteY2" fmla="*/ 31234 h 165734"/>
                <a:gd name="connsiteX3" fmla="*/ 126773 w 130232"/>
                <a:gd name="connsiteY3" fmla="*/ 26087 h 165734"/>
                <a:gd name="connsiteX4" fmla="*/ 59335 w 130232"/>
                <a:gd name="connsiteY4" fmla="*/ 317 h 165734"/>
                <a:gd name="connsiteX5" fmla="*/ 20654 w 130232"/>
                <a:gd name="connsiteY5" fmla="*/ 31220 h 165734"/>
                <a:gd name="connsiteX6" fmla="*/ 7441 w 130232"/>
                <a:gd name="connsiteY6" fmla="*/ 136187 h 165734"/>
                <a:gd name="connsiteX7" fmla="*/ 2426 w 130232"/>
                <a:gd name="connsiteY7" fmla="*/ 165676 h 165734"/>
                <a:gd name="connsiteX8" fmla="*/ 23234 w 130232"/>
                <a:gd name="connsiteY8" fmla="*/ 165532 h 165734"/>
                <a:gd name="connsiteX9" fmla="*/ 37755 w 130232"/>
                <a:gd name="connsiteY9" fmla="*/ 165388 h 165734"/>
                <a:gd name="connsiteX10" fmla="*/ 90213 w 130232"/>
                <a:gd name="connsiteY10" fmla="*/ 139199 h 165734"/>
                <a:gd name="connsiteX11" fmla="*/ 77890 w 130232"/>
                <a:gd name="connsiteY11" fmla="*/ 103843 h 165734"/>
                <a:gd name="connsiteX12" fmla="*/ 104263 w 130232"/>
                <a:gd name="connsiteY12" fmla="*/ 88169 h 16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0232" h="165734">
                  <a:moveTo>
                    <a:pt x="104263" y="88169"/>
                  </a:moveTo>
                  <a:lnTo>
                    <a:pt x="106882" y="86336"/>
                  </a:lnTo>
                  <a:cubicBezTo>
                    <a:pt x="124573" y="74040"/>
                    <a:pt x="133412" y="52172"/>
                    <a:pt x="128318" y="31234"/>
                  </a:cubicBezTo>
                  <a:cubicBezTo>
                    <a:pt x="127899" y="29491"/>
                    <a:pt x="127389" y="27773"/>
                    <a:pt x="126773" y="26087"/>
                  </a:cubicBezTo>
                  <a:cubicBezTo>
                    <a:pt x="117986" y="2111"/>
                    <a:pt x="91051" y="-1411"/>
                    <a:pt x="59335" y="317"/>
                  </a:cubicBezTo>
                  <a:cubicBezTo>
                    <a:pt x="34128" y="1627"/>
                    <a:pt x="23142" y="14171"/>
                    <a:pt x="20654" y="31220"/>
                  </a:cubicBezTo>
                  <a:cubicBezTo>
                    <a:pt x="15822" y="64219"/>
                    <a:pt x="12522" y="119570"/>
                    <a:pt x="7441" y="136187"/>
                  </a:cubicBezTo>
                  <a:cubicBezTo>
                    <a:pt x="985" y="157348"/>
                    <a:pt x="-3820" y="162521"/>
                    <a:pt x="2426" y="165676"/>
                  </a:cubicBezTo>
                  <a:cubicBezTo>
                    <a:pt x="8489" y="165676"/>
                    <a:pt x="15403" y="165598"/>
                    <a:pt x="23234" y="165532"/>
                  </a:cubicBezTo>
                  <a:cubicBezTo>
                    <a:pt x="28065" y="165193"/>
                    <a:pt x="32911" y="165145"/>
                    <a:pt x="37755" y="165388"/>
                  </a:cubicBezTo>
                  <a:cubicBezTo>
                    <a:pt x="101173" y="164694"/>
                    <a:pt x="119637" y="144332"/>
                    <a:pt x="90213" y="139199"/>
                  </a:cubicBezTo>
                  <a:cubicBezTo>
                    <a:pt x="63421" y="134524"/>
                    <a:pt x="50929" y="117121"/>
                    <a:pt x="77890" y="103843"/>
                  </a:cubicBezTo>
                  <a:cubicBezTo>
                    <a:pt x="87070" y="99293"/>
                    <a:pt x="95883" y="94054"/>
                    <a:pt x="104263" y="88169"/>
                  </a:cubicBezTo>
                  <a:close/>
                </a:path>
              </a:pathLst>
            </a:custGeom>
            <a:gradFill>
              <a:gsLst>
                <a:gs pos="0">
                  <a:srgbClr val="FFFFFF">
                    <a:alpha val="0"/>
                  </a:srgbClr>
                </a:gs>
                <a:gs pos="80000">
                  <a:srgbClr val="000000"/>
                </a:gs>
              </a:gsLst>
              <a:lin ang="9757087" scaled="1"/>
            </a:gradFill>
            <a:ln w="1309" cap="flat">
              <a:noFill/>
              <a:prstDash val="solid"/>
              <a:miter/>
            </a:ln>
          </p:spPr>
          <p:txBody>
            <a:bodyPr rtlCol="0" anchor="ctr"/>
            <a:lstStyle/>
            <a:p>
              <a:endParaRPr lang="zh-CN" altLang="en-US"/>
            </a:p>
          </p:txBody>
        </p:sp>
        <p:sp>
          <p:nvSpPr>
            <p:cNvPr id="598" name="任意多边形: 形状 597">
              <a:extLst>
                <a:ext uri="{FF2B5EF4-FFF2-40B4-BE49-F238E27FC236}">
                  <a16:creationId xmlns:a16="http://schemas.microsoft.com/office/drawing/2014/main" id="{E137C915-EC3F-6745-059F-547F017909C4}"/>
                </a:ext>
              </a:extLst>
            </p:cNvPr>
            <p:cNvSpPr/>
            <p:nvPr/>
          </p:nvSpPr>
          <p:spPr>
            <a:xfrm>
              <a:off x="4814996" y="3415658"/>
              <a:ext cx="162008" cy="63404"/>
            </a:xfrm>
            <a:custGeom>
              <a:avLst/>
              <a:gdLst>
                <a:gd name="connsiteX0" fmla="*/ 4020 w 162008"/>
                <a:gd name="connsiteY0" fmla="*/ 3933 h 63404"/>
                <a:gd name="connsiteX1" fmla="*/ 84134 w 162008"/>
                <a:gd name="connsiteY1" fmla="*/ 20838 h 63404"/>
                <a:gd name="connsiteX2" fmla="*/ 151322 w 162008"/>
                <a:gd name="connsiteY2" fmla="*/ 7272 h 63404"/>
                <a:gd name="connsiteX3" fmla="*/ 160777 w 162008"/>
                <a:gd name="connsiteY3" fmla="*/ 20550 h 63404"/>
                <a:gd name="connsiteX4" fmla="*/ 73632 w 162008"/>
                <a:gd name="connsiteY4" fmla="*/ 58708 h 63404"/>
                <a:gd name="connsiteX5" fmla="*/ 4020 w 162008"/>
                <a:gd name="connsiteY5" fmla="*/ 3933 h 63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008" h="63404">
                  <a:moveTo>
                    <a:pt x="4020" y="3933"/>
                  </a:moveTo>
                  <a:cubicBezTo>
                    <a:pt x="4020" y="3933"/>
                    <a:pt x="37556" y="-12344"/>
                    <a:pt x="84134" y="20838"/>
                  </a:cubicBezTo>
                  <a:cubicBezTo>
                    <a:pt x="131838" y="54819"/>
                    <a:pt x="141489" y="9525"/>
                    <a:pt x="151322" y="7272"/>
                  </a:cubicBezTo>
                  <a:cubicBezTo>
                    <a:pt x="161156" y="5020"/>
                    <a:pt x="162767" y="15325"/>
                    <a:pt x="160777" y="20550"/>
                  </a:cubicBezTo>
                  <a:cubicBezTo>
                    <a:pt x="158787" y="25775"/>
                    <a:pt x="142445" y="79136"/>
                    <a:pt x="73632" y="58708"/>
                  </a:cubicBezTo>
                  <a:cubicBezTo>
                    <a:pt x="4820" y="38280"/>
                    <a:pt x="-9271" y="7979"/>
                    <a:pt x="4020" y="3933"/>
                  </a:cubicBezTo>
                  <a:close/>
                </a:path>
              </a:pathLst>
            </a:custGeom>
            <a:solidFill>
              <a:srgbClr val="39CE9C"/>
            </a:solidFill>
            <a:ln w="1309" cap="flat">
              <a:noFill/>
              <a:prstDash val="solid"/>
              <a:miter/>
            </a:ln>
          </p:spPr>
          <p:txBody>
            <a:bodyPr rtlCol="0" anchor="ctr"/>
            <a:lstStyle/>
            <a:p>
              <a:endParaRPr lang="zh-CN" altLang="en-US"/>
            </a:p>
          </p:txBody>
        </p:sp>
        <p:sp>
          <p:nvSpPr>
            <p:cNvPr id="599" name="任意多边形: 形状 598">
              <a:extLst>
                <a:ext uri="{FF2B5EF4-FFF2-40B4-BE49-F238E27FC236}">
                  <a16:creationId xmlns:a16="http://schemas.microsoft.com/office/drawing/2014/main" id="{7925CBC1-C527-C655-40EC-4D2590170539}"/>
                </a:ext>
              </a:extLst>
            </p:cNvPr>
            <p:cNvSpPr/>
            <p:nvPr/>
          </p:nvSpPr>
          <p:spPr>
            <a:xfrm>
              <a:off x="4814459" y="3727269"/>
              <a:ext cx="45910" cy="37856"/>
            </a:xfrm>
            <a:custGeom>
              <a:avLst/>
              <a:gdLst>
                <a:gd name="connsiteX0" fmla="*/ 10031 w 45910"/>
                <a:gd name="connsiteY0" fmla="*/ -59 h 37856"/>
                <a:gd name="connsiteX1" fmla="*/ 14 w 45910"/>
                <a:gd name="connsiteY1" fmla="*/ 23328 h 37856"/>
                <a:gd name="connsiteX2" fmla="*/ -471 w 45910"/>
                <a:gd name="connsiteY2" fmla="*/ 32272 h 37856"/>
                <a:gd name="connsiteX3" fmla="*/ 5226 w 45910"/>
                <a:gd name="connsiteY3" fmla="*/ 37798 h 37856"/>
                <a:gd name="connsiteX4" fmla="*/ 44510 w 45910"/>
                <a:gd name="connsiteY4" fmla="*/ 37798 h 37856"/>
                <a:gd name="connsiteX5" fmla="*/ 36456 w 45910"/>
                <a:gd name="connsiteY5" fmla="*/ 21050 h 37856"/>
                <a:gd name="connsiteX6" fmla="*/ 28600 w 45910"/>
                <a:gd name="connsiteY6" fmla="*/ -59 h 37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910" h="37856">
                  <a:moveTo>
                    <a:pt x="10031" y="-59"/>
                  </a:moveTo>
                  <a:cubicBezTo>
                    <a:pt x="10031" y="-59"/>
                    <a:pt x="1127" y="14791"/>
                    <a:pt x="14" y="23328"/>
                  </a:cubicBezTo>
                  <a:cubicBezTo>
                    <a:pt x="-379" y="26293"/>
                    <a:pt x="-536" y="29283"/>
                    <a:pt x="-471" y="32272"/>
                  </a:cubicBezTo>
                  <a:cubicBezTo>
                    <a:pt x="-392" y="35355"/>
                    <a:pt x="2148" y="37806"/>
                    <a:pt x="5226" y="37798"/>
                  </a:cubicBezTo>
                  <a:lnTo>
                    <a:pt x="44510" y="37798"/>
                  </a:lnTo>
                  <a:cubicBezTo>
                    <a:pt x="44510" y="37798"/>
                    <a:pt x="49433" y="25502"/>
                    <a:pt x="36456" y="21050"/>
                  </a:cubicBezTo>
                  <a:cubicBezTo>
                    <a:pt x="23479" y="16598"/>
                    <a:pt x="21764" y="7955"/>
                    <a:pt x="28600" y="-59"/>
                  </a:cubicBezTo>
                </a:path>
              </a:pathLst>
            </a:custGeom>
            <a:solidFill>
              <a:srgbClr val="20B7A8"/>
            </a:solidFill>
            <a:ln w="1309" cap="flat">
              <a:noFill/>
              <a:prstDash val="solid"/>
              <a:miter/>
            </a:ln>
          </p:spPr>
          <p:txBody>
            <a:bodyPr rtlCol="0" anchor="ctr"/>
            <a:lstStyle/>
            <a:p>
              <a:endParaRPr lang="zh-CN" altLang="en-US"/>
            </a:p>
          </p:txBody>
        </p:sp>
        <p:sp>
          <p:nvSpPr>
            <p:cNvPr id="600" name="任意多边形: 形状 599">
              <a:extLst>
                <a:ext uri="{FF2B5EF4-FFF2-40B4-BE49-F238E27FC236}">
                  <a16:creationId xmlns:a16="http://schemas.microsoft.com/office/drawing/2014/main" id="{75102BDD-920C-FC6D-B6FB-A613BA88763F}"/>
                </a:ext>
              </a:extLst>
            </p:cNvPr>
            <p:cNvSpPr/>
            <p:nvPr/>
          </p:nvSpPr>
          <p:spPr>
            <a:xfrm>
              <a:off x="4977344" y="3738858"/>
              <a:ext cx="43746" cy="31427"/>
            </a:xfrm>
            <a:custGeom>
              <a:avLst/>
              <a:gdLst>
                <a:gd name="connsiteX0" fmla="*/ -485 w 43746"/>
                <a:gd name="connsiteY0" fmla="*/ -19 h 31427"/>
                <a:gd name="connsiteX1" fmla="*/ 1113 w 43746"/>
                <a:gd name="connsiteY1" fmla="*/ 26170 h 31427"/>
                <a:gd name="connsiteX2" fmla="*/ 1113 w 43746"/>
                <a:gd name="connsiteY2" fmla="*/ 26249 h 31427"/>
                <a:gd name="connsiteX3" fmla="*/ 4085 w 43746"/>
                <a:gd name="connsiteY3" fmla="*/ 31243 h 31427"/>
                <a:gd name="connsiteX4" fmla="*/ 5146 w 43746"/>
                <a:gd name="connsiteY4" fmla="*/ 31369 h 31427"/>
                <a:gd name="connsiteX5" fmla="*/ 43055 w 43746"/>
                <a:gd name="connsiteY5" fmla="*/ 31369 h 31427"/>
                <a:gd name="connsiteX6" fmla="*/ 37490 w 43746"/>
                <a:gd name="connsiteY6" fmla="*/ 15655 h 31427"/>
                <a:gd name="connsiteX7" fmla="*/ 17848 w 43746"/>
                <a:gd name="connsiteY7" fmla="*/ -59 h 31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746" h="31427">
                  <a:moveTo>
                    <a:pt x="-485" y="-19"/>
                  </a:moveTo>
                  <a:cubicBezTo>
                    <a:pt x="-485" y="-19"/>
                    <a:pt x="1859" y="23617"/>
                    <a:pt x="1113" y="26170"/>
                  </a:cubicBezTo>
                  <a:lnTo>
                    <a:pt x="1113" y="26249"/>
                  </a:lnTo>
                  <a:cubicBezTo>
                    <a:pt x="550" y="28450"/>
                    <a:pt x="1885" y="30686"/>
                    <a:pt x="4085" y="31243"/>
                  </a:cubicBezTo>
                  <a:cubicBezTo>
                    <a:pt x="4439" y="31331"/>
                    <a:pt x="4793" y="31372"/>
                    <a:pt x="5146" y="31369"/>
                  </a:cubicBezTo>
                  <a:lnTo>
                    <a:pt x="43055" y="31369"/>
                  </a:lnTo>
                  <a:cubicBezTo>
                    <a:pt x="43055" y="31369"/>
                    <a:pt x="44915" y="18483"/>
                    <a:pt x="37490" y="15655"/>
                  </a:cubicBezTo>
                  <a:cubicBezTo>
                    <a:pt x="30065" y="12827"/>
                    <a:pt x="21174" y="8584"/>
                    <a:pt x="17848" y="-59"/>
                  </a:cubicBezTo>
                </a:path>
              </a:pathLst>
            </a:custGeom>
            <a:solidFill>
              <a:srgbClr val="20B7A8"/>
            </a:solidFill>
            <a:ln w="1309" cap="flat">
              <a:noFill/>
              <a:prstDash val="solid"/>
              <a:miter/>
            </a:ln>
          </p:spPr>
          <p:txBody>
            <a:bodyPr rtlCol="0" anchor="ctr"/>
            <a:lstStyle/>
            <a:p>
              <a:endParaRPr lang="zh-CN" altLang="en-US"/>
            </a:p>
          </p:txBody>
        </p:sp>
        <p:sp>
          <p:nvSpPr>
            <p:cNvPr id="601" name="任意多边形: 形状 600">
              <a:extLst>
                <a:ext uri="{FF2B5EF4-FFF2-40B4-BE49-F238E27FC236}">
                  <a16:creationId xmlns:a16="http://schemas.microsoft.com/office/drawing/2014/main" id="{6D364B3A-415D-2519-F45D-7E885C737705}"/>
                </a:ext>
              </a:extLst>
            </p:cNvPr>
            <p:cNvSpPr/>
            <p:nvPr/>
          </p:nvSpPr>
          <p:spPr>
            <a:xfrm>
              <a:off x="4796968" y="3314544"/>
              <a:ext cx="73523" cy="79724"/>
            </a:xfrm>
            <a:custGeom>
              <a:avLst/>
              <a:gdLst>
                <a:gd name="connsiteX0" fmla="*/ 68182 w 73523"/>
                <a:gd name="connsiteY0" fmla="*/ 10451 h 79724"/>
                <a:gd name="connsiteX1" fmla="*/ 70171 w 73523"/>
                <a:gd name="connsiteY1" fmla="*/ 36405 h 79724"/>
                <a:gd name="connsiteX2" fmla="*/ 62603 w 73523"/>
                <a:gd name="connsiteY2" fmla="*/ 46173 h 79724"/>
                <a:gd name="connsiteX3" fmla="*/ 45645 w 73523"/>
                <a:gd name="connsiteY3" fmla="*/ 79290 h 79724"/>
                <a:gd name="connsiteX4" fmla="*/ 15527 w 73523"/>
                <a:gd name="connsiteY4" fmla="*/ 79290 h 79724"/>
                <a:gd name="connsiteX5" fmla="*/ 12385 w 73523"/>
                <a:gd name="connsiteY5" fmla="*/ 76671 h 79724"/>
                <a:gd name="connsiteX6" fmla="*/ 2917 w 73523"/>
                <a:gd name="connsiteY6" fmla="*/ 21411 h 79724"/>
                <a:gd name="connsiteX7" fmla="*/ 53594 w 73523"/>
                <a:gd name="connsiteY7" fmla="*/ 1141 h 79724"/>
                <a:gd name="connsiteX8" fmla="*/ 68182 w 73523"/>
                <a:gd name="connsiteY8" fmla="*/ 10451 h 79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523" h="79724">
                  <a:moveTo>
                    <a:pt x="68182" y="10451"/>
                  </a:moveTo>
                  <a:cubicBezTo>
                    <a:pt x="73838" y="17977"/>
                    <a:pt x="74624" y="28104"/>
                    <a:pt x="70171" y="36405"/>
                  </a:cubicBezTo>
                  <a:cubicBezTo>
                    <a:pt x="68364" y="40158"/>
                    <a:pt x="65785" y="43486"/>
                    <a:pt x="62603" y="46173"/>
                  </a:cubicBezTo>
                  <a:cubicBezTo>
                    <a:pt x="54497" y="52446"/>
                    <a:pt x="55205" y="77417"/>
                    <a:pt x="45645" y="79290"/>
                  </a:cubicBezTo>
                  <a:cubicBezTo>
                    <a:pt x="36086" y="81162"/>
                    <a:pt x="34554" y="75230"/>
                    <a:pt x="15527" y="79290"/>
                  </a:cubicBezTo>
                  <a:cubicBezTo>
                    <a:pt x="15527" y="79290"/>
                    <a:pt x="11403" y="79827"/>
                    <a:pt x="12385" y="76671"/>
                  </a:cubicBezTo>
                  <a:cubicBezTo>
                    <a:pt x="13367" y="73515"/>
                    <a:pt x="-8737" y="35357"/>
                    <a:pt x="2917" y="21411"/>
                  </a:cubicBezTo>
                  <a:cubicBezTo>
                    <a:pt x="14572" y="7466"/>
                    <a:pt x="33821" y="-3848"/>
                    <a:pt x="53594" y="1141"/>
                  </a:cubicBezTo>
                  <a:cubicBezTo>
                    <a:pt x="59382" y="2490"/>
                    <a:pt x="64528" y="5774"/>
                    <a:pt x="68182" y="10451"/>
                  </a:cubicBezTo>
                  <a:close/>
                </a:path>
              </a:pathLst>
            </a:custGeom>
            <a:solidFill>
              <a:srgbClr val="1B1C37"/>
            </a:solidFill>
            <a:ln w="1309" cap="flat">
              <a:noFill/>
              <a:prstDash val="solid"/>
              <a:miter/>
            </a:ln>
          </p:spPr>
          <p:txBody>
            <a:bodyPr rtlCol="0" anchor="ctr"/>
            <a:lstStyle/>
            <a:p>
              <a:endParaRPr lang="zh-CN" altLang="en-US"/>
            </a:p>
          </p:txBody>
        </p:sp>
        <p:sp>
          <p:nvSpPr>
            <p:cNvPr id="602" name="任意多边形: 形状 601">
              <a:extLst>
                <a:ext uri="{FF2B5EF4-FFF2-40B4-BE49-F238E27FC236}">
                  <a16:creationId xmlns:a16="http://schemas.microsoft.com/office/drawing/2014/main" id="{13F0B864-8C51-9319-B9AB-8C1EDCA9957D}"/>
                </a:ext>
              </a:extLst>
            </p:cNvPr>
            <p:cNvSpPr/>
            <p:nvPr/>
          </p:nvSpPr>
          <p:spPr>
            <a:xfrm>
              <a:off x="4727381" y="3680338"/>
              <a:ext cx="145206" cy="93548"/>
            </a:xfrm>
            <a:custGeom>
              <a:avLst/>
              <a:gdLst>
                <a:gd name="connsiteX0" fmla="*/ 79183 w 145206"/>
                <a:gd name="connsiteY0" fmla="*/ 62062 h 93548"/>
                <a:gd name="connsiteX1" fmla="*/ 79183 w 145206"/>
                <a:gd name="connsiteY1" fmla="*/ -59 h 93548"/>
                <a:gd name="connsiteX2" fmla="*/ 65080 w 145206"/>
                <a:gd name="connsiteY2" fmla="*/ -59 h 93548"/>
                <a:gd name="connsiteX3" fmla="*/ 65080 w 145206"/>
                <a:gd name="connsiteY3" fmla="*/ 62062 h 93548"/>
                <a:gd name="connsiteX4" fmla="*/ 51684 w 145206"/>
                <a:gd name="connsiteY4" fmla="*/ 77776 h 93548"/>
                <a:gd name="connsiteX5" fmla="*/ 4661 w 145206"/>
                <a:gd name="connsiteY5" fmla="*/ 85253 h 93548"/>
                <a:gd name="connsiteX6" fmla="*/ -485 w 145206"/>
                <a:gd name="connsiteY6" fmla="*/ 91277 h 93548"/>
                <a:gd name="connsiteX7" fmla="*/ -485 w 145206"/>
                <a:gd name="connsiteY7" fmla="*/ 93490 h 93548"/>
                <a:gd name="connsiteX8" fmla="*/ 144722 w 145206"/>
                <a:gd name="connsiteY8" fmla="*/ 93490 h 93548"/>
                <a:gd name="connsiteX9" fmla="*/ 144722 w 145206"/>
                <a:gd name="connsiteY9" fmla="*/ 91316 h 93548"/>
                <a:gd name="connsiteX10" fmla="*/ 139576 w 145206"/>
                <a:gd name="connsiteY10" fmla="*/ 85292 h 93548"/>
                <a:gd name="connsiteX11" fmla="*/ 92566 w 145206"/>
                <a:gd name="connsiteY11" fmla="*/ 77776 h 93548"/>
                <a:gd name="connsiteX12" fmla="*/ 79183 w 145206"/>
                <a:gd name="connsiteY12" fmla="*/ 62062 h 9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206" h="93548">
                  <a:moveTo>
                    <a:pt x="79183" y="62062"/>
                  </a:moveTo>
                  <a:lnTo>
                    <a:pt x="79183" y="-59"/>
                  </a:lnTo>
                  <a:lnTo>
                    <a:pt x="65080" y="-59"/>
                  </a:lnTo>
                  <a:lnTo>
                    <a:pt x="65080" y="62062"/>
                  </a:lnTo>
                  <a:cubicBezTo>
                    <a:pt x="65093" y="69884"/>
                    <a:pt x="59410" y="76550"/>
                    <a:pt x="51684" y="77776"/>
                  </a:cubicBezTo>
                  <a:lnTo>
                    <a:pt x="4661" y="85253"/>
                  </a:lnTo>
                  <a:cubicBezTo>
                    <a:pt x="1702" y="85718"/>
                    <a:pt x="-485" y="88275"/>
                    <a:pt x="-485" y="91277"/>
                  </a:cubicBezTo>
                  <a:lnTo>
                    <a:pt x="-485" y="93490"/>
                  </a:lnTo>
                  <a:lnTo>
                    <a:pt x="144722" y="93490"/>
                  </a:lnTo>
                  <a:lnTo>
                    <a:pt x="144722" y="91316"/>
                  </a:lnTo>
                  <a:cubicBezTo>
                    <a:pt x="144722" y="88316"/>
                    <a:pt x="142535" y="85762"/>
                    <a:pt x="139576" y="85292"/>
                  </a:cubicBezTo>
                  <a:lnTo>
                    <a:pt x="92566" y="77776"/>
                  </a:lnTo>
                  <a:cubicBezTo>
                    <a:pt x="84840" y="76545"/>
                    <a:pt x="79170" y="69880"/>
                    <a:pt x="79183" y="62062"/>
                  </a:cubicBezTo>
                  <a:close/>
                </a:path>
              </a:pathLst>
            </a:custGeom>
            <a:solidFill>
              <a:srgbClr val="AEBDD3"/>
            </a:solidFill>
            <a:ln w="1309" cap="flat">
              <a:noFill/>
              <a:prstDash val="solid"/>
              <a:miter/>
            </a:ln>
          </p:spPr>
          <p:txBody>
            <a:bodyPr rtlCol="0" anchor="ctr"/>
            <a:lstStyle/>
            <a:p>
              <a:endParaRPr lang="zh-CN" altLang="en-US"/>
            </a:p>
          </p:txBody>
        </p:sp>
        <p:sp>
          <p:nvSpPr>
            <p:cNvPr id="603" name="任意多边形: 形状 602">
              <a:extLst>
                <a:ext uri="{FF2B5EF4-FFF2-40B4-BE49-F238E27FC236}">
                  <a16:creationId xmlns:a16="http://schemas.microsoft.com/office/drawing/2014/main" id="{69FA9696-DF55-F26D-BBE7-7E5DA6DAD96E}"/>
                </a:ext>
              </a:extLst>
            </p:cNvPr>
            <p:cNvSpPr/>
            <p:nvPr/>
          </p:nvSpPr>
          <p:spPr>
            <a:xfrm>
              <a:off x="4718738" y="3761760"/>
              <a:ext cx="17310" cy="17311"/>
            </a:xfrm>
            <a:custGeom>
              <a:avLst/>
              <a:gdLst>
                <a:gd name="connsiteX0" fmla="*/ 16826 w 17310"/>
                <a:gd name="connsiteY0" fmla="*/ 8597 h 17311"/>
                <a:gd name="connsiteX1" fmla="*/ 8170 w 17310"/>
                <a:gd name="connsiteY1" fmla="*/ 17253 h 17311"/>
                <a:gd name="connsiteX2" fmla="*/ -485 w 17310"/>
                <a:gd name="connsiteY2" fmla="*/ 8597 h 17311"/>
                <a:gd name="connsiteX3" fmla="*/ 8170 w 17310"/>
                <a:gd name="connsiteY3" fmla="*/ -59 h 17311"/>
                <a:gd name="connsiteX4" fmla="*/ 16826 w 17310"/>
                <a:gd name="connsiteY4" fmla="*/ 8597 h 17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0" h="17311">
                  <a:moveTo>
                    <a:pt x="16826" y="8597"/>
                  </a:moveTo>
                  <a:cubicBezTo>
                    <a:pt x="16826" y="13378"/>
                    <a:pt x="12950" y="17253"/>
                    <a:pt x="8170" y="17253"/>
                  </a:cubicBezTo>
                  <a:cubicBezTo>
                    <a:pt x="3391" y="17253"/>
                    <a:pt x="-485" y="13378"/>
                    <a:pt x="-485" y="8597"/>
                  </a:cubicBezTo>
                  <a:cubicBezTo>
                    <a:pt x="-485" y="3816"/>
                    <a:pt x="3391" y="-59"/>
                    <a:pt x="8170" y="-59"/>
                  </a:cubicBezTo>
                  <a:cubicBezTo>
                    <a:pt x="12950" y="-59"/>
                    <a:pt x="16826" y="3816"/>
                    <a:pt x="16826" y="8597"/>
                  </a:cubicBezTo>
                  <a:close/>
                </a:path>
              </a:pathLst>
            </a:custGeom>
            <a:solidFill>
              <a:srgbClr val="1B1C37"/>
            </a:solidFill>
            <a:ln w="1309" cap="flat">
              <a:noFill/>
              <a:prstDash val="solid"/>
              <a:miter/>
            </a:ln>
          </p:spPr>
          <p:txBody>
            <a:bodyPr rtlCol="0" anchor="ctr"/>
            <a:lstStyle/>
            <a:p>
              <a:endParaRPr lang="zh-CN" altLang="en-US"/>
            </a:p>
          </p:txBody>
        </p:sp>
        <p:sp>
          <p:nvSpPr>
            <p:cNvPr id="604" name="任意多边形: 形状 603">
              <a:extLst>
                <a:ext uri="{FF2B5EF4-FFF2-40B4-BE49-F238E27FC236}">
                  <a16:creationId xmlns:a16="http://schemas.microsoft.com/office/drawing/2014/main" id="{D55CD630-9D5A-72DB-78E6-B67517DB6FE7}"/>
                </a:ext>
              </a:extLst>
            </p:cNvPr>
            <p:cNvSpPr/>
            <p:nvPr/>
          </p:nvSpPr>
          <p:spPr>
            <a:xfrm>
              <a:off x="4863945" y="3761760"/>
              <a:ext cx="17310" cy="17311"/>
            </a:xfrm>
            <a:custGeom>
              <a:avLst/>
              <a:gdLst>
                <a:gd name="connsiteX0" fmla="*/ 16826 w 17310"/>
                <a:gd name="connsiteY0" fmla="*/ 8597 h 17311"/>
                <a:gd name="connsiteX1" fmla="*/ 8170 w 17310"/>
                <a:gd name="connsiteY1" fmla="*/ 17253 h 17311"/>
                <a:gd name="connsiteX2" fmla="*/ -485 w 17310"/>
                <a:gd name="connsiteY2" fmla="*/ 8597 h 17311"/>
                <a:gd name="connsiteX3" fmla="*/ 8170 w 17310"/>
                <a:gd name="connsiteY3" fmla="*/ -59 h 17311"/>
                <a:gd name="connsiteX4" fmla="*/ 16826 w 17310"/>
                <a:gd name="connsiteY4" fmla="*/ 8597 h 17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0" h="17311">
                  <a:moveTo>
                    <a:pt x="16826" y="8597"/>
                  </a:moveTo>
                  <a:cubicBezTo>
                    <a:pt x="16826" y="13378"/>
                    <a:pt x="12950" y="17253"/>
                    <a:pt x="8170" y="17253"/>
                  </a:cubicBezTo>
                  <a:cubicBezTo>
                    <a:pt x="3391" y="17253"/>
                    <a:pt x="-485" y="13378"/>
                    <a:pt x="-485" y="8597"/>
                  </a:cubicBezTo>
                  <a:cubicBezTo>
                    <a:pt x="-485" y="3816"/>
                    <a:pt x="3391" y="-59"/>
                    <a:pt x="8170" y="-59"/>
                  </a:cubicBezTo>
                  <a:cubicBezTo>
                    <a:pt x="12950" y="-59"/>
                    <a:pt x="16826" y="3816"/>
                    <a:pt x="16826" y="8597"/>
                  </a:cubicBezTo>
                  <a:close/>
                </a:path>
              </a:pathLst>
            </a:custGeom>
            <a:solidFill>
              <a:srgbClr val="1B1C37"/>
            </a:solidFill>
            <a:ln w="1309" cap="flat">
              <a:noFill/>
              <a:prstDash val="solid"/>
              <a:miter/>
            </a:ln>
          </p:spPr>
          <p:txBody>
            <a:bodyPr rtlCol="0" anchor="ctr"/>
            <a:lstStyle/>
            <a:p>
              <a:endParaRPr lang="zh-CN" altLang="en-US"/>
            </a:p>
          </p:txBody>
        </p:sp>
        <p:sp>
          <p:nvSpPr>
            <p:cNvPr id="605" name="任意多边形: 形状 604">
              <a:extLst>
                <a:ext uri="{FF2B5EF4-FFF2-40B4-BE49-F238E27FC236}">
                  <a16:creationId xmlns:a16="http://schemas.microsoft.com/office/drawing/2014/main" id="{0743F1F4-2016-6EB0-50E2-283FE13F5D9B}"/>
                </a:ext>
              </a:extLst>
            </p:cNvPr>
            <p:cNvSpPr/>
            <p:nvPr/>
          </p:nvSpPr>
          <p:spPr>
            <a:xfrm>
              <a:off x="4727381" y="3753354"/>
              <a:ext cx="61256" cy="20532"/>
            </a:xfrm>
            <a:custGeom>
              <a:avLst/>
              <a:gdLst>
                <a:gd name="connsiteX0" fmla="*/ 49890 w 61256"/>
                <a:gd name="connsiteY0" fmla="*/ 14634 h 20532"/>
                <a:gd name="connsiteX1" fmla="*/ 60772 w 61256"/>
                <a:gd name="connsiteY1" fmla="*/ -59 h 20532"/>
                <a:gd name="connsiteX2" fmla="*/ 51684 w 61256"/>
                <a:gd name="connsiteY2" fmla="*/ 4760 h 20532"/>
                <a:gd name="connsiteX3" fmla="*/ 4661 w 61256"/>
                <a:gd name="connsiteY3" fmla="*/ 12237 h 20532"/>
                <a:gd name="connsiteX4" fmla="*/ -485 w 61256"/>
                <a:gd name="connsiteY4" fmla="*/ 18261 h 20532"/>
                <a:gd name="connsiteX5" fmla="*/ -485 w 61256"/>
                <a:gd name="connsiteY5" fmla="*/ 20474 h 20532"/>
                <a:gd name="connsiteX6" fmla="*/ 49877 w 61256"/>
                <a:gd name="connsiteY6" fmla="*/ 20474 h 20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256" h="20532">
                  <a:moveTo>
                    <a:pt x="49890" y="14634"/>
                  </a:moveTo>
                  <a:lnTo>
                    <a:pt x="60772" y="-59"/>
                  </a:lnTo>
                  <a:cubicBezTo>
                    <a:pt x="58363" y="2514"/>
                    <a:pt x="55168" y="4210"/>
                    <a:pt x="51684" y="4760"/>
                  </a:cubicBezTo>
                  <a:lnTo>
                    <a:pt x="4661" y="12237"/>
                  </a:lnTo>
                  <a:cubicBezTo>
                    <a:pt x="1702" y="12702"/>
                    <a:pt x="-485" y="15260"/>
                    <a:pt x="-485" y="18261"/>
                  </a:cubicBezTo>
                  <a:lnTo>
                    <a:pt x="-485" y="20474"/>
                  </a:lnTo>
                  <a:lnTo>
                    <a:pt x="49877" y="20474"/>
                  </a:lnTo>
                  <a:close/>
                </a:path>
              </a:pathLst>
            </a:custGeom>
            <a:gradFill>
              <a:gsLst>
                <a:gs pos="0">
                  <a:srgbClr val="FFFFFF">
                    <a:alpha val="0"/>
                  </a:srgbClr>
                </a:gs>
                <a:gs pos="80000">
                  <a:srgbClr val="000000"/>
                </a:gs>
              </a:gsLst>
              <a:lin ang="13927476" scaled="1"/>
            </a:gradFill>
            <a:ln w="1309" cap="flat">
              <a:noFill/>
              <a:prstDash val="solid"/>
              <a:miter/>
            </a:ln>
          </p:spPr>
          <p:txBody>
            <a:bodyPr rtlCol="0" anchor="ctr"/>
            <a:lstStyle/>
            <a:p>
              <a:endParaRPr lang="zh-CN" altLang="en-US"/>
            </a:p>
          </p:txBody>
        </p:sp>
        <p:sp>
          <p:nvSpPr>
            <p:cNvPr id="606" name="任意多边形: 形状 605">
              <a:extLst>
                <a:ext uri="{FF2B5EF4-FFF2-40B4-BE49-F238E27FC236}">
                  <a16:creationId xmlns:a16="http://schemas.microsoft.com/office/drawing/2014/main" id="{D62D74EE-B29D-2E57-6978-371BD4011AAE}"/>
                </a:ext>
              </a:extLst>
            </p:cNvPr>
            <p:cNvSpPr/>
            <p:nvPr/>
          </p:nvSpPr>
          <p:spPr>
            <a:xfrm>
              <a:off x="4792396" y="3680338"/>
              <a:ext cx="14260" cy="66272"/>
            </a:xfrm>
            <a:custGeom>
              <a:avLst/>
              <a:gdLst>
                <a:gd name="connsiteX0" fmla="*/ 13775 w 14260"/>
                <a:gd name="connsiteY0" fmla="*/ -59 h 66272"/>
                <a:gd name="connsiteX1" fmla="*/ 65 w 14260"/>
                <a:gd name="connsiteY1" fmla="*/ -59 h 66272"/>
                <a:gd name="connsiteX2" fmla="*/ 65 w 14260"/>
                <a:gd name="connsiteY2" fmla="*/ 62062 h 66272"/>
                <a:gd name="connsiteX3" fmla="*/ -485 w 14260"/>
                <a:gd name="connsiteY3" fmla="*/ 66213 h 66272"/>
                <a:gd name="connsiteX4" fmla="*/ 13775 w 14260"/>
                <a:gd name="connsiteY4" fmla="*/ 23001 h 66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60" h="66272">
                  <a:moveTo>
                    <a:pt x="13775" y="-59"/>
                  </a:moveTo>
                  <a:lnTo>
                    <a:pt x="65" y="-59"/>
                  </a:lnTo>
                  <a:lnTo>
                    <a:pt x="65" y="62062"/>
                  </a:lnTo>
                  <a:cubicBezTo>
                    <a:pt x="65" y="63464"/>
                    <a:pt x="-119" y="64859"/>
                    <a:pt x="-485" y="66213"/>
                  </a:cubicBezTo>
                  <a:lnTo>
                    <a:pt x="13775" y="23001"/>
                  </a:lnTo>
                  <a:close/>
                </a:path>
              </a:pathLst>
            </a:custGeom>
            <a:gradFill>
              <a:gsLst>
                <a:gs pos="0">
                  <a:srgbClr val="FFFFFF">
                    <a:alpha val="0"/>
                  </a:srgbClr>
                </a:gs>
                <a:gs pos="80000">
                  <a:srgbClr val="000000"/>
                </a:gs>
              </a:gsLst>
              <a:lin ang="13927375" scaled="1"/>
            </a:gradFill>
            <a:ln w="1309" cap="flat">
              <a:noFill/>
              <a:prstDash val="solid"/>
              <a:miter/>
            </a:ln>
          </p:spPr>
          <p:txBody>
            <a:bodyPr rtlCol="0" anchor="ctr"/>
            <a:lstStyle/>
            <a:p>
              <a:endParaRPr lang="zh-CN" altLang="en-US"/>
            </a:p>
          </p:txBody>
        </p:sp>
        <p:sp>
          <p:nvSpPr>
            <p:cNvPr id="607" name="任意多边形: 形状 606">
              <a:extLst>
                <a:ext uri="{FF2B5EF4-FFF2-40B4-BE49-F238E27FC236}">
                  <a16:creationId xmlns:a16="http://schemas.microsoft.com/office/drawing/2014/main" id="{36A45A80-5799-7B7B-C6F0-9EEF24491E7F}"/>
                </a:ext>
              </a:extLst>
            </p:cNvPr>
            <p:cNvSpPr/>
            <p:nvPr/>
          </p:nvSpPr>
          <p:spPr>
            <a:xfrm>
              <a:off x="4790850" y="3750381"/>
              <a:ext cx="1309" cy="1309"/>
            </a:xfrm>
            <a:custGeom>
              <a:avLst/>
              <a:gdLst>
                <a:gd name="connsiteX0" fmla="*/ -485 w 1309"/>
                <a:gd name="connsiteY0" fmla="*/ -59 h 1309"/>
                <a:gd name="connsiteX1" fmla="*/ -485 w 1309"/>
                <a:gd name="connsiteY1" fmla="*/ -59 h 1309"/>
                <a:gd name="connsiteX2" fmla="*/ -485 w 1309"/>
                <a:gd name="connsiteY2" fmla="*/ -59 h 1309"/>
              </a:gdLst>
              <a:ahLst/>
              <a:cxnLst>
                <a:cxn ang="0">
                  <a:pos x="connsiteX0" y="connsiteY0"/>
                </a:cxn>
                <a:cxn ang="0">
                  <a:pos x="connsiteX1" y="connsiteY1"/>
                </a:cxn>
                <a:cxn ang="0">
                  <a:pos x="connsiteX2" y="connsiteY2"/>
                </a:cxn>
              </a:cxnLst>
              <a:rect l="l" t="t" r="r" b="b"/>
              <a:pathLst>
                <a:path w="1309" h="1309">
                  <a:moveTo>
                    <a:pt x="-485" y="-59"/>
                  </a:moveTo>
                  <a:lnTo>
                    <a:pt x="-485" y="-59"/>
                  </a:lnTo>
                  <a:lnTo>
                    <a:pt x="-485" y="-59"/>
                  </a:lnTo>
                  <a:close/>
                </a:path>
              </a:pathLst>
            </a:custGeom>
            <a:gradFill>
              <a:gsLst>
                <a:gs pos="0">
                  <a:srgbClr val="FFFFFF">
                    <a:alpha val="0"/>
                  </a:srgbClr>
                </a:gs>
                <a:gs pos="80000">
                  <a:srgbClr val="000000"/>
                </a:gs>
              </a:gsLst>
              <a:lin ang="16200000" scaled="1"/>
            </a:gradFill>
            <a:ln w="1309" cap="flat">
              <a:noFill/>
              <a:prstDash val="solid"/>
              <a:miter/>
            </a:ln>
          </p:spPr>
          <p:txBody>
            <a:bodyPr rtlCol="0" anchor="ctr"/>
            <a:lstStyle/>
            <a:p>
              <a:endParaRPr lang="zh-CN" altLang="en-US"/>
            </a:p>
          </p:txBody>
        </p:sp>
        <p:sp>
          <p:nvSpPr>
            <p:cNvPr id="608" name="任意多边形: 形状 607">
              <a:extLst>
                <a:ext uri="{FF2B5EF4-FFF2-40B4-BE49-F238E27FC236}">
                  <a16:creationId xmlns:a16="http://schemas.microsoft.com/office/drawing/2014/main" id="{8F396DBC-6BEC-A3C6-A072-0FD89D87B269}"/>
                </a:ext>
              </a:extLst>
            </p:cNvPr>
            <p:cNvSpPr/>
            <p:nvPr/>
          </p:nvSpPr>
          <p:spPr>
            <a:xfrm>
              <a:off x="4706104" y="3410222"/>
              <a:ext cx="213801" cy="270103"/>
            </a:xfrm>
            <a:custGeom>
              <a:avLst/>
              <a:gdLst>
                <a:gd name="connsiteX0" fmla="*/ 174850 w 213801"/>
                <a:gd name="connsiteY0" fmla="*/ 270044 h 270103"/>
                <a:gd name="connsiteX1" fmla="*/ 64305 w 213801"/>
                <a:gd name="connsiteY1" fmla="*/ 270044 h 270103"/>
                <a:gd name="connsiteX2" fmla="*/ 3533 w 213801"/>
                <a:gd name="connsiteY2" fmla="*/ 242545 h 270103"/>
                <a:gd name="connsiteX3" fmla="*/ 38731 w 213801"/>
                <a:gd name="connsiteY3" fmla="*/ 8229 h 270103"/>
                <a:gd name="connsiteX4" fmla="*/ 121777 w 213801"/>
                <a:gd name="connsiteY4" fmla="*/ 8046 h 270103"/>
                <a:gd name="connsiteX5" fmla="*/ 144837 w 213801"/>
                <a:gd name="connsiteY5" fmla="*/ 236299 h 270103"/>
                <a:gd name="connsiteX6" fmla="*/ 202034 w 213801"/>
                <a:gd name="connsiteY6" fmla="*/ 239416 h 270103"/>
                <a:gd name="connsiteX7" fmla="*/ 213296 w 213801"/>
                <a:gd name="connsiteY7" fmla="*/ 254606 h 270103"/>
                <a:gd name="connsiteX8" fmla="*/ 191651 w 213801"/>
                <a:gd name="connsiteY8" fmla="*/ 269389 h 270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801" h="270103">
                  <a:moveTo>
                    <a:pt x="174850" y="270044"/>
                  </a:moveTo>
                  <a:lnTo>
                    <a:pt x="64305" y="270044"/>
                  </a:lnTo>
                  <a:cubicBezTo>
                    <a:pt x="64305" y="270044"/>
                    <a:pt x="14768" y="270581"/>
                    <a:pt x="3533" y="242545"/>
                  </a:cubicBezTo>
                  <a:cubicBezTo>
                    <a:pt x="-9628" y="209743"/>
                    <a:pt x="11481" y="22359"/>
                    <a:pt x="38731" y="8229"/>
                  </a:cubicBezTo>
                  <a:cubicBezTo>
                    <a:pt x="65981" y="-5900"/>
                    <a:pt x="117652" y="792"/>
                    <a:pt x="121777" y="8046"/>
                  </a:cubicBezTo>
                  <a:cubicBezTo>
                    <a:pt x="125902" y="15301"/>
                    <a:pt x="85112" y="238290"/>
                    <a:pt x="144837" y="236299"/>
                  </a:cubicBezTo>
                  <a:lnTo>
                    <a:pt x="202034" y="239416"/>
                  </a:lnTo>
                  <a:cubicBezTo>
                    <a:pt x="202034" y="239416"/>
                    <a:pt x="212510" y="238800"/>
                    <a:pt x="213296" y="254606"/>
                  </a:cubicBezTo>
                  <a:cubicBezTo>
                    <a:pt x="214082" y="270411"/>
                    <a:pt x="191651" y="269389"/>
                    <a:pt x="191651" y="269389"/>
                  </a:cubicBezTo>
                  <a:close/>
                </a:path>
              </a:pathLst>
            </a:custGeom>
            <a:solidFill>
              <a:srgbClr val="284FBC"/>
            </a:solidFill>
            <a:ln w="1309" cap="flat">
              <a:noFill/>
              <a:prstDash val="solid"/>
              <a:miter/>
            </a:ln>
          </p:spPr>
          <p:txBody>
            <a:bodyPr rtlCol="0" anchor="ctr"/>
            <a:lstStyle/>
            <a:p>
              <a:endParaRPr lang="zh-CN" altLang="en-US"/>
            </a:p>
          </p:txBody>
        </p:sp>
        <p:sp>
          <p:nvSpPr>
            <p:cNvPr id="609" name="任意多边形: 形状 608">
              <a:extLst>
                <a:ext uri="{FF2B5EF4-FFF2-40B4-BE49-F238E27FC236}">
                  <a16:creationId xmlns:a16="http://schemas.microsoft.com/office/drawing/2014/main" id="{6EC88B1D-C7EE-C228-120A-D775CFFAA749}"/>
                </a:ext>
              </a:extLst>
            </p:cNvPr>
            <p:cNvSpPr/>
            <p:nvPr/>
          </p:nvSpPr>
          <p:spPr>
            <a:xfrm>
              <a:off x="4839366" y="3643280"/>
              <a:ext cx="66573" cy="14524"/>
            </a:xfrm>
            <a:custGeom>
              <a:avLst/>
              <a:gdLst>
                <a:gd name="connsiteX0" fmla="*/ 66075 w 66573"/>
                <a:gd name="connsiteY0" fmla="*/ 6253 h 14524"/>
                <a:gd name="connsiteX1" fmla="*/ 11575 w 66573"/>
                <a:gd name="connsiteY1" fmla="*/ 3281 h 14524"/>
                <a:gd name="connsiteX2" fmla="*/ -485 w 66573"/>
                <a:gd name="connsiteY2" fmla="*/ -59 h 14524"/>
                <a:gd name="connsiteX3" fmla="*/ -485 w 66573"/>
                <a:gd name="connsiteY3" fmla="*/ -59 h 14524"/>
                <a:gd name="connsiteX4" fmla="*/ 66088 w 66573"/>
                <a:gd name="connsiteY4" fmla="*/ 6253 h 14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73" h="14524">
                  <a:moveTo>
                    <a:pt x="66075" y="6253"/>
                  </a:moveTo>
                  <a:lnTo>
                    <a:pt x="11575" y="3281"/>
                  </a:lnTo>
                  <a:cubicBezTo>
                    <a:pt x="7306" y="3485"/>
                    <a:pt x="3076" y="2314"/>
                    <a:pt x="-485" y="-59"/>
                  </a:cubicBezTo>
                  <a:lnTo>
                    <a:pt x="-485" y="-59"/>
                  </a:lnTo>
                  <a:cubicBezTo>
                    <a:pt x="29633" y="28409"/>
                    <a:pt x="66088" y="6253"/>
                    <a:pt x="66088" y="6253"/>
                  </a:cubicBezTo>
                  <a:close/>
                </a:path>
              </a:pathLst>
            </a:custGeom>
            <a:gradFill>
              <a:gsLst>
                <a:gs pos="0">
                  <a:srgbClr val="FFFFFF">
                    <a:alpha val="0"/>
                  </a:srgbClr>
                </a:gs>
                <a:gs pos="80000">
                  <a:srgbClr val="000000"/>
                </a:gs>
              </a:gsLst>
              <a:lin ang="16200000" scaled="1"/>
            </a:gradFill>
            <a:ln w="1309" cap="flat">
              <a:noFill/>
              <a:prstDash val="solid"/>
              <a:miter/>
            </a:ln>
          </p:spPr>
          <p:txBody>
            <a:bodyPr rtlCol="0" anchor="ctr"/>
            <a:lstStyle/>
            <a:p>
              <a:endParaRPr lang="zh-CN" altLang="en-US"/>
            </a:p>
          </p:txBody>
        </p:sp>
        <p:sp>
          <p:nvSpPr>
            <p:cNvPr id="610" name="任意多边形: 形状 609">
              <a:extLst>
                <a:ext uri="{FF2B5EF4-FFF2-40B4-BE49-F238E27FC236}">
                  <a16:creationId xmlns:a16="http://schemas.microsoft.com/office/drawing/2014/main" id="{E6D8E8AE-05F1-BDCC-FE30-5EE7C714E181}"/>
                </a:ext>
              </a:extLst>
            </p:cNvPr>
            <p:cNvSpPr/>
            <p:nvPr/>
          </p:nvSpPr>
          <p:spPr>
            <a:xfrm>
              <a:off x="4706108" y="3418552"/>
              <a:ext cx="201100" cy="261852"/>
            </a:xfrm>
            <a:custGeom>
              <a:avLst/>
              <a:gdLst>
                <a:gd name="connsiteX0" fmla="*/ 200577 w 201100"/>
                <a:gd name="connsiteY0" fmla="*/ 254604 h 261852"/>
                <a:gd name="connsiteX1" fmla="*/ 189316 w 201100"/>
                <a:gd name="connsiteY1" fmla="*/ 239414 h 261852"/>
                <a:gd name="connsiteX2" fmla="*/ 132105 w 201100"/>
                <a:gd name="connsiteY2" fmla="*/ 236298 h 261852"/>
                <a:gd name="connsiteX3" fmla="*/ 109058 w 201100"/>
                <a:gd name="connsiteY3" fmla="*/ 8045 h 261852"/>
                <a:gd name="connsiteX4" fmla="*/ 33267 w 201100"/>
                <a:gd name="connsiteY4" fmla="*/ 5138 h 261852"/>
                <a:gd name="connsiteX5" fmla="*/ 3529 w 201100"/>
                <a:gd name="connsiteY5" fmla="*/ 234294 h 261852"/>
                <a:gd name="connsiteX6" fmla="*/ 64301 w 201100"/>
                <a:gd name="connsiteY6" fmla="*/ 261793 h 261852"/>
                <a:gd name="connsiteX7" fmla="*/ 174833 w 201100"/>
                <a:gd name="connsiteY7" fmla="*/ 261793 h 261852"/>
                <a:gd name="connsiteX8" fmla="*/ 191647 w 201100"/>
                <a:gd name="connsiteY8" fmla="*/ 261178 h 261852"/>
                <a:gd name="connsiteX9" fmla="*/ 199621 w 201100"/>
                <a:gd name="connsiteY9" fmla="*/ 260510 h 261852"/>
                <a:gd name="connsiteX10" fmla="*/ 200577 w 201100"/>
                <a:gd name="connsiteY10" fmla="*/ 254604 h 261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1100" h="261852">
                  <a:moveTo>
                    <a:pt x="200577" y="254604"/>
                  </a:moveTo>
                  <a:cubicBezTo>
                    <a:pt x="199739" y="238799"/>
                    <a:pt x="189316" y="239414"/>
                    <a:pt x="189316" y="239414"/>
                  </a:cubicBezTo>
                  <a:lnTo>
                    <a:pt x="132105" y="236298"/>
                  </a:lnTo>
                  <a:cubicBezTo>
                    <a:pt x="72420" y="238288"/>
                    <a:pt x="113184" y="15286"/>
                    <a:pt x="109058" y="8045"/>
                  </a:cubicBezTo>
                  <a:cubicBezTo>
                    <a:pt x="105275" y="1393"/>
                    <a:pt x="61512" y="-4788"/>
                    <a:pt x="33267" y="5138"/>
                  </a:cubicBezTo>
                  <a:cubicBezTo>
                    <a:pt x="8767" y="38843"/>
                    <a:pt x="-8728" y="203679"/>
                    <a:pt x="3529" y="234294"/>
                  </a:cubicBezTo>
                  <a:cubicBezTo>
                    <a:pt x="14764" y="262291"/>
                    <a:pt x="64301" y="261793"/>
                    <a:pt x="64301" y="261793"/>
                  </a:cubicBezTo>
                  <a:lnTo>
                    <a:pt x="174833" y="261793"/>
                  </a:lnTo>
                  <a:lnTo>
                    <a:pt x="191647" y="261178"/>
                  </a:lnTo>
                  <a:cubicBezTo>
                    <a:pt x="194318" y="261240"/>
                    <a:pt x="196990" y="261016"/>
                    <a:pt x="199621" y="260510"/>
                  </a:cubicBezTo>
                  <a:cubicBezTo>
                    <a:pt x="200407" y="258645"/>
                    <a:pt x="200734" y="256621"/>
                    <a:pt x="200577" y="254604"/>
                  </a:cubicBezTo>
                  <a:close/>
                </a:path>
              </a:pathLst>
            </a:custGeom>
            <a:gradFill>
              <a:gsLst>
                <a:gs pos="0">
                  <a:srgbClr val="FFFFFF">
                    <a:alpha val="0"/>
                  </a:srgbClr>
                </a:gs>
                <a:gs pos="80000">
                  <a:srgbClr val="000000"/>
                </a:gs>
              </a:gsLst>
              <a:lin ang="16200000" scaled="1"/>
            </a:gradFill>
            <a:ln w="1309" cap="flat">
              <a:noFill/>
              <a:prstDash val="solid"/>
              <a:miter/>
            </a:ln>
          </p:spPr>
          <p:txBody>
            <a:bodyPr rtlCol="0" anchor="ctr"/>
            <a:lstStyle/>
            <a:p>
              <a:endParaRPr lang="zh-CN" altLang="en-US"/>
            </a:p>
          </p:txBody>
        </p:sp>
        <p:sp>
          <p:nvSpPr>
            <p:cNvPr id="611" name="任意多边形: 形状 610">
              <a:extLst>
                <a:ext uri="{FF2B5EF4-FFF2-40B4-BE49-F238E27FC236}">
                  <a16:creationId xmlns:a16="http://schemas.microsoft.com/office/drawing/2014/main" id="{A7782F06-8A6D-0D3A-2E28-9230219288A4}"/>
                </a:ext>
              </a:extLst>
            </p:cNvPr>
            <p:cNvSpPr/>
            <p:nvPr/>
          </p:nvSpPr>
          <p:spPr>
            <a:xfrm>
              <a:off x="5385833" y="3453445"/>
              <a:ext cx="67045" cy="56452"/>
            </a:xfrm>
            <a:custGeom>
              <a:avLst/>
              <a:gdLst>
                <a:gd name="connsiteX0" fmla="*/ 65499 w 67045"/>
                <a:gd name="connsiteY0" fmla="*/ -57 h 56452"/>
                <a:gd name="connsiteX1" fmla="*/ 13199 w 67045"/>
                <a:gd name="connsiteY1" fmla="*/ -57 h 56452"/>
                <a:gd name="connsiteX2" fmla="*/ 14207 w 67045"/>
                <a:gd name="connsiteY2" fmla="*/ 964 h 56452"/>
                <a:gd name="connsiteX3" fmla="*/ 14207 w 67045"/>
                <a:gd name="connsiteY3" fmla="*/ 41649 h 56452"/>
                <a:gd name="connsiteX4" fmla="*/ -485 w 67045"/>
                <a:gd name="connsiteY4" fmla="*/ 56394 h 56452"/>
                <a:gd name="connsiteX5" fmla="*/ 51815 w 67045"/>
                <a:gd name="connsiteY5" fmla="*/ 56394 h 56452"/>
                <a:gd name="connsiteX6" fmla="*/ 66560 w 67045"/>
                <a:gd name="connsiteY6" fmla="*/ 41649 h 56452"/>
                <a:gd name="connsiteX7" fmla="*/ 66560 w 67045"/>
                <a:gd name="connsiteY7" fmla="*/ 964 h 56452"/>
                <a:gd name="connsiteX8" fmla="*/ 65564 w 67045"/>
                <a:gd name="connsiteY8" fmla="*/ -59 h 56452"/>
                <a:gd name="connsiteX9" fmla="*/ 65499 w 67045"/>
                <a:gd name="connsiteY9" fmla="*/ -57 h 56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045" h="56452">
                  <a:moveTo>
                    <a:pt x="65499" y="-57"/>
                  </a:moveTo>
                  <a:lnTo>
                    <a:pt x="13199" y="-57"/>
                  </a:lnTo>
                  <a:cubicBezTo>
                    <a:pt x="13762" y="-51"/>
                    <a:pt x="14207" y="405"/>
                    <a:pt x="14207" y="964"/>
                  </a:cubicBezTo>
                  <a:lnTo>
                    <a:pt x="14207" y="41649"/>
                  </a:lnTo>
                  <a:cubicBezTo>
                    <a:pt x="14181" y="49763"/>
                    <a:pt x="7634" y="56344"/>
                    <a:pt x="-485" y="56394"/>
                  </a:cubicBezTo>
                  <a:lnTo>
                    <a:pt x="51815" y="56394"/>
                  </a:lnTo>
                  <a:cubicBezTo>
                    <a:pt x="59947" y="56373"/>
                    <a:pt x="66534" y="49784"/>
                    <a:pt x="66560" y="41649"/>
                  </a:cubicBezTo>
                  <a:lnTo>
                    <a:pt x="66560" y="964"/>
                  </a:lnTo>
                  <a:cubicBezTo>
                    <a:pt x="66573" y="408"/>
                    <a:pt x="66128" y="-51"/>
                    <a:pt x="65564" y="-59"/>
                  </a:cubicBezTo>
                  <a:cubicBezTo>
                    <a:pt x="65538" y="-59"/>
                    <a:pt x="65525" y="-59"/>
                    <a:pt x="65499" y="-57"/>
                  </a:cubicBezTo>
                  <a:close/>
                </a:path>
              </a:pathLst>
            </a:custGeom>
            <a:solidFill>
              <a:srgbClr val="CCDEF2"/>
            </a:solidFill>
            <a:ln w="1309" cap="flat">
              <a:noFill/>
              <a:prstDash val="solid"/>
              <a:miter/>
            </a:ln>
          </p:spPr>
          <p:txBody>
            <a:bodyPr rtlCol="0" anchor="ctr"/>
            <a:lstStyle/>
            <a:p>
              <a:endParaRPr lang="zh-CN" altLang="en-US"/>
            </a:p>
          </p:txBody>
        </p:sp>
        <p:sp>
          <p:nvSpPr>
            <p:cNvPr id="612" name="任意多边形: 形状 611">
              <a:extLst>
                <a:ext uri="{FF2B5EF4-FFF2-40B4-BE49-F238E27FC236}">
                  <a16:creationId xmlns:a16="http://schemas.microsoft.com/office/drawing/2014/main" id="{9D8F6C55-E3A7-2CFF-1A5B-2C7A976F8BC3}"/>
                </a:ext>
              </a:extLst>
            </p:cNvPr>
            <p:cNvSpPr/>
            <p:nvPr/>
          </p:nvSpPr>
          <p:spPr>
            <a:xfrm>
              <a:off x="5385833" y="3453445"/>
              <a:ext cx="67045" cy="56452"/>
            </a:xfrm>
            <a:custGeom>
              <a:avLst/>
              <a:gdLst>
                <a:gd name="connsiteX0" fmla="*/ 65499 w 67045"/>
                <a:gd name="connsiteY0" fmla="*/ -57 h 56452"/>
                <a:gd name="connsiteX1" fmla="*/ 13199 w 67045"/>
                <a:gd name="connsiteY1" fmla="*/ -57 h 56452"/>
                <a:gd name="connsiteX2" fmla="*/ 14207 w 67045"/>
                <a:gd name="connsiteY2" fmla="*/ 964 h 56452"/>
                <a:gd name="connsiteX3" fmla="*/ 14207 w 67045"/>
                <a:gd name="connsiteY3" fmla="*/ 41649 h 56452"/>
                <a:gd name="connsiteX4" fmla="*/ -485 w 67045"/>
                <a:gd name="connsiteY4" fmla="*/ 56394 h 56452"/>
                <a:gd name="connsiteX5" fmla="*/ 51815 w 67045"/>
                <a:gd name="connsiteY5" fmla="*/ 56394 h 56452"/>
                <a:gd name="connsiteX6" fmla="*/ 66560 w 67045"/>
                <a:gd name="connsiteY6" fmla="*/ 41649 h 56452"/>
                <a:gd name="connsiteX7" fmla="*/ 66560 w 67045"/>
                <a:gd name="connsiteY7" fmla="*/ 964 h 56452"/>
                <a:gd name="connsiteX8" fmla="*/ 65564 w 67045"/>
                <a:gd name="connsiteY8" fmla="*/ -59 h 56452"/>
                <a:gd name="connsiteX9" fmla="*/ 65499 w 67045"/>
                <a:gd name="connsiteY9" fmla="*/ -57 h 56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045" h="56452">
                  <a:moveTo>
                    <a:pt x="65499" y="-57"/>
                  </a:moveTo>
                  <a:lnTo>
                    <a:pt x="13199" y="-57"/>
                  </a:lnTo>
                  <a:cubicBezTo>
                    <a:pt x="13762" y="-51"/>
                    <a:pt x="14207" y="405"/>
                    <a:pt x="14207" y="964"/>
                  </a:cubicBezTo>
                  <a:lnTo>
                    <a:pt x="14207" y="41649"/>
                  </a:lnTo>
                  <a:cubicBezTo>
                    <a:pt x="14181" y="49763"/>
                    <a:pt x="7634" y="56344"/>
                    <a:pt x="-485" y="56394"/>
                  </a:cubicBezTo>
                  <a:lnTo>
                    <a:pt x="51815" y="56394"/>
                  </a:lnTo>
                  <a:cubicBezTo>
                    <a:pt x="59947" y="56373"/>
                    <a:pt x="66534" y="49784"/>
                    <a:pt x="66560" y="41649"/>
                  </a:cubicBezTo>
                  <a:lnTo>
                    <a:pt x="66560" y="964"/>
                  </a:lnTo>
                  <a:cubicBezTo>
                    <a:pt x="66573" y="408"/>
                    <a:pt x="66128" y="-51"/>
                    <a:pt x="65564" y="-59"/>
                  </a:cubicBezTo>
                  <a:cubicBezTo>
                    <a:pt x="65538" y="-59"/>
                    <a:pt x="65525" y="-59"/>
                    <a:pt x="65499" y="-57"/>
                  </a:cubicBezTo>
                  <a:close/>
                </a:path>
              </a:pathLst>
            </a:custGeom>
            <a:gradFill>
              <a:gsLst>
                <a:gs pos="0">
                  <a:srgbClr val="FFFFFF">
                    <a:alpha val="0"/>
                  </a:srgbClr>
                </a:gs>
                <a:gs pos="50000">
                  <a:srgbClr val="7F7F7F">
                    <a:alpha val="49804"/>
                  </a:srgbClr>
                </a:gs>
                <a:gs pos="100000">
                  <a:srgbClr val="000000"/>
                </a:gs>
              </a:gsLst>
              <a:lin ang="16200000" scaled="1"/>
            </a:gradFill>
            <a:ln w="1309" cap="flat">
              <a:noFill/>
              <a:prstDash val="solid"/>
              <a:miter/>
            </a:ln>
          </p:spPr>
          <p:txBody>
            <a:bodyPr rtlCol="0" anchor="ctr"/>
            <a:lstStyle/>
            <a:p>
              <a:endParaRPr lang="zh-CN" altLang="en-US"/>
            </a:p>
          </p:txBody>
        </p:sp>
        <p:sp>
          <p:nvSpPr>
            <p:cNvPr id="613" name="任意多边形: 形状 612">
              <a:extLst>
                <a:ext uri="{FF2B5EF4-FFF2-40B4-BE49-F238E27FC236}">
                  <a16:creationId xmlns:a16="http://schemas.microsoft.com/office/drawing/2014/main" id="{1BCB9446-F0D8-1984-A6A5-7A29A90185AE}"/>
                </a:ext>
              </a:extLst>
            </p:cNvPr>
            <p:cNvSpPr/>
            <p:nvPr/>
          </p:nvSpPr>
          <p:spPr>
            <a:xfrm>
              <a:off x="5378159" y="3451417"/>
              <a:ext cx="67044" cy="56451"/>
            </a:xfrm>
            <a:custGeom>
              <a:avLst/>
              <a:gdLst>
                <a:gd name="connsiteX0" fmla="*/ 65538 w 67044"/>
                <a:gd name="connsiteY0" fmla="*/ -59 h 56451"/>
                <a:gd name="connsiteX1" fmla="*/ 13238 w 67044"/>
                <a:gd name="connsiteY1" fmla="*/ -59 h 56451"/>
                <a:gd name="connsiteX2" fmla="*/ 14259 w 67044"/>
                <a:gd name="connsiteY2" fmla="*/ 963 h 56451"/>
                <a:gd name="connsiteX3" fmla="*/ 14259 w 67044"/>
                <a:gd name="connsiteY3" fmla="*/ 41648 h 56451"/>
                <a:gd name="connsiteX4" fmla="*/ -485 w 67044"/>
                <a:gd name="connsiteY4" fmla="*/ 56392 h 56451"/>
                <a:gd name="connsiteX5" fmla="*/ 51815 w 67044"/>
                <a:gd name="connsiteY5" fmla="*/ 56392 h 56451"/>
                <a:gd name="connsiteX6" fmla="*/ 66559 w 67044"/>
                <a:gd name="connsiteY6" fmla="*/ 41648 h 56451"/>
                <a:gd name="connsiteX7" fmla="*/ 66559 w 67044"/>
                <a:gd name="connsiteY7" fmla="*/ 963 h 56451"/>
                <a:gd name="connsiteX8" fmla="*/ 65538 w 67044"/>
                <a:gd name="connsiteY8" fmla="*/ -59 h 56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044" h="56451">
                  <a:moveTo>
                    <a:pt x="65538" y="-59"/>
                  </a:moveTo>
                  <a:lnTo>
                    <a:pt x="13238" y="-59"/>
                  </a:lnTo>
                  <a:cubicBezTo>
                    <a:pt x="13801" y="-59"/>
                    <a:pt x="14259" y="398"/>
                    <a:pt x="14259" y="963"/>
                  </a:cubicBezTo>
                  <a:lnTo>
                    <a:pt x="14259" y="41648"/>
                  </a:lnTo>
                  <a:cubicBezTo>
                    <a:pt x="14233" y="49780"/>
                    <a:pt x="7647" y="56364"/>
                    <a:pt x="-485" y="56392"/>
                  </a:cubicBezTo>
                  <a:lnTo>
                    <a:pt x="51815" y="56392"/>
                  </a:lnTo>
                  <a:cubicBezTo>
                    <a:pt x="59947" y="56364"/>
                    <a:pt x="66533" y="49780"/>
                    <a:pt x="66559" y="41648"/>
                  </a:cubicBezTo>
                  <a:lnTo>
                    <a:pt x="66559" y="963"/>
                  </a:lnTo>
                  <a:cubicBezTo>
                    <a:pt x="66559" y="398"/>
                    <a:pt x="66101" y="-59"/>
                    <a:pt x="65538" y="-59"/>
                  </a:cubicBezTo>
                  <a:close/>
                </a:path>
              </a:pathLst>
            </a:custGeom>
            <a:solidFill>
              <a:srgbClr val="B4CAEF"/>
            </a:solidFill>
            <a:ln w="1309" cap="flat">
              <a:noFill/>
              <a:prstDash val="solid"/>
              <a:miter/>
            </a:ln>
          </p:spPr>
          <p:txBody>
            <a:bodyPr rtlCol="0" anchor="ctr"/>
            <a:lstStyle/>
            <a:p>
              <a:endParaRPr lang="zh-CN" altLang="en-US"/>
            </a:p>
          </p:txBody>
        </p:sp>
        <p:sp>
          <p:nvSpPr>
            <p:cNvPr id="614" name="任意多边形: 形状 613">
              <a:extLst>
                <a:ext uri="{FF2B5EF4-FFF2-40B4-BE49-F238E27FC236}">
                  <a16:creationId xmlns:a16="http://schemas.microsoft.com/office/drawing/2014/main" id="{4576BB39-5604-64CE-557E-4E0148CF80B2}"/>
                </a:ext>
              </a:extLst>
            </p:cNvPr>
            <p:cNvSpPr/>
            <p:nvPr/>
          </p:nvSpPr>
          <p:spPr>
            <a:xfrm>
              <a:off x="5391882" y="3451416"/>
              <a:ext cx="53373" cy="56504"/>
            </a:xfrm>
            <a:custGeom>
              <a:avLst/>
              <a:gdLst>
                <a:gd name="connsiteX0" fmla="*/ 51815 w 53373"/>
                <a:gd name="connsiteY0" fmla="*/ -57 h 56504"/>
                <a:gd name="connsiteX1" fmla="*/ -485 w 53373"/>
                <a:gd name="connsiteY1" fmla="*/ -57 h 56504"/>
                <a:gd name="connsiteX2" fmla="*/ 536 w 53373"/>
                <a:gd name="connsiteY2" fmla="*/ 964 h 56504"/>
                <a:gd name="connsiteX3" fmla="*/ 536 w 53373"/>
                <a:gd name="connsiteY3" fmla="*/ 16363 h 56504"/>
                <a:gd name="connsiteX4" fmla="*/ 14417 w 53373"/>
                <a:gd name="connsiteY4" fmla="*/ 30191 h 56504"/>
                <a:gd name="connsiteX5" fmla="*/ 22536 w 53373"/>
                <a:gd name="connsiteY5" fmla="*/ 49833 h 56504"/>
                <a:gd name="connsiteX6" fmla="*/ 22536 w 53373"/>
                <a:gd name="connsiteY6" fmla="*/ 56446 h 56504"/>
                <a:gd name="connsiteX7" fmla="*/ 38144 w 53373"/>
                <a:gd name="connsiteY7" fmla="*/ 56446 h 56504"/>
                <a:gd name="connsiteX8" fmla="*/ 52889 w 53373"/>
                <a:gd name="connsiteY8" fmla="*/ 41702 h 56504"/>
                <a:gd name="connsiteX9" fmla="*/ 52889 w 53373"/>
                <a:gd name="connsiteY9" fmla="*/ 964 h 56504"/>
                <a:gd name="connsiteX10" fmla="*/ 51867 w 53373"/>
                <a:gd name="connsiteY10" fmla="*/ -59 h 56504"/>
                <a:gd name="connsiteX11" fmla="*/ 51815 w 53373"/>
                <a:gd name="connsiteY11" fmla="*/ -57 h 56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373" h="56504">
                  <a:moveTo>
                    <a:pt x="51815" y="-57"/>
                  </a:moveTo>
                  <a:lnTo>
                    <a:pt x="-485" y="-57"/>
                  </a:lnTo>
                  <a:cubicBezTo>
                    <a:pt x="78" y="-57"/>
                    <a:pt x="536" y="400"/>
                    <a:pt x="536" y="964"/>
                  </a:cubicBezTo>
                  <a:lnTo>
                    <a:pt x="536" y="16363"/>
                  </a:lnTo>
                  <a:lnTo>
                    <a:pt x="14417" y="30191"/>
                  </a:lnTo>
                  <a:cubicBezTo>
                    <a:pt x="19628" y="35399"/>
                    <a:pt x="22548" y="42468"/>
                    <a:pt x="22536" y="49833"/>
                  </a:cubicBezTo>
                  <a:lnTo>
                    <a:pt x="22536" y="56446"/>
                  </a:lnTo>
                  <a:lnTo>
                    <a:pt x="38144" y="56446"/>
                  </a:lnTo>
                  <a:cubicBezTo>
                    <a:pt x="46276" y="56417"/>
                    <a:pt x="52862" y="49833"/>
                    <a:pt x="52889" y="41702"/>
                  </a:cubicBezTo>
                  <a:lnTo>
                    <a:pt x="52889" y="964"/>
                  </a:lnTo>
                  <a:cubicBezTo>
                    <a:pt x="52889" y="400"/>
                    <a:pt x="52430" y="-57"/>
                    <a:pt x="51867" y="-59"/>
                  </a:cubicBezTo>
                  <a:cubicBezTo>
                    <a:pt x="51854" y="-59"/>
                    <a:pt x="51828" y="-59"/>
                    <a:pt x="51815" y="-57"/>
                  </a:cubicBezTo>
                  <a:close/>
                </a:path>
              </a:pathLst>
            </a:custGeom>
            <a:gradFill>
              <a:gsLst>
                <a:gs pos="0">
                  <a:srgbClr val="FFFFFF">
                    <a:alpha val="0"/>
                  </a:srgbClr>
                </a:gs>
                <a:gs pos="83000">
                  <a:srgbClr val="000000"/>
                </a:gs>
              </a:gsLst>
              <a:lin ang="16200000" scaled="1"/>
            </a:gradFill>
            <a:ln w="1309" cap="flat">
              <a:noFill/>
              <a:prstDash val="solid"/>
              <a:miter/>
            </a:ln>
          </p:spPr>
          <p:txBody>
            <a:bodyPr rtlCol="0" anchor="ctr"/>
            <a:lstStyle/>
            <a:p>
              <a:endParaRPr lang="zh-CN" altLang="en-US"/>
            </a:p>
          </p:txBody>
        </p:sp>
        <p:sp>
          <p:nvSpPr>
            <p:cNvPr id="615" name="任意多边形: 形状 614">
              <a:extLst>
                <a:ext uri="{FF2B5EF4-FFF2-40B4-BE49-F238E27FC236}">
                  <a16:creationId xmlns:a16="http://schemas.microsoft.com/office/drawing/2014/main" id="{E6CD7EB6-0B07-1A3B-4A82-7350886A2227}"/>
                </a:ext>
              </a:extLst>
            </p:cNvPr>
            <p:cNvSpPr/>
            <p:nvPr/>
          </p:nvSpPr>
          <p:spPr>
            <a:xfrm>
              <a:off x="5205964" y="3523778"/>
              <a:ext cx="103251" cy="246585"/>
            </a:xfrm>
            <a:custGeom>
              <a:avLst/>
              <a:gdLst>
                <a:gd name="connsiteX0" fmla="*/ 86529 w 103251"/>
                <a:gd name="connsiteY0" fmla="*/ 246488 h 246585"/>
                <a:gd name="connsiteX1" fmla="*/ 24303 w 103251"/>
                <a:gd name="connsiteY1" fmla="*/ 246488 h 246585"/>
                <a:gd name="connsiteX2" fmla="*/ -485 w 103251"/>
                <a:gd name="connsiteY2" fmla="*/ 221673 h 246585"/>
                <a:gd name="connsiteX3" fmla="*/ 2173 w 103251"/>
                <a:gd name="connsiteY3" fmla="*/ 210517 h 246585"/>
                <a:gd name="connsiteX4" fmla="*/ 86149 w 103251"/>
                <a:gd name="connsiteY4" fmla="*/ 44214 h 246585"/>
                <a:gd name="connsiteX5" fmla="*/ 76996 w 103251"/>
                <a:gd name="connsiteY5" fmla="*/ 16541 h 246585"/>
                <a:gd name="connsiteX6" fmla="*/ 67738 w 103251"/>
                <a:gd name="connsiteY6" fmla="*/ 14346 h 246585"/>
                <a:gd name="connsiteX7" fmla="*/ 14050 w 103251"/>
                <a:gd name="connsiteY7" fmla="*/ 14346 h 246585"/>
                <a:gd name="connsiteX8" fmla="*/ 7280 w 103251"/>
                <a:gd name="connsiteY8" fmla="*/ 6709 h 246585"/>
                <a:gd name="connsiteX9" fmla="*/ 14050 w 103251"/>
                <a:gd name="connsiteY9" fmla="*/ -59 h 246585"/>
                <a:gd name="connsiteX10" fmla="*/ 67738 w 103251"/>
                <a:gd name="connsiteY10" fmla="*/ -59 h 246585"/>
                <a:gd name="connsiteX11" fmla="*/ 102767 w 103251"/>
                <a:gd name="connsiteY11" fmla="*/ 34972 h 246585"/>
                <a:gd name="connsiteX12" fmla="*/ 99008 w 103251"/>
                <a:gd name="connsiteY12" fmla="*/ 50749 h 246585"/>
                <a:gd name="connsiteX13" fmla="*/ 15032 w 103251"/>
                <a:gd name="connsiteY13" fmla="*/ 217051 h 246585"/>
                <a:gd name="connsiteX14" fmla="*/ 19628 w 103251"/>
                <a:gd name="connsiteY14" fmla="*/ 230998 h 246585"/>
                <a:gd name="connsiteX15" fmla="*/ 24303 w 103251"/>
                <a:gd name="connsiteY15" fmla="*/ 232110 h 246585"/>
                <a:gd name="connsiteX16" fmla="*/ 86529 w 103251"/>
                <a:gd name="connsiteY16" fmla="*/ 232110 h 246585"/>
                <a:gd name="connsiteX17" fmla="*/ 94163 w 103251"/>
                <a:gd name="connsiteY17" fmla="*/ 238877 h 246585"/>
                <a:gd name="connsiteX18" fmla="*/ 87393 w 103251"/>
                <a:gd name="connsiteY18" fmla="*/ 246514 h 246585"/>
                <a:gd name="connsiteX19" fmla="*/ 86529 w 103251"/>
                <a:gd name="connsiteY19" fmla="*/ 246514 h 246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3251" h="246585">
                  <a:moveTo>
                    <a:pt x="86529" y="246488"/>
                  </a:moveTo>
                  <a:lnTo>
                    <a:pt x="24303" y="246488"/>
                  </a:lnTo>
                  <a:cubicBezTo>
                    <a:pt x="10606" y="246480"/>
                    <a:pt x="-498" y="235370"/>
                    <a:pt x="-485" y="221673"/>
                  </a:cubicBezTo>
                  <a:cubicBezTo>
                    <a:pt x="-485" y="217797"/>
                    <a:pt x="431" y="213976"/>
                    <a:pt x="2173" y="210517"/>
                  </a:cubicBezTo>
                  <a:lnTo>
                    <a:pt x="86149" y="44214"/>
                  </a:lnTo>
                  <a:cubicBezTo>
                    <a:pt x="91256" y="34044"/>
                    <a:pt x="87157" y="21655"/>
                    <a:pt x="76996" y="16541"/>
                  </a:cubicBezTo>
                  <a:cubicBezTo>
                    <a:pt x="74115" y="15098"/>
                    <a:pt x="70946" y="14346"/>
                    <a:pt x="67738" y="14346"/>
                  </a:cubicBezTo>
                  <a:lnTo>
                    <a:pt x="14050" y="14346"/>
                  </a:lnTo>
                  <a:cubicBezTo>
                    <a:pt x="10069" y="14106"/>
                    <a:pt x="7044" y="10687"/>
                    <a:pt x="7280" y="6709"/>
                  </a:cubicBezTo>
                  <a:cubicBezTo>
                    <a:pt x="7503" y="3066"/>
                    <a:pt x="10410" y="161"/>
                    <a:pt x="14050" y="-59"/>
                  </a:cubicBezTo>
                  <a:lnTo>
                    <a:pt x="67738" y="-59"/>
                  </a:lnTo>
                  <a:cubicBezTo>
                    <a:pt x="87079" y="-57"/>
                    <a:pt x="102767" y="15627"/>
                    <a:pt x="102767" y="34972"/>
                  </a:cubicBezTo>
                  <a:cubicBezTo>
                    <a:pt x="102767" y="40452"/>
                    <a:pt x="101483" y="45857"/>
                    <a:pt x="99008" y="50749"/>
                  </a:cubicBezTo>
                  <a:lnTo>
                    <a:pt x="15032" y="217051"/>
                  </a:lnTo>
                  <a:cubicBezTo>
                    <a:pt x="12452" y="222172"/>
                    <a:pt x="14508" y="228416"/>
                    <a:pt x="19628" y="230998"/>
                  </a:cubicBezTo>
                  <a:cubicBezTo>
                    <a:pt x="21082" y="231729"/>
                    <a:pt x="22679" y="232110"/>
                    <a:pt x="24303" y="232110"/>
                  </a:cubicBezTo>
                  <a:lnTo>
                    <a:pt x="86529" y="232110"/>
                  </a:lnTo>
                  <a:cubicBezTo>
                    <a:pt x="90509" y="231870"/>
                    <a:pt x="93928" y="234900"/>
                    <a:pt x="94163" y="238877"/>
                  </a:cubicBezTo>
                  <a:cubicBezTo>
                    <a:pt x="94399" y="242855"/>
                    <a:pt x="91374" y="246274"/>
                    <a:pt x="87393" y="246514"/>
                  </a:cubicBezTo>
                  <a:cubicBezTo>
                    <a:pt x="87105" y="246531"/>
                    <a:pt x="86817" y="246531"/>
                    <a:pt x="86529" y="246514"/>
                  </a:cubicBezTo>
                  <a:close/>
                </a:path>
              </a:pathLst>
            </a:custGeom>
            <a:gradFill>
              <a:gsLst>
                <a:gs pos="1000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616" name="任意多边形: 形状 615">
              <a:extLst>
                <a:ext uri="{FF2B5EF4-FFF2-40B4-BE49-F238E27FC236}">
                  <a16:creationId xmlns:a16="http://schemas.microsoft.com/office/drawing/2014/main" id="{0C109C74-DD64-84DE-322E-8FB37A6614A6}"/>
                </a:ext>
              </a:extLst>
            </p:cNvPr>
            <p:cNvSpPr/>
            <p:nvPr/>
          </p:nvSpPr>
          <p:spPr>
            <a:xfrm>
              <a:off x="5386291" y="3523778"/>
              <a:ext cx="103264" cy="246572"/>
            </a:xfrm>
            <a:custGeom>
              <a:avLst/>
              <a:gdLst>
                <a:gd name="connsiteX0" fmla="*/ 86542 w 103264"/>
                <a:gd name="connsiteY0" fmla="*/ 246488 h 246572"/>
                <a:gd name="connsiteX1" fmla="*/ 24316 w 103264"/>
                <a:gd name="connsiteY1" fmla="*/ 246488 h 246572"/>
                <a:gd name="connsiteX2" fmla="*/ -485 w 103264"/>
                <a:gd name="connsiteY2" fmla="*/ 221707 h 246572"/>
                <a:gd name="connsiteX3" fmla="*/ 2186 w 103264"/>
                <a:gd name="connsiteY3" fmla="*/ 210517 h 246572"/>
                <a:gd name="connsiteX4" fmla="*/ 86149 w 103264"/>
                <a:gd name="connsiteY4" fmla="*/ 44214 h 246572"/>
                <a:gd name="connsiteX5" fmla="*/ 77022 w 103264"/>
                <a:gd name="connsiteY5" fmla="*/ 16549 h 246572"/>
                <a:gd name="connsiteX6" fmla="*/ 67751 w 103264"/>
                <a:gd name="connsiteY6" fmla="*/ 14346 h 246572"/>
                <a:gd name="connsiteX7" fmla="*/ 14063 w 103264"/>
                <a:gd name="connsiteY7" fmla="*/ 14346 h 246572"/>
                <a:gd name="connsiteX8" fmla="*/ 7293 w 103264"/>
                <a:gd name="connsiteY8" fmla="*/ 6709 h 246572"/>
                <a:gd name="connsiteX9" fmla="*/ 14063 w 103264"/>
                <a:gd name="connsiteY9" fmla="*/ -59 h 246572"/>
                <a:gd name="connsiteX10" fmla="*/ 67751 w 103264"/>
                <a:gd name="connsiteY10" fmla="*/ -59 h 246572"/>
                <a:gd name="connsiteX11" fmla="*/ 102779 w 103264"/>
                <a:gd name="connsiteY11" fmla="*/ 34972 h 246572"/>
                <a:gd name="connsiteX12" fmla="*/ 99021 w 103264"/>
                <a:gd name="connsiteY12" fmla="*/ 50749 h 246572"/>
                <a:gd name="connsiteX13" fmla="*/ 15045 w 103264"/>
                <a:gd name="connsiteY13" fmla="*/ 217051 h 246572"/>
                <a:gd name="connsiteX14" fmla="*/ 19642 w 103264"/>
                <a:gd name="connsiteY14" fmla="*/ 230998 h 246572"/>
                <a:gd name="connsiteX15" fmla="*/ 24316 w 103264"/>
                <a:gd name="connsiteY15" fmla="*/ 232110 h 246572"/>
                <a:gd name="connsiteX16" fmla="*/ 86542 w 103264"/>
                <a:gd name="connsiteY16" fmla="*/ 232110 h 246572"/>
                <a:gd name="connsiteX17" fmla="*/ 93312 w 103264"/>
                <a:gd name="connsiteY17" fmla="*/ 239747 h 246572"/>
                <a:gd name="connsiteX18" fmla="*/ 86542 w 103264"/>
                <a:gd name="connsiteY18" fmla="*/ 246514 h 246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3264" h="246572">
                  <a:moveTo>
                    <a:pt x="86542" y="246488"/>
                  </a:moveTo>
                  <a:lnTo>
                    <a:pt x="24316" y="246488"/>
                  </a:lnTo>
                  <a:cubicBezTo>
                    <a:pt x="10632" y="246492"/>
                    <a:pt x="-472" y="235398"/>
                    <a:pt x="-485" y="221707"/>
                  </a:cubicBezTo>
                  <a:cubicBezTo>
                    <a:pt x="-485" y="217820"/>
                    <a:pt x="431" y="213987"/>
                    <a:pt x="2186" y="210517"/>
                  </a:cubicBezTo>
                  <a:lnTo>
                    <a:pt x="86149" y="44214"/>
                  </a:lnTo>
                  <a:cubicBezTo>
                    <a:pt x="91269" y="34056"/>
                    <a:pt x="87183" y="21671"/>
                    <a:pt x="77022" y="16549"/>
                  </a:cubicBezTo>
                  <a:cubicBezTo>
                    <a:pt x="74155" y="15100"/>
                    <a:pt x="70972" y="14344"/>
                    <a:pt x="67751" y="14346"/>
                  </a:cubicBezTo>
                  <a:lnTo>
                    <a:pt x="14063" y="14346"/>
                  </a:lnTo>
                  <a:cubicBezTo>
                    <a:pt x="10082" y="14106"/>
                    <a:pt x="7057" y="10687"/>
                    <a:pt x="7293" y="6709"/>
                  </a:cubicBezTo>
                  <a:cubicBezTo>
                    <a:pt x="7516" y="3066"/>
                    <a:pt x="10423" y="161"/>
                    <a:pt x="14063" y="-59"/>
                  </a:cubicBezTo>
                  <a:lnTo>
                    <a:pt x="67751" y="-59"/>
                  </a:lnTo>
                  <a:cubicBezTo>
                    <a:pt x="87092" y="-57"/>
                    <a:pt x="102779" y="15627"/>
                    <a:pt x="102779" y="34972"/>
                  </a:cubicBezTo>
                  <a:cubicBezTo>
                    <a:pt x="102779" y="40452"/>
                    <a:pt x="101496" y="45857"/>
                    <a:pt x="99021" y="50749"/>
                  </a:cubicBezTo>
                  <a:lnTo>
                    <a:pt x="15045" y="217051"/>
                  </a:lnTo>
                  <a:cubicBezTo>
                    <a:pt x="12466" y="222172"/>
                    <a:pt x="14521" y="228416"/>
                    <a:pt x="19642" y="230998"/>
                  </a:cubicBezTo>
                  <a:cubicBezTo>
                    <a:pt x="21095" y="231729"/>
                    <a:pt x="22692" y="232110"/>
                    <a:pt x="24316" y="232110"/>
                  </a:cubicBezTo>
                  <a:lnTo>
                    <a:pt x="86542" y="232110"/>
                  </a:lnTo>
                  <a:cubicBezTo>
                    <a:pt x="90523" y="232349"/>
                    <a:pt x="93548" y="235768"/>
                    <a:pt x="93312" y="239747"/>
                  </a:cubicBezTo>
                  <a:cubicBezTo>
                    <a:pt x="93089" y="243389"/>
                    <a:pt x="90182" y="246294"/>
                    <a:pt x="86542" y="246514"/>
                  </a:cubicBezTo>
                  <a:close/>
                </a:path>
              </a:pathLst>
            </a:custGeom>
            <a:gradFill>
              <a:gsLst>
                <a:gs pos="1000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617" name="任意多边形: 形状 616">
              <a:extLst>
                <a:ext uri="{FF2B5EF4-FFF2-40B4-BE49-F238E27FC236}">
                  <a16:creationId xmlns:a16="http://schemas.microsoft.com/office/drawing/2014/main" id="{27BC89D2-DB7C-5AE0-2944-711E661AD57F}"/>
                </a:ext>
              </a:extLst>
            </p:cNvPr>
            <p:cNvSpPr/>
            <p:nvPr/>
          </p:nvSpPr>
          <p:spPr>
            <a:xfrm>
              <a:off x="5212446" y="3507410"/>
              <a:ext cx="349444" cy="16368"/>
            </a:xfrm>
            <a:custGeom>
              <a:avLst/>
              <a:gdLst>
                <a:gd name="connsiteX0" fmla="*/ 943 w 349444"/>
                <a:gd name="connsiteY0" fmla="*/ 0 h 16368"/>
                <a:gd name="connsiteX1" fmla="*/ 344389 w 349444"/>
                <a:gd name="connsiteY1" fmla="*/ 0 h 16368"/>
                <a:gd name="connsiteX2" fmla="*/ 349444 w 349444"/>
                <a:gd name="connsiteY2" fmla="*/ 5055 h 16368"/>
                <a:gd name="connsiteX3" fmla="*/ 349444 w 349444"/>
                <a:gd name="connsiteY3" fmla="*/ 11314 h 16368"/>
                <a:gd name="connsiteX4" fmla="*/ 344389 w 349444"/>
                <a:gd name="connsiteY4" fmla="*/ 16368 h 16368"/>
                <a:gd name="connsiteX5" fmla="*/ 943 w 349444"/>
                <a:gd name="connsiteY5" fmla="*/ 16368 h 16368"/>
                <a:gd name="connsiteX6" fmla="*/ 0 w 349444"/>
                <a:gd name="connsiteY6" fmla="*/ 15426 h 16368"/>
                <a:gd name="connsiteX7" fmla="*/ 0 w 349444"/>
                <a:gd name="connsiteY7" fmla="*/ 943 h 16368"/>
                <a:gd name="connsiteX8" fmla="*/ 943 w 349444"/>
                <a:gd name="connsiteY8" fmla="*/ 0 h 16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9444" h="16368">
                  <a:moveTo>
                    <a:pt x="943" y="0"/>
                  </a:moveTo>
                  <a:lnTo>
                    <a:pt x="344389" y="0"/>
                  </a:lnTo>
                  <a:cubicBezTo>
                    <a:pt x="347179" y="0"/>
                    <a:pt x="349444" y="2263"/>
                    <a:pt x="349444" y="5055"/>
                  </a:cubicBezTo>
                  <a:lnTo>
                    <a:pt x="349444" y="11314"/>
                  </a:lnTo>
                  <a:cubicBezTo>
                    <a:pt x="349444" y="14106"/>
                    <a:pt x="347179" y="16368"/>
                    <a:pt x="344389" y="16368"/>
                  </a:cubicBezTo>
                  <a:lnTo>
                    <a:pt x="943" y="16368"/>
                  </a:lnTo>
                  <a:cubicBezTo>
                    <a:pt x="419" y="16368"/>
                    <a:pt x="0" y="15947"/>
                    <a:pt x="0" y="15426"/>
                  </a:cubicBezTo>
                  <a:lnTo>
                    <a:pt x="0" y="943"/>
                  </a:lnTo>
                  <a:cubicBezTo>
                    <a:pt x="0" y="422"/>
                    <a:pt x="419" y="0"/>
                    <a:pt x="943" y="0"/>
                  </a:cubicBezTo>
                  <a:close/>
                </a:path>
              </a:pathLst>
            </a:custGeom>
            <a:solidFill>
              <a:srgbClr val="3D6FD3"/>
            </a:solidFill>
            <a:ln w="1309" cap="flat">
              <a:noFill/>
              <a:prstDash val="solid"/>
              <a:miter/>
            </a:ln>
          </p:spPr>
          <p:txBody>
            <a:bodyPr rtlCol="0" anchor="ctr"/>
            <a:lstStyle/>
            <a:p>
              <a:endParaRPr lang="zh-CN" altLang="en-US"/>
            </a:p>
          </p:txBody>
        </p:sp>
        <p:sp>
          <p:nvSpPr>
            <p:cNvPr id="618" name="任意多边形: 形状 617">
              <a:extLst>
                <a:ext uri="{FF2B5EF4-FFF2-40B4-BE49-F238E27FC236}">
                  <a16:creationId xmlns:a16="http://schemas.microsoft.com/office/drawing/2014/main" id="{1E7670A1-FC05-369F-45EC-CBC328A5C0CE}"/>
                </a:ext>
              </a:extLst>
            </p:cNvPr>
            <p:cNvSpPr/>
            <p:nvPr/>
          </p:nvSpPr>
          <p:spPr>
            <a:xfrm>
              <a:off x="5212446" y="3507410"/>
              <a:ext cx="349404" cy="16355"/>
            </a:xfrm>
            <a:custGeom>
              <a:avLst/>
              <a:gdLst>
                <a:gd name="connsiteX0" fmla="*/ 943 w 349404"/>
                <a:gd name="connsiteY0" fmla="*/ 0 h 16355"/>
                <a:gd name="connsiteX1" fmla="*/ 342713 w 349404"/>
                <a:gd name="connsiteY1" fmla="*/ 0 h 16355"/>
                <a:gd name="connsiteX2" fmla="*/ 349405 w 349404"/>
                <a:gd name="connsiteY2" fmla="*/ 6691 h 16355"/>
                <a:gd name="connsiteX3" fmla="*/ 349405 w 349404"/>
                <a:gd name="connsiteY3" fmla="*/ 9664 h 16355"/>
                <a:gd name="connsiteX4" fmla="*/ 342713 w 349404"/>
                <a:gd name="connsiteY4" fmla="*/ 16355 h 16355"/>
                <a:gd name="connsiteX5" fmla="*/ 943 w 349404"/>
                <a:gd name="connsiteY5" fmla="*/ 16355 h 16355"/>
                <a:gd name="connsiteX6" fmla="*/ 0 w 349404"/>
                <a:gd name="connsiteY6" fmla="*/ 15412 h 16355"/>
                <a:gd name="connsiteX7" fmla="*/ 0 w 349404"/>
                <a:gd name="connsiteY7" fmla="*/ 943 h 16355"/>
                <a:gd name="connsiteX8" fmla="*/ 943 w 349404"/>
                <a:gd name="connsiteY8" fmla="*/ 0 h 16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9404" h="16355">
                  <a:moveTo>
                    <a:pt x="943" y="0"/>
                  </a:moveTo>
                  <a:lnTo>
                    <a:pt x="342713" y="0"/>
                  </a:lnTo>
                  <a:cubicBezTo>
                    <a:pt x="346406" y="0"/>
                    <a:pt x="349405" y="2996"/>
                    <a:pt x="349405" y="6691"/>
                  </a:cubicBezTo>
                  <a:lnTo>
                    <a:pt x="349405" y="9664"/>
                  </a:lnTo>
                  <a:cubicBezTo>
                    <a:pt x="349405" y="13359"/>
                    <a:pt x="346406" y="16355"/>
                    <a:pt x="342713" y="16355"/>
                  </a:cubicBezTo>
                  <a:lnTo>
                    <a:pt x="943" y="16355"/>
                  </a:lnTo>
                  <a:cubicBezTo>
                    <a:pt x="419" y="16355"/>
                    <a:pt x="0" y="15934"/>
                    <a:pt x="0" y="15412"/>
                  </a:cubicBezTo>
                  <a:lnTo>
                    <a:pt x="0" y="943"/>
                  </a:lnTo>
                  <a:cubicBezTo>
                    <a:pt x="0" y="422"/>
                    <a:pt x="419" y="0"/>
                    <a:pt x="943" y="0"/>
                  </a:cubicBezTo>
                  <a:close/>
                </a:path>
              </a:pathLst>
            </a:custGeom>
            <a:gradFill>
              <a:gsLst>
                <a:gs pos="0">
                  <a:srgbClr val="FFFFFF">
                    <a:alpha val="0"/>
                  </a:srgbClr>
                </a:gs>
                <a:gs pos="80000">
                  <a:srgbClr val="000000"/>
                </a:gs>
              </a:gsLst>
              <a:lin ang="12043125" scaled="1"/>
            </a:gradFill>
            <a:ln w="1309" cap="flat">
              <a:noFill/>
              <a:prstDash val="solid"/>
              <a:miter/>
            </a:ln>
          </p:spPr>
          <p:txBody>
            <a:bodyPr rtlCol="0" anchor="ctr"/>
            <a:lstStyle/>
            <a:p>
              <a:endParaRPr lang="zh-CN" altLang="en-US"/>
            </a:p>
          </p:txBody>
        </p:sp>
        <p:sp>
          <p:nvSpPr>
            <p:cNvPr id="619" name="任意多边形: 形状 618">
              <a:extLst>
                <a:ext uri="{FF2B5EF4-FFF2-40B4-BE49-F238E27FC236}">
                  <a16:creationId xmlns:a16="http://schemas.microsoft.com/office/drawing/2014/main" id="{210F64EF-4EA7-E593-4477-B1757A0784CF}"/>
                </a:ext>
              </a:extLst>
            </p:cNvPr>
            <p:cNvSpPr/>
            <p:nvPr/>
          </p:nvSpPr>
          <p:spPr>
            <a:xfrm>
              <a:off x="5212446" y="3507410"/>
              <a:ext cx="230033" cy="16368"/>
            </a:xfrm>
            <a:custGeom>
              <a:avLst/>
              <a:gdLst>
                <a:gd name="connsiteX0" fmla="*/ 229091 w 230033"/>
                <a:gd name="connsiteY0" fmla="*/ 0 h 16368"/>
                <a:gd name="connsiteX1" fmla="*/ 230034 w 230033"/>
                <a:gd name="connsiteY1" fmla="*/ 0 h 16368"/>
                <a:gd name="connsiteX2" fmla="*/ 230034 w 230033"/>
                <a:gd name="connsiteY2" fmla="*/ 16368 h 16368"/>
                <a:gd name="connsiteX3" fmla="*/ 229091 w 230033"/>
                <a:gd name="connsiteY3" fmla="*/ 16368 h 16368"/>
                <a:gd name="connsiteX4" fmla="*/ 943 w 230033"/>
                <a:gd name="connsiteY4" fmla="*/ 16368 h 16368"/>
                <a:gd name="connsiteX5" fmla="*/ 0 w 230033"/>
                <a:gd name="connsiteY5" fmla="*/ 16368 h 16368"/>
                <a:gd name="connsiteX6" fmla="*/ 0 w 230033"/>
                <a:gd name="connsiteY6" fmla="*/ 0 h 16368"/>
                <a:gd name="connsiteX7" fmla="*/ 943 w 230033"/>
                <a:gd name="connsiteY7" fmla="*/ 0 h 16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0033" h="16368">
                  <a:moveTo>
                    <a:pt x="229091" y="0"/>
                  </a:moveTo>
                  <a:cubicBezTo>
                    <a:pt x="229612" y="0"/>
                    <a:pt x="230034" y="0"/>
                    <a:pt x="230034" y="0"/>
                  </a:cubicBezTo>
                  <a:lnTo>
                    <a:pt x="230034" y="16368"/>
                  </a:lnTo>
                  <a:cubicBezTo>
                    <a:pt x="230034" y="16368"/>
                    <a:pt x="229612" y="16368"/>
                    <a:pt x="229091" y="16368"/>
                  </a:cubicBezTo>
                  <a:lnTo>
                    <a:pt x="943" y="16368"/>
                  </a:lnTo>
                  <a:cubicBezTo>
                    <a:pt x="422" y="16368"/>
                    <a:pt x="0" y="16368"/>
                    <a:pt x="0" y="16368"/>
                  </a:cubicBezTo>
                  <a:lnTo>
                    <a:pt x="0" y="0"/>
                  </a:lnTo>
                  <a:cubicBezTo>
                    <a:pt x="0" y="0"/>
                    <a:pt x="422" y="0"/>
                    <a:pt x="943" y="0"/>
                  </a:cubicBezTo>
                  <a:close/>
                </a:path>
              </a:pathLst>
            </a:custGeom>
            <a:solidFill>
              <a:srgbClr val="3D6FD3"/>
            </a:solidFill>
            <a:ln w="1309" cap="flat">
              <a:noFill/>
              <a:prstDash val="solid"/>
              <a:miter/>
            </a:ln>
          </p:spPr>
          <p:txBody>
            <a:bodyPr rtlCol="0" anchor="ctr"/>
            <a:lstStyle/>
            <a:p>
              <a:endParaRPr lang="zh-CN" altLang="en-US"/>
            </a:p>
          </p:txBody>
        </p:sp>
        <p:sp>
          <p:nvSpPr>
            <p:cNvPr id="620" name="任意多边形: 形状 619">
              <a:extLst>
                <a:ext uri="{FF2B5EF4-FFF2-40B4-BE49-F238E27FC236}">
                  <a16:creationId xmlns:a16="http://schemas.microsoft.com/office/drawing/2014/main" id="{5F2CF27D-5131-DA01-B0A0-4801079A70C8}"/>
                </a:ext>
              </a:extLst>
            </p:cNvPr>
            <p:cNvSpPr/>
            <p:nvPr/>
          </p:nvSpPr>
          <p:spPr>
            <a:xfrm>
              <a:off x="5273991" y="3501020"/>
              <a:ext cx="94072" cy="6442"/>
            </a:xfrm>
            <a:custGeom>
              <a:avLst/>
              <a:gdLst>
                <a:gd name="connsiteX0" fmla="*/ 0 w 94072"/>
                <a:gd name="connsiteY0" fmla="*/ 0 h 6442"/>
                <a:gd name="connsiteX1" fmla="*/ 90431 w 94072"/>
                <a:gd name="connsiteY1" fmla="*/ 0 h 6442"/>
                <a:gd name="connsiteX2" fmla="*/ 94072 w 94072"/>
                <a:gd name="connsiteY2" fmla="*/ 3640 h 6442"/>
                <a:gd name="connsiteX3" fmla="*/ 94072 w 94072"/>
                <a:gd name="connsiteY3" fmla="*/ 6443 h 6442"/>
                <a:gd name="connsiteX4" fmla="*/ 94072 w 94072"/>
                <a:gd name="connsiteY4" fmla="*/ 6443 h 6442"/>
                <a:gd name="connsiteX5" fmla="*/ 13 w 94072"/>
                <a:gd name="connsiteY5" fmla="*/ 6443 h 6442"/>
                <a:gd name="connsiteX6" fmla="*/ 13 w 94072"/>
                <a:gd name="connsiteY6" fmla="*/ 6443 h 6442"/>
                <a:gd name="connsiteX7" fmla="*/ 13 w 94072"/>
                <a:gd name="connsiteY7" fmla="*/ 0 h 6442"/>
                <a:gd name="connsiteX8" fmla="*/ 0 w 94072"/>
                <a:gd name="connsiteY8" fmla="*/ 0 h 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072" h="6442">
                  <a:moveTo>
                    <a:pt x="0" y="0"/>
                  </a:moveTo>
                  <a:lnTo>
                    <a:pt x="90431" y="0"/>
                  </a:lnTo>
                  <a:cubicBezTo>
                    <a:pt x="92448" y="0"/>
                    <a:pt x="94072" y="1630"/>
                    <a:pt x="94072" y="3640"/>
                  </a:cubicBezTo>
                  <a:lnTo>
                    <a:pt x="94072" y="6443"/>
                  </a:lnTo>
                  <a:lnTo>
                    <a:pt x="94072" y="6443"/>
                  </a:lnTo>
                  <a:lnTo>
                    <a:pt x="13" y="6443"/>
                  </a:lnTo>
                  <a:lnTo>
                    <a:pt x="13" y="6443"/>
                  </a:lnTo>
                  <a:lnTo>
                    <a:pt x="13" y="0"/>
                  </a:lnTo>
                  <a:lnTo>
                    <a:pt x="0" y="0"/>
                  </a:lnTo>
                  <a:close/>
                </a:path>
              </a:pathLst>
            </a:custGeom>
            <a:solidFill>
              <a:srgbClr val="CCDEF2"/>
            </a:solidFill>
            <a:ln w="1309" cap="flat">
              <a:noFill/>
              <a:prstDash val="solid"/>
              <a:miter/>
            </a:ln>
          </p:spPr>
          <p:txBody>
            <a:bodyPr rtlCol="0" anchor="ctr"/>
            <a:lstStyle/>
            <a:p>
              <a:endParaRPr lang="zh-CN" altLang="en-US"/>
            </a:p>
          </p:txBody>
        </p:sp>
        <p:sp>
          <p:nvSpPr>
            <p:cNvPr id="621" name="任意多边形: 形状 620">
              <a:extLst>
                <a:ext uri="{FF2B5EF4-FFF2-40B4-BE49-F238E27FC236}">
                  <a16:creationId xmlns:a16="http://schemas.microsoft.com/office/drawing/2014/main" id="{93503711-4451-07C7-B6C9-F3F8AD7727B1}"/>
                </a:ext>
              </a:extLst>
            </p:cNvPr>
            <p:cNvSpPr/>
            <p:nvPr/>
          </p:nvSpPr>
          <p:spPr>
            <a:xfrm>
              <a:off x="5212446" y="3507397"/>
              <a:ext cx="124831" cy="16368"/>
            </a:xfrm>
            <a:custGeom>
              <a:avLst/>
              <a:gdLst>
                <a:gd name="connsiteX0" fmla="*/ -485 w 124831"/>
                <a:gd name="connsiteY0" fmla="*/ 897 h 16368"/>
                <a:gd name="connsiteX1" fmla="*/ -485 w 124831"/>
                <a:gd name="connsiteY1" fmla="*/ 13010 h 16368"/>
                <a:gd name="connsiteX2" fmla="*/ 471 w 124831"/>
                <a:gd name="connsiteY2" fmla="*/ 16310 h 16368"/>
                <a:gd name="connsiteX3" fmla="*/ 115036 w 124831"/>
                <a:gd name="connsiteY3" fmla="*/ 16310 h 16368"/>
                <a:gd name="connsiteX4" fmla="*/ 124346 w 124831"/>
                <a:gd name="connsiteY4" fmla="*/ -59 h 16368"/>
                <a:gd name="connsiteX5" fmla="*/ 458 w 124831"/>
                <a:gd name="connsiteY5" fmla="*/ -59 h 16368"/>
                <a:gd name="connsiteX6" fmla="*/ -485 w 124831"/>
                <a:gd name="connsiteY6" fmla="*/ 897 h 16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831" h="16368">
                  <a:moveTo>
                    <a:pt x="-485" y="897"/>
                  </a:moveTo>
                  <a:lnTo>
                    <a:pt x="-485" y="13010"/>
                  </a:lnTo>
                  <a:lnTo>
                    <a:pt x="471" y="16310"/>
                  </a:lnTo>
                  <a:lnTo>
                    <a:pt x="115036" y="16310"/>
                  </a:lnTo>
                  <a:lnTo>
                    <a:pt x="124346" y="-59"/>
                  </a:lnTo>
                  <a:lnTo>
                    <a:pt x="458" y="-59"/>
                  </a:lnTo>
                  <a:cubicBezTo>
                    <a:pt x="-66" y="-52"/>
                    <a:pt x="-485" y="375"/>
                    <a:pt x="-485" y="897"/>
                  </a:cubicBezTo>
                  <a:close/>
                </a:path>
              </a:pathLst>
            </a:custGeom>
            <a:gradFill>
              <a:gsLst>
                <a:gs pos="0">
                  <a:srgbClr val="FFFFFF">
                    <a:alpha val="0"/>
                  </a:srgbClr>
                </a:gs>
                <a:gs pos="80000">
                  <a:srgbClr val="000000"/>
                </a:gs>
              </a:gsLst>
              <a:lin ang="16727335" scaled="1"/>
            </a:gradFill>
            <a:ln w="1309" cap="flat">
              <a:noFill/>
              <a:prstDash val="solid"/>
              <a:miter/>
            </a:ln>
          </p:spPr>
          <p:txBody>
            <a:bodyPr rtlCol="0" anchor="ctr"/>
            <a:lstStyle/>
            <a:p>
              <a:endParaRPr lang="zh-CN" altLang="en-US"/>
            </a:p>
          </p:txBody>
        </p:sp>
        <p:sp>
          <p:nvSpPr>
            <p:cNvPr id="622" name="任意多边形: 形状 621">
              <a:extLst>
                <a:ext uri="{FF2B5EF4-FFF2-40B4-BE49-F238E27FC236}">
                  <a16:creationId xmlns:a16="http://schemas.microsoft.com/office/drawing/2014/main" id="{3C90013F-4D8E-0AF1-1A52-A58283FDB1F7}"/>
                </a:ext>
              </a:extLst>
            </p:cNvPr>
            <p:cNvSpPr/>
            <p:nvPr/>
          </p:nvSpPr>
          <p:spPr>
            <a:xfrm>
              <a:off x="5074021" y="3566100"/>
              <a:ext cx="198621" cy="175285"/>
            </a:xfrm>
            <a:custGeom>
              <a:avLst/>
              <a:gdLst>
                <a:gd name="connsiteX0" fmla="*/ 2109 w 198621"/>
                <a:gd name="connsiteY0" fmla="*/ 14909 h 175285"/>
                <a:gd name="connsiteX1" fmla="*/ 30223 w 198621"/>
                <a:gd name="connsiteY1" fmla="*/ 78797 h 175285"/>
                <a:gd name="connsiteX2" fmla="*/ 141213 w 198621"/>
                <a:gd name="connsiteY2" fmla="*/ 84205 h 175285"/>
                <a:gd name="connsiteX3" fmla="*/ 179804 w 198621"/>
                <a:gd name="connsiteY3" fmla="*/ 175226 h 175285"/>
                <a:gd name="connsiteX4" fmla="*/ 198136 w 198621"/>
                <a:gd name="connsiteY4" fmla="*/ 175226 h 175285"/>
                <a:gd name="connsiteX5" fmla="*/ 152121 w 198621"/>
                <a:gd name="connsiteY5" fmla="*/ 53538 h 175285"/>
                <a:gd name="connsiteX6" fmla="*/ 34898 w 198621"/>
                <a:gd name="connsiteY6" fmla="*/ -59 h 175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8621" h="175285">
                  <a:moveTo>
                    <a:pt x="2109" y="14909"/>
                  </a:moveTo>
                  <a:cubicBezTo>
                    <a:pt x="2109" y="14909"/>
                    <a:pt x="-13120" y="62992"/>
                    <a:pt x="30223" y="78797"/>
                  </a:cubicBezTo>
                  <a:cubicBezTo>
                    <a:pt x="73567" y="94603"/>
                    <a:pt x="141213" y="84205"/>
                    <a:pt x="141213" y="84205"/>
                  </a:cubicBezTo>
                  <a:lnTo>
                    <a:pt x="179804" y="175226"/>
                  </a:lnTo>
                  <a:lnTo>
                    <a:pt x="198136" y="175226"/>
                  </a:lnTo>
                  <a:cubicBezTo>
                    <a:pt x="198136" y="175226"/>
                    <a:pt x="183732" y="66397"/>
                    <a:pt x="152121" y="53538"/>
                  </a:cubicBezTo>
                  <a:cubicBezTo>
                    <a:pt x="120511" y="40679"/>
                    <a:pt x="34898" y="-59"/>
                    <a:pt x="34898" y="-59"/>
                  </a:cubicBezTo>
                </a:path>
              </a:pathLst>
            </a:custGeom>
            <a:solidFill>
              <a:srgbClr val="5F7A96"/>
            </a:solidFill>
            <a:ln w="1309" cap="flat">
              <a:noFill/>
              <a:prstDash val="solid"/>
              <a:miter/>
            </a:ln>
          </p:spPr>
          <p:txBody>
            <a:bodyPr rtlCol="0" anchor="ctr"/>
            <a:lstStyle/>
            <a:p>
              <a:endParaRPr lang="zh-CN" altLang="en-US"/>
            </a:p>
          </p:txBody>
        </p:sp>
        <p:sp>
          <p:nvSpPr>
            <p:cNvPr id="623" name="任意多边形: 形状 622">
              <a:extLst>
                <a:ext uri="{FF2B5EF4-FFF2-40B4-BE49-F238E27FC236}">
                  <a16:creationId xmlns:a16="http://schemas.microsoft.com/office/drawing/2014/main" id="{F0347DBF-6357-A67D-DA7E-59FB3098FFBA}"/>
                </a:ext>
              </a:extLst>
            </p:cNvPr>
            <p:cNvSpPr/>
            <p:nvPr/>
          </p:nvSpPr>
          <p:spPr>
            <a:xfrm>
              <a:off x="5253576" y="3738858"/>
              <a:ext cx="43746" cy="31427"/>
            </a:xfrm>
            <a:custGeom>
              <a:avLst/>
              <a:gdLst>
                <a:gd name="connsiteX0" fmla="*/ -485 w 43746"/>
                <a:gd name="connsiteY0" fmla="*/ -19 h 31427"/>
                <a:gd name="connsiteX1" fmla="*/ 1113 w 43746"/>
                <a:gd name="connsiteY1" fmla="*/ 26170 h 31427"/>
                <a:gd name="connsiteX2" fmla="*/ 1113 w 43746"/>
                <a:gd name="connsiteY2" fmla="*/ 26249 h 31427"/>
                <a:gd name="connsiteX3" fmla="*/ 4085 w 43746"/>
                <a:gd name="connsiteY3" fmla="*/ 31243 h 31427"/>
                <a:gd name="connsiteX4" fmla="*/ 5145 w 43746"/>
                <a:gd name="connsiteY4" fmla="*/ 31369 h 31427"/>
                <a:gd name="connsiteX5" fmla="*/ 43055 w 43746"/>
                <a:gd name="connsiteY5" fmla="*/ 31369 h 31427"/>
                <a:gd name="connsiteX6" fmla="*/ 37490 w 43746"/>
                <a:gd name="connsiteY6" fmla="*/ 15655 h 31427"/>
                <a:gd name="connsiteX7" fmla="*/ 17848 w 43746"/>
                <a:gd name="connsiteY7" fmla="*/ -59 h 31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746" h="31427">
                  <a:moveTo>
                    <a:pt x="-485" y="-19"/>
                  </a:moveTo>
                  <a:cubicBezTo>
                    <a:pt x="-485" y="-19"/>
                    <a:pt x="1859" y="23617"/>
                    <a:pt x="1113" y="26170"/>
                  </a:cubicBezTo>
                  <a:lnTo>
                    <a:pt x="1113" y="26249"/>
                  </a:lnTo>
                  <a:cubicBezTo>
                    <a:pt x="550" y="28450"/>
                    <a:pt x="1885" y="30686"/>
                    <a:pt x="4085" y="31243"/>
                  </a:cubicBezTo>
                  <a:cubicBezTo>
                    <a:pt x="4438" y="31331"/>
                    <a:pt x="4792" y="31372"/>
                    <a:pt x="5145" y="31369"/>
                  </a:cubicBezTo>
                  <a:lnTo>
                    <a:pt x="43055" y="31369"/>
                  </a:lnTo>
                  <a:cubicBezTo>
                    <a:pt x="43055" y="31369"/>
                    <a:pt x="44914" y="18483"/>
                    <a:pt x="37490" y="15655"/>
                  </a:cubicBezTo>
                  <a:cubicBezTo>
                    <a:pt x="30065" y="12827"/>
                    <a:pt x="21174" y="8584"/>
                    <a:pt x="17848" y="-59"/>
                  </a:cubicBezTo>
                </a:path>
              </a:pathLst>
            </a:custGeom>
            <a:solidFill>
              <a:srgbClr val="464B54"/>
            </a:solidFill>
            <a:ln w="1309" cap="flat">
              <a:noFill/>
              <a:prstDash val="solid"/>
              <a:miter/>
            </a:ln>
          </p:spPr>
          <p:txBody>
            <a:bodyPr rtlCol="0" anchor="ctr"/>
            <a:lstStyle/>
            <a:p>
              <a:endParaRPr lang="zh-CN" altLang="en-US"/>
            </a:p>
          </p:txBody>
        </p:sp>
        <p:sp>
          <p:nvSpPr>
            <p:cNvPr id="624" name="任意多边形: 形状 623">
              <a:extLst>
                <a:ext uri="{FF2B5EF4-FFF2-40B4-BE49-F238E27FC236}">
                  <a16:creationId xmlns:a16="http://schemas.microsoft.com/office/drawing/2014/main" id="{B40114D4-582D-9B2D-2759-328B48039B7B}"/>
                </a:ext>
              </a:extLst>
            </p:cNvPr>
            <p:cNvSpPr/>
            <p:nvPr/>
          </p:nvSpPr>
          <p:spPr>
            <a:xfrm>
              <a:off x="5215667" y="3349423"/>
              <a:ext cx="7816" cy="32330"/>
            </a:xfrm>
            <a:custGeom>
              <a:avLst/>
              <a:gdLst>
                <a:gd name="connsiteX0" fmla="*/ 5159 w 7816"/>
                <a:gd name="connsiteY0" fmla="*/ -59 h 32330"/>
                <a:gd name="connsiteX1" fmla="*/ 6678 w 7816"/>
                <a:gd name="connsiteY1" fmla="*/ 25096 h 32330"/>
                <a:gd name="connsiteX2" fmla="*/ -485 w 7816"/>
                <a:gd name="connsiteY2" fmla="*/ 32272 h 32330"/>
              </a:gdLst>
              <a:ahLst/>
              <a:cxnLst>
                <a:cxn ang="0">
                  <a:pos x="connsiteX0" y="connsiteY0"/>
                </a:cxn>
                <a:cxn ang="0">
                  <a:pos x="connsiteX1" y="connsiteY1"/>
                </a:cxn>
                <a:cxn ang="0">
                  <a:pos x="connsiteX2" y="connsiteY2"/>
                </a:cxn>
              </a:cxnLst>
              <a:rect l="l" t="t" r="r" b="b"/>
              <a:pathLst>
                <a:path w="7816" h="32330">
                  <a:moveTo>
                    <a:pt x="5159" y="-59"/>
                  </a:moveTo>
                  <a:cubicBezTo>
                    <a:pt x="5159" y="-59"/>
                    <a:pt x="8773" y="21246"/>
                    <a:pt x="6678" y="25096"/>
                  </a:cubicBezTo>
                  <a:cubicBezTo>
                    <a:pt x="4583" y="28946"/>
                    <a:pt x="-485" y="32272"/>
                    <a:pt x="-485" y="32272"/>
                  </a:cubicBezTo>
                </a:path>
              </a:pathLst>
            </a:custGeom>
            <a:solidFill>
              <a:srgbClr val="F9AA8F"/>
            </a:solidFill>
            <a:ln w="1309" cap="flat">
              <a:noFill/>
              <a:prstDash val="solid"/>
              <a:miter/>
            </a:ln>
          </p:spPr>
          <p:txBody>
            <a:bodyPr rtlCol="0" anchor="ctr"/>
            <a:lstStyle/>
            <a:p>
              <a:endParaRPr lang="zh-CN" altLang="en-US"/>
            </a:p>
          </p:txBody>
        </p:sp>
        <p:sp>
          <p:nvSpPr>
            <p:cNvPr id="625" name="任意多边形: 形状 624">
              <a:extLst>
                <a:ext uri="{FF2B5EF4-FFF2-40B4-BE49-F238E27FC236}">
                  <a16:creationId xmlns:a16="http://schemas.microsoft.com/office/drawing/2014/main" id="{B0F4BABD-A9B9-B5C0-CF87-D6E38AEA7A63}"/>
                </a:ext>
              </a:extLst>
            </p:cNvPr>
            <p:cNvSpPr/>
            <p:nvPr/>
          </p:nvSpPr>
          <p:spPr>
            <a:xfrm>
              <a:off x="5164365" y="3329329"/>
              <a:ext cx="57929" cy="82515"/>
            </a:xfrm>
            <a:custGeom>
              <a:avLst/>
              <a:gdLst>
                <a:gd name="connsiteX0" fmla="*/ 56461 w 57929"/>
                <a:gd name="connsiteY0" fmla="*/ 22457 h 82515"/>
                <a:gd name="connsiteX1" fmla="*/ 53266 w 57929"/>
                <a:gd name="connsiteY1" fmla="*/ 60432 h 82515"/>
                <a:gd name="connsiteX2" fmla="*/ 38954 w 57929"/>
                <a:gd name="connsiteY2" fmla="*/ 72675 h 82515"/>
                <a:gd name="connsiteX3" fmla="*/ 37788 w 57929"/>
                <a:gd name="connsiteY3" fmla="*/ 82457 h 82515"/>
                <a:gd name="connsiteX4" fmla="*/ -95 w 57929"/>
                <a:gd name="connsiteY4" fmla="*/ 80467 h 82515"/>
                <a:gd name="connsiteX5" fmla="*/ 4645 w 57929"/>
                <a:gd name="connsiteY5" fmla="*/ 61846 h 82515"/>
                <a:gd name="connsiteX6" fmla="*/ 16837 w 57929"/>
                <a:gd name="connsiteY6" fmla="*/ 890 h 82515"/>
                <a:gd name="connsiteX7" fmla="*/ 56461 w 57929"/>
                <a:gd name="connsiteY7" fmla="*/ 22457 h 82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29" h="82515">
                  <a:moveTo>
                    <a:pt x="56461" y="22457"/>
                  </a:moveTo>
                  <a:cubicBezTo>
                    <a:pt x="56461" y="22457"/>
                    <a:pt x="60140" y="47573"/>
                    <a:pt x="53266" y="60432"/>
                  </a:cubicBezTo>
                  <a:cubicBezTo>
                    <a:pt x="46391" y="73291"/>
                    <a:pt x="42123" y="66901"/>
                    <a:pt x="38954" y="72675"/>
                  </a:cubicBezTo>
                  <a:cubicBezTo>
                    <a:pt x="35784" y="78450"/>
                    <a:pt x="37788" y="82457"/>
                    <a:pt x="37788" y="82457"/>
                  </a:cubicBezTo>
                  <a:lnTo>
                    <a:pt x="-95" y="80467"/>
                  </a:lnTo>
                  <a:cubicBezTo>
                    <a:pt x="-95" y="80467"/>
                    <a:pt x="5326" y="74718"/>
                    <a:pt x="4645" y="61846"/>
                  </a:cubicBezTo>
                  <a:cubicBezTo>
                    <a:pt x="3965" y="48974"/>
                    <a:pt x="-12286" y="5958"/>
                    <a:pt x="16837" y="890"/>
                  </a:cubicBezTo>
                  <a:cubicBezTo>
                    <a:pt x="45959" y="-4177"/>
                    <a:pt x="55584" y="12217"/>
                    <a:pt x="56461" y="22457"/>
                  </a:cubicBezTo>
                  <a:close/>
                </a:path>
              </a:pathLst>
            </a:custGeom>
            <a:solidFill>
              <a:srgbClr val="BC8158"/>
            </a:solidFill>
            <a:ln w="1309" cap="flat">
              <a:noFill/>
              <a:prstDash val="solid"/>
              <a:miter/>
            </a:ln>
          </p:spPr>
          <p:txBody>
            <a:bodyPr rtlCol="0" anchor="ctr"/>
            <a:lstStyle/>
            <a:p>
              <a:endParaRPr lang="zh-CN" altLang="en-US"/>
            </a:p>
          </p:txBody>
        </p:sp>
        <p:sp>
          <p:nvSpPr>
            <p:cNvPr id="626" name="任意多边形: 形状 625">
              <a:extLst>
                <a:ext uri="{FF2B5EF4-FFF2-40B4-BE49-F238E27FC236}">
                  <a16:creationId xmlns:a16="http://schemas.microsoft.com/office/drawing/2014/main" id="{93903E9E-C93C-8613-04B0-A37057203946}"/>
                </a:ext>
              </a:extLst>
            </p:cNvPr>
            <p:cNvSpPr/>
            <p:nvPr/>
          </p:nvSpPr>
          <p:spPr>
            <a:xfrm>
              <a:off x="5164755" y="3373072"/>
              <a:ext cx="52181" cy="38170"/>
            </a:xfrm>
            <a:custGeom>
              <a:avLst/>
              <a:gdLst>
                <a:gd name="connsiteX0" fmla="*/ 31086 w 52181"/>
                <a:gd name="connsiteY0" fmla="*/ 31277 h 38170"/>
                <a:gd name="connsiteX1" fmla="*/ 43906 w 52181"/>
                <a:gd name="connsiteY1" fmla="*/ 25541 h 38170"/>
                <a:gd name="connsiteX2" fmla="*/ 43984 w 52181"/>
                <a:gd name="connsiteY2" fmla="*/ 25541 h 38170"/>
                <a:gd name="connsiteX3" fmla="*/ 50427 w 52181"/>
                <a:gd name="connsiteY3" fmla="*/ 20631 h 38170"/>
                <a:gd name="connsiteX4" fmla="*/ 43147 w 52181"/>
                <a:gd name="connsiteY4" fmla="*/ 23407 h 38170"/>
                <a:gd name="connsiteX5" fmla="*/ 46014 w 52181"/>
                <a:gd name="connsiteY5" fmla="*/ 9108 h 38170"/>
                <a:gd name="connsiteX6" fmla="*/ 51409 w 52181"/>
                <a:gd name="connsiteY6" fmla="*/ 1120 h 38170"/>
                <a:gd name="connsiteX7" fmla="*/ 44574 w 52181"/>
                <a:gd name="connsiteY7" fmla="*/ -59 h 38170"/>
                <a:gd name="connsiteX8" fmla="*/ 3561 w 52181"/>
                <a:gd name="connsiteY8" fmla="*/ 12944 h 38170"/>
                <a:gd name="connsiteX9" fmla="*/ 4255 w 52181"/>
                <a:gd name="connsiteY9" fmla="*/ 18182 h 38170"/>
                <a:gd name="connsiteX10" fmla="*/ -485 w 52181"/>
                <a:gd name="connsiteY10" fmla="*/ 36803 h 38170"/>
                <a:gd name="connsiteX11" fmla="*/ 25167 w 52181"/>
                <a:gd name="connsiteY11" fmla="*/ 38112 h 38170"/>
                <a:gd name="connsiteX12" fmla="*/ 31086 w 52181"/>
                <a:gd name="connsiteY12" fmla="*/ 31277 h 38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181" h="38170">
                  <a:moveTo>
                    <a:pt x="31086" y="31277"/>
                  </a:moveTo>
                  <a:cubicBezTo>
                    <a:pt x="32396" y="25109"/>
                    <a:pt x="37843" y="26799"/>
                    <a:pt x="43906" y="25541"/>
                  </a:cubicBezTo>
                  <a:lnTo>
                    <a:pt x="43984" y="25541"/>
                  </a:lnTo>
                  <a:cubicBezTo>
                    <a:pt x="45818" y="25018"/>
                    <a:pt x="47913" y="24049"/>
                    <a:pt x="50427" y="20631"/>
                  </a:cubicBezTo>
                  <a:cubicBezTo>
                    <a:pt x="48790" y="23132"/>
                    <a:pt x="45608" y="25135"/>
                    <a:pt x="43147" y="23407"/>
                  </a:cubicBezTo>
                  <a:cubicBezTo>
                    <a:pt x="41339" y="22098"/>
                    <a:pt x="43945" y="12054"/>
                    <a:pt x="46014" y="9108"/>
                  </a:cubicBezTo>
                  <a:cubicBezTo>
                    <a:pt x="46630" y="8230"/>
                    <a:pt x="53124" y="-1290"/>
                    <a:pt x="51409" y="1120"/>
                  </a:cubicBezTo>
                  <a:cubicBezTo>
                    <a:pt x="49484" y="3830"/>
                    <a:pt x="44574" y="-59"/>
                    <a:pt x="44574" y="-59"/>
                  </a:cubicBezTo>
                  <a:lnTo>
                    <a:pt x="3561" y="12944"/>
                  </a:lnTo>
                  <a:cubicBezTo>
                    <a:pt x="3888" y="14675"/>
                    <a:pt x="4124" y="16424"/>
                    <a:pt x="4255" y="18182"/>
                  </a:cubicBezTo>
                  <a:cubicBezTo>
                    <a:pt x="4936" y="31054"/>
                    <a:pt x="-485" y="36803"/>
                    <a:pt x="-485" y="36803"/>
                  </a:cubicBezTo>
                  <a:lnTo>
                    <a:pt x="25167" y="38112"/>
                  </a:lnTo>
                  <a:cubicBezTo>
                    <a:pt x="27878" y="36345"/>
                    <a:pt x="30497" y="34105"/>
                    <a:pt x="31086" y="31277"/>
                  </a:cubicBezTo>
                  <a:close/>
                </a:path>
              </a:pathLst>
            </a:custGeom>
            <a:gradFill>
              <a:gsLst>
                <a:gs pos="0">
                  <a:srgbClr val="FFFFFF">
                    <a:alpha val="0"/>
                  </a:srgbClr>
                </a:gs>
                <a:gs pos="93000">
                  <a:srgbClr val="000000"/>
                </a:gs>
              </a:gsLst>
              <a:lin ang="16200000" scaled="1"/>
            </a:gradFill>
            <a:ln w="1309" cap="flat">
              <a:noFill/>
              <a:prstDash val="solid"/>
              <a:miter/>
            </a:ln>
          </p:spPr>
          <p:txBody>
            <a:bodyPr rtlCol="0" anchor="ctr"/>
            <a:lstStyle/>
            <a:p>
              <a:endParaRPr lang="zh-CN" altLang="en-US"/>
            </a:p>
          </p:txBody>
        </p:sp>
        <p:sp>
          <p:nvSpPr>
            <p:cNvPr id="627" name="任意多边形: 形状 626">
              <a:extLst>
                <a:ext uri="{FF2B5EF4-FFF2-40B4-BE49-F238E27FC236}">
                  <a16:creationId xmlns:a16="http://schemas.microsoft.com/office/drawing/2014/main" id="{5D371A95-AC3C-7BEA-9B28-23DCA7E68DE2}"/>
                </a:ext>
              </a:extLst>
            </p:cNvPr>
            <p:cNvSpPr/>
            <p:nvPr/>
          </p:nvSpPr>
          <p:spPr>
            <a:xfrm>
              <a:off x="5251101" y="3474111"/>
              <a:ext cx="22071" cy="16537"/>
            </a:xfrm>
            <a:custGeom>
              <a:avLst/>
              <a:gdLst>
                <a:gd name="connsiteX0" fmla="*/ -485 w 22071"/>
                <a:gd name="connsiteY0" fmla="*/ 7117 h 16537"/>
                <a:gd name="connsiteX1" fmla="*/ 13461 w 22071"/>
                <a:gd name="connsiteY1" fmla="*/ 766 h 16537"/>
                <a:gd name="connsiteX2" fmla="*/ 20323 w 22071"/>
                <a:gd name="connsiteY2" fmla="*/ 8623 h 16537"/>
                <a:gd name="connsiteX3" fmla="*/ 14888 w 22071"/>
                <a:gd name="connsiteY3" fmla="*/ 11241 h 16537"/>
                <a:gd name="connsiteX4" fmla="*/ 11746 w 22071"/>
                <a:gd name="connsiteY4" fmla="*/ 16479 h 165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71" h="16537">
                  <a:moveTo>
                    <a:pt x="-485" y="7117"/>
                  </a:moveTo>
                  <a:cubicBezTo>
                    <a:pt x="-485" y="7117"/>
                    <a:pt x="5892" y="-2953"/>
                    <a:pt x="13461" y="766"/>
                  </a:cubicBezTo>
                  <a:cubicBezTo>
                    <a:pt x="21030" y="4485"/>
                    <a:pt x="23295" y="6475"/>
                    <a:pt x="20323" y="8623"/>
                  </a:cubicBezTo>
                  <a:cubicBezTo>
                    <a:pt x="18699" y="9838"/>
                    <a:pt x="16853" y="10728"/>
                    <a:pt x="14888" y="11241"/>
                  </a:cubicBezTo>
                  <a:cubicBezTo>
                    <a:pt x="14888" y="11241"/>
                    <a:pt x="18241" y="14698"/>
                    <a:pt x="11746" y="16479"/>
                  </a:cubicBezTo>
                </a:path>
              </a:pathLst>
            </a:custGeom>
            <a:solidFill>
              <a:srgbClr val="BC8158"/>
            </a:solidFill>
            <a:ln w="1309" cap="flat">
              <a:noFill/>
              <a:prstDash val="solid"/>
              <a:miter/>
            </a:ln>
          </p:spPr>
          <p:txBody>
            <a:bodyPr rtlCol="0" anchor="ctr"/>
            <a:lstStyle/>
            <a:p>
              <a:endParaRPr lang="zh-CN" altLang="en-US"/>
            </a:p>
          </p:txBody>
        </p:sp>
        <p:sp>
          <p:nvSpPr>
            <p:cNvPr id="628" name="任意多边形: 形状 627">
              <a:extLst>
                <a:ext uri="{FF2B5EF4-FFF2-40B4-BE49-F238E27FC236}">
                  <a16:creationId xmlns:a16="http://schemas.microsoft.com/office/drawing/2014/main" id="{2F9F79B7-61A8-CC78-68C1-9FFF8630A439}"/>
                </a:ext>
              </a:extLst>
            </p:cNvPr>
            <p:cNvSpPr/>
            <p:nvPr/>
          </p:nvSpPr>
          <p:spPr>
            <a:xfrm>
              <a:off x="5315815" y="3481717"/>
              <a:ext cx="26744" cy="32017"/>
            </a:xfrm>
            <a:custGeom>
              <a:avLst/>
              <a:gdLst>
                <a:gd name="connsiteX0" fmla="*/ -485 w 26744"/>
                <a:gd name="connsiteY0" fmla="*/ 22361 h 32017"/>
                <a:gd name="connsiteX1" fmla="*/ 6757 w 26744"/>
                <a:gd name="connsiteY1" fmla="*/ 11728 h 32017"/>
                <a:gd name="connsiteX2" fmla="*/ 19498 w 26744"/>
                <a:gd name="connsiteY2" fmla="*/ 349 h 32017"/>
                <a:gd name="connsiteX3" fmla="*/ 20480 w 26744"/>
                <a:gd name="connsiteY3" fmla="*/ 4474 h 32017"/>
                <a:gd name="connsiteX4" fmla="*/ 20977 w 26744"/>
                <a:gd name="connsiteY4" fmla="*/ 6399 h 32017"/>
                <a:gd name="connsiteX5" fmla="*/ 25927 w 26744"/>
                <a:gd name="connsiteY5" fmla="*/ 18406 h 32017"/>
                <a:gd name="connsiteX6" fmla="*/ 8341 w 26744"/>
                <a:gd name="connsiteY6" fmla="*/ 31959 h 32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44" h="32017">
                  <a:moveTo>
                    <a:pt x="-485" y="22361"/>
                  </a:moveTo>
                  <a:cubicBezTo>
                    <a:pt x="-485" y="22361"/>
                    <a:pt x="5761" y="17909"/>
                    <a:pt x="6757" y="11728"/>
                  </a:cubicBezTo>
                  <a:cubicBezTo>
                    <a:pt x="7752" y="5547"/>
                    <a:pt x="15635" y="-1890"/>
                    <a:pt x="19498" y="349"/>
                  </a:cubicBezTo>
                  <a:cubicBezTo>
                    <a:pt x="21056" y="1252"/>
                    <a:pt x="20807" y="3243"/>
                    <a:pt x="20480" y="4474"/>
                  </a:cubicBezTo>
                  <a:cubicBezTo>
                    <a:pt x="20296" y="5159"/>
                    <a:pt x="20480" y="5890"/>
                    <a:pt x="20977" y="6399"/>
                  </a:cubicBezTo>
                  <a:cubicBezTo>
                    <a:pt x="22942" y="8481"/>
                    <a:pt x="27525" y="13902"/>
                    <a:pt x="25927" y="18406"/>
                  </a:cubicBezTo>
                  <a:cubicBezTo>
                    <a:pt x="23950" y="24089"/>
                    <a:pt x="17848" y="29694"/>
                    <a:pt x="8341" y="31959"/>
                  </a:cubicBezTo>
                </a:path>
              </a:pathLst>
            </a:custGeom>
            <a:solidFill>
              <a:srgbClr val="BC8158"/>
            </a:solidFill>
            <a:ln w="1309" cap="flat">
              <a:noFill/>
              <a:prstDash val="solid"/>
              <a:miter/>
            </a:ln>
          </p:spPr>
          <p:txBody>
            <a:bodyPr rtlCol="0" anchor="ctr"/>
            <a:lstStyle/>
            <a:p>
              <a:endParaRPr lang="zh-CN" altLang="en-US"/>
            </a:p>
          </p:txBody>
        </p:sp>
        <p:sp>
          <p:nvSpPr>
            <p:cNvPr id="629" name="任意多边形: 形状 628">
              <a:extLst>
                <a:ext uri="{FF2B5EF4-FFF2-40B4-BE49-F238E27FC236}">
                  <a16:creationId xmlns:a16="http://schemas.microsoft.com/office/drawing/2014/main" id="{AE4C6BA3-D4B0-A1EB-ACBD-CDA91B2C7F32}"/>
                </a:ext>
              </a:extLst>
            </p:cNvPr>
            <p:cNvSpPr/>
            <p:nvPr/>
          </p:nvSpPr>
          <p:spPr>
            <a:xfrm>
              <a:off x="5315855" y="3487637"/>
              <a:ext cx="19301" cy="26136"/>
            </a:xfrm>
            <a:custGeom>
              <a:avLst/>
              <a:gdLst>
                <a:gd name="connsiteX0" fmla="*/ 15805 w 19301"/>
                <a:gd name="connsiteY0" fmla="*/ 18968 h 26136"/>
                <a:gd name="connsiteX1" fmla="*/ 9375 w 19301"/>
                <a:gd name="connsiteY1" fmla="*/ 8676 h 26136"/>
                <a:gd name="connsiteX2" fmla="*/ 9375 w 19301"/>
                <a:gd name="connsiteY2" fmla="*/ -59 h 26136"/>
                <a:gd name="connsiteX3" fmla="*/ 6756 w 19301"/>
                <a:gd name="connsiteY3" fmla="*/ 5847 h 26136"/>
                <a:gd name="connsiteX4" fmla="*/ -485 w 19301"/>
                <a:gd name="connsiteY4" fmla="*/ 16480 h 26136"/>
                <a:gd name="connsiteX5" fmla="*/ 8340 w 19301"/>
                <a:gd name="connsiteY5" fmla="*/ 26078 h 26136"/>
                <a:gd name="connsiteX6" fmla="*/ 18816 w 19301"/>
                <a:gd name="connsiteY6" fmla="*/ 21417 h 26136"/>
                <a:gd name="connsiteX7" fmla="*/ 15805 w 19301"/>
                <a:gd name="connsiteY7" fmla="*/ 18968 h 2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301" h="26136">
                  <a:moveTo>
                    <a:pt x="15805" y="18968"/>
                  </a:moveTo>
                  <a:cubicBezTo>
                    <a:pt x="16839" y="15747"/>
                    <a:pt x="12989" y="11373"/>
                    <a:pt x="9375" y="8676"/>
                  </a:cubicBezTo>
                  <a:cubicBezTo>
                    <a:pt x="5761" y="5978"/>
                    <a:pt x="9284" y="99"/>
                    <a:pt x="9375" y="-59"/>
                  </a:cubicBezTo>
                  <a:cubicBezTo>
                    <a:pt x="8066" y="1687"/>
                    <a:pt x="7176" y="3706"/>
                    <a:pt x="6756" y="5847"/>
                  </a:cubicBezTo>
                  <a:cubicBezTo>
                    <a:pt x="5761" y="12028"/>
                    <a:pt x="-485" y="16480"/>
                    <a:pt x="-485" y="16480"/>
                  </a:cubicBezTo>
                  <a:lnTo>
                    <a:pt x="8340" y="26078"/>
                  </a:lnTo>
                  <a:cubicBezTo>
                    <a:pt x="12099" y="25219"/>
                    <a:pt x="15661" y="23635"/>
                    <a:pt x="18816" y="21417"/>
                  </a:cubicBezTo>
                  <a:cubicBezTo>
                    <a:pt x="18816" y="21417"/>
                    <a:pt x="14784" y="22176"/>
                    <a:pt x="15805" y="18968"/>
                  </a:cubicBezTo>
                  <a:close/>
                </a:path>
              </a:pathLst>
            </a:custGeom>
            <a:gradFill>
              <a:gsLst>
                <a:gs pos="0">
                  <a:srgbClr val="FFFFFF">
                    <a:alpha val="0"/>
                  </a:srgbClr>
                </a:gs>
                <a:gs pos="80000">
                  <a:srgbClr val="000000"/>
                </a:gs>
              </a:gsLst>
              <a:lin ang="8944868" scaled="1"/>
            </a:gradFill>
            <a:ln w="1309" cap="flat">
              <a:noFill/>
              <a:prstDash val="solid"/>
              <a:miter/>
            </a:ln>
          </p:spPr>
          <p:txBody>
            <a:bodyPr rtlCol="0" anchor="ctr"/>
            <a:lstStyle/>
            <a:p>
              <a:endParaRPr lang="zh-CN" altLang="en-US"/>
            </a:p>
          </p:txBody>
        </p:sp>
        <p:sp>
          <p:nvSpPr>
            <p:cNvPr id="630" name="任意多边形: 形状 629">
              <a:extLst>
                <a:ext uri="{FF2B5EF4-FFF2-40B4-BE49-F238E27FC236}">
                  <a16:creationId xmlns:a16="http://schemas.microsoft.com/office/drawing/2014/main" id="{1B81F4E7-9A10-6BC5-4174-8BBF25CC472E}"/>
                </a:ext>
              </a:extLst>
            </p:cNvPr>
            <p:cNvSpPr/>
            <p:nvPr/>
          </p:nvSpPr>
          <p:spPr>
            <a:xfrm>
              <a:off x="5119393" y="3418549"/>
              <a:ext cx="124867" cy="106823"/>
            </a:xfrm>
            <a:custGeom>
              <a:avLst/>
              <a:gdLst>
                <a:gd name="connsiteX0" fmla="*/ 24633 w 124867"/>
                <a:gd name="connsiteY0" fmla="*/ -59 h 106823"/>
                <a:gd name="connsiteX1" fmla="*/ 1835 w 124867"/>
                <a:gd name="connsiteY1" fmla="*/ 52176 h 106823"/>
                <a:gd name="connsiteX2" fmla="*/ 124061 w 124867"/>
                <a:gd name="connsiteY2" fmla="*/ 88291 h 106823"/>
                <a:gd name="connsiteX3" fmla="*/ 116964 w 124867"/>
                <a:gd name="connsiteY3" fmla="*/ 70967 h 106823"/>
              </a:gdLst>
              <a:ahLst/>
              <a:cxnLst>
                <a:cxn ang="0">
                  <a:pos x="connsiteX0" y="connsiteY0"/>
                </a:cxn>
                <a:cxn ang="0">
                  <a:pos x="connsiteX1" y="connsiteY1"/>
                </a:cxn>
                <a:cxn ang="0">
                  <a:pos x="connsiteX2" y="connsiteY2"/>
                </a:cxn>
                <a:cxn ang="0">
                  <a:pos x="connsiteX3" y="connsiteY3"/>
                </a:cxn>
              </a:cxnLst>
              <a:rect l="l" t="t" r="r" b="b"/>
              <a:pathLst>
                <a:path w="124867" h="106823">
                  <a:moveTo>
                    <a:pt x="24633" y="-59"/>
                  </a:moveTo>
                  <a:cubicBezTo>
                    <a:pt x="24633" y="-59"/>
                    <a:pt x="-9544" y="15013"/>
                    <a:pt x="1835" y="52176"/>
                  </a:cubicBezTo>
                  <a:cubicBezTo>
                    <a:pt x="9954" y="78680"/>
                    <a:pt x="83533" y="136270"/>
                    <a:pt x="124061" y="88291"/>
                  </a:cubicBezTo>
                  <a:cubicBezTo>
                    <a:pt x="124061" y="88291"/>
                    <a:pt x="126680" y="70247"/>
                    <a:pt x="116964" y="70967"/>
                  </a:cubicBezTo>
                </a:path>
              </a:pathLst>
            </a:custGeom>
            <a:solidFill>
              <a:srgbClr val="99B1E0"/>
            </a:solidFill>
            <a:ln w="1309" cap="flat">
              <a:noFill/>
              <a:prstDash val="solid"/>
              <a:miter/>
            </a:ln>
          </p:spPr>
          <p:txBody>
            <a:bodyPr rtlCol="0" anchor="ctr"/>
            <a:lstStyle/>
            <a:p>
              <a:endParaRPr lang="zh-CN" altLang="en-US"/>
            </a:p>
          </p:txBody>
        </p:sp>
        <p:sp>
          <p:nvSpPr>
            <p:cNvPr id="631" name="任意多边形: 形状 630">
              <a:extLst>
                <a:ext uri="{FF2B5EF4-FFF2-40B4-BE49-F238E27FC236}">
                  <a16:creationId xmlns:a16="http://schemas.microsoft.com/office/drawing/2014/main" id="{75144BEE-7C13-D932-2A55-6A4F7C176E5A}"/>
                </a:ext>
              </a:extLst>
            </p:cNvPr>
            <p:cNvSpPr/>
            <p:nvPr/>
          </p:nvSpPr>
          <p:spPr>
            <a:xfrm>
              <a:off x="5109626" y="3563599"/>
              <a:ext cx="242644" cy="175298"/>
            </a:xfrm>
            <a:custGeom>
              <a:avLst/>
              <a:gdLst>
                <a:gd name="connsiteX0" fmla="*/ 2108 w 242644"/>
                <a:gd name="connsiteY0" fmla="*/ 13075 h 175298"/>
                <a:gd name="connsiteX1" fmla="*/ 30235 w 242644"/>
                <a:gd name="connsiteY1" fmla="*/ 76964 h 175298"/>
                <a:gd name="connsiteX2" fmla="*/ 185250 w 242644"/>
                <a:gd name="connsiteY2" fmla="*/ 84206 h 175298"/>
                <a:gd name="connsiteX3" fmla="*/ 223827 w 242644"/>
                <a:gd name="connsiteY3" fmla="*/ 175240 h 175298"/>
                <a:gd name="connsiteX4" fmla="*/ 242160 w 242644"/>
                <a:gd name="connsiteY4" fmla="*/ 175240 h 175298"/>
                <a:gd name="connsiteX5" fmla="*/ 196158 w 242644"/>
                <a:gd name="connsiteY5" fmla="*/ 53538 h 175298"/>
                <a:gd name="connsiteX6" fmla="*/ 78921 w 242644"/>
                <a:gd name="connsiteY6" fmla="*/ -59 h 175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644" h="175298">
                  <a:moveTo>
                    <a:pt x="2108" y="13075"/>
                  </a:moveTo>
                  <a:cubicBezTo>
                    <a:pt x="2108" y="13075"/>
                    <a:pt x="-13121" y="61146"/>
                    <a:pt x="30235" y="76964"/>
                  </a:cubicBezTo>
                  <a:cubicBezTo>
                    <a:pt x="73592" y="92783"/>
                    <a:pt x="185250" y="84206"/>
                    <a:pt x="185250" y="84206"/>
                  </a:cubicBezTo>
                  <a:lnTo>
                    <a:pt x="223827" y="175240"/>
                  </a:lnTo>
                  <a:lnTo>
                    <a:pt x="242160" y="175240"/>
                  </a:lnTo>
                  <a:cubicBezTo>
                    <a:pt x="242160" y="175240"/>
                    <a:pt x="227192" y="70103"/>
                    <a:pt x="196158" y="53538"/>
                  </a:cubicBezTo>
                  <a:cubicBezTo>
                    <a:pt x="166041" y="37445"/>
                    <a:pt x="78921" y="-59"/>
                    <a:pt x="78921" y="-59"/>
                  </a:cubicBezTo>
                </a:path>
              </a:pathLst>
            </a:custGeom>
            <a:solidFill>
              <a:srgbClr val="91A6C4"/>
            </a:solidFill>
            <a:ln w="1309" cap="flat">
              <a:noFill/>
              <a:prstDash val="solid"/>
              <a:miter/>
            </a:ln>
          </p:spPr>
          <p:txBody>
            <a:bodyPr rtlCol="0" anchor="ctr"/>
            <a:lstStyle/>
            <a:p>
              <a:endParaRPr lang="zh-CN" altLang="en-US"/>
            </a:p>
          </p:txBody>
        </p:sp>
        <p:sp>
          <p:nvSpPr>
            <p:cNvPr id="632" name="任意多边形: 形状 631">
              <a:extLst>
                <a:ext uri="{FF2B5EF4-FFF2-40B4-BE49-F238E27FC236}">
                  <a16:creationId xmlns:a16="http://schemas.microsoft.com/office/drawing/2014/main" id="{D88C4CA4-9A3C-452E-4C95-9F5BC8657C3B}"/>
                </a:ext>
              </a:extLst>
            </p:cNvPr>
            <p:cNvSpPr/>
            <p:nvPr/>
          </p:nvSpPr>
          <p:spPr>
            <a:xfrm>
              <a:off x="5295362" y="3647167"/>
              <a:ext cx="56883" cy="91730"/>
            </a:xfrm>
            <a:custGeom>
              <a:avLst/>
              <a:gdLst>
                <a:gd name="connsiteX0" fmla="*/ 56398 w 56883"/>
                <a:gd name="connsiteY0" fmla="*/ 91672 h 91730"/>
                <a:gd name="connsiteX1" fmla="*/ 55782 w 56883"/>
                <a:gd name="connsiteY1" fmla="*/ 87665 h 91730"/>
                <a:gd name="connsiteX2" fmla="*/ 49628 w 56883"/>
                <a:gd name="connsiteY2" fmla="*/ 82859 h 91730"/>
                <a:gd name="connsiteX3" fmla="*/ 25272 w 56883"/>
                <a:gd name="connsiteY3" fmla="*/ 6517 h 91730"/>
                <a:gd name="connsiteX4" fmla="*/ -485 w 56883"/>
                <a:gd name="connsiteY4" fmla="*/ 638 h 91730"/>
                <a:gd name="connsiteX5" fmla="*/ 38092 w 56883"/>
                <a:gd name="connsiteY5" fmla="*/ 91672 h 91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883" h="91730">
                  <a:moveTo>
                    <a:pt x="56398" y="91672"/>
                  </a:moveTo>
                  <a:cubicBezTo>
                    <a:pt x="56398" y="91672"/>
                    <a:pt x="56188" y="90218"/>
                    <a:pt x="55782" y="87665"/>
                  </a:cubicBezTo>
                  <a:cubicBezTo>
                    <a:pt x="53163" y="86172"/>
                    <a:pt x="50610" y="84457"/>
                    <a:pt x="49628" y="82859"/>
                  </a:cubicBezTo>
                  <a:cubicBezTo>
                    <a:pt x="47127" y="78800"/>
                    <a:pt x="30274" y="16076"/>
                    <a:pt x="25272" y="6517"/>
                  </a:cubicBezTo>
                  <a:cubicBezTo>
                    <a:pt x="20270" y="-3042"/>
                    <a:pt x="-485" y="638"/>
                    <a:pt x="-485" y="638"/>
                  </a:cubicBezTo>
                  <a:lnTo>
                    <a:pt x="38092" y="91672"/>
                  </a:lnTo>
                  <a:close/>
                </a:path>
              </a:pathLst>
            </a:custGeom>
            <a:gradFill>
              <a:gsLst>
                <a:gs pos="0">
                  <a:srgbClr val="FFFFFF">
                    <a:alpha val="0"/>
                  </a:srgbClr>
                </a:gs>
                <a:gs pos="80000">
                  <a:srgbClr val="000000"/>
                </a:gs>
              </a:gsLst>
              <a:lin ang="16133652" scaled="1"/>
            </a:gradFill>
            <a:ln w="1309" cap="flat">
              <a:noFill/>
              <a:prstDash val="solid"/>
              <a:miter/>
            </a:ln>
          </p:spPr>
          <p:txBody>
            <a:bodyPr rtlCol="0" anchor="ctr"/>
            <a:lstStyle/>
            <a:p>
              <a:endParaRPr lang="zh-CN" altLang="en-US"/>
            </a:p>
          </p:txBody>
        </p:sp>
        <p:sp>
          <p:nvSpPr>
            <p:cNvPr id="633" name="任意多边形: 形状 632">
              <a:extLst>
                <a:ext uri="{FF2B5EF4-FFF2-40B4-BE49-F238E27FC236}">
                  <a16:creationId xmlns:a16="http://schemas.microsoft.com/office/drawing/2014/main" id="{83134F4E-4E08-05E5-A729-60A96C5C2699}"/>
                </a:ext>
              </a:extLst>
            </p:cNvPr>
            <p:cNvSpPr/>
            <p:nvPr/>
          </p:nvSpPr>
          <p:spPr>
            <a:xfrm>
              <a:off x="5126021" y="3580242"/>
              <a:ext cx="169340" cy="69953"/>
            </a:xfrm>
            <a:custGeom>
              <a:avLst/>
              <a:gdLst>
                <a:gd name="connsiteX0" fmla="*/ 168856 w 169340"/>
                <a:gd name="connsiteY0" fmla="*/ 67562 h 69953"/>
                <a:gd name="connsiteX1" fmla="*/ 127031 w 169340"/>
                <a:gd name="connsiteY1" fmla="*/ 52071 h 69953"/>
                <a:gd name="connsiteX2" fmla="*/ 85940 w 169340"/>
                <a:gd name="connsiteY2" fmla="*/ 20919 h 69953"/>
                <a:gd name="connsiteX3" fmla="*/ 103212 w 169340"/>
                <a:gd name="connsiteY3" fmla="*/ 3241 h 69953"/>
                <a:gd name="connsiteX4" fmla="*/ 18738 w 169340"/>
                <a:gd name="connsiteY4" fmla="*/ -59 h 69953"/>
                <a:gd name="connsiteX5" fmla="*/ -485 w 169340"/>
                <a:gd name="connsiteY5" fmla="*/ 33987 h 69953"/>
                <a:gd name="connsiteX6" fmla="*/ 17364 w 169340"/>
                <a:gd name="connsiteY6" fmla="*/ 61486 h 69953"/>
                <a:gd name="connsiteX7" fmla="*/ 168856 w 169340"/>
                <a:gd name="connsiteY7" fmla="*/ 67562 h 69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9340" h="69953">
                  <a:moveTo>
                    <a:pt x="168856" y="67562"/>
                  </a:moveTo>
                  <a:cubicBezTo>
                    <a:pt x="164927" y="58239"/>
                    <a:pt x="145613" y="56131"/>
                    <a:pt x="127031" y="52071"/>
                  </a:cubicBezTo>
                  <a:cubicBezTo>
                    <a:pt x="108449" y="48012"/>
                    <a:pt x="87590" y="39160"/>
                    <a:pt x="85940" y="20919"/>
                  </a:cubicBezTo>
                  <a:cubicBezTo>
                    <a:pt x="84525" y="5402"/>
                    <a:pt x="98878" y="3477"/>
                    <a:pt x="103212" y="3241"/>
                  </a:cubicBezTo>
                  <a:lnTo>
                    <a:pt x="18738" y="-59"/>
                  </a:lnTo>
                  <a:lnTo>
                    <a:pt x="-485" y="33987"/>
                  </a:lnTo>
                  <a:lnTo>
                    <a:pt x="17364" y="61486"/>
                  </a:lnTo>
                  <a:cubicBezTo>
                    <a:pt x="62906" y="75733"/>
                    <a:pt x="168856" y="67562"/>
                    <a:pt x="168856" y="67562"/>
                  </a:cubicBezTo>
                  <a:close/>
                </a:path>
              </a:pathLst>
            </a:custGeom>
            <a:gradFill>
              <a:gsLst>
                <a:gs pos="0">
                  <a:srgbClr val="FFFFFF">
                    <a:alpha val="0"/>
                  </a:srgbClr>
                </a:gs>
                <a:gs pos="80000">
                  <a:srgbClr val="000000"/>
                </a:gs>
              </a:gsLst>
              <a:lin ang="14792872" scaled="1"/>
            </a:gradFill>
            <a:ln w="1309" cap="flat">
              <a:noFill/>
              <a:prstDash val="solid"/>
              <a:miter/>
            </a:ln>
          </p:spPr>
          <p:txBody>
            <a:bodyPr rtlCol="0" anchor="ctr"/>
            <a:lstStyle/>
            <a:p>
              <a:endParaRPr lang="zh-CN" altLang="en-US"/>
            </a:p>
          </p:txBody>
        </p:sp>
        <p:sp>
          <p:nvSpPr>
            <p:cNvPr id="634" name="任意多边形: 形状 633">
              <a:extLst>
                <a:ext uri="{FF2B5EF4-FFF2-40B4-BE49-F238E27FC236}">
                  <a16:creationId xmlns:a16="http://schemas.microsoft.com/office/drawing/2014/main" id="{AB521AC8-1091-3006-AE9F-AF82E8335027}"/>
                </a:ext>
              </a:extLst>
            </p:cNvPr>
            <p:cNvSpPr/>
            <p:nvPr/>
          </p:nvSpPr>
          <p:spPr>
            <a:xfrm>
              <a:off x="5229718" y="3583525"/>
              <a:ext cx="1218" cy="17"/>
            </a:xfrm>
            <a:custGeom>
              <a:avLst/>
              <a:gdLst>
                <a:gd name="connsiteX0" fmla="*/ -485 w 1218"/>
                <a:gd name="connsiteY0" fmla="*/ -41 h 17"/>
                <a:gd name="connsiteX1" fmla="*/ 733 w 1218"/>
                <a:gd name="connsiteY1" fmla="*/ -41 h 17"/>
                <a:gd name="connsiteX2" fmla="*/ -485 w 1218"/>
                <a:gd name="connsiteY2" fmla="*/ -41 h 17"/>
              </a:gdLst>
              <a:ahLst/>
              <a:cxnLst>
                <a:cxn ang="0">
                  <a:pos x="connsiteX0" y="connsiteY0"/>
                </a:cxn>
                <a:cxn ang="0">
                  <a:pos x="connsiteX1" y="connsiteY1"/>
                </a:cxn>
                <a:cxn ang="0">
                  <a:pos x="connsiteX2" y="connsiteY2"/>
                </a:cxn>
              </a:cxnLst>
              <a:rect l="l" t="t" r="r" b="b"/>
              <a:pathLst>
                <a:path w="1218" h="17">
                  <a:moveTo>
                    <a:pt x="-485" y="-41"/>
                  </a:moveTo>
                  <a:lnTo>
                    <a:pt x="733" y="-41"/>
                  </a:lnTo>
                  <a:cubicBezTo>
                    <a:pt x="733" y="-41"/>
                    <a:pt x="275" y="-80"/>
                    <a:pt x="-485" y="-41"/>
                  </a:cubicBezTo>
                  <a:close/>
                </a:path>
              </a:pathLst>
            </a:custGeom>
            <a:solidFill>
              <a:srgbClr val="91A6C4"/>
            </a:solidFill>
            <a:ln w="1309" cap="flat">
              <a:noFill/>
              <a:prstDash val="solid"/>
              <a:miter/>
            </a:ln>
          </p:spPr>
          <p:txBody>
            <a:bodyPr rtlCol="0" anchor="ctr"/>
            <a:lstStyle/>
            <a:p>
              <a:endParaRPr lang="zh-CN" altLang="en-US"/>
            </a:p>
          </p:txBody>
        </p:sp>
        <p:sp>
          <p:nvSpPr>
            <p:cNvPr id="635" name="任意多边形: 形状 634">
              <a:extLst>
                <a:ext uri="{FF2B5EF4-FFF2-40B4-BE49-F238E27FC236}">
                  <a16:creationId xmlns:a16="http://schemas.microsoft.com/office/drawing/2014/main" id="{AB6D8F27-14B5-BC18-9D51-B4BF5FB59620}"/>
                </a:ext>
              </a:extLst>
            </p:cNvPr>
            <p:cNvSpPr/>
            <p:nvPr/>
          </p:nvSpPr>
          <p:spPr>
            <a:xfrm>
              <a:off x="5152996" y="3400646"/>
              <a:ext cx="63683" cy="35502"/>
            </a:xfrm>
            <a:custGeom>
              <a:avLst/>
              <a:gdLst>
                <a:gd name="connsiteX0" fmla="*/ -485 w 63683"/>
                <a:gd name="connsiteY0" fmla="*/ 21603 h 35502"/>
                <a:gd name="connsiteX1" fmla="*/ 3352 w 63683"/>
                <a:gd name="connsiteY1" fmla="*/ 4776 h 35502"/>
                <a:gd name="connsiteX2" fmla="*/ 60968 w 63683"/>
                <a:gd name="connsiteY2" fmla="*/ 8076 h 35502"/>
                <a:gd name="connsiteX3" fmla="*/ 62828 w 63683"/>
                <a:gd name="connsiteY3" fmla="*/ 13706 h 35502"/>
                <a:gd name="connsiteX4" fmla="*/ 62749 w 63683"/>
                <a:gd name="connsiteY4" fmla="*/ 35444 h 35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683" h="35502">
                  <a:moveTo>
                    <a:pt x="-485" y="21603"/>
                  </a:moveTo>
                  <a:cubicBezTo>
                    <a:pt x="-485" y="21603"/>
                    <a:pt x="2855" y="10472"/>
                    <a:pt x="3352" y="4776"/>
                  </a:cubicBezTo>
                  <a:cubicBezTo>
                    <a:pt x="3732" y="481"/>
                    <a:pt x="38354" y="-4862"/>
                    <a:pt x="60968" y="8076"/>
                  </a:cubicBezTo>
                  <a:cubicBezTo>
                    <a:pt x="62933" y="9203"/>
                    <a:pt x="63731" y="11630"/>
                    <a:pt x="62828" y="13706"/>
                  </a:cubicBezTo>
                  <a:cubicBezTo>
                    <a:pt x="61217" y="17399"/>
                    <a:pt x="59633" y="24418"/>
                    <a:pt x="62749" y="35444"/>
                  </a:cubicBezTo>
                </a:path>
              </a:pathLst>
            </a:custGeom>
            <a:solidFill>
              <a:srgbClr val="464B54"/>
            </a:solidFill>
            <a:ln w="1309" cap="flat">
              <a:noFill/>
              <a:prstDash val="solid"/>
              <a:miter/>
            </a:ln>
          </p:spPr>
          <p:txBody>
            <a:bodyPr rtlCol="0" anchor="ctr"/>
            <a:lstStyle/>
            <a:p>
              <a:endParaRPr lang="zh-CN" altLang="en-US"/>
            </a:p>
          </p:txBody>
        </p:sp>
        <p:sp>
          <p:nvSpPr>
            <p:cNvPr id="636" name="任意多边形: 形状 635">
              <a:extLst>
                <a:ext uri="{FF2B5EF4-FFF2-40B4-BE49-F238E27FC236}">
                  <a16:creationId xmlns:a16="http://schemas.microsoft.com/office/drawing/2014/main" id="{C51E486E-AC84-113C-6926-560ED129E2B5}"/>
                </a:ext>
              </a:extLst>
            </p:cNvPr>
            <p:cNvSpPr/>
            <p:nvPr/>
          </p:nvSpPr>
          <p:spPr>
            <a:xfrm>
              <a:off x="5106335" y="3412856"/>
              <a:ext cx="134641" cy="171534"/>
            </a:xfrm>
            <a:custGeom>
              <a:avLst/>
              <a:gdLst>
                <a:gd name="connsiteX0" fmla="*/ 20655 w 134641"/>
                <a:gd name="connsiteY0" fmla="*/ 31208 h 171534"/>
                <a:gd name="connsiteX1" fmla="*/ 59349 w 134641"/>
                <a:gd name="connsiteY1" fmla="*/ 305 h 171534"/>
                <a:gd name="connsiteX2" fmla="*/ 126774 w 134641"/>
                <a:gd name="connsiteY2" fmla="*/ 26088 h 171534"/>
                <a:gd name="connsiteX3" fmla="*/ 132522 w 134641"/>
                <a:gd name="connsiteY3" fmla="*/ 148183 h 171534"/>
                <a:gd name="connsiteX4" fmla="*/ 99982 w 134641"/>
                <a:gd name="connsiteY4" fmla="*/ 171151 h 171534"/>
                <a:gd name="connsiteX5" fmla="*/ 6591 w 134641"/>
                <a:gd name="connsiteY5" fmla="*/ 167223 h 171534"/>
                <a:gd name="connsiteX6" fmla="*/ 7442 w 134641"/>
                <a:gd name="connsiteY6" fmla="*/ 136241 h 171534"/>
                <a:gd name="connsiteX7" fmla="*/ 20655 w 134641"/>
                <a:gd name="connsiteY7" fmla="*/ 31208 h 17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641" h="171534">
                  <a:moveTo>
                    <a:pt x="20655" y="31208"/>
                  </a:moveTo>
                  <a:cubicBezTo>
                    <a:pt x="23156" y="14185"/>
                    <a:pt x="34129" y="1654"/>
                    <a:pt x="59349" y="305"/>
                  </a:cubicBezTo>
                  <a:cubicBezTo>
                    <a:pt x="91051" y="-1384"/>
                    <a:pt x="117987" y="2099"/>
                    <a:pt x="126774" y="26088"/>
                  </a:cubicBezTo>
                  <a:cubicBezTo>
                    <a:pt x="140667" y="64063"/>
                    <a:pt x="127860" y="127218"/>
                    <a:pt x="132522" y="148183"/>
                  </a:cubicBezTo>
                  <a:cubicBezTo>
                    <a:pt x="137184" y="169148"/>
                    <a:pt x="133478" y="172722"/>
                    <a:pt x="99982" y="171151"/>
                  </a:cubicBezTo>
                  <a:cubicBezTo>
                    <a:pt x="19437" y="167367"/>
                    <a:pt x="14867" y="169449"/>
                    <a:pt x="6591" y="167223"/>
                  </a:cubicBezTo>
                  <a:cubicBezTo>
                    <a:pt x="-5404" y="163883"/>
                    <a:pt x="-100" y="160977"/>
                    <a:pt x="7442" y="136241"/>
                  </a:cubicBezTo>
                  <a:cubicBezTo>
                    <a:pt x="12523" y="119558"/>
                    <a:pt x="15810" y="64207"/>
                    <a:pt x="20655" y="31208"/>
                  </a:cubicBezTo>
                  <a:close/>
                </a:path>
              </a:pathLst>
            </a:custGeom>
            <a:solidFill>
              <a:srgbClr val="464B54"/>
            </a:solidFill>
            <a:ln w="1309" cap="flat">
              <a:noFill/>
              <a:prstDash val="solid"/>
              <a:miter/>
            </a:ln>
          </p:spPr>
          <p:txBody>
            <a:bodyPr rtlCol="0" anchor="ctr"/>
            <a:lstStyle/>
            <a:p>
              <a:endParaRPr lang="zh-CN" altLang="en-US"/>
            </a:p>
          </p:txBody>
        </p:sp>
        <p:sp>
          <p:nvSpPr>
            <p:cNvPr id="637" name="任意多边形: 形状 636">
              <a:extLst>
                <a:ext uri="{FF2B5EF4-FFF2-40B4-BE49-F238E27FC236}">
                  <a16:creationId xmlns:a16="http://schemas.microsoft.com/office/drawing/2014/main" id="{6390A94E-70CE-2C27-5D6F-E27E2652CF9F}"/>
                </a:ext>
              </a:extLst>
            </p:cNvPr>
            <p:cNvSpPr/>
            <p:nvPr/>
          </p:nvSpPr>
          <p:spPr>
            <a:xfrm>
              <a:off x="5106346" y="3412844"/>
              <a:ext cx="130487" cy="165734"/>
            </a:xfrm>
            <a:custGeom>
              <a:avLst/>
              <a:gdLst>
                <a:gd name="connsiteX0" fmla="*/ 126763 w 130487"/>
                <a:gd name="connsiteY0" fmla="*/ 26087 h 165734"/>
                <a:gd name="connsiteX1" fmla="*/ 59339 w 130487"/>
                <a:gd name="connsiteY1" fmla="*/ 317 h 165734"/>
                <a:gd name="connsiteX2" fmla="*/ 20644 w 130487"/>
                <a:gd name="connsiteY2" fmla="*/ 31220 h 165734"/>
                <a:gd name="connsiteX3" fmla="*/ 7431 w 130487"/>
                <a:gd name="connsiteY3" fmla="*/ 136187 h 165734"/>
                <a:gd name="connsiteX4" fmla="*/ 2429 w 130487"/>
                <a:gd name="connsiteY4" fmla="*/ 165676 h 165734"/>
                <a:gd name="connsiteX5" fmla="*/ 23223 w 130487"/>
                <a:gd name="connsiteY5" fmla="*/ 165532 h 165734"/>
                <a:gd name="connsiteX6" fmla="*/ 37745 w 130487"/>
                <a:gd name="connsiteY6" fmla="*/ 165388 h 165734"/>
                <a:gd name="connsiteX7" fmla="*/ 90216 w 130487"/>
                <a:gd name="connsiteY7" fmla="*/ 139199 h 165734"/>
                <a:gd name="connsiteX8" fmla="*/ 86981 w 130487"/>
                <a:gd name="connsiteY8" fmla="*/ 100151 h 165734"/>
                <a:gd name="connsiteX9" fmla="*/ 123371 w 130487"/>
                <a:gd name="connsiteY9" fmla="*/ 81648 h 165734"/>
                <a:gd name="connsiteX10" fmla="*/ 126972 w 130487"/>
                <a:gd name="connsiteY10" fmla="*/ 72351 h 165734"/>
                <a:gd name="connsiteX11" fmla="*/ 126763 w 130487"/>
                <a:gd name="connsiteY11" fmla="*/ 26087 h 16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0487" h="165734">
                  <a:moveTo>
                    <a:pt x="126763" y="26087"/>
                  </a:moveTo>
                  <a:cubicBezTo>
                    <a:pt x="117976" y="2111"/>
                    <a:pt x="91041" y="-1411"/>
                    <a:pt x="59339" y="317"/>
                  </a:cubicBezTo>
                  <a:cubicBezTo>
                    <a:pt x="34119" y="1627"/>
                    <a:pt x="23145" y="14171"/>
                    <a:pt x="20644" y="31220"/>
                  </a:cubicBezTo>
                  <a:cubicBezTo>
                    <a:pt x="15812" y="64219"/>
                    <a:pt x="12512" y="119570"/>
                    <a:pt x="7431" y="136187"/>
                  </a:cubicBezTo>
                  <a:cubicBezTo>
                    <a:pt x="976" y="157348"/>
                    <a:pt x="-3817" y="162521"/>
                    <a:pt x="2429" y="165676"/>
                  </a:cubicBezTo>
                  <a:cubicBezTo>
                    <a:pt x="8479" y="165676"/>
                    <a:pt x="15393" y="165598"/>
                    <a:pt x="23223" y="165532"/>
                  </a:cubicBezTo>
                  <a:cubicBezTo>
                    <a:pt x="28055" y="165193"/>
                    <a:pt x="32901" y="165145"/>
                    <a:pt x="37745" y="165388"/>
                  </a:cubicBezTo>
                  <a:cubicBezTo>
                    <a:pt x="101176" y="164694"/>
                    <a:pt x="119626" y="144332"/>
                    <a:pt x="90216" y="139199"/>
                  </a:cubicBezTo>
                  <a:cubicBezTo>
                    <a:pt x="60805" y="134066"/>
                    <a:pt x="48575" y="113586"/>
                    <a:pt x="86981" y="100151"/>
                  </a:cubicBezTo>
                  <a:cubicBezTo>
                    <a:pt x="125388" y="86716"/>
                    <a:pt x="123371" y="81648"/>
                    <a:pt x="123371" y="81648"/>
                  </a:cubicBezTo>
                  <a:lnTo>
                    <a:pt x="126972" y="72351"/>
                  </a:lnTo>
                  <a:cubicBezTo>
                    <a:pt x="130416" y="55878"/>
                    <a:pt x="131648" y="39444"/>
                    <a:pt x="126763" y="26087"/>
                  </a:cubicBezTo>
                  <a:close/>
                </a:path>
              </a:pathLst>
            </a:custGeom>
            <a:gradFill>
              <a:gsLst>
                <a:gs pos="0">
                  <a:srgbClr val="FFFFFF">
                    <a:alpha val="0"/>
                  </a:srgbClr>
                </a:gs>
                <a:gs pos="80000">
                  <a:srgbClr val="000000"/>
                </a:gs>
              </a:gsLst>
              <a:lin ang="13342590" scaled="1"/>
            </a:gradFill>
            <a:ln w="1309" cap="flat">
              <a:noFill/>
              <a:prstDash val="solid"/>
              <a:miter/>
            </a:ln>
          </p:spPr>
          <p:txBody>
            <a:bodyPr rtlCol="0" anchor="ctr"/>
            <a:lstStyle/>
            <a:p>
              <a:endParaRPr lang="zh-CN" altLang="en-US"/>
            </a:p>
          </p:txBody>
        </p:sp>
        <p:sp>
          <p:nvSpPr>
            <p:cNvPr id="638" name="任意多边形: 形状 637">
              <a:extLst>
                <a:ext uri="{FF2B5EF4-FFF2-40B4-BE49-F238E27FC236}">
                  <a16:creationId xmlns:a16="http://schemas.microsoft.com/office/drawing/2014/main" id="{D6225236-BD39-D534-3D7A-7566C47E3B33}"/>
                </a:ext>
              </a:extLst>
            </p:cNvPr>
            <p:cNvSpPr/>
            <p:nvPr/>
          </p:nvSpPr>
          <p:spPr>
            <a:xfrm>
              <a:off x="5199688" y="3416269"/>
              <a:ext cx="127265" cy="112666"/>
            </a:xfrm>
            <a:custGeom>
              <a:avLst/>
              <a:gdLst>
                <a:gd name="connsiteX0" fmla="*/ 8764 w 127265"/>
                <a:gd name="connsiteY0" fmla="*/ 310 h 112666"/>
                <a:gd name="connsiteX1" fmla="*/ 61784 w 127265"/>
                <a:gd name="connsiteY1" fmla="*/ 57927 h 112666"/>
                <a:gd name="connsiteX2" fmla="*/ 121640 w 127265"/>
                <a:gd name="connsiteY2" fmla="*/ 84640 h 112666"/>
                <a:gd name="connsiteX3" fmla="*/ 121640 w 127265"/>
                <a:gd name="connsiteY3" fmla="*/ 100222 h 112666"/>
                <a:gd name="connsiteX4" fmla="*/ 32596 w 127265"/>
                <a:gd name="connsiteY4" fmla="*/ 81602 h 112666"/>
                <a:gd name="connsiteX5" fmla="*/ 8764 w 127265"/>
                <a:gd name="connsiteY5" fmla="*/ 310 h 112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7265" h="112666">
                  <a:moveTo>
                    <a:pt x="8764" y="310"/>
                  </a:moveTo>
                  <a:cubicBezTo>
                    <a:pt x="8764" y="310"/>
                    <a:pt x="43910" y="6229"/>
                    <a:pt x="61784" y="57927"/>
                  </a:cubicBezTo>
                  <a:cubicBezTo>
                    <a:pt x="80117" y="110868"/>
                    <a:pt x="112736" y="80934"/>
                    <a:pt x="121640" y="84640"/>
                  </a:cubicBezTo>
                  <a:cubicBezTo>
                    <a:pt x="130545" y="88346"/>
                    <a:pt x="126092" y="97263"/>
                    <a:pt x="121640" y="100222"/>
                  </a:cubicBezTo>
                  <a:cubicBezTo>
                    <a:pt x="117188" y="103182"/>
                    <a:pt x="74905" y="135709"/>
                    <a:pt x="32596" y="81602"/>
                  </a:cubicBezTo>
                  <a:cubicBezTo>
                    <a:pt x="-9713" y="27495"/>
                    <a:pt x="-3833" y="-3854"/>
                    <a:pt x="8764" y="310"/>
                  </a:cubicBezTo>
                  <a:close/>
                </a:path>
              </a:pathLst>
            </a:custGeom>
            <a:solidFill>
              <a:srgbClr val="464B54"/>
            </a:solidFill>
            <a:ln w="1309" cap="flat">
              <a:noFill/>
              <a:prstDash val="solid"/>
              <a:miter/>
            </a:ln>
          </p:spPr>
          <p:txBody>
            <a:bodyPr rtlCol="0" anchor="ctr"/>
            <a:lstStyle/>
            <a:p>
              <a:endParaRPr lang="zh-CN" altLang="en-US"/>
            </a:p>
          </p:txBody>
        </p:sp>
        <p:sp>
          <p:nvSpPr>
            <p:cNvPr id="639" name="任意多边形: 形状 638">
              <a:extLst>
                <a:ext uri="{FF2B5EF4-FFF2-40B4-BE49-F238E27FC236}">
                  <a16:creationId xmlns:a16="http://schemas.microsoft.com/office/drawing/2014/main" id="{121998BB-20A8-0B65-D15B-A567D884A89C}"/>
                </a:ext>
              </a:extLst>
            </p:cNvPr>
            <p:cNvSpPr/>
            <p:nvPr/>
          </p:nvSpPr>
          <p:spPr>
            <a:xfrm>
              <a:off x="5333834" y="3738897"/>
              <a:ext cx="43819" cy="31427"/>
            </a:xfrm>
            <a:custGeom>
              <a:avLst/>
              <a:gdLst>
                <a:gd name="connsiteX0" fmla="*/ 17926 w 43819"/>
                <a:gd name="connsiteY0" fmla="*/ -59 h 31427"/>
                <a:gd name="connsiteX1" fmla="*/ 37568 w 43819"/>
                <a:gd name="connsiteY1" fmla="*/ 15655 h 31427"/>
                <a:gd name="connsiteX2" fmla="*/ 43133 w 43819"/>
                <a:gd name="connsiteY2" fmla="*/ 31369 h 31427"/>
                <a:gd name="connsiteX3" fmla="*/ 5159 w 43819"/>
                <a:gd name="connsiteY3" fmla="*/ 31369 h 31427"/>
                <a:gd name="connsiteX4" fmla="*/ 995 w 43819"/>
                <a:gd name="connsiteY4" fmla="*/ 27304 h 31427"/>
                <a:gd name="connsiteX5" fmla="*/ 1126 w 43819"/>
                <a:gd name="connsiteY5" fmla="*/ 26249 h 31427"/>
                <a:gd name="connsiteX6" fmla="*/ 1126 w 43819"/>
                <a:gd name="connsiteY6" fmla="*/ 26170 h 31427"/>
                <a:gd name="connsiteX7" fmla="*/ -485 w 43819"/>
                <a:gd name="connsiteY7" fmla="*/ -19 h 31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19" h="31427">
                  <a:moveTo>
                    <a:pt x="17926" y="-59"/>
                  </a:moveTo>
                  <a:cubicBezTo>
                    <a:pt x="21265" y="8584"/>
                    <a:pt x="30170" y="12813"/>
                    <a:pt x="37568" y="15655"/>
                  </a:cubicBezTo>
                  <a:cubicBezTo>
                    <a:pt x="44967" y="18496"/>
                    <a:pt x="43133" y="31369"/>
                    <a:pt x="43133" y="31369"/>
                  </a:cubicBezTo>
                  <a:lnTo>
                    <a:pt x="5159" y="31369"/>
                  </a:lnTo>
                  <a:cubicBezTo>
                    <a:pt x="2894" y="31395"/>
                    <a:pt x="1021" y="29575"/>
                    <a:pt x="995" y="27304"/>
                  </a:cubicBezTo>
                  <a:cubicBezTo>
                    <a:pt x="995" y="26948"/>
                    <a:pt x="1034" y="26593"/>
                    <a:pt x="1126" y="26249"/>
                  </a:cubicBezTo>
                  <a:lnTo>
                    <a:pt x="1126" y="26170"/>
                  </a:lnTo>
                  <a:cubicBezTo>
                    <a:pt x="1859" y="23551"/>
                    <a:pt x="-485" y="-19"/>
                    <a:pt x="-485" y="-19"/>
                  </a:cubicBezTo>
                </a:path>
              </a:pathLst>
            </a:custGeom>
            <a:solidFill>
              <a:srgbClr val="464B54"/>
            </a:solidFill>
            <a:ln w="1309" cap="flat">
              <a:noFill/>
              <a:prstDash val="solid"/>
              <a:miter/>
            </a:ln>
          </p:spPr>
          <p:txBody>
            <a:bodyPr rtlCol="0" anchor="ctr"/>
            <a:lstStyle/>
            <a:p>
              <a:endParaRPr lang="zh-CN" altLang="en-US"/>
            </a:p>
          </p:txBody>
        </p:sp>
        <p:sp>
          <p:nvSpPr>
            <p:cNvPr id="640" name="任意多边形: 形状 639">
              <a:extLst>
                <a:ext uri="{FF2B5EF4-FFF2-40B4-BE49-F238E27FC236}">
                  <a16:creationId xmlns:a16="http://schemas.microsoft.com/office/drawing/2014/main" id="{E606B469-1124-07DF-4311-12C92329CB37}"/>
                </a:ext>
              </a:extLst>
            </p:cNvPr>
            <p:cNvSpPr/>
            <p:nvPr/>
          </p:nvSpPr>
          <p:spPr>
            <a:xfrm>
              <a:off x="5199692" y="3416245"/>
              <a:ext cx="68066" cy="104638"/>
            </a:xfrm>
            <a:custGeom>
              <a:avLst/>
              <a:gdLst>
                <a:gd name="connsiteX0" fmla="*/ 60798 w 68066"/>
                <a:gd name="connsiteY0" fmla="*/ 88736 h 104638"/>
                <a:gd name="connsiteX1" fmla="*/ 67581 w 68066"/>
                <a:gd name="connsiteY1" fmla="*/ 71280 h 104638"/>
                <a:gd name="connsiteX2" fmla="*/ 67581 w 68066"/>
                <a:gd name="connsiteY2" fmla="*/ 71280 h 104638"/>
                <a:gd name="connsiteX3" fmla="*/ 61780 w 68066"/>
                <a:gd name="connsiteY3" fmla="*/ 57937 h 104638"/>
                <a:gd name="connsiteX4" fmla="*/ 8760 w 68066"/>
                <a:gd name="connsiteY4" fmla="*/ 321 h 104638"/>
                <a:gd name="connsiteX5" fmla="*/ 32592 w 68066"/>
                <a:gd name="connsiteY5" fmla="*/ 81599 h 104638"/>
                <a:gd name="connsiteX6" fmla="*/ 43880 w 68066"/>
                <a:gd name="connsiteY6" fmla="*/ 94078 h 104638"/>
                <a:gd name="connsiteX7" fmla="*/ 47416 w 68066"/>
                <a:gd name="connsiteY7" fmla="*/ 97247 h 104638"/>
                <a:gd name="connsiteX8" fmla="*/ 57380 w 68066"/>
                <a:gd name="connsiteY8" fmla="*/ 104423 h 104638"/>
                <a:gd name="connsiteX9" fmla="*/ 60798 w 68066"/>
                <a:gd name="connsiteY9" fmla="*/ 88736 h 104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066" h="104638">
                  <a:moveTo>
                    <a:pt x="60798" y="88736"/>
                  </a:moveTo>
                  <a:cubicBezTo>
                    <a:pt x="54487" y="59050"/>
                    <a:pt x="62107" y="63175"/>
                    <a:pt x="67581" y="71280"/>
                  </a:cubicBezTo>
                  <a:lnTo>
                    <a:pt x="67581" y="71280"/>
                  </a:lnTo>
                  <a:cubicBezTo>
                    <a:pt x="65276" y="67004"/>
                    <a:pt x="63338" y="62540"/>
                    <a:pt x="61780" y="57937"/>
                  </a:cubicBezTo>
                  <a:cubicBezTo>
                    <a:pt x="43906" y="6252"/>
                    <a:pt x="8760" y="321"/>
                    <a:pt x="8760" y="321"/>
                  </a:cubicBezTo>
                  <a:cubicBezTo>
                    <a:pt x="-3837" y="-3909"/>
                    <a:pt x="-9703" y="27505"/>
                    <a:pt x="32592" y="81599"/>
                  </a:cubicBezTo>
                  <a:cubicBezTo>
                    <a:pt x="36036" y="86041"/>
                    <a:pt x="39808" y="90213"/>
                    <a:pt x="43880" y="94078"/>
                  </a:cubicBezTo>
                  <a:lnTo>
                    <a:pt x="47416" y="97247"/>
                  </a:lnTo>
                  <a:cubicBezTo>
                    <a:pt x="50545" y="99903"/>
                    <a:pt x="53871" y="102303"/>
                    <a:pt x="57380" y="104423"/>
                  </a:cubicBezTo>
                  <a:cubicBezTo>
                    <a:pt x="61073" y="105340"/>
                    <a:pt x="63718" y="102511"/>
                    <a:pt x="60798" y="88736"/>
                  </a:cubicBezTo>
                  <a:close/>
                </a:path>
              </a:pathLst>
            </a:custGeom>
            <a:gradFill>
              <a:gsLst>
                <a:gs pos="0">
                  <a:srgbClr val="FFFFFF">
                    <a:alpha val="0"/>
                  </a:srgbClr>
                </a:gs>
                <a:gs pos="80000">
                  <a:srgbClr val="000000"/>
                </a:gs>
              </a:gsLst>
              <a:lin ang="16188463" scaled="1"/>
            </a:gradFill>
            <a:ln w="1309" cap="flat">
              <a:noFill/>
              <a:prstDash val="solid"/>
              <a:miter/>
            </a:ln>
          </p:spPr>
          <p:txBody>
            <a:bodyPr rtlCol="0" anchor="ctr"/>
            <a:lstStyle/>
            <a:p>
              <a:endParaRPr lang="zh-CN" altLang="en-US"/>
            </a:p>
          </p:txBody>
        </p:sp>
        <p:sp>
          <p:nvSpPr>
            <p:cNvPr id="641" name="任意多边形: 形状 640">
              <a:extLst>
                <a:ext uri="{FF2B5EF4-FFF2-40B4-BE49-F238E27FC236}">
                  <a16:creationId xmlns:a16="http://schemas.microsoft.com/office/drawing/2014/main" id="{10F16D94-35E0-CE38-7171-6CE2A315969B}"/>
                </a:ext>
              </a:extLst>
            </p:cNvPr>
            <p:cNvSpPr/>
            <p:nvPr/>
          </p:nvSpPr>
          <p:spPr>
            <a:xfrm>
              <a:off x="5083988" y="3680338"/>
              <a:ext cx="145206" cy="93548"/>
            </a:xfrm>
            <a:custGeom>
              <a:avLst/>
              <a:gdLst>
                <a:gd name="connsiteX0" fmla="*/ 79169 w 145206"/>
                <a:gd name="connsiteY0" fmla="*/ 62062 h 93548"/>
                <a:gd name="connsiteX1" fmla="*/ 79169 w 145206"/>
                <a:gd name="connsiteY1" fmla="*/ -59 h 93548"/>
                <a:gd name="connsiteX2" fmla="*/ 65066 w 145206"/>
                <a:gd name="connsiteY2" fmla="*/ -59 h 93548"/>
                <a:gd name="connsiteX3" fmla="*/ 65066 w 145206"/>
                <a:gd name="connsiteY3" fmla="*/ 62062 h 93548"/>
                <a:gd name="connsiteX4" fmla="*/ 51684 w 145206"/>
                <a:gd name="connsiteY4" fmla="*/ 77776 h 93548"/>
                <a:gd name="connsiteX5" fmla="*/ 4661 w 145206"/>
                <a:gd name="connsiteY5" fmla="*/ 85253 h 93548"/>
                <a:gd name="connsiteX6" fmla="*/ -485 w 145206"/>
                <a:gd name="connsiteY6" fmla="*/ 91277 h 93548"/>
                <a:gd name="connsiteX7" fmla="*/ -485 w 145206"/>
                <a:gd name="connsiteY7" fmla="*/ 93490 h 93548"/>
                <a:gd name="connsiteX8" fmla="*/ 144721 w 145206"/>
                <a:gd name="connsiteY8" fmla="*/ 93490 h 93548"/>
                <a:gd name="connsiteX9" fmla="*/ 144721 w 145206"/>
                <a:gd name="connsiteY9" fmla="*/ 91316 h 93548"/>
                <a:gd name="connsiteX10" fmla="*/ 139575 w 145206"/>
                <a:gd name="connsiteY10" fmla="*/ 85292 h 93548"/>
                <a:gd name="connsiteX11" fmla="*/ 92565 w 145206"/>
                <a:gd name="connsiteY11" fmla="*/ 77815 h 93548"/>
                <a:gd name="connsiteX12" fmla="*/ 79169 w 145206"/>
                <a:gd name="connsiteY12" fmla="*/ 62062 h 9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206" h="93548">
                  <a:moveTo>
                    <a:pt x="79169" y="62062"/>
                  </a:moveTo>
                  <a:lnTo>
                    <a:pt x="79169" y="-59"/>
                  </a:lnTo>
                  <a:lnTo>
                    <a:pt x="65066" y="-59"/>
                  </a:lnTo>
                  <a:lnTo>
                    <a:pt x="65066" y="62062"/>
                  </a:lnTo>
                  <a:cubicBezTo>
                    <a:pt x="65080" y="69880"/>
                    <a:pt x="59410" y="76545"/>
                    <a:pt x="51684" y="77776"/>
                  </a:cubicBezTo>
                  <a:lnTo>
                    <a:pt x="4661" y="85253"/>
                  </a:lnTo>
                  <a:cubicBezTo>
                    <a:pt x="1702" y="85723"/>
                    <a:pt x="-485" y="88277"/>
                    <a:pt x="-485" y="91277"/>
                  </a:cubicBezTo>
                  <a:lnTo>
                    <a:pt x="-485" y="93490"/>
                  </a:lnTo>
                  <a:lnTo>
                    <a:pt x="144721" y="93490"/>
                  </a:lnTo>
                  <a:lnTo>
                    <a:pt x="144721" y="91316"/>
                  </a:lnTo>
                  <a:cubicBezTo>
                    <a:pt x="144721" y="88315"/>
                    <a:pt x="142535" y="85757"/>
                    <a:pt x="139575" y="85292"/>
                  </a:cubicBezTo>
                  <a:lnTo>
                    <a:pt x="92565" y="77815"/>
                  </a:lnTo>
                  <a:cubicBezTo>
                    <a:pt x="84827" y="76583"/>
                    <a:pt x="79143" y="69897"/>
                    <a:pt x="79169" y="62062"/>
                  </a:cubicBezTo>
                  <a:close/>
                </a:path>
              </a:pathLst>
            </a:custGeom>
            <a:solidFill>
              <a:srgbClr val="AEBDD3"/>
            </a:solidFill>
            <a:ln w="1309" cap="flat">
              <a:noFill/>
              <a:prstDash val="solid"/>
              <a:miter/>
            </a:ln>
          </p:spPr>
          <p:txBody>
            <a:bodyPr rtlCol="0" anchor="ctr"/>
            <a:lstStyle/>
            <a:p>
              <a:endParaRPr lang="zh-CN" altLang="en-US"/>
            </a:p>
          </p:txBody>
        </p:sp>
        <p:sp>
          <p:nvSpPr>
            <p:cNvPr id="642" name="任意多边形: 形状 641">
              <a:extLst>
                <a:ext uri="{FF2B5EF4-FFF2-40B4-BE49-F238E27FC236}">
                  <a16:creationId xmlns:a16="http://schemas.microsoft.com/office/drawing/2014/main" id="{F45645F6-0320-04FA-679F-4386B1A1EA61}"/>
                </a:ext>
              </a:extLst>
            </p:cNvPr>
            <p:cNvSpPr/>
            <p:nvPr/>
          </p:nvSpPr>
          <p:spPr>
            <a:xfrm>
              <a:off x="5075332" y="3761760"/>
              <a:ext cx="17311" cy="17311"/>
            </a:xfrm>
            <a:custGeom>
              <a:avLst/>
              <a:gdLst>
                <a:gd name="connsiteX0" fmla="*/ 16826 w 17311"/>
                <a:gd name="connsiteY0" fmla="*/ 8597 h 17311"/>
                <a:gd name="connsiteX1" fmla="*/ 8171 w 17311"/>
                <a:gd name="connsiteY1" fmla="*/ 17253 h 17311"/>
                <a:gd name="connsiteX2" fmla="*/ -485 w 17311"/>
                <a:gd name="connsiteY2" fmla="*/ 8597 h 17311"/>
                <a:gd name="connsiteX3" fmla="*/ 8171 w 17311"/>
                <a:gd name="connsiteY3" fmla="*/ -59 h 17311"/>
                <a:gd name="connsiteX4" fmla="*/ 16826 w 17311"/>
                <a:gd name="connsiteY4" fmla="*/ 8597 h 17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1" h="17311">
                  <a:moveTo>
                    <a:pt x="16826" y="8597"/>
                  </a:moveTo>
                  <a:cubicBezTo>
                    <a:pt x="16826" y="13378"/>
                    <a:pt x="12950" y="17253"/>
                    <a:pt x="8171" y="17253"/>
                  </a:cubicBezTo>
                  <a:cubicBezTo>
                    <a:pt x="3391" y="17253"/>
                    <a:pt x="-485" y="13378"/>
                    <a:pt x="-485" y="8597"/>
                  </a:cubicBezTo>
                  <a:cubicBezTo>
                    <a:pt x="-485" y="3816"/>
                    <a:pt x="3391" y="-59"/>
                    <a:pt x="8171" y="-59"/>
                  </a:cubicBezTo>
                  <a:cubicBezTo>
                    <a:pt x="12950" y="-59"/>
                    <a:pt x="16826" y="3816"/>
                    <a:pt x="16826" y="8597"/>
                  </a:cubicBezTo>
                  <a:close/>
                </a:path>
              </a:pathLst>
            </a:custGeom>
            <a:solidFill>
              <a:srgbClr val="1B1C37"/>
            </a:solidFill>
            <a:ln w="1309" cap="flat">
              <a:noFill/>
              <a:prstDash val="solid"/>
              <a:miter/>
            </a:ln>
          </p:spPr>
          <p:txBody>
            <a:bodyPr rtlCol="0" anchor="ctr"/>
            <a:lstStyle/>
            <a:p>
              <a:endParaRPr lang="zh-CN" altLang="en-US"/>
            </a:p>
          </p:txBody>
        </p:sp>
        <p:sp>
          <p:nvSpPr>
            <p:cNvPr id="643" name="任意多边形: 形状 642">
              <a:extLst>
                <a:ext uri="{FF2B5EF4-FFF2-40B4-BE49-F238E27FC236}">
                  <a16:creationId xmlns:a16="http://schemas.microsoft.com/office/drawing/2014/main" id="{4F47607E-3047-505B-2957-73C35D277E60}"/>
                </a:ext>
              </a:extLst>
            </p:cNvPr>
            <p:cNvSpPr/>
            <p:nvPr/>
          </p:nvSpPr>
          <p:spPr>
            <a:xfrm>
              <a:off x="5220551" y="3761760"/>
              <a:ext cx="17311" cy="17311"/>
            </a:xfrm>
            <a:custGeom>
              <a:avLst/>
              <a:gdLst>
                <a:gd name="connsiteX0" fmla="*/ 16826 w 17311"/>
                <a:gd name="connsiteY0" fmla="*/ 8597 h 17311"/>
                <a:gd name="connsiteX1" fmla="*/ 8171 w 17311"/>
                <a:gd name="connsiteY1" fmla="*/ 17253 h 17311"/>
                <a:gd name="connsiteX2" fmla="*/ -485 w 17311"/>
                <a:gd name="connsiteY2" fmla="*/ 8597 h 17311"/>
                <a:gd name="connsiteX3" fmla="*/ 8171 w 17311"/>
                <a:gd name="connsiteY3" fmla="*/ -59 h 17311"/>
                <a:gd name="connsiteX4" fmla="*/ 16826 w 17311"/>
                <a:gd name="connsiteY4" fmla="*/ 8597 h 17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1" h="17311">
                  <a:moveTo>
                    <a:pt x="16826" y="8597"/>
                  </a:moveTo>
                  <a:cubicBezTo>
                    <a:pt x="16826" y="13378"/>
                    <a:pt x="12950" y="17253"/>
                    <a:pt x="8171" y="17253"/>
                  </a:cubicBezTo>
                  <a:cubicBezTo>
                    <a:pt x="3392" y="17253"/>
                    <a:pt x="-485" y="13378"/>
                    <a:pt x="-485" y="8597"/>
                  </a:cubicBezTo>
                  <a:cubicBezTo>
                    <a:pt x="-485" y="3816"/>
                    <a:pt x="3392" y="-59"/>
                    <a:pt x="8171" y="-59"/>
                  </a:cubicBezTo>
                  <a:cubicBezTo>
                    <a:pt x="12950" y="-59"/>
                    <a:pt x="16826" y="3816"/>
                    <a:pt x="16826" y="8597"/>
                  </a:cubicBezTo>
                  <a:close/>
                </a:path>
              </a:pathLst>
            </a:custGeom>
            <a:solidFill>
              <a:srgbClr val="1B1C37"/>
            </a:solidFill>
            <a:ln w="1309" cap="flat">
              <a:noFill/>
              <a:prstDash val="solid"/>
              <a:miter/>
            </a:ln>
          </p:spPr>
          <p:txBody>
            <a:bodyPr rtlCol="0" anchor="ctr"/>
            <a:lstStyle/>
            <a:p>
              <a:endParaRPr lang="zh-CN" altLang="en-US"/>
            </a:p>
          </p:txBody>
        </p:sp>
        <p:sp>
          <p:nvSpPr>
            <p:cNvPr id="644" name="任意多边形: 形状 643">
              <a:extLst>
                <a:ext uri="{FF2B5EF4-FFF2-40B4-BE49-F238E27FC236}">
                  <a16:creationId xmlns:a16="http://schemas.microsoft.com/office/drawing/2014/main" id="{72A0088C-752F-EDEA-BE72-7AACA1C9E768}"/>
                </a:ext>
              </a:extLst>
            </p:cNvPr>
            <p:cNvSpPr/>
            <p:nvPr/>
          </p:nvSpPr>
          <p:spPr>
            <a:xfrm>
              <a:off x="5084053" y="3753354"/>
              <a:ext cx="61256" cy="20532"/>
            </a:xfrm>
            <a:custGeom>
              <a:avLst/>
              <a:gdLst>
                <a:gd name="connsiteX0" fmla="*/ 49877 w 61256"/>
                <a:gd name="connsiteY0" fmla="*/ 14634 h 20532"/>
                <a:gd name="connsiteX1" fmla="*/ 60772 w 61256"/>
                <a:gd name="connsiteY1" fmla="*/ -59 h 20532"/>
                <a:gd name="connsiteX2" fmla="*/ 51684 w 61256"/>
                <a:gd name="connsiteY2" fmla="*/ 4786 h 20532"/>
                <a:gd name="connsiteX3" fmla="*/ 4661 w 61256"/>
                <a:gd name="connsiteY3" fmla="*/ 12263 h 20532"/>
                <a:gd name="connsiteX4" fmla="*/ -485 w 61256"/>
                <a:gd name="connsiteY4" fmla="*/ 18287 h 20532"/>
                <a:gd name="connsiteX5" fmla="*/ -485 w 61256"/>
                <a:gd name="connsiteY5" fmla="*/ 20474 h 20532"/>
                <a:gd name="connsiteX6" fmla="*/ 49877 w 61256"/>
                <a:gd name="connsiteY6" fmla="*/ 20474 h 20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256" h="20532">
                  <a:moveTo>
                    <a:pt x="49877" y="14634"/>
                  </a:moveTo>
                  <a:lnTo>
                    <a:pt x="60772" y="-59"/>
                  </a:lnTo>
                  <a:cubicBezTo>
                    <a:pt x="58362" y="2521"/>
                    <a:pt x="55167" y="4226"/>
                    <a:pt x="51684" y="4786"/>
                  </a:cubicBezTo>
                  <a:lnTo>
                    <a:pt x="4661" y="12263"/>
                  </a:lnTo>
                  <a:cubicBezTo>
                    <a:pt x="1702" y="12734"/>
                    <a:pt x="-485" y="15287"/>
                    <a:pt x="-485" y="18287"/>
                  </a:cubicBezTo>
                  <a:lnTo>
                    <a:pt x="-485" y="20474"/>
                  </a:lnTo>
                  <a:lnTo>
                    <a:pt x="49877" y="20474"/>
                  </a:lnTo>
                  <a:close/>
                </a:path>
              </a:pathLst>
            </a:custGeom>
            <a:gradFill>
              <a:gsLst>
                <a:gs pos="0">
                  <a:srgbClr val="FFFFFF">
                    <a:alpha val="0"/>
                  </a:srgbClr>
                </a:gs>
                <a:gs pos="80000">
                  <a:srgbClr val="000000"/>
                </a:gs>
              </a:gsLst>
              <a:lin ang="13927476" scaled="1"/>
            </a:gradFill>
            <a:ln w="1309" cap="flat">
              <a:noFill/>
              <a:prstDash val="solid"/>
              <a:miter/>
            </a:ln>
          </p:spPr>
          <p:txBody>
            <a:bodyPr rtlCol="0" anchor="ctr"/>
            <a:lstStyle/>
            <a:p>
              <a:endParaRPr lang="zh-CN" altLang="en-US"/>
            </a:p>
          </p:txBody>
        </p:sp>
        <p:sp>
          <p:nvSpPr>
            <p:cNvPr id="645" name="任意多边形: 形状 644">
              <a:extLst>
                <a:ext uri="{FF2B5EF4-FFF2-40B4-BE49-F238E27FC236}">
                  <a16:creationId xmlns:a16="http://schemas.microsoft.com/office/drawing/2014/main" id="{0442A146-BD03-460D-7352-4094FF785FF9}"/>
                </a:ext>
              </a:extLst>
            </p:cNvPr>
            <p:cNvSpPr/>
            <p:nvPr/>
          </p:nvSpPr>
          <p:spPr>
            <a:xfrm>
              <a:off x="5148963" y="3680338"/>
              <a:ext cx="14260" cy="66272"/>
            </a:xfrm>
            <a:custGeom>
              <a:avLst/>
              <a:gdLst>
                <a:gd name="connsiteX0" fmla="*/ 13775 w 14260"/>
                <a:gd name="connsiteY0" fmla="*/ -59 h 66272"/>
                <a:gd name="connsiteX1" fmla="*/ 65 w 14260"/>
                <a:gd name="connsiteY1" fmla="*/ -59 h 66272"/>
                <a:gd name="connsiteX2" fmla="*/ 65 w 14260"/>
                <a:gd name="connsiteY2" fmla="*/ 62062 h 66272"/>
                <a:gd name="connsiteX3" fmla="*/ -485 w 14260"/>
                <a:gd name="connsiteY3" fmla="*/ 66213 h 66272"/>
                <a:gd name="connsiteX4" fmla="*/ 13775 w 14260"/>
                <a:gd name="connsiteY4" fmla="*/ 23001 h 66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60" h="66272">
                  <a:moveTo>
                    <a:pt x="13775" y="-59"/>
                  </a:moveTo>
                  <a:lnTo>
                    <a:pt x="65" y="-59"/>
                  </a:lnTo>
                  <a:lnTo>
                    <a:pt x="65" y="62062"/>
                  </a:lnTo>
                  <a:cubicBezTo>
                    <a:pt x="65" y="63464"/>
                    <a:pt x="-118" y="64859"/>
                    <a:pt x="-485" y="66213"/>
                  </a:cubicBezTo>
                  <a:lnTo>
                    <a:pt x="13775" y="23001"/>
                  </a:lnTo>
                  <a:close/>
                </a:path>
              </a:pathLst>
            </a:custGeom>
            <a:gradFill>
              <a:gsLst>
                <a:gs pos="0">
                  <a:srgbClr val="FFFFFF">
                    <a:alpha val="0"/>
                  </a:srgbClr>
                </a:gs>
                <a:gs pos="80000">
                  <a:srgbClr val="000000"/>
                </a:gs>
              </a:gsLst>
              <a:lin ang="13927564" scaled="1"/>
            </a:gradFill>
            <a:ln w="1309" cap="flat">
              <a:noFill/>
              <a:prstDash val="solid"/>
              <a:miter/>
            </a:ln>
          </p:spPr>
          <p:txBody>
            <a:bodyPr rtlCol="0" anchor="ctr"/>
            <a:lstStyle/>
            <a:p>
              <a:endParaRPr lang="zh-CN" altLang="en-US"/>
            </a:p>
          </p:txBody>
        </p:sp>
        <p:sp>
          <p:nvSpPr>
            <p:cNvPr id="646" name="任意多边形: 形状 645">
              <a:extLst>
                <a:ext uri="{FF2B5EF4-FFF2-40B4-BE49-F238E27FC236}">
                  <a16:creationId xmlns:a16="http://schemas.microsoft.com/office/drawing/2014/main" id="{35FF7E35-33DD-8D7E-AA7B-BB2D310B678A}"/>
                </a:ext>
              </a:extLst>
            </p:cNvPr>
            <p:cNvSpPr/>
            <p:nvPr/>
          </p:nvSpPr>
          <p:spPr>
            <a:xfrm>
              <a:off x="5147510" y="3750381"/>
              <a:ext cx="1309" cy="1309"/>
            </a:xfrm>
            <a:custGeom>
              <a:avLst/>
              <a:gdLst>
                <a:gd name="connsiteX0" fmla="*/ -485 w 1309"/>
                <a:gd name="connsiteY0" fmla="*/ -59 h 1309"/>
                <a:gd name="connsiteX1" fmla="*/ -485 w 1309"/>
                <a:gd name="connsiteY1" fmla="*/ -59 h 1309"/>
                <a:gd name="connsiteX2" fmla="*/ -485 w 1309"/>
                <a:gd name="connsiteY2" fmla="*/ -59 h 1309"/>
              </a:gdLst>
              <a:ahLst/>
              <a:cxnLst>
                <a:cxn ang="0">
                  <a:pos x="connsiteX0" y="connsiteY0"/>
                </a:cxn>
                <a:cxn ang="0">
                  <a:pos x="connsiteX1" y="connsiteY1"/>
                </a:cxn>
                <a:cxn ang="0">
                  <a:pos x="connsiteX2" y="connsiteY2"/>
                </a:cxn>
              </a:cxnLst>
              <a:rect l="l" t="t" r="r" b="b"/>
              <a:pathLst>
                <a:path w="1309" h="1309">
                  <a:moveTo>
                    <a:pt x="-485" y="-59"/>
                  </a:moveTo>
                  <a:lnTo>
                    <a:pt x="-485" y="-59"/>
                  </a:lnTo>
                  <a:lnTo>
                    <a:pt x="-485" y="-59"/>
                  </a:lnTo>
                  <a:close/>
                </a:path>
              </a:pathLst>
            </a:custGeom>
            <a:gradFill>
              <a:gsLst>
                <a:gs pos="0">
                  <a:srgbClr val="FFFFFF">
                    <a:alpha val="0"/>
                  </a:srgbClr>
                </a:gs>
                <a:gs pos="80000">
                  <a:srgbClr val="000000"/>
                </a:gs>
              </a:gsLst>
              <a:lin ang="16200000" scaled="1"/>
            </a:gradFill>
            <a:ln w="1309" cap="flat">
              <a:noFill/>
              <a:prstDash val="solid"/>
              <a:miter/>
            </a:ln>
          </p:spPr>
          <p:txBody>
            <a:bodyPr rtlCol="0" anchor="ctr"/>
            <a:lstStyle/>
            <a:p>
              <a:endParaRPr lang="zh-CN" altLang="en-US"/>
            </a:p>
          </p:txBody>
        </p:sp>
        <p:sp>
          <p:nvSpPr>
            <p:cNvPr id="647" name="任意多边形: 形状 646">
              <a:extLst>
                <a:ext uri="{FF2B5EF4-FFF2-40B4-BE49-F238E27FC236}">
                  <a16:creationId xmlns:a16="http://schemas.microsoft.com/office/drawing/2014/main" id="{19A42F72-355E-9FC1-77E7-8898ED36D365}"/>
                </a:ext>
              </a:extLst>
            </p:cNvPr>
            <p:cNvSpPr/>
            <p:nvPr/>
          </p:nvSpPr>
          <p:spPr>
            <a:xfrm>
              <a:off x="5062711" y="3410222"/>
              <a:ext cx="213802" cy="270103"/>
            </a:xfrm>
            <a:custGeom>
              <a:avLst/>
              <a:gdLst>
                <a:gd name="connsiteX0" fmla="*/ 174837 w 213802"/>
                <a:gd name="connsiteY0" fmla="*/ 270044 h 270103"/>
                <a:gd name="connsiteX1" fmla="*/ 64292 w 213802"/>
                <a:gd name="connsiteY1" fmla="*/ 270044 h 270103"/>
                <a:gd name="connsiteX2" fmla="*/ 3533 w 213802"/>
                <a:gd name="connsiteY2" fmla="*/ 242545 h 270103"/>
                <a:gd name="connsiteX3" fmla="*/ 38718 w 213802"/>
                <a:gd name="connsiteY3" fmla="*/ 8229 h 270103"/>
                <a:gd name="connsiteX4" fmla="*/ 121777 w 213802"/>
                <a:gd name="connsiteY4" fmla="*/ 8046 h 270103"/>
                <a:gd name="connsiteX5" fmla="*/ 144824 w 213802"/>
                <a:gd name="connsiteY5" fmla="*/ 236299 h 270103"/>
                <a:gd name="connsiteX6" fmla="*/ 202022 w 213802"/>
                <a:gd name="connsiteY6" fmla="*/ 239416 h 270103"/>
                <a:gd name="connsiteX7" fmla="*/ 213296 w 213802"/>
                <a:gd name="connsiteY7" fmla="*/ 254606 h 270103"/>
                <a:gd name="connsiteX8" fmla="*/ 191690 w 213802"/>
                <a:gd name="connsiteY8" fmla="*/ 269429 h 270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802" h="270103">
                  <a:moveTo>
                    <a:pt x="174837" y="270044"/>
                  </a:moveTo>
                  <a:lnTo>
                    <a:pt x="64292" y="270044"/>
                  </a:lnTo>
                  <a:cubicBezTo>
                    <a:pt x="64292" y="270044"/>
                    <a:pt x="14755" y="270581"/>
                    <a:pt x="3533" y="242545"/>
                  </a:cubicBezTo>
                  <a:cubicBezTo>
                    <a:pt x="-9628" y="209743"/>
                    <a:pt x="11481" y="22359"/>
                    <a:pt x="38718" y="8229"/>
                  </a:cubicBezTo>
                  <a:cubicBezTo>
                    <a:pt x="65955" y="-5900"/>
                    <a:pt x="117653" y="792"/>
                    <a:pt x="121777" y="8046"/>
                  </a:cubicBezTo>
                  <a:cubicBezTo>
                    <a:pt x="125902" y="15301"/>
                    <a:pt x="85112" y="238290"/>
                    <a:pt x="144824" y="236299"/>
                  </a:cubicBezTo>
                  <a:lnTo>
                    <a:pt x="202022" y="239416"/>
                  </a:lnTo>
                  <a:cubicBezTo>
                    <a:pt x="202022" y="239416"/>
                    <a:pt x="212498" y="238800"/>
                    <a:pt x="213296" y="254606"/>
                  </a:cubicBezTo>
                  <a:cubicBezTo>
                    <a:pt x="214095" y="270411"/>
                    <a:pt x="191690" y="269429"/>
                    <a:pt x="191690" y="269429"/>
                  </a:cubicBezTo>
                  <a:close/>
                </a:path>
              </a:pathLst>
            </a:custGeom>
            <a:solidFill>
              <a:srgbClr val="284FBC"/>
            </a:solidFill>
            <a:ln w="1309" cap="flat">
              <a:noFill/>
              <a:prstDash val="solid"/>
              <a:miter/>
            </a:ln>
          </p:spPr>
          <p:txBody>
            <a:bodyPr rtlCol="0" anchor="ctr"/>
            <a:lstStyle/>
            <a:p>
              <a:endParaRPr lang="zh-CN" altLang="en-US"/>
            </a:p>
          </p:txBody>
        </p:sp>
        <p:sp>
          <p:nvSpPr>
            <p:cNvPr id="648" name="任意多边形: 形状 647">
              <a:extLst>
                <a:ext uri="{FF2B5EF4-FFF2-40B4-BE49-F238E27FC236}">
                  <a16:creationId xmlns:a16="http://schemas.microsoft.com/office/drawing/2014/main" id="{D90553AF-E187-84A0-AF7E-3995284BB6DB}"/>
                </a:ext>
              </a:extLst>
            </p:cNvPr>
            <p:cNvSpPr/>
            <p:nvPr/>
          </p:nvSpPr>
          <p:spPr>
            <a:xfrm>
              <a:off x="5195960" y="3643280"/>
              <a:ext cx="66560" cy="14524"/>
            </a:xfrm>
            <a:custGeom>
              <a:avLst/>
              <a:gdLst>
                <a:gd name="connsiteX0" fmla="*/ 66075 w 66560"/>
                <a:gd name="connsiteY0" fmla="*/ 6253 h 14524"/>
                <a:gd name="connsiteX1" fmla="*/ 11575 w 66560"/>
                <a:gd name="connsiteY1" fmla="*/ 3281 h 14524"/>
                <a:gd name="connsiteX2" fmla="*/ -485 w 66560"/>
                <a:gd name="connsiteY2" fmla="*/ -59 h 14524"/>
                <a:gd name="connsiteX3" fmla="*/ -485 w 66560"/>
                <a:gd name="connsiteY3" fmla="*/ -59 h 14524"/>
                <a:gd name="connsiteX4" fmla="*/ 66075 w 66560"/>
                <a:gd name="connsiteY4" fmla="*/ 6253 h 14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60" h="14524">
                  <a:moveTo>
                    <a:pt x="66075" y="6253"/>
                  </a:moveTo>
                  <a:lnTo>
                    <a:pt x="11575" y="3281"/>
                  </a:lnTo>
                  <a:cubicBezTo>
                    <a:pt x="7307" y="3485"/>
                    <a:pt x="3077" y="2314"/>
                    <a:pt x="-485" y="-59"/>
                  </a:cubicBezTo>
                  <a:lnTo>
                    <a:pt x="-485" y="-59"/>
                  </a:lnTo>
                  <a:cubicBezTo>
                    <a:pt x="29633" y="28409"/>
                    <a:pt x="66075" y="6253"/>
                    <a:pt x="66075" y="6253"/>
                  </a:cubicBezTo>
                  <a:close/>
                </a:path>
              </a:pathLst>
            </a:custGeom>
            <a:gradFill>
              <a:gsLst>
                <a:gs pos="0">
                  <a:srgbClr val="FFFFFF">
                    <a:alpha val="0"/>
                  </a:srgbClr>
                </a:gs>
                <a:gs pos="80000">
                  <a:srgbClr val="000000"/>
                </a:gs>
              </a:gsLst>
              <a:lin ang="16200000" scaled="1"/>
            </a:gradFill>
            <a:ln w="1309" cap="flat">
              <a:noFill/>
              <a:prstDash val="solid"/>
              <a:miter/>
            </a:ln>
          </p:spPr>
          <p:txBody>
            <a:bodyPr rtlCol="0" anchor="ctr"/>
            <a:lstStyle/>
            <a:p>
              <a:endParaRPr lang="zh-CN" altLang="en-US"/>
            </a:p>
          </p:txBody>
        </p:sp>
        <p:sp>
          <p:nvSpPr>
            <p:cNvPr id="649" name="任意多边形: 形状 648">
              <a:extLst>
                <a:ext uri="{FF2B5EF4-FFF2-40B4-BE49-F238E27FC236}">
                  <a16:creationId xmlns:a16="http://schemas.microsoft.com/office/drawing/2014/main" id="{D86AC25A-7733-D230-38E3-13521C5DF367}"/>
                </a:ext>
              </a:extLst>
            </p:cNvPr>
            <p:cNvSpPr/>
            <p:nvPr/>
          </p:nvSpPr>
          <p:spPr>
            <a:xfrm>
              <a:off x="5062709" y="3418552"/>
              <a:ext cx="201092" cy="261852"/>
            </a:xfrm>
            <a:custGeom>
              <a:avLst/>
              <a:gdLst>
                <a:gd name="connsiteX0" fmla="*/ 200569 w 201092"/>
                <a:gd name="connsiteY0" fmla="*/ 254604 h 261852"/>
                <a:gd name="connsiteX1" fmla="*/ 189308 w 201092"/>
                <a:gd name="connsiteY1" fmla="*/ 239414 h 261852"/>
                <a:gd name="connsiteX2" fmla="*/ 132111 w 201092"/>
                <a:gd name="connsiteY2" fmla="*/ 236298 h 261852"/>
                <a:gd name="connsiteX3" fmla="*/ 109051 w 201092"/>
                <a:gd name="connsiteY3" fmla="*/ 8045 h 261852"/>
                <a:gd name="connsiteX4" fmla="*/ 33259 w 201092"/>
                <a:gd name="connsiteY4" fmla="*/ 5138 h 261852"/>
                <a:gd name="connsiteX5" fmla="*/ 3534 w 201092"/>
                <a:gd name="connsiteY5" fmla="*/ 234294 h 261852"/>
                <a:gd name="connsiteX6" fmla="*/ 64293 w 201092"/>
                <a:gd name="connsiteY6" fmla="*/ 261793 h 261852"/>
                <a:gd name="connsiteX7" fmla="*/ 174838 w 201092"/>
                <a:gd name="connsiteY7" fmla="*/ 261793 h 261852"/>
                <a:gd name="connsiteX8" fmla="*/ 191652 w 201092"/>
                <a:gd name="connsiteY8" fmla="*/ 261178 h 261852"/>
                <a:gd name="connsiteX9" fmla="*/ 199613 w 201092"/>
                <a:gd name="connsiteY9" fmla="*/ 260510 h 261852"/>
                <a:gd name="connsiteX10" fmla="*/ 200569 w 201092"/>
                <a:gd name="connsiteY10" fmla="*/ 254604 h 261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1092" h="261852">
                  <a:moveTo>
                    <a:pt x="200569" y="254604"/>
                  </a:moveTo>
                  <a:cubicBezTo>
                    <a:pt x="199745" y="238799"/>
                    <a:pt x="189308" y="239414"/>
                    <a:pt x="189308" y="239414"/>
                  </a:cubicBezTo>
                  <a:lnTo>
                    <a:pt x="132111" y="236298"/>
                  </a:lnTo>
                  <a:cubicBezTo>
                    <a:pt x="72412" y="238288"/>
                    <a:pt x="113176" y="15286"/>
                    <a:pt x="109051" y="8045"/>
                  </a:cubicBezTo>
                  <a:cubicBezTo>
                    <a:pt x="105280" y="1393"/>
                    <a:pt x="61517" y="-4788"/>
                    <a:pt x="33259" y="5138"/>
                  </a:cubicBezTo>
                  <a:cubicBezTo>
                    <a:pt x="8772" y="38843"/>
                    <a:pt x="-8735" y="203679"/>
                    <a:pt x="3534" y="234294"/>
                  </a:cubicBezTo>
                  <a:cubicBezTo>
                    <a:pt x="14756" y="262291"/>
                    <a:pt x="64293" y="261793"/>
                    <a:pt x="64293" y="261793"/>
                  </a:cubicBezTo>
                  <a:lnTo>
                    <a:pt x="174838" y="261793"/>
                  </a:lnTo>
                  <a:lnTo>
                    <a:pt x="191652" y="261178"/>
                  </a:lnTo>
                  <a:cubicBezTo>
                    <a:pt x="194323" y="261240"/>
                    <a:pt x="196995" y="261016"/>
                    <a:pt x="199613" y="260510"/>
                  </a:cubicBezTo>
                  <a:cubicBezTo>
                    <a:pt x="200399" y="258645"/>
                    <a:pt x="200727" y="256621"/>
                    <a:pt x="200569" y="254604"/>
                  </a:cubicBezTo>
                  <a:close/>
                </a:path>
              </a:pathLst>
            </a:custGeom>
            <a:gradFill>
              <a:gsLst>
                <a:gs pos="0">
                  <a:srgbClr val="FFFFFF">
                    <a:alpha val="0"/>
                  </a:srgbClr>
                </a:gs>
                <a:gs pos="80000">
                  <a:srgbClr val="000000"/>
                </a:gs>
              </a:gsLst>
              <a:lin ang="16200000" scaled="1"/>
            </a:gradFill>
            <a:ln w="1309" cap="flat">
              <a:noFill/>
              <a:prstDash val="solid"/>
              <a:miter/>
            </a:ln>
          </p:spPr>
          <p:txBody>
            <a:bodyPr rtlCol="0" anchor="ctr"/>
            <a:lstStyle/>
            <a:p>
              <a:endParaRPr lang="zh-CN" altLang="en-US"/>
            </a:p>
          </p:txBody>
        </p:sp>
        <p:sp>
          <p:nvSpPr>
            <p:cNvPr id="650" name="任意多边形: 形状 649">
              <a:extLst>
                <a:ext uri="{FF2B5EF4-FFF2-40B4-BE49-F238E27FC236}">
                  <a16:creationId xmlns:a16="http://schemas.microsoft.com/office/drawing/2014/main" id="{EDC219FE-78DB-B57F-DEA5-E884C854936E}"/>
                </a:ext>
              </a:extLst>
            </p:cNvPr>
            <p:cNvSpPr/>
            <p:nvPr/>
          </p:nvSpPr>
          <p:spPr>
            <a:xfrm>
              <a:off x="5286470" y="3296586"/>
              <a:ext cx="275406" cy="171251"/>
            </a:xfrm>
            <a:custGeom>
              <a:avLst/>
              <a:gdLst>
                <a:gd name="connsiteX0" fmla="*/ 260885 w 275406"/>
                <a:gd name="connsiteY0" fmla="*/ 0 h 171251"/>
                <a:gd name="connsiteX1" fmla="*/ 275407 w 275406"/>
                <a:gd name="connsiteY1" fmla="*/ 0 h 171251"/>
                <a:gd name="connsiteX2" fmla="*/ 275407 w 275406"/>
                <a:gd name="connsiteY2" fmla="*/ 171252 h 171251"/>
                <a:gd name="connsiteX3" fmla="*/ 260885 w 275406"/>
                <a:gd name="connsiteY3" fmla="*/ 171252 h 171251"/>
                <a:gd name="connsiteX4" fmla="*/ 14522 w 275406"/>
                <a:gd name="connsiteY4" fmla="*/ 171252 h 171251"/>
                <a:gd name="connsiteX5" fmla="*/ 0 w 275406"/>
                <a:gd name="connsiteY5" fmla="*/ 171252 h 171251"/>
                <a:gd name="connsiteX6" fmla="*/ 0 w 275406"/>
                <a:gd name="connsiteY6" fmla="*/ 0 h 171251"/>
                <a:gd name="connsiteX7" fmla="*/ 14522 w 275406"/>
                <a:gd name="connsiteY7" fmla="*/ 0 h 171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5406" h="171251">
                  <a:moveTo>
                    <a:pt x="260885" y="0"/>
                  </a:moveTo>
                  <a:cubicBezTo>
                    <a:pt x="268906" y="0"/>
                    <a:pt x="275407" y="0"/>
                    <a:pt x="275407" y="0"/>
                  </a:cubicBezTo>
                  <a:lnTo>
                    <a:pt x="275407" y="171252"/>
                  </a:lnTo>
                  <a:cubicBezTo>
                    <a:pt x="275407" y="171252"/>
                    <a:pt x="268905" y="171252"/>
                    <a:pt x="260885" y="171252"/>
                  </a:cubicBezTo>
                  <a:lnTo>
                    <a:pt x="14522" y="171252"/>
                  </a:lnTo>
                  <a:cubicBezTo>
                    <a:pt x="6502" y="171252"/>
                    <a:pt x="0" y="171252"/>
                    <a:pt x="0" y="171252"/>
                  </a:cubicBezTo>
                  <a:lnTo>
                    <a:pt x="0" y="0"/>
                  </a:lnTo>
                  <a:cubicBezTo>
                    <a:pt x="0" y="0"/>
                    <a:pt x="6502" y="0"/>
                    <a:pt x="14522" y="0"/>
                  </a:cubicBezTo>
                  <a:close/>
                </a:path>
              </a:pathLst>
            </a:custGeom>
            <a:solidFill>
              <a:srgbClr val="CCDEF2"/>
            </a:solidFill>
            <a:ln w="1309" cap="flat">
              <a:noFill/>
              <a:prstDash val="solid"/>
              <a:miter/>
            </a:ln>
          </p:spPr>
          <p:txBody>
            <a:bodyPr rtlCol="0" anchor="ctr"/>
            <a:lstStyle/>
            <a:p>
              <a:endParaRPr lang="zh-CN" altLang="en-US"/>
            </a:p>
          </p:txBody>
        </p:sp>
        <p:sp>
          <p:nvSpPr>
            <p:cNvPr id="651" name="任意多边形: 形状 650">
              <a:extLst>
                <a:ext uri="{FF2B5EF4-FFF2-40B4-BE49-F238E27FC236}">
                  <a16:creationId xmlns:a16="http://schemas.microsoft.com/office/drawing/2014/main" id="{F2F52C42-6546-C0D0-4A69-5FBDC2C299FC}"/>
                </a:ext>
              </a:extLst>
            </p:cNvPr>
            <p:cNvSpPr/>
            <p:nvPr/>
          </p:nvSpPr>
          <p:spPr>
            <a:xfrm>
              <a:off x="5531550" y="3296586"/>
              <a:ext cx="30340" cy="171251"/>
            </a:xfrm>
            <a:custGeom>
              <a:avLst/>
              <a:gdLst>
                <a:gd name="connsiteX0" fmla="*/ 15333 w 30340"/>
                <a:gd name="connsiteY0" fmla="*/ -59 h 171251"/>
                <a:gd name="connsiteX1" fmla="*/ -485 w 30340"/>
                <a:gd name="connsiteY1" fmla="*/ -59 h 171251"/>
                <a:gd name="connsiteX2" fmla="*/ 14037 w 30340"/>
                <a:gd name="connsiteY2" fmla="*/ 14463 h 171251"/>
                <a:gd name="connsiteX3" fmla="*/ 14037 w 30340"/>
                <a:gd name="connsiteY3" fmla="*/ 156684 h 171251"/>
                <a:gd name="connsiteX4" fmla="*/ -485 w 30340"/>
                <a:gd name="connsiteY4" fmla="*/ 171193 h 171251"/>
                <a:gd name="connsiteX5" fmla="*/ 15333 w 30340"/>
                <a:gd name="connsiteY5" fmla="*/ 171193 h 171251"/>
                <a:gd name="connsiteX6" fmla="*/ 29856 w 30340"/>
                <a:gd name="connsiteY6" fmla="*/ 156684 h 171251"/>
                <a:gd name="connsiteX7" fmla="*/ 29856 w 30340"/>
                <a:gd name="connsiteY7" fmla="*/ 14463 h 171251"/>
                <a:gd name="connsiteX8" fmla="*/ 15333 w 30340"/>
                <a:gd name="connsiteY8" fmla="*/ -59 h 171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340" h="171251">
                  <a:moveTo>
                    <a:pt x="15333" y="-59"/>
                  </a:moveTo>
                  <a:lnTo>
                    <a:pt x="-485" y="-59"/>
                  </a:lnTo>
                  <a:cubicBezTo>
                    <a:pt x="7529" y="-59"/>
                    <a:pt x="14037" y="6443"/>
                    <a:pt x="14037" y="14463"/>
                  </a:cubicBezTo>
                  <a:lnTo>
                    <a:pt x="14037" y="156684"/>
                  </a:lnTo>
                  <a:cubicBezTo>
                    <a:pt x="14024" y="164700"/>
                    <a:pt x="7529" y="171193"/>
                    <a:pt x="-485" y="171193"/>
                  </a:cubicBezTo>
                  <a:lnTo>
                    <a:pt x="15333" y="171193"/>
                  </a:lnTo>
                  <a:cubicBezTo>
                    <a:pt x="23348" y="171193"/>
                    <a:pt x="29842" y="164700"/>
                    <a:pt x="29856" y="156684"/>
                  </a:cubicBezTo>
                  <a:lnTo>
                    <a:pt x="29856" y="14463"/>
                  </a:lnTo>
                  <a:cubicBezTo>
                    <a:pt x="29856" y="6443"/>
                    <a:pt x="23348" y="-59"/>
                    <a:pt x="15333" y="-59"/>
                  </a:cubicBezTo>
                  <a:close/>
                </a:path>
              </a:pathLst>
            </a:custGeom>
            <a:solidFill>
              <a:srgbClr val="B4CAEF"/>
            </a:solidFill>
            <a:ln w="1309" cap="flat">
              <a:noFill/>
              <a:prstDash val="solid"/>
              <a:miter/>
            </a:ln>
          </p:spPr>
          <p:txBody>
            <a:bodyPr rtlCol="0" anchor="ctr"/>
            <a:lstStyle/>
            <a:p>
              <a:endParaRPr lang="zh-CN" altLang="en-US"/>
            </a:p>
          </p:txBody>
        </p:sp>
        <p:sp>
          <p:nvSpPr>
            <p:cNvPr id="652" name="任意多边形: 形状 651">
              <a:extLst>
                <a:ext uri="{FF2B5EF4-FFF2-40B4-BE49-F238E27FC236}">
                  <a16:creationId xmlns:a16="http://schemas.microsoft.com/office/drawing/2014/main" id="{CBF46D38-CC92-6970-5416-1F85E1527522}"/>
                </a:ext>
              </a:extLst>
            </p:cNvPr>
            <p:cNvSpPr/>
            <p:nvPr/>
          </p:nvSpPr>
          <p:spPr>
            <a:xfrm>
              <a:off x="5286470" y="3296586"/>
              <a:ext cx="275420" cy="144015"/>
            </a:xfrm>
            <a:custGeom>
              <a:avLst/>
              <a:gdLst>
                <a:gd name="connsiteX0" fmla="*/ 260413 w 275420"/>
                <a:gd name="connsiteY0" fmla="*/ -59 h 144015"/>
                <a:gd name="connsiteX1" fmla="*/ 14037 w 275420"/>
                <a:gd name="connsiteY1" fmla="*/ -59 h 144015"/>
                <a:gd name="connsiteX2" fmla="*/ -485 w 275420"/>
                <a:gd name="connsiteY2" fmla="*/ 14463 h 144015"/>
                <a:gd name="connsiteX3" fmla="*/ -485 w 275420"/>
                <a:gd name="connsiteY3" fmla="*/ 143956 h 144015"/>
                <a:gd name="connsiteX4" fmla="*/ 274935 w 275420"/>
                <a:gd name="connsiteY4" fmla="*/ 143956 h 144015"/>
                <a:gd name="connsiteX5" fmla="*/ 274935 w 275420"/>
                <a:gd name="connsiteY5" fmla="*/ 14463 h 144015"/>
                <a:gd name="connsiteX6" fmla="*/ 260413 w 275420"/>
                <a:gd name="connsiteY6" fmla="*/ -59 h 144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5420" h="144015">
                  <a:moveTo>
                    <a:pt x="260413" y="-59"/>
                  </a:moveTo>
                  <a:lnTo>
                    <a:pt x="14037" y="-59"/>
                  </a:lnTo>
                  <a:cubicBezTo>
                    <a:pt x="6010" y="-59"/>
                    <a:pt x="-485" y="6443"/>
                    <a:pt x="-485" y="14463"/>
                  </a:cubicBezTo>
                  <a:lnTo>
                    <a:pt x="-485" y="143956"/>
                  </a:lnTo>
                  <a:lnTo>
                    <a:pt x="274935" y="143956"/>
                  </a:lnTo>
                  <a:lnTo>
                    <a:pt x="274935" y="14463"/>
                  </a:lnTo>
                  <a:cubicBezTo>
                    <a:pt x="274935" y="6443"/>
                    <a:pt x="268427" y="-59"/>
                    <a:pt x="260413" y="-59"/>
                  </a:cubicBezTo>
                  <a:close/>
                </a:path>
              </a:pathLst>
            </a:custGeom>
            <a:solidFill>
              <a:srgbClr val="3D6FD3"/>
            </a:solidFill>
            <a:ln w="1309" cap="flat">
              <a:noFill/>
              <a:prstDash val="solid"/>
              <a:miter/>
            </a:ln>
          </p:spPr>
          <p:txBody>
            <a:bodyPr rtlCol="0" anchor="ctr"/>
            <a:lstStyle/>
            <a:p>
              <a:endParaRPr lang="zh-CN" altLang="en-US"/>
            </a:p>
          </p:txBody>
        </p:sp>
        <p:sp>
          <p:nvSpPr>
            <p:cNvPr id="653" name="任意多边形: 形状 652">
              <a:extLst>
                <a:ext uri="{FF2B5EF4-FFF2-40B4-BE49-F238E27FC236}">
                  <a16:creationId xmlns:a16="http://schemas.microsoft.com/office/drawing/2014/main" id="{F2E873AB-4742-4FFE-F5FA-2BAB026A1AD7}"/>
                </a:ext>
              </a:extLst>
            </p:cNvPr>
            <p:cNvSpPr/>
            <p:nvPr/>
          </p:nvSpPr>
          <p:spPr>
            <a:xfrm>
              <a:off x="5531550" y="3296586"/>
              <a:ext cx="30340" cy="144015"/>
            </a:xfrm>
            <a:custGeom>
              <a:avLst/>
              <a:gdLst>
                <a:gd name="connsiteX0" fmla="*/ 15333 w 30340"/>
                <a:gd name="connsiteY0" fmla="*/ -59 h 144015"/>
                <a:gd name="connsiteX1" fmla="*/ -485 w 30340"/>
                <a:gd name="connsiteY1" fmla="*/ -59 h 144015"/>
                <a:gd name="connsiteX2" fmla="*/ 14037 w 30340"/>
                <a:gd name="connsiteY2" fmla="*/ 14463 h 144015"/>
                <a:gd name="connsiteX3" fmla="*/ 14037 w 30340"/>
                <a:gd name="connsiteY3" fmla="*/ 143956 h 144015"/>
                <a:gd name="connsiteX4" fmla="*/ 29856 w 30340"/>
                <a:gd name="connsiteY4" fmla="*/ 143956 h 144015"/>
                <a:gd name="connsiteX5" fmla="*/ 29856 w 30340"/>
                <a:gd name="connsiteY5" fmla="*/ 14463 h 144015"/>
                <a:gd name="connsiteX6" fmla="*/ 15333 w 30340"/>
                <a:gd name="connsiteY6" fmla="*/ -59 h 144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340" h="144015">
                  <a:moveTo>
                    <a:pt x="15333" y="-59"/>
                  </a:moveTo>
                  <a:lnTo>
                    <a:pt x="-485" y="-59"/>
                  </a:lnTo>
                  <a:cubicBezTo>
                    <a:pt x="7529" y="-59"/>
                    <a:pt x="14037" y="6443"/>
                    <a:pt x="14037" y="14463"/>
                  </a:cubicBezTo>
                  <a:lnTo>
                    <a:pt x="14037" y="143956"/>
                  </a:lnTo>
                  <a:lnTo>
                    <a:pt x="29856" y="143956"/>
                  </a:lnTo>
                  <a:lnTo>
                    <a:pt x="29856" y="14463"/>
                  </a:lnTo>
                  <a:cubicBezTo>
                    <a:pt x="29856" y="6443"/>
                    <a:pt x="23348" y="-59"/>
                    <a:pt x="15333" y="-59"/>
                  </a:cubicBezTo>
                  <a:close/>
                </a:path>
              </a:pathLst>
            </a:custGeom>
            <a:solidFill>
              <a:srgbClr val="3B4FC4"/>
            </a:solidFill>
            <a:ln w="1309" cap="flat">
              <a:noFill/>
              <a:prstDash val="solid"/>
              <a:miter/>
            </a:ln>
          </p:spPr>
          <p:txBody>
            <a:bodyPr rtlCol="0" anchor="ctr"/>
            <a:lstStyle/>
            <a:p>
              <a:endParaRPr lang="zh-CN" altLang="en-US"/>
            </a:p>
          </p:txBody>
        </p:sp>
        <p:sp>
          <p:nvSpPr>
            <p:cNvPr id="654" name="任意多边形: 形状 653">
              <a:extLst>
                <a:ext uri="{FF2B5EF4-FFF2-40B4-BE49-F238E27FC236}">
                  <a16:creationId xmlns:a16="http://schemas.microsoft.com/office/drawing/2014/main" id="{9ABC22AC-782E-35EE-4826-BA9403BBD8C6}"/>
                </a:ext>
              </a:extLst>
            </p:cNvPr>
            <p:cNvSpPr/>
            <p:nvPr/>
          </p:nvSpPr>
          <p:spPr>
            <a:xfrm>
              <a:off x="5286470" y="3440601"/>
              <a:ext cx="275406" cy="8734"/>
            </a:xfrm>
            <a:custGeom>
              <a:avLst/>
              <a:gdLst>
                <a:gd name="connsiteX0" fmla="*/ 0 w 275406"/>
                <a:gd name="connsiteY0" fmla="*/ 0 h 8734"/>
                <a:gd name="connsiteX1" fmla="*/ 275407 w 275406"/>
                <a:gd name="connsiteY1" fmla="*/ 0 h 8734"/>
                <a:gd name="connsiteX2" fmla="*/ 275407 w 275406"/>
                <a:gd name="connsiteY2" fmla="*/ 8734 h 8734"/>
                <a:gd name="connsiteX3" fmla="*/ 0 w 275406"/>
                <a:gd name="connsiteY3" fmla="*/ 8734 h 8734"/>
              </a:gdLst>
              <a:ahLst/>
              <a:cxnLst>
                <a:cxn ang="0">
                  <a:pos x="connsiteX0" y="connsiteY0"/>
                </a:cxn>
                <a:cxn ang="0">
                  <a:pos x="connsiteX1" y="connsiteY1"/>
                </a:cxn>
                <a:cxn ang="0">
                  <a:pos x="connsiteX2" y="connsiteY2"/>
                </a:cxn>
                <a:cxn ang="0">
                  <a:pos x="connsiteX3" y="connsiteY3"/>
                </a:cxn>
              </a:cxnLst>
              <a:rect l="l" t="t" r="r" b="b"/>
              <a:pathLst>
                <a:path w="275406" h="8734">
                  <a:moveTo>
                    <a:pt x="0" y="0"/>
                  </a:moveTo>
                  <a:lnTo>
                    <a:pt x="275407" y="0"/>
                  </a:lnTo>
                  <a:lnTo>
                    <a:pt x="275407" y="8734"/>
                  </a:lnTo>
                  <a:lnTo>
                    <a:pt x="0" y="8734"/>
                  </a:lnTo>
                  <a:close/>
                </a:path>
              </a:pathLst>
            </a:custGeom>
            <a:gradFill>
              <a:gsLst>
                <a:gs pos="0">
                  <a:srgbClr val="FFFFFF">
                    <a:alpha val="0"/>
                  </a:srgbClr>
                </a:gs>
                <a:gs pos="83000">
                  <a:srgbClr val="000000"/>
                </a:gs>
              </a:gsLst>
              <a:lin ang="16200000" scaled="1"/>
            </a:gradFill>
            <a:ln w="1309" cap="flat">
              <a:noFill/>
              <a:prstDash val="solid"/>
              <a:miter/>
            </a:ln>
          </p:spPr>
          <p:txBody>
            <a:bodyPr rtlCol="0" anchor="ctr"/>
            <a:lstStyle/>
            <a:p>
              <a:endParaRPr lang="zh-CN" altLang="en-US"/>
            </a:p>
          </p:txBody>
        </p:sp>
        <p:sp>
          <p:nvSpPr>
            <p:cNvPr id="655" name="任意多边形: 形状 654">
              <a:extLst>
                <a:ext uri="{FF2B5EF4-FFF2-40B4-BE49-F238E27FC236}">
                  <a16:creationId xmlns:a16="http://schemas.microsoft.com/office/drawing/2014/main" id="{1AC3A7EB-DE3C-D153-BBC7-1C318BC860AA}"/>
                </a:ext>
              </a:extLst>
            </p:cNvPr>
            <p:cNvSpPr/>
            <p:nvPr/>
          </p:nvSpPr>
          <p:spPr>
            <a:xfrm>
              <a:off x="5410791" y="3449335"/>
              <a:ext cx="10947" cy="10947"/>
            </a:xfrm>
            <a:custGeom>
              <a:avLst/>
              <a:gdLst>
                <a:gd name="connsiteX0" fmla="*/ 10462 w 10947"/>
                <a:gd name="connsiteY0" fmla="*/ 5402 h 10947"/>
                <a:gd name="connsiteX1" fmla="*/ 5002 w 10947"/>
                <a:gd name="connsiteY1" fmla="*/ 10889 h 10947"/>
                <a:gd name="connsiteX2" fmla="*/ -485 w 10947"/>
                <a:gd name="connsiteY2" fmla="*/ 5428 h 10947"/>
                <a:gd name="connsiteX3" fmla="*/ 4975 w 10947"/>
                <a:gd name="connsiteY3" fmla="*/ -59 h 10947"/>
                <a:gd name="connsiteX4" fmla="*/ 5002 w 10947"/>
                <a:gd name="connsiteY4" fmla="*/ -59 h 10947"/>
                <a:gd name="connsiteX5" fmla="*/ 10462 w 10947"/>
                <a:gd name="connsiteY5" fmla="*/ 5402 h 10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47" h="10947">
                  <a:moveTo>
                    <a:pt x="10462" y="5402"/>
                  </a:moveTo>
                  <a:cubicBezTo>
                    <a:pt x="10475" y="8425"/>
                    <a:pt x="8027" y="10881"/>
                    <a:pt x="5002" y="10889"/>
                  </a:cubicBezTo>
                  <a:cubicBezTo>
                    <a:pt x="1977" y="10896"/>
                    <a:pt x="-472" y="8452"/>
                    <a:pt x="-485" y="5428"/>
                  </a:cubicBezTo>
                  <a:cubicBezTo>
                    <a:pt x="-498" y="2405"/>
                    <a:pt x="1950" y="-51"/>
                    <a:pt x="4975" y="-59"/>
                  </a:cubicBezTo>
                  <a:cubicBezTo>
                    <a:pt x="4989" y="-59"/>
                    <a:pt x="4989" y="-59"/>
                    <a:pt x="5002" y="-59"/>
                  </a:cubicBezTo>
                  <a:cubicBezTo>
                    <a:pt x="8013" y="-59"/>
                    <a:pt x="10462" y="2386"/>
                    <a:pt x="10462" y="5402"/>
                  </a:cubicBezTo>
                  <a:close/>
                </a:path>
              </a:pathLst>
            </a:custGeom>
            <a:solidFill>
              <a:srgbClr val="3D6FD3"/>
            </a:solidFill>
            <a:ln w="1309" cap="flat">
              <a:noFill/>
              <a:prstDash val="solid"/>
              <a:miter/>
            </a:ln>
          </p:spPr>
          <p:txBody>
            <a:bodyPr rtlCol="0" anchor="ctr"/>
            <a:lstStyle/>
            <a:p>
              <a:endParaRPr lang="zh-CN" altLang="en-US"/>
            </a:p>
          </p:txBody>
        </p:sp>
        <p:sp>
          <p:nvSpPr>
            <p:cNvPr id="656" name="任意多边形: 形状 655">
              <a:extLst>
                <a:ext uri="{FF2B5EF4-FFF2-40B4-BE49-F238E27FC236}">
                  <a16:creationId xmlns:a16="http://schemas.microsoft.com/office/drawing/2014/main" id="{949CF4FD-FDAA-078B-B011-9E4F69801644}"/>
                </a:ext>
              </a:extLst>
            </p:cNvPr>
            <p:cNvSpPr/>
            <p:nvPr/>
          </p:nvSpPr>
          <p:spPr>
            <a:xfrm>
              <a:off x="5375948" y="3498593"/>
              <a:ext cx="33451" cy="8843"/>
            </a:xfrm>
            <a:custGeom>
              <a:avLst/>
              <a:gdLst>
                <a:gd name="connsiteX0" fmla="*/ 11128 w 33451"/>
                <a:gd name="connsiteY0" fmla="*/ 247 h 8843"/>
                <a:gd name="connsiteX1" fmla="*/ -212 w 33451"/>
                <a:gd name="connsiteY1" fmla="*/ 8785 h 8843"/>
                <a:gd name="connsiteX2" fmla="*/ 32878 w 33451"/>
                <a:gd name="connsiteY2" fmla="*/ 8785 h 8843"/>
                <a:gd name="connsiteX3" fmla="*/ 11128 w 33451"/>
                <a:gd name="connsiteY3" fmla="*/ 247 h 8843"/>
              </a:gdLst>
              <a:ahLst/>
              <a:cxnLst>
                <a:cxn ang="0">
                  <a:pos x="connsiteX0" y="connsiteY0"/>
                </a:cxn>
                <a:cxn ang="0">
                  <a:pos x="connsiteX1" y="connsiteY1"/>
                </a:cxn>
                <a:cxn ang="0">
                  <a:pos x="connsiteX2" y="connsiteY2"/>
                </a:cxn>
                <a:cxn ang="0">
                  <a:pos x="connsiteX3" y="connsiteY3"/>
                </a:cxn>
              </a:cxnLst>
              <a:rect l="l" t="t" r="r" b="b"/>
              <a:pathLst>
                <a:path w="33451" h="8843">
                  <a:moveTo>
                    <a:pt x="11128" y="247"/>
                  </a:moveTo>
                  <a:cubicBezTo>
                    <a:pt x="-3277" y="2329"/>
                    <a:pt x="-212" y="8785"/>
                    <a:pt x="-212" y="8785"/>
                  </a:cubicBezTo>
                  <a:lnTo>
                    <a:pt x="32878" y="8785"/>
                  </a:lnTo>
                  <a:cubicBezTo>
                    <a:pt x="33926" y="7711"/>
                    <a:pt x="25598" y="-1875"/>
                    <a:pt x="11128" y="247"/>
                  </a:cubicBezTo>
                  <a:close/>
                </a:path>
              </a:pathLst>
            </a:custGeom>
            <a:solidFill>
              <a:srgbClr val="DFEAF4"/>
            </a:solidFill>
            <a:ln w="1309" cap="flat">
              <a:noFill/>
              <a:prstDash val="solid"/>
              <a:miter/>
            </a:ln>
          </p:spPr>
          <p:txBody>
            <a:bodyPr rtlCol="0" anchor="ctr"/>
            <a:lstStyle/>
            <a:p>
              <a:endParaRPr lang="zh-CN" altLang="en-US"/>
            </a:p>
          </p:txBody>
        </p:sp>
        <p:sp>
          <p:nvSpPr>
            <p:cNvPr id="657" name="任意多边形: 形状 656">
              <a:extLst>
                <a:ext uri="{FF2B5EF4-FFF2-40B4-BE49-F238E27FC236}">
                  <a16:creationId xmlns:a16="http://schemas.microsoft.com/office/drawing/2014/main" id="{9B23E8C8-7DFA-08BD-4B74-8529941E7458}"/>
                </a:ext>
              </a:extLst>
            </p:cNvPr>
            <p:cNvSpPr/>
            <p:nvPr/>
          </p:nvSpPr>
          <p:spPr>
            <a:xfrm>
              <a:off x="5375948" y="3498623"/>
              <a:ext cx="30543" cy="8773"/>
            </a:xfrm>
            <a:custGeom>
              <a:avLst/>
              <a:gdLst>
                <a:gd name="connsiteX0" fmla="*/ 13655 w 30543"/>
                <a:gd name="connsiteY0" fmla="*/ -59 h 8773"/>
                <a:gd name="connsiteX1" fmla="*/ 11128 w 30543"/>
                <a:gd name="connsiteY1" fmla="*/ 177 h 8773"/>
                <a:gd name="connsiteX2" fmla="*/ -212 w 30543"/>
                <a:gd name="connsiteY2" fmla="*/ 8715 h 8773"/>
                <a:gd name="connsiteX3" fmla="*/ 29971 w 30543"/>
                <a:gd name="connsiteY3" fmla="*/ 8715 h 8773"/>
                <a:gd name="connsiteX4" fmla="*/ 13655 w 30543"/>
                <a:gd name="connsiteY4" fmla="*/ -59 h 8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43" h="8773">
                  <a:moveTo>
                    <a:pt x="13655" y="-59"/>
                  </a:moveTo>
                  <a:cubicBezTo>
                    <a:pt x="12830" y="-59"/>
                    <a:pt x="11992" y="59"/>
                    <a:pt x="11128" y="177"/>
                  </a:cubicBezTo>
                  <a:cubicBezTo>
                    <a:pt x="-3277" y="2259"/>
                    <a:pt x="-212" y="8715"/>
                    <a:pt x="-212" y="8715"/>
                  </a:cubicBezTo>
                  <a:lnTo>
                    <a:pt x="29971" y="8715"/>
                  </a:lnTo>
                  <a:cubicBezTo>
                    <a:pt x="30874" y="7824"/>
                    <a:pt x="24733" y="518"/>
                    <a:pt x="13655" y="-59"/>
                  </a:cubicBezTo>
                  <a:close/>
                </a:path>
              </a:pathLst>
            </a:custGeom>
            <a:gradFill>
              <a:gsLst>
                <a:gs pos="0">
                  <a:srgbClr val="FFFFFF">
                    <a:alpha val="0"/>
                  </a:srgbClr>
                </a:gs>
                <a:gs pos="83000">
                  <a:srgbClr val="000000"/>
                </a:gs>
              </a:gsLst>
              <a:lin ang="5400000" scaled="1"/>
            </a:gradFill>
            <a:ln w="1309" cap="flat">
              <a:noFill/>
              <a:prstDash val="solid"/>
              <a:miter/>
            </a:ln>
          </p:spPr>
          <p:txBody>
            <a:bodyPr rtlCol="0" anchor="ctr"/>
            <a:lstStyle/>
            <a:p>
              <a:endParaRPr lang="zh-CN" altLang="en-US"/>
            </a:p>
          </p:txBody>
        </p:sp>
        <p:sp>
          <p:nvSpPr>
            <p:cNvPr id="658" name="任意多边形: 形状 657">
              <a:extLst>
                <a:ext uri="{FF2B5EF4-FFF2-40B4-BE49-F238E27FC236}">
                  <a16:creationId xmlns:a16="http://schemas.microsoft.com/office/drawing/2014/main" id="{155243BA-B61C-2FC7-F823-FF29C88615C8}"/>
                </a:ext>
              </a:extLst>
            </p:cNvPr>
            <p:cNvSpPr/>
            <p:nvPr/>
          </p:nvSpPr>
          <p:spPr>
            <a:xfrm>
              <a:off x="5317544" y="3314381"/>
              <a:ext cx="8747" cy="8747"/>
            </a:xfrm>
            <a:custGeom>
              <a:avLst/>
              <a:gdLst>
                <a:gd name="connsiteX0" fmla="*/ 8747 w 8747"/>
                <a:gd name="connsiteY0" fmla="*/ 4374 h 8747"/>
                <a:gd name="connsiteX1" fmla="*/ 4374 w 8747"/>
                <a:gd name="connsiteY1" fmla="*/ 8747 h 8747"/>
                <a:gd name="connsiteX2" fmla="*/ 0 w 8747"/>
                <a:gd name="connsiteY2" fmla="*/ 4374 h 8747"/>
                <a:gd name="connsiteX3" fmla="*/ 4374 w 8747"/>
                <a:gd name="connsiteY3" fmla="*/ 0 h 8747"/>
                <a:gd name="connsiteX4" fmla="*/ 8747 w 8747"/>
                <a:gd name="connsiteY4" fmla="*/ 4374 h 87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47" h="8747">
                  <a:moveTo>
                    <a:pt x="8747" y="4374"/>
                  </a:moveTo>
                  <a:cubicBezTo>
                    <a:pt x="8747" y="6789"/>
                    <a:pt x="6789" y="8747"/>
                    <a:pt x="4374" y="8747"/>
                  </a:cubicBezTo>
                  <a:cubicBezTo>
                    <a:pt x="1958" y="8747"/>
                    <a:pt x="0" y="6789"/>
                    <a:pt x="0" y="4374"/>
                  </a:cubicBezTo>
                  <a:cubicBezTo>
                    <a:pt x="0" y="1958"/>
                    <a:pt x="1958" y="0"/>
                    <a:pt x="4374" y="0"/>
                  </a:cubicBezTo>
                  <a:cubicBezTo>
                    <a:pt x="6789" y="0"/>
                    <a:pt x="8747" y="1958"/>
                    <a:pt x="8747" y="4374"/>
                  </a:cubicBezTo>
                  <a:close/>
                </a:path>
              </a:pathLst>
            </a:custGeom>
            <a:solidFill>
              <a:srgbClr val="699CED"/>
            </a:solidFill>
            <a:ln w="1309" cap="flat">
              <a:noFill/>
              <a:prstDash val="solid"/>
              <a:miter/>
            </a:ln>
          </p:spPr>
          <p:txBody>
            <a:bodyPr rtlCol="0" anchor="ctr"/>
            <a:lstStyle/>
            <a:p>
              <a:endParaRPr lang="zh-CN" altLang="en-US"/>
            </a:p>
          </p:txBody>
        </p:sp>
        <p:sp>
          <p:nvSpPr>
            <p:cNvPr id="659" name="任意多边形: 形状 658">
              <a:extLst>
                <a:ext uri="{FF2B5EF4-FFF2-40B4-BE49-F238E27FC236}">
                  <a16:creationId xmlns:a16="http://schemas.microsoft.com/office/drawing/2014/main" id="{E627E751-CCC2-125E-E10F-306C7BDABC9F}"/>
                </a:ext>
              </a:extLst>
            </p:cNvPr>
            <p:cNvSpPr/>
            <p:nvPr/>
          </p:nvSpPr>
          <p:spPr>
            <a:xfrm>
              <a:off x="5317544" y="3350483"/>
              <a:ext cx="3273" cy="3273"/>
            </a:xfrm>
            <a:custGeom>
              <a:avLst/>
              <a:gdLst>
                <a:gd name="connsiteX0" fmla="*/ 2789 w 3273"/>
                <a:gd name="connsiteY0" fmla="*/ 1578 h 3273"/>
                <a:gd name="connsiteX1" fmla="*/ 1152 w 3273"/>
                <a:gd name="connsiteY1" fmla="*/ 3215 h 3273"/>
                <a:gd name="connsiteX2" fmla="*/ -485 w 3273"/>
                <a:gd name="connsiteY2" fmla="*/ 1578 h 3273"/>
                <a:gd name="connsiteX3" fmla="*/ 1152 w 3273"/>
                <a:gd name="connsiteY3" fmla="*/ -59 h 3273"/>
                <a:gd name="connsiteX4" fmla="*/ 2789 w 3273"/>
                <a:gd name="connsiteY4" fmla="*/ 1552 h 3273"/>
                <a:gd name="connsiteX5" fmla="*/ 2789 w 3273"/>
                <a:gd name="connsiteY5" fmla="*/ 1578 h 3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73" h="3273">
                  <a:moveTo>
                    <a:pt x="2789" y="1578"/>
                  </a:moveTo>
                  <a:cubicBezTo>
                    <a:pt x="2789" y="2482"/>
                    <a:pt x="2055" y="3215"/>
                    <a:pt x="1152" y="3215"/>
                  </a:cubicBezTo>
                  <a:cubicBezTo>
                    <a:pt x="248" y="3215"/>
                    <a:pt x="-485" y="2482"/>
                    <a:pt x="-485" y="1578"/>
                  </a:cubicBezTo>
                  <a:cubicBezTo>
                    <a:pt x="-485" y="675"/>
                    <a:pt x="248" y="-59"/>
                    <a:pt x="1152" y="-59"/>
                  </a:cubicBezTo>
                  <a:cubicBezTo>
                    <a:pt x="2042" y="-66"/>
                    <a:pt x="2775" y="655"/>
                    <a:pt x="2789" y="1552"/>
                  </a:cubicBezTo>
                  <a:cubicBezTo>
                    <a:pt x="2789" y="1561"/>
                    <a:pt x="2789" y="1569"/>
                    <a:pt x="2789" y="1578"/>
                  </a:cubicBezTo>
                  <a:close/>
                </a:path>
              </a:pathLst>
            </a:custGeom>
            <a:solidFill>
              <a:srgbClr val="699CED"/>
            </a:solidFill>
            <a:ln w="1309" cap="flat">
              <a:noFill/>
              <a:prstDash val="solid"/>
              <a:miter/>
            </a:ln>
          </p:spPr>
          <p:txBody>
            <a:bodyPr rtlCol="0" anchor="ctr"/>
            <a:lstStyle/>
            <a:p>
              <a:endParaRPr lang="zh-CN" altLang="en-US"/>
            </a:p>
          </p:txBody>
        </p:sp>
        <p:sp>
          <p:nvSpPr>
            <p:cNvPr id="660" name="任意多边形: 形状 659">
              <a:extLst>
                <a:ext uri="{FF2B5EF4-FFF2-40B4-BE49-F238E27FC236}">
                  <a16:creationId xmlns:a16="http://schemas.microsoft.com/office/drawing/2014/main" id="{1A9833D4-D5E7-B841-A5B4-F7332E911D1C}"/>
                </a:ext>
              </a:extLst>
            </p:cNvPr>
            <p:cNvSpPr/>
            <p:nvPr/>
          </p:nvSpPr>
          <p:spPr>
            <a:xfrm>
              <a:off x="5323620" y="3351295"/>
              <a:ext cx="17795" cy="1636"/>
            </a:xfrm>
            <a:custGeom>
              <a:avLst/>
              <a:gdLst>
                <a:gd name="connsiteX0" fmla="*/ 16498 w 17795"/>
                <a:gd name="connsiteY0" fmla="*/ 1578 h 1636"/>
                <a:gd name="connsiteX1" fmla="*/ 326 w 17795"/>
                <a:gd name="connsiteY1" fmla="*/ 1578 h 1636"/>
                <a:gd name="connsiteX2" fmla="*/ -485 w 17795"/>
                <a:gd name="connsiteY2" fmla="*/ 766 h 1636"/>
                <a:gd name="connsiteX3" fmla="*/ -485 w 17795"/>
                <a:gd name="connsiteY3" fmla="*/ 766 h 1636"/>
                <a:gd name="connsiteX4" fmla="*/ 326 w 17795"/>
                <a:gd name="connsiteY4" fmla="*/ -59 h 1636"/>
                <a:gd name="connsiteX5" fmla="*/ 16498 w 17795"/>
                <a:gd name="connsiteY5" fmla="*/ -59 h 1636"/>
                <a:gd name="connsiteX6" fmla="*/ 17310 w 17795"/>
                <a:gd name="connsiteY6" fmla="*/ 766 h 1636"/>
                <a:gd name="connsiteX7" fmla="*/ 17310 w 17795"/>
                <a:gd name="connsiteY7" fmla="*/ 766 h 1636"/>
                <a:gd name="connsiteX8" fmla="*/ 16498 w 17795"/>
                <a:gd name="connsiteY8" fmla="*/ 1578 h 1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95" h="1636">
                  <a:moveTo>
                    <a:pt x="16498" y="1578"/>
                  </a:moveTo>
                  <a:lnTo>
                    <a:pt x="326" y="1578"/>
                  </a:lnTo>
                  <a:cubicBezTo>
                    <a:pt x="-119" y="1578"/>
                    <a:pt x="-485" y="1214"/>
                    <a:pt x="-485" y="766"/>
                  </a:cubicBezTo>
                  <a:lnTo>
                    <a:pt x="-485" y="766"/>
                  </a:lnTo>
                  <a:cubicBezTo>
                    <a:pt x="-485" y="316"/>
                    <a:pt x="-119" y="-52"/>
                    <a:pt x="326" y="-59"/>
                  </a:cubicBezTo>
                  <a:lnTo>
                    <a:pt x="16498" y="-59"/>
                  </a:lnTo>
                  <a:cubicBezTo>
                    <a:pt x="16943" y="-52"/>
                    <a:pt x="17310" y="316"/>
                    <a:pt x="17310" y="766"/>
                  </a:cubicBezTo>
                  <a:lnTo>
                    <a:pt x="17310" y="766"/>
                  </a:lnTo>
                  <a:cubicBezTo>
                    <a:pt x="17310" y="1214"/>
                    <a:pt x="16943" y="1578"/>
                    <a:pt x="16498" y="1578"/>
                  </a:cubicBezTo>
                  <a:close/>
                </a:path>
              </a:pathLst>
            </a:custGeom>
            <a:solidFill>
              <a:srgbClr val="699CED"/>
            </a:solidFill>
            <a:ln w="1309" cap="flat">
              <a:noFill/>
              <a:prstDash val="solid"/>
              <a:miter/>
            </a:ln>
          </p:spPr>
          <p:txBody>
            <a:bodyPr rtlCol="0" anchor="ctr"/>
            <a:lstStyle/>
            <a:p>
              <a:endParaRPr lang="zh-CN" altLang="en-US"/>
            </a:p>
          </p:txBody>
        </p:sp>
        <p:sp>
          <p:nvSpPr>
            <p:cNvPr id="661" name="任意多边形: 形状 660">
              <a:extLst>
                <a:ext uri="{FF2B5EF4-FFF2-40B4-BE49-F238E27FC236}">
                  <a16:creationId xmlns:a16="http://schemas.microsoft.com/office/drawing/2014/main" id="{BB7CBF13-DEA9-299E-BC0E-1C0E88050493}"/>
                </a:ext>
              </a:extLst>
            </p:cNvPr>
            <p:cNvSpPr/>
            <p:nvPr/>
          </p:nvSpPr>
          <p:spPr>
            <a:xfrm>
              <a:off x="5317544" y="3357502"/>
              <a:ext cx="3273" cy="3273"/>
            </a:xfrm>
            <a:custGeom>
              <a:avLst/>
              <a:gdLst>
                <a:gd name="connsiteX0" fmla="*/ 2789 w 3273"/>
                <a:gd name="connsiteY0" fmla="*/ 1578 h 3273"/>
                <a:gd name="connsiteX1" fmla="*/ 1152 w 3273"/>
                <a:gd name="connsiteY1" fmla="*/ 3215 h 3273"/>
                <a:gd name="connsiteX2" fmla="*/ -485 w 3273"/>
                <a:gd name="connsiteY2" fmla="*/ 1578 h 3273"/>
                <a:gd name="connsiteX3" fmla="*/ 1152 w 3273"/>
                <a:gd name="connsiteY3" fmla="*/ -59 h 3273"/>
                <a:gd name="connsiteX4" fmla="*/ 2789 w 3273"/>
                <a:gd name="connsiteY4" fmla="*/ 1578 h 32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3" h="3273">
                  <a:moveTo>
                    <a:pt x="2789" y="1578"/>
                  </a:moveTo>
                  <a:cubicBezTo>
                    <a:pt x="2789" y="2482"/>
                    <a:pt x="2055" y="3215"/>
                    <a:pt x="1152" y="3215"/>
                  </a:cubicBezTo>
                  <a:cubicBezTo>
                    <a:pt x="248" y="3215"/>
                    <a:pt x="-485" y="2482"/>
                    <a:pt x="-485" y="1578"/>
                  </a:cubicBezTo>
                  <a:cubicBezTo>
                    <a:pt x="-485" y="675"/>
                    <a:pt x="248" y="-59"/>
                    <a:pt x="1152" y="-59"/>
                  </a:cubicBezTo>
                  <a:cubicBezTo>
                    <a:pt x="2055" y="-59"/>
                    <a:pt x="2789" y="675"/>
                    <a:pt x="2789" y="1578"/>
                  </a:cubicBezTo>
                  <a:close/>
                </a:path>
              </a:pathLst>
            </a:custGeom>
            <a:solidFill>
              <a:srgbClr val="699CED"/>
            </a:solidFill>
            <a:ln w="1309" cap="flat">
              <a:noFill/>
              <a:prstDash val="solid"/>
              <a:miter/>
            </a:ln>
          </p:spPr>
          <p:txBody>
            <a:bodyPr rtlCol="0" anchor="ctr"/>
            <a:lstStyle/>
            <a:p>
              <a:endParaRPr lang="zh-CN" altLang="en-US"/>
            </a:p>
          </p:txBody>
        </p:sp>
        <p:sp>
          <p:nvSpPr>
            <p:cNvPr id="662" name="任意多边形: 形状 661">
              <a:extLst>
                <a:ext uri="{FF2B5EF4-FFF2-40B4-BE49-F238E27FC236}">
                  <a16:creationId xmlns:a16="http://schemas.microsoft.com/office/drawing/2014/main" id="{461AEE2F-A987-AA15-D6C5-BFD08CAA9CC4}"/>
                </a:ext>
              </a:extLst>
            </p:cNvPr>
            <p:cNvSpPr/>
            <p:nvPr/>
          </p:nvSpPr>
          <p:spPr>
            <a:xfrm>
              <a:off x="5323620" y="3358327"/>
              <a:ext cx="17795" cy="1623"/>
            </a:xfrm>
            <a:custGeom>
              <a:avLst/>
              <a:gdLst>
                <a:gd name="connsiteX0" fmla="*/ 16498 w 17795"/>
                <a:gd name="connsiteY0" fmla="*/ 1565 h 1623"/>
                <a:gd name="connsiteX1" fmla="*/ 326 w 17795"/>
                <a:gd name="connsiteY1" fmla="*/ 1565 h 1623"/>
                <a:gd name="connsiteX2" fmla="*/ -485 w 17795"/>
                <a:gd name="connsiteY2" fmla="*/ 753 h 1623"/>
                <a:gd name="connsiteX3" fmla="*/ -485 w 17795"/>
                <a:gd name="connsiteY3" fmla="*/ 753 h 1623"/>
                <a:gd name="connsiteX4" fmla="*/ 326 w 17795"/>
                <a:gd name="connsiteY4" fmla="*/ -59 h 1623"/>
                <a:gd name="connsiteX5" fmla="*/ 16498 w 17795"/>
                <a:gd name="connsiteY5" fmla="*/ -59 h 1623"/>
                <a:gd name="connsiteX6" fmla="*/ 17310 w 17795"/>
                <a:gd name="connsiteY6" fmla="*/ 753 h 1623"/>
                <a:gd name="connsiteX7" fmla="*/ 17310 w 17795"/>
                <a:gd name="connsiteY7" fmla="*/ 753 h 1623"/>
                <a:gd name="connsiteX8" fmla="*/ 16498 w 17795"/>
                <a:gd name="connsiteY8" fmla="*/ 1565 h 1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95" h="1623">
                  <a:moveTo>
                    <a:pt x="16498" y="1565"/>
                  </a:moveTo>
                  <a:lnTo>
                    <a:pt x="326" y="1565"/>
                  </a:lnTo>
                  <a:cubicBezTo>
                    <a:pt x="-119" y="1565"/>
                    <a:pt x="-485" y="1201"/>
                    <a:pt x="-485" y="753"/>
                  </a:cubicBezTo>
                  <a:lnTo>
                    <a:pt x="-485" y="753"/>
                  </a:lnTo>
                  <a:cubicBezTo>
                    <a:pt x="-485" y="305"/>
                    <a:pt x="-119" y="-59"/>
                    <a:pt x="326" y="-59"/>
                  </a:cubicBezTo>
                  <a:lnTo>
                    <a:pt x="16498" y="-59"/>
                  </a:lnTo>
                  <a:cubicBezTo>
                    <a:pt x="16943" y="-59"/>
                    <a:pt x="17310" y="305"/>
                    <a:pt x="17310" y="753"/>
                  </a:cubicBezTo>
                  <a:lnTo>
                    <a:pt x="17310" y="753"/>
                  </a:lnTo>
                  <a:cubicBezTo>
                    <a:pt x="17310" y="1201"/>
                    <a:pt x="16943" y="1565"/>
                    <a:pt x="16498" y="1565"/>
                  </a:cubicBezTo>
                  <a:close/>
                </a:path>
              </a:pathLst>
            </a:custGeom>
            <a:solidFill>
              <a:srgbClr val="699CED"/>
            </a:solidFill>
            <a:ln w="1309" cap="flat">
              <a:noFill/>
              <a:prstDash val="solid"/>
              <a:miter/>
            </a:ln>
          </p:spPr>
          <p:txBody>
            <a:bodyPr rtlCol="0" anchor="ctr"/>
            <a:lstStyle/>
            <a:p>
              <a:endParaRPr lang="zh-CN" altLang="en-US"/>
            </a:p>
          </p:txBody>
        </p:sp>
        <p:sp>
          <p:nvSpPr>
            <p:cNvPr id="663" name="任意多边形: 形状 662">
              <a:extLst>
                <a:ext uri="{FF2B5EF4-FFF2-40B4-BE49-F238E27FC236}">
                  <a16:creationId xmlns:a16="http://schemas.microsoft.com/office/drawing/2014/main" id="{1012172E-99BB-6809-6C71-487AC5F27622}"/>
                </a:ext>
              </a:extLst>
            </p:cNvPr>
            <p:cNvSpPr/>
            <p:nvPr/>
          </p:nvSpPr>
          <p:spPr>
            <a:xfrm>
              <a:off x="5317544" y="3364534"/>
              <a:ext cx="3273" cy="3273"/>
            </a:xfrm>
            <a:custGeom>
              <a:avLst/>
              <a:gdLst>
                <a:gd name="connsiteX0" fmla="*/ 2789 w 3273"/>
                <a:gd name="connsiteY0" fmla="*/ 1565 h 3273"/>
                <a:gd name="connsiteX1" fmla="*/ 1165 w 3273"/>
                <a:gd name="connsiteY1" fmla="*/ 3215 h 3273"/>
                <a:gd name="connsiteX2" fmla="*/ -485 w 3273"/>
                <a:gd name="connsiteY2" fmla="*/ 1591 h 3273"/>
                <a:gd name="connsiteX3" fmla="*/ 1138 w 3273"/>
                <a:gd name="connsiteY3" fmla="*/ -59 h 3273"/>
                <a:gd name="connsiteX4" fmla="*/ 1152 w 3273"/>
                <a:gd name="connsiteY4" fmla="*/ -59 h 3273"/>
                <a:gd name="connsiteX5" fmla="*/ 2789 w 3273"/>
                <a:gd name="connsiteY5" fmla="*/ 1565 h 3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73" h="3273">
                  <a:moveTo>
                    <a:pt x="2789" y="1565"/>
                  </a:moveTo>
                  <a:cubicBezTo>
                    <a:pt x="2801" y="2469"/>
                    <a:pt x="2068" y="3207"/>
                    <a:pt x="1165" y="3215"/>
                  </a:cubicBezTo>
                  <a:cubicBezTo>
                    <a:pt x="261" y="3222"/>
                    <a:pt x="-472" y="2495"/>
                    <a:pt x="-485" y="1591"/>
                  </a:cubicBezTo>
                  <a:cubicBezTo>
                    <a:pt x="-485" y="688"/>
                    <a:pt x="235" y="-51"/>
                    <a:pt x="1138" y="-59"/>
                  </a:cubicBezTo>
                  <a:cubicBezTo>
                    <a:pt x="1138" y="-59"/>
                    <a:pt x="1152" y="-59"/>
                    <a:pt x="1152" y="-59"/>
                  </a:cubicBezTo>
                  <a:cubicBezTo>
                    <a:pt x="2055" y="-59"/>
                    <a:pt x="2775" y="667"/>
                    <a:pt x="2789" y="1565"/>
                  </a:cubicBezTo>
                  <a:close/>
                </a:path>
              </a:pathLst>
            </a:custGeom>
            <a:solidFill>
              <a:srgbClr val="699CED"/>
            </a:solidFill>
            <a:ln w="1309" cap="flat">
              <a:noFill/>
              <a:prstDash val="solid"/>
              <a:miter/>
            </a:ln>
          </p:spPr>
          <p:txBody>
            <a:bodyPr rtlCol="0" anchor="ctr"/>
            <a:lstStyle/>
            <a:p>
              <a:endParaRPr lang="zh-CN" altLang="en-US"/>
            </a:p>
          </p:txBody>
        </p:sp>
        <p:sp>
          <p:nvSpPr>
            <p:cNvPr id="664" name="任意多边形: 形状 663">
              <a:extLst>
                <a:ext uri="{FF2B5EF4-FFF2-40B4-BE49-F238E27FC236}">
                  <a16:creationId xmlns:a16="http://schemas.microsoft.com/office/drawing/2014/main" id="{2589D4F6-967A-3E21-2AD1-91FAC4C37C5B}"/>
                </a:ext>
              </a:extLst>
            </p:cNvPr>
            <p:cNvSpPr/>
            <p:nvPr/>
          </p:nvSpPr>
          <p:spPr>
            <a:xfrm>
              <a:off x="5323620" y="3365346"/>
              <a:ext cx="17795" cy="1636"/>
            </a:xfrm>
            <a:custGeom>
              <a:avLst/>
              <a:gdLst>
                <a:gd name="connsiteX0" fmla="*/ 16498 w 17795"/>
                <a:gd name="connsiteY0" fmla="*/ 1578 h 1636"/>
                <a:gd name="connsiteX1" fmla="*/ 326 w 17795"/>
                <a:gd name="connsiteY1" fmla="*/ 1578 h 1636"/>
                <a:gd name="connsiteX2" fmla="*/ -485 w 17795"/>
                <a:gd name="connsiteY2" fmla="*/ 753 h 1636"/>
                <a:gd name="connsiteX3" fmla="*/ -485 w 17795"/>
                <a:gd name="connsiteY3" fmla="*/ 753 h 1636"/>
                <a:gd name="connsiteX4" fmla="*/ 326 w 17795"/>
                <a:gd name="connsiteY4" fmla="*/ -59 h 1636"/>
                <a:gd name="connsiteX5" fmla="*/ 16498 w 17795"/>
                <a:gd name="connsiteY5" fmla="*/ -59 h 1636"/>
                <a:gd name="connsiteX6" fmla="*/ 17310 w 17795"/>
                <a:gd name="connsiteY6" fmla="*/ 753 h 1636"/>
                <a:gd name="connsiteX7" fmla="*/ 17310 w 17795"/>
                <a:gd name="connsiteY7" fmla="*/ 753 h 1636"/>
                <a:gd name="connsiteX8" fmla="*/ 16498 w 17795"/>
                <a:gd name="connsiteY8" fmla="*/ 1578 h 1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95" h="1636">
                  <a:moveTo>
                    <a:pt x="16498" y="1578"/>
                  </a:moveTo>
                  <a:lnTo>
                    <a:pt x="326" y="1578"/>
                  </a:lnTo>
                  <a:cubicBezTo>
                    <a:pt x="-119" y="1572"/>
                    <a:pt x="-485" y="1204"/>
                    <a:pt x="-485" y="753"/>
                  </a:cubicBezTo>
                  <a:lnTo>
                    <a:pt x="-485" y="753"/>
                  </a:lnTo>
                  <a:cubicBezTo>
                    <a:pt x="-485" y="305"/>
                    <a:pt x="-119" y="-59"/>
                    <a:pt x="326" y="-59"/>
                  </a:cubicBezTo>
                  <a:lnTo>
                    <a:pt x="16498" y="-59"/>
                  </a:lnTo>
                  <a:cubicBezTo>
                    <a:pt x="16943" y="-59"/>
                    <a:pt x="17310" y="305"/>
                    <a:pt x="17310" y="753"/>
                  </a:cubicBezTo>
                  <a:lnTo>
                    <a:pt x="17310" y="753"/>
                  </a:lnTo>
                  <a:cubicBezTo>
                    <a:pt x="17310" y="1204"/>
                    <a:pt x="16943" y="1572"/>
                    <a:pt x="16498" y="1578"/>
                  </a:cubicBezTo>
                  <a:close/>
                </a:path>
              </a:pathLst>
            </a:custGeom>
            <a:solidFill>
              <a:srgbClr val="699CED"/>
            </a:solidFill>
            <a:ln w="1309" cap="flat">
              <a:noFill/>
              <a:prstDash val="solid"/>
              <a:miter/>
            </a:ln>
          </p:spPr>
          <p:txBody>
            <a:bodyPr rtlCol="0" anchor="ctr"/>
            <a:lstStyle/>
            <a:p>
              <a:endParaRPr lang="zh-CN" altLang="en-US"/>
            </a:p>
          </p:txBody>
        </p:sp>
        <p:sp>
          <p:nvSpPr>
            <p:cNvPr id="665" name="任意多边形: 形状 664">
              <a:extLst>
                <a:ext uri="{FF2B5EF4-FFF2-40B4-BE49-F238E27FC236}">
                  <a16:creationId xmlns:a16="http://schemas.microsoft.com/office/drawing/2014/main" id="{471C4C37-46CB-E219-AC72-FD9365A86239}"/>
                </a:ext>
              </a:extLst>
            </p:cNvPr>
            <p:cNvSpPr/>
            <p:nvPr/>
          </p:nvSpPr>
          <p:spPr>
            <a:xfrm>
              <a:off x="5317544" y="3371553"/>
              <a:ext cx="3273" cy="3273"/>
            </a:xfrm>
            <a:custGeom>
              <a:avLst/>
              <a:gdLst>
                <a:gd name="connsiteX0" fmla="*/ 2789 w 3273"/>
                <a:gd name="connsiteY0" fmla="*/ 1578 h 3273"/>
                <a:gd name="connsiteX1" fmla="*/ 1152 w 3273"/>
                <a:gd name="connsiteY1" fmla="*/ 3215 h 3273"/>
                <a:gd name="connsiteX2" fmla="*/ -485 w 3273"/>
                <a:gd name="connsiteY2" fmla="*/ 1578 h 3273"/>
                <a:gd name="connsiteX3" fmla="*/ 1152 w 3273"/>
                <a:gd name="connsiteY3" fmla="*/ -59 h 3273"/>
                <a:gd name="connsiteX4" fmla="*/ 2789 w 3273"/>
                <a:gd name="connsiteY4" fmla="*/ 1578 h 32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3" h="3273">
                  <a:moveTo>
                    <a:pt x="2789" y="1578"/>
                  </a:moveTo>
                  <a:cubicBezTo>
                    <a:pt x="2789" y="2482"/>
                    <a:pt x="2055" y="3215"/>
                    <a:pt x="1152" y="3215"/>
                  </a:cubicBezTo>
                  <a:cubicBezTo>
                    <a:pt x="248" y="3215"/>
                    <a:pt x="-485" y="2482"/>
                    <a:pt x="-485" y="1578"/>
                  </a:cubicBezTo>
                  <a:cubicBezTo>
                    <a:pt x="-485" y="675"/>
                    <a:pt x="248" y="-59"/>
                    <a:pt x="1152" y="-59"/>
                  </a:cubicBezTo>
                  <a:cubicBezTo>
                    <a:pt x="2055" y="-59"/>
                    <a:pt x="2789" y="675"/>
                    <a:pt x="2789" y="1578"/>
                  </a:cubicBezTo>
                  <a:close/>
                </a:path>
              </a:pathLst>
            </a:custGeom>
            <a:solidFill>
              <a:srgbClr val="699CED"/>
            </a:solidFill>
            <a:ln w="1309" cap="flat">
              <a:noFill/>
              <a:prstDash val="solid"/>
              <a:miter/>
            </a:ln>
          </p:spPr>
          <p:txBody>
            <a:bodyPr rtlCol="0" anchor="ctr"/>
            <a:lstStyle/>
            <a:p>
              <a:endParaRPr lang="zh-CN" altLang="en-US"/>
            </a:p>
          </p:txBody>
        </p:sp>
        <p:sp>
          <p:nvSpPr>
            <p:cNvPr id="666" name="任意多边形: 形状 665">
              <a:extLst>
                <a:ext uri="{FF2B5EF4-FFF2-40B4-BE49-F238E27FC236}">
                  <a16:creationId xmlns:a16="http://schemas.microsoft.com/office/drawing/2014/main" id="{8407044D-2E79-2810-BB3B-313E5CC393F8}"/>
                </a:ext>
              </a:extLst>
            </p:cNvPr>
            <p:cNvSpPr/>
            <p:nvPr/>
          </p:nvSpPr>
          <p:spPr>
            <a:xfrm>
              <a:off x="5323620" y="3372365"/>
              <a:ext cx="17795" cy="1636"/>
            </a:xfrm>
            <a:custGeom>
              <a:avLst/>
              <a:gdLst>
                <a:gd name="connsiteX0" fmla="*/ 16498 w 17795"/>
                <a:gd name="connsiteY0" fmla="*/ 1578 h 1636"/>
                <a:gd name="connsiteX1" fmla="*/ 326 w 17795"/>
                <a:gd name="connsiteY1" fmla="*/ 1578 h 1636"/>
                <a:gd name="connsiteX2" fmla="*/ -485 w 17795"/>
                <a:gd name="connsiteY2" fmla="*/ 766 h 1636"/>
                <a:gd name="connsiteX3" fmla="*/ -485 w 17795"/>
                <a:gd name="connsiteY3" fmla="*/ 766 h 1636"/>
                <a:gd name="connsiteX4" fmla="*/ 326 w 17795"/>
                <a:gd name="connsiteY4" fmla="*/ -59 h 1636"/>
                <a:gd name="connsiteX5" fmla="*/ 16498 w 17795"/>
                <a:gd name="connsiteY5" fmla="*/ -59 h 1636"/>
                <a:gd name="connsiteX6" fmla="*/ 17310 w 17795"/>
                <a:gd name="connsiteY6" fmla="*/ 766 h 1636"/>
                <a:gd name="connsiteX7" fmla="*/ 17310 w 17795"/>
                <a:gd name="connsiteY7" fmla="*/ 766 h 1636"/>
                <a:gd name="connsiteX8" fmla="*/ 16498 w 17795"/>
                <a:gd name="connsiteY8" fmla="*/ 1578 h 1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95" h="1636">
                  <a:moveTo>
                    <a:pt x="16498" y="1578"/>
                  </a:moveTo>
                  <a:lnTo>
                    <a:pt x="326" y="1578"/>
                  </a:lnTo>
                  <a:cubicBezTo>
                    <a:pt x="-119" y="1578"/>
                    <a:pt x="-485" y="1214"/>
                    <a:pt x="-485" y="766"/>
                  </a:cubicBezTo>
                  <a:lnTo>
                    <a:pt x="-485" y="766"/>
                  </a:lnTo>
                  <a:cubicBezTo>
                    <a:pt x="-485" y="316"/>
                    <a:pt x="-119" y="-52"/>
                    <a:pt x="326" y="-59"/>
                  </a:cubicBezTo>
                  <a:lnTo>
                    <a:pt x="16498" y="-59"/>
                  </a:lnTo>
                  <a:cubicBezTo>
                    <a:pt x="16943" y="-52"/>
                    <a:pt x="17310" y="316"/>
                    <a:pt x="17310" y="766"/>
                  </a:cubicBezTo>
                  <a:lnTo>
                    <a:pt x="17310" y="766"/>
                  </a:lnTo>
                  <a:cubicBezTo>
                    <a:pt x="17310" y="1214"/>
                    <a:pt x="16943" y="1578"/>
                    <a:pt x="16498" y="1578"/>
                  </a:cubicBezTo>
                  <a:close/>
                </a:path>
              </a:pathLst>
            </a:custGeom>
            <a:solidFill>
              <a:srgbClr val="699CED"/>
            </a:solidFill>
            <a:ln w="1309" cap="flat">
              <a:noFill/>
              <a:prstDash val="solid"/>
              <a:miter/>
            </a:ln>
          </p:spPr>
          <p:txBody>
            <a:bodyPr rtlCol="0" anchor="ctr"/>
            <a:lstStyle/>
            <a:p>
              <a:endParaRPr lang="zh-CN" altLang="en-US"/>
            </a:p>
          </p:txBody>
        </p:sp>
        <p:sp>
          <p:nvSpPr>
            <p:cNvPr id="667" name="任意多边形: 形状 666">
              <a:extLst>
                <a:ext uri="{FF2B5EF4-FFF2-40B4-BE49-F238E27FC236}">
                  <a16:creationId xmlns:a16="http://schemas.microsoft.com/office/drawing/2014/main" id="{2680472D-3BEC-F969-2BC7-471AD245B4F0}"/>
                </a:ext>
              </a:extLst>
            </p:cNvPr>
            <p:cNvSpPr/>
            <p:nvPr/>
          </p:nvSpPr>
          <p:spPr>
            <a:xfrm>
              <a:off x="5317544" y="3378571"/>
              <a:ext cx="3273" cy="3273"/>
            </a:xfrm>
            <a:custGeom>
              <a:avLst/>
              <a:gdLst>
                <a:gd name="connsiteX0" fmla="*/ 2789 w 3273"/>
                <a:gd name="connsiteY0" fmla="*/ 1578 h 3273"/>
                <a:gd name="connsiteX1" fmla="*/ 1152 w 3273"/>
                <a:gd name="connsiteY1" fmla="*/ 3215 h 3273"/>
                <a:gd name="connsiteX2" fmla="*/ -485 w 3273"/>
                <a:gd name="connsiteY2" fmla="*/ 1578 h 3273"/>
                <a:gd name="connsiteX3" fmla="*/ 1152 w 3273"/>
                <a:gd name="connsiteY3" fmla="*/ -59 h 3273"/>
                <a:gd name="connsiteX4" fmla="*/ 2789 w 3273"/>
                <a:gd name="connsiteY4" fmla="*/ 1552 h 3273"/>
                <a:gd name="connsiteX5" fmla="*/ 2789 w 3273"/>
                <a:gd name="connsiteY5" fmla="*/ 1578 h 3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73" h="3273">
                  <a:moveTo>
                    <a:pt x="2789" y="1578"/>
                  </a:moveTo>
                  <a:cubicBezTo>
                    <a:pt x="2789" y="2482"/>
                    <a:pt x="2055" y="3215"/>
                    <a:pt x="1152" y="3215"/>
                  </a:cubicBezTo>
                  <a:cubicBezTo>
                    <a:pt x="248" y="3215"/>
                    <a:pt x="-485" y="2482"/>
                    <a:pt x="-485" y="1578"/>
                  </a:cubicBezTo>
                  <a:cubicBezTo>
                    <a:pt x="-485" y="675"/>
                    <a:pt x="248" y="-59"/>
                    <a:pt x="1152" y="-59"/>
                  </a:cubicBezTo>
                  <a:cubicBezTo>
                    <a:pt x="2042" y="-66"/>
                    <a:pt x="2775" y="655"/>
                    <a:pt x="2789" y="1552"/>
                  </a:cubicBezTo>
                  <a:cubicBezTo>
                    <a:pt x="2789" y="1561"/>
                    <a:pt x="2789" y="1569"/>
                    <a:pt x="2789" y="1578"/>
                  </a:cubicBezTo>
                  <a:close/>
                </a:path>
              </a:pathLst>
            </a:custGeom>
            <a:solidFill>
              <a:srgbClr val="699CED"/>
            </a:solidFill>
            <a:ln w="1309" cap="flat">
              <a:noFill/>
              <a:prstDash val="solid"/>
              <a:miter/>
            </a:ln>
          </p:spPr>
          <p:txBody>
            <a:bodyPr rtlCol="0" anchor="ctr"/>
            <a:lstStyle/>
            <a:p>
              <a:endParaRPr lang="zh-CN" altLang="en-US"/>
            </a:p>
          </p:txBody>
        </p:sp>
        <p:sp>
          <p:nvSpPr>
            <p:cNvPr id="668" name="任意多边形: 形状 667">
              <a:extLst>
                <a:ext uri="{FF2B5EF4-FFF2-40B4-BE49-F238E27FC236}">
                  <a16:creationId xmlns:a16="http://schemas.microsoft.com/office/drawing/2014/main" id="{A5CD9E95-3707-E93F-3CA9-ECE355705578}"/>
                </a:ext>
              </a:extLst>
            </p:cNvPr>
            <p:cNvSpPr/>
            <p:nvPr/>
          </p:nvSpPr>
          <p:spPr>
            <a:xfrm>
              <a:off x="5323620" y="3379423"/>
              <a:ext cx="17795" cy="1623"/>
            </a:xfrm>
            <a:custGeom>
              <a:avLst/>
              <a:gdLst>
                <a:gd name="connsiteX0" fmla="*/ 16498 w 17795"/>
                <a:gd name="connsiteY0" fmla="*/ 1565 h 1623"/>
                <a:gd name="connsiteX1" fmla="*/ 326 w 17795"/>
                <a:gd name="connsiteY1" fmla="*/ 1565 h 1623"/>
                <a:gd name="connsiteX2" fmla="*/ -485 w 17795"/>
                <a:gd name="connsiteY2" fmla="*/ 753 h 1623"/>
                <a:gd name="connsiteX3" fmla="*/ -485 w 17795"/>
                <a:gd name="connsiteY3" fmla="*/ 753 h 1623"/>
                <a:gd name="connsiteX4" fmla="*/ 326 w 17795"/>
                <a:gd name="connsiteY4" fmla="*/ -59 h 1623"/>
                <a:gd name="connsiteX5" fmla="*/ 16498 w 17795"/>
                <a:gd name="connsiteY5" fmla="*/ -59 h 1623"/>
                <a:gd name="connsiteX6" fmla="*/ 17310 w 17795"/>
                <a:gd name="connsiteY6" fmla="*/ 753 h 1623"/>
                <a:gd name="connsiteX7" fmla="*/ 17310 w 17795"/>
                <a:gd name="connsiteY7" fmla="*/ 753 h 1623"/>
                <a:gd name="connsiteX8" fmla="*/ 16498 w 17795"/>
                <a:gd name="connsiteY8" fmla="*/ 1565 h 1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95" h="1623">
                  <a:moveTo>
                    <a:pt x="16498" y="1565"/>
                  </a:moveTo>
                  <a:lnTo>
                    <a:pt x="326" y="1565"/>
                  </a:lnTo>
                  <a:cubicBezTo>
                    <a:pt x="-119" y="1565"/>
                    <a:pt x="-485" y="1201"/>
                    <a:pt x="-485" y="753"/>
                  </a:cubicBezTo>
                  <a:lnTo>
                    <a:pt x="-485" y="753"/>
                  </a:lnTo>
                  <a:cubicBezTo>
                    <a:pt x="-485" y="305"/>
                    <a:pt x="-119" y="-59"/>
                    <a:pt x="326" y="-59"/>
                  </a:cubicBezTo>
                  <a:lnTo>
                    <a:pt x="16498" y="-59"/>
                  </a:lnTo>
                  <a:cubicBezTo>
                    <a:pt x="16943" y="-59"/>
                    <a:pt x="17310" y="305"/>
                    <a:pt x="17310" y="753"/>
                  </a:cubicBezTo>
                  <a:lnTo>
                    <a:pt x="17310" y="753"/>
                  </a:lnTo>
                  <a:cubicBezTo>
                    <a:pt x="17310" y="1201"/>
                    <a:pt x="16943" y="1565"/>
                    <a:pt x="16498" y="1565"/>
                  </a:cubicBezTo>
                  <a:close/>
                </a:path>
              </a:pathLst>
            </a:custGeom>
            <a:solidFill>
              <a:srgbClr val="699CED"/>
            </a:solidFill>
            <a:ln w="1309" cap="flat">
              <a:noFill/>
              <a:prstDash val="solid"/>
              <a:miter/>
            </a:ln>
          </p:spPr>
          <p:txBody>
            <a:bodyPr rtlCol="0" anchor="ctr"/>
            <a:lstStyle/>
            <a:p>
              <a:endParaRPr lang="zh-CN" altLang="en-US"/>
            </a:p>
          </p:txBody>
        </p:sp>
        <p:sp>
          <p:nvSpPr>
            <p:cNvPr id="669" name="任意多边形: 形状 668">
              <a:extLst>
                <a:ext uri="{FF2B5EF4-FFF2-40B4-BE49-F238E27FC236}">
                  <a16:creationId xmlns:a16="http://schemas.microsoft.com/office/drawing/2014/main" id="{98ED25E9-9D49-5FE7-F4BC-69B246A2A843}"/>
                </a:ext>
              </a:extLst>
            </p:cNvPr>
            <p:cNvSpPr/>
            <p:nvPr/>
          </p:nvSpPr>
          <p:spPr>
            <a:xfrm>
              <a:off x="5742374" y="3453447"/>
              <a:ext cx="67058" cy="56451"/>
            </a:xfrm>
            <a:custGeom>
              <a:avLst/>
              <a:gdLst>
                <a:gd name="connsiteX0" fmla="*/ 65552 w 67058"/>
                <a:gd name="connsiteY0" fmla="*/ -59 h 56451"/>
                <a:gd name="connsiteX1" fmla="*/ 13252 w 67058"/>
                <a:gd name="connsiteY1" fmla="*/ -59 h 56451"/>
                <a:gd name="connsiteX2" fmla="*/ 14273 w 67058"/>
                <a:gd name="connsiteY2" fmla="*/ 963 h 56451"/>
                <a:gd name="connsiteX3" fmla="*/ 14273 w 67058"/>
                <a:gd name="connsiteY3" fmla="*/ 41648 h 56451"/>
                <a:gd name="connsiteX4" fmla="*/ -485 w 67058"/>
                <a:gd name="connsiteY4" fmla="*/ 56392 h 56451"/>
                <a:gd name="connsiteX5" fmla="*/ 51828 w 67058"/>
                <a:gd name="connsiteY5" fmla="*/ 56392 h 56451"/>
                <a:gd name="connsiteX6" fmla="*/ 66573 w 67058"/>
                <a:gd name="connsiteY6" fmla="*/ 41648 h 56451"/>
                <a:gd name="connsiteX7" fmla="*/ 66573 w 67058"/>
                <a:gd name="connsiteY7" fmla="*/ 963 h 56451"/>
                <a:gd name="connsiteX8" fmla="*/ 65552 w 67058"/>
                <a:gd name="connsiteY8" fmla="*/ -59 h 56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058" h="56451">
                  <a:moveTo>
                    <a:pt x="65552" y="-59"/>
                  </a:moveTo>
                  <a:lnTo>
                    <a:pt x="13252" y="-59"/>
                  </a:lnTo>
                  <a:cubicBezTo>
                    <a:pt x="13815" y="-59"/>
                    <a:pt x="14273" y="398"/>
                    <a:pt x="14273" y="963"/>
                  </a:cubicBezTo>
                  <a:lnTo>
                    <a:pt x="14273" y="41648"/>
                  </a:lnTo>
                  <a:cubicBezTo>
                    <a:pt x="14246" y="49785"/>
                    <a:pt x="7647" y="56372"/>
                    <a:pt x="-485" y="56392"/>
                  </a:cubicBezTo>
                  <a:lnTo>
                    <a:pt x="51828" y="56392"/>
                  </a:lnTo>
                  <a:cubicBezTo>
                    <a:pt x="59960" y="56364"/>
                    <a:pt x="66547" y="49780"/>
                    <a:pt x="66573" y="41648"/>
                  </a:cubicBezTo>
                  <a:lnTo>
                    <a:pt x="66573" y="963"/>
                  </a:lnTo>
                  <a:cubicBezTo>
                    <a:pt x="66573" y="398"/>
                    <a:pt x="66115" y="-59"/>
                    <a:pt x="65552" y="-59"/>
                  </a:cubicBezTo>
                  <a:close/>
                </a:path>
              </a:pathLst>
            </a:custGeom>
            <a:solidFill>
              <a:srgbClr val="CCDEF2"/>
            </a:solidFill>
            <a:ln w="1309" cap="flat">
              <a:noFill/>
              <a:prstDash val="solid"/>
              <a:miter/>
            </a:ln>
          </p:spPr>
          <p:txBody>
            <a:bodyPr rtlCol="0" anchor="ctr"/>
            <a:lstStyle/>
            <a:p>
              <a:endParaRPr lang="zh-CN" altLang="en-US"/>
            </a:p>
          </p:txBody>
        </p:sp>
        <p:sp>
          <p:nvSpPr>
            <p:cNvPr id="670" name="任意多边形: 形状 669">
              <a:extLst>
                <a:ext uri="{FF2B5EF4-FFF2-40B4-BE49-F238E27FC236}">
                  <a16:creationId xmlns:a16="http://schemas.microsoft.com/office/drawing/2014/main" id="{7187FFFD-B21D-DB16-43FE-022D39CAA891}"/>
                </a:ext>
              </a:extLst>
            </p:cNvPr>
            <p:cNvSpPr/>
            <p:nvPr/>
          </p:nvSpPr>
          <p:spPr>
            <a:xfrm>
              <a:off x="5742374" y="3453447"/>
              <a:ext cx="67058" cy="56451"/>
            </a:xfrm>
            <a:custGeom>
              <a:avLst/>
              <a:gdLst>
                <a:gd name="connsiteX0" fmla="*/ 65552 w 67058"/>
                <a:gd name="connsiteY0" fmla="*/ -59 h 56451"/>
                <a:gd name="connsiteX1" fmla="*/ 13252 w 67058"/>
                <a:gd name="connsiteY1" fmla="*/ -59 h 56451"/>
                <a:gd name="connsiteX2" fmla="*/ 14273 w 67058"/>
                <a:gd name="connsiteY2" fmla="*/ 963 h 56451"/>
                <a:gd name="connsiteX3" fmla="*/ 14273 w 67058"/>
                <a:gd name="connsiteY3" fmla="*/ 41648 h 56451"/>
                <a:gd name="connsiteX4" fmla="*/ -485 w 67058"/>
                <a:gd name="connsiteY4" fmla="*/ 56392 h 56451"/>
                <a:gd name="connsiteX5" fmla="*/ 51828 w 67058"/>
                <a:gd name="connsiteY5" fmla="*/ 56392 h 56451"/>
                <a:gd name="connsiteX6" fmla="*/ 66573 w 67058"/>
                <a:gd name="connsiteY6" fmla="*/ 41648 h 56451"/>
                <a:gd name="connsiteX7" fmla="*/ 66573 w 67058"/>
                <a:gd name="connsiteY7" fmla="*/ 963 h 56451"/>
                <a:gd name="connsiteX8" fmla="*/ 65552 w 67058"/>
                <a:gd name="connsiteY8" fmla="*/ -59 h 56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058" h="56451">
                  <a:moveTo>
                    <a:pt x="65552" y="-59"/>
                  </a:moveTo>
                  <a:lnTo>
                    <a:pt x="13252" y="-59"/>
                  </a:lnTo>
                  <a:cubicBezTo>
                    <a:pt x="13815" y="-59"/>
                    <a:pt x="14273" y="398"/>
                    <a:pt x="14273" y="963"/>
                  </a:cubicBezTo>
                  <a:lnTo>
                    <a:pt x="14273" y="41648"/>
                  </a:lnTo>
                  <a:cubicBezTo>
                    <a:pt x="14246" y="49785"/>
                    <a:pt x="7647" y="56372"/>
                    <a:pt x="-485" y="56392"/>
                  </a:cubicBezTo>
                  <a:lnTo>
                    <a:pt x="51828" y="56392"/>
                  </a:lnTo>
                  <a:cubicBezTo>
                    <a:pt x="59960" y="56364"/>
                    <a:pt x="66547" y="49780"/>
                    <a:pt x="66573" y="41648"/>
                  </a:cubicBezTo>
                  <a:lnTo>
                    <a:pt x="66573" y="963"/>
                  </a:lnTo>
                  <a:cubicBezTo>
                    <a:pt x="66573" y="398"/>
                    <a:pt x="66115" y="-59"/>
                    <a:pt x="65552" y="-59"/>
                  </a:cubicBezTo>
                  <a:close/>
                </a:path>
              </a:pathLst>
            </a:custGeom>
            <a:gradFill>
              <a:gsLst>
                <a:gs pos="0">
                  <a:srgbClr val="FFFFFF">
                    <a:alpha val="0"/>
                  </a:srgbClr>
                </a:gs>
                <a:gs pos="50000">
                  <a:srgbClr val="7F7F7F">
                    <a:alpha val="49804"/>
                  </a:srgbClr>
                </a:gs>
                <a:gs pos="100000">
                  <a:srgbClr val="000000"/>
                </a:gs>
              </a:gsLst>
              <a:lin ang="16200000" scaled="1"/>
            </a:gradFill>
            <a:ln w="1309" cap="flat">
              <a:noFill/>
              <a:prstDash val="solid"/>
              <a:miter/>
            </a:ln>
          </p:spPr>
          <p:txBody>
            <a:bodyPr rtlCol="0" anchor="ctr"/>
            <a:lstStyle/>
            <a:p>
              <a:endParaRPr lang="zh-CN" altLang="en-US"/>
            </a:p>
          </p:txBody>
        </p:sp>
        <p:sp>
          <p:nvSpPr>
            <p:cNvPr id="671" name="任意多边形: 形状 670">
              <a:extLst>
                <a:ext uri="{FF2B5EF4-FFF2-40B4-BE49-F238E27FC236}">
                  <a16:creationId xmlns:a16="http://schemas.microsoft.com/office/drawing/2014/main" id="{A416EA5D-B07C-02D8-3D2C-2CF0ECE7462C}"/>
                </a:ext>
              </a:extLst>
            </p:cNvPr>
            <p:cNvSpPr/>
            <p:nvPr/>
          </p:nvSpPr>
          <p:spPr>
            <a:xfrm>
              <a:off x="5734818" y="3451416"/>
              <a:ext cx="67044" cy="56452"/>
            </a:xfrm>
            <a:custGeom>
              <a:avLst/>
              <a:gdLst>
                <a:gd name="connsiteX0" fmla="*/ 65486 w 67044"/>
                <a:gd name="connsiteY0" fmla="*/ -57 h 56452"/>
                <a:gd name="connsiteX1" fmla="*/ 13252 w 67044"/>
                <a:gd name="connsiteY1" fmla="*/ -57 h 56452"/>
                <a:gd name="connsiteX2" fmla="*/ 14260 w 67044"/>
                <a:gd name="connsiteY2" fmla="*/ 964 h 56452"/>
                <a:gd name="connsiteX3" fmla="*/ 14260 w 67044"/>
                <a:gd name="connsiteY3" fmla="*/ 41649 h 56452"/>
                <a:gd name="connsiteX4" fmla="*/ -485 w 67044"/>
                <a:gd name="connsiteY4" fmla="*/ 56394 h 56452"/>
                <a:gd name="connsiteX5" fmla="*/ 51816 w 67044"/>
                <a:gd name="connsiteY5" fmla="*/ 56394 h 56452"/>
                <a:gd name="connsiteX6" fmla="*/ 66560 w 67044"/>
                <a:gd name="connsiteY6" fmla="*/ 41649 h 56452"/>
                <a:gd name="connsiteX7" fmla="*/ 66560 w 67044"/>
                <a:gd name="connsiteY7" fmla="*/ 964 h 56452"/>
                <a:gd name="connsiteX8" fmla="*/ 65539 w 67044"/>
                <a:gd name="connsiteY8" fmla="*/ -59 h 56452"/>
                <a:gd name="connsiteX9" fmla="*/ 65486 w 67044"/>
                <a:gd name="connsiteY9" fmla="*/ -57 h 56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044" h="56452">
                  <a:moveTo>
                    <a:pt x="65486" y="-57"/>
                  </a:moveTo>
                  <a:lnTo>
                    <a:pt x="13252" y="-57"/>
                  </a:lnTo>
                  <a:cubicBezTo>
                    <a:pt x="13815" y="-51"/>
                    <a:pt x="14260" y="405"/>
                    <a:pt x="14260" y="964"/>
                  </a:cubicBezTo>
                  <a:lnTo>
                    <a:pt x="14260" y="41649"/>
                  </a:lnTo>
                  <a:cubicBezTo>
                    <a:pt x="14234" y="49781"/>
                    <a:pt x="7647" y="56365"/>
                    <a:pt x="-485" y="56394"/>
                  </a:cubicBezTo>
                  <a:lnTo>
                    <a:pt x="51816" y="56394"/>
                  </a:lnTo>
                  <a:cubicBezTo>
                    <a:pt x="59947" y="56373"/>
                    <a:pt x="66534" y="49784"/>
                    <a:pt x="66560" y="41649"/>
                  </a:cubicBezTo>
                  <a:lnTo>
                    <a:pt x="66560" y="964"/>
                  </a:lnTo>
                  <a:cubicBezTo>
                    <a:pt x="66560" y="400"/>
                    <a:pt x="66101" y="-57"/>
                    <a:pt x="65539" y="-59"/>
                  </a:cubicBezTo>
                  <a:cubicBezTo>
                    <a:pt x="65525" y="-59"/>
                    <a:pt x="65499" y="-59"/>
                    <a:pt x="65486" y="-57"/>
                  </a:cubicBezTo>
                  <a:close/>
                </a:path>
              </a:pathLst>
            </a:custGeom>
            <a:solidFill>
              <a:srgbClr val="B4CAEF"/>
            </a:solidFill>
            <a:ln w="1309" cap="flat">
              <a:noFill/>
              <a:prstDash val="solid"/>
              <a:miter/>
            </a:ln>
          </p:spPr>
          <p:txBody>
            <a:bodyPr rtlCol="0" anchor="ctr"/>
            <a:lstStyle/>
            <a:p>
              <a:endParaRPr lang="zh-CN" altLang="en-US"/>
            </a:p>
          </p:txBody>
        </p:sp>
        <p:sp>
          <p:nvSpPr>
            <p:cNvPr id="672" name="任意多边形: 形状 671">
              <a:extLst>
                <a:ext uri="{FF2B5EF4-FFF2-40B4-BE49-F238E27FC236}">
                  <a16:creationId xmlns:a16="http://schemas.microsoft.com/office/drawing/2014/main" id="{7601FED0-2732-B471-6147-B89E1E709663}"/>
                </a:ext>
              </a:extLst>
            </p:cNvPr>
            <p:cNvSpPr/>
            <p:nvPr/>
          </p:nvSpPr>
          <p:spPr>
            <a:xfrm>
              <a:off x="5748555" y="3451416"/>
              <a:ext cx="53308" cy="56504"/>
            </a:xfrm>
            <a:custGeom>
              <a:avLst/>
              <a:gdLst>
                <a:gd name="connsiteX0" fmla="*/ 51750 w 53308"/>
                <a:gd name="connsiteY0" fmla="*/ -57 h 56504"/>
                <a:gd name="connsiteX1" fmla="*/ -485 w 53308"/>
                <a:gd name="connsiteY1" fmla="*/ -57 h 56504"/>
                <a:gd name="connsiteX2" fmla="*/ 523 w 53308"/>
                <a:gd name="connsiteY2" fmla="*/ 964 h 56504"/>
                <a:gd name="connsiteX3" fmla="*/ 523 w 53308"/>
                <a:gd name="connsiteY3" fmla="*/ 16363 h 56504"/>
                <a:gd name="connsiteX4" fmla="*/ 14351 w 53308"/>
                <a:gd name="connsiteY4" fmla="*/ 30191 h 56504"/>
                <a:gd name="connsiteX5" fmla="*/ 22470 w 53308"/>
                <a:gd name="connsiteY5" fmla="*/ 49833 h 56504"/>
                <a:gd name="connsiteX6" fmla="*/ 22470 w 53308"/>
                <a:gd name="connsiteY6" fmla="*/ 56446 h 56504"/>
                <a:gd name="connsiteX7" fmla="*/ 38079 w 53308"/>
                <a:gd name="connsiteY7" fmla="*/ 56446 h 56504"/>
                <a:gd name="connsiteX8" fmla="*/ 52823 w 53308"/>
                <a:gd name="connsiteY8" fmla="*/ 41702 h 56504"/>
                <a:gd name="connsiteX9" fmla="*/ 52823 w 53308"/>
                <a:gd name="connsiteY9" fmla="*/ 964 h 56504"/>
                <a:gd name="connsiteX10" fmla="*/ 51802 w 53308"/>
                <a:gd name="connsiteY10" fmla="*/ -59 h 56504"/>
                <a:gd name="connsiteX11" fmla="*/ 51750 w 53308"/>
                <a:gd name="connsiteY11" fmla="*/ -57 h 56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308" h="56504">
                  <a:moveTo>
                    <a:pt x="51750" y="-57"/>
                  </a:moveTo>
                  <a:lnTo>
                    <a:pt x="-485" y="-57"/>
                  </a:lnTo>
                  <a:cubicBezTo>
                    <a:pt x="78" y="-51"/>
                    <a:pt x="523" y="405"/>
                    <a:pt x="523" y="964"/>
                  </a:cubicBezTo>
                  <a:lnTo>
                    <a:pt x="523" y="16363"/>
                  </a:lnTo>
                  <a:lnTo>
                    <a:pt x="14351" y="30191"/>
                  </a:lnTo>
                  <a:cubicBezTo>
                    <a:pt x="19563" y="35399"/>
                    <a:pt x="22483" y="42468"/>
                    <a:pt x="22470" y="49833"/>
                  </a:cubicBezTo>
                  <a:lnTo>
                    <a:pt x="22470" y="56446"/>
                  </a:lnTo>
                  <a:lnTo>
                    <a:pt x="38079" y="56446"/>
                  </a:lnTo>
                  <a:cubicBezTo>
                    <a:pt x="46211" y="56425"/>
                    <a:pt x="52797" y="49836"/>
                    <a:pt x="52823" y="41702"/>
                  </a:cubicBezTo>
                  <a:lnTo>
                    <a:pt x="52823" y="964"/>
                  </a:lnTo>
                  <a:cubicBezTo>
                    <a:pt x="52823" y="400"/>
                    <a:pt x="52365" y="-57"/>
                    <a:pt x="51802" y="-59"/>
                  </a:cubicBezTo>
                  <a:cubicBezTo>
                    <a:pt x="51789" y="-59"/>
                    <a:pt x="51763" y="-59"/>
                    <a:pt x="51750" y="-57"/>
                  </a:cubicBezTo>
                  <a:close/>
                </a:path>
              </a:pathLst>
            </a:custGeom>
            <a:gradFill>
              <a:gsLst>
                <a:gs pos="0">
                  <a:srgbClr val="FFFFFF">
                    <a:alpha val="0"/>
                  </a:srgbClr>
                </a:gs>
                <a:gs pos="83000">
                  <a:srgbClr val="000000"/>
                </a:gs>
              </a:gsLst>
              <a:lin ang="16200000" scaled="1"/>
            </a:gradFill>
            <a:ln w="1309" cap="flat">
              <a:noFill/>
              <a:prstDash val="solid"/>
              <a:miter/>
            </a:ln>
          </p:spPr>
          <p:txBody>
            <a:bodyPr rtlCol="0" anchor="ctr"/>
            <a:lstStyle/>
            <a:p>
              <a:endParaRPr lang="zh-CN" altLang="en-US"/>
            </a:p>
          </p:txBody>
        </p:sp>
        <p:sp>
          <p:nvSpPr>
            <p:cNvPr id="673" name="任意多边形: 形状 672">
              <a:extLst>
                <a:ext uri="{FF2B5EF4-FFF2-40B4-BE49-F238E27FC236}">
                  <a16:creationId xmlns:a16="http://schemas.microsoft.com/office/drawing/2014/main" id="{5AB13DB8-A38F-033F-1E1A-EE509E0298F6}"/>
                </a:ext>
              </a:extLst>
            </p:cNvPr>
            <p:cNvSpPr/>
            <p:nvPr/>
          </p:nvSpPr>
          <p:spPr>
            <a:xfrm>
              <a:off x="5562571" y="3523765"/>
              <a:ext cx="103238" cy="246585"/>
            </a:xfrm>
            <a:custGeom>
              <a:avLst/>
              <a:gdLst>
                <a:gd name="connsiteX0" fmla="*/ 86529 w 103238"/>
                <a:gd name="connsiteY0" fmla="*/ 246500 h 246585"/>
                <a:gd name="connsiteX1" fmla="*/ 24303 w 103238"/>
                <a:gd name="connsiteY1" fmla="*/ 246500 h 246585"/>
                <a:gd name="connsiteX2" fmla="*/ -485 w 103238"/>
                <a:gd name="connsiteY2" fmla="*/ 221686 h 246585"/>
                <a:gd name="connsiteX3" fmla="*/ 2173 w 103238"/>
                <a:gd name="connsiteY3" fmla="*/ 210529 h 246585"/>
                <a:gd name="connsiteX4" fmla="*/ 86149 w 103238"/>
                <a:gd name="connsiteY4" fmla="*/ 44227 h 246585"/>
                <a:gd name="connsiteX5" fmla="*/ 76996 w 103238"/>
                <a:gd name="connsiteY5" fmla="*/ 16554 h 246585"/>
                <a:gd name="connsiteX6" fmla="*/ 67738 w 103238"/>
                <a:gd name="connsiteY6" fmla="*/ 14358 h 246585"/>
                <a:gd name="connsiteX7" fmla="*/ 14050 w 103238"/>
                <a:gd name="connsiteY7" fmla="*/ 14358 h 246585"/>
                <a:gd name="connsiteX8" fmla="*/ 6416 w 103238"/>
                <a:gd name="connsiteY8" fmla="*/ 7591 h 246585"/>
                <a:gd name="connsiteX9" fmla="*/ 13186 w 103238"/>
                <a:gd name="connsiteY9" fmla="*/ -46 h 246585"/>
                <a:gd name="connsiteX10" fmla="*/ 14050 w 103238"/>
                <a:gd name="connsiteY10" fmla="*/ -46 h 246585"/>
                <a:gd name="connsiteX11" fmla="*/ 67738 w 103238"/>
                <a:gd name="connsiteY11" fmla="*/ -46 h 246585"/>
                <a:gd name="connsiteX12" fmla="*/ 102753 w 103238"/>
                <a:gd name="connsiteY12" fmla="*/ 34964 h 246585"/>
                <a:gd name="connsiteX13" fmla="*/ 98995 w 103238"/>
                <a:gd name="connsiteY13" fmla="*/ 50761 h 246585"/>
                <a:gd name="connsiteX14" fmla="*/ 15032 w 103238"/>
                <a:gd name="connsiteY14" fmla="*/ 217064 h 246585"/>
                <a:gd name="connsiteX15" fmla="*/ 19589 w 103238"/>
                <a:gd name="connsiteY15" fmla="*/ 231003 h 246585"/>
                <a:gd name="connsiteX16" fmla="*/ 24303 w 103238"/>
                <a:gd name="connsiteY16" fmla="*/ 232122 h 246585"/>
                <a:gd name="connsiteX17" fmla="*/ 86529 w 103238"/>
                <a:gd name="connsiteY17" fmla="*/ 232122 h 246585"/>
                <a:gd name="connsiteX18" fmla="*/ 93298 w 103238"/>
                <a:gd name="connsiteY18" fmla="*/ 239759 h 246585"/>
                <a:gd name="connsiteX19" fmla="*/ 86529 w 103238"/>
                <a:gd name="connsiteY19" fmla="*/ 246527 h 246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3238" h="246585">
                  <a:moveTo>
                    <a:pt x="86529" y="246500"/>
                  </a:moveTo>
                  <a:lnTo>
                    <a:pt x="24303" y="246500"/>
                  </a:lnTo>
                  <a:cubicBezTo>
                    <a:pt x="10606" y="246493"/>
                    <a:pt x="-498" y="235383"/>
                    <a:pt x="-485" y="221686"/>
                  </a:cubicBezTo>
                  <a:cubicBezTo>
                    <a:pt x="-485" y="217810"/>
                    <a:pt x="431" y="213989"/>
                    <a:pt x="2173" y="210529"/>
                  </a:cubicBezTo>
                  <a:lnTo>
                    <a:pt x="86149" y="44227"/>
                  </a:lnTo>
                  <a:cubicBezTo>
                    <a:pt x="91256" y="34057"/>
                    <a:pt x="87157" y="21668"/>
                    <a:pt x="76996" y="16554"/>
                  </a:cubicBezTo>
                  <a:cubicBezTo>
                    <a:pt x="74115" y="15111"/>
                    <a:pt x="70946" y="14358"/>
                    <a:pt x="67738" y="14358"/>
                  </a:cubicBezTo>
                  <a:lnTo>
                    <a:pt x="14050" y="14358"/>
                  </a:lnTo>
                  <a:cubicBezTo>
                    <a:pt x="10069" y="14598"/>
                    <a:pt x="6651" y="11568"/>
                    <a:pt x="6416" y="7591"/>
                  </a:cubicBezTo>
                  <a:cubicBezTo>
                    <a:pt x="6167" y="3613"/>
                    <a:pt x="9205" y="194"/>
                    <a:pt x="13186" y="-46"/>
                  </a:cubicBezTo>
                  <a:cubicBezTo>
                    <a:pt x="13473" y="-63"/>
                    <a:pt x="13762" y="-63"/>
                    <a:pt x="14050" y="-46"/>
                  </a:cubicBezTo>
                  <a:lnTo>
                    <a:pt x="67738" y="-46"/>
                  </a:lnTo>
                  <a:cubicBezTo>
                    <a:pt x="87079" y="-48"/>
                    <a:pt x="102753" y="15626"/>
                    <a:pt x="102753" y="34964"/>
                  </a:cubicBezTo>
                  <a:cubicBezTo>
                    <a:pt x="102753" y="40452"/>
                    <a:pt x="101470" y="45863"/>
                    <a:pt x="98995" y="50761"/>
                  </a:cubicBezTo>
                  <a:lnTo>
                    <a:pt x="15032" y="217064"/>
                  </a:lnTo>
                  <a:cubicBezTo>
                    <a:pt x="12439" y="222173"/>
                    <a:pt x="14482" y="228414"/>
                    <a:pt x="19589" y="231003"/>
                  </a:cubicBezTo>
                  <a:cubicBezTo>
                    <a:pt x="21055" y="231741"/>
                    <a:pt x="22666" y="232125"/>
                    <a:pt x="24303" y="232122"/>
                  </a:cubicBezTo>
                  <a:lnTo>
                    <a:pt x="86529" y="232122"/>
                  </a:lnTo>
                  <a:cubicBezTo>
                    <a:pt x="90509" y="232362"/>
                    <a:pt x="93534" y="235781"/>
                    <a:pt x="93298" y="239759"/>
                  </a:cubicBezTo>
                  <a:cubicBezTo>
                    <a:pt x="93076" y="243402"/>
                    <a:pt x="90169" y="246307"/>
                    <a:pt x="86529" y="246527"/>
                  </a:cubicBezTo>
                  <a:close/>
                </a:path>
              </a:pathLst>
            </a:custGeom>
            <a:gradFill>
              <a:gsLst>
                <a:gs pos="1000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674" name="任意多边形: 形状 673">
              <a:extLst>
                <a:ext uri="{FF2B5EF4-FFF2-40B4-BE49-F238E27FC236}">
                  <a16:creationId xmlns:a16="http://schemas.microsoft.com/office/drawing/2014/main" id="{BFEDD114-A730-1411-9981-87E4F1B91660}"/>
                </a:ext>
              </a:extLst>
            </p:cNvPr>
            <p:cNvSpPr/>
            <p:nvPr/>
          </p:nvSpPr>
          <p:spPr>
            <a:xfrm>
              <a:off x="5742898" y="3523778"/>
              <a:ext cx="103250" cy="246572"/>
            </a:xfrm>
            <a:custGeom>
              <a:avLst/>
              <a:gdLst>
                <a:gd name="connsiteX0" fmla="*/ 86542 w 103250"/>
                <a:gd name="connsiteY0" fmla="*/ 246488 h 246572"/>
                <a:gd name="connsiteX1" fmla="*/ 24303 w 103250"/>
                <a:gd name="connsiteY1" fmla="*/ 246488 h 246572"/>
                <a:gd name="connsiteX2" fmla="*/ -485 w 103250"/>
                <a:gd name="connsiteY2" fmla="*/ 221673 h 246572"/>
                <a:gd name="connsiteX3" fmla="*/ 2173 w 103250"/>
                <a:gd name="connsiteY3" fmla="*/ 210517 h 246572"/>
                <a:gd name="connsiteX4" fmla="*/ 86149 w 103250"/>
                <a:gd name="connsiteY4" fmla="*/ 44214 h 246572"/>
                <a:gd name="connsiteX5" fmla="*/ 76996 w 103250"/>
                <a:gd name="connsiteY5" fmla="*/ 16541 h 246572"/>
                <a:gd name="connsiteX6" fmla="*/ 67738 w 103250"/>
                <a:gd name="connsiteY6" fmla="*/ 14346 h 246572"/>
                <a:gd name="connsiteX7" fmla="*/ 14050 w 103250"/>
                <a:gd name="connsiteY7" fmla="*/ 14346 h 246572"/>
                <a:gd name="connsiteX8" fmla="*/ 7280 w 103250"/>
                <a:gd name="connsiteY8" fmla="*/ 6709 h 246572"/>
                <a:gd name="connsiteX9" fmla="*/ 14050 w 103250"/>
                <a:gd name="connsiteY9" fmla="*/ -59 h 246572"/>
                <a:gd name="connsiteX10" fmla="*/ 67738 w 103250"/>
                <a:gd name="connsiteY10" fmla="*/ -59 h 246572"/>
                <a:gd name="connsiteX11" fmla="*/ 102766 w 103250"/>
                <a:gd name="connsiteY11" fmla="*/ 34938 h 246572"/>
                <a:gd name="connsiteX12" fmla="*/ 99008 w 103250"/>
                <a:gd name="connsiteY12" fmla="*/ 50749 h 246572"/>
                <a:gd name="connsiteX13" fmla="*/ 15032 w 103250"/>
                <a:gd name="connsiteY13" fmla="*/ 217051 h 246572"/>
                <a:gd name="connsiteX14" fmla="*/ 19628 w 103250"/>
                <a:gd name="connsiteY14" fmla="*/ 230998 h 246572"/>
                <a:gd name="connsiteX15" fmla="*/ 24303 w 103250"/>
                <a:gd name="connsiteY15" fmla="*/ 232110 h 246572"/>
                <a:gd name="connsiteX16" fmla="*/ 86542 w 103250"/>
                <a:gd name="connsiteY16" fmla="*/ 232110 h 246572"/>
                <a:gd name="connsiteX17" fmla="*/ 93312 w 103250"/>
                <a:gd name="connsiteY17" fmla="*/ 239747 h 246572"/>
                <a:gd name="connsiteX18" fmla="*/ 86542 w 103250"/>
                <a:gd name="connsiteY18" fmla="*/ 246514 h 246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3250" h="246572">
                  <a:moveTo>
                    <a:pt x="86542" y="246488"/>
                  </a:moveTo>
                  <a:lnTo>
                    <a:pt x="24303" y="246488"/>
                  </a:lnTo>
                  <a:cubicBezTo>
                    <a:pt x="10606" y="246480"/>
                    <a:pt x="-498" y="235370"/>
                    <a:pt x="-485" y="221673"/>
                  </a:cubicBezTo>
                  <a:cubicBezTo>
                    <a:pt x="-485" y="217797"/>
                    <a:pt x="431" y="213976"/>
                    <a:pt x="2173" y="210517"/>
                  </a:cubicBezTo>
                  <a:lnTo>
                    <a:pt x="86149" y="44214"/>
                  </a:lnTo>
                  <a:cubicBezTo>
                    <a:pt x="91256" y="34044"/>
                    <a:pt x="87157" y="21655"/>
                    <a:pt x="76996" y="16541"/>
                  </a:cubicBezTo>
                  <a:cubicBezTo>
                    <a:pt x="74115" y="15098"/>
                    <a:pt x="70946" y="14346"/>
                    <a:pt x="67738" y="14346"/>
                  </a:cubicBezTo>
                  <a:lnTo>
                    <a:pt x="14050" y="14346"/>
                  </a:lnTo>
                  <a:cubicBezTo>
                    <a:pt x="10069" y="14106"/>
                    <a:pt x="7044" y="10687"/>
                    <a:pt x="7280" y="6709"/>
                  </a:cubicBezTo>
                  <a:cubicBezTo>
                    <a:pt x="7502" y="3066"/>
                    <a:pt x="10410" y="161"/>
                    <a:pt x="14050" y="-59"/>
                  </a:cubicBezTo>
                  <a:lnTo>
                    <a:pt x="67738" y="-59"/>
                  </a:lnTo>
                  <a:cubicBezTo>
                    <a:pt x="87079" y="-69"/>
                    <a:pt x="102766" y="15600"/>
                    <a:pt x="102766" y="34938"/>
                  </a:cubicBezTo>
                  <a:cubicBezTo>
                    <a:pt x="102779" y="40430"/>
                    <a:pt x="101483" y="45846"/>
                    <a:pt x="99008" y="50749"/>
                  </a:cubicBezTo>
                  <a:lnTo>
                    <a:pt x="15032" y="217051"/>
                  </a:lnTo>
                  <a:cubicBezTo>
                    <a:pt x="12452" y="222172"/>
                    <a:pt x="14508" y="228416"/>
                    <a:pt x="19628" y="230998"/>
                  </a:cubicBezTo>
                  <a:cubicBezTo>
                    <a:pt x="21082" y="231729"/>
                    <a:pt x="22679" y="232110"/>
                    <a:pt x="24303" y="232110"/>
                  </a:cubicBezTo>
                  <a:lnTo>
                    <a:pt x="86542" y="232110"/>
                  </a:lnTo>
                  <a:cubicBezTo>
                    <a:pt x="90523" y="232349"/>
                    <a:pt x="93548" y="235768"/>
                    <a:pt x="93312" y="239747"/>
                  </a:cubicBezTo>
                  <a:cubicBezTo>
                    <a:pt x="93089" y="243389"/>
                    <a:pt x="90182" y="246294"/>
                    <a:pt x="86542" y="246514"/>
                  </a:cubicBezTo>
                  <a:close/>
                </a:path>
              </a:pathLst>
            </a:custGeom>
            <a:gradFill>
              <a:gsLst>
                <a:gs pos="1000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675" name="任意多边形: 形状 674">
              <a:extLst>
                <a:ext uri="{FF2B5EF4-FFF2-40B4-BE49-F238E27FC236}">
                  <a16:creationId xmlns:a16="http://schemas.microsoft.com/office/drawing/2014/main" id="{7F001742-F35A-C0C9-1330-09A9D11E055E}"/>
                </a:ext>
              </a:extLst>
            </p:cNvPr>
            <p:cNvSpPr/>
            <p:nvPr/>
          </p:nvSpPr>
          <p:spPr>
            <a:xfrm>
              <a:off x="5569040" y="3507410"/>
              <a:ext cx="349443" cy="16368"/>
            </a:xfrm>
            <a:custGeom>
              <a:avLst/>
              <a:gdLst>
                <a:gd name="connsiteX0" fmla="*/ 942 w 349443"/>
                <a:gd name="connsiteY0" fmla="*/ 0 h 16368"/>
                <a:gd name="connsiteX1" fmla="*/ 344390 w 349443"/>
                <a:gd name="connsiteY1" fmla="*/ 0 h 16368"/>
                <a:gd name="connsiteX2" fmla="*/ 349444 w 349443"/>
                <a:gd name="connsiteY2" fmla="*/ 5055 h 16368"/>
                <a:gd name="connsiteX3" fmla="*/ 349444 w 349443"/>
                <a:gd name="connsiteY3" fmla="*/ 11314 h 16368"/>
                <a:gd name="connsiteX4" fmla="*/ 344390 w 349443"/>
                <a:gd name="connsiteY4" fmla="*/ 16368 h 16368"/>
                <a:gd name="connsiteX5" fmla="*/ 942 w 349443"/>
                <a:gd name="connsiteY5" fmla="*/ 16368 h 16368"/>
                <a:gd name="connsiteX6" fmla="*/ 0 w 349443"/>
                <a:gd name="connsiteY6" fmla="*/ 15426 h 16368"/>
                <a:gd name="connsiteX7" fmla="*/ 0 w 349443"/>
                <a:gd name="connsiteY7" fmla="*/ 943 h 16368"/>
                <a:gd name="connsiteX8" fmla="*/ 942 w 349443"/>
                <a:gd name="connsiteY8" fmla="*/ 0 h 16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9443" h="16368">
                  <a:moveTo>
                    <a:pt x="942" y="0"/>
                  </a:moveTo>
                  <a:lnTo>
                    <a:pt x="344390" y="0"/>
                  </a:lnTo>
                  <a:cubicBezTo>
                    <a:pt x="347179" y="0"/>
                    <a:pt x="349444" y="2263"/>
                    <a:pt x="349444" y="5055"/>
                  </a:cubicBezTo>
                  <a:lnTo>
                    <a:pt x="349444" y="11314"/>
                  </a:lnTo>
                  <a:cubicBezTo>
                    <a:pt x="349444" y="14106"/>
                    <a:pt x="347179" y="16368"/>
                    <a:pt x="344390" y="16368"/>
                  </a:cubicBezTo>
                  <a:lnTo>
                    <a:pt x="942" y="16368"/>
                  </a:lnTo>
                  <a:cubicBezTo>
                    <a:pt x="419" y="16368"/>
                    <a:pt x="0" y="15947"/>
                    <a:pt x="0" y="15426"/>
                  </a:cubicBezTo>
                  <a:lnTo>
                    <a:pt x="0" y="943"/>
                  </a:lnTo>
                  <a:cubicBezTo>
                    <a:pt x="0" y="422"/>
                    <a:pt x="419" y="0"/>
                    <a:pt x="942" y="0"/>
                  </a:cubicBezTo>
                  <a:close/>
                </a:path>
              </a:pathLst>
            </a:custGeom>
            <a:solidFill>
              <a:srgbClr val="3D6FD3"/>
            </a:solidFill>
            <a:ln w="1309" cap="flat">
              <a:noFill/>
              <a:prstDash val="solid"/>
              <a:miter/>
            </a:ln>
          </p:spPr>
          <p:txBody>
            <a:bodyPr rtlCol="0" anchor="ctr"/>
            <a:lstStyle/>
            <a:p>
              <a:endParaRPr lang="zh-CN" altLang="en-US"/>
            </a:p>
          </p:txBody>
        </p:sp>
        <p:sp>
          <p:nvSpPr>
            <p:cNvPr id="676" name="任意多边形: 形状 675">
              <a:extLst>
                <a:ext uri="{FF2B5EF4-FFF2-40B4-BE49-F238E27FC236}">
                  <a16:creationId xmlns:a16="http://schemas.microsoft.com/office/drawing/2014/main" id="{8AF34075-A23C-CFD6-B2B5-4052A0B41AE0}"/>
                </a:ext>
              </a:extLst>
            </p:cNvPr>
            <p:cNvSpPr/>
            <p:nvPr/>
          </p:nvSpPr>
          <p:spPr>
            <a:xfrm>
              <a:off x="5569040" y="3507410"/>
              <a:ext cx="349404" cy="16355"/>
            </a:xfrm>
            <a:custGeom>
              <a:avLst/>
              <a:gdLst>
                <a:gd name="connsiteX0" fmla="*/ 942 w 349404"/>
                <a:gd name="connsiteY0" fmla="*/ 0 h 16355"/>
                <a:gd name="connsiteX1" fmla="*/ 342713 w 349404"/>
                <a:gd name="connsiteY1" fmla="*/ 0 h 16355"/>
                <a:gd name="connsiteX2" fmla="*/ 349405 w 349404"/>
                <a:gd name="connsiteY2" fmla="*/ 6691 h 16355"/>
                <a:gd name="connsiteX3" fmla="*/ 349405 w 349404"/>
                <a:gd name="connsiteY3" fmla="*/ 9664 h 16355"/>
                <a:gd name="connsiteX4" fmla="*/ 342713 w 349404"/>
                <a:gd name="connsiteY4" fmla="*/ 16355 h 16355"/>
                <a:gd name="connsiteX5" fmla="*/ 942 w 349404"/>
                <a:gd name="connsiteY5" fmla="*/ 16355 h 16355"/>
                <a:gd name="connsiteX6" fmla="*/ 0 w 349404"/>
                <a:gd name="connsiteY6" fmla="*/ 15412 h 16355"/>
                <a:gd name="connsiteX7" fmla="*/ 0 w 349404"/>
                <a:gd name="connsiteY7" fmla="*/ 943 h 16355"/>
                <a:gd name="connsiteX8" fmla="*/ 942 w 349404"/>
                <a:gd name="connsiteY8" fmla="*/ 0 h 16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9404" h="16355">
                  <a:moveTo>
                    <a:pt x="942" y="0"/>
                  </a:moveTo>
                  <a:lnTo>
                    <a:pt x="342713" y="0"/>
                  </a:lnTo>
                  <a:cubicBezTo>
                    <a:pt x="346406" y="0"/>
                    <a:pt x="349405" y="2996"/>
                    <a:pt x="349405" y="6691"/>
                  </a:cubicBezTo>
                  <a:lnTo>
                    <a:pt x="349405" y="9664"/>
                  </a:lnTo>
                  <a:cubicBezTo>
                    <a:pt x="349405" y="13359"/>
                    <a:pt x="346406" y="16355"/>
                    <a:pt x="342713" y="16355"/>
                  </a:cubicBezTo>
                  <a:lnTo>
                    <a:pt x="942" y="16355"/>
                  </a:lnTo>
                  <a:cubicBezTo>
                    <a:pt x="419" y="16355"/>
                    <a:pt x="0" y="15934"/>
                    <a:pt x="0" y="15412"/>
                  </a:cubicBezTo>
                  <a:lnTo>
                    <a:pt x="0" y="943"/>
                  </a:lnTo>
                  <a:cubicBezTo>
                    <a:pt x="0" y="422"/>
                    <a:pt x="419" y="0"/>
                    <a:pt x="942" y="0"/>
                  </a:cubicBezTo>
                  <a:close/>
                </a:path>
              </a:pathLst>
            </a:custGeom>
            <a:gradFill>
              <a:gsLst>
                <a:gs pos="0">
                  <a:srgbClr val="FFFFFF">
                    <a:alpha val="0"/>
                  </a:srgbClr>
                </a:gs>
                <a:gs pos="80000">
                  <a:srgbClr val="000000"/>
                </a:gs>
              </a:gsLst>
              <a:lin ang="12043125" scaled="1"/>
            </a:gradFill>
            <a:ln w="1309" cap="flat">
              <a:noFill/>
              <a:prstDash val="solid"/>
              <a:miter/>
            </a:ln>
          </p:spPr>
          <p:txBody>
            <a:bodyPr rtlCol="0" anchor="ctr"/>
            <a:lstStyle/>
            <a:p>
              <a:endParaRPr lang="zh-CN" altLang="en-US"/>
            </a:p>
          </p:txBody>
        </p:sp>
        <p:sp>
          <p:nvSpPr>
            <p:cNvPr id="677" name="任意多边形: 形状 676">
              <a:extLst>
                <a:ext uri="{FF2B5EF4-FFF2-40B4-BE49-F238E27FC236}">
                  <a16:creationId xmlns:a16="http://schemas.microsoft.com/office/drawing/2014/main" id="{C415AA0E-CB44-17EE-B6A4-A1E600CB9E3A}"/>
                </a:ext>
              </a:extLst>
            </p:cNvPr>
            <p:cNvSpPr/>
            <p:nvPr/>
          </p:nvSpPr>
          <p:spPr>
            <a:xfrm>
              <a:off x="5569040" y="3507410"/>
              <a:ext cx="230033" cy="16368"/>
            </a:xfrm>
            <a:custGeom>
              <a:avLst/>
              <a:gdLst>
                <a:gd name="connsiteX0" fmla="*/ 229091 w 230033"/>
                <a:gd name="connsiteY0" fmla="*/ 0 h 16368"/>
                <a:gd name="connsiteX1" fmla="*/ 230034 w 230033"/>
                <a:gd name="connsiteY1" fmla="*/ 0 h 16368"/>
                <a:gd name="connsiteX2" fmla="*/ 230034 w 230033"/>
                <a:gd name="connsiteY2" fmla="*/ 16368 h 16368"/>
                <a:gd name="connsiteX3" fmla="*/ 229091 w 230033"/>
                <a:gd name="connsiteY3" fmla="*/ 16368 h 16368"/>
                <a:gd name="connsiteX4" fmla="*/ 943 w 230033"/>
                <a:gd name="connsiteY4" fmla="*/ 16368 h 16368"/>
                <a:gd name="connsiteX5" fmla="*/ 0 w 230033"/>
                <a:gd name="connsiteY5" fmla="*/ 16368 h 16368"/>
                <a:gd name="connsiteX6" fmla="*/ 0 w 230033"/>
                <a:gd name="connsiteY6" fmla="*/ 0 h 16368"/>
                <a:gd name="connsiteX7" fmla="*/ 943 w 230033"/>
                <a:gd name="connsiteY7" fmla="*/ 0 h 16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0033" h="16368">
                  <a:moveTo>
                    <a:pt x="229091" y="0"/>
                  </a:moveTo>
                  <a:cubicBezTo>
                    <a:pt x="229611" y="0"/>
                    <a:pt x="230034" y="0"/>
                    <a:pt x="230034" y="0"/>
                  </a:cubicBezTo>
                  <a:lnTo>
                    <a:pt x="230034" y="16368"/>
                  </a:lnTo>
                  <a:cubicBezTo>
                    <a:pt x="230034" y="16368"/>
                    <a:pt x="229612" y="16368"/>
                    <a:pt x="229091" y="16368"/>
                  </a:cubicBezTo>
                  <a:lnTo>
                    <a:pt x="943" y="16368"/>
                  </a:lnTo>
                  <a:cubicBezTo>
                    <a:pt x="422" y="16368"/>
                    <a:pt x="0" y="16368"/>
                    <a:pt x="0" y="16368"/>
                  </a:cubicBezTo>
                  <a:lnTo>
                    <a:pt x="0" y="0"/>
                  </a:lnTo>
                  <a:cubicBezTo>
                    <a:pt x="0" y="0"/>
                    <a:pt x="422" y="0"/>
                    <a:pt x="943" y="0"/>
                  </a:cubicBezTo>
                  <a:close/>
                </a:path>
              </a:pathLst>
            </a:custGeom>
            <a:solidFill>
              <a:srgbClr val="3D6FD3"/>
            </a:solidFill>
            <a:ln w="1309" cap="flat">
              <a:noFill/>
              <a:prstDash val="solid"/>
              <a:miter/>
            </a:ln>
          </p:spPr>
          <p:txBody>
            <a:bodyPr rtlCol="0" anchor="ctr"/>
            <a:lstStyle/>
            <a:p>
              <a:endParaRPr lang="zh-CN" altLang="en-US"/>
            </a:p>
          </p:txBody>
        </p:sp>
        <p:sp>
          <p:nvSpPr>
            <p:cNvPr id="678" name="任意多边形: 形状 677">
              <a:extLst>
                <a:ext uri="{FF2B5EF4-FFF2-40B4-BE49-F238E27FC236}">
                  <a16:creationId xmlns:a16="http://schemas.microsoft.com/office/drawing/2014/main" id="{525C625A-80AA-7CBA-DBFD-0044BE7FC81D}"/>
                </a:ext>
              </a:extLst>
            </p:cNvPr>
            <p:cNvSpPr/>
            <p:nvPr/>
          </p:nvSpPr>
          <p:spPr>
            <a:xfrm>
              <a:off x="5630585" y="3501020"/>
              <a:ext cx="94110" cy="6442"/>
            </a:xfrm>
            <a:custGeom>
              <a:avLst/>
              <a:gdLst>
                <a:gd name="connsiteX0" fmla="*/ 0 w 94110"/>
                <a:gd name="connsiteY0" fmla="*/ 0 h 6442"/>
                <a:gd name="connsiteX1" fmla="*/ 90471 w 94110"/>
                <a:gd name="connsiteY1" fmla="*/ 0 h 6442"/>
                <a:gd name="connsiteX2" fmla="*/ 94111 w 94110"/>
                <a:gd name="connsiteY2" fmla="*/ 3640 h 6442"/>
                <a:gd name="connsiteX3" fmla="*/ 94111 w 94110"/>
                <a:gd name="connsiteY3" fmla="*/ 6443 h 6442"/>
                <a:gd name="connsiteX4" fmla="*/ 94111 w 94110"/>
                <a:gd name="connsiteY4" fmla="*/ 6443 h 6442"/>
                <a:gd name="connsiteX5" fmla="*/ 52 w 94110"/>
                <a:gd name="connsiteY5" fmla="*/ 6443 h 6442"/>
                <a:gd name="connsiteX6" fmla="*/ 52 w 94110"/>
                <a:gd name="connsiteY6" fmla="*/ 6443 h 6442"/>
                <a:gd name="connsiteX7" fmla="*/ 52 w 94110"/>
                <a:gd name="connsiteY7" fmla="*/ 0 h 6442"/>
                <a:gd name="connsiteX8" fmla="*/ 0 w 94110"/>
                <a:gd name="connsiteY8" fmla="*/ 0 h 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110" h="6442">
                  <a:moveTo>
                    <a:pt x="0" y="0"/>
                  </a:moveTo>
                  <a:lnTo>
                    <a:pt x="90471" y="0"/>
                  </a:lnTo>
                  <a:cubicBezTo>
                    <a:pt x="92487" y="0"/>
                    <a:pt x="94111" y="1630"/>
                    <a:pt x="94111" y="3640"/>
                  </a:cubicBezTo>
                  <a:lnTo>
                    <a:pt x="94111" y="6443"/>
                  </a:lnTo>
                  <a:lnTo>
                    <a:pt x="94111" y="6443"/>
                  </a:lnTo>
                  <a:lnTo>
                    <a:pt x="52" y="6443"/>
                  </a:lnTo>
                  <a:lnTo>
                    <a:pt x="52" y="6443"/>
                  </a:lnTo>
                  <a:lnTo>
                    <a:pt x="52" y="0"/>
                  </a:lnTo>
                  <a:lnTo>
                    <a:pt x="0" y="0"/>
                  </a:lnTo>
                  <a:close/>
                </a:path>
              </a:pathLst>
            </a:custGeom>
            <a:solidFill>
              <a:srgbClr val="CCDEF2"/>
            </a:solidFill>
            <a:ln w="1309" cap="flat">
              <a:noFill/>
              <a:prstDash val="solid"/>
              <a:miter/>
            </a:ln>
          </p:spPr>
          <p:txBody>
            <a:bodyPr rtlCol="0" anchor="ctr"/>
            <a:lstStyle/>
            <a:p>
              <a:endParaRPr lang="zh-CN" altLang="en-US"/>
            </a:p>
          </p:txBody>
        </p:sp>
        <p:sp>
          <p:nvSpPr>
            <p:cNvPr id="679" name="任意多边形: 形状 678">
              <a:extLst>
                <a:ext uri="{FF2B5EF4-FFF2-40B4-BE49-F238E27FC236}">
                  <a16:creationId xmlns:a16="http://schemas.microsoft.com/office/drawing/2014/main" id="{A5B0E322-9BAB-728D-01E2-9609A3D3F4C4}"/>
                </a:ext>
              </a:extLst>
            </p:cNvPr>
            <p:cNvSpPr/>
            <p:nvPr/>
          </p:nvSpPr>
          <p:spPr>
            <a:xfrm>
              <a:off x="5569040" y="3507397"/>
              <a:ext cx="124831" cy="16368"/>
            </a:xfrm>
            <a:custGeom>
              <a:avLst/>
              <a:gdLst>
                <a:gd name="connsiteX0" fmla="*/ -485 w 124831"/>
                <a:gd name="connsiteY0" fmla="*/ 897 h 16368"/>
                <a:gd name="connsiteX1" fmla="*/ -485 w 124831"/>
                <a:gd name="connsiteY1" fmla="*/ 13010 h 16368"/>
                <a:gd name="connsiteX2" fmla="*/ 471 w 124831"/>
                <a:gd name="connsiteY2" fmla="*/ 16310 h 16368"/>
                <a:gd name="connsiteX3" fmla="*/ 115049 w 124831"/>
                <a:gd name="connsiteY3" fmla="*/ 16310 h 16368"/>
                <a:gd name="connsiteX4" fmla="*/ 124346 w 124831"/>
                <a:gd name="connsiteY4" fmla="*/ -59 h 16368"/>
                <a:gd name="connsiteX5" fmla="*/ 457 w 124831"/>
                <a:gd name="connsiteY5" fmla="*/ -59 h 16368"/>
                <a:gd name="connsiteX6" fmla="*/ -485 w 124831"/>
                <a:gd name="connsiteY6" fmla="*/ 897 h 16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831" h="16368">
                  <a:moveTo>
                    <a:pt x="-485" y="897"/>
                  </a:moveTo>
                  <a:lnTo>
                    <a:pt x="-485" y="13010"/>
                  </a:lnTo>
                  <a:lnTo>
                    <a:pt x="471" y="16310"/>
                  </a:lnTo>
                  <a:lnTo>
                    <a:pt x="115049" y="16310"/>
                  </a:lnTo>
                  <a:lnTo>
                    <a:pt x="124346" y="-59"/>
                  </a:lnTo>
                  <a:lnTo>
                    <a:pt x="457" y="-59"/>
                  </a:lnTo>
                  <a:cubicBezTo>
                    <a:pt x="-66" y="-52"/>
                    <a:pt x="-485" y="375"/>
                    <a:pt x="-485" y="897"/>
                  </a:cubicBezTo>
                  <a:close/>
                </a:path>
              </a:pathLst>
            </a:custGeom>
            <a:gradFill>
              <a:gsLst>
                <a:gs pos="0">
                  <a:srgbClr val="FFFFFF">
                    <a:alpha val="0"/>
                  </a:srgbClr>
                </a:gs>
                <a:gs pos="80000">
                  <a:srgbClr val="000000"/>
                </a:gs>
              </a:gsLst>
              <a:lin ang="16727335" scaled="1"/>
            </a:gradFill>
            <a:ln w="1309" cap="flat">
              <a:noFill/>
              <a:prstDash val="solid"/>
              <a:miter/>
            </a:ln>
          </p:spPr>
          <p:txBody>
            <a:bodyPr rtlCol="0" anchor="ctr"/>
            <a:lstStyle/>
            <a:p>
              <a:endParaRPr lang="zh-CN" altLang="en-US"/>
            </a:p>
          </p:txBody>
        </p:sp>
        <p:sp>
          <p:nvSpPr>
            <p:cNvPr id="680" name="任意多边形: 形状 679">
              <a:extLst>
                <a:ext uri="{FF2B5EF4-FFF2-40B4-BE49-F238E27FC236}">
                  <a16:creationId xmlns:a16="http://schemas.microsoft.com/office/drawing/2014/main" id="{72FB888B-5247-29D4-6CB7-641C4061E4B7}"/>
                </a:ext>
              </a:extLst>
            </p:cNvPr>
            <p:cNvSpPr/>
            <p:nvPr/>
          </p:nvSpPr>
          <p:spPr>
            <a:xfrm>
              <a:off x="5605051" y="3387150"/>
              <a:ext cx="22306" cy="25768"/>
            </a:xfrm>
            <a:custGeom>
              <a:avLst/>
              <a:gdLst>
                <a:gd name="connsiteX0" fmla="*/ -447 w 22306"/>
                <a:gd name="connsiteY0" fmla="*/ 25657 h 25768"/>
                <a:gd name="connsiteX1" fmla="*/ 6100 w 22306"/>
                <a:gd name="connsiteY1" fmla="*/ 1786 h 25768"/>
                <a:gd name="connsiteX2" fmla="*/ 20675 w 22306"/>
                <a:gd name="connsiteY2" fmla="*/ 3095 h 25768"/>
                <a:gd name="connsiteX3" fmla="*/ 10579 w 22306"/>
                <a:gd name="connsiteY3" fmla="*/ 25710 h 25768"/>
              </a:gdLst>
              <a:ahLst/>
              <a:cxnLst>
                <a:cxn ang="0">
                  <a:pos x="connsiteX0" y="connsiteY0"/>
                </a:cxn>
                <a:cxn ang="0">
                  <a:pos x="connsiteX1" y="connsiteY1"/>
                </a:cxn>
                <a:cxn ang="0">
                  <a:pos x="connsiteX2" y="connsiteY2"/>
                </a:cxn>
                <a:cxn ang="0">
                  <a:pos x="connsiteX3" y="connsiteY3"/>
                </a:cxn>
              </a:cxnLst>
              <a:rect l="l" t="t" r="r" b="b"/>
              <a:pathLst>
                <a:path w="22306" h="25768">
                  <a:moveTo>
                    <a:pt x="-447" y="25657"/>
                  </a:moveTo>
                  <a:cubicBezTo>
                    <a:pt x="-447" y="25657"/>
                    <a:pt x="-1389" y="4706"/>
                    <a:pt x="6100" y="1786"/>
                  </a:cubicBezTo>
                  <a:cubicBezTo>
                    <a:pt x="13591" y="-1134"/>
                    <a:pt x="17755" y="-506"/>
                    <a:pt x="20675" y="3095"/>
                  </a:cubicBezTo>
                  <a:cubicBezTo>
                    <a:pt x="23595" y="6696"/>
                    <a:pt x="21186" y="16884"/>
                    <a:pt x="10579" y="25710"/>
                  </a:cubicBezTo>
                </a:path>
              </a:pathLst>
            </a:custGeom>
            <a:solidFill>
              <a:srgbClr val="F9AA8F"/>
            </a:solidFill>
            <a:ln w="1309" cap="flat">
              <a:noFill/>
              <a:prstDash val="solid"/>
              <a:miter/>
            </a:ln>
          </p:spPr>
          <p:txBody>
            <a:bodyPr rtlCol="0" anchor="ctr"/>
            <a:lstStyle/>
            <a:p>
              <a:endParaRPr lang="zh-CN" altLang="en-US"/>
            </a:p>
          </p:txBody>
        </p:sp>
        <p:sp>
          <p:nvSpPr>
            <p:cNvPr id="681" name="任意多边形: 形状 680">
              <a:extLst>
                <a:ext uri="{FF2B5EF4-FFF2-40B4-BE49-F238E27FC236}">
                  <a16:creationId xmlns:a16="http://schemas.microsoft.com/office/drawing/2014/main" id="{F6E1F380-46E6-271F-1184-8400FDFD3D57}"/>
                </a:ext>
              </a:extLst>
            </p:cNvPr>
            <p:cNvSpPr/>
            <p:nvPr/>
          </p:nvSpPr>
          <p:spPr>
            <a:xfrm>
              <a:off x="5546072" y="3409610"/>
              <a:ext cx="70042" cy="95381"/>
            </a:xfrm>
            <a:custGeom>
              <a:avLst/>
              <a:gdLst>
                <a:gd name="connsiteX0" fmla="*/ -485 w 70042"/>
                <a:gd name="connsiteY0" fmla="*/ 6589 h 95381"/>
                <a:gd name="connsiteX1" fmla="*/ 30078 w 70042"/>
                <a:gd name="connsiteY1" fmla="*/ 55759 h 95381"/>
                <a:gd name="connsiteX2" fmla="*/ 58807 w 70042"/>
                <a:gd name="connsiteY2" fmla="*/ 2373 h 95381"/>
                <a:gd name="connsiteX3" fmla="*/ 69558 w 70042"/>
                <a:gd name="connsiteY3" fmla="*/ 3197 h 95381"/>
                <a:gd name="connsiteX4" fmla="*/ 20754 w 70042"/>
                <a:gd name="connsiteY4" fmla="*/ 94507 h 95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042" h="95381">
                  <a:moveTo>
                    <a:pt x="-485" y="6589"/>
                  </a:moveTo>
                  <a:cubicBezTo>
                    <a:pt x="-485" y="6589"/>
                    <a:pt x="15805" y="64795"/>
                    <a:pt x="30078" y="55759"/>
                  </a:cubicBezTo>
                  <a:cubicBezTo>
                    <a:pt x="44351" y="46724"/>
                    <a:pt x="58807" y="2373"/>
                    <a:pt x="58807" y="2373"/>
                  </a:cubicBezTo>
                  <a:cubicBezTo>
                    <a:pt x="58807" y="2373"/>
                    <a:pt x="62265" y="-3612"/>
                    <a:pt x="69558" y="3197"/>
                  </a:cubicBezTo>
                  <a:cubicBezTo>
                    <a:pt x="69558" y="3197"/>
                    <a:pt x="69034" y="105427"/>
                    <a:pt x="20754" y="94507"/>
                  </a:cubicBezTo>
                </a:path>
              </a:pathLst>
            </a:custGeom>
            <a:solidFill>
              <a:srgbClr val="E2CD74"/>
            </a:solidFill>
            <a:ln w="1309" cap="flat">
              <a:noFill/>
              <a:prstDash val="solid"/>
              <a:miter/>
            </a:ln>
          </p:spPr>
          <p:txBody>
            <a:bodyPr rtlCol="0" anchor="ctr"/>
            <a:lstStyle/>
            <a:p>
              <a:endParaRPr lang="zh-CN" altLang="en-US"/>
            </a:p>
          </p:txBody>
        </p:sp>
        <p:sp>
          <p:nvSpPr>
            <p:cNvPr id="682" name="任意多边形: 形状 681">
              <a:extLst>
                <a:ext uri="{FF2B5EF4-FFF2-40B4-BE49-F238E27FC236}">
                  <a16:creationId xmlns:a16="http://schemas.microsoft.com/office/drawing/2014/main" id="{79B23229-0258-3198-8502-79D3E454A0CA}"/>
                </a:ext>
              </a:extLst>
            </p:cNvPr>
            <p:cNvSpPr/>
            <p:nvPr/>
          </p:nvSpPr>
          <p:spPr>
            <a:xfrm>
              <a:off x="5602274" y="3627697"/>
              <a:ext cx="49681" cy="111199"/>
            </a:xfrm>
            <a:custGeom>
              <a:avLst/>
              <a:gdLst>
                <a:gd name="connsiteX0" fmla="*/ 17625 w 49681"/>
                <a:gd name="connsiteY0" fmla="*/ 19295 h 111199"/>
                <a:gd name="connsiteX1" fmla="*/ -485 w 49681"/>
                <a:gd name="connsiteY1" fmla="*/ 111141 h 111199"/>
                <a:gd name="connsiteX2" fmla="*/ 11431 w 49681"/>
                <a:gd name="connsiteY2" fmla="*/ 111141 h 111199"/>
                <a:gd name="connsiteX3" fmla="*/ 49196 w 49681"/>
                <a:gd name="connsiteY3" fmla="*/ 20107 h 111199"/>
                <a:gd name="connsiteX4" fmla="*/ 35722 w 49681"/>
                <a:gd name="connsiteY4" fmla="*/ -59 h 111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681" h="111199">
                  <a:moveTo>
                    <a:pt x="17625" y="19295"/>
                  </a:moveTo>
                  <a:cubicBezTo>
                    <a:pt x="17625" y="19295"/>
                    <a:pt x="759" y="84991"/>
                    <a:pt x="-485" y="111141"/>
                  </a:cubicBezTo>
                  <a:lnTo>
                    <a:pt x="11431" y="111141"/>
                  </a:lnTo>
                  <a:lnTo>
                    <a:pt x="49196" y="20107"/>
                  </a:lnTo>
                  <a:lnTo>
                    <a:pt x="35722" y="-59"/>
                  </a:lnTo>
                </a:path>
              </a:pathLst>
            </a:custGeom>
            <a:solidFill>
              <a:srgbClr val="3A2C54"/>
            </a:solidFill>
            <a:ln w="1309" cap="flat">
              <a:noFill/>
              <a:prstDash val="solid"/>
              <a:miter/>
            </a:ln>
          </p:spPr>
          <p:txBody>
            <a:bodyPr rtlCol="0" anchor="ctr"/>
            <a:lstStyle/>
            <a:p>
              <a:endParaRPr lang="zh-CN" altLang="en-US"/>
            </a:p>
          </p:txBody>
        </p:sp>
        <p:sp>
          <p:nvSpPr>
            <p:cNvPr id="683" name="任意多边形: 形状 682">
              <a:extLst>
                <a:ext uri="{FF2B5EF4-FFF2-40B4-BE49-F238E27FC236}">
                  <a16:creationId xmlns:a16="http://schemas.microsoft.com/office/drawing/2014/main" id="{E3BDD6D1-0CF6-A61D-F478-351CB40D7F4D}"/>
                </a:ext>
              </a:extLst>
            </p:cNvPr>
            <p:cNvSpPr/>
            <p:nvPr/>
          </p:nvSpPr>
          <p:spPr>
            <a:xfrm>
              <a:off x="5601168" y="3738897"/>
              <a:ext cx="41108" cy="31427"/>
            </a:xfrm>
            <a:custGeom>
              <a:avLst/>
              <a:gdLst>
                <a:gd name="connsiteX0" fmla="*/ 621 w 41108"/>
                <a:gd name="connsiteY0" fmla="*/ -59 h 31427"/>
                <a:gd name="connsiteX1" fmla="*/ -426 w 41108"/>
                <a:gd name="connsiteY1" fmla="*/ 31369 h 31427"/>
                <a:gd name="connsiteX2" fmla="*/ 39525 w 41108"/>
                <a:gd name="connsiteY2" fmla="*/ 31369 h 31427"/>
                <a:gd name="connsiteX3" fmla="*/ 25448 w 41108"/>
                <a:gd name="connsiteY3" fmla="*/ 14437 h 31427"/>
                <a:gd name="connsiteX4" fmla="*/ 12524 w 41108"/>
                <a:gd name="connsiteY4" fmla="*/ -59 h 31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108" h="31427">
                  <a:moveTo>
                    <a:pt x="621" y="-59"/>
                  </a:moveTo>
                  <a:cubicBezTo>
                    <a:pt x="-282" y="10391"/>
                    <a:pt x="-636" y="20881"/>
                    <a:pt x="-426" y="31369"/>
                  </a:cubicBezTo>
                  <a:lnTo>
                    <a:pt x="39525" y="31369"/>
                  </a:lnTo>
                  <a:cubicBezTo>
                    <a:pt x="39525" y="31369"/>
                    <a:pt x="46465" y="16964"/>
                    <a:pt x="25448" y="14437"/>
                  </a:cubicBezTo>
                  <a:cubicBezTo>
                    <a:pt x="10612" y="12669"/>
                    <a:pt x="11149" y="3254"/>
                    <a:pt x="12524" y="-59"/>
                  </a:cubicBezTo>
                </a:path>
              </a:pathLst>
            </a:custGeom>
            <a:solidFill>
              <a:srgbClr val="BC503F"/>
            </a:solidFill>
            <a:ln w="1309" cap="flat">
              <a:noFill/>
              <a:prstDash val="solid"/>
              <a:miter/>
            </a:ln>
          </p:spPr>
          <p:txBody>
            <a:bodyPr rtlCol="0" anchor="ctr"/>
            <a:lstStyle/>
            <a:p>
              <a:endParaRPr lang="zh-CN" altLang="en-US"/>
            </a:p>
          </p:txBody>
        </p:sp>
        <p:sp>
          <p:nvSpPr>
            <p:cNvPr id="684" name="任意多边形: 形状 683">
              <a:extLst>
                <a:ext uri="{FF2B5EF4-FFF2-40B4-BE49-F238E27FC236}">
                  <a16:creationId xmlns:a16="http://schemas.microsoft.com/office/drawing/2014/main" id="{DEEA371C-53F9-7357-DD93-F72630F373F9}"/>
                </a:ext>
              </a:extLst>
            </p:cNvPr>
            <p:cNvSpPr/>
            <p:nvPr/>
          </p:nvSpPr>
          <p:spPr>
            <a:xfrm>
              <a:off x="5572261" y="3349423"/>
              <a:ext cx="7829" cy="32330"/>
            </a:xfrm>
            <a:custGeom>
              <a:avLst/>
              <a:gdLst>
                <a:gd name="connsiteX0" fmla="*/ 5172 w 7829"/>
                <a:gd name="connsiteY0" fmla="*/ -59 h 32330"/>
                <a:gd name="connsiteX1" fmla="*/ 6691 w 7829"/>
                <a:gd name="connsiteY1" fmla="*/ 25096 h 32330"/>
                <a:gd name="connsiteX2" fmla="*/ -485 w 7829"/>
                <a:gd name="connsiteY2" fmla="*/ 32272 h 32330"/>
              </a:gdLst>
              <a:ahLst/>
              <a:cxnLst>
                <a:cxn ang="0">
                  <a:pos x="connsiteX0" y="connsiteY0"/>
                </a:cxn>
                <a:cxn ang="0">
                  <a:pos x="connsiteX1" y="connsiteY1"/>
                </a:cxn>
                <a:cxn ang="0">
                  <a:pos x="connsiteX2" y="connsiteY2"/>
                </a:cxn>
              </a:cxnLst>
              <a:rect l="l" t="t" r="r" b="b"/>
              <a:pathLst>
                <a:path w="7829" h="32330">
                  <a:moveTo>
                    <a:pt x="5172" y="-59"/>
                  </a:moveTo>
                  <a:cubicBezTo>
                    <a:pt x="5172" y="-59"/>
                    <a:pt x="8786" y="21246"/>
                    <a:pt x="6691" y="25096"/>
                  </a:cubicBezTo>
                  <a:cubicBezTo>
                    <a:pt x="4596" y="28946"/>
                    <a:pt x="-485" y="32272"/>
                    <a:pt x="-485" y="32272"/>
                  </a:cubicBezTo>
                </a:path>
              </a:pathLst>
            </a:custGeom>
            <a:solidFill>
              <a:srgbClr val="F9AA8F"/>
            </a:solidFill>
            <a:ln w="1309" cap="flat">
              <a:noFill/>
              <a:prstDash val="solid"/>
              <a:miter/>
            </a:ln>
          </p:spPr>
          <p:txBody>
            <a:bodyPr rtlCol="0" anchor="ctr"/>
            <a:lstStyle/>
            <a:p>
              <a:endParaRPr lang="zh-CN" altLang="en-US"/>
            </a:p>
          </p:txBody>
        </p:sp>
        <p:sp>
          <p:nvSpPr>
            <p:cNvPr id="685" name="任意多边形: 形状 684">
              <a:extLst>
                <a:ext uri="{FF2B5EF4-FFF2-40B4-BE49-F238E27FC236}">
                  <a16:creationId xmlns:a16="http://schemas.microsoft.com/office/drawing/2014/main" id="{ABE01A19-4B80-D5F4-06FD-0BBFADAC4F00}"/>
                </a:ext>
              </a:extLst>
            </p:cNvPr>
            <p:cNvSpPr/>
            <p:nvPr/>
          </p:nvSpPr>
          <p:spPr>
            <a:xfrm>
              <a:off x="5520972" y="3329329"/>
              <a:ext cx="57928" cy="82515"/>
            </a:xfrm>
            <a:custGeom>
              <a:avLst/>
              <a:gdLst>
                <a:gd name="connsiteX0" fmla="*/ 56461 w 57928"/>
                <a:gd name="connsiteY0" fmla="*/ 22457 h 82515"/>
                <a:gd name="connsiteX1" fmla="*/ 53254 w 57928"/>
                <a:gd name="connsiteY1" fmla="*/ 60432 h 82515"/>
                <a:gd name="connsiteX2" fmla="*/ 38954 w 57928"/>
                <a:gd name="connsiteY2" fmla="*/ 72675 h 82515"/>
                <a:gd name="connsiteX3" fmla="*/ 37775 w 57928"/>
                <a:gd name="connsiteY3" fmla="*/ 82457 h 82515"/>
                <a:gd name="connsiteX4" fmla="*/ -107 w 57928"/>
                <a:gd name="connsiteY4" fmla="*/ 80467 h 82515"/>
                <a:gd name="connsiteX5" fmla="*/ 4646 w 57928"/>
                <a:gd name="connsiteY5" fmla="*/ 61846 h 82515"/>
                <a:gd name="connsiteX6" fmla="*/ 16837 w 57928"/>
                <a:gd name="connsiteY6" fmla="*/ 890 h 82515"/>
                <a:gd name="connsiteX7" fmla="*/ 56461 w 57928"/>
                <a:gd name="connsiteY7" fmla="*/ 22457 h 82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28" h="82515">
                  <a:moveTo>
                    <a:pt x="56461" y="22457"/>
                  </a:moveTo>
                  <a:cubicBezTo>
                    <a:pt x="56461" y="22457"/>
                    <a:pt x="60141" y="47573"/>
                    <a:pt x="53254" y="60432"/>
                  </a:cubicBezTo>
                  <a:cubicBezTo>
                    <a:pt x="46365" y="73291"/>
                    <a:pt x="42110" y="66901"/>
                    <a:pt x="38954" y="72675"/>
                  </a:cubicBezTo>
                  <a:cubicBezTo>
                    <a:pt x="35798" y="78450"/>
                    <a:pt x="37775" y="82457"/>
                    <a:pt x="37775" y="82457"/>
                  </a:cubicBezTo>
                  <a:lnTo>
                    <a:pt x="-107" y="80467"/>
                  </a:lnTo>
                  <a:cubicBezTo>
                    <a:pt x="-107" y="80467"/>
                    <a:pt x="5314" y="74718"/>
                    <a:pt x="4646" y="61846"/>
                  </a:cubicBezTo>
                  <a:cubicBezTo>
                    <a:pt x="3978" y="48974"/>
                    <a:pt x="-12298" y="5958"/>
                    <a:pt x="16837" y="890"/>
                  </a:cubicBezTo>
                  <a:cubicBezTo>
                    <a:pt x="45973" y="-4177"/>
                    <a:pt x="55558" y="12217"/>
                    <a:pt x="56461" y="22457"/>
                  </a:cubicBezTo>
                  <a:close/>
                </a:path>
              </a:pathLst>
            </a:custGeom>
            <a:solidFill>
              <a:srgbClr val="F9AA8F"/>
            </a:solidFill>
            <a:ln w="1309" cap="flat">
              <a:noFill/>
              <a:prstDash val="solid"/>
              <a:miter/>
            </a:ln>
          </p:spPr>
          <p:txBody>
            <a:bodyPr rtlCol="0" anchor="ctr"/>
            <a:lstStyle/>
            <a:p>
              <a:endParaRPr lang="zh-CN" altLang="en-US"/>
            </a:p>
          </p:txBody>
        </p:sp>
        <p:sp>
          <p:nvSpPr>
            <p:cNvPr id="686" name="任意多边形: 形状 685">
              <a:extLst>
                <a:ext uri="{FF2B5EF4-FFF2-40B4-BE49-F238E27FC236}">
                  <a16:creationId xmlns:a16="http://schemas.microsoft.com/office/drawing/2014/main" id="{5BCA6C67-5CAA-05AF-E650-427B397BE50C}"/>
                </a:ext>
              </a:extLst>
            </p:cNvPr>
            <p:cNvSpPr/>
            <p:nvPr/>
          </p:nvSpPr>
          <p:spPr>
            <a:xfrm>
              <a:off x="5672422" y="3481717"/>
              <a:ext cx="26731" cy="32017"/>
            </a:xfrm>
            <a:custGeom>
              <a:avLst/>
              <a:gdLst>
                <a:gd name="connsiteX0" fmla="*/ -485 w 26731"/>
                <a:gd name="connsiteY0" fmla="*/ 22361 h 32017"/>
                <a:gd name="connsiteX1" fmla="*/ 6743 w 26731"/>
                <a:gd name="connsiteY1" fmla="*/ 11728 h 32017"/>
                <a:gd name="connsiteX2" fmla="*/ 19484 w 26731"/>
                <a:gd name="connsiteY2" fmla="*/ 349 h 32017"/>
                <a:gd name="connsiteX3" fmla="*/ 20466 w 26731"/>
                <a:gd name="connsiteY3" fmla="*/ 4474 h 32017"/>
                <a:gd name="connsiteX4" fmla="*/ 20965 w 26731"/>
                <a:gd name="connsiteY4" fmla="*/ 6399 h 32017"/>
                <a:gd name="connsiteX5" fmla="*/ 25914 w 26731"/>
                <a:gd name="connsiteY5" fmla="*/ 18406 h 32017"/>
                <a:gd name="connsiteX6" fmla="*/ 8341 w 26731"/>
                <a:gd name="connsiteY6" fmla="*/ 31959 h 32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31" h="32017">
                  <a:moveTo>
                    <a:pt x="-485" y="22361"/>
                  </a:moveTo>
                  <a:cubicBezTo>
                    <a:pt x="-485" y="22361"/>
                    <a:pt x="5761" y="17909"/>
                    <a:pt x="6743" y="11728"/>
                  </a:cubicBezTo>
                  <a:cubicBezTo>
                    <a:pt x="7725" y="5547"/>
                    <a:pt x="15622" y="-1890"/>
                    <a:pt x="19484" y="349"/>
                  </a:cubicBezTo>
                  <a:cubicBezTo>
                    <a:pt x="21043" y="1252"/>
                    <a:pt x="20794" y="3243"/>
                    <a:pt x="20466" y="4474"/>
                  </a:cubicBezTo>
                  <a:cubicBezTo>
                    <a:pt x="20284" y="5159"/>
                    <a:pt x="20480" y="5888"/>
                    <a:pt x="20965" y="6399"/>
                  </a:cubicBezTo>
                  <a:cubicBezTo>
                    <a:pt x="22942" y="8481"/>
                    <a:pt x="27512" y="13902"/>
                    <a:pt x="25914" y="18406"/>
                  </a:cubicBezTo>
                  <a:cubicBezTo>
                    <a:pt x="23936" y="24089"/>
                    <a:pt x="17835" y="29694"/>
                    <a:pt x="8341" y="31959"/>
                  </a:cubicBezTo>
                </a:path>
              </a:pathLst>
            </a:custGeom>
            <a:solidFill>
              <a:srgbClr val="F9AA8F"/>
            </a:solidFill>
            <a:ln w="1309" cap="flat">
              <a:noFill/>
              <a:prstDash val="solid"/>
              <a:miter/>
            </a:ln>
          </p:spPr>
          <p:txBody>
            <a:bodyPr rtlCol="0" anchor="ctr"/>
            <a:lstStyle/>
            <a:p>
              <a:endParaRPr lang="zh-CN" altLang="en-US"/>
            </a:p>
          </p:txBody>
        </p:sp>
        <p:sp>
          <p:nvSpPr>
            <p:cNvPr id="687" name="任意多边形: 形状 686">
              <a:extLst>
                <a:ext uri="{FF2B5EF4-FFF2-40B4-BE49-F238E27FC236}">
                  <a16:creationId xmlns:a16="http://schemas.microsoft.com/office/drawing/2014/main" id="{4EEA1A76-6C28-4E05-54CD-28F8A60708FE}"/>
                </a:ext>
              </a:extLst>
            </p:cNvPr>
            <p:cNvSpPr/>
            <p:nvPr/>
          </p:nvSpPr>
          <p:spPr>
            <a:xfrm>
              <a:off x="5672488" y="3487637"/>
              <a:ext cx="19301" cy="26136"/>
            </a:xfrm>
            <a:custGeom>
              <a:avLst/>
              <a:gdLst>
                <a:gd name="connsiteX0" fmla="*/ 15778 w 19301"/>
                <a:gd name="connsiteY0" fmla="*/ 18968 h 26136"/>
                <a:gd name="connsiteX1" fmla="*/ 9362 w 19301"/>
                <a:gd name="connsiteY1" fmla="*/ 8676 h 26136"/>
                <a:gd name="connsiteX2" fmla="*/ 9362 w 19301"/>
                <a:gd name="connsiteY2" fmla="*/ -59 h 26136"/>
                <a:gd name="connsiteX3" fmla="*/ 6743 w 19301"/>
                <a:gd name="connsiteY3" fmla="*/ 5847 h 26136"/>
                <a:gd name="connsiteX4" fmla="*/ -485 w 19301"/>
                <a:gd name="connsiteY4" fmla="*/ 16480 h 26136"/>
                <a:gd name="connsiteX5" fmla="*/ 8340 w 19301"/>
                <a:gd name="connsiteY5" fmla="*/ 26078 h 26136"/>
                <a:gd name="connsiteX6" fmla="*/ 18816 w 19301"/>
                <a:gd name="connsiteY6" fmla="*/ 21417 h 26136"/>
                <a:gd name="connsiteX7" fmla="*/ 15778 w 19301"/>
                <a:gd name="connsiteY7" fmla="*/ 18968 h 2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301" h="26136">
                  <a:moveTo>
                    <a:pt x="15778" y="18968"/>
                  </a:moveTo>
                  <a:cubicBezTo>
                    <a:pt x="16826" y="15747"/>
                    <a:pt x="12976" y="11373"/>
                    <a:pt x="9362" y="8676"/>
                  </a:cubicBezTo>
                  <a:cubicBezTo>
                    <a:pt x="5748" y="5978"/>
                    <a:pt x="9257" y="99"/>
                    <a:pt x="9362" y="-59"/>
                  </a:cubicBezTo>
                  <a:cubicBezTo>
                    <a:pt x="8053" y="1687"/>
                    <a:pt x="7162" y="3706"/>
                    <a:pt x="6743" y="5847"/>
                  </a:cubicBezTo>
                  <a:cubicBezTo>
                    <a:pt x="5761" y="12028"/>
                    <a:pt x="-485" y="16480"/>
                    <a:pt x="-485" y="16480"/>
                  </a:cubicBezTo>
                  <a:lnTo>
                    <a:pt x="8340" y="26078"/>
                  </a:lnTo>
                  <a:cubicBezTo>
                    <a:pt x="12099" y="25217"/>
                    <a:pt x="15661" y="23634"/>
                    <a:pt x="18816" y="21417"/>
                  </a:cubicBezTo>
                  <a:cubicBezTo>
                    <a:pt x="18816" y="21417"/>
                    <a:pt x="14744" y="22176"/>
                    <a:pt x="15778" y="18968"/>
                  </a:cubicBezTo>
                  <a:close/>
                </a:path>
              </a:pathLst>
            </a:custGeom>
            <a:gradFill>
              <a:gsLst>
                <a:gs pos="0">
                  <a:srgbClr val="FFFFFF">
                    <a:alpha val="0"/>
                  </a:srgbClr>
                </a:gs>
                <a:gs pos="80000">
                  <a:srgbClr val="000000"/>
                </a:gs>
              </a:gsLst>
              <a:lin ang="8944868" scaled="1"/>
            </a:gradFill>
            <a:ln w="1309" cap="flat">
              <a:noFill/>
              <a:prstDash val="solid"/>
              <a:miter/>
            </a:ln>
          </p:spPr>
          <p:txBody>
            <a:bodyPr rtlCol="0" anchor="ctr"/>
            <a:lstStyle/>
            <a:p>
              <a:endParaRPr lang="zh-CN" altLang="en-US"/>
            </a:p>
          </p:txBody>
        </p:sp>
        <p:sp>
          <p:nvSpPr>
            <p:cNvPr id="688" name="任意多边形: 形状 687">
              <a:extLst>
                <a:ext uri="{FF2B5EF4-FFF2-40B4-BE49-F238E27FC236}">
                  <a16:creationId xmlns:a16="http://schemas.microsoft.com/office/drawing/2014/main" id="{9F37907F-2C39-A464-A109-D2608CC838B2}"/>
                </a:ext>
              </a:extLst>
            </p:cNvPr>
            <p:cNvSpPr/>
            <p:nvPr/>
          </p:nvSpPr>
          <p:spPr>
            <a:xfrm>
              <a:off x="5466232" y="3575214"/>
              <a:ext cx="237184" cy="163683"/>
            </a:xfrm>
            <a:custGeom>
              <a:avLst/>
              <a:gdLst>
                <a:gd name="connsiteX0" fmla="*/ 2109 w 237184"/>
                <a:gd name="connsiteY0" fmla="*/ 1460 h 163683"/>
                <a:gd name="connsiteX1" fmla="*/ 30223 w 237184"/>
                <a:gd name="connsiteY1" fmla="*/ 65349 h 163683"/>
                <a:gd name="connsiteX2" fmla="*/ 185238 w 237184"/>
                <a:gd name="connsiteY2" fmla="*/ 72591 h 163683"/>
                <a:gd name="connsiteX3" fmla="*/ 223828 w 237184"/>
                <a:gd name="connsiteY3" fmla="*/ 163625 h 163683"/>
                <a:gd name="connsiteX4" fmla="*/ 236700 w 237184"/>
                <a:gd name="connsiteY4" fmla="*/ 163625 h 163683"/>
                <a:gd name="connsiteX5" fmla="*/ 195910 w 237184"/>
                <a:gd name="connsiteY5" fmla="*/ 45773 h 163683"/>
                <a:gd name="connsiteX6" fmla="*/ 72912 w 237184"/>
                <a:gd name="connsiteY6" fmla="*/ -59 h 163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184" h="163683">
                  <a:moveTo>
                    <a:pt x="2109" y="1460"/>
                  </a:moveTo>
                  <a:cubicBezTo>
                    <a:pt x="2109" y="1460"/>
                    <a:pt x="-13120" y="49531"/>
                    <a:pt x="30223" y="65349"/>
                  </a:cubicBezTo>
                  <a:cubicBezTo>
                    <a:pt x="73567" y="81168"/>
                    <a:pt x="185238" y="72591"/>
                    <a:pt x="185238" y="72591"/>
                  </a:cubicBezTo>
                  <a:lnTo>
                    <a:pt x="223828" y="163625"/>
                  </a:lnTo>
                  <a:lnTo>
                    <a:pt x="236700" y="163625"/>
                  </a:lnTo>
                  <a:cubicBezTo>
                    <a:pt x="236700" y="163625"/>
                    <a:pt x="227324" y="63752"/>
                    <a:pt x="195910" y="45773"/>
                  </a:cubicBezTo>
                  <a:cubicBezTo>
                    <a:pt x="166251" y="28750"/>
                    <a:pt x="72912" y="-59"/>
                    <a:pt x="72912" y="-59"/>
                  </a:cubicBezTo>
                </a:path>
              </a:pathLst>
            </a:custGeom>
            <a:solidFill>
              <a:srgbClr val="4C3C66"/>
            </a:solidFill>
            <a:ln w="1309" cap="flat">
              <a:noFill/>
              <a:prstDash val="solid"/>
              <a:miter/>
            </a:ln>
          </p:spPr>
          <p:txBody>
            <a:bodyPr rtlCol="0" anchor="ctr"/>
            <a:lstStyle/>
            <a:p>
              <a:endParaRPr lang="zh-CN" altLang="en-US"/>
            </a:p>
          </p:txBody>
        </p:sp>
        <p:sp>
          <p:nvSpPr>
            <p:cNvPr id="689" name="任意多边形: 形状 688">
              <a:extLst>
                <a:ext uri="{FF2B5EF4-FFF2-40B4-BE49-F238E27FC236}">
                  <a16:creationId xmlns:a16="http://schemas.microsoft.com/office/drawing/2014/main" id="{2F8D868F-FE71-DB27-C50E-874EB12823B4}"/>
                </a:ext>
              </a:extLst>
            </p:cNvPr>
            <p:cNvSpPr/>
            <p:nvPr/>
          </p:nvSpPr>
          <p:spPr>
            <a:xfrm>
              <a:off x="5501995" y="3575162"/>
              <a:ext cx="150022" cy="75017"/>
            </a:xfrm>
            <a:custGeom>
              <a:avLst/>
              <a:gdLst>
                <a:gd name="connsiteX0" fmla="*/ 50073 w 150022"/>
                <a:gd name="connsiteY0" fmla="*/ 25633 h 75017"/>
                <a:gd name="connsiteX1" fmla="*/ 64949 w 150022"/>
                <a:gd name="connsiteY1" fmla="*/ 9658 h 75017"/>
                <a:gd name="connsiteX2" fmla="*/ 62330 w 150022"/>
                <a:gd name="connsiteY2" fmla="*/ 8008 h 75017"/>
                <a:gd name="connsiteX3" fmla="*/ 37202 w 150022"/>
                <a:gd name="connsiteY3" fmla="*/ -59 h 75017"/>
                <a:gd name="connsiteX4" fmla="*/ -485 w 150022"/>
                <a:gd name="connsiteY4" fmla="*/ 779 h 75017"/>
                <a:gd name="connsiteX5" fmla="*/ 5696 w 150022"/>
                <a:gd name="connsiteY5" fmla="*/ 68636 h 75017"/>
                <a:gd name="connsiteX6" fmla="*/ 149527 w 150022"/>
                <a:gd name="connsiteY6" fmla="*/ 72643 h 75017"/>
                <a:gd name="connsiteX7" fmla="*/ 50073 w 150022"/>
                <a:gd name="connsiteY7" fmla="*/ 25633 h 75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022" h="75017">
                  <a:moveTo>
                    <a:pt x="50073" y="25633"/>
                  </a:moveTo>
                  <a:cubicBezTo>
                    <a:pt x="44534" y="9789"/>
                    <a:pt x="64949" y="9658"/>
                    <a:pt x="64949" y="9658"/>
                  </a:cubicBezTo>
                  <a:lnTo>
                    <a:pt x="62330" y="8008"/>
                  </a:lnTo>
                  <a:cubicBezTo>
                    <a:pt x="47494" y="3136"/>
                    <a:pt x="37202" y="-59"/>
                    <a:pt x="37202" y="-59"/>
                  </a:cubicBezTo>
                  <a:lnTo>
                    <a:pt x="-485" y="779"/>
                  </a:lnTo>
                  <a:lnTo>
                    <a:pt x="5696" y="68636"/>
                  </a:lnTo>
                  <a:cubicBezTo>
                    <a:pt x="54434" y="79937"/>
                    <a:pt x="149527" y="72643"/>
                    <a:pt x="149527" y="72643"/>
                  </a:cubicBezTo>
                  <a:cubicBezTo>
                    <a:pt x="150667" y="51312"/>
                    <a:pt x="58821" y="50605"/>
                    <a:pt x="50073" y="25633"/>
                  </a:cubicBezTo>
                  <a:close/>
                </a:path>
              </a:pathLst>
            </a:custGeom>
            <a:gradFill>
              <a:gsLst>
                <a:gs pos="0">
                  <a:srgbClr val="FFFFFF">
                    <a:alpha val="0"/>
                  </a:srgbClr>
                </a:gs>
                <a:gs pos="80000">
                  <a:srgbClr val="000000"/>
                </a:gs>
              </a:gsLst>
              <a:lin ang="14609114" scaled="1"/>
            </a:gradFill>
            <a:ln w="1309" cap="flat">
              <a:noFill/>
              <a:prstDash val="solid"/>
              <a:miter/>
            </a:ln>
          </p:spPr>
          <p:txBody>
            <a:bodyPr rtlCol="0" anchor="ctr"/>
            <a:lstStyle/>
            <a:p>
              <a:endParaRPr lang="zh-CN" altLang="en-US"/>
            </a:p>
          </p:txBody>
        </p:sp>
        <p:sp>
          <p:nvSpPr>
            <p:cNvPr id="690" name="任意多边形: 形状 689">
              <a:extLst>
                <a:ext uri="{FF2B5EF4-FFF2-40B4-BE49-F238E27FC236}">
                  <a16:creationId xmlns:a16="http://schemas.microsoft.com/office/drawing/2014/main" id="{F872655C-4569-CA33-D6D3-BB1547059A4F}"/>
                </a:ext>
              </a:extLst>
            </p:cNvPr>
            <p:cNvSpPr/>
            <p:nvPr/>
          </p:nvSpPr>
          <p:spPr>
            <a:xfrm>
              <a:off x="5509603" y="3400646"/>
              <a:ext cx="63690" cy="35502"/>
            </a:xfrm>
            <a:custGeom>
              <a:avLst/>
              <a:gdLst>
                <a:gd name="connsiteX0" fmla="*/ -485 w 63690"/>
                <a:gd name="connsiteY0" fmla="*/ 21603 h 35502"/>
                <a:gd name="connsiteX1" fmla="*/ 3352 w 63690"/>
                <a:gd name="connsiteY1" fmla="*/ 4776 h 35502"/>
                <a:gd name="connsiteX2" fmla="*/ 60968 w 63690"/>
                <a:gd name="connsiteY2" fmla="*/ 8076 h 35502"/>
                <a:gd name="connsiteX3" fmla="*/ 62828 w 63690"/>
                <a:gd name="connsiteY3" fmla="*/ 13706 h 35502"/>
                <a:gd name="connsiteX4" fmla="*/ 62749 w 63690"/>
                <a:gd name="connsiteY4" fmla="*/ 35444 h 35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690" h="35502">
                  <a:moveTo>
                    <a:pt x="-485" y="21603"/>
                  </a:moveTo>
                  <a:cubicBezTo>
                    <a:pt x="-485" y="21603"/>
                    <a:pt x="2854" y="10472"/>
                    <a:pt x="3352" y="4776"/>
                  </a:cubicBezTo>
                  <a:cubicBezTo>
                    <a:pt x="3718" y="481"/>
                    <a:pt x="38354" y="-4862"/>
                    <a:pt x="60968" y="8076"/>
                  </a:cubicBezTo>
                  <a:cubicBezTo>
                    <a:pt x="62945" y="9199"/>
                    <a:pt x="63744" y="11631"/>
                    <a:pt x="62828" y="13706"/>
                  </a:cubicBezTo>
                  <a:cubicBezTo>
                    <a:pt x="61217" y="17399"/>
                    <a:pt x="59646" y="24418"/>
                    <a:pt x="62749" y="35444"/>
                  </a:cubicBezTo>
                </a:path>
              </a:pathLst>
            </a:custGeom>
            <a:solidFill>
              <a:srgbClr val="B4CAEF"/>
            </a:solidFill>
            <a:ln w="1309" cap="flat">
              <a:noFill/>
              <a:prstDash val="solid"/>
              <a:miter/>
            </a:ln>
          </p:spPr>
          <p:txBody>
            <a:bodyPr rtlCol="0" anchor="ctr"/>
            <a:lstStyle/>
            <a:p>
              <a:endParaRPr lang="zh-CN" altLang="en-US"/>
            </a:p>
          </p:txBody>
        </p:sp>
        <p:sp>
          <p:nvSpPr>
            <p:cNvPr id="691" name="任意多边形: 形状 690">
              <a:extLst>
                <a:ext uri="{FF2B5EF4-FFF2-40B4-BE49-F238E27FC236}">
                  <a16:creationId xmlns:a16="http://schemas.microsoft.com/office/drawing/2014/main" id="{83806DEF-C947-C69A-29B0-6917E87CCEC5}"/>
                </a:ext>
              </a:extLst>
            </p:cNvPr>
            <p:cNvSpPr/>
            <p:nvPr/>
          </p:nvSpPr>
          <p:spPr>
            <a:xfrm>
              <a:off x="5466522" y="3412856"/>
              <a:ext cx="132125" cy="173090"/>
            </a:xfrm>
            <a:custGeom>
              <a:avLst/>
              <a:gdLst>
                <a:gd name="connsiteX0" fmla="*/ 19471 w 132125"/>
                <a:gd name="connsiteY0" fmla="*/ 43714 h 173090"/>
                <a:gd name="connsiteX1" fmla="*/ 55756 w 132125"/>
                <a:gd name="connsiteY1" fmla="*/ 305 h 173090"/>
                <a:gd name="connsiteX2" fmla="*/ 123181 w 132125"/>
                <a:gd name="connsiteY2" fmla="*/ 26088 h 173090"/>
                <a:gd name="connsiteX3" fmla="*/ 128497 w 132125"/>
                <a:gd name="connsiteY3" fmla="*/ 80235 h 173090"/>
                <a:gd name="connsiteX4" fmla="*/ 113202 w 132125"/>
                <a:gd name="connsiteY4" fmla="*/ 96983 h 173090"/>
                <a:gd name="connsiteX5" fmla="*/ 100304 w 132125"/>
                <a:gd name="connsiteY5" fmla="*/ 150671 h 173090"/>
                <a:gd name="connsiteX6" fmla="*/ 96376 w 132125"/>
                <a:gd name="connsiteY6" fmla="*/ 171138 h 173090"/>
                <a:gd name="connsiteX7" fmla="*/ 2997 w 132125"/>
                <a:gd name="connsiteY7" fmla="*/ 167210 h 173090"/>
                <a:gd name="connsiteX8" fmla="*/ 20793 w 132125"/>
                <a:gd name="connsiteY8" fmla="*/ 139501 h 173090"/>
                <a:gd name="connsiteX9" fmla="*/ 19471 w 132125"/>
                <a:gd name="connsiteY9" fmla="*/ 43714 h 173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125" h="173090">
                  <a:moveTo>
                    <a:pt x="19471" y="43714"/>
                  </a:moveTo>
                  <a:cubicBezTo>
                    <a:pt x="21958" y="26691"/>
                    <a:pt x="30549" y="1654"/>
                    <a:pt x="55756" y="305"/>
                  </a:cubicBezTo>
                  <a:cubicBezTo>
                    <a:pt x="87471" y="-1384"/>
                    <a:pt x="114407" y="2099"/>
                    <a:pt x="123181" y="26088"/>
                  </a:cubicBezTo>
                  <a:cubicBezTo>
                    <a:pt x="129492" y="43282"/>
                    <a:pt x="135503" y="58380"/>
                    <a:pt x="128497" y="80235"/>
                  </a:cubicBezTo>
                  <a:cubicBezTo>
                    <a:pt x="127122" y="84569"/>
                    <a:pt x="114669" y="92793"/>
                    <a:pt x="113202" y="96983"/>
                  </a:cubicBezTo>
                  <a:cubicBezTo>
                    <a:pt x="105764" y="118314"/>
                    <a:pt x="98183" y="141112"/>
                    <a:pt x="100304" y="150671"/>
                  </a:cubicBezTo>
                  <a:cubicBezTo>
                    <a:pt x="104966" y="171622"/>
                    <a:pt x="121111" y="176219"/>
                    <a:pt x="96376" y="171138"/>
                  </a:cubicBezTo>
                  <a:cubicBezTo>
                    <a:pt x="17389" y="154914"/>
                    <a:pt x="11260" y="169436"/>
                    <a:pt x="2997" y="167210"/>
                  </a:cubicBezTo>
                  <a:cubicBezTo>
                    <a:pt x="-8997" y="163870"/>
                    <a:pt x="13238" y="164237"/>
                    <a:pt x="20793" y="139501"/>
                  </a:cubicBezTo>
                  <a:cubicBezTo>
                    <a:pt x="25887" y="122819"/>
                    <a:pt x="14639" y="76712"/>
                    <a:pt x="19471" y="43714"/>
                  </a:cubicBezTo>
                  <a:close/>
                </a:path>
              </a:pathLst>
            </a:custGeom>
            <a:solidFill>
              <a:srgbClr val="E2CD74"/>
            </a:solidFill>
            <a:ln w="1309" cap="flat">
              <a:noFill/>
              <a:prstDash val="solid"/>
              <a:miter/>
            </a:ln>
          </p:spPr>
          <p:txBody>
            <a:bodyPr rtlCol="0" anchor="ctr"/>
            <a:lstStyle/>
            <a:p>
              <a:endParaRPr lang="zh-CN" altLang="en-US"/>
            </a:p>
          </p:txBody>
        </p:sp>
        <p:sp>
          <p:nvSpPr>
            <p:cNvPr id="692" name="任意多边形: 形状 691">
              <a:extLst>
                <a:ext uri="{FF2B5EF4-FFF2-40B4-BE49-F238E27FC236}">
                  <a16:creationId xmlns:a16="http://schemas.microsoft.com/office/drawing/2014/main" id="{08CD5C49-DC38-B5CE-2588-E7DEA55046BE}"/>
                </a:ext>
              </a:extLst>
            </p:cNvPr>
            <p:cNvSpPr/>
            <p:nvPr/>
          </p:nvSpPr>
          <p:spPr>
            <a:xfrm>
              <a:off x="5462943" y="3412844"/>
              <a:ext cx="130490" cy="165734"/>
            </a:xfrm>
            <a:custGeom>
              <a:avLst/>
              <a:gdLst>
                <a:gd name="connsiteX0" fmla="*/ 126760 w 130490"/>
                <a:gd name="connsiteY0" fmla="*/ 26087 h 165734"/>
                <a:gd name="connsiteX1" fmla="*/ 59335 w 130490"/>
                <a:gd name="connsiteY1" fmla="*/ 317 h 165734"/>
                <a:gd name="connsiteX2" fmla="*/ 20641 w 130490"/>
                <a:gd name="connsiteY2" fmla="*/ 31220 h 165734"/>
                <a:gd name="connsiteX3" fmla="*/ 7441 w 130490"/>
                <a:gd name="connsiteY3" fmla="*/ 136187 h 165734"/>
                <a:gd name="connsiteX4" fmla="*/ 2426 w 130490"/>
                <a:gd name="connsiteY4" fmla="*/ 165676 h 165734"/>
                <a:gd name="connsiteX5" fmla="*/ 23234 w 130490"/>
                <a:gd name="connsiteY5" fmla="*/ 165532 h 165734"/>
                <a:gd name="connsiteX6" fmla="*/ 37755 w 130490"/>
                <a:gd name="connsiteY6" fmla="*/ 165388 h 165734"/>
                <a:gd name="connsiteX7" fmla="*/ 90213 w 130490"/>
                <a:gd name="connsiteY7" fmla="*/ 139199 h 165734"/>
                <a:gd name="connsiteX8" fmla="*/ 86979 w 130490"/>
                <a:gd name="connsiteY8" fmla="*/ 100151 h 165734"/>
                <a:gd name="connsiteX9" fmla="*/ 128554 w 130490"/>
                <a:gd name="connsiteY9" fmla="*/ 84856 h 165734"/>
                <a:gd name="connsiteX10" fmla="*/ 126983 w 130490"/>
                <a:gd name="connsiteY10" fmla="*/ 72351 h 165734"/>
                <a:gd name="connsiteX11" fmla="*/ 126760 w 130490"/>
                <a:gd name="connsiteY11" fmla="*/ 26087 h 16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0490" h="165734">
                  <a:moveTo>
                    <a:pt x="126760" y="26087"/>
                  </a:moveTo>
                  <a:cubicBezTo>
                    <a:pt x="117986" y="2111"/>
                    <a:pt x="91037" y="-1411"/>
                    <a:pt x="59335" y="317"/>
                  </a:cubicBezTo>
                  <a:cubicBezTo>
                    <a:pt x="34115" y="1627"/>
                    <a:pt x="23142" y="14171"/>
                    <a:pt x="20641" y="31220"/>
                  </a:cubicBezTo>
                  <a:cubicBezTo>
                    <a:pt x="15822" y="64219"/>
                    <a:pt x="12509" y="119570"/>
                    <a:pt x="7441" y="136187"/>
                  </a:cubicBezTo>
                  <a:cubicBezTo>
                    <a:pt x="985" y="157348"/>
                    <a:pt x="-3820" y="162521"/>
                    <a:pt x="2426" y="165676"/>
                  </a:cubicBezTo>
                  <a:cubicBezTo>
                    <a:pt x="8489" y="165676"/>
                    <a:pt x="15403" y="165598"/>
                    <a:pt x="23234" y="165532"/>
                  </a:cubicBezTo>
                  <a:cubicBezTo>
                    <a:pt x="28065" y="165193"/>
                    <a:pt x="32911" y="165145"/>
                    <a:pt x="37755" y="165388"/>
                  </a:cubicBezTo>
                  <a:cubicBezTo>
                    <a:pt x="101173" y="164694"/>
                    <a:pt x="119623" y="144332"/>
                    <a:pt x="90213" y="139199"/>
                  </a:cubicBezTo>
                  <a:cubicBezTo>
                    <a:pt x="60802" y="134066"/>
                    <a:pt x="48585" y="113586"/>
                    <a:pt x="86979" y="100151"/>
                  </a:cubicBezTo>
                  <a:cubicBezTo>
                    <a:pt x="125372" y="86716"/>
                    <a:pt x="128554" y="84856"/>
                    <a:pt x="128554" y="84856"/>
                  </a:cubicBezTo>
                  <a:lnTo>
                    <a:pt x="126983" y="72351"/>
                  </a:lnTo>
                  <a:cubicBezTo>
                    <a:pt x="130414" y="55878"/>
                    <a:pt x="131657" y="39444"/>
                    <a:pt x="126760" y="26087"/>
                  </a:cubicBezTo>
                  <a:close/>
                </a:path>
              </a:pathLst>
            </a:custGeom>
            <a:gradFill>
              <a:gsLst>
                <a:gs pos="0">
                  <a:srgbClr val="FFFFFF">
                    <a:alpha val="0"/>
                  </a:srgbClr>
                </a:gs>
                <a:gs pos="80000">
                  <a:srgbClr val="000000"/>
                </a:gs>
              </a:gsLst>
              <a:lin ang="15868715" scaled="1"/>
            </a:gradFill>
            <a:ln w="1309" cap="flat">
              <a:noFill/>
              <a:prstDash val="solid"/>
              <a:miter/>
            </a:ln>
          </p:spPr>
          <p:txBody>
            <a:bodyPr rtlCol="0" anchor="ctr"/>
            <a:lstStyle/>
            <a:p>
              <a:endParaRPr lang="zh-CN" altLang="en-US"/>
            </a:p>
          </p:txBody>
        </p:sp>
        <p:sp>
          <p:nvSpPr>
            <p:cNvPr id="693" name="任意多边形: 形状 692">
              <a:extLst>
                <a:ext uri="{FF2B5EF4-FFF2-40B4-BE49-F238E27FC236}">
                  <a16:creationId xmlns:a16="http://schemas.microsoft.com/office/drawing/2014/main" id="{A26027AE-B52C-FDC1-4757-85FE0A0C63B7}"/>
                </a:ext>
              </a:extLst>
            </p:cNvPr>
            <p:cNvSpPr/>
            <p:nvPr/>
          </p:nvSpPr>
          <p:spPr>
            <a:xfrm>
              <a:off x="5556293" y="3416269"/>
              <a:ext cx="127267" cy="112666"/>
            </a:xfrm>
            <a:custGeom>
              <a:avLst/>
              <a:gdLst>
                <a:gd name="connsiteX0" fmla="*/ 8766 w 127267"/>
                <a:gd name="connsiteY0" fmla="*/ 310 h 112666"/>
                <a:gd name="connsiteX1" fmla="*/ 61786 w 127267"/>
                <a:gd name="connsiteY1" fmla="*/ 57927 h 112666"/>
                <a:gd name="connsiteX2" fmla="*/ 121641 w 127267"/>
                <a:gd name="connsiteY2" fmla="*/ 84640 h 112666"/>
                <a:gd name="connsiteX3" fmla="*/ 121641 w 127267"/>
                <a:gd name="connsiteY3" fmla="*/ 100222 h 112666"/>
                <a:gd name="connsiteX4" fmla="*/ 32598 w 127267"/>
                <a:gd name="connsiteY4" fmla="*/ 81602 h 112666"/>
                <a:gd name="connsiteX5" fmla="*/ 8766 w 127267"/>
                <a:gd name="connsiteY5" fmla="*/ 310 h 112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7267" h="112666">
                  <a:moveTo>
                    <a:pt x="8766" y="310"/>
                  </a:moveTo>
                  <a:cubicBezTo>
                    <a:pt x="8766" y="310"/>
                    <a:pt x="43912" y="6229"/>
                    <a:pt x="61786" y="57927"/>
                  </a:cubicBezTo>
                  <a:cubicBezTo>
                    <a:pt x="80118" y="110868"/>
                    <a:pt x="112737" y="80934"/>
                    <a:pt x="121641" y="84640"/>
                  </a:cubicBezTo>
                  <a:cubicBezTo>
                    <a:pt x="130546" y="88346"/>
                    <a:pt x="126094" y="97263"/>
                    <a:pt x="121641" y="100222"/>
                  </a:cubicBezTo>
                  <a:cubicBezTo>
                    <a:pt x="117189" y="103182"/>
                    <a:pt x="74894" y="135709"/>
                    <a:pt x="32598" y="81602"/>
                  </a:cubicBezTo>
                  <a:cubicBezTo>
                    <a:pt x="-9698" y="27495"/>
                    <a:pt x="-3845" y="-3854"/>
                    <a:pt x="8766" y="310"/>
                  </a:cubicBezTo>
                  <a:close/>
                </a:path>
              </a:pathLst>
            </a:custGeom>
            <a:solidFill>
              <a:srgbClr val="F4E39A"/>
            </a:solidFill>
            <a:ln w="1309" cap="flat">
              <a:noFill/>
              <a:prstDash val="solid"/>
              <a:miter/>
            </a:ln>
          </p:spPr>
          <p:txBody>
            <a:bodyPr rtlCol="0" anchor="ctr"/>
            <a:lstStyle/>
            <a:p>
              <a:endParaRPr lang="zh-CN" altLang="en-US"/>
            </a:p>
          </p:txBody>
        </p:sp>
        <p:sp>
          <p:nvSpPr>
            <p:cNvPr id="694" name="任意多边形: 形状 693">
              <a:extLst>
                <a:ext uri="{FF2B5EF4-FFF2-40B4-BE49-F238E27FC236}">
                  <a16:creationId xmlns:a16="http://schemas.microsoft.com/office/drawing/2014/main" id="{D7A332A5-87AD-C9A9-E0E6-F8C0F512D92E}"/>
                </a:ext>
              </a:extLst>
            </p:cNvPr>
            <p:cNvSpPr/>
            <p:nvPr/>
          </p:nvSpPr>
          <p:spPr>
            <a:xfrm>
              <a:off x="5690572" y="3738897"/>
              <a:ext cx="43704" cy="31427"/>
            </a:xfrm>
            <a:custGeom>
              <a:avLst/>
              <a:gdLst>
                <a:gd name="connsiteX0" fmla="*/ 12360 w 43704"/>
                <a:gd name="connsiteY0" fmla="*/ -59 h 31427"/>
                <a:gd name="connsiteX1" fmla="*/ 37450 w 43704"/>
                <a:gd name="connsiteY1" fmla="*/ 15655 h 31427"/>
                <a:gd name="connsiteX2" fmla="*/ 43015 w 43704"/>
                <a:gd name="connsiteY2" fmla="*/ 31369 h 31427"/>
                <a:gd name="connsiteX3" fmla="*/ 5041 w 43704"/>
                <a:gd name="connsiteY3" fmla="*/ 31369 h 31427"/>
                <a:gd name="connsiteX4" fmla="*/ 955 w 43704"/>
                <a:gd name="connsiteY4" fmla="*/ 27261 h 31427"/>
                <a:gd name="connsiteX5" fmla="*/ 1112 w 43704"/>
                <a:gd name="connsiteY5" fmla="*/ 26131 h 31427"/>
                <a:gd name="connsiteX6" fmla="*/ 1112 w 43704"/>
                <a:gd name="connsiteY6" fmla="*/ 26131 h 31427"/>
                <a:gd name="connsiteX7" fmla="*/ -485 w 43704"/>
                <a:gd name="connsiteY7" fmla="*/ -59 h 31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704" h="31427">
                  <a:moveTo>
                    <a:pt x="12360" y="-59"/>
                  </a:moveTo>
                  <a:cubicBezTo>
                    <a:pt x="15700" y="8584"/>
                    <a:pt x="30038" y="12813"/>
                    <a:pt x="37450" y="15655"/>
                  </a:cubicBezTo>
                  <a:cubicBezTo>
                    <a:pt x="44862" y="18496"/>
                    <a:pt x="43015" y="31369"/>
                    <a:pt x="43015" y="31369"/>
                  </a:cubicBezTo>
                  <a:lnTo>
                    <a:pt x="5041" y="31369"/>
                  </a:lnTo>
                  <a:cubicBezTo>
                    <a:pt x="2775" y="31363"/>
                    <a:pt x="942" y="29525"/>
                    <a:pt x="955" y="27261"/>
                  </a:cubicBezTo>
                  <a:cubicBezTo>
                    <a:pt x="955" y="26878"/>
                    <a:pt x="1007" y="26499"/>
                    <a:pt x="1112" y="26131"/>
                  </a:cubicBezTo>
                  <a:lnTo>
                    <a:pt x="1112" y="26131"/>
                  </a:lnTo>
                  <a:cubicBezTo>
                    <a:pt x="1858" y="23512"/>
                    <a:pt x="-485" y="-59"/>
                    <a:pt x="-485" y="-59"/>
                  </a:cubicBezTo>
                </a:path>
              </a:pathLst>
            </a:custGeom>
            <a:solidFill>
              <a:srgbClr val="BC503F"/>
            </a:solidFill>
            <a:ln w="1309" cap="flat">
              <a:noFill/>
              <a:prstDash val="solid"/>
              <a:miter/>
            </a:ln>
          </p:spPr>
          <p:txBody>
            <a:bodyPr rtlCol="0" anchor="ctr"/>
            <a:lstStyle/>
            <a:p>
              <a:endParaRPr lang="zh-CN" altLang="en-US"/>
            </a:p>
          </p:txBody>
        </p:sp>
        <p:sp>
          <p:nvSpPr>
            <p:cNvPr id="695" name="任意多边形: 形状 694">
              <a:extLst>
                <a:ext uri="{FF2B5EF4-FFF2-40B4-BE49-F238E27FC236}">
                  <a16:creationId xmlns:a16="http://schemas.microsoft.com/office/drawing/2014/main" id="{98F5D689-0CD5-32B7-B3CE-27F0B7069938}"/>
                </a:ext>
              </a:extLst>
            </p:cNvPr>
            <p:cNvSpPr/>
            <p:nvPr/>
          </p:nvSpPr>
          <p:spPr>
            <a:xfrm>
              <a:off x="5556332" y="3416245"/>
              <a:ext cx="68058" cy="104638"/>
            </a:xfrm>
            <a:custGeom>
              <a:avLst/>
              <a:gdLst>
                <a:gd name="connsiteX0" fmla="*/ 60791 w 68058"/>
                <a:gd name="connsiteY0" fmla="*/ 88736 h 104638"/>
                <a:gd name="connsiteX1" fmla="*/ 67574 w 68058"/>
                <a:gd name="connsiteY1" fmla="*/ 71280 h 104638"/>
                <a:gd name="connsiteX2" fmla="*/ 67574 w 68058"/>
                <a:gd name="connsiteY2" fmla="*/ 71280 h 104638"/>
                <a:gd name="connsiteX3" fmla="*/ 61786 w 68058"/>
                <a:gd name="connsiteY3" fmla="*/ 57937 h 104638"/>
                <a:gd name="connsiteX4" fmla="*/ 8766 w 68058"/>
                <a:gd name="connsiteY4" fmla="*/ 321 h 104638"/>
                <a:gd name="connsiteX5" fmla="*/ 32598 w 68058"/>
                <a:gd name="connsiteY5" fmla="*/ 81599 h 104638"/>
                <a:gd name="connsiteX6" fmla="*/ 43885 w 68058"/>
                <a:gd name="connsiteY6" fmla="*/ 94078 h 104638"/>
                <a:gd name="connsiteX7" fmla="*/ 47421 w 68058"/>
                <a:gd name="connsiteY7" fmla="*/ 97247 h 104638"/>
                <a:gd name="connsiteX8" fmla="*/ 57386 w 68058"/>
                <a:gd name="connsiteY8" fmla="*/ 104423 h 104638"/>
                <a:gd name="connsiteX9" fmla="*/ 60791 w 68058"/>
                <a:gd name="connsiteY9" fmla="*/ 88736 h 104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058" h="104638">
                  <a:moveTo>
                    <a:pt x="60791" y="88736"/>
                  </a:moveTo>
                  <a:cubicBezTo>
                    <a:pt x="54479" y="59050"/>
                    <a:pt x="62100" y="63175"/>
                    <a:pt x="67574" y="71280"/>
                  </a:cubicBezTo>
                  <a:lnTo>
                    <a:pt x="67574" y="71280"/>
                  </a:lnTo>
                  <a:cubicBezTo>
                    <a:pt x="65269" y="67006"/>
                    <a:pt x="63331" y="62542"/>
                    <a:pt x="61786" y="57937"/>
                  </a:cubicBezTo>
                  <a:cubicBezTo>
                    <a:pt x="43911" y="6252"/>
                    <a:pt x="8766" y="321"/>
                    <a:pt x="8766" y="321"/>
                  </a:cubicBezTo>
                  <a:cubicBezTo>
                    <a:pt x="-3844" y="-3909"/>
                    <a:pt x="-9698" y="27505"/>
                    <a:pt x="32598" y="81599"/>
                  </a:cubicBezTo>
                  <a:cubicBezTo>
                    <a:pt x="36042" y="86041"/>
                    <a:pt x="39813" y="90213"/>
                    <a:pt x="43885" y="94078"/>
                  </a:cubicBezTo>
                  <a:lnTo>
                    <a:pt x="47421" y="97247"/>
                  </a:lnTo>
                  <a:cubicBezTo>
                    <a:pt x="50537" y="99909"/>
                    <a:pt x="53877" y="102308"/>
                    <a:pt x="57386" y="104423"/>
                  </a:cubicBezTo>
                  <a:cubicBezTo>
                    <a:pt x="61027" y="105340"/>
                    <a:pt x="63684" y="102511"/>
                    <a:pt x="60791" y="88736"/>
                  </a:cubicBezTo>
                  <a:close/>
                </a:path>
              </a:pathLst>
            </a:custGeom>
            <a:gradFill>
              <a:gsLst>
                <a:gs pos="0">
                  <a:srgbClr val="FFFFFF">
                    <a:alpha val="0"/>
                  </a:srgbClr>
                </a:gs>
                <a:gs pos="80000">
                  <a:srgbClr val="000000"/>
                </a:gs>
              </a:gsLst>
              <a:lin ang="13510120" scaled="1"/>
            </a:gradFill>
            <a:ln w="1309" cap="flat">
              <a:noFill/>
              <a:prstDash val="solid"/>
              <a:miter/>
            </a:ln>
          </p:spPr>
          <p:txBody>
            <a:bodyPr rtlCol="0" anchor="ctr"/>
            <a:lstStyle/>
            <a:p>
              <a:endParaRPr lang="zh-CN" altLang="en-US"/>
            </a:p>
          </p:txBody>
        </p:sp>
        <p:sp>
          <p:nvSpPr>
            <p:cNvPr id="696" name="任意多边形: 形状 695">
              <a:extLst>
                <a:ext uri="{FF2B5EF4-FFF2-40B4-BE49-F238E27FC236}">
                  <a16:creationId xmlns:a16="http://schemas.microsoft.com/office/drawing/2014/main" id="{A02FE640-E111-3FD4-5E14-049D7886B01F}"/>
                </a:ext>
              </a:extLst>
            </p:cNvPr>
            <p:cNvSpPr/>
            <p:nvPr/>
          </p:nvSpPr>
          <p:spPr>
            <a:xfrm>
              <a:off x="5486470" y="3308582"/>
              <a:ext cx="102873" cy="261839"/>
            </a:xfrm>
            <a:custGeom>
              <a:avLst/>
              <a:gdLst>
                <a:gd name="connsiteX0" fmla="*/ 99501 w 102873"/>
                <a:gd name="connsiteY0" fmla="*/ 20695 h 261839"/>
                <a:gd name="connsiteX1" fmla="*/ 85306 w 102873"/>
                <a:gd name="connsiteY1" fmla="*/ 63724 h 261839"/>
                <a:gd name="connsiteX2" fmla="*/ 84586 w 102873"/>
                <a:gd name="connsiteY2" fmla="*/ 163322 h 261839"/>
                <a:gd name="connsiteX3" fmla="*/ 79519 w 102873"/>
                <a:gd name="connsiteY3" fmla="*/ 215125 h 261839"/>
                <a:gd name="connsiteX4" fmla="*/ 74935 w 102873"/>
                <a:gd name="connsiteY4" fmla="*/ 257460 h 261839"/>
                <a:gd name="connsiteX5" fmla="*/ 440 w 102873"/>
                <a:gd name="connsiteY5" fmla="*/ 195535 h 261839"/>
                <a:gd name="connsiteX6" fmla="*/ 15839 w 102873"/>
                <a:gd name="connsiteY6" fmla="*/ 101607 h 261839"/>
                <a:gd name="connsiteX7" fmla="*/ 51483 w 102873"/>
                <a:gd name="connsiteY7" fmla="*/ 700 h 261839"/>
                <a:gd name="connsiteX8" fmla="*/ 99501 w 102873"/>
                <a:gd name="connsiteY8" fmla="*/ 20695 h 261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873" h="261839">
                  <a:moveTo>
                    <a:pt x="99501" y="20695"/>
                  </a:moveTo>
                  <a:cubicBezTo>
                    <a:pt x="99501" y="20695"/>
                    <a:pt x="111902" y="43978"/>
                    <a:pt x="85306" y="63724"/>
                  </a:cubicBezTo>
                  <a:cubicBezTo>
                    <a:pt x="58711" y="83471"/>
                    <a:pt x="115856" y="131607"/>
                    <a:pt x="84586" y="163322"/>
                  </a:cubicBezTo>
                  <a:cubicBezTo>
                    <a:pt x="53316" y="195038"/>
                    <a:pt x="74411" y="209272"/>
                    <a:pt x="79519" y="215125"/>
                  </a:cubicBezTo>
                  <a:cubicBezTo>
                    <a:pt x="87951" y="224789"/>
                    <a:pt x="91487" y="242886"/>
                    <a:pt x="74935" y="257460"/>
                  </a:cubicBezTo>
                  <a:cubicBezTo>
                    <a:pt x="58384" y="272034"/>
                    <a:pt x="-9133" y="249328"/>
                    <a:pt x="440" y="195535"/>
                  </a:cubicBezTo>
                  <a:cubicBezTo>
                    <a:pt x="10012" y="141742"/>
                    <a:pt x="28737" y="127024"/>
                    <a:pt x="15839" y="101607"/>
                  </a:cubicBezTo>
                  <a:cubicBezTo>
                    <a:pt x="2626" y="75575"/>
                    <a:pt x="-359" y="7326"/>
                    <a:pt x="51483" y="700"/>
                  </a:cubicBezTo>
                  <a:cubicBezTo>
                    <a:pt x="93739" y="-4721"/>
                    <a:pt x="99501" y="20695"/>
                    <a:pt x="99501" y="20695"/>
                  </a:cubicBezTo>
                  <a:close/>
                </a:path>
              </a:pathLst>
            </a:custGeom>
            <a:solidFill>
              <a:srgbClr val="D85F52"/>
            </a:solidFill>
            <a:ln w="1309" cap="flat">
              <a:noFill/>
              <a:prstDash val="solid"/>
              <a:miter/>
            </a:ln>
          </p:spPr>
          <p:txBody>
            <a:bodyPr rtlCol="0" anchor="ctr"/>
            <a:lstStyle/>
            <a:p>
              <a:endParaRPr lang="zh-CN" altLang="en-US"/>
            </a:p>
          </p:txBody>
        </p:sp>
        <p:grpSp>
          <p:nvGrpSpPr>
            <p:cNvPr id="697" name="图形 6">
              <a:extLst>
                <a:ext uri="{FF2B5EF4-FFF2-40B4-BE49-F238E27FC236}">
                  <a16:creationId xmlns:a16="http://schemas.microsoft.com/office/drawing/2014/main" id="{4139D8CA-D879-B7FB-3A41-5B05BBB0B176}"/>
                </a:ext>
              </a:extLst>
            </p:cNvPr>
            <p:cNvGrpSpPr/>
            <p:nvPr/>
          </p:nvGrpSpPr>
          <p:grpSpPr>
            <a:xfrm>
              <a:off x="5490315" y="3309039"/>
              <a:ext cx="74433" cy="261374"/>
              <a:chOff x="5490315" y="3309039"/>
              <a:chExt cx="74433" cy="261374"/>
            </a:xfrm>
          </p:grpSpPr>
          <p:sp>
            <p:nvSpPr>
              <p:cNvPr id="839" name="任意多边形: 形状 838">
                <a:extLst>
                  <a:ext uri="{FF2B5EF4-FFF2-40B4-BE49-F238E27FC236}">
                    <a16:creationId xmlns:a16="http://schemas.microsoft.com/office/drawing/2014/main" id="{203E041C-3634-BD38-7121-4B86E262CD33}"/>
                  </a:ext>
                </a:extLst>
              </p:cNvPr>
              <p:cNvSpPr/>
              <p:nvPr/>
            </p:nvSpPr>
            <p:spPr>
              <a:xfrm>
                <a:off x="5537429" y="3309039"/>
                <a:ext cx="3849" cy="615"/>
              </a:xfrm>
              <a:custGeom>
                <a:avLst/>
                <a:gdLst>
                  <a:gd name="connsiteX0" fmla="*/ 2134 w 3849"/>
                  <a:gd name="connsiteY0" fmla="*/ 72 h 615"/>
                  <a:gd name="connsiteX1" fmla="*/ -485 w 3849"/>
                  <a:gd name="connsiteY1" fmla="*/ 557 h 615"/>
                  <a:gd name="connsiteX2" fmla="*/ 3365 w 3849"/>
                  <a:gd name="connsiteY2" fmla="*/ -59 h 615"/>
                </a:gdLst>
                <a:ahLst/>
                <a:cxnLst>
                  <a:cxn ang="0">
                    <a:pos x="connsiteX0" y="connsiteY0"/>
                  </a:cxn>
                  <a:cxn ang="0">
                    <a:pos x="connsiteX1" y="connsiteY1"/>
                  </a:cxn>
                  <a:cxn ang="0">
                    <a:pos x="connsiteX2" y="connsiteY2"/>
                  </a:cxn>
                </a:cxnLst>
                <a:rect l="l" t="t" r="r" b="b"/>
                <a:pathLst>
                  <a:path w="3849" h="615">
                    <a:moveTo>
                      <a:pt x="2134" y="72"/>
                    </a:moveTo>
                    <a:cubicBezTo>
                      <a:pt x="1440" y="164"/>
                      <a:pt x="536" y="321"/>
                      <a:pt x="-485" y="557"/>
                    </a:cubicBezTo>
                    <a:lnTo>
                      <a:pt x="3365" y="-59"/>
                    </a:lnTo>
                    <a:close/>
                  </a:path>
                </a:pathLst>
              </a:custGeom>
              <a:gradFill>
                <a:gsLst>
                  <a:gs pos="0">
                    <a:srgbClr val="FFFFFF">
                      <a:alpha val="0"/>
                    </a:srgbClr>
                  </a:gs>
                  <a:gs pos="80000">
                    <a:srgbClr val="000000"/>
                  </a:gs>
                </a:gsLst>
                <a:lin ang="9696833" scaled="1"/>
              </a:gradFill>
              <a:ln w="1309" cap="flat">
                <a:noFill/>
                <a:prstDash val="solid"/>
                <a:miter/>
              </a:ln>
            </p:spPr>
            <p:txBody>
              <a:bodyPr rtlCol="0" anchor="ctr"/>
              <a:lstStyle/>
              <a:p>
                <a:endParaRPr lang="zh-CN" altLang="en-US"/>
              </a:p>
            </p:txBody>
          </p:sp>
          <p:sp>
            <p:nvSpPr>
              <p:cNvPr id="840" name="任意多边形: 形状 839">
                <a:extLst>
                  <a:ext uri="{FF2B5EF4-FFF2-40B4-BE49-F238E27FC236}">
                    <a16:creationId xmlns:a16="http://schemas.microsoft.com/office/drawing/2014/main" id="{8FA145A0-4A8B-08EA-D431-DBADF766624B}"/>
                  </a:ext>
                </a:extLst>
              </p:cNvPr>
              <p:cNvSpPr/>
              <p:nvPr/>
            </p:nvSpPr>
            <p:spPr>
              <a:xfrm>
                <a:off x="5490315" y="3309654"/>
                <a:ext cx="74433" cy="260758"/>
              </a:xfrm>
              <a:custGeom>
                <a:avLst/>
                <a:gdLst>
                  <a:gd name="connsiteX0" fmla="*/ 65499 w 74433"/>
                  <a:gd name="connsiteY0" fmla="*/ 232398 h 260758"/>
                  <a:gd name="connsiteX1" fmla="*/ 52273 w 74433"/>
                  <a:gd name="connsiteY1" fmla="*/ 169871 h 260758"/>
                  <a:gd name="connsiteX2" fmla="*/ 67057 w 74433"/>
                  <a:gd name="connsiteY2" fmla="*/ 124039 h 260758"/>
                  <a:gd name="connsiteX3" fmla="*/ 50833 w 74433"/>
                  <a:gd name="connsiteY3" fmla="*/ 69684 h 260758"/>
                  <a:gd name="connsiteX4" fmla="*/ 29043 w 74433"/>
                  <a:gd name="connsiteY4" fmla="*/ 22988 h 260758"/>
                  <a:gd name="connsiteX5" fmla="*/ 46577 w 74433"/>
                  <a:gd name="connsiteY5" fmla="*/ -59 h 260758"/>
                  <a:gd name="connsiteX6" fmla="*/ 41915 w 74433"/>
                  <a:gd name="connsiteY6" fmla="*/ 675 h 260758"/>
                  <a:gd name="connsiteX7" fmla="*/ 11994 w 74433"/>
                  <a:gd name="connsiteY7" fmla="*/ 100535 h 260758"/>
                  <a:gd name="connsiteX8" fmla="*/ -485 w 74433"/>
                  <a:gd name="connsiteY8" fmla="*/ 180281 h 260758"/>
                  <a:gd name="connsiteX9" fmla="*/ 9860 w 74433"/>
                  <a:gd name="connsiteY9" fmla="*/ 239757 h 260758"/>
                  <a:gd name="connsiteX10" fmla="*/ 70318 w 74433"/>
                  <a:gd name="connsiteY10" fmla="*/ 257003 h 260758"/>
                  <a:gd name="connsiteX11" fmla="*/ 65499 w 74433"/>
                  <a:gd name="connsiteY11" fmla="*/ 232398 h 260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4433" h="260758">
                    <a:moveTo>
                      <a:pt x="65499" y="232398"/>
                    </a:moveTo>
                    <a:cubicBezTo>
                      <a:pt x="54749" y="212415"/>
                      <a:pt x="37673" y="203249"/>
                      <a:pt x="52273" y="169871"/>
                    </a:cubicBezTo>
                    <a:cubicBezTo>
                      <a:pt x="58323" y="156043"/>
                      <a:pt x="71012" y="144179"/>
                      <a:pt x="67057" y="124039"/>
                    </a:cubicBezTo>
                    <a:cubicBezTo>
                      <a:pt x="63731" y="107016"/>
                      <a:pt x="42099" y="90137"/>
                      <a:pt x="50833" y="69684"/>
                    </a:cubicBezTo>
                    <a:cubicBezTo>
                      <a:pt x="59567" y="49230"/>
                      <a:pt x="33535" y="44804"/>
                      <a:pt x="29043" y="22988"/>
                    </a:cubicBezTo>
                    <a:cubicBezTo>
                      <a:pt x="25691" y="6646"/>
                      <a:pt x="39440" y="1500"/>
                      <a:pt x="46577" y="-59"/>
                    </a:cubicBezTo>
                    <a:lnTo>
                      <a:pt x="41915" y="675"/>
                    </a:lnTo>
                    <a:cubicBezTo>
                      <a:pt x="-3916" y="11465"/>
                      <a:pt x="-708" y="75498"/>
                      <a:pt x="11994" y="100535"/>
                    </a:cubicBezTo>
                    <a:cubicBezTo>
                      <a:pt x="23675" y="123555"/>
                      <a:pt x="9375" y="137815"/>
                      <a:pt x="-485" y="180281"/>
                    </a:cubicBezTo>
                    <a:lnTo>
                      <a:pt x="9860" y="239757"/>
                    </a:lnTo>
                    <a:cubicBezTo>
                      <a:pt x="28192" y="259216"/>
                      <a:pt x="58952" y="265488"/>
                      <a:pt x="70318" y="257003"/>
                    </a:cubicBezTo>
                    <a:cubicBezTo>
                      <a:pt x="76224" y="251306"/>
                      <a:pt x="75137" y="250377"/>
                      <a:pt x="65499" y="232398"/>
                    </a:cubicBezTo>
                    <a:close/>
                  </a:path>
                </a:pathLst>
              </a:custGeom>
              <a:gradFill>
                <a:gsLst>
                  <a:gs pos="0">
                    <a:srgbClr val="FFFFFF">
                      <a:alpha val="0"/>
                    </a:srgbClr>
                  </a:gs>
                  <a:gs pos="80000">
                    <a:srgbClr val="000000"/>
                  </a:gs>
                </a:gsLst>
                <a:lin ang="20489004" scaled="1"/>
              </a:gradFill>
              <a:ln w="1309" cap="flat">
                <a:noFill/>
                <a:prstDash val="solid"/>
                <a:miter/>
              </a:ln>
            </p:spPr>
            <p:txBody>
              <a:bodyPr rtlCol="0" anchor="ctr"/>
              <a:lstStyle/>
              <a:p>
                <a:endParaRPr lang="zh-CN" altLang="en-US"/>
              </a:p>
            </p:txBody>
          </p:sp>
        </p:grpSp>
        <p:sp>
          <p:nvSpPr>
            <p:cNvPr id="698" name="任意多边形: 形状 697">
              <a:extLst>
                <a:ext uri="{FF2B5EF4-FFF2-40B4-BE49-F238E27FC236}">
                  <a16:creationId xmlns:a16="http://schemas.microsoft.com/office/drawing/2014/main" id="{3A68767B-73EB-D83A-B224-03518914F6D5}"/>
                </a:ext>
              </a:extLst>
            </p:cNvPr>
            <p:cNvSpPr/>
            <p:nvPr/>
          </p:nvSpPr>
          <p:spPr>
            <a:xfrm>
              <a:off x="5440594" y="3680338"/>
              <a:ext cx="145206" cy="93548"/>
            </a:xfrm>
            <a:custGeom>
              <a:avLst/>
              <a:gdLst>
                <a:gd name="connsiteX0" fmla="*/ 79170 w 145206"/>
                <a:gd name="connsiteY0" fmla="*/ 62062 h 93548"/>
                <a:gd name="connsiteX1" fmla="*/ 79170 w 145206"/>
                <a:gd name="connsiteY1" fmla="*/ -59 h 93548"/>
                <a:gd name="connsiteX2" fmla="*/ 65067 w 145206"/>
                <a:gd name="connsiteY2" fmla="*/ -59 h 93548"/>
                <a:gd name="connsiteX3" fmla="*/ 65067 w 145206"/>
                <a:gd name="connsiteY3" fmla="*/ 62062 h 93548"/>
                <a:gd name="connsiteX4" fmla="*/ 51671 w 145206"/>
                <a:gd name="connsiteY4" fmla="*/ 77776 h 93548"/>
                <a:gd name="connsiteX5" fmla="*/ 4661 w 145206"/>
                <a:gd name="connsiteY5" fmla="*/ 85253 h 93548"/>
                <a:gd name="connsiteX6" fmla="*/ -485 w 145206"/>
                <a:gd name="connsiteY6" fmla="*/ 91277 h 93548"/>
                <a:gd name="connsiteX7" fmla="*/ -485 w 145206"/>
                <a:gd name="connsiteY7" fmla="*/ 93490 h 93548"/>
                <a:gd name="connsiteX8" fmla="*/ 144722 w 145206"/>
                <a:gd name="connsiteY8" fmla="*/ 93490 h 93548"/>
                <a:gd name="connsiteX9" fmla="*/ 144722 w 145206"/>
                <a:gd name="connsiteY9" fmla="*/ 91316 h 93548"/>
                <a:gd name="connsiteX10" fmla="*/ 139575 w 145206"/>
                <a:gd name="connsiteY10" fmla="*/ 85292 h 93548"/>
                <a:gd name="connsiteX11" fmla="*/ 92553 w 145206"/>
                <a:gd name="connsiteY11" fmla="*/ 77776 h 93548"/>
                <a:gd name="connsiteX12" fmla="*/ 79170 w 145206"/>
                <a:gd name="connsiteY12" fmla="*/ 62062 h 9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206" h="93548">
                  <a:moveTo>
                    <a:pt x="79170" y="62062"/>
                  </a:moveTo>
                  <a:lnTo>
                    <a:pt x="79170" y="-59"/>
                  </a:lnTo>
                  <a:lnTo>
                    <a:pt x="65067" y="-59"/>
                  </a:lnTo>
                  <a:lnTo>
                    <a:pt x="65067" y="62062"/>
                  </a:lnTo>
                  <a:cubicBezTo>
                    <a:pt x="65080" y="69883"/>
                    <a:pt x="59397" y="76545"/>
                    <a:pt x="51671" y="77776"/>
                  </a:cubicBezTo>
                  <a:lnTo>
                    <a:pt x="4661" y="85253"/>
                  </a:lnTo>
                  <a:cubicBezTo>
                    <a:pt x="1702" y="85718"/>
                    <a:pt x="-485" y="88275"/>
                    <a:pt x="-485" y="91277"/>
                  </a:cubicBezTo>
                  <a:lnTo>
                    <a:pt x="-485" y="93490"/>
                  </a:lnTo>
                  <a:lnTo>
                    <a:pt x="144722" y="93490"/>
                  </a:lnTo>
                  <a:lnTo>
                    <a:pt x="144722" y="91316"/>
                  </a:lnTo>
                  <a:cubicBezTo>
                    <a:pt x="144722" y="88316"/>
                    <a:pt x="142535" y="85762"/>
                    <a:pt x="139575" y="85292"/>
                  </a:cubicBezTo>
                  <a:lnTo>
                    <a:pt x="92553" y="77776"/>
                  </a:lnTo>
                  <a:cubicBezTo>
                    <a:pt x="84827" y="76545"/>
                    <a:pt x="79157" y="69880"/>
                    <a:pt x="79170" y="62062"/>
                  </a:cubicBezTo>
                  <a:close/>
                </a:path>
              </a:pathLst>
            </a:custGeom>
            <a:solidFill>
              <a:srgbClr val="AEBDD3"/>
            </a:solidFill>
            <a:ln w="1309" cap="flat">
              <a:noFill/>
              <a:prstDash val="solid"/>
              <a:miter/>
            </a:ln>
          </p:spPr>
          <p:txBody>
            <a:bodyPr rtlCol="0" anchor="ctr"/>
            <a:lstStyle/>
            <a:p>
              <a:endParaRPr lang="zh-CN" altLang="en-US"/>
            </a:p>
          </p:txBody>
        </p:sp>
        <p:sp>
          <p:nvSpPr>
            <p:cNvPr id="699" name="任意多边形: 形状 698">
              <a:extLst>
                <a:ext uri="{FF2B5EF4-FFF2-40B4-BE49-F238E27FC236}">
                  <a16:creationId xmlns:a16="http://schemas.microsoft.com/office/drawing/2014/main" id="{66BE9028-E489-2885-CC0A-E657B6F3BCC3}"/>
                </a:ext>
              </a:extLst>
            </p:cNvPr>
            <p:cNvSpPr/>
            <p:nvPr/>
          </p:nvSpPr>
          <p:spPr>
            <a:xfrm>
              <a:off x="5431939" y="3761760"/>
              <a:ext cx="17311" cy="17311"/>
            </a:xfrm>
            <a:custGeom>
              <a:avLst/>
              <a:gdLst>
                <a:gd name="connsiteX0" fmla="*/ 16826 w 17311"/>
                <a:gd name="connsiteY0" fmla="*/ 8597 h 17311"/>
                <a:gd name="connsiteX1" fmla="*/ 8170 w 17311"/>
                <a:gd name="connsiteY1" fmla="*/ 17253 h 17311"/>
                <a:gd name="connsiteX2" fmla="*/ -485 w 17311"/>
                <a:gd name="connsiteY2" fmla="*/ 8597 h 17311"/>
                <a:gd name="connsiteX3" fmla="*/ 8170 w 17311"/>
                <a:gd name="connsiteY3" fmla="*/ -59 h 17311"/>
                <a:gd name="connsiteX4" fmla="*/ 16826 w 17311"/>
                <a:gd name="connsiteY4" fmla="*/ 8597 h 17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1" h="17311">
                  <a:moveTo>
                    <a:pt x="16826" y="8597"/>
                  </a:moveTo>
                  <a:cubicBezTo>
                    <a:pt x="16826" y="13378"/>
                    <a:pt x="12950" y="17253"/>
                    <a:pt x="8170" y="17253"/>
                  </a:cubicBezTo>
                  <a:cubicBezTo>
                    <a:pt x="3391" y="17253"/>
                    <a:pt x="-485" y="13378"/>
                    <a:pt x="-485" y="8597"/>
                  </a:cubicBezTo>
                  <a:cubicBezTo>
                    <a:pt x="-485" y="3816"/>
                    <a:pt x="3391" y="-59"/>
                    <a:pt x="8170" y="-59"/>
                  </a:cubicBezTo>
                  <a:cubicBezTo>
                    <a:pt x="12950" y="-59"/>
                    <a:pt x="16826" y="3816"/>
                    <a:pt x="16826" y="8597"/>
                  </a:cubicBezTo>
                  <a:close/>
                </a:path>
              </a:pathLst>
            </a:custGeom>
            <a:solidFill>
              <a:srgbClr val="1B1C37"/>
            </a:solidFill>
            <a:ln w="1309" cap="flat">
              <a:noFill/>
              <a:prstDash val="solid"/>
              <a:miter/>
            </a:ln>
          </p:spPr>
          <p:txBody>
            <a:bodyPr rtlCol="0" anchor="ctr"/>
            <a:lstStyle/>
            <a:p>
              <a:endParaRPr lang="zh-CN" altLang="en-US"/>
            </a:p>
          </p:txBody>
        </p:sp>
        <p:sp>
          <p:nvSpPr>
            <p:cNvPr id="700" name="任意多边形: 形状 699">
              <a:extLst>
                <a:ext uri="{FF2B5EF4-FFF2-40B4-BE49-F238E27FC236}">
                  <a16:creationId xmlns:a16="http://schemas.microsoft.com/office/drawing/2014/main" id="{5C4AD8B7-4349-7C91-74CB-17C1C003C09A}"/>
                </a:ext>
              </a:extLst>
            </p:cNvPr>
            <p:cNvSpPr/>
            <p:nvPr/>
          </p:nvSpPr>
          <p:spPr>
            <a:xfrm>
              <a:off x="5577146" y="3761760"/>
              <a:ext cx="17310" cy="17311"/>
            </a:xfrm>
            <a:custGeom>
              <a:avLst/>
              <a:gdLst>
                <a:gd name="connsiteX0" fmla="*/ 16826 w 17310"/>
                <a:gd name="connsiteY0" fmla="*/ 8597 h 17311"/>
                <a:gd name="connsiteX1" fmla="*/ 8170 w 17310"/>
                <a:gd name="connsiteY1" fmla="*/ 17253 h 17311"/>
                <a:gd name="connsiteX2" fmla="*/ -485 w 17310"/>
                <a:gd name="connsiteY2" fmla="*/ 8597 h 17311"/>
                <a:gd name="connsiteX3" fmla="*/ 8170 w 17310"/>
                <a:gd name="connsiteY3" fmla="*/ -59 h 17311"/>
                <a:gd name="connsiteX4" fmla="*/ 16826 w 17310"/>
                <a:gd name="connsiteY4" fmla="*/ 8597 h 17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0" h="17311">
                  <a:moveTo>
                    <a:pt x="16826" y="8597"/>
                  </a:moveTo>
                  <a:cubicBezTo>
                    <a:pt x="16826" y="13378"/>
                    <a:pt x="12950" y="17253"/>
                    <a:pt x="8170" y="17253"/>
                  </a:cubicBezTo>
                  <a:cubicBezTo>
                    <a:pt x="3391" y="17253"/>
                    <a:pt x="-485" y="13378"/>
                    <a:pt x="-485" y="8597"/>
                  </a:cubicBezTo>
                  <a:cubicBezTo>
                    <a:pt x="-485" y="3816"/>
                    <a:pt x="3391" y="-59"/>
                    <a:pt x="8170" y="-59"/>
                  </a:cubicBezTo>
                  <a:cubicBezTo>
                    <a:pt x="12950" y="-59"/>
                    <a:pt x="16826" y="3816"/>
                    <a:pt x="16826" y="8597"/>
                  </a:cubicBezTo>
                  <a:close/>
                </a:path>
              </a:pathLst>
            </a:custGeom>
            <a:solidFill>
              <a:srgbClr val="1B1C37"/>
            </a:solidFill>
            <a:ln w="1309" cap="flat">
              <a:noFill/>
              <a:prstDash val="solid"/>
              <a:miter/>
            </a:ln>
          </p:spPr>
          <p:txBody>
            <a:bodyPr rtlCol="0" anchor="ctr"/>
            <a:lstStyle/>
            <a:p>
              <a:endParaRPr lang="zh-CN" altLang="en-US"/>
            </a:p>
          </p:txBody>
        </p:sp>
        <p:sp>
          <p:nvSpPr>
            <p:cNvPr id="701" name="任意多边形: 形状 700">
              <a:extLst>
                <a:ext uri="{FF2B5EF4-FFF2-40B4-BE49-F238E27FC236}">
                  <a16:creationId xmlns:a16="http://schemas.microsoft.com/office/drawing/2014/main" id="{50B09803-9B48-BC99-0A56-B3C61468EF62}"/>
                </a:ext>
              </a:extLst>
            </p:cNvPr>
            <p:cNvSpPr/>
            <p:nvPr/>
          </p:nvSpPr>
          <p:spPr>
            <a:xfrm>
              <a:off x="5440594" y="3753354"/>
              <a:ext cx="61243" cy="20532"/>
            </a:xfrm>
            <a:custGeom>
              <a:avLst/>
              <a:gdLst>
                <a:gd name="connsiteX0" fmla="*/ 49877 w 61243"/>
                <a:gd name="connsiteY0" fmla="*/ 14634 h 20532"/>
                <a:gd name="connsiteX1" fmla="*/ 60759 w 61243"/>
                <a:gd name="connsiteY1" fmla="*/ -59 h 20532"/>
                <a:gd name="connsiteX2" fmla="*/ 51671 w 61243"/>
                <a:gd name="connsiteY2" fmla="*/ 4786 h 20532"/>
                <a:gd name="connsiteX3" fmla="*/ 4661 w 61243"/>
                <a:gd name="connsiteY3" fmla="*/ 12263 h 20532"/>
                <a:gd name="connsiteX4" fmla="*/ -485 w 61243"/>
                <a:gd name="connsiteY4" fmla="*/ 18287 h 20532"/>
                <a:gd name="connsiteX5" fmla="*/ -485 w 61243"/>
                <a:gd name="connsiteY5" fmla="*/ 20474 h 20532"/>
                <a:gd name="connsiteX6" fmla="*/ 49877 w 61243"/>
                <a:gd name="connsiteY6" fmla="*/ 20474 h 20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243" h="20532">
                  <a:moveTo>
                    <a:pt x="49877" y="14634"/>
                  </a:moveTo>
                  <a:lnTo>
                    <a:pt x="60759" y="-59"/>
                  </a:lnTo>
                  <a:cubicBezTo>
                    <a:pt x="58350" y="2521"/>
                    <a:pt x="55155" y="4226"/>
                    <a:pt x="51671" y="4786"/>
                  </a:cubicBezTo>
                  <a:lnTo>
                    <a:pt x="4661" y="12263"/>
                  </a:lnTo>
                  <a:cubicBezTo>
                    <a:pt x="1702" y="12728"/>
                    <a:pt x="-485" y="15286"/>
                    <a:pt x="-485" y="18287"/>
                  </a:cubicBezTo>
                  <a:lnTo>
                    <a:pt x="-485" y="20474"/>
                  </a:lnTo>
                  <a:lnTo>
                    <a:pt x="49877" y="20474"/>
                  </a:lnTo>
                  <a:close/>
                </a:path>
              </a:pathLst>
            </a:custGeom>
            <a:gradFill>
              <a:gsLst>
                <a:gs pos="0">
                  <a:srgbClr val="FFFFFF">
                    <a:alpha val="0"/>
                  </a:srgbClr>
                </a:gs>
                <a:gs pos="80000">
                  <a:srgbClr val="000000"/>
                </a:gs>
              </a:gsLst>
              <a:lin ang="13927476" scaled="1"/>
            </a:gradFill>
            <a:ln w="1309" cap="flat">
              <a:noFill/>
              <a:prstDash val="solid"/>
              <a:miter/>
            </a:ln>
          </p:spPr>
          <p:txBody>
            <a:bodyPr rtlCol="0" anchor="ctr"/>
            <a:lstStyle/>
            <a:p>
              <a:endParaRPr lang="zh-CN" altLang="en-US"/>
            </a:p>
          </p:txBody>
        </p:sp>
        <p:sp>
          <p:nvSpPr>
            <p:cNvPr id="702" name="任意多边形: 形状 701">
              <a:extLst>
                <a:ext uri="{FF2B5EF4-FFF2-40B4-BE49-F238E27FC236}">
                  <a16:creationId xmlns:a16="http://schemas.microsoft.com/office/drawing/2014/main" id="{07B67458-F630-7BDC-FDE0-F7DE18C0861F}"/>
                </a:ext>
              </a:extLst>
            </p:cNvPr>
            <p:cNvSpPr/>
            <p:nvPr/>
          </p:nvSpPr>
          <p:spPr>
            <a:xfrm>
              <a:off x="5505583" y="3680338"/>
              <a:ext cx="14259" cy="66272"/>
            </a:xfrm>
            <a:custGeom>
              <a:avLst/>
              <a:gdLst>
                <a:gd name="connsiteX0" fmla="*/ 13775 w 14259"/>
                <a:gd name="connsiteY0" fmla="*/ -59 h 66272"/>
                <a:gd name="connsiteX1" fmla="*/ 78 w 14259"/>
                <a:gd name="connsiteY1" fmla="*/ -59 h 66272"/>
                <a:gd name="connsiteX2" fmla="*/ 78 w 14259"/>
                <a:gd name="connsiteY2" fmla="*/ 62062 h 66272"/>
                <a:gd name="connsiteX3" fmla="*/ -485 w 14259"/>
                <a:gd name="connsiteY3" fmla="*/ 66213 h 66272"/>
                <a:gd name="connsiteX4" fmla="*/ 13775 w 14259"/>
                <a:gd name="connsiteY4" fmla="*/ 23001 h 66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59" h="66272">
                  <a:moveTo>
                    <a:pt x="13775" y="-59"/>
                  </a:moveTo>
                  <a:lnTo>
                    <a:pt x="78" y="-59"/>
                  </a:lnTo>
                  <a:lnTo>
                    <a:pt x="78" y="62062"/>
                  </a:lnTo>
                  <a:cubicBezTo>
                    <a:pt x="78" y="63465"/>
                    <a:pt x="-105" y="64862"/>
                    <a:pt x="-485" y="66213"/>
                  </a:cubicBezTo>
                  <a:lnTo>
                    <a:pt x="13775" y="23001"/>
                  </a:lnTo>
                  <a:close/>
                </a:path>
              </a:pathLst>
            </a:custGeom>
            <a:gradFill>
              <a:gsLst>
                <a:gs pos="0">
                  <a:srgbClr val="FFFFFF">
                    <a:alpha val="0"/>
                  </a:srgbClr>
                </a:gs>
                <a:gs pos="80000">
                  <a:srgbClr val="000000"/>
                </a:gs>
              </a:gsLst>
              <a:lin ang="13927375" scaled="1"/>
            </a:gradFill>
            <a:ln w="1309" cap="flat">
              <a:noFill/>
              <a:prstDash val="solid"/>
              <a:miter/>
            </a:ln>
          </p:spPr>
          <p:txBody>
            <a:bodyPr rtlCol="0" anchor="ctr"/>
            <a:lstStyle/>
            <a:p>
              <a:endParaRPr lang="zh-CN" altLang="en-US"/>
            </a:p>
          </p:txBody>
        </p:sp>
        <p:sp>
          <p:nvSpPr>
            <p:cNvPr id="703" name="任意多边形: 形状 702">
              <a:extLst>
                <a:ext uri="{FF2B5EF4-FFF2-40B4-BE49-F238E27FC236}">
                  <a16:creationId xmlns:a16="http://schemas.microsoft.com/office/drawing/2014/main" id="{52296568-D61A-D2D5-C7A0-9C719F235B41}"/>
                </a:ext>
              </a:extLst>
            </p:cNvPr>
            <p:cNvSpPr/>
            <p:nvPr/>
          </p:nvSpPr>
          <p:spPr>
            <a:xfrm>
              <a:off x="5504051" y="3750381"/>
              <a:ext cx="1309" cy="1309"/>
            </a:xfrm>
            <a:custGeom>
              <a:avLst/>
              <a:gdLst>
                <a:gd name="connsiteX0" fmla="*/ -485 w 1309"/>
                <a:gd name="connsiteY0" fmla="*/ -59 h 1309"/>
                <a:gd name="connsiteX1" fmla="*/ -485 w 1309"/>
                <a:gd name="connsiteY1" fmla="*/ -59 h 1309"/>
                <a:gd name="connsiteX2" fmla="*/ -485 w 1309"/>
                <a:gd name="connsiteY2" fmla="*/ -59 h 1309"/>
              </a:gdLst>
              <a:ahLst/>
              <a:cxnLst>
                <a:cxn ang="0">
                  <a:pos x="connsiteX0" y="connsiteY0"/>
                </a:cxn>
                <a:cxn ang="0">
                  <a:pos x="connsiteX1" y="connsiteY1"/>
                </a:cxn>
                <a:cxn ang="0">
                  <a:pos x="connsiteX2" y="connsiteY2"/>
                </a:cxn>
              </a:cxnLst>
              <a:rect l="l" t="t" r="r" b="b"/>
              <a:pathLst>
                <a:path w="1309" h="1309">
                  <a:moveTo>
                    <a:pt x="-485" y="-59"/>
                  </a:moveTo>
                  <a:lnTo>
                    <a:pt x="-485" y="-59"/>
                  </a:lnTo>
                  <a:lnTo>
                    <a:pt x="-485" y="-59"/>
                  </a:lnTo>
                  <a:close/>
                </a:path>
              </a:pathLst>
            </a:custGeom>
            <a:gradFill>
              <a:gsLst>
                <a:gs pos="0">
                  <a:srgbClr val="FFFFFF">
                    <a:alpha val="0"/>
                  </a:srgbClr>
                </a:gs>
                <a:gs pos="80000">
                  <a:srgbClr val="000000"/>
                </a:gs>
              </a:gsLst>
              <a:lin ang="16200000" scaled="1"/>
            </a:gradFill>
            <a:ln w="1309" cap="flat">
              <a:noFill/>
              <a:prstDash val="solid"/>
              <a:miter/>
            </a:ln>
          </p:spPr>
          <p:txBody>
            <a:bodyPr rtlCol="0" anchor="ctr"/>
            <a:lstStyle/>
            <a:p>
              <a:endParaRPr lang="zh-CN" altLang="en-US"/>
            </a:p>
          </p:txBody>
        </p:sp>
        <p:sp>
          <p:nvSpPr>
            <p:cNvPr id="704" name="任意多边形: 形状 703">
              <a:extLst>
                <a:ext uri="{FF2B5EF4-FFF2-40B4-BE49-F238E27FC236}">
                  <a16:creationId xmlns:a16="http://schemas.microsoft.com/office/drawing/2014/main" id="{886819AD-19FC-D068-A594-771DD735A28D}"/>
                </a:ext>
              </a:extLst>
            </p:cNvPr>
            <p:cNvSpPr/>
            <p:nvPr/>
          </p:nvSpPr>
          <p:spPr>
            <a:xfrm>
              <a:off x="5419252" y="3410222"/>
              <a:ext cx="213800" cy="270103"/>
            </a:xfrm>
            <a:custGeom>
              <a:avLst/>
              <a:gdLst>
                <a:gd name="connsiteX0" fmla="*/ 174890 w 213800"/>
                <a:gd name="connsiteY0" fmla="*/ 270044 h 270103"/>
                <a:gd name="connsiteX1" fmla="*/ 64305 w 213800"/>
                <a:gd name="connsiteY1" fmla="*/ 270044 h 270103"/>
                <a:gd name="connsiteX2" fmla="*/ 3532 w 213800"/>
                <a:gd name="connsiteY2" fmla="*/ 242545 h 270103"/>
                <a:gd name="connsiteX3" fmla="*/ 38731 w 213800"/>
                <a:gd name="connsiteY3" fmla="*/ 8229 h 270103"/>
                <a:gd name="connsiteX4" fmla="*/ 121778 w 213800"/>
                <a:gd name="connsiteY4" fmla="*/ 8046 h 270103"/>
                <a:gd name="connsiteX5" fmla="*/ 144824 w 213800"/>
                <a:gd name="connsiteY5" fmla="*/ 236299 h 270103"/>
                <a:gd name="connsiteX6" fmla="*/ 202035 w 213800"/>
                <a:gd name="connsiteY6" fmla="*/ 239416 h 270103"/>
                <a:gd name="connsiteX7" fmla="*/ 213296 w 213800"/>
                <a:gd name="connsiteY7" fmla="*/ 254606 h 270103"/>
                <a:gd name="connsiteX8" fmla="*/ 191651 w 213800"/>
                <a:gd name="connsiteY8" fmla="*/ 269389 h 270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800" h="270103">
                  <a:moveTo>
                    <a:pt x="174890" y="270044"/>
                  </a:moveTo>
                  <a:lnTo>
                    <a:pt x="64305" y="270044"/>
                  </a:lnTo>
                  <a:cubicBezTo>
                    <a:pt x="64305" y="270044"/>
                    <a:pt x="14768" y="270581"/>
                    <a:pt x="3532" y="242545"/>
                  </a:cubicBezTo>
                  <a:cubicBezTo>
                    <a:pt x="-9627" y="209743"/>
                    <a:pt x="11481" y="22359"/>
                    <a:pt x="38731" y="8229"/>
                  </a:cubicBezTo>
                  <a:cubicBezTo>
                    <a:pt x="65981" y="-5900"/>
                    <a:pt x="117653" y="792"/>
                    <a:pt x="121778" y="8046"/>
                  </a:cubicBezTo>
                  <a:cubicBezTo>
                    <a:pt x="125902" y="15301"/>
                    <a:pt x="85113" y="238290"/>
                    <a:pt x="144824" y="236299"/>
                  </a:cubicBezTo>
                  <a:lnTo>
                    <a:pt x="202035" y="239416"/>
                  </a:lnTo>
                  <a:cubicBezTo>
                    <a:pt x="202035" y="239416"/>
                    <a:pt x="212511" y="238800"/>
                    <a:pt x="213296" y="254606"/>
                  </a:cubicBezTo>
                  <a:cubicBezTo>
                    <a:pt x="214082" y="270411"/>
                    <a:pt x="191651" y="269389"/>
                    <a:pt x="191651" y="269389"/>
                  </a:cubicBezTo>
                  <a:close/>
                </a:path>
              </a:pathLst>
            </a:custGeom>
            <a:solidFill>
              <a:srgbClr val="284FBC"/>
            </a:solidFill>
            <a:ln w="1309" cap="flat">
              <a:noFill/>
              <a:prstDash val="solid"/>
              <a:miter/>
            </a:ln>
          </p:spPr>
          <p:txBody>
            <a:bodyPr rtlCol="0" anchor="ctr"/>
            <a:lstStyle/>
            <a:p>
              <a:endParaRPr lang="zh-CN" altLang="en-US"/>
            </a:p>
          </p:txBody>
        </p:sp>
        <p:sp>
          <p:nvSpPr>
            <p:cNvPr id="705" name="任意多边形: 形状 704">
              <a:extLst>
                <a:ext uri="{FF2B5EF4-FFF2-40B4-BE49-F238E27FC236}">
                  <a16:creationId xmlns:a16="http://schemas.microsoft.com/office/drawing/2014/main" id="{4DA5DA7A-53E6-9AB6-2A13-EE2C2E645517}"/>
                </a:ext>
              </a:extLst>
            </p:cNvPr>
            <p:cNvSpPr/>
            <p:nvPr/>
          </p:nvSpPr>
          <p:spPr>
            <a:xfrm>
              <a:off x="5552553" y="3643280"/>
              <a:ext cx="66560" cy="14524"/>
            </a:xfrm>
            <a:custGeom>
              <a:avLst/>
              <a:gdLst>
                <a:gd name="connsiteX0" fmla="*/ 66075 w 66560"/>
                <a:gd name="connsiteY0" fmla="*/ 6253 h 14524"/>
                <a:gd name="connsiteX1" fmla="*/ 11575 w 66560"/>
                <a:gd name="connsiteY1" fmla="*/ 3281 h 14524"/>
                <a:gd name="connsiteX2" fmla="*/ -485 w 66560"/>
                <a:gd name="connsiteY2" fmla="*/ -59 h 14524"/>
                <a:gd name="connsiteX3" fmla="*/ -485 w 66560"/>
                <a:gd name="connsiteY3" fmla="*/ -59 h 14524"/>
                <a:gd name="connsiteX4" fmla="*/ 66075 w 66560"/>
                <a:gd name="connsiteY4" fmla="*/ 6253 h 14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60" h="14524">
                  <a:moveTo>
                    <a:pt x="66075" y="6253"/>
                  </a:moveTo>
                  <a:lnTo>
                    <a:pt x="11575" y="3281"/>
                  </a:lnTo>
                  <a:cubicBezTo>
                    <a:pt x="7307" y="3482"/>
                    <a:pt x="3077" y="2313"/>
                    <a:pt x="-485" y="-59"/>
                  </a:cubicBezTo>
                  <a:lnTo>
                    <a:pt x="-485" y="-59"/>
                  </a:lnTo>
                  <a:cubicBezTo>
                    <a:pt x="29633" y="28409"/>
                    <a:pt x="66075" y="6253"/>
                    <a:pt x="66075" y="6253"/>
                  </a:cubicBezTo>
                  <a:close/>
                </a:path>
              </a:pathLst>
            </a:custGeom>
            <a:gradFill>
              <a:gsLst>
                <a:gs pos="0">
                  <a:srgbClr val="FFFFFF">
                    <a:alpha val="0"/>
                  </a:srgbClr>
                </a:gs>
                <a:gs pos="80000">
                  <a:srgbClr val="000000"/>
                </a:gs>
              </a:gsLst>
              <a:lin ang="16200000" scaled="1"/>
            </a:gradFill>
            <a:ln w="1309" cap="flat">
              <a:noFill/>
              <a:prstDash val="solid"/>
              <a:miter/>
            </a:ln>
          </p:spPr>
          <p:txBody>
            <a:bodyPr rtlCol="0" anchor="ctr"/>
            <a:lstStyle/>
            <a:p>
              <a:endParaRPr lang="zh-CN" altLang="en-US"/>
            </a:p>
          </p:txBody>
        </p:sp>
        <p:sp>
          <p:nvSpPr>
            <p:cNvPr id="706" name="任意多边形: 形状 705">
              <a:extLst>
                <a:ext uri="{FF2B5EF4-FFF2-40B4-BE49-F238E27FC236}">
                  <a16:creationId xmlns:a16="http://schemas.microsoft.com/office/drawing/2014/main" id="{4C2FA711-9E5B-DA8F-9C95-3C563508B8BE}"/>
                </a:ext>
              </a:extLst>
            </p:cNvPr>
            <p:cNvSpPr/>
            <p:nvPr/>
          </p:nvSpPr>
          <p:spPr>
            <a:xfrm>
              <a:off x="5419303" y="3418552"/>
              <a:ext cx="201100" cy="261852"/>
            </a:xfrm>
            <a:custGeom>
              <a:avLst/>
              <a:gdLst>
                <a:gd name="connsiteX0" fmla="*/ 200583 w 201100"/>
                <a:gd name="connsiteY0" fmla="*/ 254604 h 261852"/>
                <a:gd name="connsiteX1" fmla="*/ 189321 w 201100"/>
                <a:gd name="connsiteY1" fmla="*/ 239414 h 261852"/>
                <a:gd name="connsiteX2" fmla="*/ 132111 w 201100"/>
                <a:gd name="connsiteY2" fmla="*/ 236298 h 261852"/>
                <a:gd name="connsiteX3" fmla="*/ 109065 w 201100"/>
                <a:gd name="connsiteY3" fmla="*/ 8045 h 261852"/>
                <a:gd name="connsiteX4" fmla="*/ 33272 w 201100"/>
                <a:gd name="connsiteY4" fmla="*/ 5138 h 261852"/>
                <a:gd name="connsiteX5" fmla="*/ 3534 w 201100"/>
                <a:gd name="connsiteY5" fmla="*/ 234294 h 261852"/>
                <a:gd name="connsiteX6" fmla="*/ 64307 w 201100"/>
                <a:gd name="connsiteY6" fmla="*/ 261793 h 261852"/>
                <a:gd name="connsiteX7" fmla="*/ 174839 w 201100"/>
                <a:gd name="connsiteY7" fmla="*/ 261793 h 261852"/>
                <a:gd name="connsiteX8" fmla="*/ 191652 w 201100"/>
                <a:gd name="connsiteY8" fmla="*/ 261178 h 261852"/>
                <a:gd name="connsiteX9" fmla="*/ 199614 w 201100"/>
                <a:gd name="connsiteY9" fmla="*/ 260510 h 261852"/>
                <a:gd name="connsiteX10" fmla="*/ 200583 w 201100"/>
                <a:gd name="connsiteY10" fmla="*/ 254604 h 261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1100" h="261852">
                  <a:moveTo>
                    <a:pt x="200583" y="254604"/>
                  </a:moveTo>
                  <a:cubicBezTo>
                    <a:pt x="199745" y="238799"/>
                    <a:pt x="189321" y="239414"/>
                    <a:pt x="189321" y="239414"/>
                  </a:cubicBezTo>
                  <a:lnTo>
                    <a:pt x="132111" y="236298"/>
                  </a:lnTo>
                  <a:cubicBezTo>
                    <a:pt x="72426" y="238288"/>
                    <a:pt x="113176" y="15286"/>
                    <a:pt x="109065" y="8045"/>
                  </a:cubicBezTo>
                  <a:cubicBezTo>
                    <a:pt x="105280" y="1393"/>
                    <a:pt x="61518" y="-4788"/>
                    <a:pt x="33272" y="5138"/>
                  </a:cubicBezTo>
                  <a:cubicBezTo>
                    <a:pt x="8772" y="38843"/>
                    <a:pt x="-8736" y="203679"/>
                    <a:pt x="3534" y="234294"/>
                  </a:cubicBezTo>
                  <a:cubicBezTo>
                    <a:pt x="14770" y="262291"/>
                    <a:pt x="64307" y="261793"/>
                    <a:pt x="64307" y="261793"/>
                  </a:cubicBezTo>
                  <a:lnTo>
                    <a:pt x="174839" y="261793"/>
                  </a:lnTo>
                  <a:lnTo>
                    <a:pt x="191652" y="261178"/>
                  </a:lnTo>
                  <a:cubicBezTo>
                    <a:pt x="194324" y="261240"/>
                    <a:pt x="196995" y="261016"/>
                    <a:pt x="199614" y="260510"/>
                  </a:cubicBezTo>
                  <a:cubicBezTo>
                    <a:pt x="200400" y="258645"/>
                    <a:pt x="200727" y="256622"/>
                    <a:pt x="200583" y="254604"/>
                  </a:cubicBezTo>
                  <a:close/>
                </a:path>
              </a:pathLst>
            </a:custGeom>
            <a:gradFill>
              <a:gsLst>
                <a:gs pos="0">
                  <a:srgbClr val="FFFFFF">
                    <a:alpha val="0"/>
                  </a:srgbClr>
                </a:gs>
                <a:gs pos="80000">
                  <a:srgbClr val="000000"/>
                </a:gs>
              </a:gsLst>
              <a:lin ang="16200000" scaled="1"/>
            </a:gradFill>
            <a:ln w="1309" cap="flat">
              <a:noFill/>
              <a:prstDash val="solid"/>
              <a:miter/>
            </a:ln>
          </p:spPr>
          <p:txBody>
            <a:bodyPr rtlCol="0" anchor="ctr"/>
            <a:lstStyle/>
            <a:p>
              <a:endParaRPr lang="zh-CN" altLang="en-US"/>
            </a:p>
          </p:txBody>
        </p:sp>
        <p:sp>
          <p:nvSpPr>
            <p:cNvPr id="707" name="任意多边形: 形状 706">
              <a:extLst>
                <a:ext uri="{FF2B5EF4-FFF2-40B4-BE49-F238E27FC236}">
                  <a16:creationId xmlns:a16="http://schemas.microsoft.com/office/drawing/2014/main" id="{16085511-985B-50F4-1FBD-CA5A6383604F}"/>
                </a:ext>
              </a:extLst>
            </p:cNvPr>
            <p:cNvSpPr/>
            <p:nvPr/>
          </p:nvSpPr>
          <p:spPr>
            <a:xfrm>
              <a:off x="5643077" y="3296586"/>
              <a:ext cx="275406" cy="171251"/>
            </a:xfrm>
            <a:custGeom>
              <a:avLst/>
              <a:gdLst>
                <a:gd name="connsiteX0" fmla="*/ 260885 w 275406"/>
                <a:gd name="connsiteY0" fmla="*/ 0 h 171251"/>
                <a:gd name="connsiteX1" fmla="*/ 275407 w 275406"/>
                <a:gd name="connsiteY1" fmla="*/ 0 h 171251"/>
                <a:gd name="connsiteX2" fmla="*/ 275407 w 275406"/>
                <a:gd name="connsiteY2" fmla="*/ 171252 h 171251"/>
                <a:gd name="connsiteX3" fmla="*/ 260885 w 275406"/>
                <a:gd name="connsiteY3" fmla="*/ 171252 h 171251"/>
                <a:gd name="connsiteX4" fmla="*/ 14522 w 275406"/>
                <a:gd name="connsiteY4" fmla="*/ 171252 h 171251"/>
                <a:gd name="connsiteX5" fmla="*/ 0 w 275406"/>
                <a:gd name="connsiteY5" fmla="*/ 171252 h 171251"/>
                <a:gd name="connsiteX6" fmla="*/ 0 w 275406"/>
                <a:gd name="connsiteY6" fmla="*/ 0 h 171251"/>
                <a:gd name="connsiteX7" fmla="*/ 14522 w 275406"/>
                <a:gd name="connsiteY7" fmla="*/ 0 h 171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5406" h="171251">
                  <a:moveTo>
                    <a:pt x="260885" y="0"/>
                  </a:moveTo>
                  <a:cubicBezTo>
                    <a:pt x="268906" y="0"/>
                    <a:pt x="275407" y="0"/>
                    <a:pt x="275407" y="0"/>
                  </a:cubicBezTo>
                  <a:lnTo>
                    <a:pt x="275407" y="171252"/>
                  </a:lnTo>
                  <a:cubicBezTo>
                    <a:pt x="275407" y="171252"/>
                    <a:pt x="268905" y="171252"/>
                    <a:pt x="260885" y="171252"/>
                  </a:cubicBezTo>
                  <a:lnTo>
                    <a:pt x="14522" y="171252"/>
                  </a:lnTo>
                  <a:cubicBezTo>
                    <a:pt x="6502" y="171252"/>
                    <a:pt x="0" y="171252"/>
                    <a:pt x="0" y="171252"/>
                  </a:cubicBezTo>
                  <a:lnTo>
                    <a:pt x="0" y="0"/>
                  </a:lnTo>
                  <a:cubicBezTo>
                    <a:pt x="0" y="0"/>
                    <a:pt x="6502" y="0"/>
                    <a:pt x="14522" y="0"/>
                  </a:cubicBezTo>
                  <a:close/>
                </a:path>
              </a:pathLst>
            </a:custGeom>
            <a:solidFill>
              <a:srgbClr val="CCDEF2"/>
            </a:solidFill>
            <a:ln w="1309" cap="flat">
              <a:noFill/>
              <a:prstDash val="solid"/>
              <a:miter/>
            </a:ln>
          </p:spPr>
          <p:txBody>
            <a:bodyPr rtlCol="0" anchor="ctr"/>
            <a:lstStyle/>
            <a:p>
              <a:endParaRPr lang="zh-CN" altLang="en-US"/>
            </a:p>
          </p:txBody>
        </p:sp>
        <p:sp>
          <p:nvSpPr>
            <p:cNvPr id="708" name="任意多边形: 形状 707">
              <a:extLst>
                <a:ext uri="{FF2B5EF4-FFF2-40B4-BE49-F238E27FC236}">
                  <a16:creationId xmlns:a16="http://schemas.microsoft.com/office/drawing/2014/main" id="{956B5C63-8361-695B-2D65-18B2DA2C2B1E}"/>
                </a:ext>
              </a:extLst>
            </p:cNvPr>
            <p:cNvSpPr/>
            <p:nvPr/>
          </p:nvSpPr>
          <p:spPr>
            <a:xfrm>
              <a:off x="5888157" y="3296586"/>
              <a:ext cx="30327" cy="171251"/>
            </a:xfrm>
            <a:custGeom>
              <a:avLst/>
              <a:gdLst>
                <a:gd name="connsiteX0" fmla="*/ 15321 w 30327"/>
                <a:gd name="connsiteY0" fmla="*/ -59 h 171251"/>
                <a:gd name="connsiteX1" fmla="*/ -485 w 30327"/>
                <a:gd name="connsiteY1" fmla="*/ -59 h 171251"/>
                <a:gd name="connsiteX2" fmla="*/ 14024 w 30327"/>
                <a:gd name="connsiteY2" fmla="*/ 14450 h 171251"/>
                <a:gd name="connsiteX3" fmla="*/ 14024 w 30327"/>
                <a:gd name="connsiteY3" fmla="*/ 14463 h 171251"/>
                <a:gd name="connsiteX4" fmla="*/ 14024 w 30327"/>
                <a:gd name="connsiteY4" fmla="*/ 156684 h 171251"/>
                <a:gd name="connsiteX5" fmla="*/ -485 w 30327"/>
                <a:gd name="connsiteY5" fmla="*/ 171193 h 171251"/>
                <a:gd name="connsiteX6" fmla="*/ 15321 w 30327"/>
                <a:gd name="connsiteY6" fmla="*/ 171193 h 171251"/>
                <a:gd name="connsiteX7" fmla="*/ 29842 w 30327"/>
                <a:gd name="connsiteY7" fmla="*/ 156698 h 171251"/>
                <a:gd name="connsiteX8" fmla="*/ 29842 w 30327"/>
                <a:gd name="connsiteY8" fmla="*/ 156684 h 171251"/>
                <a:gd name="connsiteX9" fmla="*/ 29842 w 30327"/>
                <a:gd name="connsiteY9" fmla="*/ 14463 h 171251"/>
                <a:gd name="connsiteX10" fmla="*/ 15347 w 30327"/>
                <a:gd name="connsiteY10" fmla="*/ -59 h 171251"/>
                <a:gd name="connsiteX11" fmla="*/ 15321 w 30327"/>
                <a:gd name="connsiteY11" fmla="*/ -59 h 171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327" h="171251">
                  <a:moveTo>
                    <a:pt x="15321" y="-59"/>
                  </a:moveTo>
                  <a:lnTo>
                    <a:pt x="-485" y="-59"/>
                  </a:lnTo>
                  <a:cubicBezTo>
                    <a:pt x="7529" y="-59"/>
                    <a:pt x="14024" y="6438"/>
                    <a:pt x="14024" y="14450"/>
                  </a:cubicBezTo>
                  <a:cubicBezTo>
                    <a:pt x="14024" y="14454"/>
                    <a:pt x="14024" y="14459"/>
                    <a:pt x="14024" y="14463"/>
                  </a:cubicBezTo>
                  <a:lnTo>
                    <a:pt x="14024" y="156684"/>
                  </a:lnTo>
                  <a:cubicBezTo>
                    <a:pt x="14024" y="164697"/>
                    <a:pt x="7529" y="171193"/>
                    <a:pt x="-485" y="171193"/>
                  </a:cubicBezTo>
                  <a:lnTo>
                    <a:pt x="15321" y="171193"/>
                  </a:lnTo>
                  <a:cubicBezTo>
                    <a:pt x="23334" y="171201"/>
                    <a:pt x="29829" y="164710"/>
                    <a:pt x="29842" y="156698"/>
                  </a:cubicBezTo>
                  <a:cubicBezTo>
                    <a:pt x="29842" y="156694"/>
                    <a:pt x="29842" y="156688"/>
                    <a:pt x="29842" y="156684"/>
                  </a:cubicBezTo>
                  <a:lnTo>
                    <a:pt x="29842" y="14463"/>
                  </a:lnTo>
                  <a:cubicBezTo>
                    <a:pt x="29855" y="6451"/>
                    <a:pt x="23360" y="-51"/>
                    <a:pt x="15347" y="-59"/>
                  </a:cubicBezTo>
                  <a:cubicBezTo>
                    <a:pt x="15333" y="-59"/>
                    <a:pt x="15333" y="-59"/>
                    <a:pt x="15321" y="-59"/>
                  </a:cubicBezTo>
                  <a:close/>
                </a:path>
              </a:pathLst>
            </a:custGeom>
            <a:solidFill>
              <a:srgbClr val="B4CAEF"/>
            </a:solidFill>
            <a:ln w="1309" cap="flat">
              <a:noFill/>
              <a:prstDash val="solid"/>
              <a:miter/>
            </a:ln>
          </p:spPr>
          <p:txBody>
            <a:bodyPr rtlCol="0" anchor="ctr"/>
            <a:lstStyle/>
            <a:p>
              <a:endParaRPr lang="zh-CN" altLang="en-US"/>
            </a:p>
          </p:txBody>
        </p:sp>
        <p:sp>
          <p:nvSpPr>
            <p:cNvPr id="709" name="任意多边形: 形状 708">
              <a:extLst>
                <a:ext uri="{FF2B5EF4-FFF2-40B4-BE49-F238E27FC236}">
                  <a16:creationId xmlns:a16="http://schemas.microsoft.com/office/drawing/2014/main" id="{027803A9-7F7E-4E30-5E78-8C0684CBB89D}"/>
                </a:ext>
              </a:extLst>
            </p:cNvPr>
            <p:cNvSpPr/>
            <p:nvPr/>
          </p:nvSpPr>
          <p:spPr>
            <a:xfrm>
              <a:off x="5643077" y="3296586"/>
              <a:ext cx="275406" cy="144015"/>
            </a:xfrm>
            <a:custGeom>
              <a:avLst/>
              <a:gdLst>
                <a:gd name="connsiteX0" fmla="*/ 260400 w 275406"/>
                <a:gd name="connsiteY0" fmla="*/ -59 h 144015"/>
                <a:gd name="connsiteX1" fmla="*/ 14023 w 275406"/>
                <a:gd name="connsiteY1" fmla="*/ -59 h 144015"/>
                <a:gd name="connsiteX2" fmla="*/ -485 w 275406"/>
                <a:gd name="connsiteY2" fmla="*/ 14450 h 144015"/>
                <a:gd name="connsiteX3" fmla="*/ -485 w 275406"/>
                <a:gd name="connsiteY3" fmla="*/ 14463 h 144015"/>
                <a:gd name="connsiteX4" fmla="*/ -485 w 275406"/>
                <a:gd name="connsiteY4" fmla="*/ 143956 h 144015"/>
                <a:gd name="connsiteX5" fmla="*/ 274922 w 275406"/>
                <a:gd name="connsiteY5" fmla="*/ 143956 h 144015"/>
                <a:gd name="connsiteX6" fmla="*/ 274922 w 275406"/>
                <a:gd name="connsiteY6" fmla="*/ 14463 h 144015"/>
                <a:gd name="connsiteX7" fmla="*/ 260426 w 275406"/>
                <a:gd name="connsiteY7" fmla="*/ -59 h 144015"/>
                <a:gd name="connsiteX8" fmla="*/ 260400 w 275406"/>
                <a:gd name="connsiteY8" fmla="*/ -59 h 144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5406" h="144015">
                  <a:moveTo>
                    <a:pt x="260400" y="-59"/>
                  </a:moveTo>
                  <a:lnTo>
                    <a:pt x="14023" y="-59"/>
                  </a:lnTo>
                  <a:cubicBezTo>
                    <a:pt x="6010" y="-59"/>
                    <a:pt x="-485" y="6438"/>
                    <a:pt x="-485" y="14450"/>
                  </a:cubicBezTo>
                  <a:cubicBezTo>
                    <a:pt x="-485" y="14454"/>
                    <a:pt x="-485" y="14459"/>
                    <a:pt x="-485" y="14463"/>
                  </a:cubicBezTo>
                  <a:lnTo>
                    <a:pt x="-485" y="143956"/>
                  </a:lnTo>
                  <a:lnTo>
                    <a:pt x="274922" y="143956"/>
                  </a:lnTo>
                  <a:lnTo>
                    <a:pt x="274922" y="14463"/>
                  </a:lnTo>
                  <a:cubicBezTo>
                    <a:pt x="274934" y="6451"/>
                    <a:pt x="268440" y="-51"/>
                    <a:pt x="260426" y="-59"/>
                  </a:cubicBezTo>
                  <a:cubicBezTo>
                    <a:pt x="260413" y="-59"/>
                    <a:pt x="260413" y="-59"/>
                    <a:pt x="260400" y="-59"/>
                  </a:cubicBezTo>
                  <a:close/>
                </a:path>
              </a:pathLst>
            </a:custGeom>
            <a:solidFill>
              <a:srgbClr val="3D6FD3"/>
            </a:solidFill>
            <a:ln w="1309" cap="flat">
              <a:noFill/>
              <a:prstDash val="solid"/>
              <a:miter/>
            </a:ln>
          </p:spPr>
          <p:txBody>
            <a:bodyPr rtlCol="0" anchor="ctr"/>
            <a:lstStyle/>
            <a:p>
              <a:endParaRPr lang="zh-CN" altLang="en-US"/>
            </a:p>
          </p:txBody>
        </p:sp>
        <p:sp>
          <p:nvSpPr>
            <p:cNvPr id="710" name="任意多边形: 形状 709">
              <a:extLst>
                <a:ext uri="{FF2B5EF4-FFF2-40B4-BE49-F238E27FC236}">
                  <a16:creationId xmlns:a16="http://schemas.microsoft.com/office/drawing/2014/main" id="{B6584160-1BA5-CFE0-1327-67A501329DDE}"/>
                </a:ext>
              </a:extLst>
            </p:cNvPr>
            <p:cNvSpPr/>
            <p:nvPr/>
          </p:nvSpPr>
          <p:spPr>
            <a:xfrm>
              <a:off x="5888157" y="3296586"/>
              <a:ext cx="30327" cy="144015"/>
            </a:xfrm>
            <a:custGeom>
              <a:avLst/>
              <a:gdLst>
                <a:gd name="connsiteX0" fmla="*/ 15321 w 30327"/>
                <a:gd name="connsiteY0" fmla="*/ -59 h 144015"/>
                <a:gd name="connsiteX1" fmla="*/ -485 w 30327"/>
                <a:gd name="connsiteY1" fmla="*/ -59 h 144015"/>
                <a:gd name="connsiteX2" fmla="*/ 14024 w 30327"/>
                <a:gd name="connsiteY2" fmla="*/ 14450 h 144015"/>
                <a:gd name="connsiteX3" fmla="*/ 14024 w 30327"/>
                <a:gd name="connsiteY3" fmla="*/ 14463 h 144015"/>
                <a:gd name="connsiteX4" fmla="*/ 14024 w 30327"/>
                <a:gd name="connsiteY4" fmla="*/ 143956 h 144015"/>
                <a:gd name="connsiteX5" fmla="*/ 29842 w 30327"/>
                <a:gd name="connsiteY5" fmla="*/ 143956 h 144015"/>
                <a:gd name="connsiteX6" fmla="*/ 29842 w 30327"/>
                <a:gd name="connsiteY6" fmla="*/ 14463 h 144015"/>
                <a:gd name="connsiteX7" fmla="*/ 15347 w 30327"/>
                <a:gd name="connsiteY7" fmla="*/ -59 h 144015"/>
                <a:gd name="connsiteX8" fmla="*/ 15321 w 30327"/>
                <a:gd name="connsiteY8" fmla="*/ -59 h 144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327" h="144015">
                  <a:moveTo>
                    <a:pt x="15321" y="-59"/>
                  </a:moveTo>
                  <a:lnTo>
                    <a:pt x="-485" y="-59"/>
                  </a:lnTo>
                  <a:cubicBezTo>
                    <a:pt x="7529" y="-59"/>
                    <a:pt x="14024" y="6438"/>
                    <a:pt x="14024" y="14450"/>
                  </a:cubicBezTo>
                  <a:cubicBezTo>
                    <a:pt x="14024" y="14454"/>
                    <a:pt x="14024" y="14459"/>
                    <a:pt x="14024" y="14463"/>
                  </a:cubicBezTo>
                  <a:lnTo>
                    <a:pt x="14024" y="143956"/>
                  </a:lnTo>
                  <a:lnTo>
                    <a:pt x="29842" y="143956"/>
                  </a:lnTo>
                  <a:lnTo>
                    <a:pt x="29842" y="14463"/>
                  </a:lnTo>
                  <a:cubicBezTo>
                    <a:pt x="29855" y="6451"/>
                    <a:pt x="23360" y="-51"/>
                    <a:pt x="15347" y="-59"/>
                  </a:cubicBezTo>
                  <a:cubicBezTo>
                    <a:pt x="15333" y="-59"/>
                    <a:pt x="15333" y="-59"/>
                    <a:pt x="15321" y="-59"/>
                  </a:cubicBezTo>
                  <a:close/>
                </a:path>
              </a:pathLst>
            </a:custGeom>
            <a:solidFill>
              <a:srgbClr val="3B4FC4"/>
            </a:solidFill>
            <a:ln w="1309" cap="flat">
              <a:noFill/>
              <a:prstDash val="solid"/>
              <a:miter/>
            </a:ln>
          </p:spPr>
          <p:txBody>
            <a:bodyPr rtlCol="0" anchor="ctr"/>
            <a:lstStyle/>
            <a:p>
              <a:endParaRPr lang="zh-CN" altLang="en-US"/>
            </a:p>
          </p:txBody>
        </p:sp>
        <p:sp>
          <p:nvSpPr>
            <p:cNvPr id="711" name="任意多边形: 形状 710">
              <a:extLst>
                <a:ext uri="{FF2B5EF4-FFF2-40B4-BE49-F238E27FC236}">
                  <a16:creationId xmlns:a16="http://schemas.microsoft.com/office/drawing/2014/main" id="{B54F99C2-D635-B8EC-D3D4-9F719DCA6967}"/>
                </a:ext>
              </a:extLst>
            </p:cNvPr>
            <p:cNvSpPr/>
            <p:nvPr/>
          </p:nvSpPr>
          <p:spPr>
            <a:xfrm>
              <a:off x="5643077" y="3440601"/>
              <a:ext cx="275406" cy="8734"/>
            </a:xfrm>
            <a:custGeom>
              <a:avLst/>
              <a:gdLst>
                <a:gd name="connsiteX0" fmla="*/ 0 w 275406"/>
                <a:gd name="connsiteY0" fmla="*/ 0 h 8734"/>
                <a:gd name="connsiteX1" fmla="*/ 275407 w 275406"/>
                <a:gd name="connsiteY1" fmla="*/ 0 h 8734"/>
                <a:gd name="connsiteX2" fmla="*/ 275407 w 275406"/>
                <a:gd name="connsiteY2" fmla="*/ 8734 h 8734"/>
                <a:gd name="connsiteX3" fmla="*/ 0 w 275406"/>
                <a:gd name="connsiteY3" fmla="*/ 8734 h 8734"/>
              </a:gdLst>
              <a:ahLst/>
              <a:cxnLst>
                <a:cxn ang="0">
                  <a:pos x="connsiteX0" y="connsiteY0"/>
                </a:cxn>
                <a:cxn ang="0">
                  <a:pos x="connsiteX1" y="connsiteY1"/>
                </a:cxn>
                <a:cxn ang="0">
                  <a:pos x="connsiteX2" y="connsiteY2"/>
                </a:cxn>
                <a:cxn ang="0">
                  <a:pos x="connsiteX3" y="connsiteY3"/>
                </a:cxn>
              </a:cxnLst>
              <a:rect l="l" t="t" r="r" b="b"/>
              <a:pathLst>
                <a:path w="275406" h="8734">
                  <a:moveTo>
                    <a:pt x="0" y="0"/>
                  </a:moveTo>
                  <a:lnTo>
                    <a:pt x="275407" y="0"/>
                  </a:lnTo>
                  <a:lnTo>
                    <a:pt x="275407" y="8734"/>
                  </a:lnTo>
                  <a:lnTo>
                    <a:pt x="0" y="8734"/>
                  </a:lnTo>
                  <a:close/>
                </a:path>
              </a:pathLst>
            </a:custGeom>
            <a:gradFill>
              <a:gsLst>
                <a:gs pos="0">
                  <a:srgbClr val="FFFFFF">
                    <a:alpha val="0"/>
                  </a:srgbClr>
                </a:gs>
                <a:gs pos="83000">
                  <a:srgbClr val="000000"/>
                </a:gs>
              </a:gsLst>
              <a:lin ang="16200000" scaled="1"/>
            </a:gradFill>
            <a:ln w="1309" cap="flat">
              <a:noFill/>
              <a:prstDash val="solid"/>
              <a:miter/>
            </a:ln>
          </p:spPr>
          <p:txBody>
            <a:bodyPr rtlCol="0" anchor="ctr"/>
            <a:lstStyle/>
            <a:p>
              <a:endParaRPr lang="zh-CN" altLang="en-US"/>
            </a:p>
          </p:txBody>
        </p:sp>
        <p:sp>
          <p:nvSpPr>
            <p:cNvPr id="712" name="任意多边形: 形状 711">
              <a:extLst>
                <a:ext uri="{FF2B5EF4-FFF2-40B4-BE49-F238E27FC236}">
                  <a16:creationId xmlns:a16="http://schemas.microsoft.com/office/drawing/2014/main" id="{40ED6299-D62F-0238-202E-04CF9A64F0DE}"/>
                </a:ext>
              </a:extLst>
            </p:cNvPr>
            <p:cNvSpPr/>
            <p:nvPr/>
          </p:nvSpPr>
          <p:spPr>
            <a:xfrm>
              <a:off x="5767411" y="3449335"/>
              <a:ext cx="10921" cy="10920"/>
            </a:xfrm>
            <a:custGeom>
              <a:avLst/>
              <a:gdLst>
                <a:gd name="connsiteX0" fmla="*/ 10436 w 10921"/>
                <a:gd name="connsiteY0" fmla="*/ 5402 h 10920"/>
                <a:gd name="connsiteX1" fmla="*/ 4975 w 10921"/>
                <a:gd name="connsiteY1" fmla="*/ 10862 h 10920"/>
                <a:gd name="connsiteX2" fmla="*/ -485 w 10921"/>
                <a:gd name="connsiteY2" fmla="*/ 5402 h 10920"/>
                <a:gd name="connsiteX3" fmla="*/ 4975 w 10921"/>
                <a:gd name="connsiteY3" fmla="*/ -59 h 10920"/>
                <a:gd name="connsiteX4" fmla="*/ 10436 w 10921"/>
                <a:gd name="connsiteY4" fmla="*/ 5402 h 10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21" h="10920">
                  <a:moveTo>
                    <a:pt x="10436" y="5402"/>
                  </a:moveTo>
                  <a:cubicBezTo>
                    <a:pt x="10436" y="8418"/>
                    <a:pt x="7988" y="10862"/>
                    <a:pt x="4975" y="10862"/>
                  </a:cubicBezTo>
                  <a:cubicBezTo>
                    <a:pt x="1964" y="10862"/>
                    <a:pt x="-485" y="8418"/>
                    <a:pt x="-485" y="5402"/>
                  </a:cubicBezTo>
                  <a:cubicBezTo>
                    <a:pt x="-485" y="2386"/>
                    <a:pt x="1964" y="-59"/>
                    <a:pt x="4975" y="-59"/>
                  </a:cubicBezTo>
                  <a:cubicBezTo>
                    <a:pt x="7988" y="-59"/>
                    <a:pt x="10436" y="2386"/>
                    <a:pt x="10436" y="5402"/>
                  </a:cubicBezTo>
                  <a:close/>
                </a:path>
              </a:pathLst>
            </a:custGeom>
            <a:solidFill>
              <a:srgbClr val="3D6FD3"/>
            </a:solidFill>
            <a:ln w="1309" cap="flat">
              <a:noFill/>
              <a:prstDash val="solid"/>
              <a:miter/>
            </a:ln>
          </p:spPr>
          <p:txBody>
            <a:bodyPr rtlCol="0" anchor="ctr"/>
            <a:lstStyle/>
            <a:p>
              <a:endParaRPr lang="zh-CN" altLang="en-US"/>
            </a:p>
          </p:txBody>
        </p:sp>
        <p:sp>
          <p:nvSpPr>
            <p:cNvPr id="713" name="任意多边形: 形状 712">
              <a:extLst>
                <a:ext uri="{FF2B5EF4-FFF2-40B4-BE49-F238E27FC236}">
                  <a16:creationId xmlns:a16="http://schemas.microsoft.com/office/drawing/2014/main" id="{4524997D-A98B-4EAD-71BF-6457759F681F}"/>
                </a:ext>
              </a:extLst>
            </p:cNvPr>
            <p:cNvSpPr/>
            <p:nvPr/>
          </p:nvSpPr>
          <p:spPr>
            <a:xfrm>
              <a:off x="5732540" y="3498593"/>
              <a:ext cx="33464" cy="8843"/>
            </a:xfrm>
            <a:custGeom>
              <a:avLst/>
              <a:gdLst>
                <a:gd name="connsiteX0" fmla="*/ 11130 w 33464"/>
                <a:gd name="connsiteY0" fmla="*/ 247 h 8843"/>
                <a:gd name="connsiteX1" fmla="*/ -197 w 33464"/>
                <a:gd name="connsiteY1" fmla="*/ 8785 h 8843"/>
                <a:gd name="connsiteX2" fmla="*/ 32893 w 33464"/>
                <a:gd name="connsiteY2" fmla="*/ 8785 h 8843"/>
                <a:gd name="connsiteX3" fmla="*/ 11130 w 33464"/>
                <a:gd name="connsiteY3" fmla="*/ 247 h 8843"/>
              </a:gdLst>
              <a:ahLst/>
              <a:cxnLst>
                <a:cxn ang="0">
                  <a:pos x="connsiteX0" y="connsiteY0"/>
                </a:cxn>
                <a:cxn ang="0">
                  <a:pos x="connsiteX1" y="connsiteY1"/>
                </a:cxn>
                <a:cxn ang="0">
                  <a:pos x="connsiteX2" y="connsiteY2"/>
                </a:cxn>
                <a:cxn ang="0">
                  <a:pos x="connsiteX3" y="connsiteY3"/>
                </a:cxn>
              </a:cxnLst>
              <a:rect l="l" t="t" r="r" b="b"/>
              <a:pathLst>
                <a:path w="33464" h="8843">
                  <a:moveTo>
                    <a:pt x="11130" y="247"/>
                  </a:moveTo>
                  <a:cubicBezTo>
                    <a:pt x="-3340" y="2329"/>
                    <a:pt x="-197" y="8785"/>
                    <a:pt x="-197" y="8785"/>
                  </a:cubicBezTo>
                  <a:lnTo>
                    <a:pt x="32893" y="8785"/>
                  </a:lnTo>
                  <a:cubicBezTo>
                    <a:pt x="33927" y="7711"/>
                    <a:pt x="25599" y="-1875"/>
                    <a:pt x="11130" y="247"/>
                  </a:cubicBezTo>
                  <a:close/>
                </a:path>
              </a:pathLst>
            </a:custGeom>
            <a:solidFill>
              <a:srgbClr val="DFEAF4"/>
            </a:solidFill>
            <a:ln w="1309" cap="flat">
              <a:noFill/>
              <a:prstDash val="solid"/>
              <a:miter/>
            </a:ln>
          </p:spPr>
          <p:txBody>
            <a:bodyPr rtlCol="0" anchor="ctr"/>
            <a:lstStyle/>
            <a:p>
              <a:endParaRPr lang="zh-CN" altLang="en-US"/>
            </a:p>
          </p:txBody>
        </p:sp>
        <p:sp>
          <p:nvSpPr>
            <p:cNvPr id="714" name="任意多边形: 形状 713">
              <a:extLst>
                <a:ext uri="{FF2B5EF4-FFF2-40B4-BE49-F238E27FC236}">
                  <a16:creationId xmlns:a16="http://schemas.microsoft.com/office/drawing/2014/main" id="{9332C51E-7625-1EFD-2E4B-E8A2726A27A3}"/>
                </a:ext>
              </a:extLst>
            </p:cNvPr>
            <p:cNvSpPr/>
            <p:nvPr/>
          </p:nvSpPr>
          <p:spPr>
            <a:xfrm>
              <a:off x="5732540" y="3498623"/>
              <a:ext cx="30502" cy="8773"/>
            </a:xfrm>
            <a:custGeom>
              <a:avLst/>
              <a:gdLst>
                <a:gd name="connsiteX0" fmla="*/ 13657 w 30502"/>
                <a:gd name="connsiteY0" fmla="*/ -59 h 8773"/>
                <a:gd name="connsiteX1" fmla="*/ 11130 w 30502"/>
                <a:gd name="connsiteY1" fmla="*/ 177 h 8773"/>
                <a:gd name="connsiteX2" fmla="*/ -197 w 30502"/>
                <a:gd name="connsiteY2" fmla="*/ 8715 h 8773"/>
                <a:gd name="connsiteX3" fmla="*/ 29921 w 30502"/>
                <a:gd name="connsiteY3" fmla="*/ 8715 h 8773"/>
                <a:gd name="connsiteX4" fmla="*/ 13657 w 30502"/>
                <a:gd name="connsiteY4" fmla="*/ -59 h 8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02" h="8773">
                  <a:moveTo>
                    <a:pt x="13657" y="-59"/>
                  </a:moveTo>
                  <a:cubicBezTo>
                    <a:pt x="12832" y="-59"/>
                    <a:pt x="11994" y="59"/>
                    <a:pt x="11130" y="177"/>
                  </a:cubicBezTo>
                  <a:cubicBezTo>
                    <a:pt x="-3340" y="2259"/>
                    <a:pt x="-197" y="8715"/>
                    <a:pt x="-197" y="8715"/>
                  </a:cubicBezTo>
                  <a:lnTo>
                    <a:pt x="29921" y="8715"/>
                  </a:lnTo>
                  <a:cubicBezTo>
                    <a:pt x="30877" y="7824"/>
                    <a:pt x="24696" y="518"/>
                    <a:pt x="13657" y="-59"/>
                  </a:cubicBezTo>
                  <a:close/>
                </a:path>
              </a:pathLst>
            </a:custGeom>
            <a:gradFill>
              <a:gsLst>
                <a:gs pos="0">
                  <a:srgbClr val="FFFFFF">
                    <a:alpha val="0"/>
                  </a:srgbClr>
                </a:gs>
                <a:gs pos="83000">
                  <a:srgbClr val="000000"/>
                </a:gs>
              </a:gsLst>
              <a:lin ang="5400000" scaled="1"/>
            </a:gradFill>
            <a:ln w="1309" cap="flat">
              <a:noFill/>
              <a:prstDash val="solid"/>
              <a:miter/>
            </a:ln>
          </p:spPr>
          <p:txBody>
            <a:bodyPr rtlCol="0" anchor="ctr"/>
            <a:lstStyle/>
            <a:p>
              <a:endParaRPr lang="zh-CN" altLang="en-US"/>
            </a:p>
          </p:txBody>
        </p:sp>
        <p:sp>
          <p:nvSpPr>
            <p:cNvPr id="715" name="任意多边形: 形状 714">
              <a:extLst>
                <a:ext uri="{FF2B5EF4-FFF2-40B4-BE49-F238E27FC236}">
                  <a16:creationId xmlns:a16="http://schemas.microsoft.com/office/drawing/2014/main" id="{DCF07C8E-DB61-00AD-BD32-E9E14A54BB26}"/>
                </a:ext>
              </a:extLst>
            </p:cNvPr>
            <p:cNvSpPr/>
            <p:nvPr/>
          </p:nvSpPr>
          <p:spPr>
            <a:xfrm>
              <a:off x="5674151" y="3314381"/>
              <a:ext cx="8747" cy="8747"/>
            </a:xfrm>
            <a:custGeom>
              <a:avLst/>
              <a:gdLst>
                <a:gd name="connsiteX0" fmla="*/ 8747 w 8747"/>
                <a:gd name="connsiteY0" fmla="*/ 4374 h 8747"/>
                <a:gd name="connsiteX1" fmla="*/ 4374 w 8747"/>
                <a:gd name="connsiteY1" fmla="*/ 8747 h 8747"/>
                <a:gd name="connsiteX2" fmla="*/ 0 w 8747"/>
                <a:gd name="connsiteY2" fmla="*/ 4374 h 8747"/>
                <a:gd name="connsiteX3" fmla="*/ 4374 w 8747"/>
                <a:gd name="connsiteY3" fmla="*/ 0 h 8747"/>
                <a:gd name="connsiteX4" fmla="*/ 8747 w 8747"/>
                <a:gd name="connsiteY4" fmla="*/ 4374 h 87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47" h="8747">
                  <a:moveTo>
                    <a:pt x="8747" y="4374"/>
                  </a:moveTo>
                  <a:cubicBezTo>
                    <a:pt x="8747" y="6789"/>
                    <a:pt x="6789" y="8747"/>
                    <a:pt x="4374" y="8747"/>
                  </a:cubicBezTo>
                  <a:cubicBezTo>
                    <a:pt x="1958" y="8747"/>
                    <a:pt x="0" y="6789"/>
                    <a:pt x="0" y="4374"/>
                  </a:cubicBezTo>
                  <a:cubicBezTo>
                    <a:pt x="0" y="1958"/>
                    <a:pt x="1959" y="0"/>
                    <a:pt x="4374" y="0"/>
                  </a:cubicBezTo>
                  <a:cubicBezTo>
                    <a:pt x="6789" y="0"/>
                    <a:pt x="8747" y="1958"/>
                    <a:pt x="8747" y="4374"/>
                  </a:cubicBezTo>
                  <a:close/>
                </a:path>
              </a:pathLst>
            </a:custGeom>
            <a:solidFill>
              <a:srgbClr val="699CED"/>
            </a:solidFill>
            <a:ln w="1309" cap="flat">
              <a:noFill/>
              <a:prstDash val="solid"/>
              <a:miter/>
            </a:ln>
          </p:spPr>
          <p:txBody>
            <a:bodyPr rtlCol="0" anchor="ctr"/>
            <a:lstStyle/>
            <a:p>
              <a:endParaRPr lang="zh-CN" altLang="en-US"/>
            </a:p>
          </p:txBody>
        </p:sp>
        <p:sp>
          <p:nvSpPr>
            <p:cNvPr id="716" name="任意多边形: 形状 715">
              <a:extLst>
                <a:ext uri="{FF2B5EF4-FFF2-40B4-BE49-F238E27FC236}">
                  <a16:creationId xmlns:a16="http://schemas.microsoft.com/office/drawing/2014/main" id="{B46E748D-5079-B7FB-FA18-B97B257F39C6}"/>
                </a:ext>
              </a:extLst>
            </p:cNvPr>
            <p:cNvSpPr/>
            <p:nvPr/>
          </p:nvSpPr>
          <p:spPr>
            <a:xfrm>
              <a:off x="5674138" y="3350483"/>
              <a:ext cx="3273" cy="3273"/>
            </a:xfrm>
            <a:custGeom>
              <a:avLst/>
              <a:gdLst>
                <a:gd name="connsiteX0" fmla="*/ 2789 w 3273"/>
                <a:gd name="connsiteY0" fmla="*/ 1578 h 3273"/>
                <a:gd name="connsiteX1" fmla="*/ 1152 w 3273"/>
                <a:gd name="connsiteY1" fmla="*/ 3215 h 3273"/>
                <a:gd name="connsiteX2" fmla="*/ -485 w 3273"/>
                <a:gd name="connsiteY2" fmla="*/ 1578 h 3273"/>
                <a:gd name="connsiteX3" fmla="*/ 1152 w 3273"/>
                <a:gd name="connsiteY3" fmla="*/ -59 h 3273"/>
                <a:gd name="connsiteX4" fmla="*/ 1165 w 3273"/>
                <a:gd name="connsiteY4" fmla="*/ -59 h 3273"/>
                <a:gd name="connsiteX5" fmla="*/ 2789 w 3273"/>
                <a:gd name="connsiteY5" fmla="*/ 1565 h 3273"/>
                <a:gd name="connsiteX6" fmla="*/ 2789 w 3273"/>
                <a:gd name="connsiteY6" fmla="*/ 1578 h 3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3" h="3273">
                  <a:moveTo>
                    <a:pt x="2789" y="1578"/>
                  </a:moveTo>
                  <a:cubicBezTo>
                    <a:pt x="2789" y="2482"/>
                    <a:pt x="2055" y="3215"/>
                    <a:pt x="1152" y="3215"/>
                  </a:cubicBezTo>
                  <a:cubicBezTo>
                    <a:pt x="248" y="3215"/>
                    <a:pt x="-485" y="2482"/>
                    <a:pt x="-485" y="1578"/>
                  </a:cubicBezTo>
                  <a:cubicBezTo>
                    <a:pt x="-485" y="675"/>
                    <a:pt x="248" y="-59"/>
                    <a:pt x="1152" y="-59"/>
                  </a:cubicBezTo>
                  <a:cubicBezTo>
                    <a:pt x="1152" y="-59"/>
                    <a:pt x="1165" y="-59"/>
                    <a:pt x="1165" y="-59"/>
                  </a:cubicBezTo>
                  <a:cubicBezTo>
                    <a:pt x="2055" y="-59"/>
                    <a:pt x="2789" y="668"/>
                    <a:pt x="2789" y="1565"/>
                  </a:cubicBezTo>
                  <a:cubicBezTo>
                    <a:pt x="2789" y="1569"/>
                    <a:pt x="2789" y="1574"/>
                    <a:pt x="2789" y="1578"/>
                  </a:cubicBezTo>
                  <a:close/>
                </a:path>
              </a:pathLst>
            </a:custGeom>
            <a:solidFill>
              <a:srgbClr val="699CED"/>
            </a:solidFill>
            <a:ln w="1309" cap="flat">
              <a:noFill/>
              <a:prstDash val="solid"/>
              <a:miter/>
            </a:ln>
          </p:spPr>
          <p:txBody>
            <a:bodyPr rtlCol="0" anchor="ctr"/>
            <a:lstStyle/>
            <a:p>
              <a:endParaRPr lang="zh-CN" altLang="en-US"/>
            </a:p>
          </p:txBody>
        </p:sp>
        <p:sp>
          <p:nvSpPr>
            <p:cNvPr id="717" name="任意多边形: 形状 716">
              <a:extLst>
                <a:ext uri="{FF2B5EF4-FFF2-40B4-BE49-F238E27FC236}">
                  <a16:creationId xmlns:a16="http://schemas.microsoft.com/office/drawing/2014/main" id="{A4AC9310-9AC4-0D88-2FCF-A10DE84C11F0}"/>
                </a:ext>
              </a:extLst>
            </p:cNvPr>
            <p:cNvSpPr/>
            <p:nvPr/>
          </p:nvSpPr>
          <p:spPr>
            <a:xfrm>
              <a:off x="5680226" y="3351295"/>
              <a:ext cx="17782" cy="1636"/>
            </a:xfrm>
            <a:custGeom>
              <a:avLst/>
              <a:gdLst>
                <a:gd name="connsiteX0" fmla="*/ 16486 w 17782"/>
                <a:gd name="connsiteY0" fmla="*/ 1578 h 1636"/>
                <a:gd name="connsiteX1" fmla="*/ 327 w 17782"/>
                <a:gd name="connsiteY1" fmla="*/ 1578 h 1636"/>
                <a:gd name="connsiteX2" fmla="*/ -485 w 17782"/>
                <a:gd name="connsiteY2" fmla="*/ 766 h 1636"/>
                <a:gd name="connsiteX3" fmla="*/ -485 w 17782"/>
                <a:gd name="connsiteY3" fmla="*/ 766 h 1636"/>
                <a:gd name="connsiteX4" fmla="*/ 327 w 17782"/>
                <a:gd name="connsiteY4" fmla="*/ -59 h 1636"/>
                <a:gd name="connsiteX5" fmla="*/ 16486 w 17782"/>
                <a:gd name="connsiteY5" fmla="*/ -59 h 1636"/>
                <a:gd name="connsiteX6" fmla="*/ 17298 w 17782"/>
                <a:gd name="connsiteY6" fmla="*/ 766 h 1636"/>
                <a:gd name="connsiteX7" fmla="*/ 17298 w 17782"/>
                <a:gd name="connsiteY7" fmla="*/ 766 h 1636"/>
                <a:gd name="connsiteX8" fmla="*/ 16486 w 17782"/>
                <a:gd name="connsiteY8" fmla="*/ 1578 h 1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2" h="1636">
                  <a:moveTo>
                    <a:pt x="16486" y="1578"/>
                  </a:moveTo>
                  <a:lnTo>
                    <a:pt x="327" y="1578"/>
                  </a:lnTo>
                  <a:cubicBezTo>
                    <a:pt x="-118" y="1578"/>
                    <a:pt x="-485" y="1214"/>
                    <a:pt x="-485" y="766"/>
                  </a:cubicBezTo>
                  <a:lnTo>
                    <a:pt x="-485" y="766"/>
                  </a:lnTo>
                  <a:cubicBezTo>
                    <a:pt x="-485" y="316"/>
                    <a:pt x="-118" y="-52"/>
                    <a:pt x="327" y="-59"/>
                  </a:cubicBezTo>
                  <a:lnTo>
                    <a:pt x="16486" y="-59"/>
                  </a:lnTo>
                  <a:cubicBezTo>
                    <a:pt x="16931" y="-52"/>
                    <a:pt x="17298" y="316"/>
                    <a:pt x="17298" y="766"/>
                  </a:cubicBezTo>
                  <a:lnTo>
                    <a:pt x="17298" y="766"/>
                  </a:lnTo>
                  <a:cubicBezTo>
                    <a:pt x="17298" y="1214"/>
                    <a:pt x="16931" y="1578"/>
                    <a:pt x="16486" y="1578"/>
                  </a:cubicBezTo>
                  <a:close/>
                </a:path>
              </a:pathLst>
            </a:custGeom>
            <a:solidFill>
              <a:srgbClr val="699CED"/>
            </a:solidFill>
            <a:ln w="1309" cap="flat">
              <a:noFill/>
              <a:prstDash val="solid"/>
              <a:miter/>
            </a:ln>
          </p:spPr>
          <p:txBody>
            <a:bodyPr rtlCol="0" anchor="ctr"/>
            <a:lstStyle/>
            <a:p>
              <a:endParaRPr lang="zh-CN" altLang="en-US"/>
            </a:p>
          </p:txBody>
        </p:sp>
        <p:sp>
          <p:nvSpPr>
            <p:cNvPr id="718" name="任意多边形: 形状 717">
              <a:extLst>
                <a:ext uri="{FF2B5EF4-FFF2-40B4-BE49-F238E27FC236}">
                  <a16:creationId xmlns:a16="http://schemas.microsoft.com/office/drawing/2014/main" id="{F23D991A-7B88-B0C7-0EDD-D20C69C7FD91}"/>
                </a:ext>
              </a:extLst>
            </p:cNvPr>
            <p:cNvSpPr/>
            <p:nvPr/>
          </p:nvSpPr>
          <p:spPr>
            <a:xfrm>
              <a:off x="5674138" y="3357502"/>
              <a:ext cx="3273" cy="3273"/>
            </a:xfrm>
            <a:custGeom>
              <a:avLst/>
              <a:gdLst>
                <a:gd name="connsiteX0" fmla="*/ 2789 w 3273"/>
                <a:gd name="connsiteY0" fmla="*/ 1578 h 3273"/>
                <a:gd name="connsiteX1" fmla="*/ 1152 w 3273"/>
                <a:gd name="connsiteY1" fmla="*/ 3215 h 3273"/>
                <a:gd name="connsiteX2" fmla="*/ -485 w 3273"/>
                <a:gd name="connsiteY2" fmla="*/ 1578 h 3273"/>
                <a:gd name="connsiteX3" fmla="*/ 1152 w 3273"/>
                <a:gd name="connsiteY3" fmla="*/ -59 h 3273"/>
                <a:gd name="connsiteX4" fmla="*/ 1165 w 3273"/>
                <a:gd name="connsiteY4" fmla="*/ -59 h 3273"/>
                <a:gd name="connsiteX5" fmla="*/ 2789 w 3273"/>
                <a:gd name="connsiteY5" fmla="*/ 1578 h 3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73" h="3273">
                  <a:moveTo>
                    <a:pt x="2789" y="1578"/>
                  </a:moveTo>
                  <a:cubicBezTo>
                    <a:pt x="2789" y="2482"/>
                    <a:pt x="2055" y="3215"/>
                    <a:pt x="1152" y="3215"/>
                  </a:cubicBezTo>
                  <a:cubicBezTo>
                    <a:pt x="248" y="3215"/>
                    <a:pt x="-485" y="2482"/>
                    <a:pt x="-485" y="1578"/>
                  </a:cubicBezTo>
                  <a:cubicBezTo>
                    <a:pt x="-485" y="675"/>
                    <a:pt x="248" y="-59"/>
                    <a:pt x="1152" y="-59"/>
                  </a:cubicBezTo>
                  <a:cubicBezTo>
                    <a:pt x="1152" y="-59"/>
                    <a:pt x="1165" y="-59"/>
                    <a:pt x="1165" y="-59"/>
                  </a:cubicBezTo>
                  <a:cubicBezTo>
                    <a:pt x="2069" y="-52"/>
                    <a:pt x="2789" y="680"/>
                    <a:pt x="2789" y="1578"/>
                  </a:cubicBezTo>
                  <a:close/>
                </a:path>
              </a:pathLst>
            </a:custGeom>
            <a:solidFill>
              <a:srgbClr val="699CED"/>
            </a:solidFill>
            <a:ln w="1309" cap="flat">
              <a:noFill/>
              <a:prstDash val="solid"/>
              <a:miter/>
            </a:ln>
          </p:spPr>
          <p:txBody>
            <a:bodyPr rtlCol="0" anchor="ctr"/>
            <a:lstStyle/>
            <a:p>
              <a:endParaRPr lang="zh-CN" altLang="en-US"/>
            </a:p>
          </p:txBody>
        </p:sp>
        <p:sp>
          <p:nvSpPr>
            <p:cNvPr id="719" name="任意多边形: 形状 718">
              <a:extLst>
                <a:ext uri="{FF2B5EF4-FFF2-40B4-BE49-F238E27FC236}">
                  <a16:creationId xmlns:a16="http://schemas.microsoft.com/office/drawing/2014/main" id="{E25F50A4-343C-BEEB-B5E4-6C99467F6E79}"/>
                </a:ext>
              </a:extLst>
            </p:cNvPr>
            <p:cNvSpPr/>
            <p:nvPr/>
          </p:nvSpPr>
          <p:spPr>
            <a:xfrm>
              <a:off x="5680226" y="3358327"/>
              <a:ext cx="17782" cy="1623"/>
            </a:xfrm>
            <a:custGeom>
              <a:avLst/>
              <a:gdLst>
                <a:gd name="connsiteX0" fmla="*/ 16486 w 17782"/>
                <a:gd name="connsiteY0" fmla="*/ 1565 h 1623"/>
                <a:gd name="connsiteX1" fmla="*/ 327 w 17782"/>
                <a:gd name="connsiteY1" fmla="*/ 1565 h 1623"/>
                <a:gd name="connsiteX2" fmla="*/ -485 w 17782"/>
                <a:gd name="connsiteY2" fmla="*/ 753 h 1623"/>
                <a:gd name="connsiteX3" fmla="*/ -485 w 17782"/>
                <a:gd name="connsiteY3" fmla="*/ 753 h 1623"/>
                <a:gd name="connsiteX4" fmla="*/ 327 w 17782"/>
                <a:gd name="connsiteY4" fmla="*/ -59 h 1623"/>
                <a:gd name="connsiteX5" fmla="*/ 16486 w 17782"/>
                <a:gd name="connsiteY5" fmla="*/ -59 h 1623"/>
                <a:gd name="connsiteX6" fmla="*/ 17298 w 17782"/>
                <a:gd name="connsiteY6" fmla="*/ 753 h 1623"/>
                <a:gd name="connsiteX7" fmla="*/ 17298 w 17782"/>
                <a:gd name="connsiteY7" fmla="*/ 753 h 1623"/>
                <a:gd name="connsiteX8" fmla="*/ 16486 w 17782"/>
                <a:gd name="connsiteY8" fmla="*/ 1565 h 1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2" h="1623">
                  <a:moveTo>
                    <a:pt x="16486" y="1565"/>
                  </a:moveTo>
                  <a:lnTo>
                    <a:pt x="327" y="1565"/>
                  </a:lnTo>
                  <a:cubicBezTo>
                    <a:pt x="-118" y="1565"/>
                    <a:pt x="-485" y="1201"/>
                    <a:pt x="-485" y="753"/>
                  </a:cubicBezTo>
                  <a:lnTo>
                    <a:pt x="-485" y="753"/>
                  </a:lnTo>
                  <a:cubicBezTo>
                    <a:pt x="-485" y="305"/>
                    <a:pt x="-118" y="-59"/>
                    <a:pt x="327" y="-59"/>
                  </a:cubicBezTo>
                  <a:lnTo>
                    <a:pt x="16486" y="-59"/>
                  </a:lnTo>
                  <a:cubicBezTo>
                    <a:pt x="16931" y="-59"/>
                    <a:pt x="17298" y="305"/>
                    <a:pt x="17298" y="753"/>
                  </a:cubicBezTo>
                  <a:lnTo>
                    <a:pt x="17298" y="753"/>
                  </a:lnTo>
                  <a:cubicBezTo>
                    <a:pt x="17298" y="1201"/>
                    <a:pt x="16931" y="1565"/>
                    <a:pt x="16486" y="1565"/>
                  </a:cubicBezTo>
                  <a:close/>
                </a:path>
              </a:pathLst>
            </a:custGeom>
            <a:solidFill>
              <a:srgbClr val="699CED"/>
            </a:solidFill>
            <a:ln w="1309" cap="flat">
              <a:noFill/>
              <a:prstDash val="solid"/>
              <a:miter/>
            </a:ln>
          </p:spPr>
          <p:txBody>
            <a:bodyPr rtlCol="0" anchor="ctr"/>
            <a:lstStyle/>
            <a:p>
              <a:endParaRPr lang="zh-CN" altLang="en-US"/>
            </a:p>
          </p:txBody>
        </p:sp>
        <p:sp>
          <p:nvSpPr>
            <p:cNvPr id="720" name="任意多边形: 形状 719">
              <a:extLst>
                <a:ext uri="{FF2B5EF4-FFF2-40B4-BE49-F238E27FC236}">
                  <a16:creationId xmlns:a16="http://schemas.microsoft.com/office/drawing/2014/main" id="{5197A980-E06A-B6F6-60E6-6DF2AEAC1292}"/>
                </a:ext>
              </a:extLst>
            </p:cNvPr>
            <p:cNvSpPr/>
            <p:nvPr/>
          </p:nvSpPr>
          <p:spPr>
            <a:xfrm>
              <a:off x="5674137" y="3364534"/>
              <a:ext cx="3274" cy="3273"/>
            </a:xfrm>
            <a:custGeom>
              <a:avLst/>
              <a:gdLst>
                <a:gd name="connsiteX0" fmla="*/ 2789 w 3274"/>
                <a:gd name="connsiteY0" fmla="*/ 1565 h 3273"/>
                <a:gd name="connsiteX1" fmla="*/ 1165 w 3274"/>
                <a:gd name="connsiteY1" fmla="*/ 3215 h 3273"/>
                <a:gd name="connsiteX2" fmla="*/ -485 w 3274"/>
                <a:gd name="connsiteY2" fmla="*/ 1591 h 3273"/>
                <a:gd name="connsiteX3" fmla="*/ 1139 w 3274"/>
                <a:gd name="connsiteY3" fmla="*/ -59 h 3273"/>
                <a:gd name="connsiteX4" fmla="*/ 1165 w 3274"/>
                <a:gd name="connsiteY4" fmla="*/ -59 h 3273"/>
                <a:gd name="connsiteX5" fmla="*/ 2789 w 3274"/>
                <a:gd name="connsiteY5" fmla="*/ 1565 h 3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74" h="3273">
                  <a:moveTo>
                    <a:pt x="2789" y="1565"/>
                  </a:moveTo>
                  <a:cubicBezTo>
                    <a:pt x="2802" y="2469"/>
                    <a:pt x="2069" y="3207"/>
                    <a:pt x="1165" y="3215"/>
                  </a:cubicBezTo>
                  <a:cubicBezTo>
                    <a:pt x="262" y="3222"/>
                    <a:pt x="-471" y="2495"/>
                    <a:pt x="-485" y="1591"/>
                  </a:cubicBezTo>
                  <a:cubicBezTo>
                    <a:pt x="-498" y="688"/>
                    <a:pt x="236" y="-51"/>
                    <a:pt x="1139" y="-59"/>
                  </a:cubicBezTo>
                  <a:cubicBezTo>
                    <a:pt x="1152" y="-59"/>
                    <a:pt x="1152" y="-59"/>
                    <a:pt x="1165" y="-59"/>
                  </a:cubicBezTo>
                  <a:cubicBezTo>
                    <a:pt x="2055" y="-52"/>
                    <a:pt x="2776" y="671"/>
                    <a:pt x="2789" y="1565"/>
                  </a:cubicBezTo>
                  <a:close/>
                </a:path>
              </a:pathLst>
            </a:custGeom>
            <a:solidFill>
              <a:srgbClr val="699CED"/>
            </a:solidFill>
            <a:ln w="1309" cap="flat">
              <a:noFill/>
              <a:prstDash val="solid"/>
              <a:miter/>
            </a:ln>
          </p:spPr>
          <p:txBody>
            <a:bodyPr rtlCol="0" anchor="ctr"/>
            <a:lstStyle/>
            <a:p>
              <a:endParaRPr lang="zh-CN" altLang="en-US"/>
            </a:p>
          </p:txBody>
        </p:sp>
        <p:sp>
          <p:nvSpPr>
            <p:cNvPr id="721" name="任意多边形: 形状 720">
              <a:extLst>
                <a:ext uri="{FF2B5EF4-FFF2-40B4-BE49-F238E27FC236}">
                  <a16:creationId xmlns:a16="http://schemas.microsoft.com/office/drawing/2014/main" id="{D16687ED-F09F-DE73-9622-744662CC2DA0}"/>
                </a:ext>
              </a:extLst>
            </p:cNvPr>
            <p:cNvSpPr/>
            <p:nvPr/>
          </p:nvSpPr>
          <p:spPr>
            <a:xfrm>
              <a:off x="5680226" y="3365346"/>
              <a:ext cx="17782" cy="1636"/>
            </a:xfrm>
            <a:custGeom>
              <a:avLst/>
              <a:gdLst>
                <a:gd name="connsiteX0" fmla="*/ 16486 w 17782"/>
                <a:gd name="connsiteY0" fmla="*/ 1578 h 1636"/>
                <a:gd name="connsiteX1" fmla="*/ 327 w 17782"/>
                <a:gd name="connsiteY1" fmla="*/ 1578 h 1636"/>
                <a:gd name="connsiteX2" fmla="*/ -485 w 17782"/>
                <a:gd name="connsiteY2" fmla="*/ 753 h 1636"/>
                <a:gd name="connsiteX3" fmla="*/ -485 w 17782"/>
                <a:gd name="connsiteY3" fmla="*/ 753 h 1636"/>
                <a:gd name="connsiteX4" fmla="*/ 327 w 17782"/>
                <a:gd name="connsiteY4" fmla="*/ -59 h 1636"/>
                <a:gd name="connsiteX5" fmla="*/ 16486 w 17782"/>
                <a:gd name="connsiteY5" fmla="*/ -59 h 1636"/>
                <a:gd name="connsiteX6" fmla="*/ 17298 w 17782"/>
                <a:gd name="connsiteY6" fmla="*/ 753 h 1636"/>
                <a:gd name="connsiteX7" fmla="*/ 17298 w 17782"/>
                <a:gd name="connsiteY7" fmla="*/ 753 h 1636"/>
                <a:gd name="connsiteX8" fmla="*/ 16486 w 17782"/>
                <a:gd name="connsiteY8" fmla="*/ 1578 h 1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2" h="1636">
                  <a:moveTo>
                    <a:pt x="16486" y="1578"/>
                  </a:moveTo>
                  <a:lnTo>
                    <a:pt x="327" y="1578"/>
                  </a:lnTo>
                  <a:cubicBezTo>
                    <a:pt x="-118" y="1572"/>
                    <a:pt x="-485" y="1204"/>
                    <a:pt x="-485" y="753"/>
                  </a:cubicBezTo>
                  <a:lnTo>
                    <a:pt x="-485" y="753"/>
                  </a:lnTo>
                  <a:cubicBezTo>
                    <a:pt x="-485" y="305"/>
                    <a:pt x="-118" y="-59"/>
                    <a:pt x="327" y="-59"/>
                  </a:cubicBezTo>
                  <a:lnTo>
                    <a:pt x="16486" y="-59"/>
                  </a:lnTo>
                  <a:cubicBezTo>
                    <a:pt x="16931" y="-59"/>
                    <a:pt x="17298" y="305"/>
                    <a:pt x="17298" y="753"/>
                  </a:cubicBezTo>
                  <a:lnTo>
                    <a:pt x="17298" y="753"/>
                  </a:lnTo>
                  <a:cubicBezTo>
                    <a:pt x="17298" y="1204"/>
                    <a:pt x="16931" y="1572"/>
                    <a:pt x="16486" y="1578"/>
                  </a:cubicBezTo>
                  <a:close/>
                </a:path>
              </a:pathLst>
            </a:custGeom>
            <a:solidFill>
              <a:srgbClr val="699CED"/>
            </a:solidFill>
            <a:ln w="1309" cap="flat">
              <a:noFill/>
              <a:prstDash val="solid"/>
              <a:miter/>
            </a:ln>
          </p:spPr>
          <p:txBody>
            <a:bodyPr rtlCol="0" anchor="ctr"/>
            <a:lstStyle/>
            <a:p>
              <a:endParaRPr lang="zh-CN" altLang="en-US"/>
            </a:p>
          </p:txBody>
        </p:sp>
        <p:sp>
          <p:nvSpPr>
            <p:cNvPr id="722" name="任意多边形: 形状 721">
              <a:extLst>
                <a:ext uri="{FF2B5EF4-FFF2-40B4-BE49-F238E27FC236}">
                  <a16:creationId xmlns:a16="http://schemas.microsoft.com/office/drawing/2014/main" id="{BF02E5F1-0931-E467-FFA8-EA2A792324D2}"/>
                </a:ext>
              </a:extLst>
            </p:cNvPr>
            <p:cNvSpPr/>
            <p:nvPr/>
          </p:nvSpPr>
          <p:spPr>
            <a:xfrm>
              <a:off x="5674138" y="3371553"/>
              <a:ext cx="3273" cy="3273"/>
            </a:xfrm>
            <a:custGeom>
              <a:avLst/>
              <a:gdLst>
                <a:gd name="connsiteX0" fmla="*/ 2789 w 3273"/>
                <a:gd name="connsiteY0" fmla="*/ 1578 h 3273"/>
                <a:gd name="connsiteX1" fmla="*/ 1152 w 3273"/>
                <a:gd name="connsiteY1" fmla="*/ 3215 h 3273"/>
                <a:gd name="connsiteX2" fmla="*/ -485 w 3273"/>
                <a:gd name="connsiteY2" fmla="*/ 1578 h 3273"/>
                <a:gd name="connsiteX3" fmla="*/ 1152 w 3273"/>
                <a:gd name="connsiteY3" fmla="*/ -59 h 3273"/>
                <a:gd name="connsiteX4" fmla="*/ 1165 w 3273"/>
                <a:gd name="connsiteY4" fmla="*/ -59 h 3273"/>
                <a:gd name="connsiteX5" fmla="*/ 2789 w 3273"/>
                <a:gd name="connsiteY5" fmla="*/ 1578 h 3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73" h="3273">
                  <a:moveTo>
                    <a:pt x="2789" y="1578"/>
                  </a:moveTo>
                  <a:cubicBezTo>
                    <a:pt x="2789" y="2482"/>
                    <a:pt x="2055" y="3215"/>
                    <a:pt x="1152" y="3215"/>
                  </a:cubicBezTo>
                  <a:cubicBezTo>
                    <a:pt x="248" y="3215"/>
                    <a:pt x="-485" y="2482"/>
                    <a:pt x="-485" y="1578"/>
                  </a:cubicBezTo>
                  <a:cubicBezTo>
                    <a:pt x="-485" y="675"/>
                    <a:pt x="248" y="-59"/>
                    <a:pt x="1152" y="-59"/>
                  </a:cubicBezTo>
                  <a:cubicBezTo>
                    <a:pt x="1152" y="-59"/>
                    <a:pt x="1165" y="-59"/>
                    <a:pt x="1165" y="-59"/>
                  </a:cubicBezTo>
                  <a:cubicBezTo>
                    <a:pt x="2069" y="-52"/>
                    <a:pt x="2789" y="680"/>
                    <a:pt x="2789" y="1578"/>
                  </a:cubicBezTo>
                  <a:close/>
                </a:path>
              </a:pathLst>
            </a:custGeom>
            <a:solidFill>
              <a:srgbClr val="699CED"/>
            </a:solidFill>
            <a:ln w="1309" cap="flat">
              <a:noFill/>
              <a:prstDash val="solid"/>
              <a:miter/>
            </a:ln>
          </p:spPr>
          <p:txBody>
            <a:bodyPr rtlCol="0" anchor="ctr"/>
            <a:lstStyle/>
            <a:p>
              <a:endParaRPr lang="zh-CN" altLang="en-US"/>
            </a:p>
          </p:txBody>
        </p:sp>
        <p:sp>
          <p:nvSpPr>
            <p:cNvPr id="723" name="任意多边形: 形状 722">
              <a:extLst>
                <a:ext uri="{FF2B5EF4-FFF2-40B4-BE49-F238E27FC236}">
                  <a16:creationId xmlns:a16="http://schemas.microsoft.com/office/drawing/2014/main" id="{42F6779A-8D9E-95AC-EF60-EBCCEF388EF8}"/>
                </a:ext>
              </a:extLst>
            </p:cNvPr>
            <p:cNvSpPr/>
            <p:nvPr/>
          </p:nvSpPr>
          <p:spPr>
            <a:xfrm>
              <a:off x="5680226" y="3372365"/>
              <a:ext cx="17782" cy="1636"/>
            </a:xfrm>
            <a:custGeom>
              <a:avLst/>
              <a:gdLst>
                <a:gd name="connsiteX0" fmla="*/ 16486 w 17782"/>
                <a:gd name="connsiteY0" fmla="*/ 1578 h 1636"/>
                <a:gd name="connsiteX1" fmla="*/ 327 w 17782"/>
                <a:gd name="connsiteY1" fmla="*/ 1578 h 1636"/>
                <a:gd name="connsiteX2" fmla="*/ -485 w 17782"/>
                <a:gd name="connsiteY2" fmla="*/ 766 h 1636"/>
                <a:gd name="connsiteX3" fmla="*/ -485 w 17782"/>
                <a:gd name="connsiteY3" fmla="*/ 766 h 1636"/>
                <a:gd name="connsiteX4" fmla="*/ 327 w 17782"/>
                <a:gd name="connsiteY4" fmla="*/ -59 h 1636"/>
                <a:gd name="connsiteX5" fmla="*/ 16486 w 17782"/>
                <a:gd name="connsiteY5" fmla="*/ -59 h 1636"/>
                <a:gd name="connsiteX6" fmla="*/ 17298 w 17782"/>
                <a:gd name="connsiteY6" fmla="*/ 766 h 1636"/>
                <a:gd name="connsiteX7" fmla="*/ 17298 w 17782"/>
                <a:gd name="connsiteY7" fmla="*/ 766 h 1636"/>
                <a:gd name="connsiteX8" fmla="*/ 16486 w 17782"/>
                <a:gd name="connsiteY8" fmla="*/ 1578 h 1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2" h="1636">
                  <a:moveTo>
                    <a:pt x="16486" y="1578"/>
                  </a:moveTo>
                  <a:lnTo>
                    <a:pt x="327" y="1578"/>
                  </a:lnTo>
                  <a:cubicBezTo>
                    <a:pt x="-118" y="1578"/>
                    <a:pt x="-485" y="1214"/>
                    <a:pt x="-485" y="766"/>
                  </a:cubicBezTo>
                  <a:lnTo>
                    <a:pt x="-485" y="766"/>
                  </a:lnTo>
                  <a:cubicBezTo>
                    <a:pt x="-485" y="316"/>
                    <a:pt x="-118" y="-52"/>
                    <a:pt x="327" y="-59"/>
                  </a:cubicBezTo>
                  <a:lnTo>
                    <a:pt x="16486" y="-59"/>
                  </a:lnTo>
                  <a:cubicBezTo>
                    <a:pt x="16931" y="-52"/>
                    <a:pt x="17298" y="316"/>
                    <a:pt x="17298" y="766"/>
                  </a:cubicBezTo>
                  <a:lnTo>
                    <a:pt x="17298" y="766"/>
                  </a:lnTo>
                  <a:cubicBezTo>
                    <a:pt x="17298" y="1214"/>
                    <a:pt x="16931" y="1578"/>
                    <a:pt x="16486" y="1578"/>
                  </a:cubicBezTo>
                  <a:close/>
                </a:path>
              </a:pathLst>
            </a:custGeom>
            <a:solidFill>
              <a:srgbClr val="699CED"/>
            </a:solidFill>
            <a:ln w="1309" cap="flat">
              <a:noFill/>
              <a:prstDash val="solid"/>
              <a:miter/>
            </a:ln>
          </p:spPr>
          <p:txBody>
            <a:bodyPr rtlCol="0" anchor="ctr"/>
            <a:lstStyle/>
            <a:p>
              <a:endParaRPr lang="zh-CN" altLang="en-US"/>
            </a:p>
          </p:txBody>
        </p:sp>
        <p:sp>
          <p:nvSpPr>
            <p:cNvPr id="724" name="任意多边形: 形状 723">
              <a:extLst>
                <a:ext uri="{FF2B5EF4-FFF2-40B4-BE49-F238E27FC236}">
                  <a16:creationId xmlns:a16="http://schemas.microsoft.com/office/drawing/2014/main" id="{F508776D-DA72-1D3D-BB7A-592F1694D4F0}"/>
                </a:ext>
              </a:extLst>
            </p:cNvPr>
            <p:cNvSpPr/>
            <p:nvPr/>
          </p:nvSpPr>
          <p:spPr>
            <a:xfrm>
              <a:off x="5674138" y="3378571"/>
              <a:ext cx="3273" cy="3273"/>
            </a:xfrm>
            <a:custGeom>
              <a:avLst/>
              <a:gdLst>
                <a:gd name="connsiteX0" fmla="*/ 2789 w 3273"/>
                <a:gd name="connsiteY0" fmla="*/ 1578 h 3273"/>
                <a:gd name="connsiteX1" fmla="*/ 1152 w 3273"/>
                <a:gd name="connsiteY1" fmla="*/ 3215 h 3273"/>
                <a:gd name="connsiteX2" fmla="*/ -485 w 3273"/>
                <a:gd name="connsiteY2" fmla="*/ 1578 h 3273"/>
                <a:gd name="connsiteX3" fmla="*/ 1152 w 3273"/>
                <a:gd name="connsiteY3" fmla="*/ -59 h 3273"/>
                <a:gd name="connsiteX4" fmla="*/ 1165 w 3273"/>
                <a:gd name="connsiteY4" fmla="*/ -59 h 3273"/>
                <a:gd name="connsiteX5" fmla="*/ 2789 w 3273"/>
                <a:gd name="connsiteY5" fmla="*/ 1565 h 3273"/>
                <a:gd name="connsiteX6" fmla="*/ 2789 w 3273"/>
                <a:gd name="connsiteY6" fmla="*/ 1578 h 3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3" h="3273">
                  <a:moveTo>
                    <a:pt x="2789" y="1578"/>
                  </a:moveTo>
                  <a:cubicBezTo>
                    <a:pt x="2789" y="2482"/>
                    <a:pt x="2055" y="3215"/>
                    <a:pt x="1152" y="3215"/>
                  </a:cubicBezTo>
                  <a:cubicBezTo>
                    <a:pt x="248" y="3215"/>
                    <a:pt x="-485" y="2482"/>
                    <a:pt x="-485" y="1578"/>
                  </a:cubicBezTo>
                  <a:cubicBezTo>
                    <a:pt x="-485" y="675"/>
                    <a:pt x="248" y="-59"/>
                    <a:pt x="1152" y="-59"/>
                  </a:cubicBezTo>
                  <a:cubicBezTo>
                    <a:pt x="1152" y="-59"/>
                    <a:pt x="1165" y="-59"/>
                    <a:pt x="1165" y="-59"/>
                  </a:cubicBezTo>
                  <a:cubicBezTo>
                    <a:pt x="2055" y="-59"/>
                    <a:pt x="2789" y="668"/>
                    <a:pt x="2789" y="1565"/>
                  </a:cubicBezTo>
                  <a:cubicBezTo>
                    <a:pt x="2789" y="1569"/>
                    <a:pt x="2789" y="1574"/>
                    <a:pt x="2789" y="1578"/>
                  </a:cubicBezTo>
                  <a:close/>
                </a:path>
              </a:pathLst>
            </a:custGeom>
            <a:solidFill>
              <a:srgbClr val="699CED"/>
            </a:solidFill>
            <a:ln w="1309" cap="flat">
              <a:noFill/>
              <a:prstDash val="solid"/>
              <a:miter/>
            </a:ln>
          </p:spPr>
          <p:txBody>
            <a:bodyPr rtlCol="0" anchor="ctr"/>
            <a:lstStyle/>
            <a:p>
              <a:endParaRPr lang="zh-CN" altLang="en-US"/>
            </a:p>
          </p:txBody>
        </p:sp>
        <p:sp>
          <p:nvSpPr>
            <p:cNvPr id="725" name="任意多边形: 形状 724">
              <a:extLst>
                <a:ext uri="{FF2B5EF4-FFF2-40B4-BE49-F238E27FC236}">
                  <a16:creationId xmlns:a16="http://schemas.microsoft.com/office/drawing/2014/main" id="{959D08CE-5713-B09C-42D1-28A2CB0D0777}"/>
                </a:ext>
              </a:extLst>
            </p:cNvPr>
            <p:cNvSpPr/>
            <p:nvPr/>
          </p:nvSpPr>
          <p:spPr>
            <a:xfrm>
              <a:off x="5680226" y="3379423"/>
              <a:ext cx="17782" cy="1623"/>
            </a:xfrm>
            <a:custGeom>
              <a:avLst/>
              <a:gdLst>
                <a:gd name="connsiteX0" fmla="*/ 16486 w 17782"/>
                <a:gd name="connsiteY0" fmla="*/ 1565 h 1623"/>
                <a:gd name="connsiteX1" fmla="*/ 327 w 17782"/>
                <a:gd name="connsiteY1" fmla="*/ 1565 h 1623"/>
                <a:gd name="connsiteX2" fmla="*/ -485 w 17782"/>
                <a:gd name="connsiteY2" fmla="*/ 753 h 1623"/>
                <a:gd name="connsiteX3" fmla="*/ -485 w 17782"/>
                <a:gd name="connsiteY3" fmla="*/ 753 h 1623"/>
                <a:gd name="connsiteX4" fmla="*/ 327 w 17782"/>
                <a:gd name="connsiteY4" fmla="*/ -59 h 1623"/>
                <a:gd name="connsiteX5" fmla="*/ 16486 w 17782"/>
                <a:gd name="connsiteY5" fmla="*/ -59 h 1623"/>
                <a:gd name="connsiteX6" fmla="*/ 17298 w 17782"/>
                <a:gd name="connsiteY6" fmla="*/ 753 h 1623"/>
                <a:gd name="connsiteX7" fmla="*/ 17298 w 17782"/>
                <a:gd name="connsiteY7" fmla="*/ 753 h 1623"/>
                <a:gd name="connsiteX8" fmla="*/ 16486 w 17782"/>
                <a:gd name="connsiteY8" fmla="*/ 1565 h 1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2" h="1623">
                  <a:moveTo>
                    <a:pt x="16486" y="1565"/>
                  </a:moveTo>
                  <a:lnTo>
                    <a:pt x="327" y="1565"/>
                  </a:lnTo>
                  <a:cubicBezTo>
                    <a:pt x="-118" y="1565"/>
                    <a:pt x="-485" y="1201"/>
                    <a:pt x="-485" y="753"/>
                  </a:cubicBezTo>
                  <a:lnTo>
                    <a:pt x="-485" y="753"/>
                  </a:lnTo>
                  <a:cubicBezTo>
                    <a:pt x="-485" y="305"/>
                    <a:pt x="-118" y="-59"/>
                    <a:pt x="327" y="-59"/>
                  </a:cubicBezTo>
                  <a:lnTo>
                    <a:pt x="16486" y="-59"/>
                  </a:lnTo>
                  <a:cubicBezTo>
                    <a:pt x="16931" y="-59"/>
                    <a:pt x="17298" y="305"/>
                    <a:pt x="17298" y="753"/>
                  </a:cubicBezTo>
                  <a:lnTo>
                    <a:pt x="17298" y="753"/>
                  </a:lnTo>
                  <a:cubicBezTo>
                    <a:pt x="17298" y="1201"/>
                    <a:pt x="16931" y="1565"/>
                    <a:pt x="16486" y="1565"/>
                  </a:cubicBezTo>
                  <a:close/>
                </a:path>
              </a:pathLst>
            </a:custGeom>
            <a:solidFill>
              <a:srgbClr val="699CED"/>
            </a:solidFill>
            <a:ln w="1309" cap="flat">
              <a:noFill/>
              <a:prstDash val="solid"/>
              <a:miter/>
            </a:ln>
          </p:spPr>
          <p:txBody>
            <a:bodyPr rtlCol="0" anchor="ctr"/>
            <a:lstStyle/>
            <a:p>
              <a:endParaRPr lang="zh-CN" altLang="en-US"/>
            </a:p>
          </p:txBody>
        </p:sp>
        <p:sp>
          <p:nvSpPr>
            <p:cNvPr id="726" name="任意多边形: 形状 725">
              <a:extLst>
                <a:ext uri="{FF2B5EF4-FFF2-40B4-BE49-F238E27FC236}">
                  <a16:creationId xmlns:a16="http://schemas.microsoft.com/office/drawing/2014/main" id="{50BA807A-C743-F773-1FDB-DBC91DFF942C}"/>
                </a:ext>
              </a:extLst>
            </p:cNvPr>
            <p:cNvSpPr/>
            <p:nvPr/>
          </p:nvSpPr>
          <p:spPr>
            <a:xfrm>
              <a:off x="6098928" y="3453447"/>
              <a:ext cx="67044" cy="56451"/>
            </a:xfrm>
            <a:custGeom>
              <a:avLst/>
              <a:gdLst>
                <a:gd name="connsiteX0" fmla="*/ 65552 w 67044"/>
                <a:gd name="connsiteY0" fmla="*/ -59 h 56451"/>
                <a:gd name="connsiteX1" fmla="*/ 13238 w 67044"/>
                <a:gd name="connsiteY1" fmla="*/ -59 h 56451"/>
                <a:gd name="connsiteX2" fmla="*/ 14260 w 67044"/>
                <a:gd name="connsiteY2" fmla="*/ 963 h 56451"/>
                <a:gd name="connsiteX3" fmla="*/ 14260 w 67044"/>
                <a:gd name="connsiteY3" fmla="*/ 41648 h 56451"/>
                <a:gd name="connsiteX4" fmla="*/ -485 w 67044"/>
                <a:gd name="connsiteY4" fmla="*/ 56392 h 56451"/>
                <a:gd name="connsiteX5" fmla="*/ 51815 w 67044"/>
                <a:gd name="connsiteY5" fmla="*/ 56392 h 56451"/>
                <a:gd name="connsiteX6" fmla="*/ 66560 w 67044"/>
                <a:gd name="connsiteY6" fmla="*/ 41648 h 56451"/>
                <a:gd name="connsiteX7" fmla="*/ 66560 w 67044"/>
                <a:gd name="connsiteY7" fmla="*/ 963 h 56451"/>
                <a:gd name="connsiteX8" fmla="*/ 65552 w 67044"/>
                <a:gd name="connsiteY8" fmla="*/ -59 h 56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044" h="56451">
                  <a:moveTo>
                    <a:pt x="65552" y="-59"/>
                  </a:moveTo>
                  <a:lnTo>
                    <a:pt x="13238" y="-59"/>
                  </a:lnTo>
                  <a:cubicBezTo>
                    <a:pt x="13801" y="-59"/>
                    <a:pt x="14260" y="398"/>
                    <a:pt x="14260" y="963"/>
                  </a:cubicBezTo>
                  <a:lnTo>
                    <a:pt x="14260" y="41648"/>
                  </a:lnTo>
                  <a:cubicBezTo>
                    <a:pt x="14234" y="49780"/>
                    <a:pt x="7647" y="56364"/>
                    <a:pt x="-485" y="56392"/>
                  </a:cubicBezTo>
                  <a:lnTo>
                    <a:pt x="51815" y="56392"/>
                  </a:lnTo>
                  <a:cubicBezTo>
                    <a:pt x="59947" y="56364"/>
                    <a:pt x="66534" y="49780"/>
                    <a:pt x="66560" y="41648"/>
                  </a:cubicBezTo>
                  <a:lnTo>
                    <a:pt x="66560" y="963"/>
                  </a:lnTo>
                  <a:cubicBezTo>
                    <a:pt x="66560" y="404"/>
                    <a:pt x="66115" y="-52"/>
                    <a:pt x="65552" y="-59"/>
                  </a:cubicBezTo>
                  <a:close/>
                </a:path>
              </a:pathLst>
            </a:custGeom>
            <a:solidFill>
              <a:srgbClr val="CCDEF2"/>
            </a:solidFill>
            <a:ln w="1309" cap="flat">
              <a:noFill/>
              <a:prstDash val="solid"/>
              <a:miter/>
            </a:ln>
          </p:spPr>
          <p:txBody>
            <a:bodyPr rtlCol="0" anchor="ctr"/>
            <a:lstStyle/>
            <a:p>
              <a:endParaRPr lang="zh-CN" altLang="en-US"/>
            </a:p>
          </p:txBody>
        </p:sp>
        <p:sp>
          <p:nvSpPr>
            <p:cNvPr id="727" name="任意多边形: 形状 726">
              <a:extLst>
                <a:ext uri="{FF2B5EF4-FFF2-40B4-BE49-F238E27FC236}">
                  <a16:creationId xmlns:a16="http://schemas.microsoft.com/office/drawing/2014/main" id="{03946B66-438D-3907-DCCA-0BD678A54E26}"/>
                </a:ext>
              </a:extLst>
            </p:cNvPr>
            <p:cNvSpPr/>
            <p:nvPr/>
          </p:nvSpPr>
          <p:spPr>
            <a:xfrm>
              <a:off x="6098928" y="3453447"/>
              <a:ext cx="67044" cy="56451"/>
            </a:xfrm>
            <a:custGeom>
              <a:avLst/>
              <a:gdLst>
                <a:gd name="connsiteX0" fmla="*/ 65552 w 67044"/>
                <a:gd name="connsiteY0" fmla="*/ -59 h 56451"/>
                <a:gd name="connsiteX1" fmla="*/ 13238 w 67044"/>
                <a:gd name="connsiteY1" fmla="*/ -59 h 56451"/>
                <a:gd name="connsiteX2" fmla="*/ 14260 w 67044"/>
                <a:gd name="connsiteY2" fmla="*/ 963 h 56451"/>
                <a:gd name="connsiteX3" fmla="*/ 14260 w 67044"/>
                <a:gd name="connsiteY3" fmla="*/ 41648 h 56451"/>
                <a:gd name="connsiteX4" fmla="*/ -485 w 67044"/>
                <a:gd name="connsiteY4" fmla="*/ 56392 h 56451"/>
                <a:gd name="connsiteX5" fmla="*/ 51815 w 67044"/>
                <a:gd name="connsiteY5" fmla="*/ 56392 h 56451"/>
                <a:gd name="connsiteX6" fmla="*/ 66560 w 67044"/>
                <a:gd name="connsiteY6" fmla="*/ 41648 h 56451"/>
                <a:gd name="connsiteX7" fmla="*/ 66560 w 67044"/>
                <a:gd name="connsiteY7" fmla="*/ 963 h 56451"/>
                <a:gd name="connsiteX8" fmla="*/ 65552 w 67044"/>
                <a:gd name="connsiteY8" fmla="*/ -59 h 56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044" h="56451">
                  <a:moveTo>
                    <a:pt x="65552" y="-59"/>
                  </a:moveTo>
                  <a:lnTo>
                    <a:pt x="13238" y="-59"/>
                  </a:lnTo>
                  <a:cubicBezTo>
                    <a:pt x="13801" y="-59"/>
                    <a:pt x="14260" y="398"/>
                    <a:pt x="14260" y="963"/>
                  </a:cubicBezTo>
                  <a:lnTo>
                    <a:pt x="14260" y="41648"/>
                  </a:lnTo>
                  <a:cubicBezTo>
                    <a:pt x="14234" y="49780"/>
                    <a:pt x="7647" y="56364"/>
                    <a:pt x="-485" y="56392"/>
                  </a:cubicBezTo>
                  <a:lnTo>
                    <a:pt x="51815" y="56392"/>
                  </a:lnTo>
                  <a:cubicBezTo>
                    <a:pt x="59947" y="56364"/>
                    <a:pt x="66534" y="49780"/>
                    <a:pt x="66560" y="41648"/>
                  </a:cubicBezTo>
                  <a:lnTo>
                    <a:pt x="66560" y="963"/>
                  </a:lnTo>
                  <a:cubicBezTo>
                    <a:pt x="66560" y="404"/>
                    <a:pt x="66115" y="-52"/>
                    <a:pt x="65552" y="-59"/>
                  </a:cubicBezTo>
                  <a:close/>
                </a:path>
              </a:pathLst>
            </a:custGeom>
            <a:gradFill>
              <a:gsLst>
                <a:gs pos="0">
                  <a:srgbClr val="FFFFFF">
                    <a:alpha val="0"/>
                  </a:srgbClr>
                </a:gs>
                <a:gs pos="50000">
                  <a:srgbClr val="7F7F7F">
                    <a:alpha val="49804"/>
                  </a:srgbClr>
                </a:gs>
                <a:gs pos="100000">
                  <a:srgbClr val="000000"/>
                </a:gs>
              </a:gsLst>
              <a:lin ang="16200000" scaled="1"/>
            </a:gradFill>
            <a:ln w="1309" cap="flat">
              <a:noFill/>
              <a:prstDash val="solid"/>
              <a:miter/>
            </a:ln>
          </p:spPr>
          <p:txBody>
            <a:bodyPr rtlCol="0" anchor="ctr"/>
            <a:lstStyle/>
            <a:p>
              <a:endParaRPr lang="zh-CN" altLang="en-US"/>
            </a:p>
          </p:txBody>
        </p:sp>
        <p:sp>
          <p:nvSpPr>
            <p:cNvPr id="728" name="任意多边形: 形状 727">
              <a:extLst>
                <a:ext uri="{FF2B5EF4-FFF2-40B4-BE49-F238E27FC236}">
                  <a16:creationId xmlns:a16="http://schemas.microsoft.com/office/drawing/2014/main" id="{CEEB2ED4-2314-F5DE-42D7-2685F2A1C4FE}"/>
                </a:ext>
              </a:extLst>
            </p:cNvPr>
            <p:cNvSpPr/>
            <p:nvPr/>
          </p:nvSpPr>
          <p:spPr>
            <a:xfrm>
              <a:off x="6091346" y="3451417"/>
              <a:ext cx="67071" cy="56451"/>
            </a:xfrm>
            <a:custGeom>
              <a:avLst/>
              <a:gdLst>
                <a:gd name="connsiteX0" fmla="*/ 65552 w 67071"/>
                <a:gd name="connsiteY0" fmla="*/ -59 h 56451"/>
                <a:gd name="connsiteX1" fmla="*/ 13252 w 67071"/>
                <a:gd name="connsiteY1" fmla="*/ -59 h 56451"/>
                <a:gd name="connsiteX2" fmla="*/ 14273 w 67071"/>
                <a:gd name="connsiteY2" fmla="*/ 963 h 56451"/>
                <a:gd name="connsiteX3" fmla="*/ 14273 w 67071"/>
                <a:gd name="connsiteY3" fmla="*/ 41648 h 56451"/>
                <a:gd name="connsiteX4" fmla="*/ -485 w 67071"/>
                <a:gd name="connsiteY4" fmla="*/ 56392 h 56451"/>
                <a:gd name="connsiteX5" fmla="*/ 51828 w 67071"/>
                <a:gd name="connsiteY5" fmla="*/ 56392 h 56451"/>
                <a:gd name="connsiteX6" fmla="*/ 66586 w 67071"/>
                <a:gd name="connsiteY6" fmla="*/ 41648 h 56451"/>
                <a:gd name="connsiteX7" fmla="*/ 66586 w 67071"/>
                <a:gd name="connsiteY7" fmla="*/ 963 h 56451"/>
                <a:gd name="connsiteX8" fmla="*/ 65565 w 67071"/>
                <a:gd name="connsiteY8" fmla="*/ -59 h 56451"/>
                <a:gd name="connsiteX9" fmla="*/ 65552 w 67071"/>
                <a:gd name="connsiteY9" fmla="*/ -59 h 56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071" h="56451">
                  <a:moveTo>
                    <a:pt x="65552" y="-59"/>
                  </a:moveTo>
                  <a:lnTo>
                    <a:pt x="13252" y="-59"/>
                  </a:lnTo>
                  <a:cubicBezTo>
                    <a:pt x="13815" y="-59"/>
                    <a:pt x="14273" y="398"/>
                    <a:pt x="14273" y="963"/>
                  </a:cubicBezTo>
                  <a:lnTo>
                    <a:pt x="14273" y="41648"/>
                  </a:lnTo>
                  <a:cubicBezTo>
                    <a:pt x="14246" y="49784"/>
                    <a:pt x="7647" y="56372"/>
                    <a:pt x="-485" y="56392"/>
                  </a:cubicBezTo>
                  <a:lnTo>
                    <a:pt x="51828" y="56392"/>
                  </a:lnTo>
                  <a:cubicBezTo>
                    <a:pt x="59960" y="56372"/>
                    <a:pt x="66560" y="49784"/>
                    <a:pt x="66586" y="41648"/>
                  </a:cubicBezTo>
                  <a:lnTo>
                    <a:pt x="66586" y="963"/>
                  </a:lnTo>
                  <a:cubicBezTo>
                    <a:pt x="66586" y="398"/>
                    <a:pt x="66128" y="-59"/>
                    <a:pt x="65565" y="-59"/>
                  </a:cubicBezTo>
                  <a:cubicBezTo>
                    <a:pt x="65565" y="-59"/>
                    <a:pt x="65552" y="-59"/>
                    <a:pt x="65552" y="-59"/>
                  </a:cubicBezTo>
                  <a:close/>
                </a:path>
              </a:pathLst>
            </a:custGeom>
            <a:solidFill>
              <a:srgbClr val="B4CAEF"/>
            </a:solidFill>
            <a:ln w="1309" cap="flat">
              <a:noFill/>
              <a:prstDash val="solid"/>
              <a:miter/>
            </a:ln>
          </p:spPr>
          <p:txBody>
            <a:bodyPr rtlCol="0" anchor="ctr"/>
            <a:lstStyle/>
            <a:p>
              <a:endParaRPr lang="zh-CN" altLang="en-US"/>
            </a:p>
          </p:txBody>
        </p:sp>
        <p:sp>
          <p:nvSpPr>
            <p:cNvPr id="729" name="任意多边形: 形状 728">
              <a:extLst>
                <a:ext uri="{FF2B5EF4-FFF2-40B4-BE49-F238E27FC236}">
                  <a16:creationId xmlns:a16="http://schemas.microsoft.com/office/drawing/2014/main" id="{95669D86-2D74-5F3C-BD0F-1C6A6AB75D72}"/>
                </a:ext>
              </a:extLst>
            </p:cNvPr>
            <p:cNvSpPr/>
            <p:nvPr/>
          </p:nvSpPr>
          <p:spPr>
            <a:xfrm>
              <a:off x="6105083" y="3451417"/>
              <a:ext cx="53334" cy="56503"/>
            </a:xfrm>
            <a:custGeom>
              <a:avLst/>
              <a:gdLst>
                <a:gd name="connsiteX0" fmla="*/ 51815 w 53334"/>
                <a:gd name="connsiteY0" fmla="*/ -59 h 56503"/>
                <a:gd name="connsiteX1" fmla="*/ -485 w 53334"/>
                <a:gd name="connsiteY1" fmla="*/ -59 h 56503"/>
                <a:gd name="connsiteX2" fmla="*/ 536 w 53334"/>
                <a:gd name="connsiteY2" fmla="*/ 963 h 56503"/>
                <a:gd name="connsiteX3" fmla="*/ 536 w 53334"/>
                <a:gd name="connsiteY3" fmla="*/ 16362 h 56503"/>
                <a:gd name="connsiteX4" fmla="*/ 14364 w 53334"/>
                <a:gd name="connsiteY4" fmla="*/ 30190 h 56503"/>
                <a:gd name="connsiteX5" fmla="*/ 22470 w 53334"/>
                <a:gd name="connsiteY5" fmla="*/ 49832 h 56503"/>
                <a:gd name="connsiteX6" fmla="*/ 22470 w 53334"/>
                <a:gd name="connsiteY6" fmla="*/ 56445 h 56503"/>
                <a:gd name="connsiteX7" fmla="*/ 38092 w 53334"/>
                <a:gd name="connsiteY7" fmla="*/ 56445 h 56503"/>
                <a:gd name="connsiteX8" fmla="*/ 52850 w 53334"/>
                <a:gd name="connsiteY8" fmla="*/ 41648 h 56503"/>
                <a:gd name="connsiteX9" fmla="*/ 52850 w 53334"/>
                <a:gd name="connsiteY9" fmla="*/ 963 h 56503"/>
                <a:gd name="connsiteX10" fmla="*/ 51828 w 53334"/>
                <a:gd name="connsiteY10" fmla="*/ -59 h 56503"/>
                <a:gd name="connsiteX11" fmla="*/ 51815 w 53334"/>
                <a:gd name="connsiteY11" fmla="*/ -59 h 56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334" h="56503">
                  <a:moveTo>
                    <a:pt x="51815" y="-59"/>
                  </a:moveTo>
                  <a:lnTo>
                    <a:pt x="-485" y="-59"/>
                  </a:lnTo>
                  <a:cubicBezTo>
                    <a:pt x="78" y="-59"/>
                    <a:pt x="536" y="398"/>
                    <a:pt x="536" y="963"/>
                  </a:cubicBezTo>
                  <a:lnTo>
                    <a:pt x="536" y="16362"/>
                  </a:lnTo>
                  <a:lnTo>
                    <a:pt x="14364" y="30190"/>
                  </a:lnTo>
                  <a:cubicBezTo>
                    <a:pt x="19576" y="35399"/>
                    <a:pt x="22483" y="42468"/>
                    <a:pt x="22470" y="49832"/>
                  </a:cubicBezTo>
                  <a:lnTo>
                    <a:pt x="22470" y="56445"/>
                  </a:lnTo>
                  <a:lnTo>
                    <a:pt x="38092" y="56445"/>
                  </a:lnTo>
                  <a:cubicBezTo>
                    <a:pt x="46250" y="56423"/>
                    <a:pt x="52850" y="49805"/>
                    <a:pt x="52850" y="41648"/>
                  </a:cubicBezTo>
                  <a:lnTo>
                    <a:pt x="52850" y="963"/>
                  </a:lnTo>
                  <a:cubicBezTo>
                    <a:pt x="52850" y="398"/>
                    <a:pt x="52391" y="-59"/>
                    <a:pt x="51828" y="-59"/>
                  </a:cubicBezTo>
                  <a:cubicBezTo>
                    <a:pt x="51828" y="-59"/>
                    <a:pt x="51815" y="-59"/>
                    <a:pt x="51815" y="-59"/>
                  </a:cubicBezTo>
                  <a:close/>
                </a:path>
              </a:pathLst>
            </a:custGeom>
            <a:gradFill>
              <a:gsLst>
                <a:gs pos="0">
                  <a:srgbClr val="FFFFFF">
                    <a:alpha val="0"/>
                  </a:srgbClr>
                </a:gs>
                <a:gs pos="83000">
                  <a:srgbClr val="000000"/>
                </a:gs>
              </a:gsLst>
              <a:lin ang="16200000" scaled="1"/>
            </a:gradFill>
            <a:ln w="1309" cap="flat">
              <a:noFill/>
              <a:prstDash val="solid"/>
              <a:miter/>
            </a:ln>
          </p:spPr>
          <p:txBody>
            <a:bodyPr rtlCol="0" anchor="ctr"/>
            <a:lstStyle/>
            <a:p>
              <a:endParaRPr lang="zh-CN" altLang="en-US"/>
            </a:p>
          </p:txBody>
        </p:sp>
        <p:sp>
          <p:nvSpPr>
            <p:cNvPr id="730" name="任意多边形: 形状 729">
              <a:extLst>
                <a:ext uri="{FF2B5EF4-FFF2-40B4-BE49-F238E27FC236}">
                  <a16:creationId xmlns:a16="http://schemas.microsoft.com/office/drawing/2014/main" id="{87A7C655-A6A0-40B0-5F75-30B58A4F5DB1}"/>
                </a:ext>
              </a:extLst>
            </p:cNvPr>
            <p:cNvSpPr/>
            <p:nvPr/>
          </p:nvSpPr>
          <p:spPr>
            <a:xfrm>
              <a:off x="5919151" y="3523752"/>
              <a:ext cx="103330" cy="246585"/>
            </a:xfrm>
            <a:custGeom>
              <a:avLst/>
              <a:gdLst>
                <a:gd name="connsiteX0" fmla="*/ 86543 w 103330"/>
                <a:gd name="connsiteY0" fmla="*/ 246514 h 246585"/>
                <a:gd name="connsiteX1" fmla="*/ 24317 w 103330"/>
                <a:gd name="connsiteY1" fmla="*/ 246514 h 246585"/>
                <a:gd name="connsiteX2" fmla="*/ -485 w 103330"/>
                <a:gd name="connsiteY2" fmla="*/ 221734 h 246585"/>
                <a:gd name="connsiteX3" fmla="*/ 2186 w 103330"/>
                <a:gd name="connsiteY3" fmla="*/ 210543 h 246585"/>
                <a:gd name="connsiteX4" fmla="*/ 86149 w 103330"/>
                <a:gd name="connsiteY4" fmla="*/ 44241 h 246585"/>
                <a:gd name="connsiteX5" fmla="*/ 77062 w 103330"/>
                <a:gd name="connsiteY5" fmla="*/ 16562 h 246585"/>
                <a:gd name="connsiteX6" fmla="*/ 67817 w 103330"/>
                <a:gd name="connsiteY6" fmla="*/ 14346 h 246585"/>
                <a:gd name="connsiteX7" fmla="*/ 14129 w 103330"/>
                <a:gd name="connsiteY7" fmla="*/ 14346 h 246585"/>
                <a:gd name="connsiteX8" fmla="*/ 7359 w 103330"/>
                <a:gd name="connsiteY8" fmla="*/ 6709 h 246585"/>
                <a:gd name="connsiteX9" fmla="*/ 14129 w 103330"/>
                <a:gd name="connsiteY9" fmla="*/ -59 h 246585"/>
                <a:gd name="connsiteX10" fmla="*/ 67817 w 103330"/>
                <a:gd name="connsiteY10" fmla="*/ -59 h 246585"/>
                <a:gd name="connsiteX11" fmla="*/ 102845 w 103330"/>
                <a:gd name="connsiteY11" fmla="*/ 34972 h 246585"/>
                <a:gd name="connsiteX12" fmla="*/ 99087 w 103330"/>
                <a:gd name="connsiteY12" fmla="*/ 50749 h 246585"/>
                <a:gd name="connsiteX13" fmla="*/ 15111 w 103330"/>
                <a:gd name="connsiteY13" fmla="*/ 217051 h 246585"/>
                <a:gd name="connsiteX14" fmla="*/ 19708 w 103330"/>
                <a:gd name="connsiteY14" fmla="*/ 230998 h 246585"/>
                <a:gd name="connsiteX15" fmla="*/ 24382 w 103330"/>
                <a:gd name="connsiteY15" fmla="*/ 232110 h 246585"/>
                <a:gd name="connsiteX16" fmla="*/ 86608 w 103330"/>
                <a:gd name="connsiteY16" fmla="*/ 232110 h 246585"/>
                <a:gd name="connsiteX17" fmla="*/ 94242 w 103330"/>
                <a:gd name="connsiteY17" fmla="*/ 238877 h 246585"/>
                <a:gd name="connsiteX18" fmla="*/ 87472 w 103330"/>
                <a:gd name="connsiteY18" fmla="*/ 246514 h 246585"/>
                <a:gd name="connsiteX19" fmla="*/ 86608 w 103330"/>
                <a:gd name="connsiteY19" fmla="*/ 246514 h 246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3330" h="246585">
                  <a:moveTo>
                    <a:pt x="86543" y="246514"/>
                  </a:moveTo>
                  <a:lnTo>
                    <a:pt x="24317" y="246514"/>
                  </a:lnTo>
                  <a:cubicBezTo>
                    <a:pt x="10633" y="246518"/>
                    <a:pt x="-472" y="235424"/>
                    <a:pt x="-485" y="221734"/>
                  </a:cubicBezTo>
                  <a:cubicBezTo>
                    <a:pt x="-485" y="217846"/>
                    <a:pt x="432" y="214013"/>
                    <a:pt x="2186" y="210543"/>
                  </a:cubicBezTo>
                  <a:lnTo>
                    <a:pt x="86149" y="44241"/>
                  </a:lnTo>
                  <a:cubicBezTo>
                    <a:pt x="91282" y="34090"/>
                    <a:pt x="87223" y="21698"/>
                    <a:pt x="77062" y="16562"/>
                  </a:cubicBezTo>
                  <a:cubicBezTo>
                    <a:pt x="74194" y="15113"/>
                    <a:pt x="71025" y="14353"/>
                    <a:pt x="67817" y="14346"/>
                  </a:cubicBezTo>
                  <a:lnTo>
                    <a:pt x="14129" y="14346"/>
                  </a:lnTo>
                  <a:cubicBezTo>
                    <a:pt x="10148" y="14106"/>
                    <a:pt x="7123" y="10687"/>
                    <a:pt x="7359" y="6709"/>
                  </a:cubicBezTo>
                  <a:cubicBezTo>
                    <a:pt x="7582" y="3066"/>
                    <a:pt x="10489" y="161"/>
                    <a:pt x="14129" y="-59"/>
                  </a:cubicBezTo>
                  <a:lnTo>
                    <a:pt x="67817" y="-59"/>
                  </a:lnTo>
                  <a:cubicBezTo>
                    <a:pt x="87158" y="-57"/>
                    <a:pt x="102845" y="15627"/>
                    <a:pt x="102845" y="34972"/>
                  </a:cubicBezTo>
                  <a:cubicBezTo>
                    <a:pt x="102845" y="40452"/>
                    <a:pt x="101562" y="45856"/>
                    <a:pt x="99087" y="50749"/>
                  </a:cubicBezTo>
                  <a:lnTo>
                    <a:pt x="15111" y="217051"/>
                  </a:lnTo>
                  <a:cubicBezTo>
                    <a:pt x="12532" y="222172"/>
                    <a:pt x="14587" y="228416"/>
                    <a:pt x="19708" y="230998"/>
                  </a:cubicBezTo>
                  <a:cubicBezTo>
                    <a:pt x="21161" y="231729"/>
                    <a:pt x="22758" y="232110"/>
                    <a:pt x="24382" y="232110"/>
                  </a:cubicBezTo>
                  <a:lnTo>
                    <a:pt x="86608" y="232110"/>
                  </a:lnTo>
                  <a:cubicBezTo>
                    <a:pt x="90589" y="231870"/>
                    <a:pt x="94006" y="234900"/>
                    <a:pt x="94242" y="238877"/>
                  </a:cubicBezTo>
                  <a:cubicBezTo>
                    <a:pt x="94491" y="242855"/>
                    <a:pt x="91453" y="246274"/>
                    <a:pt x="87472" y="246514"/>
                  </a:cubicBezTo>
                  <a:cubicBezTo>
                    <a:pt x="87184" y="246531"/>
                    <a:pt x="86896" y="246531"/>
                    <a:pt x="86608" y="246514"/>
                  </a:cubicBezTo>
                  <a:close/>
                </a:path>
              </a:pathLst>
            </a:custGeom>
            <a:gradFill>
              <a:gsLst>
                <a:gs pos="1000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731" name="任意多边形: 形状 730">
              <a:extLst>
                <a:ext uri="{FF2B5EF4-FFF2-40B4-BE49-F238E27FC236}">
                  <a16:creationId xmlns:a16="http://schemas.microsoft.com/office/drawing/2014/main" id="{D2841D04-5E7A-79F4-5D20-7A70CB2EB1FF}"/>
                </a:ext>
              </a:extLst>
            </p:cNvPr>
            <p:cNvSpPr/>
            <p:nvPr/>
          </p:nvSpPr>
          <p:spPr>
            <a:xfrm>
              <a:off x="6099452" y="3523765"/>
              <a:ext cx="103290" cy="246585"/>
            </a:xfrm>
            <a:custGeom>
              <a:avLst/>
              <a:gdLst>
                <a:gd name="connsiteX0" fmla="*/ 86581 w 103290"/>
                <a:gd name="connsiteY0" fmla="*/ 246500 h 246585"/>
                <a:gd name="connsiteX1" fmla="*/ 24355 w 103290"/>
                <a:gd name="connsiteY1" fmla="*/ 246500 h 246585"/>
                <a:gd name="connsiteX2" fmla="*/ -485 w 103290"/>
                <a:gd name="connsiteY2" fmla="*/ 221738 h 246585"/>
                <a:gd name="connsiteX3" fmla="*/ 2173 w 103290"/>
                <a:gd name="connsiteY3" fmla="*/ 210529 h 246585"/>
                <a:gd name="connsiteX4" fmla="*/ 86149 w 103290"/>
                <a:gd name="connsiteY4" fmla="*/ 44227 h 246585"/>
                <a:gd name="connsiteX5" fmla="*/ 77022 w 103290"/>
                <a:gd name="connsiteY5" fmla="*/ 16562 h 246585"/>
                <a:gd name="connsiteX6" fmla="*/ 67790 w 103290"/>
                <a:gd name="connsiteY6" fmla="*/ 14358 h 246585"/>
                <a:gd name="connsiteX7" fmla="*/ 14102 w 103290"/>
                <a:gd name="connsiteY7" fmla="*/ 14358 h 246585"/>
                <a:gd name="connsiteX8" fmla="*/ 6468 w 103290"/>
                <a:gd name="connsiteY8" fmla="*/ 7591 h 246585"/>
                <a:gd name="connsiteX9" fmla="*/ 13238 w 103290"/>
                <a:gd name="connsiteY9" fmla="*/ -46 h 246585"/>
                <a:gd name="connsiteX10" fmla="*/ 14102 w 103290"/>
                <a:gd name="connsiteY10" fmla="*/ -46 h 246585"/>
                <a:gd name="connsiteX11" fmla="*/ 67790 w 103290"/>
                <a:gd name="connsiteY11" fmla="*/ -46 h 246585"/>
                <a:gd name="connsiteX12" fmla="*/ 102806 w 103290"/>
                <a:gd name="connsiteY12" fmla="*/ 34964 h 246585"/>
                <a:gd name="connsiteX13" fmla="*/ 99047 w 103290"/>
                <a:gd name="connsiteY13" fmla="*/ 50761 h 246585"/>
                <a:gd name="connsiteX14" fmla="*/ 15084 w 103290"/>
                <a:gd name="connsiteY14" fmla="*/ 217064 h 246585"/>
                <a:gd name="connsiteX15" fmla="*/ 19641 w 103290"/>
                <a:gd name="connsiteY15" fmla="*/ 231003 h 246585"/>
                <a:gd name="connsiteX16" fmla="*/ 24355 w 103290"/>
                <a:gd name="connsiteY16" fmla="*/ 232122 h 246585"/>
                <a:gd name="connsiteX17" fmla="*/ 86581 w 103290"/>
                <a:gd name="connsiteY17" fmla="*/ 232122 h 246585"/>
                <a:gd name="connsiteX18" fmla="*/ 93351 w 103290"/>
                <a:gd name="connsiteY18" fmla="*/ 239759 h 246585"/>
                <a:gd name="connsiteX19" fmla="*/ 86581 w 103290"/>
                <a:gd name="connsiteY19" fmla="*/ 246527 h 246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3290" h="246585">
                  <a:moveTo>
                    <a:pt x="86581" y="246500"/>
                  </a:moveTo>
                  <a:lnTo>
                    <a:pt x="24355" y="246500"/>
                  </a:lnTo>
                  <a:cubicBezTo>
                    <a:pt x="10658" y="246521"/>
                    <a:pt x="-459" y="235435"/>
                    <a:pt x="-485" y="221738"/>
                  </a:cubicBezTo>
                  <a:cubicBezTo>
                    <a:pt x="-485" y="217845"/>
                    <a:pt x="418" y="214005"/>
                    <a:pt x="2173" y="210529"/>
                  </a:cubicBezTo>
                  <a:lnTo>
                    <a:pt x="86149" y="44227"/>
                  </a:lnTo>
                  <a:cubicBezTo>
                    <a:pt x="91269" y="34068"/>
                    <a:pt x="87183" y="21683"/>
                    <a:pt x="77022" y="16562"/>
                  </a:cubicBezTo>
                  <a:cubicBezTo>
                    <a:pt x="74167" y="15119"/>
                    <a:pt x="70999" y="14364"/>
                    <a:pt x="67790" y="14358"/>
                  </a:cubicBezTo>
                  <a:lnTo>
                    <a:pt x="14102" y="14358"/>
                  </a:lnTo>
                  <a:cubicBezTo>
                    <a:pt x="10121" y="14598"/>
                    <a:pt x="6704" y="11568"/>
                    <a:pt x="6468" y="7591"/>
                  </a:cubicBezTo>
                  <a:cubicBezTo>
                    <a:pt x="6219" y="3613"/>
                    <a:pt x="9257" y="194"/>
                    <a:pt x="13238" y="-46"/>
                  </a:cubicBezTo>
                  <a:cubicBezTo>
                    <a:pt x="13526" y="-63"/>
                    <a:pt x="13814" y="-63"/>
                    <a:pt x="14102" y="-46"/>
                  </a:cubicBezTo>
                  <a:lnTo>
                    <a:pt x="67790" y="-46"/>
                  </a:lnTo>
                  <a:cubicBezTo>
                    <a:pt x="87131" y="-48"/>
                    <a:pt x="102806" y="15626"/>
                    <a:pt x="102806" y="34964"/>
                  </a:cubicBezTo>
                  <a:cubicBezTo>
                    <a:pt x="102806" y="40452"/>
                    <a:pt x="101522" y="45863"/>
                    <a:pt x="99047" y="50761"/>
                  </a:cubicBezTo>
                  <a:lnTo>
                    <a:pt x="15084" y="217064"/>
                  </a:lnTo>
                  <a:cubicBezTo>
                    <a:pt x="12491" y="222173"/>
                    <a:pt x="14534" y="228414"/>
                    <a:pt x="19641" y="231003"/>
                  </a:cubicBezTo>
                  <a:cubicBezTo>
                    <a:pt x="21108" y="231741"/>
                    <a:pt x="22718" y="232125"/>
                    <a:pt x="24355" y="232122"/>
                  </a:cubicBezTo>
                  <a:lnTo>
                    <a:pt x="86581" y="232122"/>
                  </a:lnTo>
                  <a:cubicBezTo>
                    <a:pt x="90562" y="232362"/>
                    <a:pt x="93587" y="235781"/>
                    <a:pt x="93351" y="239759"/>
                  </a:cubicBezTo>
                  <a:cubicBezTo>
                    <a:pt x="93128" y="243402"/>
                    <a:pt x="90222" y="246307"/>
                    <a:pt x="86581" y="246527"/>
                  </a:cubicBezTo>
                  <a:close/>
                </a:path>
              </a:pathLst>
            </a:custGeom>
            <a:gradFill>
              <a:gsLst>
                <a:gs pos="1000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732" name="任意多边形: 形状 731">
              <a:extLst>
                <a:ext uri="{FF2B5EF4-FFF2-40B4-BE49-F238E27FC236}">
                  <a16:creationId xmlns:a16="http://schemas.microsoft.com/office/drawing/2014/main" id="{7A5384E8-0F6F-F72D-1C6B-40247822BBFA}"/>
                </a:ext>
              </a:extLst>
            </p:cNvPr>
            <p:cNvSpPr/>
            <p:nvPr/>
          </p:nvSpPr>
          <p:spPr>
            <a:xfrm>
              <a:off x="5925699" y="3507410"/>
              <a:ext cx="349444" cy="16368"/>
            </a:xfrm>
            <a:custGeom>
              <a:avLst/>
              <a:gdLst>
                <a:gd name="connsiteX0" fmla="*/ 943 w 349444"/>
                <a:gd name="connsiteY0" fmla="*/ 0 h 16368"/>
                <a:gd name="connsiteX1" fmla="*/ 344390 w 349444"/>
                <a:gd name="connsiteY1" fmla="*/ 0 h 16368"/>
                <a:gd name="connsiteX2" fmla="*/ 349445 w 349444"/>
                <a:gd name="connsiteY2" fmla="*/ 5055 h 16368"/>
                <a:gd name="connsiteX3" fmla="*/ 349445 w 349444"/>
                <a:gd name="connsiteY3" fmla="*/ 11314 h 16368"/>
                <a:gd name="connsiteX4" fmla="*/ 344390 w 349444"/>
                <a:gd name="connsiteY4" fmla="*/ 16368 h 16368"/>
                <a:gd name="connsiteX5" fmla="*/ 943 w 349444"/>
                <a:gd name="connsiteY5" fmla="*/ 16368 h 16368"/>
                <a:gd name="connsiteX6" fmla="*/ 0 w 349444"/>
                <a:gd name="connsiteY6" fmla="*/ 15426 h 16368"/>
                <a:gd name="connsiteX7" fmla="*/ 0 w 349444"/>
                <a:gd name="connsiteY7" fmla="*/ 943 h 16368"/>
                <a:gd name="connsiteX8" fmla="*/ 943 w 349444"/>
                <a:gd name="connsiteY8" fmla="*/ 0 h 16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9444" h="16368">
                  <a:moveTo>
                    <a:pt x="943" y="0"/>
                  </a:moveTo>
                  <a:lnTo>
                    <a:pt x="344390" y="0"/>
                  </a:lnTo>
                  <a:cubicBezTo>
                    <a:pt x="347179" y="0"/>
                    <a:pt x="349445" y="2263"/>
                    <a:pt x="349445" y="5055"/>
                  </a:cubicBezTo>
                  <a:lnTo>
                    <a:pt x="349445" y="11314"/>
                  </a:lnTo>
                  <a:cubicBezTo>
                    <a:pt x="349445" y="14106"/>
                    <a:pt x="347179" y="16368"/>
                    <a:pt x="344390" y="16368"/>
                  </a:cubicBezTo>
                  <a:lnTo>
                    <a:pt x="943" y="16368"/>
                  </a:lnTo>
                  <a:cubicBezTo>
                    <a:pt x="419" y="16368"/>
                    <a:pt x="0" y="15947"/>
                    <a:pt x="0" y="15426"/>
                  </a:cubicBezTo>
                  <a:lnTo>
                    <a:pt x="0" y="943"/>
                  </a:lnTo>
                  <a:cubicBezTo>
                    <a:pt x="0" y="422"/>
                    <a:pt x="419" y="0"/>
                    <a:pt x="943" y="0"/>
                  </a:cubicBezTo>
                  <a:close/>
                </a:path>
              </a:pathLst>
            </a:custGeom>
            <a:solidFill>
              <a:srgbClr val="3D6FD3"/>
            </a:solidFill>
            <a:ln w="1309" cap="flat">
              <a:noFill/>
              <a:prstDash val="solid"/>
              <a:miter/>
            </a:ln>
          </p:spPr>
          <p:txBody>
            <a:bodyPr rtlCol="0" anchor="ctr"/>
            <a:lstStyle/>
            <a:p>
              <a:endParaRPr lang="zh-CN" altLang="en-US"/>
            </a:p>
          </p:txBody>
        </p:sp>
        <p:sp>
          <p:nvSpPr>
            <p:cNvPr id="733" name="任意多边形: 形状 732">
              <a:extLst>
                <a:ext uri="{FF2B5EF4-FFF2-40B4-BE49-F238E27FC236}">
                  <a16:creationId xmlns:a16="http://schemas.microsoft.com/office/drawing/2014/main" id="{5512673A-8478-90C7-971F-5939E029FBA8}"/>
                </a:ext>
              </a:extLst>
            </p:cNvPr>
            <p:cNvSpPr/>
            <p:nvPr/>
          </p:nvSpPr>
          <p:spPr>
            <a:xfrm>
              <a:off x="5925699" y="3507410"/>
              <a:ext cx="349404" cy="16355"/>
            </a:xfrm>
            <a:custGeom>
              <a:avLst/>
              <a:gdLst>
                <a:gd name="connsiteX0" fmla="*/ 943 w 349404"/>
                <a:gd name="connsiteY0" fmla="*/ 0 h 16355"/>
                <a:gd name="connsiteX1" fmla="*/ 342714 w 349404"/>
                <a:gd name="connsiteY1" fmla="*/ 0 h 16355"/>
                <a:gd name="connsiteX2" fmla="*/ 349405 w 349404"/>
                <a:gd name="connsiteY2" fmla="*/ 6691 h 16355"/>
                <a:gd name="connsiteX3" fmla="*/ 349405 w 349404"/>
                <a:gd name="connsiteY3" fmla="*/ 9664 h 16355"/>
                <a:gd name="connsiteX4" fmla="*/ 342714 w 349404"/>
                <a:gd name="connsiteY4" fmla="*/ 16355 h 16355"/>
                <a:gd name="connsiteX5" fmla="*/ 943 w 349404"/>
                <a:gd name="connsiteY5" fmla="*/ 16355 h 16355"/>
                <a:gd name="connsiteX6" fmla="*/ 0 w 349404"/>
                <a:gd name="connsiteY6" fmla="*/ 15412 h 16355"/>
                <a:gd name="connsiteX7" fmla="*/ 0 w 349404"/>
                <a:gd name="connsiteY7" fmla="*/ 943 h 16355"/>
                <a:gd name="connsiteX8" fmla="*/ 943 w 349404"/>
                <a:gd name="connsiteY8" fmla="*/ 0 h 16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9404" h="16355">
                  <a:moveTo>
                    <a:pt x="943" y="0"/>
                  </a:moveTo>
                  <a:lnTo>
                    <a:pt x="342714" y="0"/>
                  </a:lnTo>
                  <a:cubicBezTo>
                    <a:pt x="346406" y="0"/>
                    <a:pt x="349405" y="2996"/>
                    <a:pt x="349405" y="6691"/>
                  </a:cubicBezTo>
                  <a:lnTo>
                    <a:pt x="349405" y="9664"/>
                  </a:lnTo>
                  <a:cubicBezTo>
                    <a:pt x="349405" y="13359"/>
                    <a:pt x="346406" y="16355"/>
                    <a:pt x="342714" y="16355"/>
                  </a:cubicBezTo>
                  <a:lnTo>
                    <a:pt x="943" y="16355"/>
                  </a:lnTo>
                  <a:cubicBezTo>
                    <a:pt x="419" y="16355"/>
                    <a:pt x="0" y="15934"/>
                    <a:pt x="0" y="15412"/>
                  </a:cubicBezTo>
                  <a:lnTo>
                    <a:pt x="0" y="943"/>
                  </a:lnTo>
                  <a:cubicBezTo>
                    <a:pt x="0" y="422"/>
                    <a:pt x="419" y="0"/>
                    <a:pt x="943" y="0"/>
                  </a:cubicBezTo>
                  <a:close/>
                </a:path>
              </a:pathLst>
            </a:custGeom>
            <a:gradFill>
              <a:gsLst>
                <a:gs pos="0">
                  <a:srgbClr val="FFFFFF">
                    <a:alpha val="0"/>
                  </a:srgbClr>
                </a:gs>
                <a:gs pos="80000">
                  <a:srgbClr val="000000"/>
                </a:gs>
              </a:gsLst>
              <a:lin ang="12043063" scaled="1"/>
            </a:gradFill>
            <a:ln w="1309" cap="flat">
              <a:noFill/>
              <a:prstDash val="solid"/>
              <a:miter/>
            </a:ln>
          </p:spPr>
          <p:txBody>
            <a:bodyPr rtlCol="0" anchor="ctr"/>
            <a:lstStyle/>
            <a:p>
              <a:endParaRPr lang="zh-CN" altLang="en-US"/>
            </a:p>
          </p:txBody>
        </p:sp>
        <p:sp>
          <p:nvSpPr>
            <p:cNvPr id="734" name="任意多边形: 形状 733">
              <a:extLst>
                <a:ext uri="{FF2B5EF4-FFF2-40B4-BE49-F238E27FC236}">
                  <a16:creationId xmlns:a16="http://schemas.microsoft.com/office/drawing/2014/main" id="{22ED07F4-14AB-5B4E-0A0D-27B079277EA2}"/>
                </a:ext>
              </a:extLst>
            </p:cNvPr>
            <p:cNvSpPr/>
            <p:nvPr/>
          </p:nvSpPr>
          <p:spPr>
            <a:xfrm>
              <a:off x="5925634" y="3507410"/>
              <a:ext cx="230033" cy="16368"/>
            </a:xfrm>
            <a:custGeom>
              <a:avLst/>
              <a:gdLst>
                <a:gd name="connsiteX0" fmla="*/ 229091 w 230033"/>
                <a:gd name="connsiteY0" fmla="*/ 0 h 16368"/>
                <a:gd name="connsiteX1" fmla="*/ 230034 w 230033"/>
                <a:gd name="connsiteY1" fmla="*/ 0 h 16368"/>
                <a:gd name="connsiteX2" fmla="*/ 230034 w 230033"/>
                <a:gd name="connsiteY2" fmla="*/ 16368 h 16368"/>
                <a:gd name="connsiteX3" fmla="*/ 229091 w 230033"/>
                <a:gd name="connsiteY3" fmla="*/ 16368 h 16368"/>
                <a:gd name="connsiteX4" fmla="*/ 943 w 230033"/>
                <a:gd name="connsiteY4" fmla="*/ 16368 h 16368"/>
                <a:gd name="connsiteX5" fmla="*/ 0 w 230033"/>
                <a:gd name="connsiteY5" fmla="*/ 16368 h 16368"/>
                <a:gd name="connsiteX6" fmla="*/ 0 w 230033"/>
                <a:gd name="connsiteY6" fmla="*/ 0 h 16368"/>
                <a:gd name="connsiteX7" fmla="*/ 943 w 230033"/>
                <a:gd name="connsiteY7" fmla="*/ 0 h 16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0033" h="16368">
                  <a:moveTo>
                    <a:pt x="229091" y="0"/>
                  </a:moveTo>
                  <a:cubicBezTo>
                    <a:pt x="229612" y="0"/>
                    <a:pt x="230034" y="0"/>
                    <a:pt x="230034" y="0"/>
                  </a:cubicBezTo>
                  <a:lnTo>
                    <a:pt x="230034" y="16368"/>
                  </a:lnTo>
                  <a:cubicBezTo>
                    <a:pt x="230034" y="16368"/>
                    <a:pt x="229612" y="16368"/>
                    <a:pt x="229091" y="16368"/>
                  </a:cubicBezTo>
                  <a:lnTo>
                    <a:pt x="943" y="16368"/>
                  </a:lnTo>
                  <a:cubicBezTo>
                    <a:pt x="423" y="16368"/>
                    <a:pt x="0" y="16368"/>
                    <a:pt x="0" y="16368"/>
                  </a:cubicBezTo>
                  <a:lnTo>
                    <a:pt x="0" y="0"/>
                  </a:lnTo>
                  <a:cubicBezTo>
                    <a:pt x="0" y="0"/>
                    <a:pt x="422" y="0"/>
                    <a:pt x="943" y="0"/>
                  </a:cubicBezTo>
                  <a:close/>
                </a:path>
              </a:pathLst>
            </a:custGeom>
            <a:solidFill>
              <a:srgbClr val="3D6FD3"/>
            </a:solidFill>
            <a:ln w="1309" cap="flat">
              <a:noFill/>
              <a:prstDash val="solid"/>
              <a:miter/>
            </a:ln>
          </p:spPr>
          <p:txBody>
            <a:bodyPr rtlCol="0" anchor="ctr"/>
            <a:lstStyle/>
            <a:p>
              <a:endParaRPr lang="zh-CN" altLang="en-US"/>
            </a:p>
          </p:txBody>
        </p:sp>
        <p:sp>
          <p:nvSpPr>
            <p:cNvPr id="735" name="任意多边形: 形状 734">
              <a:extLst>
                <a:ext uri="{FF2B5EF4-FFF2-40B4-BE49-F238E27FC236}">
                  <a16:creationId xmlns:a16="http://schemas.microsoft.com/office/drawing/2014/main" id="{AE2B76B8-C615-99E1-0AEE-821DE8090A18}"/>
                </a:ext>
              </a:extLst>
            </p:cNvPr>
            <p:cNvSpPr/>
            <p:nvPr/>
          </p:nvSpPr>
          <p:spPr>
            <a:xfrm>
              <a:off x="5936829" y="3501020"/>
              <a:ext cx="144421" cy="6442"/>
            </a:xfrm>
            <a:custGeom>
              <a:avLst/>
              <a:gdLst>
                <a:gd name="connsiteX0" fmla="*/ 0 w 144421"/>
                <a:gd name="connsiteY0" fmla="*/ 0 h 6442"/>
                <a:gd name="connsiteX1" fmla="*/ 140781 w 144421"/>
                <a:gd name="connsiteY1" fmla="*/ 0 h 6442"/>
                <a:gd name="connsiteX2" fmla="*/ 144421 w 144421"/>
                <a:gd name="connsiteY2" fmla="*/ 3640 h 6442"/>
                <a:gd name="connsiteX3" fmla="*/ 144421 w 144421"/>
                <a:gd name="connsiteY3" fmla="*/ 6443 h 6442"/>
                <a:gd name="connsiteX4" fmla="*/ 144421 w 144421"/>
                <a:gd name="connsiteY4" fmla="*/ 6443 h 6442"/>
                <a:gd name="connsiteX5" fmla="*/ 0 w 144421"/>
                <a:gd name="connsiteY5" fmla="*/ 6443 h 6442"/>
                <a:gd name="connsiteX6" fmla="*/ 0 w 144421"/>
                <a:gd name="connsiteY6" fmla="*/ 6443 h 6442"/>
                <a:gd name="connsiteX7" fmla="*/ 0 w 144421"/>
                <a:gd name="connsiteY7" fmla="*/ 0 h 6442"/>
                <a:gd name="connsiteX8" fmla="*/ 0 w 144421"/>
                <a:gd name="connsiteY8" fmla="*/ 0 h 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1" h="6442">
                  <a:moveTo>
                    <a:pt x="0" y="0"/>
                  </a:moveTo>
                  <a:lnTo>
                    <a:pt x="140781" y="0"/>
                  </a:lnTo>
                  <a:cubicBezTo>
                    <a:pt x="142798" y="0"/>
                    <a:pt x="144421" y="1630"/>
                    <a:pt x="144421" y="3640"/>
                  </a:cubicBezTo>
                  <a:lnTo>
                    <a:pt x="144421" y="6443"/>
                  </a:lnTo>
                  <a:lnTo>
                    <a:pt x="144421" y="6443"/>
                  </a:lnTo>
                  <a:lnTo>
                    <a:pt x="0" y="6443"/>
                  </a:lnTo>
                  <a:lnTo>
                    <a:pt x="0" y="6443"/>
                  </a:lnTo>
                  <a:lnTo>
                    <a:pt x="0" y="0"/>
                  </a:lnTo>
                  <a:lnTo>
                    <a:pt x="0" y="0"/>
                  </a:lnTo>
                  <a:close/>
                </a:path>
              </a:pathLst>
            </a:custGeom>
            <a:solidFill>
              <a:srgbClr val="CCDEF2"/>
            </a:solidFill>
            <a:ln w="1309" cap="flat">
              <a:noFill/>
              <a:prstDash val="solid"/>
              <a:miter/>
            </a:ln>
          </p:spPr>
          <p:txBody>
            <a:bodyPr rtlCol="0" anchor="ctr"/>
            <a:lstStyle/>
            <a:p>
              <a:endParaRPr lang="zh-CN" altLang="en-US"/>
            </a:p>
          </p:txBody>
        </p:sp>
        <p:sp>
          <p:nvSpPr>
            <p:cNvPr id="736" name="任意多边形: 形状 735">
              <a:extLst>
                <a:ext uri="{FF2B5EF4-FFF2-40B4-BE49-F238E27FC236}">
                  <a16:creationId xmlns:a16="http://schemas.microsoft.com/office/drawing/2014/main" id="{D3AA0A97-7687-3927-279C-A3F1A69C1FE3}"/>
                </a:ext>
              </a:extLst>
            </p:cNvPr>
            <p:cNvSpPr/>
            <p:nvPr/>
          </p:nvSpPr>
          <p:spPr>
            <a:xfrm>
              <a:off x="5925647" y="3507409"/>
              <a:ext cx="124883" cy="16369"/>
            </a:xfrm>
            <a:custGeom>
              <a:avLst/>
              <a:gdLst>
                <a:gd name="connsiteX0" fmla="*/ -485 w 124883"/>
                <a:gd name="connsiteY0" fmla="*/ 885 h 16369"/>
                <a:gd name="connsiteX1" fmla="*/ -485 w 124883"/>
                <a:gd name="connsiteY1" fmla="*/ 12998 h 16369"/>
                <a:gd name="connsiteX2" fmla="*/ 510 w 124883"/>
                <a:gd name="connsiteY2" fmla="*/ 16311 h 16369"/>
                <a:gd name="connsiteX3" fmla="*/ 115088 w 124883"/>
                <a:gd name="connsiteY3" fmla="*/ 16311 h 16369"/>
                <a:gd name="connsiteX4" fmla="*/ 124398 w 124883"/>
                <a:gd name="connsiteY4" fmla="*/ -58 h 16369"/>
                <a:gd name="connsiteX5" fmla="*/ 510 w 124883"/>
                <a:gd name="connsiteY5" fmla="*/ -58 h 16369"/>
                <a:gd name="connsiteX6" fmla="*/ -485 w 124883"/>
                <a:gd name="connsiteY6" fmla="*/ 858 h 16369"/>
                <a:gd name="connsiteX7" fmla="*/ -485 w 124883"/>
                <a:gd name="connsiteY7" fmla="*/ 885 h 16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883" h="16369">
                  <a:moveTo>
                    <a:pt x="-485" y="885"/>
                  </a:moveTo>
                  <a:lnTo>
                    <a:pt x="-485" y="12998"/>
                  </a:lnTo>
                  <a:lnTo>
                    <a:pt x="510" y="16311"/>
                  </a:lnTo>
                  <a:lnTo>
                    <a:pt x="115088" y="16311"/>
                  </a:lnTo>
                  <a:lnTo>
                    <a:pt x="124398" y="-58"/>
                  </a:lnTo>
                  <a:lnTo>
                    <a:pt x="510" y="-58"/>
                  </a:lnTo>
                  <a:cubicBezTo>
                    <a:pt x="-14" y="-80"/>
                    <a:pt x="-459" y="331"/>
                    <a:pt x="-485" y="858"/>
                  </a:cubicBezTo>
                  <a:cubicBezTo>
                    <a:pt x="-485" y="867"/>
                    <a:pt x="-485" y="876"/>
                    <a:pt x="-485" y="885"/>
                  </a:cubicBezTo>
                  <a:close/>
                </a:path>
              </a:pathLst>
            </a:custGeom>
            <a:gradFill>
              <a:gsLst>
                <a:gs pos="0">
                  <a:srgbClr val="FFFFFF">
                    <a:alpha val="0"/>
                  </a:srgbClr>
                </a:gs>
                <a:gs pos="80000">
                  <a:srgbClr val="000000"/>
                </a:gs>
              </a:gsLst>
              <a:lin ang="16727335" scaled="1"/>
            </a:gradFill>
            <a:ln w="1309" cap="flat">
              <a:noFill/>
              <a:prstDash val="solid"/>
              <a:miter/>
            </a:ln>
          </p:spPr>
          <p:txBody>
            <a:bodyPr rtlCol="0" anchor="ctr"/>
            <a:lstStyle/>
            <a:p>
              <a:endParaRPr lang="zh-CN" altLang="en-US"/>
            </a:p>
          </p:txBody>
        </p:sp>
        <p:sp>
          <p:nvSpPr>
            <p:cNvPr id="737" name="任意多边形: 形状 736">
              <a:extLst>
                <a:ext uri="{FF2B5EF4-FFF2-40B4-BE49-F238E27FC236}">
                  <a16:creationId xmlns:a16="http://schemas.microsoft.com/office/drawing/2014/main" id="{0E8550D2-FC00-7070-FF8D-BD20814B34D7}"/>
                </a:ext>
              </a:extLst>
            </p:cNvPr>
            <p:cNvSpPr/>
            <p:nvPr/>
          </p:nvSpPr>
          <p:spPr>
            <a:xfrm>
              <a:off x="5999671" y="3296586"/>
              <a:ext cx="275406" cy="171251"/>
            </a:xfrm>
            <a:custGeom>
              <a:avLst/>
              <a:gdLst>
                <a:gd name="connsiteX0" fmla="*/ 260885 w 275406"/>
                <a:gd name="connsiteY0" fmla="*/ 0 h 171251"/>
                <a:gd name="connsiteX1" fmla="*/ 275407 w 275406"/>
                <a:gd name="connsiteY1" fmla="*/ 0 h 171251"/>
                <a:gd name="connsiteX2" fmla="*/ 275407 w 275406"/>
                <a:gd name="connsiteY2" fmla="*/ 171252 h 171251"/>
                <a:gd name="connsiteX3" fmla="*/ 260885 w 275406"/>
                <a:gd name="connsiteY3" fmla="*/ 171252 h 171251"/>
                <a:gd name="connsiteX4" fmla="*/ 14522 w 275406"/>
                <a:gd name="connsiteY4" fmla="*/ 171252 h 171251"/>
                <a:gd name="connsiteX5" fmla="*/ 0 w 275406"/>
                <a:gd name="connsiteY5" fmla="*/ 171252 h 171251"/>
                <a:gd name="connsiteX6" fmla="*/ 0 w 275406"/>
                <a:gd name="connsiteY6" fmla="*/ 0 h 171251"/>
                <a:gd name="connsiteX7" fmla="*/ 14522 w 275406"/>
                <a:gd name="connsiteY7" fmla="*/ 0 h 171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5406" h="171251">
                  <a:moveTo>
                    <a:pt x="260885" y="0"/>
                  </a:moveTo>
                  <a:cubicBezTo>
                    <a:pt x="268905" y="0"/>
                    <a:pt x="275407" y="0"/>
                    <a:pt x="275407" y="0"/>
                  </a:cubicBezTo>
                  <a:lnTo>
                    <a:pt x="275407" y="171252"/>
                  </a:lnTo>
                  <a:cubicBezTo>
                    <a:pt x="275407" y="171252"/>
                    <a:pt x="268905" y="171252"/>
                    <a:pt x="260885" y="171252"/>
                  </a:cubicBezTo>
                  <a:lnTo>
                    <a:pt x="14522" y="171252"/>
                  </a:lnTo>
                  <a:cubicBezTo>
                    <a:pt x="6501" y="171252"/>
                    <a:pt x="0" y="171252"/>
                    <a:pt x="0" y="171252"/>
                  </a:cubicBezTo>
                  <a:lnTo>
                    <a:pt x="0" y="0"/>
                  </a:lnTo>
                  <a:cubicBezTo>
                    <a:pt x="0" y="0"/>
                    <a:pt x="6502" y="0"/>
                    <a:pt x="14522" y="0"/>
                  </a:cubicBezTo>
                  <a:close/>
                </a:path>
              </a:pathLst>
            </a:custGeom>
            <a:solidFill>
              <a:srgbClr val="CCDEF2"/>
            </a:solidFill>
            <a:ln w="1309" cap="flat">
              <a:noFill/>
              <a:prstDash val="solid"/>
              <a:miter/>
            </a:ln>
          </p:spPr>
          <p:txBody>
            <a:bodyPr rtlCol="0" anchor="ctr"/>
            <a:lstStyle/>
            <a:p>
              <a:endParaRPr lang="zh-CN" altLang="en-US"/>
            </a:p>
          </p:txBody>
        </p:sp>
        <p:sp>
          <p:nvSpPr>
            <p:cNvPr id="738" name="任意多边形: 形状 737">
              <a:extLst>
                <a:ext uri="{FF2B5EF4-FFF2-40B4-BE49-F238E27FC236}">
                  <a16:creationId xmlns:a16="http://schemas.microsoft.com/office/drawing/2014/main" id="{CAFA328B-E969-0A9F-8BF1-33AD1371194B}"/>
                </a:ext>
              </a:extLst>
            </p:cNvPr>
            <p:cNvSpPr/>
            <p:nvPr/>
          </p:nvSpPr>
          <p:spPr>
            <a:xfrm>
              <a:off x="6244724" y="3296586"/>
              <a:ext cx="30340" cy="171251"/>
            </a:xfrm>
            <a:custGeom>
              <a:avLst/>
              <a:gdLst>
                <a:gd name="connsiteX0" fmla="*/ 15346 w 30340"/>
                <a:gd name="connsiteY0" fmla="*/ -59 h 171251"/>
                <a:gd name="connsiteX1" fmla="*/ -472 w 30340"/>
                <a:gd name="connsiteY1" fmla="*/ -59 h 171251"/>
                <a:gd name="connsiteX2" fmla="*/ 14037 w 30340"/>
                <a:gd name="connsiteY2" fmla="*/ 14463 h 171251"/>
                <a:gd name="connsiteX3" fmla="*/ 14037 w 30340"/>
                <a:gd name="connsiteY3" fmla="*/ 156684 h 171251"/>
                <a:gd name="connsiteX4" fmla="*/ -485 w 30340"/>
                <a:gd name="connsiteY4" fmla="*/ 171193 h 171251"/>
                <a:gd name="connsiteX5" fmla="*/ 15346 w 30340"/>
                <a:gd name="connsiteY5" fmla="*/ 171193 h 171251"/>
                <a:gd name="connsiteX6" fmla="*/ 29855 w 30340"/>
                <a:gd name="connsiteY6" fmla="*/ 156684 h 171251"/>
                <a:gd name="connsiteX7" fmla="*/ 29855 w 30340"/>
                <a:gd name="connsiteY7" fmla="*/ 14463 h 171251"/>
                <a:gd name="connsiteX8" fmla="*/ 15359 w 30340"/>
                <a:gd name="connsiteY8" fmla="*/ -59 h 171251"/>
                <a:gd name="connsiteX9" fmla="*/ 15346 w 30340"/>
                <a:gd name="connsiteY9" fmla="*/ -59 h 171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340" h="171251">
                  <a:moveTo>
                    <a:pt x="15346" y="-59"/>
                  </a:moveTo>
                  <a:lnTo>
                    <a:pt x="-472" y="-59"/>
                  </a:lnTo>
                  <a:cubicBezTo>
                    <a:pt x="7542" y="-51"/>
                    <a:pt x="14037" y="6448"/>
                    <a:pt x="14037" y="14463"/>
                  </a:cubicBezTo>
                  <a:lnTo>
                    <a:pt x="14037" y="156684"/>
                  </a:lnTo>
                  <a:cubicBezTo>
                    <a:pt x="14024" y="164700"/>
                    <a:pt x="7528" y="171193"/>
                    <a:pt x="-485" y="171193"/>
                  </a:cubicBezTo>
                  <a:lnTo>
                    <a:pt x="15346" y="171193"/>
                  </a:lnTo>
                  <a:cubicBezTo>
                    <a:pt x="23360" y="171193"/>
                    <a:pt x="29855" y="164697"/>
                    <a:pt x="29855" y="156684"/>
                  </a:cubicBezTo>
                  <a:lnTo>
                    <a:pt x="29855" y="14463"/>
                  </a:lnTo>
                  <a:cubicBezTo>
                    <a:pt x="29868" y="6451"/>
                    <a:pt x="23373" y="-51"/>
                    <a:pt x="15359" y="-59"/>
                  </a:cubicBezTo>
                  <a:cubicBezTo>
                    <a:pt x="15359" y="-59"/>
                    <a:pt x="15346" y="-59"/>
                    <a:pt x="15346" y="-59"/>
                  </a:cubicBezTo>
                  <a:close/>
                </a:path>
              </a:pathLst>
            </a:custGeom>
            <a:solidFill>
              <a:srgbClr val="B4CAEF"/>
            </a:solidFill>
            <a:ln w="1309" cap="flat">
              <a:noFill/>
              <a:prstDash val="solid"/>
              <a:miter/>
            </a:ln>
          </p:spPr>
          <p:txBody>
            <a:bodyPr rtlCol="0" anchor="ctr"/>
            <a:lstStyle/>
            <a:p>
              <a:endParaRPr lang="zh-CN" altLang="en-US"/>
            </a:p>
          </p:txBody>
        </p:sp>
        <p:sp>
          <p:nvSpPr>
            <p:cNvPr id="739" name="任意多边形: 形状 738">
              <a:extLst>
                <a:ext uri="{FF2B5EF4-FFF2-40B4-BE49-F238E27FC236}">
                  <a16:creationId xmlns:a16="http://schemas.microsoft.com/office/drawing/2014/main" id="{0DE018E8-1632-5C3F-DF5F-EF87B11B138B}"/>
                </a:ext>
              </a:extLst>
            </p:cNvPr>
            <p:cNvSpPr/>
            <p:nvPr/>
          </p:nvSpPr>
          <p:spPr>
            <a:xfrm>
              <a:off x="5999671" y="3296586"/>
              <a:ext cx="275406" cy="144015"/>
            </a:xfrm>
            <a:custGeom>
              <a:avLst/>
              <a:gdLst>
                <a:gd name="connsiteX0" fmla="*/ 260400 w 275406"/>
                <a:gd name="connsiteY0" fmla="*/ -59 h 144015"/>
                <a:gd name="connsiteX1" fmla="*/ 14037 w 275406"/>
                <a:gd name="connsiteY1" fmla="*/ -59 h 144015"/>
                <a:gd name="connsiteX2" fmla="*/ -485 w 275406"/>
                <a:gd name="connsiteY2" fmla="*/ 14463 h 144015"/>
                <a:gd name="connsiteX3" fmla="*/ -485 w 275406"/>
                <a:gd name="connsiteY3" fmla="*/ 143956 h 144015"/>
                <a:gd name="connsiteX4" fmla="*/ 274922 w 275406"/>
                <a:gd name="connsiteY4" fmla="*/ 143956 h 144015"/>
                <a:gd name="connsiteX5" fmla="*/ 274922 w 275406"/>
                <a:gd name="connsiteY5" fmla="*/ 14463 h 144015"/>
                <a:gd name="connsiteX6" fmla="*/ 260426 w 275406"/>
                <a:gd name="connsiteY6" fmla="*/ -59 h 144015"/>
                <a:gd name="connsiteX7" fmla="*/ 260400 w 275406"/>
                <a:gd name="connsiteY7" fmla="*/ -59 h 144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5406" h="144015">
                  <a:moveTo>
                    <a:pt x="260400" y="-59"/>
                  </a:moveTo>
                  <a:lnTo>
                    <a:pt x="14037" y="-59"/>
                  </a:lnTo>
                  <a:cubicBezTo>
                    <a:pt x="6010" y="-59"/>
                    <a:pt x="-485" y="6443"/>
                    <a:pt x="-485" y="14463"/>
                  </a:cubicBezTo>
                  <a:lnTo>
                    <a:pt x="-485" y="143956"/>
                  </a:lnTo>
                  <a:lnTo>
                    <a:pt x="274922" y="143956"/>
                  </a:lnTo>
                  <a:lnTo>
                    <a:pt x="274922" y="14463"/>
                  </a:lnTo>
                  <a:cubicBezTo>
                    <a:pt x="274935" y="6451"/>
                    <a:pt x="268440" y="-51"/>
                    <a:pt x="260426" y="-59"/>
                  </a:cubicBezTo>
                  <a:cubicBezTo>
                    <a:pt x="260413" y="-59"/>
                    <a:pt x="260413" y="-59"/>
                    <a:pt x="260400" y="-59"/>
                  </a:cubicBezTo>
                  <a:close/>
                </a:path>
              </a:pathLst>
            </a:custGeom>
            <a:solidFill>
              <a:srgbClr val="3D6FD3"/>
            </a:solidFill>
            <a:ln w="1309" cap="flat">
              <a:noFill/>
              <a:prstDash val="solid"/>
              <a:miter/>
            </a:ln>
          </p:spPr>
          <p:txBody>
            <a:bodyPr rtlCol="0" anchor="ctr"/>
            <a:lstStyle/>
            <a:p>
              <a:endParaRPr lang="zh-CN" altLang="en-US"/>
            </a:p>
          </p:txBody>
        </p:sp>
        <p:sp>
          <p:nvSpPr>
            <p:cNvPr id="740" name="任意多边形: 形状 739">
              <a:extLst>
                <a:ext uri="{FF2B5EF4-FFF2-40B4-BE49-F238E27FC236}">
                  <a16:creationId xmlns:a16="http://schemas.microsoft.com/office/drawing/2014/main" id="{9BB3F25A-6010-0D3A-18D2-A7CD6A286C5E}"/>
                </a:ext>
              </a:extLst>
            </p:cNvPr>
            <p:cNvSpPr/>
            <p:nvPr/>
          </p:nvSpPr>
          <p:spPr>
            <a:xfrm>
              <a:off x="6079457" y="3318585"/>
              <a:ext cx="100017" cy="100017"/>
            </a:xfrm>
            <a:custGeom>
              <a:avLst/>
              <a:gdLst>
                <a:gd name="connsiteX0" fmla="*/ 100017 w 100017"/>
                <a:gd name="connsiteY0" fmla="*/ 50009 h 100017"/>
                <a:gd name="connsiteX1" fmla="*/ 50009 w 100017"/>
                <a:gd name="connsiteY1" fmla="*/ 100017 h 100017"/>
                <a:gd name="connsiteX2" fmla="*/ 0 w 100017"/>
                <a:gd name="connsiteY2" fmla="*/ 50009 h 100017"/>
                <a:gd name="connsiteX3" fmla="*/ 50009 w 100017"/>
                <a:gd name="connsiteY3" fmla="*/ 0 h 100017"/>
                <a:gd name="connsiteX4" fmla="*/ 100017 w 100017"/>
                <a:gd name="connsiteY4" fmla="*/ 50009 h 1000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17" h="100017">
                  <a:moveTo>
                    <a:pt x="100017" y="50009"/>
                  </a:moveTo>
                  <a:cubicBezTo>
                    <a:pt x="100017" y="77627"/>
                    <a:pt x="77628" y="100017"/>
                    <a:pt x="50009" y="100017"/>
                  </a:cubicBezTo>
                  <a:cubicBezTo>
                    <a:pt x="22390" y="100017"/>
                    <a:pt x="0" y="77627"/>
                    <a:pt x="0" y="50009"/>
                  </a:cubicBezTo>
                  <a:cubicBezTo>
                    <a:pt x="0" y="22390"/>
                    <a:pt x="22390" y="0"/>
                    <a:pt x="50009" y="0"/>
                  </a:cubicBezTo>
                  <a:cubicBezTo>
                    <a:pt x="77628" y="0"/>
                    <a:pt x="100017" y="22390"/>
                    <a:pt x="100017" y="50009"/>
                  </a:cubicBezTo>
                  <a:close/>
                </a:path>
              </a:pathLst>
            </a:custGeom>
            <a:solidFill>
              <a:srgbClr val="699CED"/>
            </a:solidFill>
            <a:ln w="1309" cap="flat">
              <a:noFill/>
              <a:prstDash val="solid"/>
              <a:miter/>
            </a:ln>
          </p:spPr>
          <p:txBody>
            <a:bodyPr rtlCol="0" anchor="ctr"/>
            <a:lstStyle/>
            <a:p>
              <a:endParaRPr lang="zh-CN" altLang="en-US"/>
            </a:p>
          </p:txBody>
        </p:sp>
        <p:sp>
          <p:nvSpPr>
            <p:cNvPr id="741" name="任意多边形: 形状 740">
              <a:extLst>
                <a:ext uri="{FF2B5EF4-FFF2-40B4-BE49-F238E27FC236}">
                  <a16:creationId xmlns:a16="http://schemas.microsoft.com/office/drawing/2014/main" id="{0BFA9A39-66A2-3665-9443-6CBE38A60164}"/>
                </a:ext>
              </a:extLst>
            </p:cNvPr>
            <p:cNvSpPr/>
            <p:nvPr/>
          </p:nvSpPr>
          <p:spPr>
            <a:xfrm>
              <a:off x="6244737" y="3296586"/>
              <a:ext cx="30314" cy="144015"/>
            </a:xfrm>
            <a:custGeom>
              <a:avLst/>
              <a:gdLst>
                <a:gd name="connsiteX0" fmla="*/ 15333 w 30314"/>
                <a:gd name="connsiteY0" fmla="*/ -59 h 144015"/>
                <a:gd name="connsiteX1" fmla="*/ -485 w 30314"/>
                <a:gd name="connsiteY1" fmla="*/ -59 h 144015"/>
                <a:gd name="connsiteX2" fmla="*/ 14024 w 30314"/>
                <a:gd name="connsiteY2" fmla="*/ 14463 h 144015"/>
                <a:gd name="connsiteX3" fmla="*/ 14024 w 30314"/>
                <a:gd name="connsiteY3" fmla="*/ 143956 h 144015"/>
                <a:gd name="connsiteX4" fmla="*/ 29829 w 30314"/>
                <a:gd name="connsiteY4" fmla="*/ 143956 h 144015"/>
                <a:gd name="connsiteX5" fmla="*/ 29829 w 30314"/>
                <a:gd name="connsiteY5" fmla="*/ 14463 h 144015"/>
                <a:gd name="connsiteX6" fmla="*/ 15333 w 30314"/>
                <a:gd name="connsiteY6" fmla="*/ -59 h 144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314" h="144015">
                  <a:moveTo>
                    <a:pt x="15333" y="-59"/>
                  </a:moveTo>
                  <a:lnTo>
                    <a:pt x="-485" y="-59"/>
                  </a:lnTo>
                  <a:cubicBezTo>
                    <a:pt x="7529" y="-51"/>
                    <a:pt x="14024" y="6448"/>
                    <a:pt x="14024" y="14463"/>
                  </a:cubicBezTo>
                  <a:lnTo>
                    <a:pt x="14024" y="143956"/>
                  </a:lnTo>
                  <a:lnTo>
                    <a:pt x="29829" y="143956"/>
                  </a:lnTo>
                  <a:lnTo>
                    <a:pt x="29829" y="14463"/>
                  </a:lnTo>
                  <a:cubicBezTo>
                    <a:pt x="29842" y="6451"/>
                    <a:pt x="23348" y="-51"/>
                    <a:pt x="15333" y="-59"/>
                  </a:cubicBezTo>
                  <a:close/>
                </a:path>
              </a:pathLst>
            </a:custGeom>
            <a:solidFill>
              <a:srgbClr val="3B4FC4"/>
            </a:solidFill>
            <a:ln w="1309" cap="flat">
              <a:noFill/>
              <a:prstDash val="solid"/>
              <a:miter/>
            </a:ln>
          </p:spPr>
          <p:txBody>
            <a:bodyPr rtlCol="0" anchor="ctr"/>
            <a:lstStyle/>
            <a:p>
              <a:endParaRPr lang="zh-CN" altLang="en-US"/>
            </a:p>
          </p:txBody>
        </p:sp>
        <p:sp>
          <p:nvSpPr>
            <p:cNvPr id="742" name="任意多边形: 形状 741">
              <a:extLst>
                <a:ext uri="{FF2B5EF4-FFF2-40B4-BE49-F238E27FC236}">
                  <a16:creationId xmlns:a16="http://schemas.microsoft.com/office/drawing/2014/main" id="{30401AE0-F180-AC81-7FD3-763143943713}"/>
                </a:ext>
              </a:extLst>
            </p:cNvPr>
            <p:cNvSpPr/>
            <p:nvPr/>
          </p:nvSpPr>
          <p:spPr>
            <a:xfrm>
              <a:off x="5999671" y="3440601"/>
              <a:ext cx="275406" cy="8734"/>
            </a:xfrm>
            <a:custGeom>
              <a:avLst/>
              <a:gdLst>
                <a:gd name="connsiteX0" fmla="*/ 0 w 275406"/>
                <a:gd name="connsiteY0" fmla="*/ 0 h 8734"/>
                <a:gd name="connsiteX1" fmla="*/ 275407 w 275406"/>
                <a:gd name="connsiteY1" fmla="*/ 0 h 8734"/>
                <a:gd name="connsiteX2" fmla="*/ 275407 w 275406"/>
                <a:gd name="connsiteY2" fmla="*/ 8734 h 8734"/>
                <a:gd name="connsiteX3" fmla="*/ 0 w 275406"/>
                <a:gd name="connsiteY3" fmla="*/ 8734 h 8734"/>
              </a:gdLst>
              <a:ahLst/>
              <a:cxnLst>
                <a:cxn ang="0">
                  <a:pos x="connsiteX0" y="connsiteY0"/>
                </a:cxn>
                <a:cxn ang="0">
                  <a:pos x="connsiteX1" y="connsiteY1"/>
                </a:cxn>
                <a:cxn ang="0">
                  <a:pos x="connsiteX2" y="connsiteY2"/>
                </a:cxn>
                <a:cxn ang="0">
                  <a:pos x="connsiteX3" y="connsiteY3"/>
                </a:cxn>
              </a:cxnLst>
              <a:rect l="l" t="t" r="r" b="b"/>
              <a:pathLst>
                <a:path w="275406" h="8734">
                  <a:moveTo>
                    <a:pt x="0" y="0"/>
                  </a:moveTo>
                  <a:lnTo>
                    <a:pt x="275407" y="0"/>
                  </a:lnTo>
                  <a:lnTo>
                    <a:pt x="275407" y="8734"/>
                  </a:lnTo>
                  <a:lnTo>
                    <a:pt x="0" y="8734"/>
                  </a:lnTo>
                  <a:close/>
                </a:path>
              </a:pathLst>
            </a:custGeom>
            <a:gradFill>
              <a:gsLst>
                <a:gs pos="0">
                  <a:srgbClr val="FFFFFF">
                    <a:alpha val="0"/>
                  </a:srgbClr>
                </a:gs>
                <a:gs pos="83000">
                  <a:srgbClr val="000000"/>
                </a:gs>
              </a:gsLst>
              <a:lin ang="16200000" scaled="1"/>
            </a:gradFill>
            <a:ln w="1309" cap="flat">
              <a:noFill/>
              <a:prstDash val="solid"/>
              <a:miter/>
            </a:ln>
          </p:spPr>
          <p:txBody>
            <a:bodyPr rtlCol="0" anchor="ctr"/>
            <a:lstStyle/>
            <a:p>
              <a:endParaRPr lang="zh-CN" altLang="en-US"/>
            </a:p>
          </p:txBody>
        </p:sp>
        <p:sp>
          <p:nvSpPr>
            <p:cNvPr id="743" name="任意多边形: 形状 742">
              <a:extLst>
                <a:ext uri="{FF2B5EF4-FFF2-40B4-BE49-F238E27FC236}">
                  <a16:creationId xmlns:a16="http://schemas.microsoft.com/office/drawing/2014/main" id="{648082E2-A2D8-0102-E052-29F722754F5C}"/>
                </a:ext>
              </a:extLst>
            </p:cNvPr>
            <p:cNvSpPr/>
            <p:nvPr/>
          </p:nvSpPr>
          <p:spPr>
            <a:xfrm>
              <a:off x="6123991" y="3449335"/>
              <a:ext cx="10947" cy="10947"/>
            </a:xfrm>
            <a:custGeom>
              <a:avLst/>
              <a:gdLst>
                <a:gd name="connsiteX0" fmla="*/ 10462 w 10947"/>
                <a:gd name="connsiteY0" fmla="*/ 5402 h 10947"/>
                <a:gd name="connsiteX1" fmla="*/ 5002 w 10947"/>
                <a:gd name="connsiteY1" fmla="*/ 10889 h 10947"/>
                <a:gd name="connsiteX2" fmla="*/ -485 w 10947"/>
                <a:gd name="connsiteY2" fmla="*/ 5428 h 10947"/>
                <a:gd name="connsiteX3" fmla="*/ 4975 w 10947"/>
                <a:gd name="connsiteY3" fmla="*/ -59 h 10947"/>
                <a:gd name="connsiteX4" fmla="*/ 4989 w 10947"/>
                <a:gd name="connsiteY4" fmla="*/ -59 h 10947"/>
                <a:gd name="connsiteX5" fmla="*/ 10462 w 10947"/>
                <a:gd name="connsiteY5" fmla="*/ 5389 h 10947"/>
                <a:gd name="connsiteX6" fmla="*/ 10462 w 10947"/>
                <a:gd name="connsiteY6" fmla="*/ 5402 h 10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47" h="10947">
                  <a:moveTo>
                    <a:pt x="10462" y="5402"/>
                  </a:moveTo>
                  <a:cubicBezTo>
                    <a:pt x="10475" y="8425"/>
                    <a:pt x="8027" y="10881"/>
                    <a:pt x="5002" y="10889"/>
                  </a:cubicBezTo>
                  <a:cubicBezTo>
                    <a:pt x="1977" y="10896"/>
                    <a:pt x="-472" y="8452"/>
                    <a:pt x="-485" y="5428"/>
                  </a:cubicBezTo>
                  <a:cubicBezTo>
                    <a:pt x="-498" y="2405"/>
                    <a:pt x="1950" y="-51"/>
                    <a:pt x="4975" y="-59"/>
                  </a:cubicBezTo>
                  <a:cubicBezTo>
                    <a:pt x="4975" y="-59"/>
                    <a:pt x="4989" y="-59"/>
                    <a:pt x="4989" y="-59"/>
                  </a:cubicBezTo>
                  <a:cubicBezTo>
                    <a:pt x="8000" y="-65"/>
                    <a:pt x="10449" y="2373"/>
                    <a:pt x="10462" y="5389"/>
                  </a:cubicBezTo>
                  <a:cubicBezTo>
                    <a:pt x="10462" y="5393"/>
                    <a:pt x="10462" y="5398"/>
                    <a:pt x="10462" y="5402"/>
                  </a:cubicBezTo>
                  <a:close/>
                </a:path>
              </a:pathLst>
            </a:custGeom>
            <a:solidFill>
              <a:srgbClr val="3D6FD3"/>
            </a:solidFill>
            <a:ln w="1309" cap="flat">
              <a:noFill/>
              <a:prstDash val="solid"/>
              <a:miter/>
            </a:ln>
          </p:spPr>
          <p:txBody>
            <a:bodyPr rtlCol="0" anchor="ctr"/>
            <a:lstStyle/>
            <a:p>
              <a:endParaRPr lang="zh-CN" altLang="en-US"/>
            </a:p>
          </p:txBody>
        </p:sp>
        <p:sp>
          <p:nvSpPr>
            <p:cNvPr id="744" name="任意多边形: 形状 743">
              <a:extLst>
                <a:ext uri="{FF2B5EF4-FFF2-40B4-BE49-F238E27FC236}">
                  <a16:creationId xmlns:a16="http://schemas.microsoft.com/office/drawing/2014/main" id="{4B373326-E073-F105-8EF2-4A8C7FAC72A2}"/>
                </a:ext>
              </a:extLst>
            </p:cNvPr>
            <p:cNvSpPr/>
            <p:nvPr/>
          </p:nvSpPr>
          <p:spPr>
            <a:xfrm>
              <a:off x="6089175" y="3498593"/>
              <a:ext cx="33457" cy="8843"/>
            </a:xfrm>
            <a:custGeom>
              <a:avLst/>
              <a:gdLst>
                <a:gd name="connsiteX0" fmla="*/ 11140 w 33457"/>
                <a:gd name="connsiteY0" fmla="*/ 247 h 8843"/>
                <a:gd name="connsiteX1" fmla="*/ -200 w 33457"/>
                <a:gd name="connsiteY1" fmla="*/ 8785 h 8843"/>
                <a:gd name="connsiteX2" fmla="*/ 32890 w 33457"/>
                <a:gd name="connsiteY2" fmla="*/ 8785 h 8843"/>
                <a:gd name="connsiteX3" fmla="*/ 11140 w 33457"/>
                <a:gd name="connsiteY3" fmla="*/ 247 h 8843"/>
              </a:gdLst>
              <a:ahLst/>
              <a:cxnLst>
                <a:cxn ang="0">
                  <a:pos x="connsiteX0" y="connsiteY0"/>
                </a:cxn>
                <a:cxn ang="0">
                  <a:pos x="connsiteX1" y="connsiteY1"/>
                </a:cxn>
                <a:cxn ang="0">
                  <a:pos x="connsiteX2" y="connsiteY2"/>
                </a:cxn>
                <a:cxn ang="0">
                  <a:pos x="connsiteX3" y="connsiteY3"/>
                </a:cxn>
              </a:cxnLst>
              <a:rect l="l" t="t" r="r" b="b"/>
              <a:pathLst>
                <a:path w="33457" h="8843">
                  <a:moveTo>
                    <a:pt x="11140" y="247"/>
                  </a:moveTo>
                  <a:cubicBezTo>
                    <a:pt x="-3329" y="2329"/>
                    <a:pt x="-200" y="8785"/>
                    <a:pt x="-200" y="8785"/>
                  </a:cubicBezTo>
                  <a:lnTo>
                    <a:pt x="32890" y="8785"/>
                  </a:lnTo>
                  <a:cubicBezTo>
                    <a:pt x="33899" y="7711"/>
                    <a:pt x="25545" y="-1875"/>
                    <a:pt x="11140" y="247"/>
                  </a:cubicBezTo>
                  <a:close/>
                </a:path>
              </a:pathLst>
            </a:custGeom>
            <a:solidFill>
              <a:srgbClr val="DFEAF4"/>
            </a:solidFill>
            <a:ln w="1309" cap="flat">
              <a:noFill/>
              <a:prstDash val="solid"/>
              <a:miter/>
            </a:ln>
          </p:spPr>
          <p:txBody>
            <a:bodyPr rtlCol="0" anchor="ctr"/>
            <a:lstStyle/>
            <a:p>
              <a:endParaRPr lang="zh-CN" altLang="en-US"/>
            </a:p>
          </p:txBody>
        </p:sp>
        <p:sp>
          <p:nvSpPr>
            <p:cNvPr id="745" name="任意多边形: 形状 744">
              <a:extLst>
                <a:ext uri="{FF2B5EF4-FFF2-40B4-BE49-F238E27FC236}">
                  <a16:creationId xmlns:a16="http://schemas.microsoft.com/office/drawing/2014/main" id="{09C0629D-1172-42E7-A107-A5F925B27AA3}"/>
                </a:ext>
              </a:extLst>
            </p:cNvPr>
            <p:cNvSpPr/>
            <p:nvPr/>
          </p:nvSpPr>
          <p:spPr>
            <a:xfrm>
              <a:off x="6089136" y="3498623"/>
              <a:ext cx="30502" cy="8773"/>
            </a:xfrm>
            <a:custGeom>
              <a:avLst/>
              <a:gdLst>
                <a:gd name="connsiteX0" fmla="*/ 13667 w 30502"/>
                <a:gd name="connsiteY0" fmla="*/ -59 h 8773"/>
                <a:gd name="connsiteX1" fmla="*/ 11141 w 30502"/>
                <a:gd name="connsiteY1" fmla="*/ 177 h 8773"/>
                <a:gd name="connsiteX2" fmla="*/ -200 w 30502"/>
                <a:gd name="connsiteY2" fmla="*/ 8715 h 8773"/>
                <a:gd name="connsiteX3" fmla="*/ 29918 w 30502"/>
                <a:gd name="connsiteY3" fmla="*/ 8715 h 8773"/>
                <a:gd name="connsiteX4" fmla="*/ 13667 w 30502"/>
                <a:gd name="connsiteY4" fmla="*/ -59 h 8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02" h="8773">
                  <a:moveTo>
                    <a:pt x="13667" y="-59"/>
                  </a:moveTo>
                  <a:cubicBezTo>
                    <a:pt x="12843" y="-59"/>
                    <a:pt x="12004" y="59"/>
                    <a:pt x="11141" y="177"/>
                  </a:cubicBezTo>
                  <a:cubicBezTo>
                    <a:pt x="-3329" y="2259"/>
                    <a:pt x="-200" y="8715"/>
                    <a:pt x="-200" y="8715"/>
                  </a:cubicBezTo>
                  <a:lnTo>
                    <a:pt x="29918" y="8715"/>
                  </a:lnTo>
                  <a:cubicBezTo>
                    <a:pt x="30887" y="7824"/>
                    <a:pt x="24733" y="518"/>
                    <a:pt x="13667" y="-59"/>
                  </a:cubicBezTo>
                  <a:close/>
                </a:path>
              </a:pathLst>
            </a:custGeom>
            <a:gradFill>
              <a:gsLst>
                <a:gs pos="0">
                  <a:srgbClr val="FFFFFF">
                    <a:alpha val="0"/>
                  </a:srgbClr>
                </a:gs>
                <a:gs pos="83000">
                  <a:srgbClr val="000000"/>
                </a:gs>
              </a:gsLst>
              <a:lin ang="5400000" scaled="1"/>
            </a:gradFill>
            <a:ln w="1309" cap="flat">
              <a:noFill/>
              <a:prstDash val="solid"/>
              <a:miter/>
            </a:ln>
          </p:spPr>
          <p:txBody>
            <a:bodyPr rtlCol="0" anchor="ctr"/>
            <a:lstStyle/>
            <a:p>
              <a:endParaRPr lang="zh-CN" altLang="en-US"/>
            </a:p>
          </p:txBody>
        </p:sp>
        <p:sp>
          <p:nvSpPr>
            <p:cNvPr id="746" name="任意多边形: 形状 745">
              <a:extLst>
                <a:ext uri="{FF2B5EF4-FFF2-40B4-BE49-F238E27FC236}">
                  <a16:creationId xmlns:a16="http://schemas.microsoft.com/office/drawing/2014/main" id="{34C10186-EEA6-E902-CBA7-7EBAE75EE0B5}"/>
                </a:ext>
              </a:extLst>
            </p:cNvPr>
            <p:cNvSpPr/>
            <p:nvPr/>
          </p:nvSpPr>
          <p:spPr>
            <a:xfrm>
              <a:off x="6030744" y="3314368"/>
              <a:ext cx="8747" cy="8747"/>
            </a:xfrm>
            <a:custGeom>
              <a:avLst/>
              <a:gdLst>
                <a:gd name="connsiteX0" fmla="*/ 8262 w 8747"/>
                <a:gd name="connsiteY0" fmla="*/ 4315 h 8747"/>
                <a:gd name="connsiteX1" fmla="*/ 3888 w 8747"/>
                <a:gd name="connsiteY1" fmla="*/ 8689 h 8747"/>
                <a:gd name="connsiteX2" fmla="*/ -485 w 8747"/>
                <a:gd name="connsiteY2" fmla="*/ 4315 h 8747"/>
                <a:gd name="connsiteX3" fmla="*/ 3888 w 8747"/>
                <a:gd name="connsiteY3" fmla="*/ -59 h 8747"/>
                <a:gd name="connsiteX4" fmla="*/ 8262 w 8747"/>
                <a:gd name="connsiteY4" fmla="*/ 4289 h 8747"/>
                <a:gd name="connsiteX5" fmla="*/ 8262 w 8747"/>
                <a:gd name="connsiteY5" fmla="*/ 4315 h 8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47" h="8747">
                  <a:moveTo>
                    <a:pt x="8262" y="4315"/>
                  </a:moveTo>
                  <a:cubicBezTo>
                    <a:pt x="8262" y="6731"/>
                    <a:pt x="6298" y="8689"/>
                    <a:pt x="3888" y="8689"/>
                  </a:cubicBezTo>
                  <a:cubicBezTo>
                    <a:pt x="1479" y="8689"/>
                    <a:pt x="-485" y="6731"/>
                    <a:pt x="-485" y="4315"/>
                  </a:cubicBezTo>
                  <a:cubicBezTo>
                    <a:pt x="-485" y="1899"/>
                    <a:pt x="1479" y="-59"/>
                    <a:pt x="3888" y="-59"/>
                  </a:cubicBezTo>
                  <a:cubicBezTo>
                    <a:pt x="6298" y="-66"/>
                    <a:pt x="8249" y="1881"/>
                    <a:pt x="8262" y="4289"/>
                  </a:cubicBezTo>
                  <a:cubicBezTo>
                    <a:pt x="8262" y="4298"/>
                    <a:pt x="8262" y="4306"/>
                    <a:pt x="8262" y="4315"/>
                  </a:cubicBezTo>
                  <a:close/>
                </a:path>
              </a:pathLst>
            </a:custGeom>
            <a:solidFill>
              <a:srgbClr val="699CED"/>
            </a:solidFill>
            <a:ln w="1309" cap="flat">
              <a:noFill/>
              <a:prstDash val="solid"/>
              <a:miter/>
            </a:ln>
          </p:spPr>
          <p:txBody>
            <a:bodyPr rtlCol="0" anchor="ctr"/>
            <a:lstStyle/>
            <a:p>
              <a:endParaRPr lang="zh-CN" altLang="en-US"/>
            </a:p>
          </p:txBody>
        </p:sp>
        <p:sp>
          <p:nvSpPr>
            <p:cNvPr id="747" name="任意多边形: 形状 746">
              <a:extLst>
                <a:ext uri="{FF2B5EF4-FFF2-40B4-BE49-F238E27FC236}">
                  <a16:creationId xmlns:a16="http://schemas.microsoft.com/office/drawing/2014/main" id="{D099F3E9-1971-0DA2-6C95-CF36080F196E}"/>
                </a:ext>
              </a:extLst>
            </p:cNvPr>
            <p:cNvSpPr/>
            <p:nvPr/>
          </p:nvSpPr>
          <p:spPr>
            <a:xfrm>
              <a:off x="6030744" y="3350483"/>
              <a:ext cx="3273" cy="3273"/>
            </a:xfrm>
            <a:custGeom>
              <a:avLst/>
              <a:gdLst>
                <a:gd name="connsiteX0" fmla="*/ 3274 w 3273"/>
                <a:gd name="connsiteY0" fmla="*/ 1637 h 3273"/>
                <a:gd name="connsiteX1" fmla="*/ 1637 w 3273"/>
                <a:gd name="connsiteY1" fmla="*/ 3274 h 3273"/>
                <a:gd name="connsiteX2" fmla="*/ 0 w 3273"/>
                <a:gd name="connsiteY2" fmla="*/ 1637 h 3273"/>
                <a:gd name="connsiteX3" fmla="*/ 1637 w 3273"/>
                <a:gd name="connsiteY3" fmla="*/ 0 h 3273"/>
                <a:gd name="connsiteX4" fmla="*/ 3274 w 3273"/>
                <a:gd name="connsiteY4" fmla="*/ 1637 h 32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3" h="3273">
                  <a:moveTo>
                    <a:pt x="3274" y="1637"/>
                  </a:moveTo>
                  <a:cubicBezTo>
                    <a:pt x="3274" y="2541"/>
                    <a:pt x="2541" y="3274"/>
                    <a:pt x="1637" y="3274"/>
                  </a:cubicBezTo>
                  <a:cubicBezTo>
                    <a:pt x="733" y="3274"/>
                    <a:pt x="0" y="2541"/>
                    <a:pt x="0" y="1637"/>
                  </a:cubicBezTo>
                  <a:cubicBezTo>
                    <a:pt x="0" y="733"/>
                    <a:pt x="733" y="0"/>
                    <a:pt x="1637" y="0"/>
                  </a:cubicBezTo>
                  <a:cubicBezTo>
                    <a:pt x="2541" y="0"/>
                    <a:pt x="3274" y="733"/>
                    <a:pt x="3274" y="1637"/>
                  </a:cubicBezTo>
                  <a:close/>
                </a:path>
              </a:pathLst>
            </a:custGeom>
            <a:solidFill>
              <a:srgbClr val="699CED"/>
            </a:solidFill>
            <a:ln w="1309" cap="flat">
              <a:noFill/>
              <a:prstDash val="solid"/>
              <a:miter/>
            </a:ln>
          </p:spPr>
          <p:txBody>
            <a:bodyPr rtlCol="0" anchor="ctr"/>
            <a:lstStyle/>
            <a:p>
              <a:endParaRPr lang="zh-CN" altLang="en-US"/>
            </a:p>
          </p:txBody>
        </p:sp>
        <p:sp>
          <p:nvSpPr>
            <p:cNvPr id="748" name="任意多边形: 形状 747">
              <a:extLst>
                <a:ext uri="{FF2B5EF4-FFF2-40B4-BE49-F238E27FC236}">
                  <a16:creationId xmlns:a16="http://schemas.microsoft.com/office/drawing/2014/main" id="{722947BA-BD46-2E97-6409-CF14350DC673}"/>
                </a:ext>
              </a:extLst>
            </p:cNvPr>
            <p:cNvSpPr/>
            <p:nvPr/>
          </p:nvSpPr>
          <p:spPr>
            <a:xfrm>
              <a:off x="6036821" y="3351295"/>
              <a:ext cx="17795" cy="1636"/>
            </a:xfrm>
            <a:custGeom>
              <a:avLst/>
              <a:gdLst>
                <a:gd name="connsiteX0" fmla="*/ 16498 w 17795"/>
                <a:gd name="connsiteY0" fmla="*/ 1578 h 1636"/>
                <a:gd name="connsiteX1" fmla="*/ 326 w 17795"/>
                <a:gd name="connsiteY1" fmla="*/ 1578 h 1636"/>
                <a:gd name="connsiteX2" fmla="*/ -485 w 17795"/>
                <a:gd name="connsiteY2" fmla="*/ 766 h 1636"/>
                <a:gd name="connsiteX3" fmla="*/ -485 w 17795"/>
                <a:gd name="connsiteY3" fmla="*/ 766 h 1636"/>
                <a:gd name="connsiteX4" fmla="*/ 326 w 17795"/>
                <a:gd name="connsiteY4" fmla="*/ -59 h 1636"/>
                <a:gd name="connsiteX5" fmla="*/ 16498 w 17795"/>
                <a:gd name="connsiteY5" fmla="*/ -59 h 1636"/>
                <a:gd name="connsiteX6" fmla="*/ 17310 w 17795"/>
                <a:gd name="connsiteY6" fmla="*/ 766 h 1636"/>
                <a:gd name="connsiteX7" fmla="*/ 17310 w 17795"/>
                <a:gd name="connsiteY7" fmla="*/ 766 h 1636"/>
                <a:gd name="connsiteX8" fmla="*/ 16498 w 17795"/>
                <a:gd name="connsiteY8" fmla="*/ 1578 h 1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95" h="1636">
                  <a:moveTo>
                    <a:pt x="16498" y="1578"/>
                  </a:moveTo>
                  <a:lnTo>
                    <a:pt x="326" y="1578"/>
                  </a:lnTo>
                  <a:cubicBezTo>
                    <a:pt x="-119" y="1578"/>
                    <a:pt x="-485" y="1214"/>
                    <a:pt x="-485" y="766"/>
                  </a:cubicBezTo>
                  <a:lnTo>
                    <a:pt x="-485" y="766"/>
                  </a:lnTo>
                  <a:cubicBezTo>
                    <a:pt x="-485" y="316"/>
                    <a:pt x="-119" y="-52"/>
                    <a:pt x="326" y="-59"/>
                  </a:cubicBezTo>
                  <a:lnTo>
                    <a:pt x="16498" y="-59"/>
                  </a:lnTo>
                  <a:cubicBezTo>
                    <a:pt x="16944" y="-52"/>
                    <a:pt x="17310" y="316"/>
                    <a:pt x="17310" y="766"/>
                  </a:cubicBezTo>
                  <a:lnTo>
                    <a:pt x="17310" y="766"/>
                  </a:lnTo>
                  <a:cubicBezTo>
                    <a:pt x="17310" y="1214"/>
                    <a:pt x="16944" y="1578"/>
                    <a:pt x="16498" y="1578"/>
                  </a:cubicBezTo>
                  <a:close/>
                </a:path>
              </a:pathLst>
            </a:custGeom>
            <a:solidFill>
              <a:srgbClr val="699CED"/>
            </a:solidFill>
            <a:ln w="1309" cap="flat">
              <a:noFill/>
              <a:prstDash val="solid"/>
              <a:miter/>
            </a:ln>
          </p:spPr>
          <p:txBody>
            <a:bodyPr rtlCol="0" anchor="ctr"/>
            <a:lstStyle/>
            <a:p>
              <a:endParaRPr lang="zh-CN" altLang="en-US"/>
            </a:p>
          </p:txBody>
        </p:sp>
        <p:sp>
          <p:nvSpPr>
            <p:cNvPr id="749" name="任意多边形: 形状 748">
              <a:extLst>
                <a:ext uri="{FF2B5EF4-FFF2-40B4-BE49-F238E27FC236}">
                  <a16:creationId xmlns:a16="http://schemas.microsoft.com/office/drawing/2014/main" id="{C3AC3373-7E2A-733F-C900-839A150BDFF9}"/>
                </a:ext>
              </a:extLst>
            </p:cNvPr>
            <p:cNvSpPr/>
            <p:nvPr/>
          </p:nvSpPr>
          <p:spPr>
            <a:xfrm>
              <a:off x="6030744" y="3357502"/>
              <a:ext cx="3273" cy="3273"/>
            </a:xfrm>
            <a:custGeom>
              <a:avLst/>
              <a:gdLst>
                <a:gd name="connsiteX0" fmla="*/ 3274 w 3273"/>
                <a:gd name="connsiteY0" fmla="*/ 1637 h 3273"/>
                <a:gd name="connsiteX1" fmla="*/ 1637 w 3273"/>
                <a:gd name="connsiteY1" fmla="*/ 3274 h 3273"/>
                <a:gd name="connsiteX2" fmla="*/ 0 w 3273"/>
                <a:gd name="connsiteY2" fmla="*/ 1637 h 3273"/>
                <a:gd name="connsiteX3" fmla="*/ 1637 w 3273"/>
                <a:gd name="connsiteY3" fmla="*/ 0 h 3273"/>
                <a:gd name="connsiteX4" fmla="*/ 3274 w 3273"/>
                <a:gd name="connsiteY4" fmla="*/ 1637 h 32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3" h="3273">
                  <a:moveTo>
                    <a:pt x="3274" y="1637"/>
                  </a:moveTo>
                  <a:cubicBezTo>
                    <a:pt x="3274" y="2541"/>
                    <a:pt x="2541" y="3274"/>
                    <a:pt x="1637" y="3274"/>
                  </a:cubicBezTo>
                  <a:cubicBezTo>
                    <a:pt x="733" y="3274"/>
                    <a:pt x="0" y="2541"/>
                    <a:pt x="0" y="1637"/>
                  </a:cubicBezTo>
                  <a:cubicBezTo>
                    <a:pt x="0" y="733"/>
                    <a:pt x="733" y="0"/>
                    <a:pt x="1637" y="0"/>
                  </a:cubicBezTo>
                  <a:cubicBezTo>
                    <a:pt x="2541" y="0"/>
                    <a:pt x="3274" y="733"/>
                    <a:pt x="3274" y="1637"/>
                  </a:cubicBezTo>
                  <a:close/>
                </a:path>
              </a:pathLst>
            </a:custGeom>
            <a:solidFill>
              <a:srgbClr val="699CED"/>
            </a:solidFill>
            <a:ln w="1309" cap="flat">
              <a:noFill/>
              <a:prstDash val="solid"/>
              <a:miter/>
            </a:ln>
          </p:spPr>
          <p:txBody>
            <a:bodyPr rtlCol="0" anchor="ctr"/>
            <a:lstStyle/>
            <a:p>
              <a:endParaRPr lang="zh-CN" altLang="en-US"/>
            </a:p>
          </p:txBody>
        </p:sp>
        <p:sp>
          <p:nvSpPr>
            <p:cNvPr id="750" name="任意多边形: 形状 749">
              <a:extLst>
                <a:ext uri="{FF2B5EF4-FFF2-40B4-BE49-F238E27FC236}">
                  <a16:creationId xmlns:a16="http://schemas.microsoft.com/office/drawing/2014/main" id="{79CB293D-A771-9E77-BBA8-8C6DCF1FED48}"/>
                </a:ext>
              </a:extLst>
            </p:cNvPr>
            <p:cNvSpPr/>
            <p:nvPr/>
          </p:nvSpPr>
          <p:spPr>
            <a:xfrm>
              <a:off x="6036821" y="3358327"/>
              <a:ext cx="17795" cy="1623"/>
            </a:xfrm>
            <a:custGeom>
              <a:avLst/>
              <a:gdLst>
                <a:gd name="connsiteX0" fmla="*/ 16498 w 17795"/>
                <a:gd name="connsiteY0" fmla="*/ 1565 h 1623"/>
                <a:gd name="connsiteX1" fmla="*/ 326 w 17795"/>
                <a:gd name="connsiteY1" fmla="*/ 1565 h 1623"/>
                <a:gd name="connsiteX2" fmla="*/ -485 w 17795"/>
                <a:gd name="connsiteY2" fmla="*/ 753 h 1623"/>
                <a:gd name="connsiteX3" fmla="*/ -485 w 17795"/>
                <a:gd name="connsiteY3" fmla="*/ 753 h 1623"/>
                <a:gd name="connsiteX4" fmla="*/ 326 w 17795"/>
                <a:gd name="connsiteY4" fmla="*/ -59 h 1623"/>
                <a:gd name="connsiteX5" fmla="*/ 16498 w 17795"/>
                <a:gd name="connsiteY5" fmla="*/ -59 h 1623"/>
                <a:gd name="connsiteX6" fmla="*/ 17310 w 17795"/>
                <a:gd name="connsiteY6" fmla="*/ 753 h 1623"/>
                <a:gd name="connsiteX7" fmla="*/ 17310 w 17795"/>
                <a:gd name="connsiteY7" fmla="*/ 753 h 1623"/>
                <a:gd name="connsiteX8" fmla="*/ 16498 w 17795"/>
                <a:gd name="connsiteY8" fmla="*/ 1565 h 1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95" h="1623">
                  <a:moveTo>
                    <a:pt x="16498" y="1565"/>
                  </a:moveTo>
                  <a:lnTo>
                    <a:pt x="326" y="1565"/>
                  </a:lnTo>
                  <a:cubicBezTo>
                    <a:pt x="-119" y="1565"/>
                    <a:pt x="-485" y="1201"/>
                    <a:pt x="-485" y="753"/>
                  </a:cubicBezTo>
                  <a:lnTo>
                    <a:pt x="-485" y="753"/>
                  </a:lnTo>
                  <a:cubicBezTo>
                    <a:pt x="-485" y="305"/>
                    <a:pt x="-119" y="-59"/>
                    <a:pt x="326" y="-59"/>
                  </a:cubicBezTo>
                  <a:lnTo>
                    <a:pt x="16498" y="-59"/>
                  </a:lnTo>
                  <a:cubicBezTo>
                    <a:pt x="16944" y="-59"/>
                    <a:pt x="17310" y="305"/>
                    <a:pt x="17310" y="753"/>
                  </a:cubicBezTo>
                  <a:lnTo>
                    <a:pt x="17310" y="753"/>
                  </a:lnTo>
                  <a:cubicBezTo>
                    <a:pt x="17310" y="1201"/>
                    <a:pt x="16944" y="1565"/>
                    <a:pt x="16498" y="1565"/>
                  </a:cubicBezTo>
                  <a:close/>
                </a:path>
              </a:pathLst>
            </a:custGeom>
            <a:solidFill>
              <a:srgbClr val="699CED"/>
            </a:solidFill>
            <a:ln w="1309" cap="flat">
              <a:noFill/>
              <a:prstDash val="solid"/>
              <a:miter/>
            </a:ln>
          </p:spPr>
          <p:txBody>
            <a:bodyPr rtlCol="0" anchor="ctr"/>
            <a:lstStyle/>
            <a:p>
              <a:endParaRPr lang="zh-CN" altLang="en-US"/>
            </a:p>
          </p:txBody>
        </p:sp>
        <p:sp>
          <p:nvSpPr>
            <p:cNvPr id="751" name="任意多边形: 形状 750">
              <a:extLst>
                <a:ext uri="{FF2B5EF4-FFF2-40B4-BE49-F238E27FC236}">
                  <a16:creationId xmlns:a16="http://schemas.microsoft.com/office/drawing/2014/main" id="{7FECC082-EDFB-4048-DC87-D2F2869A1831}"/>
                </a:ext>
              </a:extLst>
            </p:cNvPr>
            <p:cNvSpPr/>
            <p:nvPr/>
          </p:nvSpPr>
          <p:spPr>
            <a:xfrm>
              <a:off x="6030744" y="3364534"/>
              <a:ext cx="3273" cy="3273"/>
            </a:xfrm>
            <a:custGeom>
              <a:avLst/>
              <a:gdLst>
                <a:gd name="connsiteX0" fmla="*/ 3274 w 3273"/>
                <a:gd name="connsiteY0" fmla="*/ 1637 h 3273"/>
                <a:gd name="connsiteX1" fmla="*/ 1637 w 3273"/>
                <a:gd name="connsiteY1" fmla="*/ 3274 h 3273"/>
                <a:gd name="connsiteX2" fmla="*/ 0 w 3273"/>
                <a:gd name="connsiteY2" fmla="*/ 1637 h 3273"/>
                <a:gd name="connsiteX3" fmla="*/ 1637 w 3273"/>
                <a:gd name="connsiteY3" fmla="*/ 0 h 3273"/>
                <a:gd name="connsiteX4" fmla="*/ 3274 w 3273"/>
                <a:gd name="connsiteY4" fmla="*/ 1637 h 32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3" h="3273">
                  <a:moveTo>
                    <a:pt x="3274" y="1637"/>
                  </a:moveTo>
                  <a:cubicBezTo>
                    <a:pt x="3274" y="2541"/>
                    <a:pt x="2541" y="3274"/>
                    <a:pt x="1637" y="3274"/>
                  </a:cubicBezTo>
                  <a:cubicBezTo>
                    <a:pt x="733" y="3274"/>
                    <a:pt x="0" y="2541"/>
                    <a:pt x="0" y="1637"/>
                  </a:cubicBezTo>
                  <a:cubicBezTo>
                    <a:pt x="0" y="733"/>
                    <a:pt x="733" y="0"/>
                    <a:pt x="1637" y="0"/>
                  </a:cubicBezTo>
                  <a:cubicBezTo>
                    <a:pt x="2541" y="0"/>
                    <a:pt x="3274" y="733"/>
                    <a:pt x="3274" y="1637"/>
                  </a:cubicBezTo>
                  <a:close/>
                </a:path>
              </a:pathLst>
            </a:custGeom>
            <a:solidFill>
              <a:srgbClr val="699CED"/>
            </a:solidFill>
            <a:ln w="1309" cap="flat">
              <a:noFill/>
              <a:prstDash val="solid"/>
              <a:miter/>
            </a:ln>
          </p:spPr>
          <p:txBody>
            <a:bodyPr rtlCol="0" anchor="ctr"/>
            <a:lstStyle/>
            <a:p>
              <a:endParaRPr lang="zh-CN" altLang="en-US"/>
            </a:p>
          </p:txBody>
        </p:sp>
        <p:sp>
          <p:nvSpPr>
            <p:cNvPr id="752" name="任意多边形: 形状 751">
              <a:extLst>
                <a:ext uri="{FF2B5EF4-FFF2-40B4-BE49-F238E27FC236}">
                  <a16:creationId xmlns:a16="http://schemas.microsoft.com/office/drawing/2014/main" id="{6F26C035-AB5A-1691-A5F0-0CF469AFEC97}"/>
                </a:ext>
              </a:extLst>
            </p:cNvPr>
            <p:cNvSpPr/>
            <p:nvPr/>
          </p:nvSpPr>
          <p:spPr>
            <a:xfrm>
              <a:off x="6036821" y="3365346"/>
              <a:ext cx="17795" cy="1636"/>
            </a:xfrm>
            <a:custGeom>
              <a:avLst/>
              <a:gdLst>
                <a:gd name="connsiteX0" fmla="*/ 16498 w 17795"/>
                <a:gd name="connsiteY0" fmla="*/ 1578 h 1636"/>
                <a:gd name="connsiteX1" fmla="*/ 326 w 17795"/>
                <a:gd name="connsiteY1" fmla="*/ 1578 h 1636"/>
                <a:gd name="connsiteX2" fmla="*/ -485 w 17795"/>
                <a:gd name="connsiteY2" fmla="*/ 753 h 1636"/>
                <a:gd name="connsiteX3" fmla="*/ -485 w 17795"/>
                <a:gd name="connsiteY3" fmla="*/ 753 h 1636"/>
                <a:gd name="connsiteX4" fmla="*/ 326 w 17795"/>
                <a:gd name="connsiteY4" fmla="*/ -59 h 1636"/>
                <a:gd name="connsiteX5" fmla="*/ 16498 w 17795"/>
                <a:gd name="connsiteY5" fmla="*/ -59 h 1636"/>
                <a:gd name="connsiteX6" fmla="*/ 17310 w 17795"/>
                <a:gd name="connsiteY6" fmla="*/ 753 h 1636"/>
                <a:gd name="connsiteX7" fmla="*/ 17310 w 17795"/>
                <a:gd name="connsiteY7" fmla="*/ 753 h 1636"/>
                <a:gd name="connsiteX8" fmla="*/ 16498 w 17795"/>
                <a:gd name="connsiteY8" fmla="*/ 1578 h 1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95" h="1636">
                  <a:moveTo>
                    <a:pt x="16498" y="1578"/>
                  </a:moveTo>
                  <a:lnTo>
                    <a:pt x="326" y="1578"/>
                  </a:lnTo>
                  <a:cubicBezTo>
                    <a:pt x="-119" y="1572"/>
                    <a:pt x="-485" y="1204"/>
                    <a:pt x="-485" y="753"/>
                  </a:cubicBezTo>
                  <a:lnTo>
                    <a:pt x="-485" y="753"/>
                  </a:lnTo>
                  <a:cubicBezTo>
                    <a:pt x="-485" y="305"/>
                    <a:pt x="-119" y="-59"/>
                    <a:pt x="326" y="-59"/>
                  </a:cubicBezTo>
                  <a:lnTo>
                    <a:pt x="16498" y="-59"/>
                  </a:lnTo>
                  <a:cubicBezTo>
                    <a:pt x="16944" y="-59"/>
                    <a:pt x="17310" y="305"/>
                    <a:pt x="17310" y="753"/>
                  </a:cubicBezTo>
                  <a:lnTo>
                    <a:pt x="17310" y="753"/>
                  </a:lnTo>
                  <a:cubicBezTo>
                    <a:pt x="17310" y="1204"/>
                    <a:pt x="16944" y="1572"/>
                    <a:pt x="16498" y="1578"/>
                  </a:cubicBezTo>
                  <a:close/>
                </a:path>
              </a:pathLst>
            </a:custGeom>
            <a:solidFill>
              <a:srgbClr val="699CED"/>
            </a:solidFill>
            <a:ln w="1309" cap="flat">
              <a:noFill/>
              <a:prstDash val="solid"/>
              <a:miter/>
            </a:ln>
          </p:spPr>
          <p:txBody>
            <a:bodyPr rtlCol="0" anchor="ctr"/>
            <a:lstStyle/>
            <a:p>
              <a:endParaRPr lang="zh-CN" altLang="en-US"/>
            </a:p>
          </p:txBody>
        </p:sp>
        <p:sp>
          <p:nvSpPr>
            <p:cNvPr id="753" name="任意多边形: 形状 752">
              <a:extLst>
                <a:ext uri="{FF2B5EF4-FFF2-40B4-BE49-F238E27FC236}">
                  <a16:creationId xmlns:a16="http://schemas.microsoft.com/office/drawing/2014/main" id="{4D4AE558-D4E0-3474-1B31-84E5A63E6300}"/>
                </a:ext>
              </a:extLst>
            </p:cNvPr>
            <p:cNvSpPr/>
            <p:nvPr/>
          </p:nvSpPr>
          <p:spPr>
            <a:xfrm>
              <a:off x="6030744" y="3371553"/>
              <a:ext cx="3273" cy="3273"/>
            </a:xfrm>
            <a:custGeom>
              <a:avLst/>
              <a:gdLst>
                <a:gd name="connsiteX0" fmla="*/ 2789 w 3273"/>
                <a:gd name="connsiteY0" fmla="*/ 1578 h 3273"/>
                <a:gd name="connsiteX1" fmla="*/ 1152 w 3273"/>
                <a:gd name="connsiteY1" fmla="*/ 3215 h 3273"/>
                <a:gd name="connsiteX2" fmla="*/ -485 w 3273"/>
                <a:gd name="connsiteY2" fmla="*/ 1578 h 3273"/>
                <a:gd name="connsiteX3" fmla="*/ 1152 w 3273"/>
                <a:gd name="connsiteY3" fmla="*/ -59 h 3273"/>
                <a:gd name="connsiteX4" fmla="*/ 1165 w 3273"/>
                <a:gd name="connsiteY4" fmla="*/ -59 h 3273"/>
                <a:gd name="connsiteX5" fmla="*/ 2789 w 3273"/>
                <a:gd name="connsiteY5" fmla="*/ 1565 h 3273"/>
                <a:gd name="connsiteX6" fmla="*/ 2789 w 3273"/>
                <a:gd name="connsiteY6" fmla="*/ 1578 h 3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3" h="3273">
                  <a:moveTo>
                    <a:pt x="2789" y="1578"/>
                  </a:moveTo>
                  <a:cubicBezTo>
                    <a:pt x="2789" y="2482"/>
                    <a:pt x="2055" y="3215"/>
                    <a:pt x="1152" y="3215"/>
                  </a:cubicBezTo>
                  <a:cubicBezTo>
                    <a:pt x="248" y="3215"/>
                    <a:pt x="-485" y="2482"/>
                    <a:pt x="-485" y="1578"/>
                  </a:cubicBezTo>
                  <a:cubicBezTo>
                    <a:pt x="-485" y="675"/>
                    <a:pt x="248" y="-59"/>
                    <a:pt x="1152" y="-59"/>
                  </a:cubicBezTo>
                  <a:cubicBezTo>
                    <a:pt x="1152" y="-59"/>
                    <a:pt x="1165" y="-59"/>
                    <a:pt x="1165" y="-59"/>
                  </a:cubicBezTo>
                  <a:cubicBezTo>
                    <a:pt x="2055" y="-59"/>
                    <a:pt x="2789" y="668"/>
                    <a:pt x="2789" y="1565"/>
                  </a:cubicBezTo>
                  <a:cubicBezTo>
                    <a:pt x="2789" y="1569"/>
                    <a:pt x="2789" y="1574"/>
                    <a:pt x="2789" y="1578"/>
                  </a:cubicBezTo>
                  <a:close/>
                </a:path>
              </a:pathLst>
            </a:custGeom>
            <a:solidFill>
              <a:srgbClr val="699CED"/>
            </a:solidFill>
            <a:ln w="1309" cap="flat">
              <a:noFill/>
              <a:prstDash val="solid"/>
              <a:miter/>
            </a:ln>
          </p:spPr>
          <p:txBody>
            <a:bodyPr rtlCol="0" anchor="ctr"/>
            <a:lstStyle/>
            <a:p>
              <a:endParaRPr lang="zh-CN" altLang="en-US"/>
            </a:p>
          </p:txBody>
        </p:sp>
        <p:sp>
          <p:nvSpPr>
            <p:cNvPr id="754" name="任意多边形: 形状 753">
              <a:extLst>
                <a:ext uri="{FF2B5EF4-FFF2-40B4-BE49-F238E27FC236}">
                  <a16:creationId xmlns:a16="http://schemas.microsoft.com/office/drawing/2014/main" id="{D124A068-413A-C994-4F9D-A7230070FC61}"/>
                </a:ext>
              </a:extLst>
            </p:cNvPr>
            <p:cNvSpPr/>
            <p:nvPr/>
          </p:nvSpPr>
          <p:spPr>
            <a:xfrm>
              <a:off x="6036821" y="3372365"/>
              <a:ext cx="17795" cy="1636"/>
            </a:xfrm>
            <a:custGeom>
              <a:avLst/>
              <a:gdLst>
                <a:gd name="connsiteX0" fmla="*/ 16498 w 17795"/>
                <a:gd name="connsiteY0" fmla="*/ 1578 h 1636"/>
                <a:gd name="connsiteX1" fmla="*/ 326 w 17795"/>
                <a:gd name="connsiteY1" fmla="*/ 1578 h 1636"/>
                <a:gd name="connsiteX2" fmla="*/ -485 w 17795"/>
                <a:gd name="connsiteY2" fmla="*/ 766 h 1636"/>
                <a:gd name="connsiteX3" fmla="*/ -485 w 17795"/>
                <a:gd name="connsiteY3" fmla="*/ 766 h 1636"/>
                <a:gd name="connsiteX4" fmla="*/ 326 w 17795"/>
                <a:gd name="connsiteY4" fmla="*/ -59 h 1636"/>
                <a:gd name="connsiteX5" fmla="*/ 16498 w 17795"/>
                <a:gd name="connsiteY5" fmla="*/ -59 h 1636"/>
                <a:gd name="connsiteX6" fmla="*/ 17310 w 17795"/>
                <a:gd name="connsiteY6" fmla="*/ 766 h 1636"/>
                <a:gd name="connsiteX7" fmla="*/ 17310 w 17795"/>
                <a:gd name="connsiteY7" fmla="*/ 766 h 1636"/>
                <a:gd name="connsiteX8" fmla="*/ 16498 w 17795"/>
                <a:gd name="connsiteY8" fmla="*/ 1578 h 1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95" h="1636">
                  <a:moveTo>
                    <a:pt x="16498" y="1578"/>
                  </a:moveTo>
                  <a:lnTo>
                    <a:pt x="326" y="1578"/>
                  </a:lnTo>
                  <a:cubicBezTo>
                    <a:pt x="-119" y="1578"/>
                    <a:pt x="-485" y="1214"/>
                    <a:pt x="-485" y="766"/>
                  </a:cubicBezTo>
                  <a:lnTo>
                    <a:pt x="-485" y="766"/>
                  </a:lnTo>
                  <a:cubicBezTo>
                    <a:pt x="-485" y="316"/>
                    <a:pt x="-119" y="-52"/>
                    <a:pt x="326" y="-59"/>
                  </a:cubicBezTo>
                  <a:lnTo>
                    <a:pt x="16498" y="-59"/>
                  </a:lnTo>
                  <a:cubicBezTo>
                    <a:pt x="16944" y="-52"/>
                    <a:pt x="17310" y="316"/>
                    <a:pt x="17310" y="766"/>
                  </a:cubicBezTo>
                  <a:lnTo>
                    <a:pt x="17310" y="766"/>
                  </a:lnTo>
                  <a:cubicBezTo>
                    <a:pt x="17310" y="1214"/>
                    <a:pt x="16944" y="1578"/>
                    <a:pt x="16498" y="1578"/>
                  </a:cubicBezTo>
                  <a:close/>
                </a:path>
              </a:pathLst>
            </a:custGeom>
            <a:solidFill>
              <a:srgbClr val="699CED"/>
            </a:solidFill>
            <a:ln w="1309" cap="flat">
              <a:noFill/>
              <a:prstDash val="solid"/>
              <a:miter/>
            </a:ln>
          </p:spPr>
          <p:txBody>
            <a:bodyPr rtlCol="0" anchor="ctr"/>
            <a:lstStyle/>
            <a:p>
              <a:endParaRPr lang="zh-CN" altLang="en-US"/>
            </a:p>
          </p:txBody>
        </p:sp>
        <p:sp>
          <p:nvSpPr>
            <p:cNvPr id="755" name="任意多边形: 形状 754">
              <a:extLst>
                <a:ext uri="{FF2B5EF4-FFF2-40B4-BE49-F238E27FC236}">
                  <a16:creationId xmlns:a16="http://schemas.microsoft.com/office/drawing/2014/main" id="{75990B7A-5CB0-99F9-D0A5-8A7F33BFF030}"/>
                </a:ext>
              </a:extLst>
            </p:cNvPr>
            <p:cNvSpPr/>
            <p:nvPr/>
          </p:nvSpPr>
          <p:spPr>
            <a:xfrm>
              <a:off x="6030744" y="3378571"/>
              <a:ext cx="3273" cy="3273"/>
            </a:xfrm>
            <a:custGeom>
              <a:avLst/>
              <a:gdLst>
                <a:gd name="connsiteX0" fmla="*/ 3274 w 3273"/>
                <a:gd name="connsiteY0" fmla="*/ 1637 h 3273"/>
                <a:gd name="connsiteX1" fmla="*/ 1637 w 3273"/>
                <a:gd name="connsiteY1" fmla="*/ 3274 h 3273"/>
                <a:gd name="connsiteX2" fmla="*/ 0 w 3273"/>
                <a:gd name="connsiteY2" fmla="*/ 1637 h 3273"/>
                <a:gd name="connsiteX3" fmla="*/ 1637 w 3273"/>
                <a:gd name="connsiteY3" fmla="*/ 0 h 3273"/>
                <a:gd name="connsiteX4" fmla="*/ 3274 w 3273"/>
                <a:gd name="connsiteY4" fmla="*/ 1637 h 32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3" h="3273">
                  <a:moveTo>
                    <a:pt x="3274" y="1637"/>
                  </a:moveTo>
                  <a:cubicBezTo>
                    <a:pt x="3274" y="2541"/>
                    <a:pt x="2541" y="3274"/>
                    <a:pt x="1637" y="3274"/>
                  </a:cubicBezTo>
                  <a:cubicBezTo>
                    <a:pt x="733" y="3274"/>
                    <a:pt x="0" y="2541"/>
                    <a:pt x="0" y="1637"/>
                  </a:cubicBezTo>
                  <a:cubicBezTo>
                    <a:pt x="0" y="733"/>
                    <a:pt x="733" y="0"/>
                    <a:pt x="1637" y="0"/>
                  </a:cubicBezTo>
                  <a:cubicBezTo>
                    <a:pt x="2541" y="0"/>
                    <a:pt x="3274" y="733"/>
                    <a:pt x="3274" y="1637"/>
                  </a:cubicBezTo>
                  <a:close/>
                </a:path>
              </a:pathLst>
            </a:custGeom>
            <a:solidFill>
              <a:srgbClr val="699CED"/>
            </a:solidFill>
            <a:ln w="1309" cap="flat">
              <a:noFill/>
              <a:prstDash val="solid"/>
              <a:miter/>
            </a:ln>
          </p:spPr>
          <p:txBody>
            <a:bodyPr rtlCol="0" anchor="ctr"/>
            <a:lstStyle/>
            <a:p>
              <a:endParaRPr lang="zh-CN" altLang="en-US"/>
            </a:p>
          </p:txBody>
        </p:sp>
        <p:sp>
          <p:nvSpPr>
            <p:cNvPr id="756" name="任意多边形: 形状 755">
              <a:extLst>
                <a:ext uri="{FF2B5EF4-FFF2-40B4-BE49-F238E27FC236}">
                  <a16:creationId xmlns:a16="http://schemas.microsoft.com/office/drawing/2014/main" id="{21644CC7-F105-3AF7-FE38-5B949809DF94}"/>
                </a:ext>
              </a:extLst>
            </p:cNvPr>
            <p:cNvSpPr/>
            <p:nvPr/>
          </p:nvSpPr>
          <p:spPr>
            <a:xfrm>
              <a:off x="6036821" y="3379423"/>
              <a:ext cx="17795" cy="1623"/>
            </a:xfrm>
            <a:custGeom>
              <a:avLst/>
              <a:gdLst>
                <a:gd name="connsiteX0" fmla="*/ 16498 w 17795"/>
                <a:gd name="connsiteY0" fmla="*/ 1565 h 1623"/>
                <a:gd name="connsiteX1" fmla="*/ 326 w 17795"/>
                <a:gd name="connsiteY1" fmla="*/ 1565 h 1623"/>
                <a:gd name="connsiteX2" fmla="*/ -485 w 17795"/>
                <a:gd name="connsiteY2" fmla="*/ 753 h 1623"/>
                <a:gd name="connsiteX3" fmla="*/ -485 w 17795"/>
                <a:gd name="connsiteY3" fmla="*/ 753 h 1623"/>
                <a:gd name="connsiteX4" fmla="*/ 326 w 17795"/>
                <a:gd name="connsiteY4" fmla="*/ -59 h 1623"/>
                <a:gd name="connsiteX5" fmla="*/ 16498 w 17795"/>
                <a:gd name="connsiteY5" fmla="*/ -59 h 1623"/>
                <a:gd name="connsiteX6" fmla="*/ 17310 w 17795"/>
                <a:gd name="connsiteY6" fmla="*/ 753 h 1623"/>
                <a:gd name="connsiteX7" fmla="*/ 17310 w 17795"/>
                <a:gd name="connsiteY7" fmla="*/ 753 h 1623"/>
                <a:gd name="connsiteX8" fmla="*/ 16498 w 17795"/>
                <a:gd name="connsiteY8" fmla="*/ 1565 h 1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95" h="1623">
                  <a:moveTo>
                    <a:pt x="16498" y="1565"/>
                  </a:moveTo>
                  <a:lnTo>
                    <a:pt x="326" y="1565"/>
                  </a:lnTo>
                  <a:cubicBezTo>
                    <a:pt x="-119" y="1565"/>
                    <a:pt x="-485" y="1201"/>
                    <a:pt x="-485" y="753"/>
                  </a:cubicBezTo>
                  <a:lnTo>
                    <a:pt x="-485" y="753"/>
                  </a:lnTo>
                  <a:cubicBezTo>
                    <a:pt x="-485" y="305"/>
                    <a:pt x="-119" y="-59"/>
                    <a:pt x="326" y="-59"/>
                  </a:cubicBezTo>
                  <a:lnTo>
                    <a:pt x="16498" y="-59"/>
                  </a:lnTo>
                  <a:cubicBezTo>
                    <a:pt x="16944" y="-59"/>
                    <a:pt x="17310" y="305"/>
                    <a:pt x="17310" y="753"/>
                  </a:cubicBezTo>
                  <a:lnTo>
                    <a:pt x="17310" y="753"/>
                  </a:lnTo>
                  <a:cubicBezTo>
                    <a:pt x="17310" y="1201"/>
                    <a:pt x="16944" y="1565"/>
                    <a:pt x="16498" y="1565"/>
                  </a:cubicBezTo>
                  <a:close/>
                </a:path>
              </a:pathLst>
            </a:custGeom>
            <a:solidFill>
              <a:srgbClr val="699CED"/>
            </a:solidFill>
            <a:ln w="1309" cap="flat">
              <a:noFill/>
              <a:prstDash val="solid"/>
              <a:miter/>
            </a:ln>
          </p:spPr>
          <p:txBody>
            <a:bodyPr rtlCol="0" anchor="ctr"/>
            <a:lstStyle/>
            <a:p>
              <a:endParaRPr lang="zh-CN" altLang="en-US"/>
            </a:p>
          </p:txBody>
        </p:sp>
        <p:sp>
          <p:nvSpPr>
            <p:cNvPr id="757" name="任意多边形: 形状 756">
              <a:extLst>
                <a:ext uri="{FF2B5EF4-FFF2-40B4-BE49-F238E27FC236}">
                  <a16:creationId xmlns:a16="http://schemas.microsoft.com/office/drawing/2014/main" id="{3EF87471-838F-4824-04E0-95AD28BD0755}"/>
                </a:ext>
              </a:extLst>
            </p:cNvPr>
            <p:cNvSpPr/>
            <p:nvPr/>
          </p:nvSpPr>
          <p:spPr>
            <a:xfrm>
              <a:off x="5928855" y="3348833"/>
              <a:ext cx="9080" cy="32919"/>
            </a:xfrm>
            <a:custGeom>
              <a:avLst/>
              <a:gdLst>
                <a:gd name="connsiteX0" fmla="*/ -485 w 9080"/>
                <a:gd name="connsiteY0" fmla="*/ 32861 h 32919"/>
                <a:gd name="connsiteX1" fmla="*/ 8131 w 9080"/>
                <a:gd name="connsiteY1" fmla="*/ 24625 h 32919"/>
                <a:gd name="connsiteX2" fmla="*/ 4688 w 9080"/>
                <a:gd name="connsiteY2" fmla="*/ -59 h 32919"/>
              </a:gdLst>
              <a:ahLst/>
              <a:cxnLst>
                <a:cxn ang="0">
                  <a:pos x="connsiteX0" y="connsiteY0"/>
                </a:cxn>
                <a:cxn ang="0">
                  <a:pos x="connsiteX1" y="connsiteY1"/>
                </a:cxn>
                <a:cxn ang="0">
                  <a:pos x="connsiteX2" y="connsiteY2"/>
                </a:cxn>
              </a:cxnLst>
              <a:rect l="l" t="t" r="r" b="b"/>
              <a:pathLst>
                <a:path w="9080" h="32919">
                  <a:moveTo>
                    <a:pt x="-485" y="32861"/>
                  </a:moveTo>
                  <a:cubicBezTo>
                    <a:pt x="-485" y="32861"/>
                    <a:pt x="6062" y="28488"/>
                    <a:pt x="8131" y="24625"/>
                  </a:cubicBezTo>
                  <a:cubicBezTo>
                    <a:pt x="10200" y="20762"/>
                    <a:pt x="4688" y="-59"/>
                    <a:pt x="4688" y="-59"/>
                  </a:cubicBezTo>
                </a:path>
              </a:pathLst>
            </a:custGeom>
            <a:solidFill>
              <a:srgbClr val="F9AA8F"/>
            </a:solidFill>
            <a:ln w="1309" cap="flat">
              <a:noFill/>
              <a:prstDash val="solid"/>
              <a:miter/>
            </a:ln>
          </p:spPr>
          <p:txBody>
            <a:bodyPr rtlCol="0" anchor="ctr"/>
            <a:lstStyle/>
            <a:p>
              <a:endParaRPr lang="zh-CN" altLang="en-US"/>
            </a:p>
          </p:txBody>
        </p:sp>
        <p:sp>
          <p:nvSpPr>
            <p:cNvPr id="758" name="任意多边形: 形状 757">
              <a:extLst>
                <a:ext uri="{FF2B5EF4-FFF2-40B4-BE49-F238E27FC236}">
                  <a16:creationId xmlns:a16="http://schemas.microsoft.com/office/drawing/2014/main" id="{D1201244-C145-2448-0D34-57DCBE71744A}"/>
                </a:ext>
              </a:extLst>
            </p:cNvPr>
            <p:cNvSpPr/>
            <p:nvPr/>
          </p:nvSpPr>
          <p:spPr>
            <a:xfrm>
              <a:off x="5877956" y="3325453"/>
              <a:ext cx="57487" cy="86353"/>
            </a:xfrm>
            <a:custGeom>
              <a:avLst/>
              <a:gdLst>
                <a:gd name="connsiteX0" fmla="*/ 56058 w 57487"/>
                <a:gd name="connsiteY0" fmla="*/ 26334 h 86353"/>
                <a:gd name="connsiteX1" fmla="*/ 56555 w 57487"/>
                <a:gd name="connsiteY1" fmla="*/ 50625 h 86353"/>
                <a:gd name="connsiteX2" fmla="*/ 52863 w 57487"/>
                <a:gd name="connsiteY2" fmla="*/ 64269 h 86353"/>
                <a:gd name="connsiteX3" fmla="*/ 38550 w 57487"/>
                <a:gd name="connsiteY3" fmla="*/ 76513 h 86353"/>
                <a:gd name="connsiteX4" fmla="*/ 37385 w 57487"/>
                <a:gd name="connsiteY4" fmla="*/ 86294 h 86353"/>
                <a:gd name="connsiteX5" fmla="*/ -485 w 57487"/>
                <a:gd name="connsiteY5" fmla="*/ 84343 h 86353"/>
                <a:gd name="connsiteX6" fmla="*/ 4255 w 57487"/>
                <a:gd name="connsiteY6" fmla="*/ 65723 h 86353"/>
                <a:gd name="connsiteX7" fmla="*/ 18149 w 57487"/>
                <a:gd name="connsiteY7" fmla="*/ 1258 h 86353"/>
                <a:gd name="connsiteX8" fmla="*/ 56058 w 57487"/>
                <a:gd name="connsiteY8" fmla="*/ 26334 h 86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487" h="86353">
                  <a:moveTo>
                    <a:pt x="56058" y="26334"/>
                  </a:moveTo>
                  <a:cubicBezTo>
                    <a:pt x="57119" y="34387"/>
                    <a:pt x="57289" y="42535"/>
                    <a:pt x="56555" y="50625"/>
                  </a:cubicBezTo>
                  <a:cubicBezTo>
                    <a:pt x="56176" y="55361"/>
                    <a:pt x="54919" y="59987"/>
                    <a:pt x="52863" y="64269"/>
                  </a:cubicBezTo>
                  <a:cubicBezTo>
                    <a:pt x="45975" y="77089"/>
                    <a:pt x="41706" y="70738"/>
                    <a:pt x="38550" y="76513"/>
                  </a:cubicBezTo>
                  <a:cubicBezTo>
                    <a:pt x="35395" y="82288"/>
                    <a:pt x="37385" y="86294"/>
                    <a:pt x="37385" y="86294"/>
                  </a:cubicBezTo>
                  <a:lnTo>
                    <a:pt x="-485" y="84343"/>
                  </a:lnTo>
                  <a:cubicBezTo>
                    <a:pt x="-485" y="84343"/>
                    <a:pt x="4936" y="78595"/>
                    <a:pt x="4255" y="65723"/>
                  </a:cubicBezTo>
                  <a:cubicBezTo>
                    <a:pt x="3574" y="52851"/>
                    <a:pt x="-10660" y="7923"/>
                    <a:pt x="18149" y="1258"/>
                  </a:cubicBezTo>
                  <a:cubicBezTo>
                    <a:pt x="47795" y="-5604"/>
                    <a:pt x="55194" y="16094"/>
                    <a:pt x="56058" y="26334"/>
                  </a:cubicBezTo>
                  <a:close/>
                </a:path>
              </a:pathLst>
            </a:custGeom>
            <a:solidFill>
              <a:srgbClr val="F9AA8F"/>
            </a:solidFill>
            <a:ln w="1309" cap="flat">
              <a:noFill/>
              <a:prstDash val="solid"/>
              <a:miter/>
            </a:ln>
          </p:spPr>
          <p:txBody>
            <a:bodyPr rtlCol="0" anchor="ctr"/>
            <a:lstStyle/>
            <a:p>
              <a:endParaRPr lang="zh-CN" altLang="en-US"/>
            </a:p>
          </p:txBody>
        </p:sp>
        <p:sp>
          <p:nvSpPr>
            <p:cNvPr id="759" name="任意多边形: 形状 758">
              <a:extLst>
                <a:ext uri="{FF2B5EF4-FFF2-40B4-BE49-F238E27FC236}">
                  <a16:creationId xmlns:a16="http://schemas.microsoft.com/office/drawing/2014/main" id="{DC3AB753-437B-208F-5CE0-F11398D7E415}"/>
                </a:ext>
              </a:extLst>
            </p:cNvPr>
            <p:cNvSpPr/>
            <p:nvPr/>
          </p:nvSpPr>
          <p:spPr>
            <a:xfrm>
              <a:off x="5881937" y="3355818"/>
              <a:ext cx="37904" cy="52936"/>
            </a:xfrm>
            <a:custGeom>
              <a:avLst/>
              <a:gdLst>
                <a:gd name="connsiteX0" fmla="*/ 32736 w 37904"/>
                <a:gd name="connsiteY0" fmla="*/ 1063 h 52936"/>
                <a:gd name="connsiteX1" fmla="*/ 26189 w 37904"/>
                <a:gd name="connsiteY1" fmla="*/ 6955 h 52936"/>
                <a:gd name="connsiteX2" fmla="*/ 33142 w 37904"/>
                <a:gd name="connsiteY2" fmla="*/ 21163 h 52936"/>
                <a:gd name="connsiteX3" fmla="*/ 37071 w 37904"/>
                <a:gd name="connsiteY3" fmla="*/ 48662 h 52936"/>
                <a:gd name="connsiteX4" fmla="*/ 34975 w 37904"/>
                <a:gd name="connsiteY4" fmla="*/ 52878 h 52936"/>
                <a:gd name="connsiteX5" fmla="*/ -485 w 37904"/>
                <a:gd name="connsiteY5" fmla="*/ 45467 h 52936"/>
                <a:gd name="connsiteX6" fmla="*/ 18476 w 37904"/>
                <a:gd name="connsiteY6" fmla="*/ 31809 h 52936"/>
                <a:gd name="connsiteX7" fmla="*/ 25914 w 37904"/>
                <a:gd name="connsiteY7" fmla="*/ 1089 h 52936"/>
                <a:gd name="connsiteX8" fmla="*/ 32736 w 37904"/>
                <a:gd name="connsiteY8" fmla="*/ 1063 h 5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904" h="52936">
                  <a:moveTo>
                    <a:pt x="32736" y="1063"/>
                  </a:moveTo>
                  <a:cubicBezTo>
                    <a:pt x="32736" y="1063"/>
                    <a:pt x="27590" y="-378"/>
                    <a:pt x="26189" y="6955"/>
                  </a:cubicBezTo>
                  <a:cubicBezTo>
                    <a:pt x="24788" y="14288"/>
                    <a:pt x="27132" y="20875"/>
                    <a:pt x="33142" y="21163"/>
                  </a:cubicBezTo>
                  <a:cubicBezTo>
                    <a:pt x="39153" y="21451"/>
                    <a:pt x="37071" y="48662"/>
                    <a:pt x="37071" y="48662"/>
                  </a:cubicBezTo>
                  <a:lnTo>
                    <a:pt x="34975" y="52878"/>
                  </a:lnTo>
                  <a:lnTo>
                    <a:pt x="-485" y="45467"/>
                  </a:lnTo>
                  <a:cubicBezTo>
                    <a:pt x="-485" y="45467"/>
                    <a:pt x="14312" y="39771"/>
                    <a:pt x="18476" y="31809"/>
                  </a:cubicBezTo>
                  <a:cubicBezTo>
                    <a:pt x="22640" y="23847"/>
                    <a:pt x="19183" y="4572"/>
                    <a:pt x="25914" y="1089"/>
                  </a:cubicBezTo>
                  <a:cubicBezTo>
                    <a:pt x="30733" y="-1478"/>
                    <a:pt x="32736" y="1063"/>
                    <a:pt x="32736" y="1063"/>
                  </a:cubicBezTo>
                  <a:close/>
                </a:path>
              </a:pathLst>
            </a:custGeom>
            <a:gradFill>
              <a:gsLst>
                <a:gs pos="11000">
                  <a:srgbClr val="FFFFFF">
                    <a:alpha val="0"/>
                  </a:srgbClr>
                </a:gs>
                <a:gs pos="80000">
                  <a:srgbClr val="000000"/>
                </a:gs>
              </a:gsLst>
              <a:lin ang="458911" scaled="1"/>
            </a:gradFill>
            <a:ln w="1309" cap="flat">
              <a:noFill/>
              <a:prstDash val="solid"/>
              <a:miter/>
            </a:ln>
          </p:spPr>
          <p:txBody>
            <a:bodyPr rtlCol="0" anchor="ctr"/>
            <a:lstStyle/>
            <a:p>
              <a:endParaRPr lang="zh-CN" altLang="en-US"/>
            </a:p>
          </p:txBody>
        </p:sp>
        <p:sp>
          <p:nvSpPr>
            <p:cNvPr id="760" name="任意多边形: 形状 759">
              <a:extLst>
                <a:ext uri="{FF2B5EF4-FFF2-40B4-BE49-F238E27FC236}">
                  <a16:creationId xmlns:a16="http://schemas.microsoft.com/office/drawing/2014/main" id="{EB7008A7-0714-879B-2306-E36F270717C8}"/>
                </a:ext>
              </a:extLst>
            </p:cNvPr>
            <p:cNvSpPr/>
            <p:nvPr/>
          </p:nvSpPr>
          <p:spPr>
            <a:xfrm>
              <a:off x="5913167" y="3356923"/>
              <a:ext cx="23666" cy="73520"/>
            </a:xfrm>
            <a:custGeom>
              <a:avLst/>
              <a:gdLst>
                <a:gd name="connsiteX0" fmla="*/ 23033 w 23666"/>
                <a:gd name="connsiteY0" fmla="*/ 60127 h 73520"/>
                <a:gd name="connsiteX1" fmla="*/ 21842 w 23666"/>
                <a:gd name="connsiteY1" fmla="*/ 26605 h 73520"/>
                <a:gd name="connsiteX2" fmla="*/ 21593 w 23666"/>
                <a:gd name="connsiteY2" fmla="*/ 19455 h 73520"/>
                <a:gd name="connsiteX3" fmla="*/ 16198 w 23666"/>
                <a:gd name="connsiteY3" fmla="*/ 24078 h 73520"/>
                <a:gd name="connsiteX4" fmla="*/ 10044 w 23666"/>
                <a:gd name="connsiteY4" fmla="*/ 20778 h 73520"/>
                <a:gd name="connsiteX5" fmla="*/ 10044 w 23666"/>
                <a:gd name="connsiteY5" fmla="*/ 9595 h 73520"/>
                <a:gd name="connsiteX6" fmla="*/ 10044 w 23666"/>
                <a:gd name="connsiteY6" fmla="*/ 9595 h 73520"/>
                <a:gd name="connsiteX7" fmla="*/ 1519 w 23666"/>
                <a:gd name="connsiteY7" fmla="*/ -43 h 73520"/>
                <a:gd name="connsiteX8" fmla="*/ 4020 w 23666"/>
                <a:gd name="connsiteY8" fmla="*/ 9595 h 73520"/>
                <a:gd name="connsiteX9" fmla="*/ 1519 w 23666"/>
                <a:gd name="connsiteY9" fmla="*/ 36596 h 73520"/>
                <a:gd name="connsiteX10" fmla="*/ 2475 w 23666"/>
                <a:gd name="connsiteY10" fmla="*/ 46941 h 73520"/>
                <a:gd name="connsiteX11" fmla="*/ 3077 w 23666"/>
                <a:gd name="connsiteY11" fmla="*/ 68128 h 73520"/>
                <a:gd name="connsiteX12" fmla="*/ 23033 w 23666"/>
                <a:gd name="connsiteY12" fmla="*/ 60127 h 73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666" h="73520">
                  <a:moveTo>
                    <a:pt x="23033" y="60127"/>
                  </a:moveTo>
                  <a:cubicBezTo>
                    <a:pt x="21266" y="42371"/>
                    <a:pt x="21109" y="33480"/>
                    <a:pt x="21842" y="26605"/>
                  </a:cubicBezTo>
                  <a:cubicBezTo>
                    <a:pt x="22575" y="19730"/>
                    <a:pt x="21593" y="19455"/>
                    <a:pt x="21593" y="19455"/>
                  </a:cubicBezTo>
                  <a:cubicBezTo>
                    <a:pt x="21593" y="19455"/>
                    <a:pt x="17154" y="20450"/>
                    <a:pt x="16198" y="24078"/>
                  </a:cubicBezTo>
                  <a:cubicBezTo>
                    <a:pt x="15242" y="27705"/>
                    <a:pt x="10319" y="29158"/>
                    <a:pt x="10044" y="20778"/>
                  </a:cubicBezTo>
                  <a:cubicBezTo>
                    <a:pt x="9847" y="17052"/>
                    <a:pt x="9847" y="13320"/>
                    <a:pt x="10044" y="9595"/>
                  </a:cubicBezTo>
                  <a:lnTo>
                    <a:pt x="10044" y="9595"/>
                  </a:lnTo>
                  <a:cubicBezTo>
                    <a:pt x="10620" y="-881"/>
                    <a:pt x="1519" y="-43"/>
                    <a:pt x="1519" y="-43"/>
                  </a:cubicBezTo>
                  <a:cubicBezTo>
                    <a:pt x="5945" y="1424"/>
                    <a:pt x="4020" y="9595"/>
                    <a:pt x="4020" y="9595"/>
                  </a:cubicBezTo>
                  <a:cubicBezTo>
                    <a:pt x="4020" y="9595"/>
                    <a:pt x="-851" y="28975"/>
                    <a:pt x="1519" y="36596"/>
                  </a:cubicBezTo>
                  <a:cubicBezTo>
                    <a:pt x="3889" y="44217"/>
                    <a:pt x="2475" y="46941"/>
                    <a:pt x="2475" y="46941"/>
                  </a:cubicBezTo>
                  <a:cubicBezTo>
                    <a:pt x="2475" y="46941"/>
                    <a:pt x="-4570" y="61253"/>
                    <a:pt x="3077" y="68128"/>
                  </a:cubicBezTo>
                  <a:cubicBezTo>
                    <a:pt x="10725" y="75003"/>
                    <a:pt x="24775" y="77871"/>
                    <a:pt x="23033" y="60127"/>
                  </a:cubicBezTo>
                  <a:close/>
                </a:path>
              </a:pathLst>
            </a:custGeom>
            <a:solidFill>
              <a:srgbClr val="DD8E47"/>
            </a:solidFill>
            <a:ln w="1309" cap="flat">
              <a:noFill/>
              <a:prstDash val="solid"/>
              <a:miter/>
            </a:ln>
          </p:spPr>
          <p:txBody>
            <a:bodyPr rtlCol="0" anchor="ctr"/>
            <a:lstStyle/>
            <a:p>
              <a:endParaRPr lang="zh-CN" altLang="en-US"/>
            </a:p>
          </p:txBody>
        </p:sp>
        <p:sp>
          <p:nvSpPr>
            <p:cNvPr id="761" name="任意多边形: 形状 760">
              <a:extLst>
                <a:ext uri="{FF2B5EF4-FFF2-40B4-BE49-F238E27FC236}">
                  <a16:creationId xmlns:a16="http://schemas.microsoft.com/office/drawing/2014/main" id="{644D0746-059A-F728-30DC-FE842E935077}"/>
                </a:ext>
              </a:extLst>
            </p:cNvPr>
            <p:cNvSpPr/>
            <p:nvPr/>
          </p:nvSpPr>
          <p:spPr>
            <a:xfrm>
              <a:off x="5913176" y="3356910"/>
              <a:ext cx="23678" cy="72141"/>
            </a:xfrm>
            <a:custGeom>
              <a:avLst/>
              <a:gdLst>
                <a:gd name="connsiteX0" fmla="*/ 16189 w 23678"/>
                <a:gd name="connsiteY0" fmla="*/ 24078 h 72141"/>
                <a:gd name="connsiteX1" fmla="*/ 10035 w 23678"/>
                <a:gd name="connsiteY1" fmla="*/ 20778 h 72141"/>
                <a:gd name="connsiteX2" fmla="*/ 10035 w 23678"/>
                <a:gd name="connsiteY2" fmla="*/ 9595 h 72141"/>
                <a:gd name="connsiteX3" fmla="*/ 10035 w 23678"/>
                <a:gd name="connsiteY3" fmla="*/ 9595 h 72141"/>
                <a:gd name="connsiteX4" fmla="*/ 1510 w 23678"/>
                <a:gd name="connsiteY4" fmla="*/ -43 h 72141"/>
                <a:gd name="connsiteX5" fmla="*/ 4011 w 23678"/>
                <a:gd name="connsiteY5" fmla="*/ 9595 h 72141"/>
                <a:gd name="connsiteX6" fmla="*/ 1510 w 23678"/>
                <a:gd name="connsiteY6" fmla="*/ 36596 h 72141"/>
                <a:gd name="connsiteX7" fmla="*/ 2466 w 23678"/>
                <a:gd name="connsiteY7" fmla="*/ 46941 h 72141"/>
                <a:gd name="connsiteX8" fmla="*/ 2047 w 23678"/>
                <a:gd name="connsiteY8" fmla="*/ 67041 h 72141"/>
                <a:gd name="connsiteX9" fmla="*/ 11344 w 23678"/>
                <a:gd name="connsiteY9" fmla="*/ 72083 h 72141"/>
                <a:gd name="connsiteX10" fmla="*/ 19764 w 23678"/>
                <a:gd name="connsiteY10" fmla="*/ 72083 h 72141"/>
                <a:gd name="connsiteX11" fmla="*/ 23038 w 23678"/>
                <a:gd name="connsiteY11" fmla="*/ 60127 h 72141"/>
                <a:gd name="connsiteX12" fmla="*/ 21846 w 23678"/>
                <a:gd name="connsiteY12" fmla="*/ 46116 h 72141"/>
                <a:gd name="connsiteX13" fmla="*/ 21846 w 23678"/>
                <a:gd name="connsiteY13" fmla="*/ 46116 h 72141"/>
                <a:gd name="connsiteX14" fmla="*/ 17433 w 23678"/>
                <a:gd name="connsiteY14" fmla="*/ 52519 h 72141"/>
                <a:gd name="connsiteX15" fmla="*/ 11344 w 23678"/>
                <a:gd name="connsiteY15" fmla="*/ 39817 h 72141"/>
                <a:gd name="connsiteX16" fmla="*/ 17891 w 23678"/>
                <a:gd name="connsiteY16" fmla="*/ 29211 h 72141"/>
                <a:gd name="connsiteX17" fmla="*/ 21650 w 23678"/>
                <a:gd name="connsiteY17" fmla="*/ 19455 h 72141"/>
                <a:gd name="connsiteX18" fmla="*/ 16189 w 23678"/>
                <a:gd name="connsiteY18" fmla="*/ 24078 h 72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678" h="72141">
                  <a:moveTo>
                    <a:pt x="16189" y="24078"/>
                  </a:moveTo>
                  <a:cubicBezTo>
                    <a:pt x="15233" y="27705"/>
                    <a:pt x="10310" y="29158"/>
                    <a:pt x="10035" y="20778"/>
                  </a:cubicBezTo>
                  <a:cubicBezTo>
                    <a:pt x="9838" y="17052"/>
                    <a:pt x="9838" y="13320"/>
                    <a:pt x="10035" y="9595"/>
                  </a:cubicBezTo>
                  <a:lnTo>
                    <a:pt x="10035" y="9595"/>
                  </a:lnTo>
                  <a:cubicBezTo>
                    <a:pt x="10611" y="-881"/>
                    <a:pt x="1510" y="-43"/>
                    <a:pt x="1510" y="-43"/>
                  </a:cubicBezTo>
                  <a:cubicBezTo>
                    <a:pt x="5936" y="1424"/>
                    <a:pt x="4011" y="9595"/>
                    <a:pt x="4011" y="9595"/>
                  </a:cubicBezTo>
                  <a:cubicBezTo>
                    <a:pt x="4011" y="9595"/>
                    <a:pt x="-860" y="28975"/>
                    <a:pt x="1510" y="36596"/>
                  </a:cubicBezTo>
                  <a:cubicBezTo>
                    <a:pt x="3880" y="44217"/>
                    <a:pt x="2466" y="46941"/>
                    <a:pt x="2466" y="46941"/>
                  </a:cubicBezTo>
                  <a:cubicBezTo>
                    <a:pt x="2466" y="46941"/>
                    <a:pt x="-3885" y="59865"/>
                    <a:pt x="2047" y="67041"/>
                  </a:cubicBezTo>
                  <a:lnTo>
                    <a:pt x="11344" y="72083"/>
                  </a:lnTo>
                  <a:lnTo>
                    <a:pt x="19764" y="72083"/>
                  </a:lnTo>
                  <a:cubicBezTo>
                    <a:pt x="22226" y="70276"/>
                    <a:pt x="23693" y="66557"/>
                    <a:pt x="23038" y="60127"/>
                  </a:cubicBezTo>
                  <a:cubicBezTo>
                    <a:pt x="22501" y="54680"/>
                    <a:pt x="22108" y="50084"/>
                    <a:pt x="21846" y="46116"/>
                  </a:cubicBezTo>
                  <a:lnTo>
                    <a:pt x="21846" y="46116"/>
                  </a:lnTo>
                  <a:cubicBezTo>
                    <a:pt x="22056" y="49599"/>
                    <a:pt x="20654" y="52519"/>
                    <a:pt x="17433" y="52519"/>
                  </a:cubicBezTo>
                  <a:cubicBezTo>
                    <a:pt x="14212" y="52519"/>
                    <a:pt x="11292" y="46692"/>
                    <a:pt x="11344" y="39817"/>
                  </a:cubicBezTo>
                  <a:cubicBezTo>
                    <a:pt x="11397" y="32943"/>
                    <a:pt x="17891" y="34580"/>
                    <a:pt x="17891" y="29211"/>
                  </a:cubicBezTo>
                  <a:cubicBezTo>
                    <a:pt x="18022" y="25632"/>
                    <a:pt x="19345" y="22200"/>
                    <a:pt x="21650" y="19455"/>
                  </a:cubicBezTo>
                  <a:cubicBezTo>
                    <a:pt x="21650" y="19455"/>
                    <a:pt x="17145" y="20464"/>
                    <a:pt x="16189" y="24078"/>
                  </a:cubicBezTo>
                  <a:close/>
                </a:path>
              </a:pathLst>
            </a:custGeom>
            <a:gradFill>
              <a:gsLst>
                <a:gs pos="11000">
                  <a:srgbClr val="FFFFFF">
                    <a:alpha val="0"/>
                  </a:srgbClr>
                </a:gs>
                <a:gs pos="80000">
                  <a:srgbClr val="000000"/>
                </a:gs>
              </a:gsLst>
              <a:lin ang="10725962" scaled="1"/>
            </a:gradFill>
            <a:ln w="1309" cap="flat">
              <a:noFill/>
              <a:prstDash val="solid"/>
              <a:miter/>
            </a:ln>
          </p:spPr>
          <p:txBody>
            <a:bodyPr rtlCol="0" anchor="ctr"/>
            <a:lstStyle/>
            <a:p>
              <a:endParaRPr lang="zh-CN" altLang="en-US"/>
            </a:p>
          </p:txBody>
        </p:sp>
        <p:sp>
          <p:nvSpPr>
            <p:cNvPr id="762" name="任意多边形: 形状 761">
              <a:extLst>
                <a:ext uri="{FF2B5EF4-FFF2-40B4-BE49-F238E27FC236}">
                  <a16:creationId xmlns:a16="http://schemas.microsoft.com/office/drawing/2014/main" id="{B557E4CF-C88E-A64C-0BE8-FC5816B95AFB}"/>
                </a:ext>
              </a:extLst>
            </p:cNvPr>
            <p:cNvSpPr/>
            <p:nvPr/>
          </p:nvSpPr>
          <p:spPr>
            <a:xfrm>
              <a:off x="5842064" y="3623324"/>
              <a:ext cx="136357" cy="103892"/>
            </a:xfrm>
            <a:custGeom>
              <a:avLst/>
              <a:gdLst>
                <a:gd name="connsiteX0" fmla="*/ -485 w 136357"/>
                <a:gd name="connsiteY0" fmla="*/ 11569 h 103892"/>
                <a:gd name="connsiteX1" fmla="*/ 89331 w 136357"/>
                <a:gd name="connsiteY1" fmla="*/ 34433 h 103892"/>
                <a:gd name="connsiteX2" fmla="*/ 52221 w 136357"/>
                <a:gd name="connsiteY2" fmla="*/ 103834 h 103892"/>
                <a:gd name="connsiteX3" fmla="*/ 70776 w 136357"/>
                <a:gd name="connsiteY3" fmla="*/ 103834 h 103892"/>
                <a:gd name="connsiteX4" fmla="*/ 133107 w 136357"/>
                <a:gd name="connsiteY4" fmla="*/ -59 h 103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357" h="103892">
                  <a:moveTo>
                    <a:pt x="-485" y="11569"/>
                  </a:moveTo>
                  <a:cubicBezTo>
                    <a:pt x="-485" y="11569"/>
                    <a:pt x="19576" y="27283"/>
                    <a:pt x="89331" y="34433"/>
                  </a:cubicBezTo>
                  <a:lnTo>
                    <a:pt x="52221" y="103834"/>
                  </a:lnTo>
                  <a:lnTo>
                    <a:pt x="70776" y="103834"/>
                  </a:lnTo>
                  <a:cubicBezTo>
                    <a:pt x="70776" y="103834"/>
                    <a:pt x="151662" y="11072"/>
                    <a:pt x="133107" y="-59"/>
                  </a:cubicBezTo>
                </a:path>
              </a:pathLst>
            </a:custGeom>
            <a:solidFill>
              <a:srgbClr val="495D6D"/>
            </a:solidFill>
            <a:ln w="1309" cap="flat">
              <a:noFill/>
              <a:prstDash val="solid"/>
              <a:miter/>
            </a:ln>
          </p:spPr>
          <p:txBody>
            <a:bodyPr rtlCol="0" anchor="ctr"/>
            <a:lstStyle/>
            <a:p>
              <a:endParaRPr lang="zh-CN" altLang="en-US"/>
            </a:p>
          </p:txBody>
        </p:sp>
        <p:sp>
          <p:nvSpPr>
            <p:cNvPr id="763" name="任意多边形: 形状 762">
              <a:extLst>
                <a:ext uri="{FF2B5EF4-FFF2-40B4-BE49-F238E27FC236}">
                  <a16:creationId xmlns:a16="http://schemas.microsoft.com/office/drawing/2014/main" id="{F08672C1-EDE7-CFEE-6C43-581EECEB344B}"/>
                </a:ext>
              </a:extLst>
            </p:cNvPr>
            <p:cNvSpPr/>
            <p:nvPr/>
          </p:nvSpPr>
          <p:spPr>
            <a:xfrm>
              <a:off x="5822826" y="3575162"/>
              <a:ext cx="228214" cy="163735"/>
            </a:xfrm>
            <a:custGeom>
              <a:avLst/>
              <a:gdLst>
                <a:gd name="connsiteX0" fmla="*/ 2109 w 228214"/>
                <a:gd name="connsiteY0" fmla="*/ 1513 h 163735"/>
                <a:gd name="connsiteX1" fmla="*/ 30223 w 228214"/>
                <a:gd name="connsiteY1" fmla="*/ 65402 h 163735"/>
                <a:gd name="connsiteX2" fmla="*/ 185237 w 228214"/>
                <a:gd name="connsiteY2" fmla="*/ 72643 h 163735"/>
                <a:gd name="connsiteX3" fmla="*/ 209397 w 228214"/>
                <a:gd name="connsiteY3" fmla="*/ 163677 h 163735"/>
                <a:gd name="connsiteX4" fmla="*/ 227730 w 228214"/>
                <a:gd name="connsiteY4" fmla="*/ 163677 h 163735"/>
                <a:gd name="connsiteX5" fmla="*/ 196133 w 228214"/>
                <a:gd name="connsiteY5" fmla="*/ 41975 h 163735"/>
                <a:gd name="connsiteX6" fmla="*/ 72938 w 228214"/>
                <a:gd name="connsiteY6" fmla="*/ -59 h 163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214" h="163735">
                  <a:moveTo>
                    <a:pt x="2109" y="1513"/>
                  </a:moveTo>
                  <a:cubicBezTo>
                    <a:pt x="2109" y="1513"/>
                    <a:pt x="-13121" y="49583"/>
                    <a:pt x="30223" y="65402"/>
                  </a:cubicBezTo>
                  <a:cubicBezTo>
                    <a:pt x="73566" y="81220"/>
                    <a:pt x="185237" y="72643"/>
                    <a:pt x="185237" y="72643"/>
                  </a:cubicBezTo>
                  <a:lnTo>
                    <a:pt x="209397" y="163677"/>
                  </a:lnTo>
                  <a:lnTo>
                    <a:pt x="227730" y="163677"/>
                  </a:lnTo>
                  <a:cubicBezTo>
                    <a:pt x="227730" y="163677"/>
                    <a:pt x="227180" y="58723"/>
                    <a:pt x="196133" y="41975"/>
                  </a:cubicBezTo>
                  <a:cubicBezTo>
                    <a:pt x="166015" y="25751"/>
                    <a:pt x="72938" y="-59"/>
                    <a:pt x="72938" y="-59"/>
                  </a:cubicBezTo>
                </a:path>
              </a:pathLst>
            </a:custGeom>
            <a:solidFill>
              <a:srgbClr val="72869E"/>
            </a:solidFill>
            <a:ln w="1309" cap="flat">
              <a:noFill/>
              <a:prstDash val="solid"/>
              <a:miter/>
            </a:ln>
          </p:spPr>
          <p:txBody>
            <a:bodyPr rtlCol="0" anchor="ctr"/>
            <a:lstStyle/>
            <a:p>
              <a:endParaRPr lang="zh-CN" altLang="en-US"/>
            </a:p>
          </p:txBody>
        </p:sp>
        <p:sp>
          <p:nvSpPr>
            <p:cNvPr id="764" name="任意多边形: 形状 763">
              <a:extLst>
                <a:ext uri="{FF2B5EF4-FFF2-40B4-BE49-F238E27FC236}">
                  <a16:creationId xmlns:a16="http://schemas.microsoft.com/office/drawing/2014/main" id="{19006CA5-37EE-74DA-16CA-7E4E4BA5A9AE}"/>
                </a:ext>
              </a:extLst>
            </p:cNvPr>
            <p:cNvSpPr/>
            <p:nvPr/>
          </p:nvSpPr>
          <p:spPr>
            <a:xfrm>
              <a:off x="5875756" y="3575227"/>
              <a:ext cx="132766" cy="74955"/>
            </a:xfrm>
            <a:custGeom>
              <a:avLst/>
              <a:gdLst>
                <a:gd name="connsiteX0" fmla="*/ 92304 w 132766"/>
                <a:gd name="connsiteY0" fmla="*/ 62704 h 74955"/>
                <a:gd name="connsiteX1" fmla="*/ 29253 w 132766"/>
                <a:gd name="connsiteY1" fmla="*/ 32429 h 74955"/>
                <a:gd name="connsiteX2" fmla="*/ 47088 w 132766"/>
                <a:gd name="connsiteY2" fmla="*/ 9422 h 74955"/>
                <a:gd name="connsiteX3" fmla="*/ 17101 w 132766"/>
                <a:gd name="connsiteY3" fmla="*/ -59 h 74955"/>
                <a:gd name="connsiteX4" fmla="*/ -485 w 132766"/>
                <a:gd name="connsiteY4" fmla="*/ 334 h 74955"/>
                <a:gd name="connsiteX5" fmla="*/ 222 w 132766"/>
                <a:gd name="connsiteY5" fmla="*/ 69330 h 74955"/>
                <a:gd name="connsiteX6" fmla="*/ 27524 w 132766"/>
                <a:gd name="connsiteY6" fmla="*/ 73717 h 74955"/>
                <a:gd name="connsiteX7" fmla="*/ 132281 w 132766"/>
                <a:gd name="connsiteY7" fmla="*/ 72578 h 74955"/>
                <a:gd name="connsiteX8" fmla="*/ 92304 w 132766"/>
                <a:gd name="connsiteY8" fmla="*/ 62704 h 74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766" h="74955">
                  <a:moveTo>
                    <a:pt x="92304" y="62704"/>
                  </a:moveTo>
                  <a:cubicBezTo>
                    <a:pt x="68890" y="62089"/>
                    <a:pt x="32068" y="60832"/>
                    <a:pt x="29253" y="32429"/>
                  </a:cubicBezTo>
                  <a:cubicBezTo>
                    <a:pt x="26438" y="4027"/>
                    <a:pt x="47088" y="9422"/>
                    <a:pt x="47088" y="9422"/>
                  </a:cubicBezTo>
                  <a:lnTo>
                    <a:pt x="17101" y="-59"/>
                  </a:lnTo>
                  <a:lnTo>
                    <a:pt x="-485" y="334"/>
                  </a:lnTo>
                  <a:lnTo>
                    <a:pt x="222" y="69330"/>
                  </a:lnTo>
                  <a:lnTo>
                    <a:pt x="27524" y="73717"/>
                  </a:lnTo>
                  <a:cubicBezTo>
                    <a:pt x="75765" y="76925"/>
                    <a:pt x="132281" y="72578"/>
                    <a:pt x="132281" y="72578"/>
                  </a:cubicBezTo>
                  <a:cubicBezTo>
                    <a:pt x="129257" y="65362"/>
                    <a:pt x="115704" y="63333"/>
                    <a:pt x="92304" y="62704"/>
                  </a:cubicBezTo>
                  <a:close/>
                </a:path>
              </a:pathLst>
            </a:custGeom>
            <a:gradFill>
              <a:gsLst>
                <a:gs pos="0">
                  <a:srgbClr val="FFFFFF">
                    <a:alpha val="0"/>
                  </a:srgbClr>
                </a:gs>
                <a:gs pos="80000">
                  <a:srgbClr val="000000"/>
                </a:gs>
              </a:gsLst>
              <a:lin ang="16200000" scaled="1"/>
            </a:gradFill>
            <a:ln w="1309" cap="flat">
              <a:noFill/>
              <a:prstDash val="solid"/>
              <a:miter/>
            </a:ln>
          </p:spPr>
          <p:txBody>
            <a:bodyPr rtlCol="0" anchor="ctr"/>
            <a:lstStyle/>
            <a:p>
              <a:endParaRPr lang="zh-CN" altLang="en-US"/>
            </a:p>
          </p:txBody>
        </p:sp>
        <p:sp>
          <p:nvSpPr>
            <p:cNvPr id="765" name="任意多边形: 形状 764">
              <a:extLst>
                <a:ext uri="{FF2B5EF4-FFF2-40B4-BE49-F238E27FC236}">
                  <a16:creationId xmlns:a16="http://schemas.microsoft.com/office/drawing/2014/main" id="{4183A889-29B5-BC77-20A3-A8C053C6B163}"/>
                </a:ext>
              </a:extLst>
            </p:cNvPr>
            <p:cNvSpPr/>
            <p:nvPr/>
          </p:nvSpPr>
          <p:spPr>
            <a:xfrm>
              <a:off x="5866197" y="3400646"/>
              <a:ext cx="63691" cy="35502"/>
            </a:xfrm>
            <a:custGeom>
              <a:avLst/>
              <a:gdLst>
                <a:gd name="connsiteX0" fmla="*/ -485 w 63691"/>
                <a:gd name="connsiteY0" fmla="*/ 21603 h 35502"/>
                <a:gd name="connsiteX1" fmla="*/ 3352 w 63691"/>
                <a:gd name="connsiteY1" fmla="*/ 4776 h 35502"/>
                <a:gd name="connsiteX2" fmla="*/ 60968 w 63691"/>
                <a:gd name="connsiteY2" fmla="*/ 8076 h 35502"/>
                <a:gd name="connsiteX3" fmla="*/ 62828 w 63691"/>
                <a:gd name="connsiteY3" fmla="*/ 13706 h 35502"/>
                <a:gd name="connsiteX4" fmla="*/ 62749 w 63691"/>
                <a:gd name="connsiteY4" fmla="*/ 35444 h 35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691" h="35502">
                  <a:moveTo>
                    <a:pt x="-485" y="21603"/>
                  </a:moveTo>
                  <a:cubicBezTo>
                    <a:pt x="-485" y="21603"/>
                    <a:pt x="2855" y="10472"/>
                    <a:pt x="3352" y="4776"/>
                  </a:cubicBezTo>
                  <a:cubicBezTo>
                    <a:pt x="3732" y="481"/>
                    <a:pt x="38354" y="-4862"/>
                    <a:pt x="60968" y="8076"/>
                  </a:cubicBezTo>
                  <a:cubicBezTo>
                    <a:pt x="62945" y="9194"/>
                    <a:pt x="63745" y="11631"/>
                    <a:pt x="62828" y="13706"/>
                  </a:cubicBezTo>
                  <a:cubicBezTo>
                    <a:pt x="61231" y="17399"/>
                    <a:pt x="59646" y="24418"/>
                    <a:pt x="62749" y="35444"/>
                  </a:cubicBezTo>
                </a:path>
              </a:pathLst>
            </a:custGeom>
            <a:solidFill>
              <a:srgbClr val="E1EAF9"/>
            </a:solidFill>
            <a:ln w="1309" cap="flat">
              <a:noFill/>
              <a:prstDash val="solid"/>
              <a:miter/>
            </a:ln>
          </p:spPr>
          <p:txBody>
            <a:bodyPr rtlCol="0" anchor="ctr"/>
            <a:lstStyle/>
            <a:p>
              <a:endParaRPr lang="zh-CN" altLang="en-US"/>
            </a:p>
          </p:txBody>
        </p:sp>
        <p:sp>
          <p:nvSpPr>
            <p:cNvPr id="766" name="任意多边形: 形状 765">
              <a:extLst>
                <a:ext uri="{FF2B5EF4-FFF2-40B4-BE49-F238E27FC236}">
                  <a16:creationId xmlns:a16="http://schemas.microsoft.com/office/drawing/2014/main" id="{8701DA54-88D4-2A39-9352-C497319CED8E}"/>
                </a:ext>
              </a:extLst>
            </p:cNvPr>
            <p:cNvSpPr/>
            <p:nvPr/>
          </p:nvSpPr>
          <p:spPr>
            <a:xfrm>
              <a:off x="5819536" y="3412856"/>
              <a:ext cx="130504" cy="172699"/>
            </a:xfrm>
            <a:custGeom>
              <a:avLst/>
              <a:gdLst>
                <a:gd name="connsiteX0" fmla="*/ 20655 w 130504"/>
                <a:gd name="connsiteY0" fmla="*/ 31208 h 172699"/>
                <a:gd name="connsiteX1" fmla="*/ 59349 w 130504"/>
                <a:gd name="connsiteY1" fmla="*/ 305 h 172699"/>
                <a:gd name="connsiteX2" fmla="*/ 126774 w 130504"/>
                <a:gd name="connsiteY2" fmla="*/ 26088 h 172699"/>
                <a:gd name="connsiteX3" fmla="*/ 109829 w 130504"/>
                <a:gd name="connsiteY3" fmla="*/ 147410 h 172699"/>
                <a:gd name="connsiteX4" fmla="*/ 99982 w 130504"/>
                <a:gd name="connsiteY4" fmla="*/ 171151 h 172699"/>
                <a:gd name="connsiteX5" fmla="*/ 6591 w 130504"/>
                <a:gd name="connsiteY5" fmla="*/ 167223 h 172699"/>
                <a:gd name="connsiteX6" fmla="*/ 7442 w 130504"/>
                <a:gd name="connsiteY6" fmla="*/ 136241 h 172699"/>
                <a:gd name="connsiteX7" fmla="*/ 20655 w 130504"/>
                <a:gd name="connsiteY7" fmla="*/ 31208 h 1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504" h="172699">
                  <a:moveTo>
                    <a:pt x="20655" y="31208"/>
                  </a:moveTo>
                  <a:cubicBezTo>
                    <a:pt x="23142" y="14185"/>
                    <a:pt x="34129" y="1654"/>
                    <a:pt x="59349" y="305"/>
                  </a:cubicBezTo>
                  <a:cubicBezTo>
                    <a:pt x="91051" y="-1384"/>
                    <a:pt x="117987" y="2099"/>
                    <a:pt x="126774" y="26088"/>
                  </a:cubicBezTo>
                  <a:cubicBezTo>
                    <a:pt x="140667" y="64063"/>
                    <a:pt x="105168" y="126446"/>
                    <a:pt x="109829" y="147410"/>
                  </a:cubicBezTo>
                  <a:cubicBezTo>
                    <a:pt x="114491" y="168375"/>
                    <a:pt x="124691" y="176219"/>
                    <a:pt x="99982" y="171151"/>
                  </a:cubicBezTo>
                  <a:cubicBezTo>
                    <a:pt x="20995" y="154927"/>
                    <a:pt x="14867" y="169449"/>
                    <a:pt x="6591" y="167223"/>
                  </a:cubicBezTo>
                  <a:cubicBezTo>
                    <a:pt x="-5404" y="163883"/>
                    <a:pt x="-101" y="160977"/>
                    <a:pt x="7442" y="136241"/>
                  </a:cubicBezTo>
                  <a:cubicBezTo>
                    <a:pt x="12523" y="119558"/>
                    <a:pt x="15823" y="64207"/>
                    <a:pt x="20655" y="31208"/>
                  </a:cubicBezTo>
                  <a:close/>
                </a:path>
              </a:pathLst>
            </a:custGeom>
            <a:solidFill>
              <a:srgbClr val="1B1C37"/>
            </a:solidFill>
            <a:ln w="1309" cap="flat">
              <a:noFill/>
              <a:prstDash val="solid"/>
              <a:miter/>
            </a:ln>
          </p:spPr>
          <p:txBody>
            <a:bodyPr rtlCol="0" anchor="ctr"/>
            <a:lstStyle/>
            <a:p>
              <a:endParaRPr lang="zh-CN" altLang="en-US"/>
            </a:p>
          </p:txBody>
        </p:sp>
        <p:sp>
          <p:nvSpPr>
            <p:cNvPr id="767" name="任意多边形: 形状 766">
              <a:extLst>
                <a:ext uri="{FF2B5EF4-FFF2-40B4-BE49-F238E27FC236}">
                  <a16:creationId xmlns:a16="http://schemas.microsoft.com/office/drawing/2014/main" id="{A7FDF460-9EE7-67CF-0396-267528DB3CE8}"/>
                </a:ext>
              </a:extLst>
            </p:cNvPr>
            <p:cNvSpPr/>
            <p:nvPr/>
          </p:nvSpPr>
          <p:spPr>
            <a:xfrm>
              <a:off x="5819543" y="3412844"/>
              <a:ext cx="130491" cy="165734"/>
            </a:xfrm>
            <a:custGeom>
              <a:avLst/>
              <a:gdLst>
                <a:gd name="connsiteX0" fmla="*/ 126767 w 130491"/>
                <a:gd name="connsiteY0" fmla="*/ 26087 h 165734"/>
                <a:gd name="connsiteX1" fmla="*/ 59342 w 130491"/>
                <a:gd name="connsiteY1" fmla="*/ 317 h 165734"/>
                <a:gd name="connsiteX2" fmla="*/ 20648 w 130491"/>
                <a:gd name="connsiteY2" fmla="*/ 31220 h 165734"/>
                <a:gd name="connsiteX3" fmla="*/ 7435 w 130491"/>
                <a:gd name="connsiteY3" fmla="*/ 136187 h 165734"/>
                <a:gd name="connsiteX4" fmla="*/ 2420 w 130491"/>
                <a:gd name="connsiteY4" fmla="*/ 165676 h 165734"/>
                <a:gd name="connsiteX5" fmla="*/ 23227 w 130491"/>
                <a:gd name="connsiteY5" fmla="*/ 165532 h 165734"/>
                <a:gd name="connsiteX6" fmla="*/ 37750 w 130491"/>
                <a:gd name="connsiteY6" fmla="*/ 165388 h 165734"/>
                <a:gd name="connsiteX7" fmla="*/ 90207 w 130491"/>
                <a:gd name="connsiteY7" fmla="*/ 139199 h 165734"/>
                <a:gd name="connsiteX8" fmla="*/ 86985 w 130491"/>
                <a:gd name="connsiteY8" fmla="*/ 100151 h 165734"/>
                <a:gd name="connsiteX9" fmla="*/ 123362 w 130491"/>
                <a:gd name="connsiteY9" fmla="*/ 81648 h 165734"/>
                <a:gd name="connsiteX10" fmla="*/ 126976 w 130491"/>
                <a:gd name="connsiteY10" fmla="*/ 72351 h 165734"/>
                <a:gd name="connsiteX11" fmla="*/ 126767 w 130491"/>
                <a:gd name="connsiteY11" fmla="*/ 26087 h 16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0491" h="165734">
                  <a:moveTo>
                    <a:pt x="126767" y="26087"/>
                  </a:moveTo>
                  <a:cubicBezTo>
                    <a:pt x="117981" y="2111"/>
                    <a:pt x="91045" y="-1411"/>
                    <a:pt x="59342" y="317"/>
                  </a:cubicBezTo>
                  <a:cubicBezTo>
                    <a:pt x="34122" y="1627"/>
                    <a:pt x="23136" y="14171"/>
                    <a:pt x="20648" y="31220"/>
                  </a:cubicBezTo>
                  <a:cubicBezTo>
                    <a:pt x="15816" y="64219"/>
                    <a:pt x="12516" y="119570"/>
                    <a:pt x="7435" y="136187"/>
                  </a:cubicBezTo>
                  <a:cubicBezTo>
                    <a:pt x="980" y="157348"/>
                    <a:pt x="-3813" y="162521"/>
                    <a:pt x="2420" y="165676"/>
                  </a:cubicBezTo>
                  <a:cubicBezTo>
                    <a:pt x="8483" y="165676"/>
                    <a:pt x="15397" y="165598"/>
                    <a:pt x="23227" y="165532"/>
                  </a:cubicBezTo>
                  <a:cubicBezTo>
                    <a:pt x="28059" y="165193"/>
                    <a:pt x="32904" y="165145"/>
                    <a:pt x="37750" y="165388"/>
                  </a:cubicBezTo>
                  <a:cubicBezTo>
                    <a:pt x="101167" y="164694"/>
                    <a:pt x="119630" y="144332"/>
                    <a:pt x="90207" y="139199"/>
                  </a:cubicBezTo>
                  <a:cubicBezTo>
                    <a:pt x="60783" y="134066"/>
                    <a:pt x="48579" y="113586"/>
                    <a:pt x="86985" y="100151"/>
                  </a:cubicBezTo>
                  <a:cubicBezTo>
                    <a:pt x="125392" y="86716"/>
                    <a:pt x="123362" y="81648"/>
                    <a:pt x="123362" y="81648"/>
                  </a:cubicBezTo>
                  <a:lnTo>
                    <a:pt x="126976" y="72351"/>
                  </a:lnTo>
                  <a:cubicBezTo>
                    <a:pt x="130421" y="55878"/>
                    <a:pt x="131651" y="39444"/>
                    <a:pt x="126767" y="26087"/>
                  </a:cubicBezTo>
                  <a:close/>
                </a:path>
              </a:pathLst>
            </a:custGeom>
            <a:gradFill>
              <a:gsLst>
                <a:gs pos="0">
                  <a:srgbClr val="FFFFFF">
                    <a:alpha val="0"/>
                  </a:srgbClr>
                </a:gs>
                <a:gs pos="80000">
                  <a:srgbClr val="000000"/>
                </a:gs>
              </a:gsLst>
              <a:lin ang="402143" scaled="1"/>
            </a:gradFill>
            <a:ln w="1309" cap="flat">
              <a:noFill/>
              <a:prstDash val="solid"/>
              <a:miter/>
            </a:ln>
          </p:spPr>
          <p:txBody>
            <a:bodyPr rtlCol="0" anchor="ctr"/>
            <a:lstStyle/>
            <a:p>
              <a:endParaRPr lang="zh-CN" altLang="en-US"/>
            </a:p>
          </p:txBody>
        </p:sp>
        <p:sp>
          <p:nvSpPr>
            <p:cNvPr id="768" name="任意多边形: 形状 767">
              <a:extLst>
                <a:ext uri="{FF2B5EF4-FFF2-40B4-BE49-F238E27FC236}">
                  <a16:creationId xmlns:a16="http://schemas.microsoft.com/office/drawing/2014/main" id="{72101DB2-C847-A973-B38F-7DD1AECB916C}"/>
                </a:ext>
              </a:extLst>
            </p:cNvPr>
            <p:cNvSpPr/>
            <p:nvPr/>
          </p:nvSpPr>
          <p:spPr>
            <a:xfrm>
              <a:off x="6065930" y="3388275"/>
              <a:ext cx="29153" cy="43696"/>
            </a:xfrm>
            <a:custGeom>
              <a:avLst/>
              <a:gdLst>
                <a:gd name="connsiteX0" fmla="*/ -485 w 29153"/>
                <a:gd name="connsiteY0" fmla="*/ 39042 h 43696"/>
                <a:gd name="connsiteX1" fmla="*/ 27289 w 29153"/>
                <a:gd name="connsiteY1" fmla="*/ -59 h 43696"/>
                <a:gd name="connsiteX2" fmla="*/ 26359 w 29153"/>
                <a:gd name="connsiteY2" fmla="*/ 7117 h 43696"/>
                <a:gd name="connsiteX3" fmla="*/ 27263 w 29153"/>
                <a:gd name="connsiteY3" fmla="*/ 22071 h 43696"/>
                <a:gd name="connsiteX4" fmla="*/ 12309 w 29153"/>
                <a:gd name="connsiteY4" fmla="*/ 43638 h 436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53" h="43696">
                  <a:moveTo>
                    <a:pt x="-485" y="39042"/>
                  </a:moveTo>
                  <a:cubicBezTo>
                    <a:pt x="-485" y="39042"/>
                    <a:pt x="7633" y="12421"/>
                    <a:pt x="27289" y="-59"/>
                  </a:cubicBezTo>
                  <a:cubicBezTo>
                    <a:pt x="27289" y="-59"/>
                    <a:pt x="30942" y="871"/>
                    <a:pt x="26359" y="7117"/>
                  </a:cubicBezTo>
                  <a:cubicBezTo>
                    <a:pt x="22706" y="12106"/>
                    <a:pt x="20388" y="13586"/>
                    <a:pt x="27263" y="22071"/>
                  </a:cubicBezTo>
                  <a:cubicBezTo>
                    <a:pt x="30314" y="25830"/>
                    <a:pt x="25115" y="41032"/>
                    <a:pt x="12309" y="43638"/>
                  </a:cubicBezTo>
                </a:path>
              </a:pathLst>
            </a:custGeom>
            <a:solidFill>
              <a:srgbClr val="F9AA8F"/>
            </a:solidFill>
            <a:ln w="1309" cap="flat">
              <a:noFill/>
              <a:prstDash val="solid"/>
              <a:miter/>
            </a:ln>
          </p:spPr>
          <p:txBody>
            <a:bodyPr rtlCol="0" anchor="ctr"/>
            <a:lstStyle/>
            <a:p>
              <a:endParaRPr lang="zh-CN" altLang="en-US"/>
            </a:p>
          </p:txBody>
        </p:sp>
        <p:sp>
          <p:nvSpPr>
            <p:cNvPr id="769" name="任意多边形: 形状 768">
              <a:extLst>
                <a:ext uri="{FF2B5EF4-FFF2-40B4-BE49-F238E27FC236}">
                  <a16:creationId xmlns:a16="http://schemas.microsoft.com/office/drawing/2014/main" id="{6B2E46D6-541E-0250-C919-FC1A6FC4CC23}"/>
                </a:ext>
              </a:extLst>
            </p:cNvPr>
            <p:cNvSpPr/>
            <p:nvPr/>
          </p:nvSpPr>
          <p:spPr>
            <a:xfrm>
              <a:off x="5878122" y="3414163"/>
              <a:ext cx="200601" cy="78735"/>
            </a:xfrm>
            <a:custGeom>
              <a:avLst/>
              <a:gdLst>
                <a:gd name="connsiteX0" fmla="*/ 32714 w 200601"/>
                <a:gd name="connsiteY0" fmla="*/ -59 h 78735"/>
                <a:gd name="connsiteX1" fmla="*/ 88681 w 200601"/>
                <a:gd name="connsiteY1" fmla="*/ 26380 h 78735"/>
                <a:gd name="connsiteX2" fmla="*/ 187323 w 200601"/>
                <a:gd name="connsiteY2" fmla="*/ 13154 h 78735"/>
                <a:gd name="connsiteX3" fmla="*/ 200116 w 200601"/>
                <a:gd name="connsiteY3" fmla="*/ 17750 h 78735"/>
                <a:gd name="connsiteX4" fmla="*/ 59335 w 200601"/>
                <a:gd name="connsiteY4" fmla="*/ 71792 h 78735"/>
                <a:gd name="connsiteX5" fmla="*/ 32714 w 200601"/>
                <a:gd name="connsiteY5" fmla="*/ -59 h 78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0601" h="78735">
                  <a:moveTo>
                    <a:pt x="32714" y="-59"/>
                  </a:moveTo>
                  <a:cubicBezTo>
                    <a:pt x="32714" y="-59"/>
                    <a:pt x="57882" y="2010"/>
                    <a:pt x="88681" y="26380"/>
                  </a:cubicBezTo>
                  <a:cubicBezTo>
                    <a:pt x="119479" y="50749"/>
                    <a:pt x="169003" y="45498"/>
                    <a:pt x="187323" y="13154"/>
                  </a:cubicBezTo>
                  <a:cubicBezTo>
                    <a:pt x="187323" y="13154"/>
                    <a:pt x="196685" y="9134"/>
                    <a:pt x="200116" y="17750"/>
                  </a:cubicBezTo>
                  <a:cubicBezTo>
                    <a:pt x="200116" y="17750"/>
                    <a:pt x="176087" y="103049"/>
                    <a:pt x="59335" y="71792"/>
                  </a:cubicBezTo>
                  <a:cubicBezTo>
                    <a:pt x="-57416" y="40535"/>
                    <a:pt x="32714" y="-59"/>
                    <a:pt x="32714" y="-59"/>
                  </a:cubicBezTo>
                  <a:close/>
                </a:path>
              </a:pathLst>
            </a:custGeom>
            <a:solidFill>
              <a:srgbClr val="1B1C37"/>
            </a:solidFill>
            <a:ln w="1309" cap="flat">
              <a:noFill/>
              <a:prstDash val="solid"/>
              <a:miter/>
            </a:ln>
          </p:spPr>
          <p:txBody>
            <a:bodyPr rtlCol="0" anchor="ctr"/>
            <a:lstStyle/>
            <a:p>
              <a:endParaRPr lang="zh-CN" altLang="en-US"/>
            </a:p>
          </p:txBody>
        </p:sp>
        <p:sp>
          <p:nvSpPr>
            <p:cNvPr id="770" name="任意多边形: 形状 769">
              <a:extLst>
                <a:ext uri="{FF2B5EF4-FFF2-40B4-BE49-F238E27FC236}">
                  <a16:creationId xmlns:a16="http://schemas.microsoft.com/office/drawing/2014/main" id="{17B68D61-FF92-1178-EC72-7550671336C2}"/>
                </a:ext>
              </a:extLst>
            </p:cNvPr>
            <p:cNvSpPr/>
            <p:nvPr/>
          </p:nvSpPr>
          <p:spPr>
            <a:xfrm>
              <a:off x="5884261" y="3727269"/>
              <a:ext cx="45907" cy="37856"/>
            </a:xfrm>
            <a:custGeom>
              <a:avLst/>
              <a:gdLst>
                <a:gd name="connsiteX0" fmla="*/ 10024 w 45907"/>
                <a:gd name="connsiteY0" fmla="*/ -59 h 37856"/>
                <a:gd name="connsiteX1" fmla="*/ 6 w 45907"/>
                <a:gd name="connsiteY1" fmla="*/ 23328 h 37856"/>
                <a:gd name="connsiteX2" fmla="*/ -465 w 45907"/>
                <a:gd name="connsiteY2" fmla="*/ 32272 h 37856"/>
                <a:gd name="connsiteX3" fmla="*/ 5218 w 45907"/>
                <a:gd name="connsiteY3" fmla="*/ 37798 h 37856"/>
                <a:gd name="connsiteX4" fmla="*/ 44502 w 45907"/>
                <a:gd name="connsiteY4" fmla="*/ 37798 h 37856"/>
                <a:gd name="connsiteX5" fmla="*/ 36448 w 45907"/>
                <a:gd name="connsiteY5" fmla="*/ 21050 h 37856"/>
                <a:gd name="connsiteX6" fmla="*/ 28592 w 45907"/>
                <a:gd name="connsiteY6" fmla="*/ -59 h 37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907" h="37856">
                  <a:moveTo>
                    <a:pt x="10024" y="-59"/>
                  </a:moveTo>
                  <a:cubicBezTo>
                    <a:pt x="10024" y="-59"/>
                    <a:pt x="1119" y="14791"/>
                    <a:pt x="6" y="23328"/>
                  </a:cubicBezTo>
                  <a:cubicBezTo>
                    <a:pt x="-387" y="26293"/>
                    <a:pt x="-544" y="29283"/>
                    <a:pt x="-465" y="32272"/>
                  </a:cubicBezTo>
                  <a:cubicBezTo>
                    <a:pt x="-387" y="35352"/>
                    <a:pt x="2141" y="37806"/>
                    <a:pt x="5218" y="37798"/>
                  </a:cubicBezTo>
                  <a:lnTo>
                    <a:pt x="44502" y="37798"/>
                  </a:lnTo>
                  <a:cubicBezTo>
                    <a:pt x="44502" y="37798"/>
                    <a:pt x="49438" y="25502"/>
                    <a:pt x="36448" y="21050"/>
                  </a:cubicBezTo>
                  <a:cubicBezTo>
                    <a:pt x="23459" y="16598"/>
                    <a:pt x="21757" y="7955"/>
                    <a:pt x="28592" y="-59"/>
                  </a:cubicBezTo>
                </a:path>
              </a:pathLst>
            </a:custGeom>
            <a:solidFill>
              <a:srgbClr val="563925"/>
            </a:solidFill>
            <a:ln w="1309" cap="flat">
              <a:noFill/>
              <a:prstDash val="solid"/>
              <a:miter/>
            </a:ln>
          </p:spPr>
          <p:txBody>
            <a:bodyPr rtlCol="0" anchor="ctr"/>
            <a:lstStyle/>
            <a:p>
              <a:endParaRPr lang="zh-CN" altLang="en-US"/>
            </a:p>
          </p:txBody>
        </p:sp>
        <p:sp>
          <p:nvSpPr>
            <p:cNvPr id="771" name="任意多边形: 形状 770">
              <a:extLst>
                <a:ext uri="{FF2B5EF4-FFF2-40B4-BE49-F238E27FC236}">
                  <a16:creationId xmlns:a16="http://schemas.microsoft.com/office/drawing/2014/main" id="{592B2E8F-620A-63DF-A585-D9622F184D0E}"/>
                </a:ext>
              </a:extLst>
            </p:cNvPr>
            <p:cNvSpPr/>
            <p:nvPr/>
          </p:nvSpPr>
          <p:spPr>
            <a:xfrm>
              <a:off x="6032630" y="3738897"/>
              <a:ext cx="43819" cy="31427"/>
            </a:xfrm>
            <a:custGeom>
              <a:avLst/>
              <a:gdLst>
                <a:gd name="connsiteX0" fmla="*/ 17926 w 43819"/>
                <a:gd name="connsiteY0" fmla="*/ -59 h 31427"/>
                <a:gd name="connsiteX1" fmla="*/ 37568 w 43819"/>
                <a:gd name="connsiteY1" fmla="*/ 15655 h 31427"/>
                <a:gd name="connsiteX2" fmla="*/ 43133 w 43819"/>
                <a:gd name="connsiteY2" fmla="*/ 31369 h 31427"/>
                <a:gd name="connsiteX3" fmla="*/ 5159 w 43819"/>
                <a:gd name="connsiteY3" fmla="*/ 31369 h 31427"/>
                <a:gd name="connsiteX4" fmla="*/ 995 w 43819"/>
                <a:gd name="connsiteY4" fmla="*/ 27304 h 31427"/>
                <a:gd name="connsiteX5" fmla="*/ 1126 w 43819"/>
                <a:gd name="connsiteY5" fmla="*/ 26249 h 31427"/>
                <a:gd name="connsiteX6" fmla="*/ 1126 w 43819"/>
                <a:gd name="connsiteY6" fmla="*/ 26170 h 31427"/>
                <a:gd name="connsiteX7" fmla="*/ -485 w 43819"/>
                <a:gd name="connsiteY7" fmla="*/ -19 h 31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19" h="31427">
                  <a:moveTo>
                    <a:pt x="17926" y="-59"/>
                  </a:moveTo>
                  <a:cubicBezTo>
                    <a:pt x="21278" y="8584"/>
                    <a:pt x="30170" y="12813"/>
                    <a:pt x="37568" y="15655"/>
                  </a:cubicBezTo>
                  <a:cubicBezTo>
                    <a:pt x="44967" y="18496"/>
                    <a:pt x="43133" y="31369"/>
                    <a:pt x="43133" y="31369"/>
                  </a:cubicBezTo>
                  <a:lnTo>
                    <a:pt x="5159" y="31369"/>
                  </a:lnTo>
                  <a:cubicBezTo>
                    <a:pt x="2894" y="31395"/>
                    <a:pt x="1021" y="29575"/>
                    <a:pt x="995" y="27304"/>
                  </a:cubicBezTo>
                  <a:cubicBezTo>
                    <a:pt x="995" y="26948"/>
                    <a:pt x="1034" y="26593"/>
                    <a:pt x="1126" y="26249"/>
                  </a:cubicBezTo>
                  <a:lnTo>
                    <a:pt x="1126" y="26170"/>
                  </a:lnTo>
                  <a:cubicBezTo>
                    <a:pt x="1872" y="23551"/>
                    <a:pt x="-485" y="-19"/>
                    <a:pt x="-485" y="-19"/>
                  </a:cubicBezTo>
                </a:path>
              </a:pathLst>
            </a:custGeom>
            <a:solidFill>
              <a:srgbClr val="563925"/>
            </a:solidFill>
            <a:ln w="1309" cap="flat">
              <a:noFill/>
              <a:prstDash val="solid"/>
              <a:miter/>
            </a:ln>
          </p:spPr>
          <p:txBody>
            <a:bodyPr rtlCol="0" anchor="ctr"/>
            <a:lstStyle/>
            <a:p>
              <a:endParaRPr lang="zh-CN" altLang="en-US"/>
            </a:p>
          </p:txBody>
        </p:sp>
        <p:sp>
          <p:nvSpPr>
            <p:cNvPr id="772" name="任意多边形: 形状 771">
              <a:extLst>
                <a:ext uri="{FF2B5EF4-FFF2-40B4-BE49-F238E27FC236}">
                  <a16:creationId xmlns:a16="http://schemas.microsoft.com/office/drawing/2014/main" id="{9F114FA9-5DAD-3819-490F-EDD21D97E179}"/>
                </a:ext>
              </a:extLst>
            </p:cNvPr>
            <p:cNvSpPr/>
            <p:nvPr/>
          </p:nvSpPr>
          <p:spPr>
            <a:xfrm>
              <a:off x="5797215" y="3680338"/>
              <a:ext cx="145140" cy="93548"/>
            </a:xfrm>
            <a:custGeom>
              <a:avLst/>
              <a:gdLst>
                <a:gd name="connsiteX0" fmla="*/ 79183 w 145140"/>
                <a:gd name="connsiteY0" fmla="*/ 62062 h 93548"/>
                <a:gd name="connsiteX1" fmla="*/ 79183 w 145140"/>
                <a:gd name="connsiteY1" fmla="*/ -59 h 93548"/>
                <a:gd name="connsiteX2" fmla="*/ 65041 w 145140"/>
                <a:gd name="connsiteY2" fmla="*/ -59 h 93548"/>
                <a:gd name="connsiteX3" fmla="*/ 65041 w 145140"/>
                <a:gd name="connsiteY3" fmla="*/ 62062 h 93548"/>
                <a:gd name="connsiteX4" fmla="*/ 51684 w 145140"/>
                <a:gd name="connsiteY4" fmla="*/ 77776 h 93548"/>
                <a:gd name="connsiteX5" fmla="*/ 4661 w 145140"/>
                <a:gd name="connsiteY5" fmla="*/ 85253 h 93548"/>
                <a:gd name="connsiteX6" fmla="*/ -485 w 145140"/>
                <a:gd name="connsiteY6" fmla="*/ 91277 h 93548"/>
                <a:gd name="connsiteX7" fmla="*/ -485 w 145140"/>
                <a:gd name="connsiteY7" fmla="*/ 93490 h 93548"/>
                <a:gd name="connsiteX8" fmla="*/ 144656 w 145140"/>
                <a:gd name="connsiteY8" fmla="*/ 93490 h 93548"/>
                <a:gd name="connsiteX9" fmla="*/ 144656 w 145140"/>
                <a:gd name="connsiteY9" fmla="*/ 91316 h 93548"/>
                <a:gd name="connsiteX10" fmla="*/ 139510 w 145140"/>
                <a:gd name="connsiteY10" fmla="*/ 85292 h 93548"/>
                <a:gd name="connsiteX11" fmla="*/ 92526 w 145140"/>
                <a:gd name="connsiteY11" fmla="*/ 77776 h 93548"/>
                <a:gd name="connsiteX12" fmla="*/ 79183 w 145140"/>
                <a:gd name="connsiteY12" fmla="*/ 62062 h 9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140" h="93548">
                  <a:moveTo>
                    <a:pt x="79183" y="62062"/>
                  </a:moveTo>
                  <a:lnTo>
                    <a:pt x="79183" y="-59"/>
                  </a:lnTo>
                  <a:lnTo>
                    <a:pt x="65041" y="-59"/>
                  </a:lnTo>
                  <a:lnTo>
                    <a:pt x="65041" y="62062"/>
                  </a:lnTo>
                  <a:cubicBezTo>
                    <a:pt x="65054" y="69872"/>
                    <a:pt x="59397" y="76533"/>
                    <a:pt x="51684" y="77776"/>
                  </a:cubicBezTo>
                  <a:lnTo>
                    <a:pt x="4661" y="85253"/>
                  </a:lnTo>
                  <a:cubicBezTo>
                    <a:pt x="1702" y="85723"/>
                    <a:pt x="-485" y="88277"/>
                    <a:pt x="-485" y="91277"/>
                  </a:cubicBezTo>
                  <a:lnTo>
                    <a:pt x="-485" y="93490"/>
                  </a:lnTo>
                  <a:lnTo>
                    <a:pt x="144656" y="93490"/>
                  </a:lnTo>
                  <a:lnTo>
                    <a:pt x="144656" y="91316"/>
                  </a:lnTo>
                  <a:cubicBezTo>
                    <a:pt x="144656" y="88315"/>
                    <a:pt x="142469" y="85757"/>
                    <a:pt x="139510" y="85292"/>
                  </a:cubicBezTo>
                  <a:lnTo>
                    <a:pt x="92526" y="77776"/>
                  </a:lnTo>
                  <a:cubicBezTo>
                    <a:pt x="84827" y="76528"/>
                    <a:pt x="79170" y="69867"/>
                    <a:pt x="79183" y="62062"/>
                  </a:cubicBezTo>
                  <a:close/>
                </a:path>
              </a:pathLst>
            </a:custGeom>
            <a:solidFill>
              <a:srgbClr val="AEBDD3"/>
            </a:solidFill>
            <a:ln w="1309" cap="flat">
              <a:noFill/>
              <a:prstDash val="solid"/>
              <a:miter/>
            </a:ln>
          </p:spPr>
          <p:txBody>
            <a:bodyPr rtlCol="0" anchor="ctr"/>
            <a:lstStyle/>
            <a:p>
              <a:endParaRPr lang="zh-CN" altLang="en-US"/>
            </a:p>
          </p:txBody>
        </p:sp>
        <p:sp>
          <p:nvSpPr>
            <p:cNvPr id="773" name="任意多边形: 形状 772">
              <a:extLst>
                <a:ext uri="{FF2B5EF4-FFF2-40B4-BE49-F238E27FC236}">
                  <a16:creationId xmlns:a16="http://schemas.microsoft.com/office/drawing/2014/main" id="{4499D822-2E4A-207D-995E-BF90D9766869}"/>
                </a:ext>
              </a:extLst>
            </p:cNvPr>
            <p:cNvSpPr/>
            <p:nvPr/>
          </p:nvSpPr>
          <p:spPr>
            <a:xfrm>
              <a:off x="5788532" y="3761760"/>
              <a:ext cx="17311" cy="17311"/>
            </a:xfrm>
            <a:custGeom>
              <a:avLst/>
              <a:gdLst>
                <a:gd name="connsiteX0" fmla="*/ 16826 w 17311"/>
                <a:gd name="connsiteY0" fmla="*/ 8597 h 17311"/>
                <a:gd name="connsiteX1" fmla="*/ 8171 w 17311"/>
                <a:gd name="connsiteY1" fmla="*/ 17253 h 17311"/>
                <a:gd name="connsiteX2" fmla="*/ -485 w 17311"/>
                <a:gd name="connsiteY2" fmla="*/ 8597 h 17311"/>
                <a:gd name="connsiteX3" fmla="*/ 8171 w 17311"/>
                <a:gd name="connsiteY3" fmla="*/ -59 h 17311"/>
                <a:gd name="connsiteX4" fmla="*/ 16826 w 17311"/>
                <a:gd name="connsiteY4" fmla="*/ 8597 h 17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1" h="17311">
                  <a:moveTo>
                    <a:pt x="16826" y="8597"/>
                  </a:moveTo>
                  <a:cubicBezTo>
                    <a:pt x="16826" y="13378"/>
                    <a:pt x="12950" y="17253"/>
                    <a:pt x="8171" y="17253"/>
                  </a:cubicBezTo>
                  <a:cubicBezTo>
                    <a:pt x="3392" y="17253"/>
                    <a:pt x="-485" y="13378"/>
                    <a:pt x="-485" y="8597"/>
                  </a:cubicBezTo>
                  <a:cubicBezTo>
                    <a:pt x="-485" y="3816"/>
                    <a:pt x="3392" y="-59"/>
                    <a:pt x="8171" y="-59"/>
                  </a:cubicBezTo>
                  <a:cubicBezTo>
                    <a:pt x="12950" y="-59"/>
                    <a:pt x="16826" y="3816"/>
                    <a:pt x="16826" y="8597"/>
                  </a:cubicBezTo>
                  <a:close/>
                </a:path>
              </a:pathLst>
            </a:custGeom>
            <a:solidFill>
              <a:srgbClr val="1B1C37"/>
            </a:solidFill>
            <a:ln w="1309" cap="flat">
              <a:noFill/>
              <a:prstDash val="solid"/>
              <a:miter/>
            </a:ln>
          </p:spPr>
          <p:txBody>
            <a:bodyPr rtlCol="0" anchor="ctr"/>
            <a:lstStyle/>
            <a:p>
              <a:endParaRPr lang="zh-CN" altLang="en-US"/>
            </a:p>
          </p:txBody>
        </p:sp>
        <p:sp>
          <p:nvSpPr>
            <p:cNvPr id="774" name="任意多边形: 形状 773">
              <a:extLst>
                <a:ext uri="{FF2B5EF4-FFF2-40B4-BE49-F238E27FC236}">
                  <a16:creationId xmlns:a16="http://schemas.microsoft.com/office/drawing/2014/main" id="{9E74787C-B4FA-62A1-F07D-65C23AE096DE}"/>
                </a:ext>
              </a:extLst>
            </p:cNvPr>
            <p:cNvSpPr/>
            <p:nvPr/>
          </p:nvSpPr>
          <p:spPr>
            <a:xfrm>
              <a:off x="5933739" y="3761760"/>
              <a:ext cx="17311" cy="17311"/>
            </a:xfrm>
            <a:custGeom>
              <a:avLst/>
              <a:gdLst>
                <a:gd name="connsiteX0" fmla="*/ 16826 w 17311"/>
                <a:gd name="connsiteY0" fmla="*/ 8597 h 17311"/>
                <a:gd name="connsiteX1" fmla="*/ 8170 w 17311"/>
                <a:gd name="connsiteY1" fmla="*/ 17253 h 17311"/>
                <a:gd name="connsiteX2" fmla="*/ -485 w 17311"/>
                <a:gd name="connsiteY2" fmla="*/ 8597 h 17311"/>
                <a:gd name="connsiteX3" fmla="*/ 8170 w 17311"/>
                <a:gd name="connsiteY3" fmla="*/ -59 h 17311"/>
                <a:gd name="connsiteX4" fmla="*/ 16826 w 17311"/>
                <a:gd name="connsiteY4" fmla="*/ 8597 h 17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1" h="17311">
                  <a:moveTo>
                    <a:pt x="16826" y="8597"/>
                  </a:moveTo>
                  <a:cubicBezTo>
                    <a:pt x="16826" y="13378"/>
                    <a:pt x="12950" y="17253"/>
                    <a:pt x="8170" y="17253"/>
                  </a:cubicBezTo>
                  <a:cubicBezTo>
                    <a:pt x="3391" y="17253"/>
                    <a:pt x="-485" y="13378"/>
                    <a:pt x="-485" y="8597"/>
                  </a:cubicBezTo>
                  <a:cubicBezTo>
                    <a:pt x="-485" y="3816"/>
                    <a:pt x="3391" y="-59"/>
                    <a:pt x="8170" y="-59"/>
                  </a:cubicBezTo>
                  <a:cubicBezTo>
                    <a:pt x="12950" y="-59"/>
                    <a:pt x="16826" y="3816"/>
                    <a:pt x="16826" y="8597"/>
                  </a:cubicBezTo>
                  <a:close/>
                </a:path>
              </a:pathLst>
            </a:custGeom>
            <a:solidFill>
              <a:srgbClr val="1B1C37"/>
            </a:solidFill>
            <a:ln w="1309" cap="flat">
              <a:noFill/>
              <a:prstDash val="solid"/>
              <a:miter/>
            </a:ln>
          </p:spPr>
          <p:txBody>
            <a:bodyPr rtlCol="0" anchor="ctr"/>
            <a:lstStyle/>
            <a:p>
              <a:endParaRPr lang="zh-CN" altLang="en-US"/>
            </a:p>
          </p:txBody>
        </p:sp>
        <p:sp>
          <p:nvSpPr>
            <p:cNvPr id="775" name="任意多边形: 形状 774">
              <a:extLst>
                <a:ext uri="{FF2B5EF4-FFF2-40B4-BE49-F238E27FC236}">
                  <a16:creationId xmlns:a16="http://schemas.microsoft.com/office/drawing/2014/main" id="{90851AFA-260B-AEA0-661B-46D368CF226E}"/>
                </a:ext>
              </a:extLst>
            </p:cNvPr>
            <p:cNvSpPr/>
            <p:nvPr/>
          </p:nvSpPr>
          <p:spPr>
            <a:xfrm>
              <a:off x="5797215" y="3753354"/>
              <a:ext cx="61230" cy="20532"/>
            </a:xfrm>
            <a:custGeom>
              <a:avLst/>
              <a:gdLst>
                <a:gd name="connsiteX0" fmla="*/ 49851 w 61230"/>
                <a:gd name="connsiteY0" fmla="*/ 14634 h 20532"/>
                <a:gd name="connsiteX1" fmla="*/ 60745 w 61230"/>
                <a:gd name="connsiteY1" fmla="*/ -59 h 20532"/>
                <a:gd name="connsiteX2" fmla="*/ 51684 w 61230"/>
                <a:gd name="connsiteY2" fmla="*/ 4760 h 20532"/>
                <a:gd name="connsiteX3" fmla="*/ 4661 w 61230"/>
                <a:gd name="connsiteY3" fmla="*/ 12237 h 20532"/>
                <a:gd name="connsiteX4" fmla="*/ -485 w 61230"/>
                <a:gd name="connsiteY4" fmla="*/ 18261 h 20532"/>
                <a:gd name="connsiteX5" fmla="*/ -485 w 61230"/>
                <a:gd name="connsiteY5" fmla="*/ 20474 h 20532"/>
                <a:gd name="connsiteX6" fmla="*/ 49877 w 61230"/>
                <a:gd name="connsiteY6" fmla="*/ 20474 h 20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230" h="20532">
                  <a:moveTo>
                    <a:pt x="49851" y="14634"/>
                  </a:moveTo>
                  <a:lnTo>
                    <a:pt x="60745" y="-59"/>
                  </a:lnTo>
                  <a:cubicBezTo>
                    <a:pt x="58336" y="2507"/>
                    <a:pt x="55154" y="4202"/>
                    <a:pt x="51684" y="4760"/>
                  </a:cubicBezTo>
                  <a:lnTo>
                    <a:pt x="4661" y="12237"/>
                  </a:lnTo>
                  <a:cubicBezTo>
                    <a:pt x="1702" y="12707"/>
                    <a:pt x="-485" y="15261"/>
                    <a:pt x="-485" y="18261"/>
                  </a:cubicBezTo>
                  <a:lnTo>
                    <a:pt x="-485" y="20474"/>
                  </a:lnTo>
                  <a:lnTo>
                    <a:pt x="49877" y="20474"/>
                  </a:lnTo>
                  <a:close/>
                </a:path>
              </a:pathLst>
            </a:custGeom>
            <a:gradFill>
              <a:gsLst>
                <a:gs pos="0">
                  <a:srgbClr val="FFFFFF">
                    <a:alpha val="0"/>
                  </a:srgbClr>
                </a:gs>
                <a:gs pos="80000">
                  <a:srgbClr val="000000"/>
                </a:gs>
              </a:gsLst>
              <a:lin ang="13927476" scaled="1"/>
            </a:gradFill>
            <a:ln w="1309" cap="flat">
              <a:noFill/>
              <a:prstDash val="solid"/>
              <a:miter/>
            </a:ln>
          </p:spPr>
          <p:txBody>
            <a:bodyPr rtlCol="0" anchor="ctr"/>
            <a:lstStyle/>
            <a:p>
              <a:endParaRPr lang="zh-CN" altLang="en-US"/>
            </a:p>
          </p:txBody>
        </p:sp>
        <p:sp>
          <p:nvSpPr>
            <p:cNvPr id="776" name="任意多边形: 形状 775">
              <a:extLst>
                <a:ext uri="{FF2B5EF4-FFF2-40B4-BE49-F238E27FC236}">
                  <a16:creationId xmlns:a16="http://schemas.microsoft.com/office/drawing/2014/main" id="{A9E59BE7-C78B-B8B4-3CC5-3BA81508D250}"/>
                </a:ext>
              </a:extLst>
            </p:cNvPr>
            <p:cNvSpPr/>
            <p:nvPr/>
          </p:nvSpPr>
          <p:spPr>
            <a:xfrm>
              <a:off x="5862190" y="3680338"/>
              <a:ext cx="14260" cy="66272"/>
            </a:xfrm>
            <a:custGeom>
              <a:avLst/>
              <a:gdLst>
                <a:gd name="connsiteX0" fmla="*/ 13775 w 14260"/>
                <a:gd name="connsiteY0" fmla="*/ -59 h 66272"/>
                <a:gd name="connsiteX1" fmla="*/ 66 w 14260"/>
                <a:gd name="connsiteY1" fmla="*/ -59 h 66272"/>
                <a:gd name="connsiteX2" fmla="*/ 66 w 14260"/>
                <a:gd name="connsiteY2" fmla="*/ 62062 h 66272"/>
                <a:gd name="connsiteX3" fmla="*/ -485 w 14260"/>
                <a:gd name="connsiteY3" fmla="*/ 66213 h 66272"/>
                <a:gd name="connsiteX4" fmla="*/ 13775 w 14260"/>
                <a:gd name="connsiteY4" fmla="*/ 23001 h 66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60" h="66272">
                  <a:moveTo>
                    <a:pt x="13775" y="-59"/>
                  </a:moveTo>
                  <a:lnTo>
                    <a:pt x="66" y="-59"/>
                  </a:lnTo>
                  <a:lnTo>
                    <a:pt x="66" y="62062"/>
                  </a:lnTo>
                  <a:cubicBezTo>
                    <a:pt x="66" y="63464"/>
                    <a:pt x="-118" y="64859"/>
                    <a:pt x="-485" y="66213"/>
                  </a:cubicBezTo>
                  <a:lnTo>
                    <a:pt x="13775" y="23001"/>
                  </a:lnTo>
                  <a:close/>
                </a:path>
              </a:pathLst>
            </a:custGeom>
            <a:gradFill>
              <a:gsLst>
                <a:gs pos="0">
                  <a:srgbClr val="FFFFFF">
                    <a:alpha val="0"/>
                  </a:srgbClr>
                </a:gs>
                <a:gs pos="80000">
                  <a:srgbClr val="000000"/>
                </a:gs>
              </a:gsLst>
              <a:lin ang="13927564" scaled="1"/>
            </a:gradFill>
            <a:ln w="1309" cap="flat">
              <a:noFill/>
              <a:prstDash val="solid"/>
              <a:miter/>
            </a:ln>
          </p:spPr>
          <p:txBody>
            <a:bodyPr rtlCol="0" anchor="ctr"/>
            <a:lstStyle/>
            <a:p>
              <a:endParaRPr lang="zh-CN" altLang="en-US"/>
            </a:p>
          </p:txBody>
        </p:sp>
        <p:sp>
          <p:nvSpPr>
            <p:cNvPr id="777" name="任意多边形: 形状 776">
              <a:extLst>
                <a:ext uri="{FF2B5EF4-FFF2-40B4-BE49-F238E27FC236}">
                  <a16:creationId xmlns:a16="http://schemas.microsoft.com/office/drawing/2014/main" id="{C518F0CF-4F5B-5262-2276-37436A69FC2E}"/>
                </a:ext>
              </a:extLst>
            </p:cNvPr>
            <p:cNvSpPr/>
            <p:nvPr/>
          </p:nvSpPr>
          <p:spPr>
            <a:xfrm>
              <a:off x="5860645" y="3750381"/>
              <a:ext cx="1309" cy="1309"/>
            </a:xfrm>
            <a:custGeom>
              <a:avLst/>
              <a:gdLst>
                <a:gd name="connsiteX0" fmla="*/ -485 w 1309"/>
                <a:gd name="connsiteY0" fmla="*/ -59 h 1309"/>
                <a:gd name="connsiteX1" fmla="*/ -485 w 1309"/>
                <a:gd name="connsiteY1" fmla="*/ -59 h 1309"/>
                <a:gd name="connsiteX2" fmla="*/ -485 w 1309"/>
                <a:gd name="connsiteY2" fmla="*/ -59 h 1309"/>
              </a:gdLst>
              <a:ahLst/>
              <a:cxnLst>
                <a:cxn ang="0">
                  <a:pos x="connsiteX0" y="connsiteY0"/>
                </a:cxn>
                <a:cxn ang="0">
                  <a:pos x="connsiteX1" y="connsiteY1"/>
                </a:cxn>
                <a:cxn ang="0">
                  <a:pos x="connsiteX2" y="connsiteY2"/>
                </a:cxn>
              </a:cxnLst>
              <a:rect l="l" t="t" r="r" b="b"/>
              <a:pathLst>
                <a:path w="1309" h="1309">
                  <a:moveTo>
                    <a:pt x="-485" y="-59"/>
                  </a:moveTo>
                  <a:lnTo>
                    <a:pt x="-485" y="-59"/>
                  </a:lnTo>
                  <a:lnTo>
                    <a:pt x="-485" y="-59"/>
                  </a:lnTo>
                  <a:close/>
                </a:path>
              </a:pathLst>
            </a:custGeom>
            <a:gradFill>
              <a:gsLst>
                <a:gs pos="0">
                  <a:srgbClr val="FFFFFF">
                    <a:alpha val="0"/>
                  </a:srgbClr>
                </a:gs>
                <a:gs pos="80000">
                  <a:srgbClr val="000000"/>
                </a:gs>
              </a:gsLst>
              <a:lin ang="16200000" scaled="1"/>
            </a:gradFill>
            <a:ln w="1309" cap="flat">
              <a:noFill/>
              <a:prstDash val="solid"/>
              <a:miter/>
            </a:ln>
          </p:spPr>
          <p:txBody>
            <a:bodyPr rtlCol="0" anchor="ctr"/>
            <a:lstStyle/>
            <a:p>
              <a:endParaRPr lang="zh-CN" altLang="en-US"/>
            </a:p>
          </p:txBody>
        </p:sp>
        <p:sp>
          <p:nvSpPr>
            <p:cNvPr id="778" name="任意多边形: 形状 777">
              <a:extLst>
                <a:ext uri="{FF2B5EF4-FFF2-40B4-BE49-F238E27FC236}">
                  <a16:creationId xmlns:a16="http://schemas.microsoft.com/office/drawing/2014/main" id="{2EB8F704-D2FC-2B98-4189-EA2439D3FB9F}"/>
                </a:ext>
              </a:extLst>
            </p:cNvPr>
            <p:cNvSpPr/>
            <p:nvPr/>
          </p:nvSpPr>
          <p:spPr>
            <a:xfrm>
              <a:off x="5775925" y="3410222"/>
              <a:ext cx="213775" cy="270103"/>
            </a:xfrm>
            <a:custGeom>
              <a:avLst/>
              <a:gdLst>
                <a:gd name="connsiteX0" fmla="*/ 174824 w 213775"/>
                <a:gd name="connsiteY0" fmla="*/ 270044 h 270103"/>
                <a:gd name="connsiteX1" fmla="*/ 64279 w 213775"/>
                <a:gd name="connsiteY1" fmla="*/ 270044 h 270103"/>
                <a:gd name="connsiteX2" fmla="*/ 3507 w 213775"/>
                <a:gd name="connsiteY2" fmla="*/ 242545 h 270103"/>
                <a:gd name="connsiteX3" fmla="*/ 38705 w 213775"/>
                <a:gd name="connsiteY3" fmla="*/ 8229 h 270103"/>
                <a:gd name="connsiteX4" fmla="*/ 121751 w 213775"/>
                <a:gd name="connsiteY4" fmla="*/ 8046 h 270103"/>
                <a:gd name="connsiteX5" fmla="*/ 144811 w 213775"/>
                <a:gd name="connsiteY5" fmla="*/ 236299 h 270103"/>
                <a:gd name="connsiteX6" fmla="*/ 202009 w 213775"/>
                <a:gd name="connsiteY6" fmla="*/ 239416 h 270103"/>
                <a:gd name="connsiteX7" fmla="*/ 213270 w 213775"/>
                <a:gd name="connsiteY7" fmla="*/ 254606 h 270103"/>
                <a:gd name="connsiteX8" fmla="*/ 191638 w 213775"/>
                <a:gd name="connsiteY8" fmla="*/ 269389 h 270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775" h="270103">
                  <a:moveTo>
                    <a:pt x="174824" y="270044"/>
                  </a:moveTo>
                  <a:lnTo>
                    <a:pt x="64279" y="270044"/>
                  </a:lnTo>
                  <a:cubicBezTo>
                    <a:pt x="64279" y="270044"/>
                    <a:pt x="14742" y="270581"/>
                    <a:pt x="3507" y="242545"/>
                  </a:cubicBezTo>
                  <a:cubicBezTo>
                    <a:pt x="-9588" y="209743"/>
                    <a:pt x="11455" y="22359"/>
                    <a:pt x="38705" y="8229"/>
                  </a:cubicBezTo>
                  <a:cubicBezTo>
                    <a:pt x="65955" y="-5900"/>
                    <a:pt x="117640" y="792"/>
                    <a:pt x="121751" y="8046"/>
                  </a:cubicBezTo>
                  <a:cubicBezTo>
                    <a:pt x="125863" y="15301"/>
                    <a:pt x="85086" y="238290"/>
                    <a:pt x="144811" y="236299"/>
                  </a:cubicBezTo>
                  <a:lnTo>
                    <a:pt x="202009" y="239416"/>
                  </a:lnTo>
                  <a:cubicBezTo>
                    <a:pt x="202009" y="239416"/>
                    <a:pt x="212484" y="238800"/>
                    <a:pt x="213270" y="254606"/>
                  </a:cubicBezTo>
                  <a:cubicBezTo>
                    <a:pt x="214056" y="270411"/>
                    <a:pt x="191638" y="269389"/>
                    <a:pt x="191638" y="269389"/>
                  </a:cubicBezTo>
                  <a:close/>
                </a:path>
              </a:pathLst>
            </a:custGeom>
            <a:solidFill>
              <a:srgbClr val="284FBC"/>
            </a:solidFill>
            <a:ln w="1309" cap="flat">
              <a:noFill/>
              <a:prstDash val="solid"/>
              <a:miter/>
            </a:ln>
          </p:spPr>
          <p:txBody>
            <a:bodyPr rtlCol="0" anchor="ctr"/>
            <a:lstStyle/>
            <a:p>
              <a:endParaRPr lang="zh-CN" altLang="en-US"/>
            </a:p>
          </p:txBody>
        </p:sp>
        <p:sp>
          <p:nvSpPr>
            <p:cNvPr id="779" name="任意多边形: 形状 778">
              <a:extLst>
                <a:ext uri="{FF2B5EF4-FFF2-40B4-BE49-F238E27FC236}">
                  <a16:creationId xmlns:a16="http://schemas.microsoft.com/office/drawing/2014/main" id="{B1A775A9-40E5-BEF6-A4E5-F064FE093936}"/>
                </a:ext>
              </a:extLst>
            </p:cNvPr>
            <p:cNvSpPr/>
            <p:nvPr/>
          </p:nvSpPr>
          <p:spPr>
            <a:xfrm>
              <a:off x="5909160" y="3643280"/>
              <a:ext cx="66560" cy="14524"/>
            </a:xfrm>
            <a:custGeom>
              <a:avLst/>
              <a:gdLst>
                <a:gd name="connsiteX0" fmla="*/ 66075 w 66560"/>
                <a:gd name="connsiteY0" fmla="*/ 6253 h 14524"/>
                <a:gd name="connsiteX1" fmla="*/ 11575 w 66560"/>
                <a:gd name="connsiteY1" fmla="*/ 3281 h 14524"/>
                <a:gd name="connsiteX2" fmla="*/ -485 w 66560"/>
                <a:gd name="connsiteY2" fmla="*/ -59 h 14524"/>
                <a:gd name="connsiteX3" fmla="*/ -485 w 66560"/>
                <a:gd name="connsiteY3" fmla="*/ -59 h 14524"/>
                <a:gd name="connsiteX4" fmla="*/ 66075 w 66560"/>
                <a:gd name="connsiteY4" fmla="*/ 6253 h 14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60" h="14524">
                  <a:moveTo>
                    <a:pt x="66075" y="6253"/>
                  </a:moveTo>
                  <a:lnTo>
                    <a:pt x="11575" y="3281"/>
                  </a:lnTo>
                  <a:cubicBezTo>
                    <a:pt x="7307" y="3485"/>
                    <a:pt x="3077" y="2314"/>
                    <a:pt x="-485" y="-59"/>
                  </a:cubicBezTo>
                  <a:lnTo>
                    <a:pt x="-485" y="-59"/>
                  </a:lnTo>
                  <a:cubicBezTo>
                    <a:pt x="29633" y="28409"/>
                    <a:pt x="66075" y="6253"/>
                    <a:pt x="66075" y="6253"/>
                  </a:cubicBezTo>
                  <a:close/>
                </a:path>
              </a:pathLst>
            </a:custGeom>
            <a:gradFill>
              <a:gsLst>
                <a:gs pos="0">
                  <a:srgbClr val="FFFFFF">
                    <a:alpha val="0"/>
                  </a:srgbClr>
                </a:gs>
                <a:gs pos="80000">
                  <a:srgbClr val="000000"/>
                </a:gs>
              </a:gsLst>
              <a:lin ang="16200000" scaled="1"/>
            </a:gradFill>
            <a:ln w="1309" cap="flat">
              <a:noFill/>
              <a:prstDash val="solid"/>
              <a:miter/>
            </a:ln>
          </p:spPr>
          <p:txBody>
            <a:bodyPr rtlCol="0" anchor="ctr"/>
            <a:lstStyle/>
            <a:p>
              <a:endParaRPr lang="zh-CN" altLang="en-US"/>
            </a:p>
          </p:txBody>
        </p:sp>
        <p:sp>
          <p:nvSpPr>
            <p:cNvPr id="780" name="任意多边形: 形状 779">
              <a:extLst>
                <a:ext uri="{FF2B5EF4-FFF2-40B4-BE49-F238E27FC236}">
                  <a16:creationId xmlns:a16="http://schemas.microsoft.com/office/drawing/2014/main" id="{3C80FA36-046B-4ABA-6550-8AE299389FA8}"/>
                </a:ext>
              </a:extLst>
            </p:cNvPr>
            <p:cNvSpPr/>
            <p:nvPr/>
          </p:nvSpPr>
          <p:spPr>
            <a:xfrm>
              <a:off x="5775904" y="3418552"/>
              <a:ext cx="201099" cy="261852"/>
            </a:xfrm>
            <a:custGeom>
              <a:avLst/>
              <a:gdLst>
                <a:gd name="connsiteX0" fmla="*/ 200576 w 201099"/>
                <a:gd name="connsiteY0" fmla="*/ 254604 h 261852"/>
                <a:gd name="connsiteX1" fmla="*/ 189314 w 201099"/>
                <a:gd name="connsiteY1" fmla="*/ 239414 h 261852"/>
                <a:gd name="connsiteX2" fmla="*/ 132117 w 201099"/>
                <a:gd name="connsiteY2" fmla="*/ 236298 h 261852"/>
                <a:gd name="connsiteX3" fmla="*/ 109057 w 201099"/>
                <a:gd name="connsiteY3" fmla="*/ 8045 h 261852"/>
                <a:gd name="connsiteX4" fmla="*/ 33265 w 201099"/>
                <a:gd name="connsiteY4" fmla="*/ 5138 h 261852"/>
                <a:gd name="connsiteX5" fmla="*/ 3528 w 201099"/>
                <a:gd name="connsiteY5" fmla="*/ 234294 h 261852"/>
                <a:gd name="connsiteX6" fmla="*/ 64299 w 201099"/>
                <a:gd name="connsiteY6" fmla="*/ 261793 h 261852"/>
                <a:gd name="connsiteX7" fmla="*/ 174844 w 201099"/>
                <a:gd name="connsiteY7" fmla="*/ 261793 h 261852"/>
                <a:gd name="connsiteX8" fmla="*/ 191658 w 201099"/>
                <a:gd name="connsiteY8" fmla="*/ 261178 h 261852"/>
                <a:gd name="connsiteX9" fmla="*/ 199620 w 201099"/>
                <a:gd name="connsiteY9" fmla="*/ 260510 h 261852"/>
                <a:gd name="connsiteX10" fmla="*/ 200576 w 201099"/>
                <a:gd name="connsiteY10" fmla="*/ 254604 h 261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1099" h="261852">
                  <a:moveTo>
                    <a:pt x="200576" y="254604"/>
                  </a:moveTo>
                  <a:cubicBezTo>
                    <a:pt x="199750" y="238799"/>
                    <a:pt x="189314" y="239414"/>
                    <a:pt x="189314" y="239414"/>
                  </a:cubicBezTo>
                  <a:lnTo>
                    <a:pt x="132117" y="236298"/>
                  </a:lnTo>
                  <a:cubicBezTo>
                    <a:pt x="72418" y="238288"/>
                    <a:pt x="113182" y="15286"/>
                    <a:pt x="109057" y="8045"/>
                  </a:cubicBezTo>
                  <a:cubicBezTo>
                    <a:pt x="105286" y="1393"/>
                    <a:pt x="61524" y="-4788"/>
                    <a:pt x="33265" y="5138"/>
                  </a:cubicBezTo>
                  <a:cubicBezTo>
                    <a:pt x="8778" y="38843"/>
                    <a:pt x="-8730" y="203679"/>
                    <a:pt x="3528" y="234294"/>
                  </a:cubicBezTo>
                  <a:cubicBezTo>
                    <a:pt x="14762" y="262291"/>
                    <a:pt x="64299" y="261793"/>
                    <a:pt x="64299" y="261793"/>
                  </a:cubicBezTo>
                  <a:lnTo>
                    <a:pt x="174844" y="261793"/>
                  </a:lnTo>
                  <a:lnTo>
                    <a:pt x="191658" y="261178"/>
                  </a:lnTo>
                  <a:cubicBezTo>
                    <a:pt x="194330" y="261240"/>
                    <a:pt x="197001" y="261016"/>
                    <a:pt x="199620" y="260510"/>
                  </a:cubicBezTo>
                  <a:cubicBezTo>
                    <a:pt x="200405" y="258645"/>
                    <a:pt x="200733" y="256621"/>
                    <a:pt x="200576" y="254604"/>
                  </a:cubicBezTo>
                  <a:close/>
                </a:path>
              </a:pathLst>
            </a:custGeom>
            <a:gradFill>
              <a:gsLst>
                <a:gs pos="0">
                  <a:srgbClr val="FFFFFF">
                    <a:alpha val="0"/>
                  </a:srgbClr>
                </a:gs>
                <a:gs pos="80000">
                  <a:srgbClr val="000000"/>
                </a:gs>
              </a:gsLst>
              <a:lin ang="16200000" scaled="1"/>
            </a:gradFill>
            <a:ln w="1309" cap="flat">
              <a:noFill/>
              <a:prstDash val="solid"/>
              <a:miter/>
            </a:ln>
          </p:spPr>
          <p:txBody>
            <a:bodyPr rtlCol="0" anchor="ctr"/>
            <a:lstStyle/>
            <a:p>
              <a:endParaRPr lang="zh-CN" altLang="en-US"/>
            </a:p>
          </p:txBody>
        </p:sp>
        <p:sp>
          <p:nvSpPr>
            <p:cNvPr id="781" name="任意多边形: 形状 780">
              <a:extLst>
                <a:ext uri="{FF2B5EF4-FFF2-40B4-BE49-F238E27FC236}">
                  <a16:creationId xmlns:a16="http://schemas.microsoft.com/office/drawing/2014/main" id="{2B3B571B-E11F-2346-12FB-ACAAC100CC4C}"/>
                </a:ext>
              </a:extLst>
            </p:cNvPr>
            <p:cNvSpPr/>
            <p:nvPr/>
          </p:nvSpPr>
          <p:spPr>
            <a:xfrm>
              <a:off x="6151110" y="3579954"/>
              <a:ext cx="123967" cy="190749"/>
            </a:xfrm>
            <a:custGeom>
              <a:avLst/>
              <a:gdLst>
                <a:gd name="connsiteX0" fmla="*/ 25967 w 123967"/>
                <a:gd name="connsiteY0" fmla="*/ 0 h 190749"/>
                <a:gd name="connsiteX1" fmla="*/ 107952 w 123967"/>
                <a:gd name="connsiteY1" fmla="*/ 0 h 190749"/>
                <a:gd name="connsiteX2" fmla="*/ 123967 w 123967"/>
                <a:gd name="connsiteY2" fmla="*/ 16015 h 190749"/>
                <a:gd name="connsiteX3" fmla="*/ 123967 w 123967"/>
                <a:gd name="connsiteY3" fmla="*/ 179633 h 190749"/>
                <a:gd name="connsiteX4" fmla="*/ 112850 w 123967"/>
                <a:gd name="connsiteY4" fmla="*/ 190750 h 190749"/>
                <a:gd name="connsiteX5" fmla="*/ 25954 w 123967"/>
                <a:gd name="connsiteY5" fmla="*/ 190750 h 190749"/>
                <a:gd name="connsiteX6" fmla="*/ 0 w 123967"/>
                <a:gd name="connsiteY6" fmla="*/ 164796 h 190749"/>
                <a:gd name="connsiteX7" fmla="*/ 0 w 123967"/>
                <a:gd name="connsiteY7" fmla="*/ 25993 h 190749"/>
                <a:gd name="connsiteX8" fmla="*/ 25914 w 123967"/>
                <a:gd name="connsiteY8" fmla="*/ 0 h 190749"/>
                <a:gd name="connsiteX9" fmla="*/ 25967 w 123967"/>
                <a:gd name="connsiteY9" fmla="*/ 0 h 190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967" h="190749">
                  <a:moveTo>
                    <a:pt x="25967" y="0"/>
                  </a:moveTo>
                  <a:lnTo>
                    <a:pt x="107952" y="0"/>
                  </a:lnTo>
                  <a:cubicBezTo>
                    <a:pt x="116791" y="0"/>
                    <a:pt x="123967" y="7171"/>
                    <a:pt x="123967" y="16015"/>
                  </a:cubicBezTo>
                  <a:lnTo>
                    <a:pt x="123967" y="179633"/>
                  </a:lnTo>
                  <a:cubicBezTo>
                    <a:pt x="123967" y="185773"/>
                    <a:pt x="118991" y="190750"/>
                    <a:pt x="112850" y="190750"/>
                  </a:cubicBezTo>
                  <a:lnTo>
                    <a:pt x="25954" y="190750"/>
                  </a:lnTo>
                  <a:cubicBezTo>
                    <a:pt x="11615" y="190750"/>
                    <a:pt x="0" y="179130"/>
                    <a:pt x="0" y="164796"/>
                  </a:cubicBezTo>
                  <a:lnTo>
                    <a:pt x="0" y="25993"/>
                  </a:lnTo>
                  <a:cubicBezTo>
                    <a:pt x="-26" y="11659"/>
                    <a:pt x="11576" y="22"/>
                    <a:pt x="25914" y="0"/>
                  </a:cubicBezTo>
                  <a:cubicBezTo>
                    <a:pt x="25928" y="0"/>
                    <a:pt x="25954" y="0"/>
                    <a:pt x="25967" y="0"/>
                  </a:cubicBezTo>
                  <a:close/>
                </a:path>
              </a:pathLst>
            </a:custGeom>
            <a:solidFill>
              <a:srgbClr val="3B4FC4"/>
            </a:solidFill>
            <a:ln w="1309" cap="flat">
              <a:noFill/>
              <a:prstDash val="solid"/>
              <a:miter/>
            </a:ln>
          </p:spPr>
          <p:txBody>
            <a:bodyPr rtlCol="0" anchor="ctr"/>
            <a:lstStyle/>
            <a:p>
              <a:endParaRPr lang="zh-CN" altLang="en-US"/>
            </a:p>
          </p:txBody>
        </p:sp>
        <p:sp>
          <p:nvSpPr>
            <p:cNvPr id="782" name="任意多边形: 形状 781">
              <a:extLst>
                <a:ext uri="{FF2B5EF4-FFF2-40B4-BE49-F238E27FC236}">
                  <a16:creationId xmlns:a16="http://schemas.microsoft.com/office/drawing/2014/main" id="{DA063229-2895-3F67-F302-B15329AA6D98}"/>
                </a:ext>
              </a:extLst>
            </p:cNvPr>
            <p:cNvSpPr/>
            <p:nvPr/>
          </p:nvSpPr>
          <p:spPr>
            <a:xfrm>
              <a:off x="6151124" y="3579980"/>
              <a:ext cx="87930" cy="190710"/>
            </a:xfrm>
            <a:custGeom>
              <a:avLst/>
              <a:gdLst>
                <a:gd name="connsiteX0" fmla="*/ 61491 w 87930"/>
                <a:gd name="connsiteY0" fmla="*/ 164698 h 190710"/>
                <a:gd name="connsiteX1" fmla="*/ 61491 w 87930"/>
                <a:gd name="connsiteY1" fmla="*/ 25895 h 190710"/>
                <a:gd name="connsiteX2" fmla="*/ 87446 w 87930"/>
                <a:gd name="connsiteY2" fmla="*/ -59 h 190710"/>
                <a:gd name="connsiteX3" fmla="*/ 25468 w 87930"/>
                <a:gd name="connsiteY3" fmla="*/ -59 h 190710"/>
                <a:gd name="connsiteX4" fmla="*/ -485 w 87930"/>
                <a:gd name="connsiteY4" fmla="*/ 25895 h 190710"/>
                <a:gd name="connsiteX5" fmla="*/ -485 w 87930"/>
                <a:gd name="connsiteY5" fmla="*/ 164698 h 190710"/>
                <a:gd name="connsiteX6" fmla="*/ 25468 w 87930"/>
                <a:gd name="connsiteY6" fmla="*/ 190652 h 190710"/>
                <a:gd name="connsiteX7" fmla="*/ 87446 w 87930"/>
                <a:gd name="connsiteY7" fmla="*/ 190652 h 190710"/>
                <a:gd name="connsiteX8" fmla="*/ 61491 w 87930"/>
                <a:gd name="connsiteY8" fmla="*/ 164698 h 190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930" h="190710">
                  <a:moveTo>
                    <a:pt x="61491" y="164698"/>
                  </a:moveTo>
                  <a:lnTo>
                    <a:pt x="61491" y="25895"/>
                  </a:lnTo>
                  <a:cubicBezTo>
                    <a:pt x="61531" y="11579"/>
                    <a:pt x="73133" y="-15"/>
                    <a:pt x="87446" y="-59"/>
                  </a:cubicBezTo>
                  <a:lnTo>
                    <a:pt x="25468" y="-59"/>
                  </a:lnTo>
                  <a:cubicBezTo>
                    <a:pt x="11156" y="-15"/>
                    <a:pt x="-446" y="11579"/>
                    <a:pt x="-485" y="25895"/>
                  </a:cubicBezTo>
                  <a:lnTo>
                    <a:pt x="-485" y="164698"/>
                  </a:lnTo>
                  <a:cubicBezTo>
                    <a:pt x="-446" y="179015"/>
                    <a:pt x="11156" y="190609"/>
                    <a:pt x="25468" y="190652"/>
                  </a:cubicBezTo>
                  <a:lnTo>
                    <a:pt x="87446" y="190652"/>
                  </a:lnTo>
                  <a:cubicBezTo>
                    <a:pt x="73133" y="190609"/>
                    <a:pt x="61531" y="179015"/>
                    <a:pt x="61491" y="164698"/>
                  </a:cubicBezTo>
                  <a:close/>
                </a:path>
              </a:pathLst>
            </a:custGeom>
            <a:solidFill>
              <a:srgbClr val="3D6FD3"/>
            </a:solidFill>
            <a:ln w="1309" cap="flat">
              <a:noFill/>
              <a:prstDash val="solid"/>
              <a:miter/>
            </a:ln>
          </p:spPr>
          <p:txBody>
            <a:bodyPr rtlCol="0" anchor="ctr"/>
            <a:lstStyle/>
            <a:p>
              <a:endParaRPr lang="zh-CN" altLang="en-US"/>
            </a:p>
          </p:txBody>
        </p:sp>
        <p:sp>
          <p:nvSpPr>
            <p:cNvPr id="783" name="任意多边形: 形状 782">
              <a:extLst>
                <a:ext uri="{FF2B5EF4-FFF2-40B4-BE49-F238E27FC236}">
                  <a16:creationId xmlns:a16="http://schemas.microsoft.com/office/drawing/2014/main" id="{7A5AE111-8E19-738B-1232-3AF0768167FA}"/>
                </a:ext>
              </a:extLst>
            </p:cNvPr>
            <p:cNvSpPr/>
            <p:nvPr/>
          </p:nvSpPr>
          <p:spPr>
            <a:xfrm>
              <a:off x="6227191" y="3721115"/>
              <a:ext cx="18136" cy="1532"/>
            </a:xfrm>
            <a:custGeom>
              <a:avLst/>
              <a:gdLst>
                <a:gd name="connsiteX0" fmla="*/ 16878 w 18136"/>
                <a:gd name="connsiteY0" fmla="*/ 1473 h 1532"/>
                <a:gd name="connsiteX1" fmla="*/ 287 w 18136"/>
                <a:gd name="connsiteY1" fmla="*/ 1473 h 1532"/>
                <a:gd name="connsiteX2" fmla="*/ -485 w 18136"/>
                <a:gd name="connsiteY2" fmla="*/ 701 h 1532"/>
                <a:gd name="connsiteX3" fmla="*/ -485 w 18136"/>
                <a:gd name="connsiteY3" fmla="*/ 701 h 1532"/>
                <a:gd name="connsiteX4" fmla="*/ 287 w 18136"/>
                <a:gd name="connsiteY4" fmla="*/ -59 h 1532"/>
                <a:gd name="connsiteX5" fmla="*/ 16878 w 18136"/>
                <a:gd name="connsiteY5" fmla="*/ -59 h 1532"/>
                <a:gd name="connsiteX6" fmla="*/ 17651 w 18136"/>
                <a:gd name="connsiteY6" fmla="*/ 701 h 1532"/>
                <a:gd name="connsiteX7" fmla="*/ 17651 w 18136"/>
                <a:gd name="connsiteY7" fmla="*/ 701 h 1532"/>
                <a:gd name="connsiteX8" fmla="*/ 16878 w 18136"/>
                <a:gd name="connsiteY8" fmla="*/ 1473 h 1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36" h="1532">
                  <a:moveTo>
                    <a:pt x="16878" y="1473"/>
                  </a:moveTo>
                  <a:lnTo>
                    <a:pt x="287" y="1473"/>
                  </a:lnTo>
                  <a:cubicBezTo>
                    <a:pt x="-145" y="1473"/>
                    <a:pt x="-485" y="1128"/>
                    <a:pt x="-485" y="701"/>
                  </a:cubicBezTo>
                  <a:lnTo>
                    <a:pt x="-485" y="701"/>
                  </a:lnTo>
                  <a:cubicBezTo>
                    <a:pt x="-472" y="279"/>
                    <a:pt x="-131" y="-59"/>
                    <a:pt x="287" y="-59"/>
                  </a:cubicBezTo>
                  <a:lnTo>
                    <a:pt x="16878" y="-59"/>
                  </a:lnTo>
                  <a:cubicBezTo>
                    <a:pt x="17298" y="-59"/>
                    <a:pt x="17638" y="279"/>
                    <a:pt x="17651" y="701"/>
                  </a:cubicBezTo>
                  <a:lnTo>
                    <a:pt x="17651" y="701"/>
                  </a:lnTo>
                  <a:cubicBezTo>
                    <a:pt x="17651" y="1128"/>
                    <a:pt x="17310" y="1473"/>
                    <a:pt x="16878" y="1473"/>
                  </a:cubicBezTo>
                  <a:close/>
                </a:path>
              </a:pathLst>
            </a:custGeom>
            <a:solidFill>
              <a:srgbClr val="3D6FD3"/>
            </a:solidFill>
            <a:ln w="1309" cap="flat">
              <a:noFill/>
              <a:prstDash val="solid"/>
              <a:miter/>
            </a:ln>
          </p:spPr>
          <p:txBody>
            <a:bodyPr rtlCol="0" anchor="ctr"/>
            <a:lstStyle/>
            <a:p>
              <a:endParaRPr lang="zh-CN" altLang="en-US"/>
            </a:p>
          </p:txBody>
        </p:sp>
        <p:sp>
          <p:nvSpPr>
            <p:cNvPr id="784" name="任意多边形: 形状 783">
              <a:extLst>
                <a:ext uri="{FF2B5EF4-FFF2-40B4-BE49-F238E27FC236}">
                  <a16:creationId xmlns:a16="http://schemas.microsoft.com/office/drawing/2014/main" id="{BCCEC5DC-8C58-C195-4AD0-FE6CA9432E56}"/>
                </a:ext>
              </a:extLst>
            </p:cNvPr>
            <p:cNvSpPr/>
            <p:nvPr/>
          </p:nvSpPr>
          <p:spPr>
            <a:xfrm>
              <a:off x="6227191" y="3726339"/>
              <a:ext cx="18136" cy="1532"/>
            </a:xfrm>
            <a:custGeom>
              <a:avLst/>
              <a:gdLst>
                <a:gd name="connsiteX0" fmla="*/ 16878 w 18136"/>
                <a:gd name="connsiteY0" fmla="*/ 1473 h 1532"/>
                <a:gd name="connsiteX1" fmla="*/ 287 w 18136"/>
                <a:gd name="connsiteY1" fmla="*/ 1473 h 1532"/>
                <a:gd name="connsiteX2" fmla="*/ -485 w 18136"/>
                <a:gd name="connsiteY2" fmla="*/ 714 h 1532"/>
                <a:gd name="connsiteX3" fmla="*/ -485 w 18136"/>
                <a:gd name="connsiteY3" fmla="*/ 714 h 1532"/>
                <a:gd name="connsiteX4" fmla="*/ 287 w 18136"/>
                <a:gd name="connsiteY4" fmla="*/ -59 h 1532"/>
                <a:gd name="connsiteX5" fmla="*/ 16878 w 18136"/>
                <a:gd name="connsiteY5" fmla="*/ -59 h 1532"/>
                <a:gd name="connsiteX6" fmla="*/ 17651 w 18136"/>
                <a:gd name="connsiteY6" fmla="*/ 714 h 1532"/>
                <a:gd name="connsiteX7" fmla="*/ 17651 w 18136"/>
                <a:gd name="connsiteY7" fmla="*/ 714 h 1532"/>
                <a:gd name="connsiteX8" fmla="*/ 16878 w 18136"/>
                <a:gd name="connsiteY8" fmla="*/ 1473 h 1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36" h="1532">
                  <a:moveTo>
                    <a:pt x="16878" y="1473"/>
                  </a:moveTo>
                  <a:lnTo>
                    <a:pt x="287" y="1473"/>
                  </a:lnTo>
                  <a:cubicBezTo>
                    <a:pt x="-131" y="1473"/>
                    <a:pt x="-472" y="1136"/>
                    <a:pt x="-485" y="714"/>
                  </a:cubicBezTo>
                  <a:lnTo>
                    <a:pt x="-485" y="714"/>
                  </a:lnTo>
                  <a:cubicBezTo>
                    <a:pt x="-485" y="287"/>
                    <a:pt x="-145" y="-59"/>
                    <a:pt x="287" y="-59"/>
                  </a:cubicBezTo>
                  <a:lnTo>
                    <a:pt x="16878" y="-59"/>
                  </a:lnTo>
                  <a:cubicBezTo>
                    <a:pt x="17310" y="-59"/>
                    <a:pt x="17651" y="287"/>
                    <a:pt x="17651" y="714"/>
                  </a:cubicBezTo>
                  <a:lnTo>
                    <a:pt x="17651" y="714"/>
                  </a:lnTo>
                  <a:cubicBezTo>
                    <a:pt x="17638" y="1136"/>
                    <a:pt x="17298" y="1473"/>
                    <a:pt x="16878" y="1473"/>
                  </a:cubicBezTo>
                  <a:close/>
                </a:path>
              </a:pathLst>
            </a:custGeom>
            <a:solidFill>
              <a:srgbClr val="3D6FD3"/>
            </a:solidFill>
            <a:ln w="1309" cap="flat">
              <a:noFill/>
              <a:prstDash val="solid"/>
              <a:miter/>
            </a:ln>
          </p:spPr>
          <p:txBody>
            <a:bodyPr rtlCol="0" anchor="ctr"/>
            <a:lstStyle/>
            <a:p>
              <a:endParaRPr lang="zh-CN" altLang="en-US"/>
            </a:p>
          </p:txBody>
        </p:sp>
        <p:sp>
          <p:nvSpPr>
            <p:cNvPr id="785" name="任意多边形: 形状 784">
              <a:extLst>
                <a:ext uri="{FF2B5EF4-FFF2-40B4-BE49-F238E27FC236}">
                  <a16:creationId xmlns:a16="http://schemas.microsoft.com/office/drawing/2014/main" id="{9FF00289-14AD-FF56-BEC6-C9A6CD0150CE}"/>
                </a:ext>
              </a:extLst>
            </p:cNvPr>
            <p:cNvSpPr/>
            <p:nvPr/>
          </p:nvSpPr>
          <p:spPr>
            <a:xfrm>
              <a:off x="6227191" y="3731564"/>
              <a:ext cx="18123" cy="1545"/>
            </a:xfrm>
            <a:custGeom>
              <a:avLst/>
              <a:gdLst>
                <a:gd name="connsiteX0" fmla="*/ 17350 w 18123"/>
                <a:gd name="connsiteY0" fmla="*/ 0 h 1545"/>
                <a:gd name="connsiteX1" fmla="*/ 18123 w 18123"/>
                <a:gd name="connsiteY1" fmla="*/ 0 h 1545"/>
                <a:gd name="connsiteX2" fmla="*/ 18123 w 18123"/>
                <a:gd name="connsiteY2" fmla="*/ 1545 h 1545"/>
                <a:gd name="connsiteX3" fmla="*/ 17350 w 18123"/>
                <a:gd name="connsiteY3" fmla="*/ 1545 h 1545"/>
                <a:gd name="connsiteX4" fmla="*/ 772 w 18123"/>
                <a:gd name="connsiteY4" fmla="*/ 1545 h 1545"/>
                <a:gd name="connsiteX5" fmla="*/ 0 w 18123"/>
                <a:gd name="connsiteY5" fmla="*/ 1545 h 1545"/>
                <a:gd name="connsiteX6" fmla="*/ 0 w 18123"/>
                <a:gd name="connsiteY6" fmla="*/ 0 h 1545"/>
                <a:gd name="connsiteX7" fmla="*/ 772 w 18123"/>
                <a:gd name="connsiteY7" fmla="*/ 0 h 1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123" h="1545">
                  <a:moveTo>
                    <a:pt x="17350" y="0"/>
                  </a:moveTo>
                  <a:cubicBezTo>
                    <a:pt x="17777" y="0"/>
                    <a:pt x="18123" y="0"/>
                    <a:pt x="18123" y="0"/>
                  </a:cubicBezTo>
                  <a:lnTo>
                    <a:pt x="18123" y="1545"/>
                  </a:lnTo>
                  <a:cubicBezTo>
                    <a:pt x="18123" y="1545"/>
                    <a:pt x="17777" y="1545"/>
                    <a:pt x="17350" y="1545"/>
                  </a:cubicBezTo>
                  <a:lnTo>
                    <a:pt x="772" y="1545"/>
                  </a:lnTo>
                  <a:cubicBezTo>
                    <a:pt x="346" y="1545"/>
                    <a:pt x="0" y="1545"/>
                    <a:pt x="0" y="1545"/>
                  </a:cubicBezTo>
                  <a:lnTo>
                    <a:pt x="0" y="0"/>
                  </a:lnTo>
                  <a:cubicBezTo>
                    <a:pt x="0" y="0"/>
                    <a:pt x="346" y="0"/>
                    <a:pt x="772" y="0"/>
                  </a:cubicBezTo>
                  <a:close/>
                </a:path>
              </a:pathLst>
            </a:custGeom>
            <a:solidFill>
              <a:srgbClr val="3D6FD3"/>
            </a:solidFill>
            <a:ln w="1309" cap="flat">
              <a:noFill/>
              <a:prstDash val="solid"/>
              <a:miter/>
            </a:ln>
          </p:spPr>
          <p:txBody>
            <a:bodyPr rtlCol="0" anchor="ctr"/>
            <a:lstStyle/>
            <a:p>
              <a:endParaRPr lang="zh-CN" altLang="en-US"/>
            </a:p>
          </p:txBody>
        </p:sp>
        <p:sp>
          <p:nvSpPr>
            <p:cNvPr id="786" name="任意多边形: 形状 785">
              <a:extLst>
                <a:ext uri="{FF2B5EF4-FFF2-40B4-BE49-F238E27FC236}">
                  <a16:creationId xmlns:a16="http://schemas.microsoft.com/office/drawing/2014/main" id="{E6E462D9-B786-5559-AED4-7C7E0D4774F7}"/>
                </a:ext>
              </a:extLst>
            </p:cNvPr>
            <p:cNvSpPr/>
            <p:nvPr/>
          </p:nvSpPr>
          <p:spPr>
            <a:xfrm>
              <a:off x="6227191" y="3736789"/>
              <a:ext cx="18136" cy="1545"/>
            </a:xfrm>
            <a:custGeom>
              <a:avLst/>
              <a:gdLst>
                <a:gd name="connsiteX0" fmla="*/ 16878 w 18136"/>
                <a:gd name="connsiteY0" fmla="*/ 1487 h 1545"/>
                <a:gd name="connsiteX1" fmla="*/ 287 w 18136"/>
                <a:gd name="connsiteY1" fmla="*/ 1487 h 1545"/>
                <a:gd name="connsiteX2" fmla="*/ -485 w 18136"/>
                <a:gd name="connsiteY2" fmla="*/ 714 h 1545"/>
                <a:gd name="connsiteX3" fmla="*/ -485 w 18136"/>
                <a:gd name="connsiteY3" fmla="*/ 714 h 1545"/>
                <a:gd name="connsiteX4" fmla="*/ 287 w 18136"/>
                <a:gd name="connsiteY4" fmla="*/ -59 h 1545"/>
                <a:gd name="connsiteX5" fmla="*/ 16878 w 18136"/>
                <a:gd name="connsiteY5" fmla="*/ -59 h 1545"/>
                <a:gd name="connsiteX6" fmla="*/ 17651 w 18136"/>
                <a:gd name="connsiteY6" fmla="*/ 714 h 1545"/>
                <a:gd name="connsiteX7" fmla="*/ 17651 w 18136"/>
                <a:gd name="connsiteY7" fmla="*/ 714 h 1545"/>
                <a:gd name="connsiteX8" fmla="*/ 16878 w 18136"/>
                <a:gd name="connsiteY8" fmla="*/ 1487 h 1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36" h="1545">
                  <a:moveTo>
                    <a:pt x="16878" y="1487"/>
                  </a:moveTo>
                  <a:lnTo>
                    <a:pt x="287" y="1487"/>
                  </a:lnTo>
                  <a:cubicBezTo>
                    <a:pt x="-131" y="1480"/>
                    <a:pt x="-472" y="1138"/>
                    <a:pt x="-485" y="714"/>
                  </a:cubicBezTo>
                  <a:lnTo>
                    <a:pt x="-485" y="714"/>
                  </a:lnTo>
                  <a:cubicBezTo>
                    <a:pt x="-472" y="290"/>
                    <a:pt x="-131" y="-52"/>
                    <a:pt x="287" y="-59"/>
                  </a:cubicBezTo>
                  <a:lnTo>
                    <a:pt x="16878" y="-59"/>
                  </a:lnTo>
                  <a:cubicBezTo>
                    <a:pt x="17298" y="-52"/>
                    <a:pt x="17638" y="290"/>
                    <a:pt x="17651" y="714"/>
                  </a:cubicBezTo>
                  <a:lnTo>
                    <a:pt x="17651" y="714"/>
                  </a:lnTo>
                  <a:cubicBezTo>
                    <a:pt x="17638" y="1138"/>
                    <a:pt x="17298" y="1480"/>
                    <a:pt x="16878" y="1487"/>
                  </a:cubicBezTo>
                  <a:close/>
                </a:path>
              </a:pathLst>
            </a:custGeom>
            <a:solidFill>
              <a:srgbClr val="3D6FD3"/>
            </a:solidFill>
            <a:ln w="1309" cap="flat">
              <a:noFill/>
              <a:prstDash val="solid"/>
              <a:miter/>
            </a:ln>
          </p:spPr>
          <p:txBody>
            <a:bodyPr rtlCol="0" anchor="ctr"/>
            <a:lstStyle/>
            <a:p>
              <a:endParaRPr lang="zh-CN" altLang="en-US"/>
            </a:p>
          </p:txBody>
        </p:sp>
        <p:sp>
          <p:nvSpPr>
            <p:cNvPr id="787" name="任意多边形: 形状 786">
              <a:extLst>
                <a:ext uri="{FF2B5EF4-FFF2-40B4-BE49-F238E27FC236}">
                  <a16:creationId xmlns:a16="http://schemas.microsoft.com/office/drawing/2014/main" id="{4CC45EB5-8605-833F-929C-E6FABB80651E}"/>
                </a:ext>
              </a:extLst>
            </p:cNvPr>
            <p:cNvSpPr/>
            <p:nvPr/>
          </p:nvSpPr>
          <p:spPr>
            <a:xfrm>
              <a:off x="6161442" y="3611041"/>
              <a:ext cx="7280" cy="7280"/>
            </a:xfrm>
            <a:custGeom>
              <a:avLst/>
              <a:gdLst>
                <a:gd name="connsiteX0" fmla="*/ 7281 w 7280"/>
                <a:gd name="connsiteY0" fmla="*/ 3640 h 7280"/>
                <a:gd name="connsiteX1" fmla="*/ 3641 w 7280"/>
                <a:gd name="connsiteY1" fmla="*/ 7281 h 7280"/>
                <a:gd name="connsiteX2" fmla="*/ 1 w 7280"/>
                <a:gd name="connsiteY2" fmla="*/ 3640 h 7280"/>
                <a:gd name="connsiteX3" fmla="*/ 3641 w 7280"/>
                <a:gd name="connsiteY3" fmla="*/ 0 h 7280"/>
                <a:gd name="connsiteX4" fmla="*/ 7281 w 7280"/>
                <a:gd name="connsiteY4" fmla="*/ 3640 h 7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80" h="7280">
                  <a:moveTo>
                    <a:pt x="7281" y="3640"/>
                  </a:moveTo>
                  <a:cubicBezTo>
                    <a:pt x="7281" y="5651"/>
                    <a:pt x="5651" y="7281"/>
                    <a:pt x="3641" y="7281"/>
                  </a:cubicBezTo>
                  <a:cubicBezTo>
                    <a:pt x="1631" y="7281"/>
                    <a:pt x="1" y="5651"/>
                    <a:pt x="1" y="3640"/>
                  </a:cubicBezTo>
                  <a:cubicBezTo>
                    <a:pt x="1" y="1630"/>
                    <a:pt x="1631" y="0"/>
                    <a:pt x="3641" y="0"/>
                  </a:cubicBezTo>
                  <a:cubicBezTo>
                    <a:pt x="5651" y="0"/>
                    <a:pt x="7281" y="1630"/>
                    <a:pt x="7281" y="3640"/>
                  </a:cubicBezTo>
                  <a:close/>
                </a:path>
              </a:pathLst>
            </a:custGeom>
            <a:solidFill>
              <a:srgbClr val="39CE9C"/>
            </a:solidFill>
            <a:ln w="1309" cap="flat">
              <a:noFill/>
              <a:prstDash val="solid"/>
              <a:miter/>
            </a:ln>
          </p:spPr>
          <p:txBody>
            <a:bodyPr rtlCol="0" anchor="ctr"/>
            <a:lstStyle/>
            <a:p>
              <a:endParaRPr lang="zh-CN" altLang="en-US"/>
            </a:p>
          </p:txBody>
        </p:sp>
        <p:sp>
          <p:nvSpPr>
            <p:cNvPr id="788" name="任意多边形: 形状 787">
              <a:extLst>
                <a:ext uri="{FF2B5EF4-FFF2-40B4-BE49-F238E27FC236}">
                  <a16:creationId xmlns:a16="http://schemas.microsoft.com/office/drawing/2014/main" id="{E423A3E6-BF65-A45F-E560-208C207ADA45}"/>
                </a:ext>
              </a:extLst>
            </p:cNvPr>
            <p:cNvSpPr/>
            <p:nvPr/>
          </p:nvSpPr>
          <p:spPr>
            <a:xfrm>
              <a:off x="6008549" y="3646854"/>
              <a:ext cx="40279" cy="92043"/>
            </a:xfrm>
            <a:custGeom>
              <a:avLst/>
              <a:gdLst>
                <a:gd name="connsiteX0" fmla="*/ -485 w 40279"/>
                <a:gd name="connsiteY0" fmla="*/ 951 h 92043"/>
                <a:gd name="connsiteX1" fmla="*/ 23675 w 40279"/>
                <a:gd name="connsiteY1" fmla="*/ 91985 h 92043"/>
                <a:gd name="connsiteX2" fmla="*/ 39795 w 40279"/>
                <a:gd name="connsiteY2" fmla="*/ 91985 h 92043"/>
                <a:gd name="connsiteX3" fmla="*/ 36220 w 40279"/>
                <a:gd name="connsiteY3" fmla="*/ 90675 h 92043"/>
                <a:gd name="connsiteX4" fmla="*/ 22850 w 40279"/>
                <a:gd name="connsiteY4" fmla="*/ 10130 h 92043"/>
                <a:gd name="connsiteX5" fmla="*/ -485 w 40279"/>
                <a:gd name="connsiteY5" fmla="*/ 951 h 9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279" h="92043">
                  <a:moveTo>
                    <a:pt x="-485" y="951"/>
                  </a:moveTo>
                  <a:lnTo>
                    <a:pt x="23675" y="91985"/>
                  </a:lnTo>
                  <a:lnTo>
                    <a:pt x="39795" y="91985"/>
                  </a:lnTo>
                  <a:cubicBezTo>
                    <a:pt x="38564" y="91682"/>
                    <a:pt x="37359" y="91243"/>
                    <a:pt x="36220" y="90675"/>
                  </a:cubicBezTo>
                  <a:cubicBezTo>
                    <a:pt x="29358" y="86995"/>
                    <a:pt x="30353" y="24809"/>
                    <a:pt x="22850" y="10130"/>
                  </a:cubicBezTo>
                  <a:cubicBezTo>
                    <a:pt x="15347" y="-4549"/>
                    <a:pt x="-485" y="951"/>
                    <a:pt x="-485" y="951"/>
                  </a:cubicBezTo>
                  <a:close/>
                </a:path>
              </a:pathLst>
            </a:custGeom>
            <a:gradFill>
              <a:gsLst>
                <a:gs pos="0">
                  <a:srgbClr val="FFFFFF">
                    <a:alpha val="0"/>
                  </a:srgbClr>
                </a:gs>
                <a:gs pos="80000">
                  <a:srgbClr val="000000"/>
                </a:gs>
              </a:gsLst>
              <a:lin ang="16200000" scaled="1"/>
            </a:gradFill>
            <a:ln w="1309" cap="flat">
              <a:noFill/>
              <a:prstDash val="solid"/>
              <a:miter/>
            </a:ln>
          </p:spPr>
          <p:txBody>
            <a:bodyPr rtlCol="0" anchor="ctr"/>
            <a:lstStyle/>
            <a:p>
              <a:endParaRPr lang="zh-CN" altLang="en-US"/>
            </a:p>
          </p:txBody>
        </p:sp>
        <p:sp>
          <p:nvSpPr>
            <p:cNvPr id="789" name="任意多边形: 形状 788">
              <a:extLst>
                <a:ext uri="{FF2B5EF4-FFF2-40B4-BE49-F238E27FC236}">
                  <a16:creationId xmlns:a16="http://schemas.microsoft.com/office/drawing/2014/main" id="{5E042168-319D-D51A-1657-72D294377B30}"/>
                </a:ext>
              </a:extLst>
            </p:cNvPr>
            <p:cNvSpPr/>
            <p:nvPr/>
          </p:nvSpPr>
          <p:spPr>
            <a:xfrm>
              <a:off x="5137767" y="3299624"/>
              <a:ext cx="103199" cy="93744"/>
            </a:xfrm>
            <a:custGeom>
              <a:avLst/>
              <a:gdLst>
                <a:gd name="connsiteX0" fmla="*/ 102714 w 103199"/>
                <a:gd name="connsiteY0" fmla="*/ 46912 h 93744"/>
                <a:gd name="connsiteX1" fmla="*/ 40108 w 103199"/>
                <a:gd name="connsiteY1" fmla="*/ 93686 h 93744"/>
                <a:gd name="connsiteX2" fmla="*/ -485 w 103199"/>
                <a:gd name="connsiteY2" fmla="*/ 46912 h 93744"/>
                <a:gd name="connsiteX3" fmla="*/ 49144 w 103199"/>
                <a:gd name="connsiteY3" fmla="*/ -59 h 93744"/>
                <a:gd name="connsiteX4" fmla="*/ 102714 w 103199"/>
                <a:gd name="connsiteY4" fmla="*/ 46912 h 93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199" h="93744">
                  <a:moveTo>
                    <a:pt x="102714" y="46912"/>
                  </a:moveTo>
                  <a:cubicBezTo>
                    <a:pt x="102714" y="72866"/>
                    <a:pt x="67529" y="93686"/>
                    <a:pt x="40108" y="93686"/>
                  </a:cubicBezTo>
                  <a:cubicBezTo>
                    <a:pt x="12688" y="93686"/>
                    <a:pt x="-485" y="72866"/>
                    <a:pt x="-485" y="46912"/>
                  </a:cubicBezTo>
                  <a:cubicBezTo>
                    <a:pt x="-485" y="20958"/>
                    <a:pt x="21776" y="-59"/>
                    <a:pt x="49144" y="-59"/>
                  </a:cubicBezTo>
                  <a:cubicBezTo>
                    <a:pt x="76511" y="-59"/>
                    <a:pt x="102714" y="20971"/>
                    <a:pt x="102714" y="46912"/>
                  </a:cubicBezTo>
                  <a:close/>
                </a:path>
              </a:pathLst>
            </a:custGeom>
            <a:solidFill>
              <a:srgbClr val="473427"/>
            </a:solidFill>
            <a:ln w="1309" cap="flat">
              <a:noFill/>
              <a:prstDash val="solid"/>
              <a:miter/>
            </a:ln>
          </p:spPr>
          <p:txBody>
            <a:bodyPr rtlCol="0" anchor="ctr"/>
            <a:lstStyle/>
            <a:p>
              <a:endParaRPr lang="zh-CN" altLang="en-US"/>
            </a:p>
          </p:txBody>
        </p:sp>
        <p:sp>
          <p:nvSpPr>
            <p:cNvPr id="790" name="任意多边形: 形状 789">
              <a:extLst>
                <a:ext uri="{FF2B5EF4-FFF2-40B4-BE49-F238E27FC236}">
                  <a16:creationId xmlns:a16="http://schemas.microsoft.com/office/drawing/2014/main" id="{AAEF4F0F-7C97-920B-251D-05C1D08DCD4D}"/>
                </a:ext>
              </a:extLst>
            </p:cNvPr>
            <p:cNvSpPr/>
            <p:nvPr/>
          </p:nvSpPr>
          <p:spPr>
            <a:xfrm>
              <a:off x="5137754" y="3302557"/>
              <a:ext cx="95683" cy="90863"/>
            </a:xfrm>
            <a:custGeom>
              <a:avLst/>
              <a:gdLst>
                <a:gd name="connsiteX0" fmla="*/ 41615 w 95683"/>
                <a:gd name="connsiteY0" fmla="*/ -59 h 90863"/>
                <a:gd name="connsiteX1" fmla="*/ 26621 w 95683"/>
                <a:gd name="connsiteY1" fmla="*/ 2128 h 90863"/>
                <a:gd name="connsiteX2" fmla="*/ -485 w 95683"/>
                <a:gd name="connsiteY2" fmla="*/ 44031 h 90863"/>
                <a:gd name="connsiteX3" fmla="*/ 40108 w 95683"/>
                <a:gd name="connsiteY3" fmla="*/ 90805 h 90863"/>
                <a:gd name="connsiteX4" fmla="*/ 61728 w 95683"/>
                <a:gd name="connsiteY4" fmla="*/ 87060 h 90863"/>
                <a:gd name="connsiteX5" fmla="*/ 95198 w 95683"/>
                <a:gd name="connsiteY5" fmla="*/ 46964 h 90863"/>
                <a:gd name="connsiteX6" fmla="*/ 41615 w 95683"/>
                <a:gd name="connsiteY6" fmla="*/ -59 h 90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683" h="90863">
                  <a:moveTo>
                    <a:pt x="41615" y="-59"/>
                  </a:moveTo>
                  <a:cubicBezTo>
                    <a:pt x="36534" y="-68"/>
                    <a:pt x="31479" y="670"/>
                    <a:pt x="26621" y="2128"/>
                  </a:cubicBezTo>
                  <a:cubicBezTo>
                    <a:pt x="10541" y="9893"/>
                    <a:pt x="-485" y="25699"/>
                    <a:pt x="-485" y="44031"/>
                  </a:cubicBezTo>
                  <a:cubicBezTo>
                    <a:pt x="-485" y="69985"/>
                    <a:pt x="12715" y="90805"/>
                    <a:pt x="40108" y="90805"/>
                  </a:cubicBezTo>
                  <a:cubicBezTo>
                    <a:pt x="47468" y="90710"/>
                    <a:pt x="54762" y="89446"/>
                    <a:pt x="61728" y="87060"/>
                  </a:cubicBezTo>
                  <a:cubicBezTo>
                    <a:pt x="79956" y="78889"/>
                    <a:pt x="95198" y="64040"/>
                    <a:pt x="95198" y="46964"/>
                  </a:cubicBezTo>
                  <a:cubicBezTo>
                    <a:pt x="95211" y="20971"/>
                    <a:pt x="69022" y="-59"/>
                    <a:pt x="41615" y="-59"/>
                  </a:cubicBezTo>
                  <a:close/>
                </a:path>
              </a:pathLst>
            </a:custGeom>
            <a:gradFill>
              <a:gsLst>
                <a:gs pos="0">
                  <a:srgbClr val="FFFFFF">
                    <a:alpha val="0"/>
                  </a:srgbClr>
                </a:gs>
                <a:gs pos="80000">
                  <a:srgbClr val="000000"/>
                </a:gs>
              </a:gsLst>
              <a:lin ang="13869208" scaled="1"/>
            </a:gradFill>
            <a:ln w="1309" cap="flat">
              <a:noFill/>
              <a:prstDash val="solid"/>
              <a:miter/>
            </a:ln>
          </p:spPr>
          <p:txBody>
            <a:bodyPr rtlCol="0" anchor="ctr"/>
            <a:lstStyle/>
            <a:p>
              <a:endParaRPr lang="zh-CN" altLang="en-US"/>
            </a:p>
          </p:txBody>
        </p:sp>
        <p:sp>
          <p:nvSpPr>
            <p:cNvPr id="791" name="任意多边形: 形状 790">
              <a:extLst>
                <a:ext uri="{FF2B5EF4-FFF2-40B4-BE49-F238E27FC236}">
                  <a16:creationId xmlns:a16="http://schemas.microsoft.com/office/drawing/2014/main" id="{5DCAF70F-D5B4-47E7-AADC-A3BE9037EC75}"/>
                </a:ext>
              </a:extLst>
            </p:cNvPr>
            <p:cNvSpPr/>
            <p:nvPr/>
          </p:nvSpPr>
          <p:spPr>
            <a:xfrm>
              <a:off x="5651955" y="3647112"/>
              <a:ext cx="51134" cy="91824"/>
            </a:xfrm>
            <a:custGeom>
              <a:avLst/>
              <a:gdLst>
                <a:gd name="connsiteX0" fmla="*/ 50649 w 51134"/>
                <a:gd name="connsiteY0" fmla="*/ 91727 h 91824"/>
                <a:gd name="connsiteX1" fmla="*/ 24853 w 51134"/>
                <a:gd name="connsiteY1" fmla="*/ 23635 h 91824"/>
                <a:gd name="connsiteX2" fmla="*/ -485 w 51134"/>
                <a:gd name="connsiteY2" fmla="*/ 732 h 91824"/>
                <a:gd name="connsiteX3" fmla="*/ -485 w 51134"/>
                <a:gd name="connsiteY3" fmla="*/ 732 h 91824"/>
                <a:gd name="connsiteX4" fmla="*/ 38105 w 51134"/>
                <a:gd name="connsiteY4" fmla="*/ 91766 h 91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134" h="91824">
                  <a:moveTo>
                    <a:pt x="50649" y="91727"/>
                  </a:moveTo>
                  <a:cubicBezTo>
                    <a:pt x="38550" y="84342"/>
                    <a:pt x="32068" y="50531"/>
                    <a:pt x="24853" y="23635"/>
                  </a:cubicBezTo>
                  <a:cubicBezTo>
                    <a:pt x="16734" y="-6640"/>
                    <a:pt x="-485" y="732"/>
                    <a:pt x="-485" y="732"/>
                  </a:cubicBezTo>
                  <a:lnTo>
                    <a:pt x="-485" y="732"/>
                  </a:lnTo>
                  <a:lnTo>
                    <a:pt x="38105" y="91766"/>
                  </a:lnTo>
                  <a:close/>
                </a:path>
              </a:pathLst>
            </a:custGeom>
            <a:gradFill>
              <a:gsLst>
                <a:gs pos="0">
                  <a:srgbClr val="FFFFFF">
                    <a:alpha val="0"/>
                  </a:srgbClr>
                </a:gs>
                <a:gs pos="80000">
                  <a:srgbClr val="000000"/>
                </a:gs>
              </a:gsLst>
              <a:lin ang="16200000" scaled="1"/>
            </a:gradFill>
            <a:ln w="1309" cap="flat">
              <a:noFill/>
              <a:prstDash val="solid"/>
              <a:miter/>
            </a:ln>
          </p:spPr>
          <p:txBody>
            <a:bodyPr rtlCol="0" anchor="ctr"/>
            <a:lstStyle/>
            <a:p>
              <a:endParaRPr lang="zh-CN" altLang="en-US"/>
            </a:p>
          </p:txBody>
        </p:sp>
        <p:sp>
          <p:nvSpPr>
            <p:cNvPr id="792" name="任意多边形: 形状 791">
              <a:extLst>
                <a:ext uri="{FF2B5EF4-FFF2-40B4-BE49-F238E27FC236}">
                  <a16:creationId xmlns:a16="http://schemas.microsoft.com/office/drawing/2014/main" id="{6C5EAB04-3441-DF1C-9C76-763FDBC3DD5A}"/>
                </a:ext>
              </a:extLst>
            </p:cNvPr>
            <p:cNvSpPr/>
            <p:nvPr/>
          </p:nvSpPr>
          <p:spPr>
            <a:xfrm>
              <a:off x="5620384" y="3391260"/>
              <a:ext cx="34962" cy="23321"/>
            </a:xfrm>
            <a:custGeom>
              <a:avLst/>
              <a:gdLst>
                <a:gd name="connsiteX0" fmla="*/ 34477 w 34962"/>
                <a:gd name="connsiteY0" fmla="*/ -59 h 23321"/>
                <a:gd name="connsiteX1" fmla="*/ 16996 w 34962"/>
                <a:gd name="connsiteY1" fmla="*/ 23263 h 23321"/>
                <a:gd name="connsiteX2" fmla="*/ -485 w 34962"/>
                <a:gd name="connsiteY2" fmla="*/ -59 h 23321"/>
              </a:gdLst>
              <a:ahLst/>
              <a:cxnLst>
                <a:cxn ang="0">
                  <a:pos x="connsiteX0" y="connsiteY0"/>
                </a:cxn>
                <a:cxn ang="0">
                  <a:pos x="connsiteX1" y="connsiteY1"/>
                </a:cxn>
                <a:cxn ang="0">
                  <a:pos x="connsiteX2" y="connsiteY2"/>
                </a:cxn>
              </a:cxnLst>
              <a:rect l="l" t="t" r="r" b="b"/>
              <a:pathLst>
                <a:path w="34962" h="23321">
                  <a:moveTo>
                    <a:pt x="34477" y="-59"/>
                  </a:moveTo>
                  <a:cubicBezTo>
                    <a:pt x="34477" y="12827"/>
                    <a:pt x="26621" y="23263"/>
                    <a:pt x="16996" y="23263"/>
                  </a:cubicBezTo>
                  <a:cubicBezTo>
                    <a:pt x="7372" y="23263"/>
                    <a:pt x="-485" y="12787"/>
                    <a:pt x="-485" y="-59"/>
                  </a:cubicBezTo>
                </a:path>
              </a:pathLst>
            </a:custGeom>
            <a:solidFill>
              <a:srgbClr val="39CE9C"/>
            </a:solidFill>
            <a:ln w="1309" cap="flat">
              <a:noFill/>
              <a:prstDash val="solid"/>
              <a:miter/>
            </a:ln>
          </p:spPr>
          <p:txBody>
            <a:bodyPr rtlCol="0" anchor="ctr"/>
            <a:lstStyle/>
            <a:p>
              <a:endParaRPr lang="zh-CN" altLang="en-US"/>
            </a:p>
          </p:txBody>
        </p:sp>
        <p:sp>
          <p:nvSpPr>
            <p:cNvPr id="793" name="任意多边形: 形状 792">
              <a:extLst>
                <a:ext uri="{FF2B5EF4-FFF2-40B4-BE49-F238E27FC236}">
                  <a16:creationId xmlns:a16="http://schemas.microsoft.com/office/drawing/2014/main" id="{C92733E9-7314-0D12-F16D-7D806BDAEAAF}"/>
                </a:ext>
              </a:extLst>
            </p:cNvPr>
            <p:cNvSpPr/>
            <p:nvPr/>
          </p:nvSpPr>
          <p:spPr>
            <a:xfrm>
              <a:off x="5611545" y="3391260"/>
              <a:ext cx="20060" cy="12492"/>
            </a:xfrm>
            <a:custGeom>
              <a:avLst/>
              <a:gdLst>
                <a:gd name="connsiteX0" fmla="*/ 16446 w 20060"/>
                <a:gd name="connsiteY0" fmla="*/ 12434 h 12492"/>
                <a:gd name="connsiteX1" fmla="*/ 14574 w 20060"/>
                <a:gd name="connsiteY1" fmla="*/ 10559 h 12492"/>
                <a:gd name="connsiteX2" fmla="*/ 15831 w 20060"/>
                <a:gd name="connsiteY2" fmla="*/ 8793 h 12492"/>
                <a:gd name="connsiteX3" fmla="*/ 15831 w 20060"/>
                <a:gd name="connsiteY3" fmla="*/ 3686 h 12492"/>
                <a:gd name="connsiteX4" fmla="*/ 5761 w 20060"/>
                <a:gd name="connsiteY4" fmla="*/ 3686 h 12492"/>
                <a:gd name="connsiteX5" fmla="*/ 3260 w 20060"/>
                <a:gd name="connsiteY5" fmla="*/ 6188 h 12492"/>
                <a:gd name="connsiteX6" fmla="*/ 5761 w 20060"/>
                <a:gd name="connsiteY6" fmla="*/ 8689 h 12492"/>
                <a:gd name="connsiteX7" fmla="*/ 7633 w 20060"/>
                <a:gd name="connsiteY7" fmla="*/ 10561 h 12492"/>
                <a:gd name="connsiteX8" fmla="*/ 5761 w 20060"/>
                <a:gd name="connsiteY8" fmla="*/ 12434 h 12492"/>
                <a:gd name="connsiteX9" fmla="*/ -485 w 20060"/>
                <a:gd name="connsiteY9" fmla="*/ 6188 h 12492"/>
                <a:gd name="connsiteX10" fmla="*/ 5761 w 20060"/>
                <a:gd name="connsiteY10" fmla="*/ -59 h 12492"/>
                <a:gd name="connsiteX11" fmla="*/ 16446 w 20060"/>
                <a:gd name="connsiteY11" fmla="*/ -59 h 12492"/>
                <a:gd name="connsiteX12" fmla="*/ 19576 w 20060"/>
                <a:gd name="connsiteY12" fmla="*/ 3058 h 12492"/>
                <a:gd name="connsiteX13" fmla="*/ 19576 w 20060"/>
                <a:gd name="connsiteY13" fmla="*/ 9370 h 12492"/>
                <a:gd name="connsiteX14" fmla="*/ 16446 w 20060"/>
                <a:gd name="connsiteY14" fmla="*/ 12434 h 1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060" h="12492">
                  <a:moveTo>
                    <a:pt x="16446" y="12434"/>
                  </a:moveTo>
                  <a:cubicBezTo>
                    <a:pt x="15411" y="12432"/>
                    <a:pt x="14574" y="11593"/>
                    <a:pt x="14574" y="10559"/>
                  </a:cubicBezTo>
                  <a:cubicBezTo>
                    <a:pt x="14574" y="9764"/>
                    <a:pt x="15084" y="9055"/>
                    <a:pt x="15831" y="8793"/>
                  </a:cubicBezTo>
                  <a:lnTo>
                    <a:pt x="15831" y="3686"/>
                  </a:lnTo>
                  <a:lnTo>
                    <a:pt x="5761" y="3686"/>
                  </a:lnTo>
                  <a:cubicBezTo>
                    <a:pt x="4386" y="3686"/>
                    <a:pt x="3260" y="4806"/>
                    <a:pt x="3260" y="6188"/>
                  </a:cubicBezTo>
                  <a:cubicBezTo>
                    <a:pt x="3260" y="7569"/>
                    <a:pt x="4373" y="8689"/>
                    <a:pt x="5761" y="8689"/>
                  </a:cubicBezTo>
                  <a:cubicBezTo>
                    <a:pt x="6796" y="8689"/>
                    <a:pt x="7633" y="9527"/>
                    <a:pt x="7633" y="10561"/>
                  </a:cubicBezTo>
                  <a:cubicBezTo>
                    <a:pt x="7633" y="11596"/>
                    <a:pt x="6796" y="12434"/>
                    <a:pt x="5761" y="12434"/>
                  </a:cubicBezTo>
                  <a:cubicBezTo>
                    <a:pt x="2317" y="12434"/>
                    <a:pt x="-485" y="9637"/>
                    <a:pt x="-485" y="6188"/>
                  </a:cubicBezTo>
                  <a:cubicBezTo>
                    <a:pt x="-485" y="2738"/>
                    <a:pt x="2317" y="-59"/>
                    <a:pt x="5761" y="-59"/>
                  </a:cubicBezTo>
                  <a:lnTo>
                    <a:pt x="16446" y="-59"/>
                  </a:lnTo>
                  <a:cubicBezTo>
                    <a:pt x="18175" y="-59"/>
                    <a:pt x="19563" y="1335"/>
                    <a:pt x="19576" y="3058"/>
                  </a:cubicBezTo>
                  <a:lnTo>
                    <a:pt x="19576" y="9370"/>
                  </a:lnTo>
                  <a:cubicBezTo>
                    <a:pt x="19537" y="11072"/>
                    <a:pt x="18149" y="12434"/>
                    <a:pt x="16446" y="12434"/>
                  </a:cubicBezTo>
                  <a:close/>
                </a:path>
              </a:pathLst>
            </a:custGeom>
            <a:solidFill>
              <a:srgbClr val="39CE9C"/>
            </a:solidFill>
            <a:ln w="1309" cap="flat">
              <a:noFill/>
              <a:prstDash val="solid"/>
              <a:miter/>
            </a:ln>
          </p:spPr>
          <p:txBody>
            <a:bodyPr rtlCol="0" anchor="ctr"/>
            <a:lstStyle/>
            <a:p>
              <a:endParaRPr lang="zh-CN" altLang="en-US"/>
            </a:p>
          </p:txBody>
        </p:sp>
        <p:sp>
          <p:nvSpPr>
            <p:cNvPr id="794" name="任意多边形: 形状 793">
              <a:extLst>
                <a:ext uri="{FF2B5EF4-FFF2-40B4-BE49-F238E27FC236}">
                  <a16:creationId xmlns:a16="http://schemas.microsoft.com/office/drawing/2014/main" id="{71BA5ECF-8D6D-74E0-916F-AB7A1B793C8B}"/>
                </a:ext>
              </a:extLst>
            </p:cNvPr>
            <p:cNvSpPr/>
            <p:nvPr/>
          </p:nvSpPr>
          <p:spPr>
            <a:xfrm>
              <a:off x="5620384" y="3389807"/>
              <a:ext cx="34962" cy="2907"/>
            </a:xfrm>
            <a:custGeom>
              <a:avLst/>
              <a:gdLst>
                <a:gd name="connsiteX0" fmla="*/ 34963 w 34962"/>
                <a:gd name="connsiteY0" fmla="*/ 1453 h 2907"/>
                <a:gd name="connsiteX1" fmla="*/ 17481 w 34962"/>
                <a:gd name="connsiteY1" fmla="*/ 2907 h 2907"/>
                <a:gd name="connsiteX2" fmla="*/ 0 w 34962"/>
                <a:gd name="connsiteY2" fmla="*/ 1453 h 2907"/>
                <a:gd name="connsiteX3" fmla="*/ 17481 w 34962"/>
                <a:gd name="connsiteY3" fmla="*/ 0 h 2907"/>
                <a:gd name="connsiteX4" fmla="*/ 34963 w 34962"/>
                <a:gd name="connsiteY4" fmla="*/ 1453 h 2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962" h="2907">
                  <a:moveTo>
                    <a:pt x="34963" y="1453"/>
                  </a:moveTo>
                  <a:cubicBezTo>
                    <a:pt x="34963" y="2256"/>
                    <a:pt x="27136" y="2907"/>
                    <a:pt x="17481" y="2907"/>
                  </a:cubicBezTo>
                  <a:cubicBezTo>
                    <a:pt x="7826" y="2907"/>
                    <a:pt x="0" y="2256"/>
                    <a:pt x="0" y="1453"/>
                  </a:cubicBezTo>
                  <a:cubicBezTo>
                    <a:pt x="0" y="651"/>
                    <a:pt x="7826" y="0"/>
                    <a:pt x="17481" y="0"/>
                  </a:cubicBezTo>
                  <a:cubicBezTo>
                    <a:pt x="27136" y="0"/>
                    <a:pt x="34963" y="651"/>
                    <a:pt x="34963" y="1453"/>
                  </a:cubicBezTo>
                  <a:close/>
                </a:path>
              </a:pathLst>
            </a:custGeom>
            <a:solidFill>
              <a:srgbClr val="28BC9F"/>
            </a:solidFill>
            <a:ln w="1309" cap="flat">
              <a:noFill/>
              <a:prstDash val="solid"/>
              <a:miter/>
            </a:ln>
          </p:spPr>
          <p:txBody>
            <a:bodyPr rtlCol="0" anchor="ctr"/>
            <a:lstStyle/>
            <a:p>
              <a:endParaRPr lang="zh-CN" altLang="en-US"/>
            </a:p>
          </p:txBody>
        </p:sp>
        <p:sp>
          <p:nvSpPr>
            <p:cNvPr id="795" name="任意多边形: 形状 794">
              <a:extLst>
                <a:ext uri="{FF2B5EF4-FFF2-40B4-BE49-F238E27FC236}">
                  <a16:creationId xmlns:a16="http://schemas.microsoft.com/office/drawing/2014/main" id="{FB7EABA6-99F0-6E4A-5DE7-6D66CB460990}"/>
                </a:ext>
              </a:extLst>
            </p:cNvPr>
            <p:cNvSpPr/>
            <p:nvPr/>
          </p:nvSpPr>
          <p:spPr>
            <a:xfrm>
              <a:off x="6294602" y="3507410"/>
              <a:ext cx="142941" cy="266528"/>
            </a:xfrm>
            <a:custGeom>
              <a:avLst/>
              <a:gdLst>
                <a:gd name="connsiteX0" fmla="*/ 29542 w 142941"/>
                <a:gd name="connsiteY0" fmla="*/ 0 h 266528"/>
                <a:gd name="connsiteX1" fmla="*/ 113505 w 142941"/>
                <a:gd name="connsiteY1" fmla="*/ 0 h 266528"/>
                <a:gd name="connsiteX2" fmla="*/ 142942 w 142941"/>
                <a:gd name="connsiteY2" fmla="*/ 29437 h 266528"/>
                <a:gd name="connsiteX3" fmla="*/ 142942 w 142941"/>
                <a:gd name="connsiteY3" fmla="*/ 265219 h 266528"/>
                <a:gd name="connsiteX4" fmla="*/ 141632 w 142941"/>
                <a:gd name="connsiteY4" fmla="*/ 266529 h 266528"/>
                <a:gd name="connsiteX5" fmla="*/ 1309 w 142941"/>
                <a:gd name="connsiteY5" fmla="*/ 266529 h 266528"/>
                <a:gd name="connsiteX6" fmla="*/ 0 w 142941"/>
                <a:gd name="connsiteY6" fmla="*/ 265219 h 266528"/>
                <a:gd name="connsiteX7" fmla="*/ 0 w 142941"/>
                <a:gd name="connsiteY7" fmla="*/ 29437 h 266528"/>
                <a:gd name="connsiteX8" fmla="*/ 29437 w 142941"/>
                <a:gd name="connsiteY8" fmla="*/ 0 h 266528"/>
                <a:gd name="connsiteX9" fmla="*/ 29542 w 142941"/>
                <a:gd name="connsiteY9" fmla="*/ 0 h 266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2941" h="266528">
                  <a:moveTo>
                    <a:pt x="29542" y="0"/>
                  </a:moveTo>
                  <a:lnTo>
                    <a:pt x="113505" y="0"/>
                  </a:lnTo>
                  <a:cubicBezTo>
                    <a:pt x="129768" y="0"/>
                    <a:pt x="142942" y="13180"/>
                    <a:pt x="142942" y="29437"/>
                  </a:cubicBezTo>
                  <a:lnTo>
                    <a:pt x="142942" y="265219"/>
                  </a:lnTo>
                  <a:cubicBezTo>
                    <a:pt x="142942" y="265942"/>
                    <a:pt x="142352" y="266529"/>
                    <a:pt x="141632" y="266529"/>
                  </a:cubicBezTo>
                  <a:lnTo>
                    <a:pt x="1309" y="266529"/>
                  </a:lnTo>
                  <a:cubicBezTo>
                    <a:pt x="590" y="266529"/>
                    <a:pt x="0" y="265942"/>
                    <a:pt x="0" y="265219"/>
                  </a:cubicBezTo>
                  <a:lnTo>
                    <a:pt x="0" y="29437"/>
                  </a:lnTo>
                  <a:cubicBezTo>
                    <a:pt x="0" y="13180"/>
                    <a:pt x="13173" y="0"/>
                    <a:pt x="29437" y="0"/>
                  </a:cubicBezTo>
                  <a:cubicBezTo>
                    <a:pt x="29476" y="0"/>
                    <a:pt x="29502" y="0"/>
                    <a:pt x="29542" y="0"/>
                  </a:cubicBezTo>
                  <a:close/>
                </a:path>
              </a:pathLst>
            </a:custGeom>
            <a:gradFill>
              <a:gsLst>
                <a:gs pos="1000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796" name="任意多边形: 形状 795">
              <a:extLst>
                <a:ext uri="{FF2B5EF4-FFF2-40B4-BE49-F238E27FC236}">
                  <a16:creationId xmlns:a16="http://schemas.microsoft.com/office/drawing/2014/main" id="{2FF21C0D-44E1-0C25-CB8B-1E45D9267FD8}"/>
                </a:ext>
              </a:extLst>
            </p:cNvPr>
            <p:cNvSpPr/>
            <p:nvPr/>
          </p:nvSpPr>
          <p:spPr>
            <a:xfrm>
              <a:off x="6380424" y="3507410"/>
              <a:ext cx="142901" cy="266528"/>
            </a:xfrm>
            <a:custGeom>
              <a:avLst/>
              <a:gdLst>
                <a:gd name="connsiteX0" fmla="*/ 29502 w 142901"/>
                <a:gd name="connsiteY0" fmla="*/ 0 h 266528"/>
                <a:gd name="connsiteX1" fmla="*/ 113465 w 142901"/>
                <a:gd name="connsiteY1" fmla="*/ 0 h 266528"/>
                <a:gd name="connsiteX2" fmla="*/ 142902 w 142901"/>
                <a:gd name="connsiteY2" fmla="*/ 29437 h 266528"/>
                <a:gd name="connsiteX3" fmla="*/ 142902 w 142901"/>
                <a:gd name="connsiteY3" fmla="*/ 265219 h 266528"/>
                <a:gd name="connsiteX4" fmla="*/ 141592 w 142901"/>
                <a:gd name="connsiteY4" fmla="*/ 266529 h 266528"/>
                <a:gd name="connsiteX5" fmla="*/ 1309 w 142901"/>
                <a:gd name="connsiteY5" fmla="*/ 266529 h 266528"/>
                <a:gd name="connsiteX6" fmla="*/ 0 w 142901"/>
                <a:gd name="connsiteY6" fmla="*/ 265219 h 266528"/>
                <a:gd name="connsiteX7" fmla="*/ 0 w 142901"/>
                <a:gd name="connsiteY7" fmla="*/ 29437 h 266528"/>
                <a:gd name="connsiteX8" fmla="*/ 29437 w 142901"/>
                <a:gd name="connsiteY8" fmla="*/ 0 h 266528"/>
                <a:gd name="connsiteX9" fmla="*/ 29502 w 142901"/>
                <a:gd name="connsiteY9" fmla="*/ 0 h 266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2901" h="266528">
                  <a:moveTo>
                    <a:pt x="29502" y="0"/>
                  </a:moveTo>
                  <a:lnTo>
                    <a:pt x="113465" y="0"/>
                  </a:lnTo>
                  <a:cubicBezTo>
                    <a:pt x="129729" y="0"/>
                    <a:pt x="142902" y="13180"/>
                    <a:pt x="142902" y="29437"/>
                  </a:cubicBezTo>
                  <a:lnTo>
                    <a:pt x="142902" y="265219"/>
                  </a:lnTo>
                  <a:cubicBezTo>
                    <a:pt x="142902" y="265942"/>
                    <a:pt x="142313" y="266529"/>
                    <a:pt x="141592" y="266529"/>
                  </a:cubicBezTo>
                  <a:lnTo>
                    <a:pt x="1309" y="266529"/>
                  </a:lnTo>
                  <a:cubicBezTo>
                    <a:pt x="590" y="266529"/>
                    <a:pt x="0" y="265942"/>
                    <a:pt x="0" y="265219"/>
                  </a:cubicBezTo>
                  <a:lnTo>
                    <a:pt x="0" y="29437"/>
                  </a:lnTo>
                  <a:cubicBezTo>
                    <a:pt x="0" y="13180"/>
                    <a:pt x="13173" y="0"/>
                    <a:pt x="29437" y="0"/>
                  </a:cubicBezTo>
                  <a:cubicBezTo>
                    <a:pt x="29463" y="0"/>
                    <a:pt x="29476" y="0"/>
                    <a:pt x="29502" y="0"/>
                  </a:cubicBezTo>
                  <a:close/>
                </a:path>
              </a:pathLst>
            </a:custGeom>
            <a:gradFill>
              <a:gsLst>
                <a:gs pos="1000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797" name="任意多边形: 形状 796">
              <a:extLst>
                <a:ext uri="{FF2B5EF4-FFF2-40B4-BE49-F238E27FC236}">
                  <a16:creationId xmlns:a16="http://schemas.microsoft.com/office/drawing/2014/main" id="{F8A07D6C-A536-47CF-738E-A216B894683A}"/>
                </a:ext>
              </a:extLst>
            </p:cNvPr>
            <p:cNvSpPr/>
            <p:nvPr/>
          </p:nvSpPr>
          <p:spPr>
            <a:xfrm>
              <a:off x="6461045" y="3489253"/>
              <a:ext cx="75407" cy="217929"/>
            </a:xfrm>
            <a:custGeom>
              <a:avLst/>
              <a:gdLst>
                <a:gd name="connsiteX0" fmla="*/ 18112 w 75407"/>
                <a:gd name="connsiteY0" fmla="*/ 38461 h 217929"/>
                <a:gd name="connsiteX1" fmla="*/ 13713 w 75407"/>
                <a:gd name="connsiteY1" fmla="*/ 48124 h 217929"/>
                <a:gd name="connsiteX2" fmla="*/ 13948 w 75407"/>
                <a:gd name="connsiteY2" fmla="*/ 59203 h 217929"/>
                <a:gd name="connsiteX3" fmla="*/ 16567 w 75407"/>
                <a:gd name="connsiteY3" fmla="*/ 64440 h 217929"/>
                <a:gd name="connsiteX4" fmla="*/ 14747 w 75407"/>
                <a:gd name="connsiteY4" fmla="*/ 75558 h 217929"/>
                <a:gd name="connsiteX5" fmla="*/ 9391 w 75407"/>
                <a:gd name="connsiteY5" fmla="*/ 80796 h 217929"/>
                <a:gd name="connsiteX6" fmla="*/ -194 w 75407"/>
                <a:gd name="connsiteY6" fmla="*/ 108857 h 217929"/>
                <a:gd name="connsiteX7" fmla="*/ -194 w 75407"/>
                <a:gd name="connsiteY7" fmla="*/ 108857 h 217929"/>
                <a:gd name="connsiteX8" fmla="*/ 8461 w 75407"/>
                <a:gd name="connsiteY8" fmla="*/ 120538 h 217929"/>
                <a:gd name="connsiteX9" fmla="*/ 8461 w 75407"/>
                <a:gd name="connsiteY9" fmla="*/ 120538 h 217929"/>
                <a:gd name="connsiteX10" fmla="*/ 15506 w 75407"/>
                <a:gd name="connsiteY10" fmla="*/ 139179 h 217929"/>
                <a:gd name="connsiteX11" fmla="*/ 15480 w 75407"/>
                <a:gd name="connsiteY11" fmla="*/ 139224 h 217929"/>
                <a:gd name="connsiteX12" fmla="*/ 12796 w 75407"/>
                <a:gd name="connsiteY12" fmla="*/ 145130 h 217929"/>
                <a:gd name="connsiteX13" fmla="*/ 8016 w 75407"/>
                <a:gd name="connsiteY13" fmla="*/ 164772 h 217929"/>
                <a:gd name="connsiteX14" fmla="*/ 8016 w 75407"/>
                <a:gd name="connsiteY14" fmla="*/ 164772 h 217929"/>
                <a:gd name="connsiteX15" fmla="*/ 14878 w 75407"/>
                <a:gd name="connsiteY15" fmla="*/ 192663 h 217929"/>
                <a:gd name="connsiteX16" fmla="*/ 24935 w 75407"/>
                <a:gd name="connsiteY16" fmla="*/ 209686 h 217929"/>
                <a:gd name="connsiteX17" fmla="*/ 42940 w 75407"/>
                <a:gd name="connsiteY17" fmla="*/ 217870 h 217929"/>
                <a:gd name="connsiteX18" fmla="*/ 61705 w 75407"/>
                <a:gd name="connsiteY18" fmla="*/ 183916 h 217929"/>
                <a:gd name="connsiteX19" fmla="*/ 60775 w 75407"/>
                <a:gd name="connsiteY19" fmla="*/ 122869 h 217929"/>
                <a:gd name="connsiteX20" fmla="*/ 60775 w 75407"/>
                <a:gd name="connsiteY20" fmla="*/ 122869 h 217929"/>
                <a:gd name="connsiteX21" fmla="*/ 63564 w 75407"/>
                <a:gd name="connsiteY21" fmla="*/ 95854 h 217929"/>
                <a:gd name="connsiteX22" fmla="*/ 66183 w 75407"/>
                <a:gd name="connsiteY22" fmla="*/ 92987 h 217929"/>
                <a:gd name="connsiteX23" fmla="*/ 74642 w 75407"/>
                <a:gd name="connsiteY23" fmla="*/ 72742 h 217929"/>
                <a:gd name="connsiteX24" fmla="*/ 74904 w 75407"/>
                <a:gd name="connsiteY24" fmla="*/ 67793 h 217929"/>
                <a:gd name="connsiteX25" fmla="*/ 64323 w 75407"/>
                <a:gd name="connsiteY25" fmla="*/ 53847 h 217929"/>
                <a:gd name="connsiteX26" fmla="*/ 55982 w 75407"/>
                <a:gd name="connsiteY26" fmla="*/ 51974 h 217929"/>
                <a:gd name="connsiteX27" fmla="*/ 50391 w 75407"/>
                <a:gd name="connsiteY27" fmla="*/ 43319 h 217929"/>
                <a:gd name="connsiteX28" fmla="*/ 52630 w 75407"/>
                <a:gd name="connsiteY28" fmla="*/ 32385 h 217929"/>
                <a:gd name="connsiteX29" fmla="*/ 40242 w 75407"/>
                <a:gd name="connsiteY29" fmla="*/ 2581 h 217929"/>
                <a:gd name="connsiteX30" fmla="*/ 40006 w 75407"/>
                <a:gd name="connsiteY30" fmla="*/ 2424 h 217929"/>
                <a:gd name="connsiteX31" fmla="*/ 18846 w 75407"/>
                <a:gd name="connsiteY31" fmla="*/ 6887 h 217929"/>
                <a:gd name="connsiteX32" fmla="*/ 17745 w 75407"/>
                <a:gd name="connsiteY32" fmla="*/ 8880 h 217929"/>
                <a:gd name="connsiteX33" fmla="*/ 17745 w 75407"/>
                <a:gd name="connsiteY33" fmla="*/ 8880 h 217929"/>
                <a:gd name="connsiteX34" fmla="*/ 16436 w 75407"/>
                <a:gd name="connsiteY34" fmla="*/ 24842 h 217929"/>
                <a:gd name="connsiteX35" fmla="*/ 18623 w 75407"/>
                <a:gd name="connsiteY35" fmla="*/ 32882 h 217929"/>
                <a:gd name="connsiteX36" fmla="*/ 18112 w 75407"/>
                <a:gd name="connsiteY36" fmla="*/ 38461 h 217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75407" h="217929">
                  <a:moveTo>
                    <a:pt x="18112" y="38461"/>
                  </a:moveTo>
                  <a:lnTo>
                    <a:pt x="13713" y="48124"/>
                  </a:lnTo>
                  <a:cubicBezTo>
                    <a:pt x="12115" y="51663"/>
                    <a:pt x="12194" y="55736"/>
                    <a:pt x="13948" y="59203"/>
                  </a:cubicBezTo>
                  <a:lnTo>
                    <a:pt x="16567" y="64440"/>
                  </a:lnTo>
                  <a:cubicBezTo>
                    <a:pt x="18426" y="68150"/>
                    <a:pt x="17694" y="72635"/>
                    <a:pt x="14747" y="75558"/>
                  </a:cubicBezTo>
                  <a:lnTo>
                    <a:pt x="9391" y="80796"/>
                  </a:lnTo>
                  <a:cubicBezTo>
                    <a:pt x="1980" y="88132"/>
                    <a:pt x="-1569" y="98518"/>
                    <a:pt x="-194" y="108857"/>
                  </a:cubicBezTo>
                  <a:lnTo>
                    <a:pt x="-194" y="108857"/>
                  </a:lnTo>
                  <a:cubicBezTo>
                    <a:pt x="487" y="113980"/>
                    <a:pt x="3761" y="118392"/>
                    <a:pt x="8461" y="120538"/>
                  </a:cubicBezTo>
                  <a:lnTo>
                    <a:pt x="8461" y="120538"/>
                  </a:lnTo>
                  <a:cubicBezTo>
                    <a:pt x="15559" y="123742"/>
                    <a:pt x="18701" y="132087"/>
                    <a:pt x="15506" y="139179"/>
                  </a:cubicBezTo>
                  <a:cubicBezTo>
                    <a:pt x="15493" y="139194"/>
                    <a:pt x="15493" y="139210"/>
                    <a:pt x="15480" y="139224"/>
                  </a:cubicBezTo>
                  <a:lnTo>
                    <a:pt x="12796" y="145130"/>
                  </a:lnTo>
                  <a:cubicBezTo>
                    <a:pt x="9981" y="151320"/>
                    <a:pt x="8370" y="157982"/>
                    <a:pt x="8016" y="164772"/>
                  </a:cubicBezTo>
                  <a:lnTo>
                    <a:pt x="8016" y="164772"/>
                  </a:lnTo>
                  <a:cubicBezTo>
                    <a:pt x="7506" y="174542"/>
                    <a:pt x="9889" y="184246"/>
                    <a:pt x="14878" y="192663"/>
                  </a:cubicBezTo>
                  <a:lnTo>
                    <a:pt x="24935" y="209686"/>
                  </a:lnTo>
                  <a:lnTo>
                    <a:pt x="42940" y="217870"/>
                  </a:lnTo>
                  <a:lnTo>
                    <a:pt x="61705" y="183916"/>
                  </a:lnTo>
                  <a:cubicBezTo>
                    <a:pt x="72245" y="164842"/>
                    <a:pt x="71892" y="141612"/>
                    <a:pt x="60775" y="122869"/>
                  </a:cubicBezTo>
                  <a:lnTo>
                    <a:pt x="60775" y="122869"/>
                  </a:lnTo>
                  <a:cubicBezTo>
                    <a:pt x="55655" y="114233"/>
                    <a:pt x="56781" y="103261"/>
                    <a:pt x="63564" y="95854"/>
                  </a:cubicBezTo>
                  <a:lnTo>
                    <a:pt x="66183" y="92987"/>
                  </a:lnTo>
                  <a:cubicBezTo>
                    <a:pt x="71263" y="87425"/>
                    <a:pt x="74262" y="80268"/>
                    <a:pt x="74642" y="72742"/>
                  </a:cubicBezTo>
                  <a:lnTo>
                    <a:pt x="74904" y="67793"/>
                  </a:lnTo>
                  <a:cubicBezTo>
                    <a:pt x="75244" y="61188"/>
                    <a:pt x="70779" y="55299"/>
                    <a:pt x="64323" y="53847"/>
                  </a:cubicBezTo>
                  <a:lnTo>
                    <a:pt x="55982" y="51974"/>
                  </a:lnTo>
                  <a:cubicBezTo>
                    <a:pt x="52080" y="51086"/>
                    <a:pt x="49592" y="47243"/>
                    <a:pt x="50391" y="43319"/>
                  </a:cubicBezTo>
                  <a:lnTo>
                    <a:pt x="52630" y="32385"/>
                  </a:lnTo>
                  <a:cubicBezTo>
                    <a:pt x="54974" y="20852"/>
                    <a:pt x="50077" y="9053"/>
                    <a:pt x="40242" y="2581"/>
                  </a:cubicBezTo>
                  <a:lnTo>
                    <a:pt x="40006" y="2424"/>
                  </a:lnTo>
                  <a:cubicBezTo>
                    <a:pt x="32935" y="-2188"/>
                    <a:pt x="23455" y="-190"/>
                    <a:pt x="18846" y="6887"/>
                  </a:cubicBezTo>
                  <a:cubicBezTo>
                    <a:pt x="18426" y="7523"/>
                    <a:pt x="18060" y="8190"/>
                    <a:pt x="17745" y="8880"/>
                  </a:cubicBezTo>
                  <a:lnTo>
                    <a:pt x="17745" y="8880"/>
                  </a:lnTo>
                  <a:cubicBezTo>
                    <a:pt x="15454" y="13885"/>
                    <a:pt x="14996" y="19531"/>
                    <a:pt x="16436" y="24842"/>
                  </a:cubicBezTo>
                  <a:lnTo>
                    <a:pt x="18623" y="32882"/>
                  </a:lnTo>
                  <a:cubicBezTo>
                    <a:pt x="19094" y="34746"/>
                    <a:pt x="18911" y="36714"/>
                    <a:pt x="18112" y="38461"/>
                  </a:cubicBezTo>
                  <a:close/>
                </a:path>
              </a:pathLst>
            </a:custGeom>
            <a:gradFill>
              <a:gsLst>
                <a:gs pos="0">
                  <a:srgbClr val="ABCF9C"/>
                </a:gs>
                <a:gs pos="25000">
                  <a:srgbClr val="84BC93"/>
                </a:gs>
                <a:gs pos="82000">
                  <a:srgbClr val="228B7D"/>
                </a:gs>
                <a:gs pos="100000">
                  <a:srgbClr val="007A75"/>
                </a:gs>
              </a:gsLst>
              <a:lin ang="5931487" scaled="1"/>
            </a:gradFill>
            <a:ln w="1309" cap="flat">
              <a:noFill/>
              <a:prstDash val="solid"/>
              <a:miter/>
            </a:ln>
          </p:spPr>
          <p:txBody>
            <a:bodyPr rtlCol="0" anchor="ctr"/>
            <a:lstStyle/>
            <a:p>
              <a:endParaRPr lang="zh-CN" altLang="en-US"/>
            </a:p>
          </p:txBody>
        </p:sp>
        <p:sp>
          <p:nvSpPr>
            <p:cNvPr id="798" name="任意多边形: 形状 797">
              <a:extLst>
                <a:ext uri="{FF2B5EF4-FFF2-40B4-BE49-F238E27FC236}">
                  <a16:creationId xmlns:a16="http://schemas.microsoft.com/office/drawing/2014/main" id="{682E4222-1403-301A-C562-00F996A1FE22}"/>
                </a:ext>
              </a:extLst>
            </p:cNvPr>
            <p:cNvSpPr/>
            <p:nvPr/>
          </p:nvSpPr>
          <p:spPr>
            <a:xfrm>
              <a:off x="6491916" y="3490590"/>
              <a:ext cx="44536" cy="216526"/>
            </a:xfrm>
            <a:custGeom>
              <a:avLst/>
              <a:gdLst>
                <a:gd name="connsiteX0" fmla="*/ 29930 w 44536"/>
                <a:gd name="connsiteY0" fmla="*/ 121505 h 216526"/>
                <a:gd name="connsiteX1" fmla="*/ 32693 w 44536"/>
                <a:gd name="connsiteY1" fmla="*/ 94438 h 216526"/>
                <a:gd name="connsiteX2" fmla="*/ 35312 w 44536"/>
                <a:gd name="connsiteY2" fmla="*/ 91571 h 216526"/>
                <a:gd name="connsiteX3" fmla="*/ 43771 w 44536"/>
                <a:gd name="connsiteY3" fmla="*/ 71326 h 216526"/>
                <a:gd name="connsiteX4" fmla="*/ 44033 w 44536"/>
                <a:gd name="connsiteY4" fmla="*/ 66377 h 216526"/>
                <a:gd name="connsiteX5" fmla="*/ 33453 w 44536"/>
                <a:gd name="connsiteY5" fmla="*/ 52431 h 216526"/>
                <a:gd name="connsiteX6" fmla="*/ 25111 w 44536"/>
                <a:gd name="connsiteY6" fmla="*/ 50558 h 216526"/>
                <a:gd name="connsiteX7" fmla="*/ 19520 w 44536"/>
                <a:gd name="connsiteY7" fmla="*/ 41903 h 216526"/>
                <a:gd name="connsiteX8" fmla="*/ 21759 w 44536"/>
                <a:gd name="connsiteY8" fmla="*/ 30969 h 216526"/>
                <a:gd name="connsiteX9" fmla="*/ 9371 w 44536"/>
                <a:gd name="connsiteY9" fmla="*/ 1165 h 216526"/>
                <a:gd name="connsiteX10" fmla="*/ 9136 w 44536"/>
                <a:gd name="connsiteY10" fmla="*/ 1008 h 216526"/>
                <a:gd name="connsiteX11" fmla="*/ 9031 w 44536"/>
                <a:gd name="connsiteY11" fmla="*/ 943 h 216526"/>
                <a:gd name="connsiteX12" fmla="*/ 520 w 44536"/>
                <a:gd name="connsiteY12" fmla="*/ 2733 h 216526"/>
                <a:gd name="connsiteX13" fmla="*/ -423 w 44536"/>
                <a:gd name="connsiteY13" fmla="*/ 6979 h 216526"/>
                <a:gd name="connsiteX14" fmla="*/ 3505 w 44536"/>
                <a:gd name="connsiteY14" fmla="*/ 34688 h 216526"/>
                <a:gd name="connsiteX15" fmla="*/ 3715 w 44536"/>
                <a:gd name="connsiteY15" fmla="*/ 43199 h 216526"/>
                <a:gd name="connsiteX16" fmla="*/ 2313 w 44536"/>
                <a:gd name="connsiteY16" fmla="*/ 58323 h 216526"/>
                <a:gd name="connsiteX17" fmla="*/ 6425 w 44536"/>
                <a:gd name="connsiteY17" fmla="*/ 69860 h 216526"/>
                <a:gd name="connsiteX18" fmla="*/ 6425 w 44536"/>
                <a:gd name="connsiteY18" fmla="*/ 69860 h 216526"/>
                <a:gd name="connsiteX19" fmla="*/ 8834 w 44536"/>
                <a:gd name="connsiteY19" fmla="*/ 91021 h 216526"/>
                <a:gd name="connsiteX20" fmla="*/ 8834 w 44536"/>
                <a:gd name="connsiteY20" fmla="*/ 91021 h 216526"/>
                <a:gd name="connsiteX21" fmla="*/ 3597 w 44536"/>
                <a:gd name="connsiteY21" fmla="*/ 132924 h 216526"/>
                <a:gd name="connsiteX22" fmla="*/ 3597 w 44536"/>
                <a:gd name="connsiteY22" fmla="*/ 132924 h 216526"/>
                <a:gd name="connsiteX23" fmla="*/ 4697 w 44536"/>
                <a:gd name="connsiteY23" fmla="*/ 146935 h 216526"/>
                <a:gd name="connsiteX24" fmla="*/ 153 w 44536"/>
                <a:gd name="connsiteY24" fmla="*/ 178231 h 216526"/>
                <a:gd name="connsiteX25" fmla="*/ 1580 w 44536"/>
                <a:gd name="connsiteY25" fmla="*/ 211714 h 216526"/>
                <a:gd name="connsiteX26" fmla="*/ 12056 w 44536"/>
                <a:gd name="connsiteY26" fmla="*/ 216468 h 216526"/>
                <a:gd name="connsiteX27" fmla="*/ 30820 w 44536"/>
                <a:gd name="connsiteY27" fmla="*/ 182513 h 216526"/>
                <a:gd name="connsiteX28" fmla="*/ 29930 w 44536"/>
                <a:gd name="connsiteY28" fmla="*/ 121505 h 216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4536" h="216526">
                  <a:moveTo>
                    <a:pt x="29930" y="121505"/>
                  </a:moveTo>
                  <a:cubicBezTo>
                    <a:pt x="24784" y="112859"/>
                    <a:pt x="25910" y="101867"/>
                    <a:pt x="32693" y="94438"/>
                  </a:cubicBezTo>
                  <a:lnTo>
                    <a:pt x="35312" y="91571"/>
                  </a:lnTo>
                  <a:cubicBezTo>
                    <a:pt x="40393" y="86009"/>
                    <a:pt x="43391" y="78852"/>
                    <a:pt x="43771" y="71326"/>
                  </a:cubicBezTo>
                  <a:lnTo>
                    <a:pt x="44033" y="66377"/>
                  </a:lnTo>
                  <a:cubicBezTo>
                    <a:pt x="44373" y="59772"/>
                    <a:pt x="39908" y="53883"/>
                    <a:pt x="33453" y="52431"/>
                  </a:cubicBezTo>
                  <a:lnTo>
                    <a:pt x="25111" y="50558"/>
                  </a:lnTo>
                  <a:cubicBezTo>
                    <a:pt x="21209" y="49670"/>
                    <a:pt x="18721" y="45827"/>
                    <a:pt x="19520" y="41903"/>
                  </a:cubicBezTo>
                  <a:lnTo>
                    <a:pt x="21759" y="30969"/>
                  </a:lnTo>
                  <a:cubicBezTo>
                    <a:pt x="24103" y="19436"/>
                    <a:pt x="19206" y="7637"/>
                    <a:pt x="9371" y="1165"/>
                  </a:cubicBezTo>
                  <a:lnTo>
                    <a:pt x="9136" y="1008"/>
                  </a:lnTo>
                  <a:lnTo>
                    <a:pt x="9031" y="943"/>
                  </a:lnTo>
                  <a:cubicBezTo>
                    <a:pt x="6189" y="-916"/>
                    <a:pt x="2366" y="-113"/>
                    <a:pt x="520" y="2733"/>
                  </a:cubicBezTo>
                  <a:cubicBezTo>
                    <a:pt x="-306" y="3987"/>
                    <a:pt x="-633" y="5497"/>
                    <a:pt x="-423" y="6979"/>
                  </a:cubicBezTo>
                  <a:lnTo>
                    <a:pt x="3505" y="34688"/>
                  </a:lnTo>
                  <a:cubicBezTo>
                    <a:pt x="3911" y="37507"/>
                    <a:pt x="3976" y="40364"/>
                    <a:pt x="3715" y="43199"/>
                  </a:cubicBezTo>
                  <a:lnTo>
                    <a:pt x="2313" y="58323"/>
                  </a:lnTo>
                  <a:cubicBezTo>
                    <a:pt x="1894" y="62590"/>
                    <a:pt x="3400" y="66818"/>
                    <a:pt x="6425" y="69860"/>
                  </a:cubicBezTo>
                  <a:lnTo>
                    <a:pt x="6425" y="69860"/>
                  </a:lnTo>
                  <a:cubicBezTo>
                    <a:pt x="12004" y="75518"/>
                    <a:pt x="12999" y="84253"/>
                    <a:pt x="8834" y="91021"/>
                  </a:cubicBezTo>
                  <a:lnTo>
                    <a:pt x="8834" y="91021"/>
                  </a:lnTo>
                  <a:cubicBezTo>
                    <a:pt x="1122" y="103579"/>
                    <a:pt x="-790" y="118855"/>
                    <a:pt x="3597" y="132924"/>
                  </a:cubicBezTo>
                  <a:lnTo>
                    <a:pt x="3597" y="132924"/>
                  </a:lnTo>
                  <a:cubicBezTo>
                    <a:pt x="4998" y="137454"/>
                    <a:pt x="5378" y="142241"/>
                    <a:pt x="4697" y="146935"/>
                  </a:cubicBezTo>
                  <a:lnTo>
                    <a:pt x="153" y="178231"/>
                  </a:lnTo>
                  <a:lnTo>
                    <a:pt x="1580" y="211714"/>
                  </a:lnTo>
                  <a:lnTo>
                    <a:pt x="12056" y="216468"/>
                  </a:lnTo>
                  <a:lnTo>
                    <a:pt x="30820" y="182513"/>
                  </a:lnTo>
                  <a:cubicBezTo>
                    <a:pt x="41362" y="163456"/>
                    <a:pt x="41021" y="140246"/>
                    <a:pt x="29930" y="121505"/>
                  </a:cubicBezTo>
                  <a:close/>
                </a:path>
              </a:pathLst>
            </a:custGeom>
            <a:gradFill>
              <a:gsLst>
                <a:gs pos="0">
                  <a:srgbClr val="ABCF9C"/>
                </a:gs>
                <a:gs pos="25000">
                  <a:srgbClr val="84BC93"/>
                </a:gs>
                <a:gs pos="82000">
                  <a:srgbClr val="228B7D"/>
                </a:gs>
                <a:gs pos="100000">
                  <a:srgbClr val="007A75"/>
                </a:gs>
              </a:gsLst>
              <a:lin ang="5250993" scaled="1"/>
            </a:gradFill>
            <a:ln w="1309" cap="flat">
              <a:noFill/>
              <a:prstDash val="solid"/>
              <a:miter/>
            </a:ln>
          </p:spPr>
          <p:txBody>
            <a:bodyPr rtlCol="0" anchor="ctr"/>
            <a:lstStyle/>
            <a:p>
              <a:endParaRPr lang="zh-CN" altLang="en-US"/>
            </a:p>
          </p:txBody>
        </p:sp>
        <p:sp>
          <p:nvSpPr>
            <p:cNvPr id="799" name="任意多边形: 形状 798">
              <a:extLst>
                <a:ext uri="{FF2B5EF4-FFF2-40B4-BE49-F238E27FC236}">
                  <a16:creationId xmlns:a16="http://schemas.microsoft.com/office/drawing/2014/main" id="{7C41CF79-CC8F-7608-1743-B1E01FDB5163}"/>
                </a:ext>
              </a:extLst>
            </p:cNvPr>
            <p:cNvSpPr/>
            <p:nvPr/>
          </p:nvSpPr>
          <p:spPr>
            <a:xfrm>
              <a:off x="6471956" y="3512687"/>
              <a:ext cx="48738" cy="189807"/>
            </a:xfrm>
            <a:custGeom>
              <a:avLst/>
              <a:gdLst>
                <a:gd name="connsiteX0" fmla="*/ 23950 w 48738"/>
                <a:gd name="connsiteY0" fmla="*/ 11858 h 189807"/>
                <a:gd name="connsiteX1" fmla="*/ 25050 w 48738"/>
                <a:gd name="connsiteY1" fmla="*/ 23878 h 189807"/>
                <a:gd name="connsiteX2" fmla="*/ 23740 w 48738"/>
                <a:gd name="connsiteY2" fmla="*/ 35860 h 189807"/>
                <a:gd name="connsiteX3" fmla="*/ 22431 w 48738"/>
                <a:gd name="connsiteY3" fmla="*/ 47645 h 189807"/>
                <a:gd name="connsiteX4" fmla="*/ 24133 w 48738"/>
                <a:gd name="connsiteY4" fmla="*/ 59234 h 189807"/>
                <a:gd name="connsiteX5" fmla="*/ 26529 w 48738"/>
                <a:gd name="connsiteY5" fmla="*/ 71019 h 189807"/>
                <a:gd name="connsiteX6" fmla="*/ 28585 w 48738"/>
                <a:gd name="connsiteY6" fmla="*/ 81168 h 189807"/>
                <a:gd name="connsiteX7" fmla="*/ 31688 w 48738"/>
                <a:gd name="connsiteY7" fmla="*/ 75629 h 189807"/>
                <a:gd name="connsiteX8" fmla="*/ 36403 w 48738"/>
                <a:gd name="connsiteY8" fmla="*/ 67444 h 189807"/>
                <a:gd name="connsiteX9" fmla="*/ 42086 w 48738"/>
                <a:gd name="connsiteY9" fmla="*/ 59902 h 189807"/>
                <a:gd name="connsiteX10" fmla="*/ 48254 w 48738"/>
                <a:gd name="connsiteY10" fmla="*/ 52805 h 189807"/>
                <a:gd name="connsiteX11" fmla="*/ 42479 w 48738"/>
                <a:gd name="connsiteY11" fmla="*/ 60229 h 189807"/>
                <a:gd name="connsiteX12" fmla="*/ 37241 w 48738"/>
                <a:gd name="connsiteY12" fmla="*/ 67968 h 189807"/>
                <a:gd name="connsiteX13" fmla="*/ 32998 w 48738"/>
                <a:gd name="connsiteY13" fmla="*/ 76323 h 189807"/>
                <a:gd name="connsiteX14" fmla="*/ 29174 w 48738"/>
                <a:gd name="connsiteY14" fmla="*/ 84179 h 189807"/>
                <a:gd name="connsiteX15" fmla="*/ 30772 w 48738"/>
                <a:gd name="connsiteY15" fmla="*/ 94851 h 189807"/>
                <a:gd name="connsiteX16" fmla="*/ 29633 w 48738"/>
                <a:gd name="connsiteY16" fmla="*/ 107108 h 189807"/>
                <a:gd name="connsiteX17" fmla="*/ 26856 w 48738"/>
                <a:gd name="connsiteY17" fmla="*/ 118788 h 189807"/>
                <a:gd name="connsiteX18" fmla="*/ 26084 w 48738"/>
                <a:gd name="connsiteY18" fmla="*/ 121997 h 189807"/>
                <a:gd name="connsiteX19" fmla="*/ 29423 w 48738"/>
                <a:gd name="connsiteY19" fmla="*/ 116209 h 189807"/>
                <a:gd name="connsiteX20" fmla="*/ 33614 w 48738"/>
                <a:gd name="connsiteY20" fmla="*/ 110644 h 189807"/>
                <a:gd name="connsiteX21" fmla="*/ 38158 w 48738"/>
                <a:gd name="connsiteY21" fmla="*/ 105406 h 189807"/>
                <a:gd name="connsiteX22" fmla="*/ 33902 w 48738"/>
                <a:gd name="connsiteY22" fmla="*/ 110866 h 189807"/>
                <a:gd name="connsiteX23" fmla="*/ 30065 w 48738"/>
                <a:gd name="connsiteY23" fmla="*/ 116589 h 189807"/>
                <a:gd name="connsiteX24" fmla="*/ 26949 w 48738"/>
                <a:gd name="connsiteY24" fmla="*/ 122743 h 189807"/>
                <a:gd name="connsiteX25" fmla="*/ 24932 w 48738"/>
                <a:gd name="connsiteY25" fmla="*/ 126842 h 189807"/>
                <a:gd name="connsiteX26" fmla="*/ 24067 w 48738"/>
                <a:gd name="connsiteY26" fmla="*/ 130430 h 189807"/>
                <a:gd name="connsiteX27" fmla="*/ 21750 w 48738"/>
                <a:gd name="connsiteY27" fmla="*/ 142045 h 189807"/>
                <a:gd name="connsiteX28" fmla="*/ 20977 w 48738"/>
                <a:gd name="connsiteY28" fmla="*/ 153830 h 189807"/>
                <a:gd name="connsiteX29" fmla="*/ 21331 w 48738"/>
                <a:gd name="connsiteY29" fmla="*/ 165772 h 189807"/>
                <a:gd name="connsiteX30" fmla="*/ 21802 w 48738"/>
                <a:gd name="connsiteY30" fmla="*/ 189748 h 189807"/>
                <a:gd name="connsiteX31" fmla="*/ 19903 w 48738"/>
                <a:gd name="connsiteY31" fmla="*/ 165851 h 189807"/>
                <a:gd name="connsiteX32" fmla="*/ 19144 w 48738"/>
                <a:gd name="connsiteY32" fmla="*/ 153869 h 189807"/>
                <a:gd name="connsiteX33" fmla="*/ 19524 w 48738"/>
                <a:gd name="connsiteY33" fmla="*/ 141757 h 189807"/>
                <a:gd name="connsiteX34" fmla="*/ 19969 w 48738"/>
                <a:gd name="connsiteY34" fmla="*/ 138640 h 189807"/>
                <a:gd name="connsiteX35" fmla="*/ 18895 w 48738"/>
                <a:gd name="connsiteY35" fmla="*/ 133180 h 189807"/>
                <a:gd name="connsiteX36" fmla="*/ 17481 w 48738"/>
                <a:gd name="connsiteY36" fmla="*/ 126423 h 189807"/>
                <a:gd name="connsiteX37" fmla="*/ 15255 w 48738"/>
                <a:gd name="connsiteY37" fmla="*/ 119875 h 189807"/>
                <a:gd name="connsiteX38" fmla="*/ 12557 w 48738"/>
                <a:gd name="connsiteY38" fmla="*/ 113485 h 189807"/>
                <a:gd name="connsiteX39" fmla="*/ 15596 w 48738"/>
                <a:gd name="connsiteY39" fmla="*/ 119718 h 189807"/>
                <a:gd name="connsiteX40" fmla="*/ 18215 w 48738"/>
                <a:gd name="connsiteY40" fmla="*/ 126174 h 189807"/>
                <a:gd name="connsiteX41" fmla="*/ 20008 w 48738"/>
                <a:gd name="connsiteY41" fmla="*/ 132891 h 189807"/>
                <a:gd name="connsiteX42" fmla="*/ 20545 w 48738"/>
                <a:gd name="connsiteY42" fmla="*/ 135013 h 189807"/>
                <a:gd name="connsiteX43" fmla="*/ 21658 w 48738"/>
                <a:gd name="connsiteY43" fmla="*/ 129775 h 189807"/>
                <a:gd name="connsiteX44" fmla="*/ 24277 w 48738"/>
                <a:gd name="connsiteY44" fmla="*/ 118081 h 189807"/>
                <a:gd name="connsiteX45" fmla="*/ 26896 w 48738"/>
                <a:gd name="connsiteY45" fmla="*/ 106414 h 189807"/>
                <a:gd name="connsiteX46" fmla="*/ 27682 w 48738"/>
                <a:gd name="connsiteY46" fmla="*/ 101176 h 189807"/>
                <a:gd name="connsiteX47" fmla="*/ 21501 w 48738"/>
                <a:gd name="connsiteY47" fmla="*/ 94982 h 189807"/>
                <a:gd name="connsiteX48" fmla="*/ 14796 w 48738"/>
                <a:gd name="connsiteY48" fmla="*/ 88435 h 189807"/>
                <a:gd name="connsiteX49" fmla="*/ 7372 w 48738"/>
                <a:gd name="connsiteY49" fmla="*/ 82765 h 189807"/>
                <a:gd name="connsiteX50" fmla="*/ -485 w 48738"/>
                <a:gd name="connsiteY50" fmla="*/ 77606 h 189807"/>
                <a:gd name="connsiteX51" fmla="*/ 7647 w 48738"/>
                <a:gd name="connsiteY51" fmla="*/ 82333 h 189807"/>
                <a:gd name="connsiteX52" fmla="*/ 15504 w 48738"/>
                <a:gd name="connsiteY52" fmla="*/ 87663 h 189807"/>
                <a:gd name="connsiteX53" fmla="*/ 22588 w 48738"/>
                <a:gd name="connsiteY53" fmla="*/ 93883 h 189807"/>
                <a:gd name="connsiteX54" fmla="*/ 27891 w 48738"/>
                <a:gd name="connsiteY54" fmla="*/ 98662 h 189807"/>
                <a:gd name="connsiteX55" fmla="*/ 27891 w 48738"/>
                <a:gd name="connsiteY55" fmla="*/ 94838 h 189807"/>
                <a:gd name="connsiteX56" fmla="*/ 26202 w 48738"/>
                <a:gd name="connsiteY56" fmla="*/ 83223 h 189807"/>
                <a:gd name="connsiteX57" fmla="*/ 23936 w 48738"/>
                <a:gd name="connsiteY57" fmla="*/ 71438 h 189807"/>
                <a:gd name="connsiteX58" fmla="*/ 21671 w 48738"/>
                <a:gd name="connsiteY58" fmla="*/ 59653 h 189807"/>
                <a:gd name="connsiteX59" fmla="*/ 20571 w 48738"/>
                <a:gd name="connsiteY59" fmla="*/ 53734 h 189807"/>
                <a:gd name="connsiteX60" fmla="*/ 20205 w 48738"/>
                <a:gd name="connsiteY60" fmla="*/ 47554 h 189807"/>
                <a:gd name="connsiteX61" fmla="*/ 21920 w 48738"/>
                <a:gd name="connsiteY61" fmla="*/ 35546 h 189807"/>
                <a:gd name="connsiteX62" fmla="*/ 23661 w 48738"/>
                <a:gd name="connsiteY62" fmla="*/ 23761 h 189807"/>
                <a:gd name="connsiteX63" fmla="*/ 23216 w 48738"/>
                <a:gd name="connsiteY63" fmla="*/ 11884 h 189807"/>
                <a:gd name="connsiteX64" fmla="*/ 22300 w 48738"/>
                <a:gd name="connsiteY64" fmla="*/ -59 h 189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48738" h="189807">
                  <a:moveTo>
                    <a:pt x="23950" y="11858"/>
                  </a:moveTo>
                  <a:cubicBezTo>
                    <a:pt x="24644" y="15828"/>
                    <a:pt x="25011" y="19848"/>
                    <a:pt x="25050" y="23878"/>
                  </a:cubicBezTo>
                  <a:cubicBezTo>
                    <a:pt x="24827" y="27892"/>
                    <a:pt x="24382" y="31891"/>
                    <a:pt x="23740" y="35860"/>
                  </a:cubicBezTo>
                  <a:cubicBezTo>
                    <a:pt x="23073" y="39760"/>
                    <a:pt x="22640" y="43695"/>
                    <a:pt x="22431" y="47645"/>
                  </a:cubicBezTo>
                  <a:cubicBezTo>
                    <a:pt x="22365" y="51574"/>
                    <a:pt x="23360" y="55266"/>
                    <a:pt x="24133" y="59234"/>
                  </a:cubicBezTo>
                  <a:lnTo>
                    <a:pt x="26529" y="71019"/>
                  </a:lnTo>
                  <a:lnTo>
                    <a:pt x="28585" y="81168"/>
                  </a:lnTo>
                  <a:lnTo>
                    <a:pt x="31688" y="75629"/>
                  </a:lnTo>
                  <a:cubicBezTo>
                    <a:pt x="33247" y="72905"/>
                    <a:pt x="34674" y="70116"/>
                    <a:pt x="36403" y="67444"/>
                  </a:cubicBezTo>
                  <a:cubicBezTo>
                    <a:pt x="38118" y="64795"/>
                    <a:pt x="40017" y="62275"/>
                    <a:pt x="42086" y="59902"/>
                  </a:cubicBezTo>
                  <a:lnTo>
                    <a:pt x="48254" y="52805"/>
                  </a:lnTo>
                  <a:lnTo>
                    <a:pt x="42479" y="60229"/>
                  </a:lnTo>
                  <a:cubicBezTo>
                    <a:pt x="40541" y="62671"/>
                    <a:pt x="38786" y="65259"/>
                    <a:pt x="37241" y="67968"/>
                  </a:cubicBezTo>
                  <a:cubicBezTo>
                    <a:pt x="35695" y="70666"/>
                    <a:pt x="34412" y="73520"/>
                    <a:pt x="32998" y="76323"/>
                  </a:cubicBezTo>
                  <a:lnTo>
                    <a:pt x="29174" y="84179"/>
                  </a:lnTo>
                  <a:cubicBezTo>
                    <a:pt x="30000" y="87686"/>
                    <a:pt x="30536" y="91256"/>
                    <a:pt x="30772" y="94851"/>
                  </a:cubicBezTo>
                  <a:cubicBezTo>
                    <a:pt x="30929" y="98970"/>
                    <a:pt x="30536" y="103089"/>
                    <a:pt x="29633" y="107108"/>
                  </a:cubicBezTo>
                  <a:lnTo>
                    <a:pt x="26856" y="118788"/>
                  </a:lnTo>
                  <a:lnTo>
                    <a:pt x="26084" y="121997"/>
                  </a:lnTo>
                  <a:cubicBezTo>
                    <a:pt x="27184" y="120072"/>
                    <a:pt x="28206" y="118068"/>
                    <a:pt x="29423" y="116209"/>
                  </a:cubicBezTo>
                  <a:cubicBezTo>
                    <a:pt x="30693" y="114258"/>
                    <a:pt x="32082" y="112398"/>
                    <a:pt x="33614" y="110644"/>
                  </a:cubicBezTo>
                  <a:lnTo>
                    <a:pt x="38158" y="105406"/>
                  </a:lnTo>
                  <a:lnTo>
                    <a:pt x="33902" y="110866"/>
                  </a:lnTo>
                  <a:cubicBezTo>
                    <a:pt x="32488" y="112676"/>
                    <a:pt x="31204" y="114589"/>
                    <a:pt x="30065" y="116589"/>
                  </a:cubicBezTo>
                  <a:cubicBezTo>
                    <a:pt x="28926" y="118566"/>
                    <a:pt x="27983" y="120674"/>
                    <a:pt x="26949" y="122743"/>
                  </a:cubicBezTo>
                  <a:lnTo>
                    <a:pt x="24932" y="126842"/>
                  </a:lnTo>
                  <a:lnTo>
                    <a:pt x="24067" y="130430"/>
                  </a:lnTo>
                  <a:cubicBezTo>
                    <a:pt x="23085" y="134259"/>
                    <a:pt x="22313" y="138135"/>
                    <a:pt x="21750" y="142045"/>
                  </a:cubicBezTo>
                  <a:cubicBezTo>
                    <a:pt x="21213" y="145949"/>
                    <a:pt x="20951" y="149888"/>
                    <a:pt x="20977" y="153830"/>
                  </a:cubicBezTo>
                  <a:cubicBezTo>
                    <a:pt x="20977" y="157758"/>
                    <a:pt x="21226" y="161791"/>
                    <a:pt x="21331" y="165772"/>
                  </a:cubicBezTo>
                  <a:cubicBezTo>
                    <a:pt x="21488" y="173773"/>
                    <a:pt x="21737" y="181761"/>
                    <a:pt x="21802" y="189748"/>
                  </a:cubicBezTo>
                  <a:cubicBezTo>
                    <a:pt x="21082" y="181787"/>
                    <a:pt x="20493" y="173812"/>
                    <a:pt x="19903" y="165851"/>
                  </a:cubicBezTo>
                  <a:cubicBezTo>
                    <a:pt x="19642" y="161922"/>
                    <a:pt x="19340" y="157902"/>
                    <a:pt x="19144" y="153869"/>
                  </a:cubicBezTo>
                  <a:cubicBezTo>
                    <a:pt x="18987" y="149828"/>
                    <a:pt x="19118" y="145781"/>
                    <a:pt x="19524" y="141757"/>
                  </a:cubicBezTo>
                  <a:cubicBezTo>
                    <a:pt x="19628" y="140722"/>
                    <a:pt x="19812" y="139674"/>
                    <a:pt x="19969" y="138640"/>
                  </a:cubicBezTo>
                  <a:lnTo>
                    <a:pt x="18895" y="133180"/>
                  </a:lnTo>
                  <a:cubicBezTo>
                    <a:pt x="18424" y="130914"/>
                    <a:pt x="18057" y="128636"/>
                    <a:pt x="17481" y="126423"/>
                  </a:cubicBezTo>
                  <a:cubicBezTo>
                    <a:pt x="16905" y="124187"/>
                    <a:pt x="16158" y="121999"/>
                    <a:pt x="15255" y="119875"/>
                  </a:cubicBezTo>
                  <a:lnTo>
                    <a:pt x="12557" y="113485"/>
                  </a:lnTo>
                  <a:lnTo>
                    <a:pt x="15596" y="119718"/>
                  </a:lnTo>
                  <a:cubicBezTo>
                    <a:pt x="16629" y="121803"/>
                    <a:pt x="17507" y="123961"/>
                    <a:pt x="18215" y="126174"/>
                  </a:cubicBezTo>
                  <a:cubicBezTo>
                    <a:pt x="18934" y="128400"/>
                    <a:pt x="19419" y="130665"/>
                    <a:pt x="20008" y="132891"/>
                  </a:cubicBezTo>
                  <a:lnTo>
                    <a:pt x="20545" y="135013"/>
                  </a:lnTo>
                  <a:cubicBezTo>
                    <a:pt x="20872" y="133258"/>
                    <a:pt x="21239" y="131503"/>
                    <a:pt x="21658" y="129775"/>
                  </a:cubicBezTo>
                  <a:lnTo>
                    <a:pt x="24277" y="118081"/>
                  </a:lnTo>
                  <a:lnTo>
                    <a:pt x="26896" y="106414"/>
                  </a:lnTo>
                  <a:cubicBezTo>
                    <a:pt x="27263" y="104684"/>
                    <a:pt x="27525" y="102936"/>
                    <a:pt x="27682" y="101176"/>
                  </a:cubicBezTo>
                  <a:lnTo>
                    <a:pt x="21501" y="94982"/>
                  </a:lnTo>
                  <a:cubicBezTo>
                    <a:pt x="19262" y="92783"/>
                    <a:pt x="17128" y="90478"/>
                    <a:pt x="14796" y="88435"/>
                  </a:cubicBezTo>
                  <a:cubicBezTo>
                    <a:pt x="12466" y="86360"/>
                    <a:pt x="9991" y="84464"/>
                    <a:pt x="7372" y="82765"/>
                  </a:cubicBezTo>
                  <a:lnTo>
                    <a:pt x="-485" y="77606"/>
                  </a:lnTo>
                  <a:lnTo>
                    <a:pt x="7647" y="82333"/>
                  </a:lnTo>
                  <a:cubicBezTo>
                    <a:pt x="10397" y="83916"/>
                    <a:pt x="13016" y="85697"/>
                    <a:pt x="15504" y="87663"/>
                  </a:cubicBezTo>
                  <a:cubicBezTo>
                    <a:pt x="17991" y="89627"/>
                    <a:pt x="20244" y="91814"/>
                    <a:pt x="22588" y="93883"/>
                  </a:cubicBezTo>
                  <a:lnTo>
                    <a:pt x="27891" y="98662"/>
                  </a:lnTo>
                  <a:cubicBezTo>
                    <a:pt x="27891" y="97353"/>
                    <a:pt x="27957" y="96109"/>
                    <a:pt x="27891" y="94838"/>
                  </a:cubicBezTo>
                  <a:cubicBezTo>
                    <a:pt x="27656" y="90926"/>
                    <a:pt x="27092" y="87040"/>
                    <a:pt x="26202" y="83223"/>
                  </a:cubicBezTo>
                  <a:lnTo>
                    <a:pt x="23936" y="71438"/>
                  </a:lnTo>
                  <a:lnTo>
                    <a:pt x="21671" y="59653"/>
                  </a:lnTo>
                  <a:cubicBezTo>
                    <a:pt x="21305" y="57676"/>
                    <a:pt x="20899" y="55725"/>
                    <a:pt x="20571" y="53734"/>
                  </a:cubicBezTo>
                  <a:cubicBezTo>
                    <a:pt x="20257" y="51690"/>
                    <a:pt x="20139" y="49621"/>
                    <a:pt x="20205" y="47554"/>
                  </a:cubicBezTo>
                  <a:cubicBezTo>
                    <a:pt x="20545" y="43520"/>
                    <a:pt x="21108" y="39511"/>
                    <a:pt x="21920" y="35546"/>
                  </a:cubicBezTo>
                  <a:cubicBezTo>
                    <a:pt x="22548" y="31617"/>
                    <a:pt x="23439" y="27689"/>
                    <a:pt x="23661" y="23761"/>
                  </a:cubicBezTo>
                  <a:cubicBezTo>
                    <a:pt x="23845" y="19795"/>
                    <a:pt x="23688" y="15824"/>
                    <a:pt x="23216" y="11884"/>
                  </a:cubicBezTo>
                  <a:lnTo>
                    <a:pt x="22300" y="-59"/>
                  </a:lnTo>
                  <a:close/>
                </a:path>
              </a:pathLst>
            </a:custGeom>
            <a:gradFill>
              <a:gsLst>
                <a:gs pos="0">
                  <a:srgbClr val="ABCF9C"/>
                </a:gs>
                <a:gs pos="25000">
                  <a:srgbClr val="84BC93"/>
                </a:gs>
                <a:gs pos="82000">
                  <a:srgbClr val="228B7D"/>
                </a:gs>
                <a:gs pos="100000">
                  <a:srgbClr val="007A75"/>
                </a:gs>
              </a:gsLst>
              <a:lin ang="4579733" scaled="1"/>
            </a:gradFill>
            <a:ln w="1309" cap="flat">
              <a:noFill/>
              <a:prstDash val="solid"/>
              <a:miter/>
            </a:ln>
          </p:spPr>
          <p:txBody>
            <a:bodyPr rtlCol="0" anchor="ctr"/>
            <a:lstStyle/>
            <a:p>
              <a:endParaRPr lang="zh-CN" altLang="en-US"/>
            </a:p>
          </p:txBody>
        </p:sp>
        <p:sp>
          <p:nvSpPr>
            <p:cNvPr id="800" name="任意多边形: 形状 799">
              <a:extLst>
                <a:ext uri="{FF2B5EF4-FFF2-40B4-BE49-F238E27FC236}">
                  <a16:creationId xmlns:a16="http://schemas.microsoft.com/office/drawing/2014/main" id="{0BEDF67F-F012-A40F-B42B-5F974F128375}"/>
                </a:ext>
              </a:extLst>
            </p:cNvPr>
            <p:cNvSpPr/>
            <p:nvPr/>
          </p:nvSpPr>
          <p:spPr>
            <a:xfrm>
              <a:off x="6487426" y="3613829"/>
              <a:ext cx="64485" cy="111672"/>
            </a:xfrm>
            <a:custGeom>
              <a:avLst/>
              <a:gdLst>
                <a:gd name="connsiteX0" fmla="*/ 56799 w 64485"/>
                <a:gd name="connsiteY0" fmla="*/ 23997 h 111672"/>
                <a:gd name="connsiteX1" fmla="*/ 56799 w 64485"/>
                <a:gd name="connsiteY1" fmla="*/ 30086 h 111672"/>
                <a:gd name="connsiteX2" fmla="*/ 54062 w 64485"/>
                <a:gd name="connsiteY2" fmla="*/ 35809 h 111672"/>
                <a:gd name="connsiteX3" fmla="*/ 51443 w 64485"/>
                <a:gd name="connsiteY3" fmla="*/ 37904 h 111672"/>
                <a:gd name="connsiteX4" fmla="*/ 49754 w 64485"/>
                <a:gd name="connsiteY4" fmla="*/ 44124 h 111672"/>
                <a:gd name="connsiteX5" fmla="*/ 51286 w 64485"/>
                <a:gd name="connsiteY5" fmla="*/ 48144 h 111672"/>
                <a:gd name="connsiteX6" fmla="*/ 49649 w 64485"/>
                <a:gd name="connsiteY6" fmla="*/ 65049 h 111672"/>
                <a:gd name="connsiteX7" fmla="*/ 49649 w 64485"/>
                <a:gd name="connsiteY7" fmla="*/ 65049 h 111672"/>
                <a:gd name="connsiteX8" fmla="*/ 42356 w 64485"/>
                <a:gd name="connsiteY8" fmla="*/ 69082 h 111672"/>
                <a:gd name="connsiteX9" fmla="*/ 42356 w 64485"/>
                <a:gd name="connsiteY9" fmla="*/ 69082 h 111672"/>
                <a:gd name="connsiteX10" fmla="*/ 34289 w 64485"/>
                <a:gd name="connsiteY10" fmla="*/ 77149 h 111672"/>
                <a:gd name="connsiteX11" fmla="*/ 34289 w 64485"/>
                <a:gd name="connsiteY11" fmla="*/ 77162 h 111672"/>
                <a:gd name="connsiteX12" fmla="*/ 34289 w 64485"/>
                <a:gd name="connsiteY12" fmla="*/ 80881 h 111672"/>
                <a:gd name="connsiteX13" fmla="*/ 32141 w 64485"/>
                <a:gd name="connsiteY13" fmla="*/ 92220 h 111672"/>
                <a:gd name="connsiteX14" fmla="*/ 32141 w 64485"/>
                <a:gd name="connsiteY14" fmla="*/ 92220 h 111672"/>
                <a:gd name="connsiteX15" fmla="*/ 21967 w 64485"/>
                <a:gd name="connsiteY15" fmla="*/ 105145 h 111672"/>
                <a:gd name="connsiteX16" fmla="*/ 12696 w 64485"/>
                <a:gd name="connsiteY16" fmla="*/ 111614 h 111672"/>
                <a:gd name="connsiteX17" fmla="*/ 1369 w 64485"/>
                <a:gd name="connsiteY17" fmla="*/ 111614 h 111672"/>
                <a:gd name="connsiteX18" fmla="*/ -373 w 64485"/>
                <a:gd name="connsiteY18" fmla="*/ 89471 h 111672"/>
                <a:gd name="connsiteX19" fmla="*/ 14529 w 64485"/>
                <a:gd name="connsiteY19" fmla="*/ 57860 h 111672"/>
                <a:gd name="connsiteX20" fmla="*/ 14529 w 64485"/>
                <a:gd name="connsiteY20" fmla="*/ 57860 h 111672"/>
                <a:gd name="connsiteX21" fmla="*/ 19479 w 64485"/>
                <a:gd name="connsiteY21" fmla="*/ 43115 h 111672"/>
                <a:gd name="connsiteX22" fmla="*/ 18798 w 64485"/>
                <a:gd name="connsiteY22" fmla="*/ 41007 h 111672"/>
                <a:gd name="connsiteX23" fmla="*/ 19178 w 64485"/>
                <a:gd name="connsiteY23" fmla="*/ 28449 h 111672"/>
                <a:gd name="connsiteX24" fmla="*/ 20225 w 64485"/>
                <a:gd name="connsiteY24" fmla="*/ 25831 h 111672"/>
                <a:gd name="connsiteX25" fmla="*/ 29038 w 64485"/>
                <a:gd name="connsiteY25" fmla="*/ 21064 h 111672"/>
                <a:gd name="connsiteX26" fmla="*/ 33831 w 64485"/>
                <a:gd name="connsiteY26" fmla="*/ 22059 h 111672"/>
                <a:gd name="connsiteX27" fmla="*/ 38794 w 64485"/>
                <a:gd name="connsiteY27" fmla="*/ 18877 h 111672"/>
                <a:gd name="connsiteX28" fmla="*/ 40221 w 64485"/>
                <a:gd name="connsiteY28" fmla="*/ 12644 h 111672"/>
                <a:gd name="connsiteX29" fmla="*/ 53735 w 64485"/>
                <a:gd name="connsiteY29" fmla="*/ 47 h 111672"/>
                <a:gd name="connsiteX30" fmla="*/ 53891 w 64485"/>
                <a:gd name="connsiteY30" fmla="*/ 47 h 111672"/>
                <a:gd name="connsiteX31" fmla="*/ 63896 w 64485"/>
                <a:gd name="connsiteY31" fmla="*/ 7354 h 111672"/>
                <a:gd name="connsiteX32" fmla="*/ 64001 w 64485"/>
                <a:gd name="connsiteY32" fmla="*/ 8703 h 111672"/>
                <a:gd name="connsiteX33" fmla="*/ 64001 w 64485"/>
                <a:gd name="connsiteY33" fmla="*/ 8703 h 111672"/>
                <a:gd name="connsiteX34" fmla="*/ 60884 w 64485"/>
                <a:gd name="connsiteY34" fmla="*/ 17319 h 111672"/>
                <a:gd name="connsiteX35" fmla="*/ 57846 w 64485"/>
                <a:gd name="connsiteY35" fmla="*/ 20999 h 111672"/>
                <a:gd name="connsiteX36" fmla="*/ 56799 w 64485"/>
                <a:gd name="connsiteY36" fmla="*/ 23997 h 111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4485" h="111672">
                  <a:moveTo>
                    <a:pt x="56799" y="23997"/>
                  </a:moveTo>
                  <a:lnTo>
                    <a:pt x="56799" y="30086"/>
                  </a:lnTo>
                  <a:cubicBezTo>
                    <a:pt x="56799" y="32310"/>
                    <a:pt x="55790" y="34413"/>
                    <a:pt x="54062" y="35809"/>
                  </a:cubicBezTo>
                  <a:lnTo>
                    <a:pt x="51443" y="37904"/>
                  </a:lnTo>
                  <a:cubicBezTo>
                    <a:pt x="49584" y="39386"/>
                    <a:pt x="48903" y="41904"/>
                    <a:pt x="49754" y="44124"/>
                  </a:cubicBezTo>
                  <a:lnTo>
                    <a:pt x="51286" y="48144"/>
                  </a:lnTo>
                  <a:cubicBezTo>
                    <a:pt x="53420" y="53723"/>
                    <a:pt x="52818" y="59983"/>
                    <a:pt x="49649" y="65049"/>
                  </a:cubicBezTo>
                  <a:lnTo>
                    <a:pt x="49649" y="65049"/>
                  </a:lnTo>
                  <a:cubicBezTo>
                    <a:pt x="48078" y="67562"/>
                    <a:pt x="45315" y="69086"/>
                    <a:pt x="42356" y="69082"/>
                  </a:cubicBezTo>
                  <a:lnTo>
                    <a:pt x="42356" y="69082"/>
                  </a:lnTo>
                  <a:cubicBezTo>
                    <a:pt x="37903" y="69082"/>
                    <a:pt x="34289" y="72694"/>
                    <a:pt x="34289" y="77149"/>
                  </a:cubicBezTo>
                  <a:cubicBezTo>
                    <a:pt x="34289" y="77152"/>
                    <a:pt x="34289" y="77158"/>
                    <a:pt x="34289" y="77162"/>
                  </a:cubicBezTo>
                  <a:lnTo>
                    <a:pt x="34289" y="80881"/>
                  </a:lnTo>
                  <a:cubicBezTo>
                    <a:pt x="34289" y="84762"/>
                    <a:pt x="33556" y="88608"/>
                    <a:pt x="32141" y="92220"/>
                  </a:cubicBezTo>
                  <a:lnTo>
                    <a:pt x="32141" y="92220"/>
                  </a:lnTo>
                  <a:cubicBezTo>
                    <a:pt x="30099" y="97437"/>
                    <a:pt x="26563" y="101934"/>
                    <a:pt x="21967" y="105145"/>
                  </a:cubicBezTo>
                  <a:lnTo>
                    <a:pt x="12696" y="111614"/>
                  </a:lnTo>
                  <a:lnTo>
                    <a:pt x="1369" y="111614"/>
                  </a:lnTo>
                  <a:lnTo>
                    <a:pt x="-373" y="89471"/>
                  </a:lnTo>
                  <a:cubicBezTo>
                    <a:pt x="-1368" y="77037"/>
                    <a:pt x="4302" y="65010"/>
                    <a:pt x="14529" y="57860"/>
                  </a:cubicBezTo>
                  <a:lnTo>
                    <a:pt x="14529" y="57860"/>
                  </a:lnTo>
                  <a:cubicBezTo>
                    <a:pt x="19230" y="54563"/>
                    <a:pt x="21247" y="48584"/>
                    <a:pt x="19479" y="43115"/>
                  </a:cubicBezTo>
                  <a:lnTo>
                    <a:pt x="18798" y="41007"/>
                  </a:lnTo>
                  <a:cubicBezTo>
                    <a:pt x="17462" y="36905"/>
                    <a:pt x="17593" y="32464"/>
                    <a:pt x="19178" y="28449"/>
                  </a:cubicBezTo>
                  <a:lnTo>
                    <a:pt x="20225" y="25831"/>
                  </a:lnTo>
                  <a:cubicBezTo>
                    <a:pt x="21613" y="22309"/>
                    <a:pt x="25333" y="20298"/>
                    <a:pt x="29038" y="21064"/>
                  </a:cubicBezTo>
                  <a:lnTo>
                    <a:pt x="33831" y="22059"/>
                  </a:lnTo>
                  <a:cubicBezTo>
                    <a:pt x="36070" y="22531"/>
                    <a:pt x="38283" y="21115"/>
                    <a:pt x="38794" y="18877"/>
                  </a:cubicBezTo>
                  <a:lnTo>
                    <a:pt x="40221" y="12644"/>
                  </a:lnTo>
                  <a:cubicBezTo>
                    <a:pt x="41714" y="6071"/>
                    <a:pt x="47069" y="1078"/>
                    <a:pt x="53735" y="47"/>
                  </a:cubicBezTo>
                  <a:lnTo>
                    <a:pt x="53891" y="47"/>
                  </a:lnTo>
                  <a:cubicBezTo>
                    <a:pt x="58672" y="-698"/>
                    <a:pt x="63150" y="2573"/>
                    <a:pt x="63896" y="7354"/>
                  </a:cubicBezTo>
                  <a:cubicBezTo>
                    <a:pt x="63962" y="7801"/>
                    <a:pt x="64001" y="8251"/>
                    <a:pt x="64001" y="8703"/>
                  </a:cubicBezTo>
                  <a:lnTo>
                    <a:pt x="64001" y="8703"/>
                  </a:lnTo>
                  <a:cubicBezTo>
                    <a:pt x="64001" y="11851"/>
                    <a:pt x="62901" y="14899"/>
                    <a:pt x="60884" y="17319"/>
                  </a:cubicBezTo>
                  <a:lnTo>
                    <a:pt x="57846" y="20999"/>
                  </a:lnTo>
                  <a:cubicBezTo>
                    <a:pt x="57165" y="21851"/>
                    <a:pt x="56799" y="22908"/>
                    <a:pt x="56799" y="23997"/>
                  </a:cubicBezTo>
                  <a:close/>
                </a:path>
              </a:pathLst>
            </a:custGeom>
            <a:gradFill>
              <a:gsLst>
                <a:gs pos="0">
                  <a:srgbClr val="ABCF9C"/>
                </a:gs>
                <a:gs pos="25000">
                  <a:srgbClr val="84BC93"/>
                </a:gs>
                <a:gs pos="82000">
                  <a:srgbClr val="228B7D"/>
                </a:gs>
                <a:gs pos="100000">
                  <a:srgbClr val="007A75"/>
                </a:gs>
              </a:gsLst>
              <a:lin ang="6334359" scaled="1"/>
            </a:gradFill>
            <a:ln w="1309" cap="flat">
              <a:noFill/>
              <a:prstDash val="solid"/>
              <a:miter/>
            </a:ln>
          </p:spPr>
          <p:txBody>
            <a:bodyPr rtlCol="0" anchor="ctr"/>
            <a:lstStyle/>
            <a:p>
              <a:endParaRPr lang="zh-CN" altLang="en-US"/>
            </a:p>
          </p:txBody>
        </p:sp>
        <p:sp>
          <p:nvSpPr>
            <p:cNvPr id="801" name="任意多边形: 形状 800">
              <a:extLst>
                <a:ext uri="{FF2B5EF4-FFF2-40B4-BE49-F238E27FC236}">
                  <a16:creationId xmlns:a16="http://schemas.microsoft.com/office/drawing/2014/main" id="{5DB99F57-CC69-4066-9F78-D88833CA9ED3}"/>
                </a:ext>
              </a:extLst>
            </p:cNvPr>
            <p:cNvSpPr/>
            <p:nvPr/>
          </p:nvSpPr>
          <p:spPr>
            <a:xfrm>
              <a:off x="6487410" y="3613869"/>
              <a:ext cx="58519" cy="111658"/>
            </a:xfrm>
            <a:custGeom>
              <a:avLst/>
              <a:gdLst>
                <a:gd name="connsiteX0" fmla="*/ 14519 w 58519"/>
                <a:gd name="connsiteY0" fmla="*/ 57820 h 111658"/>
                <a:gd name="connsiteX1" fmla="*/ 19495 w 58519"/>
                <a:gd name="connsiteY1" fmla="*/ 43050 h 111658"/>
                <a:gd name="connsiteX2" fmla="*/ 18814 w 58519"/>
                <a:gd name="connsiteY2" fmla="*/ 40941 h 111658"/>
                <a:gd name="connsiteX3" fmla="*/ 19193 w 58519"/>
                <a:gd name="connsiteY3" fmla="*/ 28384 h 111658"/>
                <a:gd name="connsiteX4" fmla="*/ 20241 w 58519"/>
                <a:gd name="connsiteY4" fmla="*/ 25765 h 111658"/>
                <a:gd name="connsiteX5" fmla="*/ 29053 w 58519"/>
                <a:gd name="connsiteY5" fmla="*/ 20998 h 111658"/>
                <a:gd name="connsiteX6" fmla="*/ 33846 w 58519"/>
                <a:gd name="connsiteY6" fmla="*/ 21993 h 111658"/>
                <a:gd name="connsiteX7" fmla="*/ 38809 w 58519"/>
                <a:gd name="connsiteY7" fmla="*/ 18811 h 111658"/>
                <a:gd name="connsiteX8" fmla="*/ 40236 w 58519"/>
                <a:gd name="connsiteY8" fmla="*/ 12578 h 111658"/>
                <a:gd name="connsiteX9" fmla="*/ 53750 w 58519"/>
                <a:gd name="connsiteY9" fmla="*/ -19 h 111658"/>
                <a:gd name="connsiteX10" fmla="*/ 53907 w 58519"/>
                <a:gd name="connsiteY10" fmla="*/ -19 h 111658"/>
                <a:gd name="connsiteX11" fmla="*/ 53973 w 58519"/>
                <a:gd name="connsiteY11" fmla="*/ -19 h 111658"/>
                <a:gd name="connsiteX12" fmla="*/ 57993 w 58519"/>
                <a:gd name="connsiteY12" fmla="*/ 2950 h 111658"/>
                <a:gd name="connsiteX13" fmla="*/ 57482 w 58519"/>
                <a:gd name="connsiteY13" fmla="*/ 5376 h 111658"/>
                <a:gd name="connsiteX14" fmla="*/ 48840 w 58519"/>
                <a:gd name="connsiteY14" fmla="*/ 18877 h 111658"/>
                <a:gd name="connsiteX15" fmla="*/ 46718 w 58519"/>
                <a:gd name="connsiteY15" fmla="*/ 23264 h 111658"/>
                <a:gd name="connsiteX16" fmla="*/ 43864 w 58519"/>
                <a:gd name="connsiteY16" fmla="*/ 31474 h 111658"/>
                <a:gd name="connsiteX17" fmla="*/ 38993 w 58519"/>
                <a:gd name="connsiteY17" fmla="*/ 36515 h 111658"/>
                <a:gd name="connsiteX18" fmla="*/ 38993 w 58519"/>
                <a:gd name="connsiteY18" fmla="*/ 36515 h 111658"/>
                <a:gd name="connsiteX19" fmla="*/ 32720 w 58519"/>
                <a:gd name="connsiteY19" fmla="*/ 46991 h 111658"/>
                <a:gd name="connsiteX20" fmla="*/ 32720 w 58519"/>
                <a:gd name="connsiteY20" fmla="*/ 46991 h 111658"/>
                <a:gd name="connsiteX21" fmla="*/ 25531 w 58519"/>
                <a:gd name="connsiteY21" fmla="*/ 70077 h 111658"/>
                <a:gd name="connsiteX22" fmla="*/ 25531 w 58519"/>
                <a:gd name="connsiteY22" fmla="*/ 70077 h 111658"/>
                <a:gd name="connsiteX23" fmla="*/ 21603 w 58519"/>
                <a:gd name="connsiteY23" fmla="*/ 77122 h 111658"/>
                <a:gd name="connsiteX24" fmla="*/ 16601 w 58519"/>
                <a:gd name="connsiteY24" fmla="*/ 94485 h 111658"/>
                <a:gd name="connsiteX25" fmla="*/ 7919 w 58519"/>
                <a:gd name="connsiteY25" fmla="*/ 111600 h 111658"/>
                <a:gd name="connsiteX26" fmla="*/ 1372 w 58519"/>
                <a:gd name="connsiteY26" fmla="*/ 111600 h 111658"/>
                <a:gd name="connsiteX27" fmla="*/ -370 w 58519"/>
                <a:gd name="connsiteY27" fmla="*/ 89457 h 111658"/>
                <a:gd name="connsiteX28" fmla="*/ 14519 w 58519"/>
                <a:gd name="connsiteY28" fmla="*/ 57820 h 111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8519" h="111658">
                  <a:moveTo>
                    <a:pt x="14519" y="57820"/>
                  </a:moveTo>
                  <a:cubicBezTo>
                    <a:pt x="19246" y="54527"/>
                    <a:pt x="21263" y="48532"/>
                    <a:pt x="19495" y="43050"/>
                  </a:cubicBezTo>
                  <a:lnTo>
                    <a:pt x="18814" y="40941"/>
                  </a:lnTo>
                  <a:cubicBezTo>
                    <a:pt x="17478" y="36839"/>
                    <a:pt x="17609" y="32398"/>
                    <a:pt x="19193" y="28384"/>
                  </a:cubicBezTo>
                  <a:lnTo>
                    <a:pt x="20241" y="25765"/>
                  </a:lnTo>
                  <a:cubicBezTo>
                    <a:pt x="21629" y="22243"/>
                    <a:pt x="25348" y="20232"/>
                    <a:pt x="29053" y="20998"/>
                  </a:cubicBezTo>
                  <a:lnTo>
                    <a:pt x="33846" y="21993"/>
                  </a:lnTo>
                  <a:cubicBezTo>
                    <a:pt x="36085" y="22465"/>
                    <a:pt x="38298" y="21049"/>
                    <a:pt x="38809" y="18811"/>
                  </a:cubicBezTo>
                  <a:lnTo>
                    <a:pt x="40236" y="12578"/>
                  </a:lnTo>
                  <a:cubicBezTo>
                    <a:pt x="41729" y="6007"/>
                    <a:pt x="47085" y="1014"/>
                    <a:pt x="53750" y="-19"/>
                  </a:cubicBezTo>
                  <a:lnTo>
                    <a:pt x="53907" y="-19"/>
                  </a:lnTo>
                  <a:lnTo>
                    <a:pt x="53973" y="-19"/>
                  </a:lnTo>
                  <a:cubicBezTo>
                    <a:pt x="55897" y="-309"/>
                    <a:pt x="57705" y="1020"/>
                    <a:pt x="57993" y="2950"/>
                  </a:cubicBezTo>
                  <a:cubicBezTo>
                    <a:pt x="58124" y="3794"/>
                    <a:pt x="57940" y="4656"/>
                    <a:pt x="57482" y="5376"/>
                  </a:cubicBezTo>
                  <a:lnTo>
                    <a:pt x="48840" y="18877"/>
                  </a:lnTo>
                  <a:cubicBezTo>
                    <a:pt x="47963" y="20248"/>
                    <a:pt x="47242" y="21721"/>
                    <a:pt x="46718" y="23264"/>
                  </a:cubicBezTo>
                  <a:lnTo>
                    <a:pt x="43864" y="31474"/>
                  </a:lnTo>
                  <a:cubicBezTo>
                    <a:pt x="43065" y="33790"/>
                    <a:pt x="41284" y="35635"/>
                    <a:pt x="38993" y="36515"/>
                  </a:cubicBezTo>
                  <a:lnTo>
                    <a:pt x="38993" y="36515"/>
                  </a:lnTo>
                  <a:cubicBezTo>
                    <a:pt x="34737" y="38140"/>
                    <a:pt x="32144" y="42469"/>
                    <a:pt x="32720" y="46991"/>
                  </a:cubicBezTo>
                  <a:lnTo>
                    <a:pt x="32720" y="46991"/>
                  </a:lnTo>
                  <a:cubicBezTo>
                    <a:pt x="33768" y="55363"/>
                    <a:pt x="31136" y="63777"/>
                    <a:pt x="25531" y="70077"/>
                  </a:cubicBezTo>
                  <a:lnTo>
                    <a:pt x="25531" y="70077"/>
                  </a:lnTo>
                  <a:cubicBezTo>
                    <a:pt x="23711" y="72101"/>
                    <a:pt x="22362" y="74510"/>
                    <a:pt x="21603" y="77122"/>
                  </a:cubicBezTo>
                  <a:lnTo>
                    <a:pt x="16601" y="94485"/>
                  </a:lnTo>
                  <a:lnTo>
                    <a:pt x="7919" y="111600"/>
                  </a:lnTo>
                  <a:lnTo>
                    <a:pt x="1372" y="111600"/>
                  </a:lnTo>
                  <a:lnTo>
                    <a:pt x="-370" y="89457"/>
                  </a:lnTo>
                  <a:cubicBezTo>
                    <a:pt x="-1378" y="77016"/>
                    <a:pt x="4292" y="64975"/>
                    <a:pt x="14519" y="57820"/>
                  </a:cubicBezTo>
                  <a:close/>
                </a:path>
              </a:pathLst>
            </a:custGeom>
            <a:gradFill>
              <a:gsLst>
                <a:gs pos="0">
                  <a:srgbClr val="ABCF9C"/>
                </a:gs>
                <a:gs pos="25000">
                  <a:srgbClr val="84BC93"/>
                </a:gs>
                <a:gs pos="82000">
                  <a:srgbClr val="228B7D"/>
                </a:gs>
                <a:gs pos="100000">
                  <a:srgbClr val="007A75"/>
                </a:gs>
              </a:gsLst>
              <a:lin ang="7014696" scaled="1"/>
            </a:gradFill>
            <a:ln w="1309" cap="flat">
              <a:noFill/>
              <a:prstDash val="solid"/>
              <a:miter/>
            </a:ln>
          </p:spPr>
          <p:txBody>
            <a:bodyPr rtlCol="0" anchor="ctr"/>
            <a:lstStyle/>
            <a:p>
              <a:endParaRPr lang="zh-CN" altLang="en-US"/>
            </a:p>
          </p:txBody>
        </p:sp>
        <p:sp>
          <p:nvSpPr>
            <p:cNvPr id="802" name="任意多边形: 形状 801">
              <a:extLst>
                <a:ext uri="{FF2B5EF4-FFF2-40B4-BE49-F238E27FC236}">
                  <a16:creationId xmlns:a16="http://schemas.microsoft.com/office/drawing/2014/main" id="{EED0E6A9-5BBD-5C91-CEA0-3A4F41ED38AE}"/>
                </a:ext>
              </a:extLst>
            </p:cNvPr>
            <p:cNvSpPr/>
            <p:nvPr/>
          </p:nvSpPr>
          <p:spPr>
            <a:xfrm>
              <a:off x="6495749" y="3626493"/>
              <a:ext cx="44535" cy="98956"/>
            </a:xfrm>
            <a:custGeom>
              <a:avLst/>
              <a:gdLst>
                <a:gd name="connsiteX0" fmla="*/ 40436 w 44535"/>
                <a:gd name="connsiteY0" fmla="*/ 5716 h 98956"/>
                <a:gd name="connsiteX1" fmla="*/ 37018 w 44535"/>
                <a:gd name="connsiteY1" fmla="*/ 11727 h 98956"/>
                <a:gd name="connsiteX2" fmla="*/ 34884 w 44535"/>
                <a:gd name="connsiteY2" fmla="*/ 18274 h 98956"/>
                <a:gd name="connsiteX3" fmla="*/ 32775 w 44535"/>
                <a:gd name="connsiteY3" fmla="*/ 24716 h 98956"/>
                <a:gd name="connsiteX4" fmla="*/ 29149 w 44535"/>
                <a:gd name="connsiteY4" fmla="*/ 30347 h 98956"/>
                <a:gd name="connsiteX5" fmla="*/ 25115 w 44535"/>
                <a:gd name="connsiteY5" fmla="*/ 35912 h 98956"/>
                <a:gd name="connsiteX6" fmla="*/ 21645 w 44535"/>
                <a:gd name="connsiteY6" fmla="*/ 40705 h 98956"/>
                <a:gd name="connsiteX7" fmla="*/ 21331 w 44535"/>
                <a:gd name="connsiteY7" fmla="*/ 37091 h 98956"/>
                <a:gd name="connsiteX8" fmla="*/ 20820 w 44535"/>
                <a:gd name="connsiteY8" fmla="*/ 31709 h 98956"/>
                <a:gd name="connsiteX9" fmla="*/ 19642 w 44535"/>
                <a:gd name="connsiteY9" fmla="*/ 26471 h 98956"/>
                <a:gd name="connsiteX10" fmla="*/ 18110 w 44535"/>
                <a:gd name="connsiteY10" fmla="*/ 21312 h 98956"/>
                <a:gd name="connsiteX11" fmla="*/ 19419 w 44535"/>
                <a:gd name="connsiteY11" fmla="*/ 26550 h 98956"/>
                <a:gd name="connsiteX12" fmla="*/ 20296 w 44535"/>
                <a:gd name="connsiteY12" fmla="*/ 31788 h 98956"/>
                <a:gd name="connsiteX13" fmla="*/ 20519 w 44535"/>
                <a:gd name="connsiteY13" fmla="*/ 37143 h 98956"/>
                <a:gd name="connsiteX14" fmla="*/ 20676 w 44535"/>
                <a:gd name="connsiteY14" fmla="*/ 42119 h 98956"/>
                <a:gd name="connsiteX15" fmla="*/ 17311 w 44535"/>
                <a:gd name="connsiteY15" fmla="*/ 47357 h 98956"/>
                <a:gd name="connsiteX16" fmla="*/ 15006 w 44535"/>
                <a:gd name="connsiteY16" fmla="*/ 54022 h 98956"/>
                <a:gd name="connsiteX17" fmla="*/ 13697 w 44535"/>
                <a:gd name="connsiteY17" fmla="*/ 60766 h 98956"/>
                <a:gd name="connsiteX18" fmla="*/ 13343 w 44535"/>
                <a:gd name="connsiteY18" fmla="*/ 62626 h 98956"/>
                <a:gd name="connsiteX19" fmla="*/ 12963 w 44535"/>
                <a:gd name="connsiteY19" fmla="*/ 58815 h 98956"/>
                <a:gd name="connsiteX20" fmla="*/ 12099 w 44535"/>
                <a:gd name="connsiteY20" fmla="*/ 54887 h 98956"/>
                <a:gd name="connsiteX21" fmla="*/ 10973 w 44535"/>
                <a:gd name="connsiteY21" fmla="*/ 51076 h 98956"/>
                <a:gd name="connsiteX22" fmla="*/ 11890 w 44535"/>
                <a:gd name="connsiteY22" fmla="*/ 54939 h 98956"/>
                <a:gd name="connsiteX23" fmla="*/ 12544 w 44535"/>
                <a:gd name="connsiteY23" fmla="*/ 58867 h 98956"/>
                <a:gd name="connsiteX24" fmla="*/ 12715 w 44535"/>
                <a:gd name="connsiteY24" fmla="*/ 62796 h 98956"/>
                <a:gd name="connsiteX25" fmla="*/ 12793 w 44535"/>
                <a:gd name="connsiteY25" fmla="*/ 65415 h 98956"/>
                <a:gd name="connsiteX26" fmla="*/ 12387 w 44535"/>
                <a:gd name="connsiteY26" fmla="*/ 67484 h 98956"/>
                <a:gd name="connsiteX27" fmla="*/ 10855 w 44535"/>
                <a:gd name="connsiteY27" fmla="*/ 74031 h 98956"/>
                <a:gd name="connsiteX28" fmla="*/ 8459 w 44535"/>
                <a:gd name="connsiteY28" fmla="*/ 80369 h 98956"/>
                <a:gd name="connsiteX29" fmla="*/ 5447 w 44535"/>
                <a:gd name="connsiteY29" fmla="*/ 86510 h 98956"/>
                <a:gd name="connsiteX30" fmla="*/ -485 w 44535"/>
                <a:gd name="connsiteY30" fmla="*/ 98898 h 98956"/>
                <a:gd name="connsiteX31" fmla="*/ 6167 w 44535"/>
                <a:gd name="connsiteY31" fmla="*/ 86890 h 98956"/>
                <a:gd name="connsiteX32" fmla="*/ 9402 w 44535"/>
                <a:gd name="connsiteY32" fmla="*/ 80827 h 98956"/>
                <a:gd name="connsiteX33" fmla="*/ 12021 w 44535"/>
                <a:gd name="connsiteY33" fmla="*/ 74411 h 98956"/>
                <a:gd name="connsiteX34" fmla="*/ 12531 w 44535"/>
                <a:gd name="connsiteY34" fmla="*/ 72682 h 98956"/>
                <a:gd name="connsiteX35" fmla="*/ 14378 w 44535"/>
                <a:gd name="connsiteY35" fmla="*/ 70063 h 98956"/>
                <a:gd name="connsiteX36" fmla="*/ 16722 w 44535"/>
                <a:gd name="connsiteY36" fmla="*/ 66881 h 98956"/>
                <a:gd name="connsiteX37" fmla="*/ 19419 w 44535"/>
                <a:gd name="connsiteY37" fmla="*/ 64014 h 98956"/>
                <a:gd name="connsiteX38" fmla="*/ 22339 w 44535"/>
                <a:gd name="connsiteY38" fmla="*/ 61395 h 98956"/>
                <a:gd name="connsiteX39" fmla="*/ 19275 w 44535"/>
                <a:gd name="connsiteY39" fmla="*/ 63922 h 98956"/>
                <a:gd name="connsiteX40" fmla="*/ 16394 w 44535"/>
                <a:gd name="connsiteY40" fmla="*/ 66672 h 98956"/>
                <a:gd name="connsiteX41" fmla="*/ 13867 w 44535"/>
                <a:gd name="connsiteY41" fmla="*/ 69749 h 98956"/>
                <a:gd name="connsiteX42" fmla="*/ 13094 w 44535"/>
                <a:gd name="connsiteY42" fmla="*/ 70731 h 98956"/>
                <a:gd name="connsiteX43" fmla="*/ 13749 w 44535"/>
                <a:gd name="connsiteY43" fmla="*/ 67745 h 98956"/>
                <a:gd name="connsiteX44" fmla="*/ 15137 w 44535"/>
                <a:gd name="connsiteY44" fmla="*/ 61028 h 98956"/>
                <a:gd name="connsiteX45" fmla="*/ 16512 w 44535"/>
                <a:gd name="connsiteY45" fmla="*/ 54310 h 98956"/>
                <a:gd name="connsiteX46" fmla="*/ 17337 w 44535"/>
                <a:gd name="connsiteY46" fmla="*/ 51416 h 98956"/>
                <a:gd name="connsiteX47" fmla="*/ 22038 w 44535"/>
                <a:gd name="connsiteY47" fmla="*/ 49649 h 98956"/>
                <a:gd name="connsiteX48" fmla="*/ 27080 w 44535"/>
                <a:gd name="connsiteY48" fmla="*/ 47815 h 98956"/>
                <a:gd name="connsiteX49" fmla="*/ 32318 w 44535"/>
                <a:gd name="connsiteY49" fmla="*/ 46624 h 98956"/>
                <a:gd name="connsiteX50" fmla="*/ 37634 w 44535"/>
                <a:gd name="connsiteY50" fmla="*/ 45786 h 98956"/>
                <a:gd name="connsiteX51" fmla="*/ 32278 w 44535"/>
                <a:gd name="connsiteY51" fmla="*/ 46336 h 98956"/>
                <a:gd name="connsiteX52" fmla="*/ 26949 w 44535"/>
                <a:gd name="connsiteY52" fmla="*/ 47252 h 98956"/>
                <a:gd name="connsiteX53" fmla="*/ 21776 w 44535"/>
                <a:gd name="connsiteY53" fmla="*/ 48824 h 98956"/>
                <a:gd name="connsiteX54" fmla="*/ 17848 w 44535"/>
                <a:gd name="connsiteY54" fmla="*/ 50055 h 98956"/>
                <a:gd name="connsiteX55" fmla="*/ 18738 w 44535"/>
                <a:gd name="connsiteY55" fmla="*/ 48064 h 98956"/>
                <a:gd name="connsiteX56" fmla="*/ 22378 w 44535"/>
                <a:gd name="connsiteY56" fmla="*/ 42407 h 98956"/>
                <a:gd name="connsiteX57" fmla="*/ 26307 w 44535"/>
                <a:gd name="connsiteY57" fmla="*/ 36816 h 98956"/>
                <a:gd name="connsiteX58" fmla="*/ 30235 w 44535"/>
                <a:gd name="connsiteY58" fmla="*/ 31211 h 98956"/>
                <a:gd name="connsiteX59" fmla="*/ 32213 w 44535"/>
                <a:gd name="connsiteY59" fmla="*/ 28383 h 98956"/>
                <a:gd name="connsiteX60" fmla="*/ 33862 w 44535"/>
                <a:gd name="connsiteY60" fmla="*/ 25253 h 98956"/>
                <a:gd name="connsiteX61" fmla="*/ 35814 w 44535"/>
                <a:gd name="connsiteY61" fmla="*/ 18588 h 98956"/>
                <a:gd name="connsiteX62" fmla="*/ 37699 w 44535"/>
                <a:gd name="connsiteY62" fmla="*/ 12041 h 98956"/>
                <a:gd name="connsiteX63" fmla="*/ 40737 w 44535"/>
                <a:gd name="connsiteY63" fmla="*/ 5965 h 98956"/>
                <a:gd name="connsiteX64" fmla="*/ 44050 w 44535"/>
                <a:gd name="connsiteY64" fmla="*/ -59 h 98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44535" h="98956">
                  <a:moveTo>
                    <a:pt x="40436" y="5716"/>
                  </a:moveTo>
                  <a:cubicBezTo>
                    <a:pt x="39140" y="7624"/>
                    <a:pt x="38000" y="9634"/>
                    <a:pt x="37018" y="11727"/>
                  </a:cubicBezTo>
                  <a:cubicBezTo>
                    <a:pt x="36193" y="13871"/>
                    <a:pt x="35486" y="16057"/>
                    <a:pt x="34884" y="18274"/>
                  </a:cubicBezTo>
                  <a:cubicBezTo>
                    <a:pt x="34308" y="20462"/>
                    <a:pt x="33614" y="22614"/>
                    <a:pt x="32775" y="24716"/>
                  </a:cubicBezTo>
                  <a:cubicBezTo>
                    <a:pt x="31768" y="26716"/>
                    <a:pt x="30550" y="28604"/>
                    <a:pt x="29149" y="30347"/>
                  </a:cubicBezTo>
                  <a:lnTo>
                    <a:pt x="25115" y="35912"/>
                  </a:lnTo>
                  <a:lnTo>
                    <a:pt x="21645" y="40705"/>
                  </a:lnTo>
                  <a:lnTo>
                    <a:pt x="21331" y="37091"/>
                  </a:lnTo>
                  <a:cubicBezTo>
                    <a:pt x="21174" y="35297"/>
                    <a:pt x="21082" y="33503"/>
                    <a:pt x="20820" y="31709"/>
                  </a:cubicBezTo>
                  <a:cubicBezTo>
                    <a:pt x="20559" y="29936"/>
                    <a:pt x="20165" y="28185"/>
                    <a:pt x="19642" y="26471"/>
                  </a:cubicBezTo>
                  <a:lnTo>
                    <a:pt x="18110" y="21312"/>
                  </a:lnTo>
                  <a:lnTo>
                    <a:pt x="19419" y="26550"/>
                  </a:lnTo>
                  <a:cubicBezTo>
                    <a:pt x="19838" y="28272"/>
                    <a:pt x="20126" y="30022"/>
                    <a:pt x="20296" y="31788"/>
                  </a:cubicBezTo>
                  <a:cubicBezTo>
                    <a:pt x="20454" y="33555"/>
                    <a:pt x="20454" y="35349"/>
                    <a:pt x="20519" y="37143"/>
                  </a:cubicBezTo>
                  <a:lnTo>
                    <a:pt x="20676" y="42119"/>
                  </a:lnTo>
                  <a:cubicBezTo>
                    <a:pt x="19406" y="43764"/>
                    <a:pt x="18280" y="45517"/>
                    <a:pt x="17311" y="47357"/>
                  </a:cubicBezTo>
                  <a:cubicBezTo>
                    <a:pt x="16263" y="49471"/>
                    <a:pt x="15477" y="51711"/>
                    <a:pt x="15006" y="54022"/>
                  </a:cubicBezTo>
                  <a:lnTo>
                    <a:pt x="13697" y="60766"/>
                  </a:lnTo>
                  <a:lnTo>
                    <a:pt x="13343" y="62626"/>
                  </a:lnTo>
                  <a:cubicBezTo>
                    <a:pt x="13225" y="61316"/>
                    <a:pt x="13160" y="60085"/>
                    <a:pt x="12963" y="58815"/>
                  </a:cubicBezTo>
                  <a:cubicBezTo>
                    <a:pt x="12780" y="57486"/>
                    <a:pt x="12492" y="56172"/>
                    <a:pt x="12099" y="54887"/>
                  </a:cubicBezTo>
                  <a:lnTo>
                    <a:pt x="10973" y="51076"/>
                  </a:lnTo>
                  <a:lnTo>
                    <a:pt x="11890" y="54939"/>
                  </a:lnTo>
                  <a:cubicBezTo>
                    <a:pt x="12204" y="56230"/>
                    <a:pt x="12427" y="57544"/>
                    <a:pt x="12544" y="58867"/>
                  </a:cubicBezTo>
                  <a:cubicBezTo>
                    <a:pt x="12662" y="60177"/>
                    <a:pt x="12662" y="61486"/>
                    <a:pt x="12715" y="62796"/>
                  </a:cubicBezTo>
                  <a:lnTo>
                    <a:pt x="12793" y="65415"/>
                  </a:lnTo>
                  <a:lnTo>
                    <a:pt x="12387" y="67484"/>
                  </a:lnTo>
                  <a:cubicBezTo>
                    <a:pt x="11995" y="69693"/>
                    <a:pt x="11484" y="71878"/>
                    <a:pt x="10855" y="74031"/>
                  </a:cubicBezTo>
                  <a:cubicBezTo>
                    <a:pt x="10200" y="76195"/>
                    <a:pt x="9402" y="78313"/>
                    <a:pt x="8459" y="80369"/>
                  </a:cubicBezTo>
                  <a:cubicBezTo>
                    <a:pt x="7490" y="82412"/>
                    <a:pt x="6442" y="84467"/>
                    <a:pt x="5447" y="86510"/>
                  </a:cubicBezTo>
                  <a:cubicBezTo>
                    <a:pt x="3470" y="90648"/>
                    <a:pt x="1440" y="94747"/>
                    <a:pt x="-485" y="98898"/>
                  </a:cubicBezTo>
                  <a:cubicBezTo>
                    <a:pt x="1780" y="94969"/>
                    <a:pt x="3941" y="90884"/>
                    <a:pt x="6167" y="86890"/>
                  </a:cubicBezTo>
                  <a:cubicBezTo>
                    <a:pt x="7254" y="84860"/>
                    <a:pt x="8341" y="82883"/>
                    <a:pt x="9402" y="80827"/>
                  </a:cubicBezTo>
                  <a:cubicBezTo>
                    <a:pt x="10423" y="78750"/>
                    <a:pt x="11300" y="76607"/>
                    <a:pt x="12021" y="74411"/>
                  </a:cubicBezTo>
                  <a:cubicBezTo>
                    <a:pt x="12217" y="73848"/>
                    <a:pt x="12361" y="73258"/>
                    <a:pt x="12531" y="72682"/>
                  </a:cubicBezTo>
                  <a:lnTo>
                    <a:pt x="14378" y="70063"/>
                  </a:lnTo>
                  <a:cubicBezTo>
                    <a:pt x="15163" y="69003"/>
                    <a:pt x="15897" y="67903"/>
                    <a:pt x="16722" y="66881"/>
                  </a:cubicBezTo>
                  <a:cubicBezTo>
                    <a:pt x="17546" y="65860"/>
                    <a:pt x="18450" y="64901"/>
                    <a:pt x="19419" y="64014"/>
                  </a:cubicBezTo>
                  <a:lnTo>
                    <a:pt x="22339" y="61395"/>
                  </a:lnTo>
                  <a:lnTo>
                    <a:pt x="19275" y="63922"/>
                  </a:lnTo>
                  <a:cubicBezTo>
                    <a:pt x="18241" y="64764"/>
                    <a:pt x="17285" y="65683"/>
                    <a:pt x="16394" y="66672"/>
                  </a:cubicBezTo>
                  <a:cubicBezTo>
                    <a:pt x="15491" y="67667"/>
                    <a:pt x="14705" y="68728"/>
                    <a:pt x="13867" y="69749"/>
                  </a:cubicBezTo>
                  <a:lnTo>
                    <a:pt x="13094" y="70731"/>
                  </a:lnTo>
                  <a:cubicBezTo>
                    <a:pt x="13330" y="69736"/>
                    <a:pt x="13553" y="68728"/>
                    <a:pt x="13749" y="67745"/>
                  </a:cubicBezTo>
                  <a:lnTo>
                    <a:pt x="15137" y="61028"/>
                  </a:lnTo>
                  <a:lnTo>
                    <a:pt x="16512" y="54310"/>
                  </a:lnTo>
                  <a:cubicBezTo>
                    <a:pt x="16734" y="53331"/>
                    <a:pt x="17010" y="52365"/>
                    <a:pt x="17337" y="51416"/>
                  </a:cubicBezTo>
                  <a:lnTo>
                    <a:pt x="22038" y="49649"/>
                  </a:lnTo>
                  <a:cubicBezTo>
                    <a:pt x="23714" y="49020"/>
                    <a:pt x="25377" y="48339"/>
                    <a:pt x="27080" y="47815"/>
                  </a:cubicBezTo>
                  <a:cubicBezTo>
                    <a:pt x="28795" y="47286"/>
                    <a:pt x="30550" y="46887"/>
                    <a:pt x="32318" y="46624"/>
                  </a:cubicBezTo>
                  <a:lnTo>
                    <a:pt x="37634" y="45786"/>
                  </a:lnTo>
                  <a:lnTo>
                    <a:pt x="32278" y="46336"/>
                  </a:lnTo>
                  <a:cubicBezTo>
                    <a:pt x="30484" y="46510"/>
                    <a:pt x="28703" y="46816"/>
                    <a:pt x="26949" y="47252"/>
                  </a:cubicBezTo>
                  <a:cubicBezTo>
                    <a:pt x="25181" y="47698"/>
                    <a:pt x="23491" y="48300"/>
                    <a:pt x="21776" y="48824"/>
                  </a:cubicBezTo>
                  <a:lnTo>
                    <a:pt x="17848" y="50055"/>
                  </a:lnTo>
                  <a:cubicBezTo>
                    <a:pt x="18122" y="49387"/>
                    <a:pt x="18411" y="48745"/>
                    <a:pt x="18738" y="48064"/>
                  </a:cubicBezTo>
                  <a:cubicBezTo>
                    <a:pt x="19799" y="46083"/>
                    <a:pt x="21016" y="44191"/>
                    <a:pt x="22378" y="42407"/>
                  </a:cubicBezTo>
                  <a:lnTo>
                    <a:pt x="26307" y="36816"/>
                  </a:lnTo>
                  <a:lnTo>
                    <a:pt x="30235" y="31211"/>
                  </a:lnTo>
                  <a:cubicBezTo>
                    <a:pt x="30890" y="30269"/>
                    <a:pt x="31544" y="29378"/>
                    <a:pt x="32213" y="28383"/>
                  </a:cubicBezTo>
                  <a:cubicBezTo>
                    <a:pt x="32854" y="27393"/>
                    <a:pt x="33404" y="26345"/>
                    <a:pt x="33862" y="25253"/>
                  </a:cubicBezTo>
                  <a:cubicBezTo>
                    <a:pt x="34648" y="23074"/>
                    <a:pt x="35303" y="20848"/>
                    <a:pt x="35814" y="18588"/>
                  </a:cubicBezTo>
                  <a:cubicBezTo>
                    <a:pt x="36429" y="16375"/>
                    <a:pt x="36887" y="14136"/>
                    <a:pt x="37699" y="12041"/>
                  </a:cubicBezTo>
                  <a:cubicBezTo>
                    <a:pt x="38537" y="9934"/>
                    <a:pt x="39559" y="7902"/>
                    <a:pt x="40737" y="5965"/>
                  </a:cubicBezTo>
                  <a:lnTo>
                    <a:pt x="44050" y="-59"/>
                  </a:lnTo>
                  <a:close/>
                </a:path>
              </a:pathLst>
            </a:custGeom>
            <a:gradFill>
              <a:gsLst>
                <a:gs pos="0">
                  <a:srgbClr val="ABCF9C"/>
                </a:gs>
                <a:gs pos="25000">
                  <a:srgbClr val="84BC93"/>
                </a:gs>
                <a:gs pos="82000">
                  <a:srgbClr val="228B7D"/>
                </a:gs>
                <a:gs pos="100000">
                  <a:srgbClr val="007A75"/>
                </a:gs>
              </a:gsLst>
              <a:lin ang="9141423" scaled="1"/>
            </a:gradFill>
            <a:ln w="1309" cap="flat">
              <a:noFill/>
              <a:prstDash val="solid"/>
              <a:miter/>
            </a:ln>
          </p:spPr>
          <p:txBody>
            <a:bodyPr rtlCol="0" anchor="ctr"/>
            <a:lstStyle/>
            <a:p>
              <a:endParaRPr lang="zh-CN" altLang="en-US"/>
            </a:p>
          </p:txBody>
        </p:sp>
        <p:sp>
          <p:nvSpPr>
            <p:cNvPr id="803" name="任意多边形: 形状 802">
              <a:extLst>
                <a:ext uri="{FF2B5EF4-FFF2-40B4-BE49-F238E27FC236}">
                  <a16:creationId xmlns:a16="http://schemas.microsoft.com/office/drawing/2014/main" id="{2E9A6439-7233-3414-5FD2-C805DAF6BB8A}"/>
                </a:ext>
              </a:extLst>
            </p:cNvPr>
            <p:cNvSpPr/>
            <p:nvPr/>
          </p:nvSpPr>
          <p:spPr>
            <a:xfrm>
              <a:off x="6429536" y="3585538"/>
              <a:ext cx="69232" cy="143682"/>
            </a:xfrm>
            <a:custGeom>
              <a:avLst/>
              <a:gdLst>
                <a:gd name="connsiteX0" fmla="*/ 6475 w 69232"/>
                <a:gd name="connsiteY0" fmla="*/ 29137 h 143682"/>
                <a:gd name="connsiteX1" fmla="*/ 5702 w 69232"/>
                <a:gd name="connsiteY1" fmla="*/ 36575 h 143682"/>
                <a:gd name="connsiteX2" fmla="*/ 8321 w 69232"/>
                <a:gd name="connsiteY2" fmla="*/ 43934 h 143682"/>
                <a:gd name="connsiteX3" fmla="*/ 11241 w 69232"/>
                <a:gd name="connsiteY3" fmla="*/ 46867 h 143682"/>
                <a:gd name="connsiteX4" fmla="*/ 12551 w 69232"/>
                <a:gd name="connsiteY4" fmla="*/ 54724 h 143682"/>
                <a:gd name="connsiteX5" fmla="*/ 10154 w 69232"/>
                <a:gd name="connsiteY5" fmla="*/ 59451 h 143682"/>
                <a:gd name="connsiteX6" fmla="*/ 9997 w 69232"/>
                <a:gd name="connsiteY6" fmla="*/ 80403 h 143682"/>
                <a:gd name="connsiteX7" fmla="*/ 9997 w 69232"/>
                <a:gd name="connsiteY7" fmla="*/ 80403 h 143682"/>
                <a:gd name="connsiteX8" fmla="*/ 18391 w 69232"/>
                <a:gd name="connsiteY8" fmla="*/ 86282 h 143682"/>
                <a:gd name="connsiteX9" fmla="*/ 18391 w 69232"/>
                <a:gd name="connsiteY9" fmla="*/ 86282 h 143682"/>
                <a:gd name="connsiteX10" fmla="*/ 27230 w 69232"/>
                <a:gd name="connsiteY10" fmla="*/ 97161 h 143682"/>
                <a:gd name="connsiteX11" fmla="*/ 27230 w 69232"/>
                <a:gd name="connsiteY11" fmla="*/ 97190 h 143682"/>
                <a:gd name="connsiteX12" fmla="*/ 26759 w 69232"/>
                <a:gd name="connsiteY12" fmla="*/ 101734 h 143682"/>
                <a:gd name="connsiteX13" fmla="*/ 27924 w 69232"/>
                <a:gd name="connsiteY13" fmla="*/ 115889 h 143682"/>
                <a:gd name="connsiteX14" fmla="*/ 27924 w 69232"/>
                <a:gd name="connsiteY14" fmla="*/ 115889 h 143682"/>
                <a:gd name="connsiteX15" fmla="*/ 38714 w 69232"/>
                <a:gd name="connsiteY15" fmla="*/ 133004 h 143682"/>
                <a:gd name="connsiteX16" fmla="*/ 49190 w 69232"/>
                <a:gd name="connsiteY16" fmla="*/ 142170 h 143682"/>
                <a:gd name="connsiteX17" fmla="*/ 63044 w 69232"/>
                <a:gd name="connsiteY17" fmla="*/ 143624 h 143682"/>
                <a:gd name="connsiteX18" fmla="*/ 68020 w 69232"/>
                <a:gd name="connsiteY18" fmla="*/ 116754 h 143682"/>
                <a:gd name="connsiteX19" fmla="*/ 53799 w 69232"/>
                <a:gd name="connsiteY19" fmla="*/ 76160 h 143682"/>
                <a:gd name="connsiteX20" fmla="*/ 53799 w 69232"/>
                <a:gd name="connsiteY20" fmla="*/ 76160 h 143682"/>
                <a:gd name="connsiteX21" fmla="*/ 49648 w 69232"/>
                <a:gd name="connsiteY21" fmla="*/ 57474 h 143682"/>
                <a:gd name="connsiteX22" fmla="*/ 50748 w 69232"/>
                <a:gd name="connsiteY22" fmla="*/ 54986 h 143682"/>
                <a:gd name="connsiteX23" fmla="*/ 51900 w 69232"/>
                <a:gd name="connsiteY23" fmla="*/ 39574 h 143682"/>
                <a:gd name="connsiteX24" fmla="*/ 50958 w 69232"/>
                <a:gd name="connsiteY24" fmla="*/ 36208 h 143682"/>
                <a:gd name="connsiteX25" fmla="*/ 40783 w 69232"/>
                <a:gd name="connsiteY25" fmla="*/ 29242 h 143682"/>
                <a:gd name="connsiteX26" fmla="*/ 34799 w 69232"/>
                <a:gd name="connsiteY26" fmla="*/ 29844 h 143682"/>
                <a:gd name="connsiteX27" fmla="*/ 29129 w 69232"/>
                <a:gd name="connsiteY27" fmla="*/ 25314 h 143682"/>
                <a:gd name="connsiteX28" fmla="*/ 28186 w 69232"/>
                <a:gd name="connsiteY28" fmla="*/ 17457 h 143682"/>
                <a:gd name="connsiteX29" fmla="*/ 13271 w 69232"/>
                <a:gd name="connsiteY29" fmla="*/ 303 h 143682"/>
                <a:gd name="connsiteX30" fmla="*/ 13088 w 69232"/>
                <a:gd name="connsiteY30" fmla="*/ 303 h 143682"/>
                <a:gd name="connsiteX31" fmla="*/ -85 w 69232"/>
                <a:gd name="connsiteY31" fmla="*/ 7963 h 143682"/>
                <a:gd name="connsiteX32" fmla="*/ -387 w 69232"/>
                <a:gd name="connsiteY32" fmla="*/ 9587 h 143682"/>
                <a:gd name="connsiteX33" fmla="*/ -387 w 69232"/>
                <a:gd name="connsiteY33" fmla="*/ 9587 h 143682"/>
                <a:gd name="connsiteX34" fmla="*/ 2232 w 69232"/>
                <a:gd name="connsiteY34" fmla="*/ 20547 h 143682"/>
                <a:gd name="connsiteX35" fmla="*/ 5493 w 69232"/>
                <a:gd name="connsiteY35" fmla="*/ 25431 h 143682"/>
                <a:gd name="connsiteX36" fmla="*/ 6475 w 69232"/>
                <a:gd name="connsiteY36" fmla="*/ 29137 h 143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9232" h="143682">
                  <a:moveTo>
                    <a:pt x="6475" y="29137"/>
                  </a:moveTo>
                  <a:lnTo>
                    <a:pt x="5702" y="36575"/>
                  </a:lnTo>
                  <a:cubicBezTo>
                    <a:pt x="5414" y="39299"/>
                    <a:pt x="6383" y="42005"/>
                    <a:pt x="8321" y="43934"/>
                  </a:cubicBezTo>
                  <a:lnTo>
                    <a:pt x="11241" y="46867"/>
                  </a:lnTo>
                  <a:cubicBezTo>
                    <a:pt x="13337" y="48921"/>
                    <a:pt x="13873" y="52100"/>
                    <a:pt x="12551" y="54724"/>
                  </a:cubicBezTo>
                  <a:lnTo>
                    <a:pt x="10154" y="59451"/>
                  </a:lnTo>
                  <a:cubicBezTo>
                    <a:pt x="6816" y="66022"/>
                    <a:pt x="6750" y="73783"/>
                    <a:pt x="9997" y="80403"/>
                  </a:cubicBezTo>
                  <a:lnTo>
                    <a:pt x="9997" y="80403"/>
                  </a:lnTo>
                  <a:cubicBezTo>
                    <a:pt x="11595" y="83675"/>
                    <a:pt x="14764" y="85896"/>
                    <a:pt x="18391" y="86282"/>
                  </a:cubicBezTo>
                  <a:lnTo>
                    <a:pt x="18391" y="86282"/>
                  </a:lnTo>
                  <a:cubicBezTo>
                    <a:pt x="23839" y="86844"/>
                    <a:pt x="27793" y="91715"/>
                    <a:pt x="27230" y="97161"/>
                  </a:cubicBezTo>
                  <a:cubicBezTo>
                    <a:pt x="27230" y="97171"/>
                    <a:pt x="27230" y="97180"/>
                    <a:pt x="27230" y="97190"/>
                  </a:cubicBezTo>
                  <a:lnTo>
                    <a:pt x="26759" y="101734"/>
                  </a:lnTo>
                  <a:cubicBezTo>
                    <a:pt x="26248" y="106483"/>
                    <a:pt x="26654" y="111287"/>
                    <a:pt x="27924" y="115889"/>
                  </a:cubicBezTo>
                  <a:lnTo>
                    <a:pt x="27924" y="115889"/>
                  </a:lnTo>
                  <a:cubicBezTo>
                    <a:pt x="29757" y="122532"/>
                    <a:pt x="33515" y="128486"/>
                    <a:pt x="38714" y="133004"/>
                  </a:cubicBezTo>
                  <a:lnTo>
                    <a:pt x="49190" y="142170"/>
                  </a:lnTo>
                  <a:lnTo>
                    <a:pt x="63044" y="143624"/>
                  </a:lnTo>
                  <a:lnTo>
                    <a:pt x="68020" y="116754"/>
                  </a:lnTo>
                  <a:cubicBezTo>
                    <a:pt x="70822" y="101657"/>
                    <a:pt x="65414" y="86204"/>
                    <a:pt x="53799" y="76160"/>
                  </a:cubicBezTo>
                  <a:lnTo>
                    <a:pt x="53799" y="76160"/>
                  </a:lnTo>
                  <a:cubicBezTo>
                    <a:pt x="48456" y="71523"/>
                    <a:pt x="46767" y="63938"/>
                    <a:pt x="49648" y="57474"/>
                  </a:cubicBezTo>
                  <a:lnTo>
                    <a:pt x="50748" y="54986"/>
                  </a:lnTo>
                  <a:cubicBezTo>
                    <a:pt x="52908" y="50137"/>
                    <a:pt x="53314" y="44690"/>
                    <a:pt x="51900" y="39574"/>
                  </a:cubicBezTo>
                  <a:lnTo>
                    <a:pt x="50958" y="36208"/>
                  </a:lnTo>
                  <a:cubicBezTo>
                    <a:pt x="49713" y="31720"/>
                    <a:pt x="45419" y="28780"/>
                    <a:pt x="40783" y="29242"/>
                  </a:cubicBezTo>
                  <a:lnTo>
                    <a:pt x="34799" y="29844"/>
                  </a:lnTo>
                  <a:cubicBezTo>
                    <a:pt x="31997" y="30101"/>
                    <a:pt x="29495" y="28100"/>
                    <a:pt x="29129" y="25314"/>
                  </a:cubicBezTo>
                  <a:lnTo>
                    <a:pt x="28186" y="17457"/>
                  </a:lnTo>
                  <a:cubicBezTo>
                    <a:pt x="27191" y="9224"/>
                    <a:pt x="21285" y="2427"/>
                    <a:pt x="13271" y="303"/>
                  </a:cubicBezTo>
                  <a:lnTo>
                    <a:pt x="13088" y="303"/>
                  </a:lnTo>
                  <a:cubicBezTo>
                    <a:pt x="7339" y="-1220"/>
                    <a:pt x="1433" y="2209"/>
                    <a:pt x="-85" y="7963"/>
                  </a:cubicBezTo>
                  <a:cubicBezTo>
                    <a:pt x="-229" y="8496"/>
                    <a:pt x="-334" y="9040"/>
                    <a:pt x="-387" y="9587"/>
                  </a:cubicBezTo>
                  <a:lnTo>
                    <a:pt x="-387" y="9587"/>
                  </a:lnTo>
                  <a:cubicBezTo>
                    <a:pt x="-806" y="13433"/>
                    <a:pt x="124" y="17306"/>
                    <a:pt x="2232" y="20547"/>
                  </a:cubicBezTo>
                  <a:lnTo>
                    <a:pt x="5493" y="25431"/>
                  </a:lnTo>
                  <a:cubicBezTo>
                    <a:pt x="6226" y="26522"/>
                    <a:pt x="6567" y="27826"/>
                    <a:pt x="6475" y="29137"/>
                  </a:cubicBezTo>
                  <a:close/>
                </a:path>
              </a:pathLst>
            </a:custGeom>
            <a:gradFill>
              <a:gsLst>
                <a:gs pos="0">
                  <a:srgbClr val="ABCF9C"/>
                </a:gs>
                <a:gs pos="25000">
                  <a:srgbClr val="84BC93"/>
                </a:gs>
                <a:gs pos="82000">
                  <a:srgbClr val="228B7D"/>
                </a:gs>
                <a:gs pos="100000">
                  <a:srgbClr val="007A75"/>
                </a:gs>
              </a:gsLst>
              <a:lin ang="4811767" scaled="1"/>
            </a:gradFill>
            <a:ln w="1309" cap="flat">
              <a:noFill/>
              <a:prstDash val="solid"/>
              <a:miter/>
            </a:ln>
          </p:spPr>
          <p:txBody>
            <a:bodyPr rtlCol="0" anchor="ctr"/>
            <a:lstStyle/>
            <a:p>
              <a:endParaRPr lang="zh-CN" altLang="en-US"/>
            </a:p>
          </p:txBody>
        </p:sp>
        <p:sp>
          <p:nvSpPr>
            <p:cNvPr id="804" name="任意多边形: 形状 803">
              <a:extLst>
                <a:ext uri="{FF2B5EF4-FFF2-40B4-BE49-F238E27FC236}">
                  <a16:creationId xmlns:a16="http://schemas.microsoft.com/office/drawing/2014/main" id="{E5CCC8D3-367B-32D5-CB98-F296F3AC8410}"/>
                </a:ext>
              </a:extLst>
            </p:cNvPr>
            <p:cNvSpPr/>
            <p:nvPr/>
          </p:nvSpPr>
          <p:spPr>
            <a:xfrm>
              <a:off x="6437567" y="3585585"/>
              <a:ext cx="61192" cy="143570"/>
            </a:xfrm>
            <a:custGeom>
              <a:avLst/>
              <a:gdLst>
                <a:gd name="connsiteX0" fmla="*/ 45780 w 61192"/>
                <a:gd name="connsiteY0" fmla="*/ 75969 h 143570"/>
                <a:gd name="connsiteX1" fmla="*/ 41590 w 61192"/>
                <a:gd name="connsiteY1" fmla="*/ 57257 h 143570"/>
                <a:gd name="connsiteX2" fmla="*/ 42690 w 61192"/>
                <a:gd name="connsiteY2" fmla="*/ 54769 h 143570"/>
                <a:gd name="connsiteX3" fmla="*/ 43842 w 61192"/>
                <a:gd name="connsiteY3" fmla="*/ 39357 h 143570"/>
                <a:gd name="connsiteX4" fmla="*/ 42900 w 61192"/>
                <a:gd name="connsiteY4" fmla="*/ 35991 h 143570"/>
                <a:gd name="connsiteX5" fmla="*/ 32725 w 61192"/>
                <a:gd name="connsiteY5" fmla="*/ 29025 h 143570"/>
                <a:gd name="connsiteX6" fmla="*/ 26741 w 61192"/>
                <a:gd name="connsiteY6" fmla="*/ 29627 h 143570"/>
                <a:gd name="connsiteX7" fmla="*/ 21071 w 61192"/>
                <a:gd name="connsiteY7" fmla="*/ 25096 h 143570"/>
                <a:gd name="connsiteX8" fmla="*/ 20128 w 61192"/>
                <a:gd name="connsiteY8" fmla="*/ 17240 h 143570"/>
                <a:gd name="connsiteX9" fmla="*/ 5213 w 61192"/>
                <a:gd name="connsiteY9" fmla="*/ 86 h 143570"/>
                <a:gd name="connsiteX10" fmla="*/ 5030 w 61192"/>
                <a:gd name="connsiteY10" fmla="*/ 86 h 143570"/>
                <a:gd name="connsiteX11" fmla="*/ 4951 w 61192"/>
                <a:gd name="connsiteY11" fmla="*/ 86 h 143570"/>
                <a:gd name="connsiteX12" fmla="*/ -339 w 61192"/>
                <a:gd name="connsiteY12" fmla="*/ 3172 h 143570"/>
                <a:gd name="connsiteX13" fmla="*/ -25 w 61192"/>
                <a:gd name="connsiteY13" fmla="*/ 6227 h 143570"/>
                <a:gd name="connsiteX14" fmla="*/ 8801 w 61192"/>
                <a:gd name="connsiteY14" fmla="*/ 23866 h 143570"/>
                <a:gd name="connsiteX15" fmla="*/ 10844 w 61192"/>
                <a:gd name="connsiteY15" fmla="*/ 29496 h 143570"/>
                <a:gd name="connsiteX16" fmla="*/ 13267 w 61192"/>
                <a:gd name="connsiteY16" fmla="*/ 39972 h 143570"/>
                <a:gd name="connsiteX17" fmla="*/ 18583 w 61192"/>
                <a:gd name="connsiteY17" fmla="*/ 46768 h 143570"/>
                <a:gd name="connsiteX18" fmla="*/ 18583 w 61192"/>
                <a:gd name="connsiteY18" fmla="*/ 46768 h 143570"/>
                <a:gd name="connsiteX19" fmla="*/ 24921 w 61192"/>
                <a:gd name="connsiteY19" fmla="*/ 60373 h 143570"/>
                <a:gd name="connsiteX20" fmla="*/ 24921 w 61192"/>
                <a:gd name="connsiteY20" fmla="*/ 60373 h 143570"/>
                <a:gd name="connsiteX21" fmla="*/ 30735 w 61192"/>
                <a:gd name="connsiteY21" fmla="*/ 89522 h 143570"/>
                <a:gd name="connsiteX22" fmla="*/ 30735 w 61192"/>
                <a:gd name="connsiteY22" fmla="*/ 89522 h 143570"/>
                <a:gd name="connsiteX23" fmla="*/ 34598 w 61192"/>
                <a:gd name="connsiteY23" fmla="*/ 98688 h 143570"/>
                <a:gd name="connsiteX24" fmla="*/ 38526 w 61192"/>
                <a:gd name="connsiteY24" fmla="*/ 120609 h 143570"/>
                <a:gd name="connsiteX25" fmla="*/ 46946 w 61192"/>
                <a:gd name="connsiteY25" fmla="*/ 142660 h 143570"/>
                <a:gd name="connsiteX26" fmla="*/ 54986 w 61192"/>
                <a:gd name="connsiteY26" fmla="*/ 143512 h 143570"/>
                <a:gd name="connsiteX27" fmla="*/ 59962 w 61192"/>
                <a:gd name="connsiteY27" fmla="*/ 116641 h 143570"/>
                <a:gd name="connsiteX28" fmla="*/ 45780 w 61192"/>
                <a:gd name="connsiteY28" fmla="*/ 75969 h 143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1192" h="143570">
                  <a:moveTo>
                    <a:pt x="45780" y="75969"/>
                  </a:moveTo>
                  <a:cubicBezTo>
                    <a:pt x="40425" y="71334"/>
                    <a:pt x="38723" y="63738"/>
                    <a:pt x="41590" y="57257"/>
                  </a:cubicBezTo>
                  <a:lnTo>
                    <a:pt x="42690" y="54769"/>
                  </a:lnTo>
                  <a:cubicBezTo>
                    <a:pt x="44850" y="49920"/>
                    <a:pt x="45257" y="44473"/>
                    <a:pt x="43842" y="39357"/>
                  </a:cubicBezTo>
                  <a:lnTo>
                    <a:pt x="42900" y="35991"/>
                  </a:lnTo>
                  <a:cubicBezTo>
                    <a:pt x="41655" y="31502"/>
                    <a:pt x="37361" y="28563"/>
                    <a:pt x="32725" y="29025"/>
                  </a:cubicBezTo>
                  <a:lnTo>
                    <a:pt x="26741" y="29627"/>
                  </a:lnTo>
                  <a:cubicBezTo>
                    <a:pt x="23939" y="29884"/>
                    <a:pt x="21437" y="27883"/>
                    <a:pt x="21071" y="25096"/>
                  </a:cubicBezTo>
                  <a:lnTo>
                    <a:pt x="20128" y="17240"/>
                  </a:lnTo>
                  <a:cubicBezTo>
                    <a:pt x="19146" y="9006"/>
                    <a:pt x="13227" y="2206"/>
                    <a:pt x="5213" y="86"/>
                  </a:cubicBezTo>
                  <a:lnTo>
                    <a:pt x="5030" y="86"/>
                  </a:lnTo>
                  <a:lnTo>
                    <a:pt x="4951" y="86"/>
                  </a:lnTo>
                  <a:cubicBezTo>
                    <a:pt x="2634" y="-525"/>
                    <a:pt x="263" y="857"/>
                    <a:pt x="-339" y="3172"/>
                  </a:cubicBezTo>
                  <a:cubicBezTo>
                    <a:pt x="-614" y="4195"/>
                    <a:pt x="-496" y="5282"/>
                    <a:pt x="-25" y="6227"/>
                  </a:cubicBezTo>
                  <a:lnTo>
                    <a:pt x="8801" y="23866"/>
                  </a:lnTo>
                  <a:cubicBezTo>
                    <a:pt x="9705" y="25656"/>
                    <a:pt x="10386" y="27545"/>
                    <a:pt x="10844" y="29496"/>
                  </a:cubicBezTo>
                  <a:lnTo>
                    <a:pt x="13267" y="39972"/>
                  </a:lnTo>
                  <a:cubicBezTo>
                    <a:pt x="13948" y="42909"/>
                    <a:pt x="15898" y="45395"/>
                    <a:pt x="18583" y="46768"/>
                  </a:cubicBezTo>
                  <a:lnTo>
                    <a:pt x="18583" y="46768"/>
                  </a:lnTo>
                  <a:cubicBezTo>
                    <a:pt x="23572" y="49305"/>
                    <a:pt x="26191" y="54921"/>
                    <a:pt x="24921" y="60373"/>
                  </a:cubicBezTo>
                  <a:lnTo>
                    <a:pt x="24921" y="60373"/>
                  </a:lnTo>
                  <a:cubicBezTo>
                    <a:pt x="22563" y="70473"/>
                    <a:pt x="24685" y="81098"/>
                    <a:pt x="30735" y="89522"/>
                  </a:cubicBezTo>
                  <a:lnTo>
                    <a:pt x="30735" y="89522"/>
                  </a:lnTo>
                  <a:cubicBezTo>
                    <a:pt x="32699" y="92249"/>
                    <a:pt x="34021" y="95382"/>
                    <a:pt x="34598" y="98688"/>
                  </a:cubicBezTo>
                  <a:lnTo>
                    <a:pt x="38526" y="120609"/>
                  </a:lnTo>
                  <a:lnTo>
                    <a:pt x="46946" y="142660"/>
                  </a:lnTo>
                  <a:lnTo>
                    <a:pt x="54986" y="143512"/>
                  </a:lnTo>
                  <a:lnTo>
                    <a:pt x="59962" y="116641"/>
                  </a:lnTo>
                  <a:cubicBezTo>
                    <a:pt x="62803" y="101526"/>
                    <a:pt x="57409" y="86036"/>
                    <a:pt x="45780" y="75969"/>
                  </a:cubicBezTo>
                  <a:close/>
                </a:path>
              </a:pathLst>
            </a:custGeom>
            <a:gradFill>
              <a:gsLst>
                <a:gs pos="0">
                  <a:srgbClr val="ABCF9C"/>
                </a:gs>
                <a:gs pos="25000">
                  <a:srgbClr val="84BC93"/>
                </a:gs>
                <a:gs pos="82000">
                  <a:srgbClr val="228B7D"/>
                </a:gs>
                <a:gs pos="100000">
                  <a:srgbClr val="007A75"/>
                </a:gs>
              </a:gsLst>
              <a:lin ang="4131233" scaled="1"/>
            </a:gradFill>
            <a:ln w="1309" cap="flat">
              <a:noFill/>
              <a:prstDash val="solid"/>
              <a:miter/>
            </a:ln>
          </p:spPr>
          <p:txBody>
            <a:bodyPr rtlCol="0" anchor="ctr"/>
            <a:lstStyle/>
            <a:p>
              <a:endParaRPr lang="zh-CN" altLang="en-US"/>
            </a:p>
          </p:txBody>
        </p:sp>
        <p:sp>
          <p:nvSpPr>
            <p:cNvPr id="805" name="任意多边形: 形状 804">
              <a:extLst>
                <a:ext uri="{FF2B5EF4-FFF2-40B4-BE49-F238E27FC236}">
                  <a16:creationId xmlns:a16="http://schemas.microsoft.com/office/drawing/2014/main" id="{A1256150-A21D-81DA-DA95-DDFF47C7B28D}"/>
                </a:ext>
              </a:extLst>
            </p:cNvPr>
            <p:cNvSpPr/>
            <p:nvPr/>
          </p:nvSpPr>
          <p:spPr>
            <a:xfrm>
              <a:off x="6443291" y="3601259"/>
              <a:ext cx="41837" cy="126900"/>
            </a:xfrm>
            <a:custGeom>
              <a:avLst/>
              <a:gdLst>
                <a:gd name="connsiteX0" fmla="*/ 3208 w 41837"/>
                <a:gd name="connsiteY0" fmla="*/ 7576 h 126900"/>
                <a:gd name="connsiteX1" fmla="*/ 6626 w 41837"/>
                <a:gd name="connsiteY1" fmla="*/ 15354 h 126900"/>
                <a:gd name="connsiteX2" fmla="*/ 8394 w 41837"/>
                <a:gd name="connsiteY2" fmla="*/ 23656 h 126900"/>
                <a:gd name="connsiteX3" fmla="*/ 10148 w 41837"/>
                <a:gd name="connsiteY3" fmla="*/ 31801 h 126900"/>
                <a:gd name="connsiteX4" fmla="*/ 13867 w 41837"/>
                <a:gd name="connsiteY4" fmla="*/ 39173 h 126900"/>
                <a:gd name="connsiteX5" fmla="*/ 18083 w 41837"/>
                <a:gd name="connsiteY5" fmla="*/ 46480 h 126900"/>
                <a:gd name="connsiteX6" fmla="*/ 21723 w 41837"/>
                <a:gd name="connsiteY6" fmla="*/ 52791 h 126900"/>
                <a:gd name="connsiteX7" fmla="*/ 22549 w 41837"/>
                <a:gd name="connsiteY7" fmla="*/ 48405 h 126900"/>
                <a:gd name="connsiteX8" fmla="*/ 23858 w 41837"/>
                <a:gd name="connsiteY8" fmla="*/ 41857 h 126900"/>
                <a:gd name="connsiteX9" fmla="*/ 25966 w 41837"/>
                <a:gd name="connsiteY9" fmla="*/ 35546 h 126900"/>
                <a:gd name="connsiteX10" fmla="*/ 28520 w 41837"/>
                <a:gd name="connsiteY10" fmla="*/ 29431 h 126900"/>
                <a:gd name="connsiteX11" fmla="*/ 26307 w 41837"/>
                <a:gd name="connsiteY11" fmla="*/ 35677 h 126900"/>
                <a:gd name="connsiteX12" fmla="*/ 24552 w 41837"/>
                <a:gd name="connsiteY12" fmla="*/ 42015 h 126900"/>
                <a:gd name="connsiteX13" fmla="*/ 23583 w 41837"/>
                <a:gd name="connsiteY13" fmla="*/ 48562 h 126900"/>
                <a:gd name="connsiteX14" fmla="*/ 22758 w 41837"/>
                <a:gd name="connsiteY14" fmla="*/ 54638 h 126900"/>
                <a:gd name="connsiteX15" fmla="*/ 26202 w 41837"/>
                <a:gd name="connsiteY15" fmla="*/ 61408 h 126900"/>
                <a:gd name="connsiteX16" fmla="*/ 28179 w 41837"/>
                <a:gd name="connsiteY16" fmla="*/ 69854 h 126900"/>
                <a:gd name="connsiteX17" fmla="*/ 28913 w 41837"/>
                <a:gd name="connsiteY17" fmla="*/ 78287 h 126900"/>
                <a:gd name="connsiteX18" fmla="*/ 29122 w 41837"/>
                <a:gd name="connsiteY18" fmla="*/ 80605 h 126900"/>
                <a:gd name="connsiteX19" fmla="*/ 30065 w 41837"/>
                <a:gd name="connsiteY19" fmla="*/ 75995 h 126900"/>
                <a:gd name="connsiteX20" fmla="*/ 31623 w 41837"/>
                <a:gd name="connsiteY20" fmla="*/ 71333 h 126900"/>
                <a:gd name="connsiteX21" fmla="*/ 33496 w 41837"/>
                <a:gd name="connsiteY21" fmla="*/ 66829 h 126900"/>
                <a:gd name="connsiteX22" fmla="*/ 31872 w 41837"/>
                <a:gd name="connsiteY22" fmla="*/ 71438 h 126900"/>
                <a:gd name="connsiteX23" fmla="*/ 30562 w 41837"/>
                <a:gd name="connsiteY23" fmla="*/ 76100 h 126900"/>
                <a:gd name="connsiteX24" fmla="*/ 29842 w 41837"/>
                <a:gd name="connsiteY24" fmla="*/ 80919 h 126900"/>
                <a:gd name="connsiteX25" fmla="*/ 29410 w 41837"/>
                <a:gd name="connsiteY25" fmla="*/ 84114 h 126900"/>
                <a:gd name="connsiteX26" fmla="*/ 29646 w 41837"/>
                <a:gd name="connsiteY26" fmla="*/ 86733 h 126900"/>
                <a:gd name="connsiteX27" fmla="*/ 30681 w 41837"/>
                <a:gd name="connsiteY27" fmla="*/ 95009 h 126900"/>
                <a:gd name="connsiteX28" fmla="*/ 32789 w 41837"/>
                <a:gd name="connsiteY28" fmla="*/ 103075 h 126900"/>
                <a:gd name="connsiteX29" fmla="*/ 35696 w 41837"/>
                <a:gd name="connsiteY29" fmla="*/ 110932 h 126900"/>
                <a:gd name="connsiteX30" fmla="*/ 41353 w 41837"/>
                <a:gd name="connsiteY30" fmla="*/ 126842 h 126900"/>
                <a:gd name="connsiteX31" fmla="*/ 34805 w 41837"/>
                <a:gd name="connsiteY31" fmla="*/ 111298 h 126900"/>
                <a:gd name="connsiteX32" fmla="*/ 31623 w 41837"/>
                <a:gd name="connsiteY32" fmla="*/ 103442 h 126900"/>
                <a:gd name="connsiteX33" fmla="*/ 29188 w 41837"/>
                <a:gd name="connsiteY33" fmla="*/ 95257 h 126900"/>
                <a:gd name="connsiteX34" fmla="*/ 28782 w 41837"/>
                <a:gd name="connsiteY34" fmla="*/ 93084 h 126900"/>
                <a:gd name="connsiteX35" fmla="*/ 26857 w 41837"/>
                <a:gd name="connsiteY35" fmla="*/ 89679 h 126900"/>
                <a:gd name="connsiteX36" fmla="*/ 24408 w 41837"/>
                <a:gd name="connsiteY36" fmla="*/ 85476 h 126900"/>
                <a:gd name="connsiteX37" fmla="*/ 21462 w 41837"/>
                <a:gd name="connsiteY37" fmla="*/ 81626 h 126900"/>
                <a:gd name="connsiteX38" fmla="*/ 18241 w 41837"/>
                <a:gd name="connsiteY38" fmla="*/ 77959 h 126900"/>
                <a:gd name="connsiteX39" fmla="*/ 21658 w 41837"/>
                <a:gd name="connsiteY39" fmla="*/ 81443 h 126900"/>
                <a:gd name="connsiteX40" fmla="*/ 24841 w 41837"/>
                <a:gd name="connsiteY40" fmla="*/ 85175 h 126900"/>
                <a:gd name="connsiteX41" fmla="*/ 27525 w 41837"/>
                <a:gd name="connsiteY41" fmla="*/ 89273 h 126900"/>
                <a:gd name="connsiteX42" fmla="*/ 28349 w 41837"/>
                <a:gd name="connsiteY42" fmla="*/ 90583 h 126900"/>
                <a:gd name="connsiteX43" fmla="*/ 27931 w 41837"/>
                <a:gd name="connsiteY43" fmla="*/ 86838 h 126900"/>
                <a:gd name="connsiteX44" fmla="*/ 27106 w 41837"/>
                <a:gd name="connsiteY44" fmla="*/ 78444 h 126900"/>
                <a:gd name="connsiteX45" fmla="*/ 26268 w 41837"/>
                <a:gd name="connsiteY45" fmla="*/ 70063 h 126900"/>
                <a:gd name="connsiteX46" fmla="*/ 25639 w 41837"/>
                <a:gd name="connsiteY46" fmla="*/ 66410 h 126900"/>
                <a:gd name="connsiteX47" fmla="*/ 20126 w 41837"/>
                <a:gd name="connsiteY47" fmla="*/ 63634 h 126900"/>
                <a:gd name="connsiteX48" fmla="*/ 14181 w 41837"/>
                <a:gd name="connsiteY48" fmla="*/ 60753 h 126900"/>
                <a:gd name="connsiteX49" fmla="*/ 7961 w 41837"/>
                <a:gd name="connsiteY49" fmla="*/ 58645 h 126900"/>
                <a:gd name="connsiteX50" fmla="*/ 1558 w 41837"/>
                <a:gd name="connsiteY50" fmla="*/ 56956 h 126900"/>
                <a:gd name="connsiteX51" fmla="*/ 8105 w 41837"/>
                <a:gd name="connsiteY51" fmla="*/ 58265 h 126900"/>
                <a:gd name="connsiteX52" fmla="*/ 14496 w 41837"/>
                <a:gd name="connsiteY52" fmla="*/ 60085 h 126900"/>
                <a:gd name="connsiteX53" fmla="*/ 20624 w 41837"/>
                <a:gd name="connsiteY53" fmla="*/ 62704 h 126900"/>
                <a:gd name="connsiteX54" fmla="*/ 25233 w 41837"/>
                <a:gd name="connsiteY54" fmla="*/ 64708 h 126900"/>
                <a:gd name="connsiteX55" fmla="*/ 24382 w 41837"/>
                <a:gd name="connsiteY55" fmla="*/ 62089 h 126900"/>
                <a:gd name="connsiteX56" fmla="*/ 20663 w 41837"/>
                <a:gd name="connsiteY56" fmla="*/ 54703 h 126900"/>
                <a:gd name="connsiteX57" fmla="*/ 16525 w 41837"/>
                <a:gd name="connsiteY57" fmla="*/ 47344 h 126900"/>
                <a:gd name="connsiteX58" fmla="*/ 12401 w 41837"/>
                <a:gd name="connsiteY58" fmla="*/ 39985 h 126900"/>
                <a:gd name="connsiteX59" fmla="*/ 10332 w 41837"/>
                <a:gd name="connsiteY59" fmla="*/ 36279 h 126900"/>
                <a:gd name="connsiteX60" fmla="*/ 8721 w 41837"/>
                <a:gd name="connsiteY60" fmla="*/ 32220 h 126900"/>
                <a:gd name="connsiteX61" fmla="*/ 7189 w 41837"/>
                <a:gd name="connsiteY61" fmla="*/ 23826 h 126900"/>
                <a:gd name="connsiteX62" fmla="*/ 5735 w 41837"/>
                <a:gd name="connsiteY62" fmla="*/ 15576 h 126900"/>
                <a:gd name="connsiteX63" fmla="*/ 2789 w 41837"/>
                <a:gd name="connsiteY63" fmla="*/ 7720 h 126900"/>
                <a:gd name="connsiteX64" fmla="*/ -485 w 41837"/>
                <a:gd name="connsiteY64" fmla="*/ -59 h 12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41837" h="126900">
                  <a:moveTo>
                    <a:pt x="3208" y="7576"/>
                  </a:moveTo>
                  <a:cubicBezTo>
                    <a:pt x="4557" y="10070"/>
                    <a:pt x="5696" y="12672"/>
                    <a:pt x="6626" y="15354"/>
                  </a:cubicBezTo>
                  <a:cubicBezTo>
                    <a:pt x="7359" y="18089"/>
                    <a:pt x="7949" y="20860"/>
                    <a:pt x="8394" y="23656"/>
                  </a:cubicBezTo>
                  <a:cubicBezTo>
                    <a:pt x="8812" y="26403"/>
                    <a:pt x="9402" y="29123"/>
                    <a:pt x="10148" y="31801"/>
                  </a:cubicBezTo>
                  <a:cubicBezTo>
                    <a:pt x="11130" y="34382"/>
                    <a:pt x="12374" y="36853"/>
                    <a:pt x="13867" y="39173"/>
                  </a:cubicBezTo>
                  <a:lnTo>
                    <a:pt x="18083" y="46480"/>
                  </a:lnTo>
                  <a:lnTo>
                    <a:pt x="21723" y="52791"/>
                  </a:lnTo>
                  <a:lnTo>
                    <a:pt x="22549" y="48405"/>
                  </a:lnTo>
                  <a:cubicBezTo>
                    <a:pt x="22981" y="46244"/>
                    <a:pt x="23321" y="44057"/>
                    <a:pt x="23858" y="41857"/>
                  </a:cubicBezTo>
                  <a:cubicBezTo>
                    <a:pt x="24408" y="39705"/>
                    <a:pt x="25115" y="37595"/>
                    <a:pt x="25966" y="35546"/>
                  </a:cubicBezTo>
                  <a:lnTo>
                    <a:pt x="28520" y="29431"/>
                  </a:lnTo>
                  <a:lnTo>
                    <a:pt x="26307" y="35677"/>
                  </a:lnTo>
                  <a:cubicBezTo>
                    <a:pt x="25560" y="37742"/>
                    <a:pt x="24972" y="39861"/>
                    <a:pt x="24552" y="42015"/>
                  </a:cubicBezTo>
                  <a:cubicBezTo>
                    <a:pt x="24120" y="44149"/>
                    <a:pt x="23897" y="46349"/>
                    <a:pt x="23583" y="48562"/>
                  </a:cubicBezTo>
                  <a:lnTo>
                    <a:pt x="22758" y="54638"/>
                  </a:lnTo>
                  <a:cubicBezTo>
                    <a:pt x="24107" y="56789"/>
                    <a:pt x="25259" y="59055"/>
                    <a:pt x="26202" y="61408"/>
                  </a:cubicBezTo>
                  <a:cubicBezTo>
                    <a:pt x="27224" y="64125"/>
                    <a:pt x="27892" y="66965"/>
                    <a:pt x="28179" y="69854"/>
                  </a:cubicBezTo>
                  <a:lnTo>
                    <a:pt x="28913" y="78287"/>
                  </a:lnTo>
                  <a:lnTo>
                    <a:pt x="29122" y="80605"/>
                  </a:lnTo>
                  <a:cubicBezTo>
                    <a:pt x="29424" y="79072"/>
                    <a:pt x="29672" y="77527"/>
                    <a:pt x="30065" y="75995"/>
                  </a:cubicBezTo>
                  <a:cubicBezTo>
                    <a:pt x="30471" y="74406"/>
                    <a:pt x="30995" y="72847"/>
                    <a:pt x="31623" y="71333"/>
                  </a:cubicBezTo>
                  <a:lnTo>
                    <a:pt x="33496" y="66829"/>
                  </a:lnTo>
                  <a:lnTo>
                    <a:pt x="31872" y="71438"/>
                  </a:lnTo>
                  <a:cubicBezTo>
                    <a:pt x="31322" y="72957"/>
                    <a:pt x="30877" y="74515"/>
                    <a:pt x="30562" y="76100"/>
                  </a:cubicBezTo>
                  <a:cubicBezTo>
                    <a:pt x="30248" y="77684"/>
                    <a:pt x="30078" y="79308"/>
                    <a:pt x="29842" y="80919"/>
                  </a:cubicBezTo>
                  <a:lnTo>
                    <a:pt x="29410" y="84114"/>
                  </a:lnTo>
                  <a:lnTo>
                    <a:pt x="29646" y="86733"/>
                  </a:lnTo>
                  <a:cubicBezTo>
                    <a:pt x="29842" y="89508"/>
                    <a:pt x="30196" y="92271"/>
                    <a:pt x="30681" y="95009"/>
                  </a:cubicBezTo>
                  <a:cubicBezTo>
                    <a:pt x="31192" y="97744"/>
                    <a:pt x="31898" y="100439"/>
                    <a:pt x="32789" y="103075"/>
                  </a:cubicBezTo>
                  <a:cubicBezTo>
                    <a:pt x="33706" y="105694"/>
                    <a:pt x="34727" y="108313"/>
                    <a:pt x="35696" y="110932"/>
                  </a:cubicBezTo>
                  <a:cubicBezTo>
                    <a:pt x="37568" y="116170"/>
                    <a:pt x="39520" y="121512"/>
                    <a:pt x="41353" y="126842"/>
                  </a:cubicBezTo>
                  <a:cubicBezTo>
                    <a:pt x="39087" y="121682"/>
                    <a:pt x="36953" y="116471"/>
                    <a:pt x="34805" y="111298"/>
                  </a:cubicBezTo>
                  <a:cubicBezTo>
                    <a:pt x="33745" y="108679"/>
                    <a:pt x="32658" y="106061"/>
                    <a:pt x="31623" y="103442"/>
                  </a:cubicBezTo>
                  <a:cubicBezTo>
                    <a:pt x="30615" y="100774"/>
                    <a:pt x="29803" y="98039"/>
                    <a:pt x="29188" y="95257"/>
                  </a:cubicBezTo>
                  <a:cubicBezTo>
                    <a:pt x="29018" y="94550"/>
                    <a:pt x="28913" y="93817"/>
                    <a:pt x="28782" y="93084"/>
                  </a:cubicBezTo>
                  <a:lnTo>
                    <a:pt x="26857" y="89679"/>
                  </a:lnTo>
                  <a:cubicBezTo>
                    <a:pt x="26032" y="88265"/>
                    <a:pt x="25286" y="86825"/>
                    <a:pt x="24408" y="85476"/>
                  </a:cubicBezTo>
                  <a:cubicBezTo>
                    <a:pt x="23518" y="84123"/>
                    <a:pt x="22536" y="82837"/>
                    <a:pt x="21462" y="81626"/>
                  </a:cubicBezTo>
                  <a:lnTo>
                    <a:pt x="18241" y="77959"/>
                  </a:lnTo>
                  <a:lnTo>
                    <a:pt x="21658" y="81443"/>
                  </a:lnTo>
                  <a:cubicBezTo>
                    <a:pt x="22810" y="82609"/>
                    <a:pt x="23871" y="83857"/>
                    <a:pt x="24841" y="85175"/>
                  </a:cubicBezTo>
                  <a:cubicBezTo>
                    <a:pt x="25809" y="86484"/>
                    <a:pt x="26634" y="87911"/>
                    <a:pt x="27525" y="89273"/>
                  </a:cubicBezTo>
                  <a:lnTo>
                    <a:pt x="28349" y="90583"/>
                  </a:lnTo>
                  <a:cubicBezTo>
                    <a:pt x="28179" y="89273"/>
                    <a:pt x="28036" y="88082"/>
                    <a:pt x="27931" y="86838"/>
                  </a:cubicBezTo>
                  <a:lnTo>
                    <a:pt x="27106" y="78444"/>
                  </a:lnTo>
                  <a:lnTo>
                    <a:pt x="26268" y="70063"/>
                  </a:lnTo>
                  <a:cubicBezTo>
                    <a:pt x="26137" y="68834"/>
                    <a:pt x="25914" y="67615"/>
                    <a:pt x="25639" y="66410"/>
                  </a:cubicBezTo>
                  <a:lnTo>
                    <a:pt x="20126" y="63634"/>
                  </a:lnTo>
                  <a:cubicBezTo>
                    <a:pt x="18136" y="62665"/>
                    <a:pt x="16198" y="61604"/>
                    <a:pt x="14181" y="60753"/>
                  </a:cubicBezTo>
                  <a:cubicBezTo>
                    <a:pt x="12165" y="59897"/>
                    <a:pt x="10083" y="59192"/>
                    <a:pt x="7961" y="58645"/>
                  </a:cubicBezTo>
                  <a:lnTo>
                    <a:pt x="1558" y="56956"/>
                  </a:lnTo>
                  <a:lnTo>
                    <a:pt x="8105" y="58265"/>
                  </a:lnTo>
                  <a:cubicBezTo>
                    <a:pt x="10279" y="58709"/>
                    <a:pt x="12413" y="59318"/>
                    <a:pt x="14496" y="60085"/>
                  </a:cubicBezTo>
                  <a:cubicBezTo>
                    <a:pt x="16604" y="60845"/>
                    <a:pt x="18594" y="61801"/>
                    <a:pt x="20624" y="62704"/>
                  </a:cubicBezTo>
                  <a:lnTo>
                    <a:pt x="25233" y="64708"/>
                  </a:lnTo>
                  <a:cubicBezTo>
                    <a:pt x="24984" y="63843"/>
                    <a:pt x="24709" y="62992"/>
                    <a:pt x="24382" y="62089"/>
                  </a:cubicBezTo>
                  <a:cubicBezTo>
                    <a:pt x="23348" y="59529"/>
                    <a:pt x="22103" y="57058"/>
                    <a:pt x="20663" y="54703"/>
                  </a:cubicBezTo>
                  <a:lnTo>
                    <a:pt x="16525" y="47344"/>
                  </a:lnTo>
                  <a:lnTo>
                    <a:pt x="12401" y="39985"/>
                  </a:lnTo>
                  <a:cubicBezTo>
                    <a:pt x="11706" y="38741"/>
                    <a:pt x="11012" y="37562"/>
                    <a:pt x="10332" y="36279"/>
                  </a:cubicBezTo>
                  <a:cubicBezTo>
                    <a:pt x="9677" y="34978"/>
                    <a:pt x="9140" y="33618"/>
                    <a:pt x="8721" y="32220"/>
                  </a:cubicBezTo>
                  <a:cubicBezTo>
                    <a:pt x="8040" y="29455"/>
                    <a:pt x="7529" y="26653"/>
                    <a:pt x="7189" y="23826"/>
                  </a:cubicBezTo>
                  <a:cubicBezTo>
                    <a:pt x="6730" y="21050"/>
                    <a:pt x="6456" y="18235"/>
                    <a:pt x="5735" y="15576"/>
                  </a:cubicBezTo>
                  <a:cubicBezTo>
                    <a:pt x="4963" y="12882"/>
                    <a:pt x="3980" y="10253"/>
                    <a:pt x="2789" y="7720"/>
                  </a:cubicBezTo>
                  <a:lnTo>
                    <a:pt x="-485" y="-59"/>
                  </a:lnTo>
                  <a:close/>
                </a:path>
              </a:pathLst>
            </a:custGeom>
            <a:gradFill>
              <a:gsLst>
                <a:gs pos="0">
                  <a:srgbClr val="ABCF9C"/>
                </a:gs>
                <a:gs pos="25000">
                  <a:srgbClr val="84BC93"/>
                </a:gs>
                <a:gs pos="82000">
                  <a:srgbClr val="228B7D"/>
                </a:gs>
                <a:gs pos="100000">
                  <a:srgbClr val="007A75"/>
                </a:gs>
              </a:gsLst>
              <a:lin ang="3470785" scaled="1"/>
            </a:gradFill>
            <a:ln w="1309" cap="flat">
              <a:noFill/>
              <a:prstDash val="solid"/>
              <a:miter/>
            </a:ln>
          </p:spPr>
          <p:txBody>
            <a:bodyPr rtlCol="0" anchor="ctr"/>
            <a:lstStyle/>
            <a:p>
              <a:endParaRPr lang="zh-CN" altLang="en-US"/>
            </a:p>
          </p:txBody>
        </p:sp>
        <p:sp>
          <p:nvSpPr>
            <p:cNvPr id="806" name="任意多边形: 形状 805">
              <a:extLst>
                <a:ext uri="{FF2B5EF4-FFF2-40B4-BE49-F238E27FC236}">
                  <a16:creationId xmlns:a16="http://schemas.microsoft.com/office/drawing/2014/main" id="{29CD2953-D4C0-399A-713E-D2A2E317A688}"/>
                </a:ext>
              </a:extLst>
            </p:cNvPr>
            <p:cNvSpPr/>
            <p:nvPr/>
          </p:nvSpPr>
          <p:spPr>
            <a:xfrm>
              <a:off x="6432685" y="3698553"/>
              <a:ext cx="116058" cy="80519"/>
            </a:xfrm>
            <a:custGeom>
              <a:avLst/>
              <a:gdLst>
                <a:gd name="connsiteX0" fmla="*/ -485 w 116058"/>
                <a:gd name="connsiteY0" fmla="*/ 30923 h 80519"/>
                <a:gd name="connsiteX1" fmla="*/ 10161 w 116058"/>
                <a:gd name="connsiteY1" fmla="*/ 73913 h 80519"/>
                <a:gd name="connsiteX2" fmla="*/ 19733 w 116058"/>
                <a:gd name="connsiteY2" fmla="*/ 80461 h 80519"/>
                <a:gd name="connsiteX3" fmla="*/ 95355 w 116058"/>
                <a:gd name="connsiteY3" fmla="*/ 80461 h 80519"/>
                <a:gd name="connsiteX4" fmla="*/ 104927 w 116058"/>
                <a:gd name="connsiteY4" fmla="*/ 73913 h 80519"/>
                <a:gd name="connsiteX5" fmla="*/ 115573 w 116058"/>
                <a:gd name="connsiteY5" fmla="*/ 30923 h 80519"/>
                <a:gd name="connsiteX6" fmla="*/ 113936 w 116058"/>
                <a:gd name="connsiteY6" fmla="*/ 8662 h 80519"/>
                <a:gd name="connsiteX7" fmla="*/ 103774 w 116058"/>
                <a:gd name="connsiteY7" fmla="*/ -59 h 80519"/>
                <a:gd name="connsiteX8" fmla="*/ 11313 w 116058"/>
                <a:gd name="connsiteY8" fmla="*/ -59 h 80519"/>
                <a:gd name="connsiteX9" fmla="*/ 1152 w 116058"/>
                <a:gd name="connsiteY9" fmla="*/ 8662 h 80519"/>
                <a:gd name="connsiteX10" fmla="*/ -485 w 116058"/>
                <a:gd name="connsiteY10" fmla="*/ 30923 h 80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058" h="80519">
                  <a:moveTo>
                    <a:pt x="-485" y="30923"/>
                  </a:moveTo>
                  <a:cubicBezTo>
                    <a:pt x="-485" y="46414"/>
                    <a:pt x="5119" y="61041"/>
                    <a:pt x="10161" y="73913"/>
                  </a:cubicBezTo>
                  <a:cubicBezTo>
                    <a:pt x="11693" y="77859"/>
                    <a:pt x="15504" y="80458"/>
                    <a:pt x="19733" y="80461"/>
                  </a:cubicBezTo>
                  <a:lnTo>
                    <a:pt x="95355" y="80461"/>
                  </a:lnTo>
                  <a:cubicBezTo>
                    <a:pt x="99585" y="80454"/>
                    <a:pt x="103382" y="77856"/>
                    <a:pt x="104927" y="73913"/>
                  </a:cubicBezTo>
                  <a:cubicBezTo>
                    <a:pt x="109968" y="61028"/>
                    <a:pt x="115573" y="46414"/>
                    <a:pt x="115573" y="30923"/>
                  </a:cubicBezTo>
                  <a:cubicBezTo>
                    <a:pt x="115573" y="23473"/>
                    <a:pt x="115036" y="16032"/>
                    <a:pt x="113936" y="8662"/>
                  </a:cubicBezTo>
                  <a:cubicBezTo>
                    <a:pt x="113177" y="3642"/>
                    <a:pt x="108856" y="-65"/>
                    <a:pt x="103774" y="-59"/>
                  </a:cubicBezTo>
                  <a:lnTo>
                    <a:pt x="11313" y="-59"/>
                  </a:lnTo>
                  <a:cubicBezTo>
                    <a:pt x="6233" y="-65"/>
                    <a:pt x="1911" y="3642"/>
                    <a:pt x="1152" y="8662"/>
                  </a:cubicBezTo>
                  <a:cubicBezTo>
                    <a:pt x="52" y="16031"/>
                    <a:pt x="-498" y="23473"/>
                    <a:pt x="-485" y="30923"/>
                  </a:cubicBezTo>
                  <a:close/>
                </a:path>
              </a:pathLst>
            </a:custGeom>
            <a:gradFill>
              <a:gsLst>
                <a:gs pos="0">
                  <a:srgbClr val="FFFFFF"/>
                </a:gs>
                <a:gs pos="50000">
                  <a:srgbClr val="E8E9E9"/>
                </a:gs>
                <a:gs pos="100000">
                  <a:srgbClr val="D1D3D4"/>
                </a:gs>
              </a:gsLst>
              <a:lin ang="16200000" scaled="1"/>
            </a:gradFill>
            <a:ln w="1309" cap="flat">
              <a:noFill/>
              <a:prstDash val="solid"/>
              <a:miter/>
            </a:ln>
          </p:spPr>
          <p:txBody>
            <a:bodyPr rtlCol="0" anchor="ctr"/>
            <a:lstStyle/>
            <a:p>
              <a:endParaRPr lang="zh-CN" altLang="en-US"/>
            </a:p>
          </p:txBody>
        </p:sp>
        <p:sp>
          <p:nvSpPr>
            <p:cNvPr id="807" name="任意多边形: 形状 806">
              <a:extLst>
                <a:ext uri="{FF2B5EF4-FFF2-40B4-BE49-F238E27FC236}">
                  <a16:creationId xmlns:a16="http://schemas.microsoft.com/office/drawing/2014/main" id="{9C03C45E-140F-6461-A40E-D1B4ECEC5629}"/>
                </a:ext>
              </a:extLst>
            </p:cNvPr>
            <p:cNvSpPr/>
            <p:nvPr/>
          </p:nvSpPr>
          <p:spPr>
            <a:xfrm>
              <a:off x="5911319" y="3361184"/>
              <a:ext cx="4655" cy="11247"/>
            </a:xfrm>
            <a:custGeom>
              <a:avLst/>
              <a:gdLst>
                <a:gd name="connsiteX0" fmla="*/ 4061 w 4655"/>
                <a:gd name="connsiteY0" fmla="*/ 3461 h 11247"/>
                <a:gd name="connsiteX1" fmla="*/ 2647 w 4655"/>
                <a:gd name="connsiteY1" fmla="*/ -48 h 11247"/>
                <a:gd name="connsiteX2" fmla="*/ -312 w 4655"/>
                <a:gd name="connsiteY2" fmla="*/ 7390 h 11247"/>
                <a:gd name="connsiteX3" fmla="*/ 2725 w 4655"/>
                <a:gd name="connsiteY3" fmla="*/ 10794 h 11247"/>
                <a:gd name="connsiteX4" fmla="*/ 2490 w 4655"/>
                <a:gd name="connsiteY4" fmla="*/ 7350 h 11247"/>
                <a:gd name="connsiteX5" fmla="*/ 4061 w 4655"/>
                <a:gd name="connsiteY5" fmla="*/ 3461 h 11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55" h="11247">
                  <a:moveTo>
                    <a:pt x="4061" y="3461"/>
                  </a:moveTo>
                  <a:cubicBezTo>
                    <a:pt x="4061" y="3461"/>
                    <a:pt x="4755" y="188"/>
                    <a:pt x="2647" y="-48"/>
                  </a:cubicBezTo>
                  <a:cubicBezTo>
                    <a:pt x="539" y="-284"/>
                    <a:pt x="-1019" y="3435"/>
                    <a:pt x="-312" y="7390"/>
                  </a:cubicBezTo>
                  <a:cubicBezTo>
                    <a:pt x="395" y="11344"/>
                    <a:pt x="2411" y="11659"/>
                    <a:pt x="2725" y="10794"/>
                  </a:cubicBezTo>
                  <a:cubicBezTo>
                    <a:pt x="3040" y="9930"/>
                    <a:pt x="2568" y="9760"/>
                    <a:pt x="2490" y="7350"/>
                  </a:cubicBezTo>
                  <a:cubicBezTo>
                    <a:pt x="2411" y="4941"/>
                    <a:pt x="3956" y="4247"/>
                    <a:pt x="4061" y="3461"/>
                  </a:cubicBezTo>
                  <a:close/>
                </a:path>
              </a:pathLst>
            </a:custGeom>
            <a:gradFill>
              <a:gsLst>
                <a:gs pos="11000">
                  <a:srgbClr val="FFFFFF">
                    <a:alpha val="0"/>
                  </a:srgbClr>
                </a:gs>
                <a:gs pos="80000">
                  <a:srgbClr val="000000"/>
                </a:gs>
              </a:gsLst>
              <a:lin ang="121691" scaled="1"/>
            </a:gradFill>
            <a:ln w="1309" cap="flat">
              <a:noFill/>
              <a:prstDash val="solid"/>
              <a:miter/>
            </a:ln>
          </p:spPr>
          <p:txBody>
            <a:bodyPr rtlCol="0" anchor="ctr"/>
            <a:lstStyle/>
            <a:p>
              <a:endParaRPr lang="zh-CN" altLang="en-US"/>
            </a:p>
          </p:txBody>
        </p:sp>
        <p:sp>
          <p:nvSpPr>
            <p:cNvPr id="808" name="任意多边形: 形状 807">
              <a:extLst>
                <a:ext uri="{FF2B5EF4-FFF2-40B4-BE49-F238E27FC236}">
                  <a16:creationId xmlns:a16="http://schemas.microsoft.com/office/drawing/2014/main" id="{F173336F-081D-806C-603B-B7B98BB1C92B}"/>
                </a:ext>
              </a:extLst>
            </p:cNvPr>
            <p:cNvSpPr/>
            <p:nvPr/>
          </p:nvSpPr>
          <p:spPr>
            <a:xfrm>
              <a:off x="6129465" y="3318611"/>
              <a:ext cx="50021" cy="50060"/>
            </a:xfrm>
            <a:custGeom>
              <a:avLst/>
              <a:gdLst>
                <a:gd name="connsiteX0" fmla="*/ 49536 w 50021"/>
                <a:gd name="connsiteY0" fmla="*/ 49963 h 50060"/>
                <a:gd name="connsiteX1" fmla="*/ 49536 w 50021"/>
                <a:gd name="connsiteY1" fmla="*/ 49963 h 50060"/>
                <a:gd name="connsiteX2" fmla="*/ -485 w 50021"/>
                <a:gd name="connsiteY2" fmla="*/ -59 h 50060"/>
                <a:gd name="connsiteX3" fmla="*/ -485 w 50021"/>
                <a:gd name="connsiteY3" fmla="*/ 50002 h 50060"/>
              </a:gdLst>
              <a:ahLst/>
              <a:cxnLst>
                <a:cxn ang="0">
                  <a:pos x="connsiteX0" y="connsiteY0"/>
                </a:cxn>
                <a:cxn ang="0">
                  <a:pos x="connsiteX1" y="connsiteY1"/>
                </a:cxn>
                <a:cxn ang="0">
                  <a:pos x="connsiteX2" y="connsiteY2"/>
                </a:cxn>
                <a:cxn ang="0">
                  <a:pos x="connsiteX3" y="connsiteY3"/>
                </a:cxn>
              </a:cxnLst>
              <a:rect l="l" t="t" r="r" b="b"/>
              <a:pathLst>
                <a:path w="50021" h="50060">
                  <a:moveTo>
                    <a:pt x="49536" y="49963"/>
                  </a:moveTo>
                  <a:lnTo>
                    <a:pt x="49536" y="49963"/>
                  </a:lnTo>
                  <a:cubicBezTo>
                    <a:pt x="49536" y="22337"/>
                    <a:pt x="27145" y="-59"/>
                    <a:pt x="-485" y="-59"/>
                  </a:cubicBezTo>
                  <a:lnTo>
                    <a:pt x="-485" y="50002"/>
                  </a:lnTo>
                  <a:close/>
                </a:path>
              </a:pathLst>
            </a:custGeom>
            <a:solidFill>
              <a:srgbClr val="98BFF9"/>
            </a:solidFill>
            <a:ln w="1309" cap="flat">
              <a:noFill/>
              <a:prstDash val="solid"/>
              <a:miter/>
            </a:ln>
          </p:spPr>
          <p:txBody>
            <a:bodyPr rtlCol="0" anchor="ctr"/>
            <a:lstStyle/>
            <a:p>
              <a:endParaRPr lang="zh-CN" altLang="en-US"/>
            </a:p>
          </p:txBody>
        </p:sp>
        <p:sp>
          <p:nvSpPr>
            <p:cNvPr id="809" name="任意多边形: 形状 808">
              <a:extLst>
                <a:ext uri="{FF2B5EF4-FFF2-40B4-BE49-F238E27FC236}">
                  <a16:creationId xmlns:a16="http://schemas.microsoft.com/office/drawing/2014/main" id="{7E6075DA-8E8C-D4FF-21FA-693B32FF9481}"/>
                </a:ext>
              </a:extLst>
            </p:cNvPr>
            <p:cNvSpPr/>
            <p:nvPr/>
          </p:nvSpPr>
          <p:spPr>
            <a:xfrm>
              <a:off x="5741902" y="3337624"/>
              <a:ext cx="61937" cy="61937"/>
            </a:xfrm>
            <a:custGeom>
              <a:avLst/>
              <a:gdLst>
                <a:gd name="connsiteX0" fmla="*/ 61938 w 61937"/>
                <a:gd name="connsiteY0" fmla="*/ 30969 h 61937"/>
                <a:gd name="connsiteX1" fmla="*/ 30969 w 61937"/>
                <a:gd name="connsiteY1" fmla="*/ 61938 h 61937"/>
                <a:gd name="connsiteX2" fmla="*/ 1 w 61937"/>
                <a:gd name="connsiteY2" fmla="*/ 30969 h 61937"/>
                <a:gd name="connsiteX3" fmla="*/ 30969 w 61937"/>
                <a:gd name="connsiteY3" fmla="*/ 0 h 61937"/>
                <a:gd name="connsiteX4" fmla="*/ 61938 w 61937"/>
                <a:gd name="connsiteY4" fmla="*/ 30969 h 619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37" h="61937">
                  <a:moveTo>
                    <a:pt x="61938" y="30969"/>
                  </a:moveTo>
                  <a:cubicBezTo>
                    <a:pt x="61938" y="48072"/>
                    <a:pt x="48073" y="61938"/>
                    <a:pt x="30969" y="61938"/>
                  </a:cubicBezTo>
                  <a:cubicBezTo>
                    <a:pt x="13866" y="61938"/>
                    <a:pt x="1" y="48072"/>
                    <a:pt x="1" y="30969"/>
                  </a:cubicBezTo>
                  <a:cubicBezTo>
                    <a:pt x="1" y="13865"/>
                    <a:pt x="13866" y="0"/>
                    <a:pt x="30969" y="0"/>
                  </a:cubicBezTo>
                  <a:cubicBezTo>
                    <a:pt x="48073" y="0"/>
                    <a:pt x="61938" y="13865"/>
                    <a:pt x="61938" y="30969"/>
                  </a:cubicBezTo>
                  <a:close/>
                </a:path>
              </a:pathLst>
            </a:custGeom>
            <a:solidFill>
              <a:srgbClr val="699CED"/>
            </a:solidFill>
            <a:ln w="1309" cap="flat">
              <a:noFill/>
              <a:prstDash val="solid"/>
              <a:miter/>
            </a:ln>
          </p:spPr>
          <p:txBody>
            <a:bodyPr rtlCol="0" anchor="ctr"/>
            <a:lstStyle/>
            <a:p>
              <a:endParaRPr lang="zh-CN" altLang="en-US"/>
            </a:p>
          </p:txBody>
        </p:sp>
        <p:sp>
          <p:nvSpPr>
            <p:cNvPr id="810" name="任意多边形: 形状 809">
              <a:extLst>
                <a:ext uri="{FF2B5EF4-FFF2-40B4-BE49-F238E27FC236}">
                  <a16:creationId xmlns:a16="http://schemas.microsoft.com/office/drawing/2014/main" id="{81F518B5-A673-5B3E-5A0C-82DE9B814F1F}"/>
                </a:ext>
              </a:extLst>
            </p:cNvPr>
            <p:cNvSpPr/>
            <p:nvPr/>
          </p:nvSpPr>
          <p:spPr>
            <a:xfrm>
              <a:off x="5765693" y="3358217"/>
              <a:ext cx="18366" cy="20793"/>
            </a:xfrm>
            <a:custGeom>
              <a:avLst/>
              <a:gdLst>
                <a:gd name="connsiteX0" fmla="*/ -483 w 18366"/>
                <a:gd name="connsiteY0" fmla="*/ 3940 h 20793"/>
                <a:gd name="connsiteX1" fmla="*/ -483 w 18366"/>
                <a:gd name="connsiteY1" fmla="*/ 16694 h 20793"/>
                <a:gd name="connsiteX2" fmla="*/ 3328 w 18366"/>
                <a:gd name="connsiteY2" fmla="*/ 20733 h 20793"/>
                <a:gd name="connsiteX3" fmla="*/ 5606 w 18366"/>
                <a:gd name="connsiteY3" fmla="*/ 20086 h 20793"/>
                <a:gd name="connsiteX4" fmla="*/ 15925 w 18366"/>
                <a:gd name="connsiteY4" fmla="*/ 13709 h 20793"/>
                <a:gd name="connsiteX5" fmla="*/ 17352 w 18366"/>
                <a:gd name="connsiteY5" fmla="*/ 8340 h 20793"/>
                <a:gd name="connsiteX6" fmla="*/ 15925 w 18366"/>
                <a:gd name="connsiteY6" fmla="*/ 6913 h 20793"/>
                <a:gd name="connsiteX7" fmla="*/ 5606 w 18366"/>
                <a:gd name="connsiteY7" fmla="*/ 536 h 20793"/>
                <a:gd name="connsiteX8" fmla="*/ 106 w 18366"/>
                <a:gd name="connsiteY8" fmla="*/ 1841 h 20793"/>
                <a:gd name="connsiteX9" fmla="*/ -483 w 18366"/>
                <a:gd name="connsiteY9" fmla="*/ 3940 h 20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366" h="20793">
                  <a:moveTo>
                    <a:pt x="-483" y="3940"/>
                  </a:moveTo>
                  <a:lnTo>
                    <a:pt x="-483" y="16694"/>
                  </a:lnTo>
                  <a:cubicBezTo>
                    <a:pt x="-548" y="18863"/>
                    <a:pt x="1167" y="20671"/>
                    <a:pt x="3328" y="20733"/>
                  </a:cubicBezTo>
                  <a:cubicBezTo>
                    <a:pt x="4140" y="20756"/>
                    <a:pt x="4938" y="20530"/>
                    <a:pt x="5606" y="20086"/>
                  </a:cubicBezTo>
                  <a:lnTo>
                    <a:pt x="15925" y="13709"/>
                  </a:lnTo>
                  <a:cubicBezTo>
                    <a:pt x="17797" y="12621"/>
                    <a:pt x="18439" y="10217"/>
                    <a:pt x="17352" y="8340"/>
                  </a:cubicBezTo>
                  <a:cubicBezTo>
                    <a:pt x="17012" y="7748"/>
                    <a:pt x="16514" y="7256"/>
                    <a:pt x="15925" y="6913"/>
                  </a:cubicBezTo>
                  <a:lnTo>
                    <a:pt x="5606" y="536"/>
                  </a:lnTo>
                  <a:cubicBezTo>
                    <a:pt x="3734" y="-622"/>
                    <a:pt x="1272" y="-37"/>
                    <a:pt x="106" y="1841"/>
                  </a:cubicBezTo>
                  <a:cubicBezTo>
                    <a:pt x="-273" y="2472"/>
                    <a:pt x="-483" y="3199"/>
                    <a:pt x="-483" y="3940"/>
                  </a:cubicBezTo>
                  <a:close/>
                </a:path>
              </a:pathLst>
            </a:custGeom>
            <a:solidFill>
              <a:srgbClr val="98BFF9"/>
            </a:solidFill>
            <a:ln w="1309" cap="flat">
              <a:noFill/>
              <a:prstDash val="solid"/>
              <a:miter/>
            </a:ln>
          </p:spPr>
          <p:txBody>
            <a:bodyPr rtlCol="0" anchor="ctr"/>
            <a:lstStyle/>
            <a:p>
              <a:endParaRPr lang="zh-CN" altLang="en-US"/>
            </a:p>
          </p:txBody>
        </p:sp>
        <p:sp>
          <p:nvSpPr>
            <p:cNvPr id="811" name="任意多边形: 形状 810">
              <a:extLst>
                <a:ext uri="{FF2B5EF4-FFF2-40B4-BE49-F238E27FC236}">
                  <a16:creationId xmlns:a16="http://schemas.microsoft.com/office/drawing/2014/main" id="{60AD1D14-1E7E-E961-DCB0-D76048BDD4D9}"/>
                </a:ext>
              </a:extLst>
            </p:cNvPr>
            <p:cNvSpPr/>
            <p:nvPr/>
          </p:nvSpPr>
          <p:spPr>
            <a:xfrm>
              <a:off x="5368050" y="3350483"/>
              <a:ext cx="14194" cy="56202"/>
            </a:xfrm>
            <a:custGeom>
              <a:avLst/>
              <a:gdLst>
                <a:gd name="connsiteX0" fmla="*/ 0 w 14194"/>
                <a:gd name="connsiteY0" fmla="*/ 0 h 56202"/>
                <a:gd name="connsiteX1" fmla="*/ 14194 w 14194"/>
                <a:gd name="connsiteY1" fmla="*/ 0 h 56202"/>
                <a:gd name="connsiteX2" fmla="*/ 14194 w 14194"/>
                <a:gd name="connsiteY2" fmla="*/ 56202 h 56202"/>
                <a:gd name="connsiteX3" fmla="*/ 0 w 14194"/>
                <a:gd name="connsiteY3" fmla="*/ 56202 h 56202"/>
              </a:gdLst>
              <a:ahLst/>
              <a:cxnLst>
                <a:cxn ang="0">
                  <a:pos x="connsiteX0" y="connsiteY0"/>
                </a:cxn>
                <a:cxn ang="0">
                  <a:pos x="connsiteX1" y="connsiteY1"/>
                </a:cxn>
                <a:cxn ang="0">
                  <a:pos x="connsiteX2" y="connsiteY2"/>
                </a:cxn>
                <a:cxn ang="0">
                  <a:pos x="connsiteX3" y="connsiteY3"/>
                </a:cxn>
              </a:cxnLst>
              <a:rect l="l" t="t" r="r" b="b"/>
              <a:pathLst>
                <a:path w="14194" h="56202">
                  <a:moveTo>
                    <a:pt x="0" y="0"/>
                  </a:moveTo>
                  <a:lnTo>
                    <a:pt x="14194" y="0"/>
                  </a:lnTo>
                  <a:lnTo>
                    <a:pt x="14194" y="56202"/>
                  </a:lnTo>
                  <a:lnTo>
                    <a:pt x="0" y="56202"/>
                  </a:lnTo>
                  <a:close/>
                </a:path>
              </a:pathLst>
            </a:custGeom>
            <a:solidFill>
              <a:srgbClr val="699CED"/>
            </a:solidFill>
            <a:ln w="1309" cap="flat">
              <a:noFill/>
              <a:prstDash val="solid"/>
              <a:miter/>
            </a:ln>
          </p:spPr>
          <p:txBody>
            <a:bodyPr rtlCol="0" anchor="ctr"/>
            <a:lstStyle/>
            <a:p>
              <a:endParaRPr lang="zh-CN" altLang="en-US"/>
            </a:p>
          </p:txBody>
        </p:sp>
        <p:sp>
          <p:nvSpPr>
            <p:cNvPr id="812" name="任意多边形: 形状 811">
              <a:extLst>
                <a:ext uri="{FF2B5EF4-FFF2-40B4-BE49-F238E27FC236}">
                  <a16:creationId xmlns:a16="http://schemas.microsoft.com/office/drawing/2014/main" id="{1E09484C-7E35-EDDA-B366-2AE1A678404C}"/>
                </a:ext>
              </a:extLst>
            </p:cNvPr>
            <p:cNvSpPr/>
            <p:nvPr/>
          </p:nvSpPr>
          <p:spPr>
            <a:xfrm>
              <a:off x="5393676" y="3373046"/>
              <a:ext cx="14194" cy="33640"/>
            </a:xfrm>
            <a:custGeom>
              <a:avLst/>
              <a:gdLst>
                <a:gd name="connsiteX0" fmla="*/ 0 w 14194"/>
                <a:gd name="connsiteY0" fmla="*/ 0 h 33640"/>
                <a:gd name="connsiteX1" fmla="*/ 14195 w 14194"/>
                <a:gd name="connsiteY1" fmla="*/ 0 h 33640"/>
                <a:gd name="connsiteX2" fmla="*/ 14195 w 14194"/>
                <a:gd name="connsiteY2" fmla="*/ 33640 h 33640"/>
                <a:gd name="connsiteX3" fmla="*/ 0 w 14194"/>
                <a:gd name="connsiteY3" fmla="*/ 33640 h 33640"/>
              </a:gdLst>
              <a:ahLst/>
              <a:cxnLst>
                <a:cxn ang="0">
                  <a:pos x="connsiteX0" y="connsiteY0"/>
                </a:cxn>
                <a:cxn ang="0">
                  <a:pos x="connsiteX1" y="connsiteY1"/>
                </a:cxn>
                <a:cxn ang="0">
                  <a:pos x="connsiteX2" y="connsiteY2"/>
                </a:cxn>
                <a:cxn ang="0">
                  <a:pos x="connsiteX3" y="connsiteY3"/>
                </a:cxn>
              </a:cxnLst>
              <a:rect l="l" t="t" r="r" b="b"/>
              <a:pathLst>
                <a:path w="14194" h="33640">
                  <a:moveTo>
                    <a:pt x="0" y="0"/>
                  </a:moveTo>
                  <a:lnTo>
                    <a:pt x="14195" y="0"/>
                  </a:lnTo>
                  <a:lnTo>
                    <a:pt x="14195" y="33640"/>
                  </a:lnTo>
                  <a:lnTo>
                    <a:pt x="0" y="33640"/>
                  </a:lnTo>
                  <a:close/>
                </a:path>
              </a:pathLst>
            </a:custGeom>
            <a:solidFill>
              <a:srgbClr val="699CED"/>
            </a:solidFill>
            <a:ln w="1309" cap="flat">
              <a:noFill/>
              <a:prstDash val="solid"/>
              <a:miter/>
            </a:ln>
          </p:spPr>
          <p:txBody>
            <a:bodyPr rtlCol="0" anchor="ctr"/>
            <a:lstStyle/>
            <a:p>
              <a:endParaRPr lang="zh-CN" altLang="en-US"/>
            </a:p>
          </p:txBody>
        </p:sp>
        <p:sp>
          <p:nvSpPr>
            <p:cNvPr id="813" name="任意多边形: 形状 812">
              <a:extLst>
                <a:ext uri="{FF2B5EF4-FFF2-40B4-BE49-F238E27FC236}">
                  <a16:creationId xmlns:a16="http://schemas.microsoft.com/office/drawing/2014/main" id="{DBB522B3-439F-ABC9-08A0-B69B0687C602}"/>
                </a:ext>
              </a:extLst>
            </p:cNvPr>
            <p:cNvSpPr/>
            <p:nvPr/>
          </p:nvSpPr>
          <p:spPr>
            <a:xfrm>
              <a:off x="5419302" y="3323129"/>
              <a:ext cx="14194" cy="83570"/>
            </a:xfrm>
            <a:custGeom>
              <a:avLst/>
              <a:gdLst>
                <a:gd name="connsiteX0" fmla="*/ 0 w 14194"/>
                <a:gd name="connsiteY0" fmla="*/ 0 h 83570"/>
                <a:gd name="connsiteX1" fmla="*/ 14194 w 14194"/>
                <a:gd name="connsiteY1" fmla="*/ 0 h 83570"/>
                <a:gd name="connsiteX2" fmla="*/ 14194 w 14194"/>
                <a:gd name="connsiteY2" fmla="*/ 83570 h 83570"/>
                <a:gd name="connsiteX3" fmla="*/ 0 w 14194"/>
                <a:gd name="connsiteY3" fmla="*/ 83570 h 83570"/>
              </a:gdLst>
              <a:ahLst/>
              <a:cxnLst>
                <a:cxn ang="0">
                  <a:pos x="connsiteX0" y="connsiteY0"/>
                </a:cxn>
                <a:cxn ang="0">
                  <a:pos x="connsiteX1" y="connsiteY1"/>
                </a:cxn>
                <a:cxn ang="0">
                  <a:pos x="connsiteX2" y="connsiteY2"/>
                </a:cxn>
                <a:cxn ang="0">
                  <a:pos x="connsiteX3" y="connsiteY3"/>
                </a:cxn>
              </a:cxnLst>
              <a:rect l="l" t="t" r="r" b="b"/>
              <a:pathLst>
                <a:path w="14194" h="83570">
                  <a:moveTo>
                    <a:pt x="0" y="0"/>
                  </a:moveTo>
                  <a:lnTo>
                    <a:pt x="14194" y="0"/>
                  </a:lnTo>
                  <a:lnTo>
                    <a:pt x="14194" y="83570"/>
                  </a:lnTo>
                  <a:lnTo>
                    <a:pt x="0" y="83570"/>
                  </a:lnTo>
                  <a:close/>
                </a:path>
              </a:pathLst>
            </a:custGeom>
            <a:solidFill>
              <a:srgbClr val="699CED"/>
            </a:solidFill>
            <a:ln w="1309" cap="flat">
              <a:noFill/>
              <a:prstDash val="solid"/>
              <a:miter/>
            </a:ln>
          </p:spPr>
          <p:txBody>
            <a:bodyPr rtlCol="0" anchor="ctr"/>
            <a:lstStyle/>
            <a:p>
              <a:endParaRPr lang="zh-CN" altLang="en-US"/>
            </a:p>
          </p:txBody>
        </p:sp>
        <p:sp>
          <p:nvSpPr>
            <p:cNvPr id="814" name="任意多边形: 形状 813">
              <a:extLst>
                <a:ext uri="{FF2B5EF4-FFF2-40B4-BE49-F238E27FC236}">
                  <a16:creationId xmlns:a16="http://schemas.microsoft.com/office/drawing/2014/main" id="{84DDE280-092D-E56E-0A39-8A24DB1532A2}"/>
                </a:ext>
              </a:extLst>
            </p:cNvPr>
            <p:cNvSpPr/>
            <p:nvPr/>
          </p:nvSpPr>
          <p:spPr>
            <a:xfrm>
              <a:off x="5444929" y="3360776"/>
              <a:ext cx="14194" cy="45922"/>
            </a:xfrm>
            <a:custGeom>
              <a:avLst/>
              <a:gdLst>
                <a:gd name="connsiteX0" fmla="*/ 0 w 14194"/>
                <a:gd name="connsiteY0" fmla="*/ 0 h 45922"/>
                <a:gd name="connsiteX1" fmla="*/ 14194 w 14194"/>
                <a:gd name="connsiteY1" fmla="*/ 0 h 45922"/>
                <a:gd name="connsiteX2" fmla="*/ 14194 w 14194"/>
                <a:gd name="connsiteY2" fmla="*/ 45923 h 45922"/>
                <a:gd name="connsiteX3" fmla="*/ 0 w 14194"/>
                <a:gd name="connsiteY3" fmla="*/ 45923 h 45922"/>
              </a:gdLst>
              <a:ahLst/>
              <a:cxnLst>
                <a:cxn ang="0">
                  <a:pos x="connsiteX0" y="connsiteY0"/>
                </a:cxn>
                <a:cxn ang="0">
                  <a:pos x="connsiteX1" y="connsiteY1"/>
                </a:cxn>
                <a:cxn ang="0">
                  <a:pos x="connsiteX2" y="connsiteY2"/>
                </a:cxn>
                <a:cxn ang="0">
                  <a:pos x="connsiteX3" y="connsiteY3"/>
                </a:cxn>
              </a:cxnLst>
              <a:rect l="l" t="t" r="r" b="b"/>
              <a:pathLst>
                <a:path w="14194" h="45922">
                  <a:moveTo>
                    <a:pt x="0" y="0"/>
                  </a:moveTo>
                  <a:lnTo>
                    <a:pt x="14194" y="0"/>
                  </a:lnTo>
                  <a:lnTo>
                    <a:pt x="14194" y="45923"/>
                  </a:lnTo>
                  <a:lnTo>
                    <a:pt x="0" y="45923"/>
                  </a:lnTo>
                  <a:close/>
                </a:path>
              </a:pathLst>
            </a:custGeom>
            <a:solidFill>
              <a:srgbClr val="699CED"/>
            </a:solidFill>
            <a:ln w="1309" cap="flat">
              <a:noFill/>
              <a:prstDash val="solid"/>
              <a:miter/>
            </a:ln>
          </p:spPr>
          <p:txBody>
            <a:bodyPr rtlCol="0" anchor="ctr"/>
            <a:lstStyle/>
            <a:p>
              <a:endParaRPr lang="zh-CN" altLang="en-US"/>
            </a:p>
          </p:txBody>
        </p:sp>
        <p:sp>
          <p:nvSpPr>
            <p:cNvPr id="815" name="任意多边形: 形状 814">
              <a:extLst>
                <a:ext uri="{FF2B5EF4-FFF2-40B4-BE49-F238E27FC236}">
                  <a16:creationId xmlns:a16="http://schemas.microsoft.com/office/drawing/2014/main" id="{DD8A83B7-BD73-1EAB-8E88-852CA9FD2362}"/>
                </a:ext>
              </a:extLst>
            </p:cNvPr>
            <p:cNvSpPr/>
            <p:nvPr/>
          </p:nvSpPr>
          <p:spPr>
            <a:xfrm>
              <a:off x="5470555" y="3387162"/>
              <a:ext cx="14194" cy="19537"/>
            </a:xfrm>
            <a:custGeom>
              <a:avLst/>
              <a:gdLst>
                <a:gd name="connsiteX0" fmla="*/ 0 w 14194"/>
                <a:gd name="connsiteY0" fmla="*/ 0 h 19537"/>
                <a:gd name="connsiteX1" fmla="*/ 14195 w 14194"/>
                <a:gd name="connsiteY1" fmla="*/ 0 h 19537"/>
                <a:gd name="connsiteX2" fmla="*/ 14195 w 14194"/>
                <a:gd name="connsiteY2" fmla="*/ 19537 h 19537"/>
                <a:gd name="connsiteX3" fmla="*/ 0 w 14194"/>
                <a:gd name="connsiteY3" fmla="*/ 19537 h 19537"/>
              </a:gdLst>
              <a:ahLst/>
              <a:cxnLst>
                <a:cxn ang="0">
                  <a:pos x="connsiteX0" y="connsiteY0"/>
                </a:cxn>
                <a:cxn ang="0">
                  <a:pos x="connsiteX1" y="connsiteY1"/>
                </a:cxn>
                <a:cxn ang="0">
                  <a:pos x="connsiteX2" y="connsiteY2"/>
                </a:cxn>
                <a:cxn ang="0">
                  <a:pos x="connsiteX3" y="connsiteY3"/>
                </a:cxn>
              </a:cxnLst>
              <a:rect l="l" t="t" r="r" b="b"/>
              <a:pathLst>
                <a:path w="14194" h="19537">
                  <a:moveTo>
                    <a:pt x="0" y="0"/>
                  </a:moveTo>
                  <a:lnTo>
                    <a:pt x="14195" y="0"/>
                  </a:lnTo>
                  <a:lnTo>
                    <a:pt x="14195" y="19537"/>
                  </a:lnTo>
                  <a:lnTo>
                    <a:pt x="0" y="19537"/>
                  </a:lnTo>
                  <a:close/>
                </a:path>
              </a:pathLst>
            </a:custGeom>
            <a:solidFill>
              <a:srgbClr val="699CED"/>
            </a:solidFill>
            <a:ln w="1309" cap="flat">
              <a:noFill/>
              <a:prstDash val="solid"/>
              <a:miter/>
            </a:ln>
          </p:spPr>
          <p:txBody>
            <a:bodyPr rtlCol="0" anchor="ctr"/>
            <a:lstStyle/>
            <a:p>
              <a:endParaRPr lang="zh-CN" altLang="en-US"/>
            </a:p>
          </p:txBody>
        </p:sp>
        <p:sp>
          <p:nvSpPr>
            <p:cNvPr id="816" name="任意多边形: 形状 815">
              <a:extLst>
                <a:ext uri="{FF2B5EF4-FFF2-40B4-BE49-F238E27FC236}">
                  <a16:creationId xmlns:a16="http://schemas.microsoft.com/office/drawing/2014/main" id="{B774858A-7432-01FC-0677-BC09267773A7}"/>
                </a:ext>
              </a:extLst>
            </p:cNvPr>
            <p:cNvSpPr/>
            <p:nvPr/>
          </p:nvSpPr>
          <p:spPr>
            <a:xfrm>
              <a:off x="6347019" y="3296586"/>
              <a:ext cx="123823" cy="63705"/>
            </a:xfrm>
            <a:custGeom>
              <a:avLst/>
              <a:gdLst>
                <a:gd name="connsiteX0" fmla="*/ 114080 w 123823"/>
                <a:gd name="connsiteY0" fmla="*/ -59 h 63705"/>
                <a:gd name="connsiteX1" fmla="*/ 8786 w 123823"/>
                <a:gd name="connsiteY1" fmla="*/ -59 h 63705"/>
                <a:gd name="connsiteX2" fmla="*/ -485 w 123823"/>
                <a:gd name="connsiteY2" fmla="*/ 9212 h 63705"/>
                <a:gd name="connsiteX3" fmla="*/ -485 w 123823"/>
                <a:gd name="connsiteY3" fmla="*/ 31054 h 63705"/>
                <a:gd name="connsiteX4" fmla="*/ 8957 w 123823"/>
                <a:gd name="connsiteY4" fmla="*/ 47855 h 63705"/>
                <a:gd name="connsiteX5" fmla="*/ 8957 w 123823"/>
                <a:gd name="connsiteY5" fmla="*/ 63647 h 63705"/>
                <a:gd name="connsiteX6" fmla="*/ 113910 w 123823"/>
                <a:gd name="connsiteY6" fmla="*/ 63647 h 63705"/>
                <a:gd name="connsiteX7" fmla="*/ 113910 w 123823"/>
                <a:gd name="connsiteY7" fmla="*/ 47855 h 63705"/>
                <a:gd name="connsiteX8" fmla="*/ 123338 w 123823"/>
                <a:gd name="connsiteY8" fmla="*/ 31054 h 63705"/>
                <a:gd name="connsiteX9" fmla="*/ 123338 w 123823"/>
                <a:gd name="connsiteY9" fmla="*/ 9212 h 63705"/>
                <a:gd name="connsiteX10" fmla="*/ 114080 w 123823"/>
                <a:gd name="connsiteY10" fmla="*/ -59 h 63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3823" h="63705">
                  <a:moveTo>
                    <a:pt x="114080" y="-59"/>
                  </a:moveTo>
                  <a:lnTo>
                    <a:pt x="8786" y="-59"/>
                  </a:lnTo>
                  <a:cubicBezTo>
                    <a:pt x="3667" y="-44"/>
                    <a:pt x="-472" y="4098"/>
                    <a:pt x="-485" y="9212"/>
                  </a:cubicBezTo>
                  <a:lnTo>
                    <a:pt x="-485" y="31054"/>
                  </a:lnTo>
                  <a:cubicBezTo>
                    <a:pt x="-459" y="37913"/>
                    <a:pt x="3103" y="44271"/>
                    <a:pt x="8957" y="47855"/>
                  </a:cubicBezTo>
                  <a:lnTo>
                    <a:pt x="8957" y="63647"/>
                  </a:lnTo>
                  <a:lnTo>
                    <a:pt x="113910" y="63647"/>
                  </a:lnTo>
                  <a:lnTo>
                    <a:pt x="113910" y="47855"/>
                  </a:lnTo>
                  <a:cubicBezTo>
                    <a:pt x="119751" y="44269"/>
                    <a:pt x="123325" y="37911"/>
                    <a:pt x="123338" y="31054"/>
                  </a:cubicBezTo>
                  <a:lnTo>
                    <a:pt x="123338" y="9212"/>
                  </a:lnTo>
                  <a:cubicBezTo>
                    <a:pt x="123325" y="4100"/>
                    <a:pt x="119187" y="-44"/>
                    <a:pt x="114080" y="-59"/>
                  </a:cubicBezTo>
                  <a:close/>
                </a:path>
              </a:pathLst>
            </a:custGeom>
            <a:solidFill>
              <a:srgbClr val="CCDEF2"/>
            </a:solidFill>
            <a:ln w="1309" cap="flat">
              <a:noFill/>
              <a:prstDash val="solid"/>
              <a:miter/>
            </a:ln>
          </p:spPr>
          <p:txBody>
            <a:bodyPr rtlCol="0" anchor="ctr"/>
            <a:lstStyle/>
            <a:p>
              <a:endParaRPr lang="zh-CN" altLang="en-US"/>
            </a:p>
          </p:txBody>
        </p:sp>
        <p:sp>
          <p:nvSpPr>
            <p:cNvPr id="817" name="任意多边形: 形状 816">
              <a:extLst>
                <a:ext uri="{FF2B5EF4-FFF2-40B4-BE49-F238E27FC236}">
                  <a16:creationId xmlns:a16="http://schemas.microsoft.com/office/drawing/2014/main" id="{5E5ADAAA-CAAB-024F-B575-44CFB6AE45F4}"/>
                </a:ext>
              </a:extLst>
            </p:cNvPr>
            <p:cNvSpPr/>
            <p:nvPr/>
          </p:nvSpPr>
          <p:spPr>
            <a:xfrm>
              <a:off x="6347019" y="3296586"/>
              <a:ext cx="123823" cy="63705"/>
            </a:xfrm>
            <a:custGeom>
              <a:avLst/>
              <a:gdLst>
                <a:gd name="connsiteX0" fmla="*/ 114080 w 123823"/>
                <a:gd name="connsiteY0" fmla="*/ -59 h 63705"/>
                <a:gd name="connsiteX1" fmla="*/ 8786 w 123823"/>
                <a:gd name="connsiteY1" fmla="*/ -59 h 63705"/>
                <a:gd name="connsiteX2" fmla="*/ -485 w 123823"/>
                <a:gd name="connsiteY2" fmla="*/ 9212 h 63705"/>
                <a:gd name="connsiteX3" fmla="*/ -485 w 123823"/>
                <a:gd name="connsiteY3" fmla="*/ 31054 h 63705"/>
                <a:gd name="connsiteX4" fmla="*/ 8957 w 123823"/>
                <a:gd name="connsiteY4" fmla="*/ 47855 h 63705"/>
                <a:gd name="connsiteX5" fmla="*/ 8957 w 123823"/>
                <a:gd name="connsiteY5" fmla="*/ 63647 h 63705"/>
                <a:gd name="connsiteX6" fmla="*/ 113910 w 123823"/>
                <a:gd name="connsiteY6" fmla="*/ 63647 h 63705"/>
                <a:gd name="connsiteX7" fmla="*/ 113910 w 123823"/>
                <a:gd name="connsiteY7" fmla="*/ 47855 h 63705"/>
                <a:gd name="connsiteX8" fmla="*/ 123338 w 123823"/>
                <a:gd name="connsiteY8" fmla="*/ 31054 h 63705"/>
                <a:gd name="connsiteX9" fmla="*/ 123338 w 123823"/>
                <a:gd name="connsiteY9" fmla="*/ 9212 h 63705"/>
                <a:gd name="connsiteX10" fmla="*/ 114080 w 123823"/>
                <a:gd name="connsiteY10" fmla="*/ -59 h 63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3823" h="63705">
                  <a:moveTo>
                    <a:pt x="114080" y="-59"/>
                  </a:moveTo>
                  <a:lnTo>
                    <a:pt x="8786" y="-59"/>
                  </a:lnTo>
                  <a:cubicBezTo>
                    <a:pt x="3667" y="-44"/>
                    <a:pt x="-472" y="4098"/>
                    <a:pt x="-485" y="9212"/>
                  </a:cubicBezTo>
                  <a:lnTo>
                    <a:pt x="-485" y="31054"/>
                  </a:lnTo>
                  <a:cubicBezTo>
                    <a:pt x="-459" y="37913"/>
                    <a:pt x="3103" y="44271"/>
                    <a:pt x="8957" y="47855"/>
                  </a:cubicBezTo>
                  <a:lnTo>
                    <a:pt x="8957" y="63647"/>
                  </a:lnTo>
                  <a:lnTo>
                    <a:pt x="113910" y="63647"/>
                  </a:lnTo>
                  <a:lnTo>
                    <a:pt x="113910" y="47855"/>
                  </a:lnTo>
                  <a:cubicBezTo>
                    <a:pt x="119751" y="44269"/>
                    <a:pt x="123325" y="37911"/>
                    <a:pt x="123338" y="31054"/>
                  </a:cubicBezTo>
                  <a:lnTo>
                    <a:pt x="123338" y="9212"/>
                  </a:lnTo>
                  <a:cubicBezTo>
                    <a:pt x="123325" y="4100"/>
                    <a:pt x="119187" y="-44"/>
                    <a:pt x="114080" y="-59"/>
                  </a:cubicBezTo>
                  <a:close/>
                </a:path>
              </a:pathLst>
            </a:custGeom>
            <a:gradFill>
              <a:gsLst>
                <a:gs pos="0">
                  <a:srgbClr val="FFFFFF">
                    <a:alpha val="0"/>
                  </a:srgbClr>
                </a:gs>
                <a:gs pos="83000">
                  <a:srgbClr val="000000"/>
                </a:gs>
              </a:gsLst>
              <a:lin ang="16200000" scaled="1"/>
            </a:gradFill>
            <a:ln w="1309" cap="flat">
              <a:noFill/>
              <a:prstDash val="solid"/>
              <a:miter/>
            </a:ln>
          </p:spPr>
          <p:txBody>
            <a:bodyPr rtlCol="0" anchor="ctr"/>
            <a:lstStyle/>
            <a:p>
              <a:endParaRPr lang="zh-CN" altLang="en-US"/>
            </a:p>
          </p:txBody>
        </p:sp>
        <p:sp>
          <p:nvSpPr>
            <p:cNvPr id="818" name="任意多边形: 形状 817">
              <a:extLst>
                <a:ext uri="{FF2B5EF4-FFF2-40B4-BE49-F238E27FC236}">
                  <a16:creationId xmlns:a16="http://schemas.microsoft.com/office/drawing/2014/main" id="{7E2F9E1D-0BB3-FC60-8E19-1AAB0E407DDC}"/>
                </a:ext>
              </a:extLst>
            </p:cNvPr>
            <p:cNvSpPr/>
            <p:nvPr/>
          </p:nvSpPr>
          <p:spPr>
            <a:xfrm>
              <a:off x="6347019" y="3354228"/>
              <a:ext cx="123823" cy="63705"/>
            </a:xfrm>
            <a:custGeom>
              <a:avLst/>
              <a:gdLst>
                <a:gd name="connsiteX0" fmla="*/ 114080 w 123823"/>
                <a:gd name="connsiteY0" fmla="*/ -59 h 63705"/>
                <a:gd name="connsiteX1" fmla="*/ 8786 w 123823"/>
                <a:gd name="connsiteY1" fmla="*/ -59 h 63705"/>
                <a:gd name="connsiteX2" fmla="*/ -485 w 123823"/>
                <a:gd name="connsiteY2" fmla="*/ 9199 h 63705"/>
                <a:gd name="connsiteX3" fmla="*/ -485 w 123823"/>
                <a:gd name="connsiteY3" fmla="*/ 31054 h 63705"/>
                <a:gd name="connsiteX4" fmla="*/ 8957 w 123823"/>
                <a:gd name="connsiteY4" fmla="*/ 47855 h 63705"/>
                <a:gd name="connsiteX5" fmla="*/ 8957 w 123823"/>
                <a:gd name="connsiteY5" fmla="*/ 63647 h 63705"/>
                <a:gd name="connsiteX6" fmla="*/ 113910 w 123823"/>
                <a:gd name="connsiteY6" fmla="*/ 63647 h 63705"/>
                <a:gd name="connsiteX7" fmla="*/ 113910 w 123823"/>
                <a:gd name="connsiteY7" fmla="*/ 47855 h 63705"/>
                <a:gd name="connsiteX8" fmla="*/ 123338 w 123823"/>
                <a:gd name="connsiteY8" fmla="*/ 31054 h 63705"/>
                <a:gd name="connsiteX9" fmla="*/ 123338 w 123823"/>
                <a:gd name="connsiteY9" fmla="*/ 9199 h 63705"/>
                <a:gd name="connsiteX10" fmla="*/ 114080 w 123823"/>
                <a:gd name="connsiteY10" fmla="*/ -59 h 63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3823" h="63705">
                  <a:moveTo>
                    <a:pt x="114080" y="-59"/>
                  </a:moveTo>
                  <a:lnTo>
                    <a:pt x="8786" y="-59"/>
                  </a:lnTo>
                  <a:cubicBezTo>
                    <a:pt x="3679" y="-44"/>
                    <a:pt x="-459" y="4090"/>
                    <a:pt x="-485" y="9199"/>
                  </a:cubicBezTo>
                  <a:lnTo>
                    <a:pt x="-485" y="31054"/>
                  </a:lnTo>
                  <a:cubicBezTo>
                    <a:pt x="-459" y="37912"/>
                    <a:pt x="3116" y="44269"/>
                    <a:pt x="8957" y="47855"/>
                  </a:cubicBezTo>
                  <a:lnTo>
                    <a:pt x="8957" y="63647"/>
                  </a:lnTo>
                  <a:lnTo>
                    <a:pt x="113910" y="63647"/>
                  </a:lnTo>
                  <a:lnTo>
                    <a:pt x="113910" y="47855"/>
                  </a:lnTo>
                  <a:cubicBezTo>
                    <a:pt x="119751" y="44268"/>
                    <a:pt x="123325" y="37911"/>
                    <a:pt x="123338" y="31054"/>
                  </a:cubicBezTo>
                  <a:lnTo>
                    <a:pt x="123338" y="9199"/>
                  </a:lnTo>
                  <a:cubicBezTo>
                    <a:pt x="123325" y="4092"/>
                    <a:pt x="119187" y="-44"/>
                    <a:pt x="114080" y="-59"/>
                  </a:cubicBezTo>
                  <a:close/>
                </a:path>
              </a:pathLst>
            </a:custGeom>
            <a:solidFill>
              <a:srgbClr val="CCDEF2"/>
            </a:solidFill>
            <a:ln w="1309" cap="flat">
              <a:noFill/>
              <a:prstDash val="solid"/>
              <a:miter/>
            </a:ln>
          </p:spPr>
          <p:txBody>
            <a:bodyPr rtlCol="0" anchor="ctr"/>
            <a:lstStyle/>
            <a:p>
              <a:endParaRPr lang="zh-CN" altLang="en-US"/>
            </a:p>
          </p:txBody>
        </p:sp>
        <p:sp>
          <p:nvSpPr>
            <p:cNvPr id="819" name="任意多边形: 形状 818">
              <a:extLst>
                <a:ext uri="{FF2B5EF4-FFF2-40B4-BE49-F238E27FC236}">
                  <a16:creationId xmlns:a16="http://schemas.microsoft.com/office/drawing/2014/main" id="{5F6FE695-20FF-6A9F-4722-08A172A94343}"/>
                </a:ext>
              </a:extLst>
            </p:cNvPr>
            <p:cNvSpPr/>
            <p:nvPr/>
          </p:nvSpPr>
          <p:spPr>
            <a:xfrm>
              <a:off x="6347019" y="3354228"/>
              <a:ext cx="123823" cy="63705"/>
            </a:xfrm>
            <a:custGeom>
              <a:avLst/>
              <a:gdLst>
                <a:gd name="connsiteX0" fmla="*/ 114080 w 123823"/>
                <a:gd name="connsiteY0" fmla="*/ -59 h 63705"/>
                <a:gd name="connsiteX1" fmla="*/ 8786 w 123823"/>
                <a:gd name="connsiteY1" fmla="*/ -59 h 63705"/>
                <a:gd name="connsiteX2" fmla="*/ -485 w 123823"/>
                <a:gd name="connsiteY2" fmla="*/ 9199 h 63705"/>
                <a:gd name="connsiteX3" fmla="*/ -485 w 123823"/>
                <a:gd name="connsiteY3" fmla="*/ 31054 h 63705"/>
                <a:gd name="connsiteX4" fmla="*/ 8957 w 123823"/>
                <a:gd name="connsiteY4" fmla="*/ 47855 h 63705"/>
                <a:gd name="connsiteX5" fmla="*/ 8957 w 123823"/>
                <a:gd name="connsiteY5" fmla="*/ 63647 h 63705"/>
                <a:gd name="connsiteX6" fmla="*/ 113910 w 123823"/>
                <a:gd name="connsiteY6" fmla="*/ 63647 h 63705"/>
                <a:gd name="connsiteX7" fmla="*/ 113910 w 123823"/>
                <a:gd name="connsiteY7" fmla="*/ 47855 h 63705"/>
                <a:gd name="connsiteX8" fmla="*/ 123338 w 123823"/>
                <a:gd name="connsiteY8" fmla="*/ 31054 h 63705"/>
                <a:gd name="connsiteX9" fmla="*/ 123338 w 123823"/>
                <a:gd name="connsiteY9" fmla="*/ 9199 h 63705"/>
                <a:gd name="connsiteX10" fmla="*/ 114080 w 123823"/>
                <a:gd name="connsiteY10" fmla="*/ -59 h 63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3823" h="63705">
                  <a:moveTo>
                    <a:pt x="114080" y="-59"/>
                  </a:moveTo>
                  <a:lnTo>
                    <a:pt x="8786" y="-59"/>
                  </a:lnTo>
                  <a:cubicBezTo>
                    <a:pt x="3679" y="-44"/>
                    <a:pt x="-459" y="4090"/>
                    <a:pt x="-485" y="9199"/>
                  </a:cubicBezTo>
                  <a:lnTo>
                    <a:pt x="-485" y="31054"/>
                  </a:lnTo>
                  <a:cubicBezTo>
                    <a:pt x="-459" y="37912"/>
                    <a:pt x="3116" y="44269"/>
                    <a:pt x="8957" y="47855"/>
                  </a:cubicBezTo>
                  <a:lnTo>
                    <a:pt x="8957" y="63647"/>
                  </a:lnTo>
                  <a:lnTo>
                    <a:pt x="113910" y="63647"/>
                  </a:lnTo>
                  <a:lnTo>
                    <a:pt x="113910" y="47855"/>
                  </a:lnTo>
                  <a:cubicBezTo>
                    <a:pt x="119751" y="44268"/>
                    <a:pt x="123325" y="37911"/>
                    <a:pt x="123338" y="31054"/>
                  </a:cubicBezTo>
                  <a:lnTo>
                    <a:pt x="123338" y="9199"/>
                  </a:lnTo>
                  <a:cubicBezTo>
                    <a:pt x="123325" y="4092"/>
                    <a:pt x="119187" y="-44"/>
                    <a:pt x="114080" y="-59"/>
                  </a:cubicBezTo>
                  <a:close/>
                </a:path>
              </a:pathLst>
            </a:custGeom>
            <a:gradFill>
              <a:gsLst>
                <a:gs pos="0">
                  <a:srgbClr val="FFFFFF">
                    <a:alpha val="0"/>
                  </a:srgbClr>
                </a:gs>
                <a:gs pos="83000">
                  <a:srgbClr val="000000"/>
                </a:gs>
              </a:gsLst>
              <a:lin ang="16200000" scaled="1"/>
            </a:gradFill>
            <a:ln w="1309" cap="flat">
              <a:noFill/>
              <a:prstDash val="solid"/>
              <a:miter/>
            </a:ln>
          </p:spPr>
          <p:txBody>
            <a:bodyPr rtlCol="0" anchor="ctr"/>
            <a:lstStyle/>
            <a:p>
              <a:endParaRPr lang="zh-CN" altLang="en-US"/>
            </a:p>
          </p:txBody>
        </p:sp>
        <p:sp>
          <p:nvSpPr>
            <p:cNvPr id="820" name="任意多边形: 形状 819">
              <a:extLst>
                <a:ext uri="{FF2B5EF4-FFF2-40B4-BE49-F238E27FC236}">
                  <a16:creationId xmlns:a16="http://schemas.microsoft.com/office/drawing/2014/main" id="{9339BA91-37BB-7306-82F8-AF0EAC5393F5}"/>
                </a:ext>
              </a:extLst>
            </p:cNvPr>
            <p:cNvSpPr/>
            <p:nvPr/>
          </p:nvSpPr>
          <p:spPr>
            <a:xfrm>
              <a:off x="6347019" y="3408545"/>
              <a:ext cx="123849" cy="100278"/>
            </a:xfrm>
            <a:custGeom>
              <a:avLst/>
              <a:gdLst>
                <a:gd name="connsiteX0" fmla="*/ 114080 w 123849"/>
                <a:gd name="connsiteY0" fmla="*/ -59 h 100278"/>
                <a:gd name="connsiteX1" fmla="*/ 8786 w 123849"/>
                <a:gd name="connsiteY1" fmla="*/ -59 h 100278"/>
                <a:gd name="connsiteX2" fmla="*/ -485 w 123849"/>
                <a:gd name="connsiteY2" fmla="*/ 9199 h 100278"/>
                <a:gd name="connsiteX3" fmla="*/ -485 w 123849"/>
                <a:gd name="connsiteY3" fmla="*/ 31054 h 100278"/>
                <a:gd name="connsiteX4" fmla="*/ 4753 w 123849"/>
                <a:gd name="connsiteY4" fmla="*/ 44345 h 100278"/>
                <a:gd name="connsiteX5" fmla="*/ 8982 w 123849"/>
                <a:gd name="connsiteY5" fmla="*/ 55685 h 100278"/>
                <a:gd name="connsiteX6" fmla="*/ 8982 w 123849"/>
                <a:gd name="connsiteY6" fmla="*/ 70522 h 100278"/>
                <a:gd name="connsiteX7" fmla="*/ 23976 w 123849"/>
                <a:gd name="connsiteY7" fmla="*/ 85777 h 100278"/>
                <a:gd name="connsiteX8" fmla="*/ 24094 w 123849"/>
                <a:gd name="connsiteY8" fmla="*/ 85777 h 100278"/>
                <a:gd name="connsiteX9" fmla="*/ 32724 w 123849"/>
                <a:gd name="connsiteY9" fmla="*/ 94117 h 100278"/>
                <a:gd name="connsiteX10" fmla="*/ 32724 w 123849"/>
                <a:gd name="connsiteY10" fmla="*/ 94262 h 100278"/>
                <a:gd name="connsiteX11" fmla="*/ 32724 w 123849"/>
                <a:gd name="connsiteY11" fmla="*/ 100220 h 100278"/>
                <a:gd name="connsiteX12" fmla="*/ 90235 w 123849"/>
                <a:gd name="connsiteY12" fmla="*/ 100220 h 100278"/>
                <a:gd name="connsiteX13" fmla="*/ 90235 w 123849"/>
                <a:gd name="connsiteY13" fmla="*/ 94223 h 100278"/>
                <a:gd name="connsiteX14" fmla="*/ 98878 w 123849"/>
                <a:gd name="connsiteY14" fmla="*/ 85751 h 100278"/>
                <a:gd name="connsiteX15" fmla="*/ 113976 w 123849"/>
                <a:gd name="connsiteY15" fmla="*/ 70495 h 100278"/>
                <a:gd name="connsiteX16" fmla="*/ 113976 w 123849"/>
                <a:gd name="connsiteY16" fmla="*/ 55659 h 100278"/>
                <a:gd name="connsiteX17" fmla="*/ 118192 w 123849"/>
                <a:gd name="connsiteY17" fmla="*/ 44345 h 100278"/>
                <a:gd name="connsiteX18" fmla="*/ 123364 w 123849"/>
                <a:gd name="connsiteY18" fmla="*/ 31080 h 100278"/>
                <a:gd name="connsiteX19" fmla="*/ 123364 w 123849"/>
                <a:gd name="connsiteY19" fmla="*/ 9225 h 100278"/>
                <a:gd name="connsiteX20" fmla="*/ 114080 w 123849"/>
                <a:gd name="connsiteY20" fmla="*/ -59 h 10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3849" h="100278">
                  <a:moveTo>
                    <a:pt x="114080" y="-59"/>
                  </a:moveTo>
                  <a:lnTo>
                    <a:pt x="8786" y="-59"/>
                  </a:lnTo>
                  <a:cubicBezTo>
                    <a:pt x="3679" y="-44"/>
                    <a:pt x="-459" y="4090"/>
                    <a:pt x="-485" y="9199"/>
                  </a:cubicBezTo>
                  <a:lnTo>
                    <a:pt x="-485" y="31054"/>
                  </a:lnTo>
                  <a:cubicBezTo>
                    <a:pt x="-472" y="35984"/>
                    <a:pt x="1401" y="40730"/>
                    <a:pt x="4753" y="44345"/>
                  </a:cubicBezTo>
                  <a:cubicBezTo>
                    <a:pt x="7516" y="47470"/>
                    <a:pt x="9035" y="51511"/>
                    <a:pt x="8982" y="55685"/>
                  </a:cubicBezTo>
                  <a:lnTo>
                    <a:pt x="8982" y="70522"/>
                  </a:lnTo>
                  <a:cubicBezTo>
                    <a:pt x="8904" y="78875"/>
                    <a:pt x="15622" y="85704"/>
                    <a:pt x="23976" y="85777"/>
                  </a:cubicBezTo>
                  <a:cubicBezTo>
                    <a:pt x="24016" y="85777"/>
                    <a:pt x="24055" y="85777"/>
                    <a:pt x="24094" y="85777"/>
                  </a:cubicBezTo>
                  <a:cubicBezTo>
                    <a:pt x="28782" y="85697"/>
                    <a:pt x="32645" y="89432"/>
                    <a:pt x="32724" y="94117"/>
                  </a:cubicBezTo>
                  <a:cubicBezTo>
                    <a:pt x="32724" y="94165"/>
                    <a:pt x="32724" y="94214"/>
                    <a:pt x="32724" y="94262"/>
                  </a:cubicBezTo>
                  <a:lnTo>
                    <a:pt x="32724" y="100220"/>
                  </a:lnTo>
                  <a:lnTo>
                    <a:pt x="90235" y="100220"/>
                  </a:lnTo>
                  <a:lnTo>
                    <a:pt x="90235" y="94223"/>
                  </a:lnTo>
                  <a:cubicBezTo>
                    <a:pt x="90288" y="89498"/>
                    <a:pt x="94150" y="85707"/>
                    <a:pt x="98878" y="85751"/>
                  </a:cubicBezTo>
                  <a:cubicBezTo>
                    <a:pt x="107232" y="85643"/>
                    <a:pt x="113949" y="78851"/>
                    <a:pt x="113976" y="70495"/>
                  </a:cubicBezTo>
                  <a:lnTo>
                    <a:pt x="113976" y="55659"/>
                  </a:lnTo>
                  <a:cubicBezTo>
                    <a:pt x="113923" y="51495"/>
                    <a:pt x="115429" y="47461"/>
                    <a:pt x="118192" y="44345"/>
                  </a:cubicBezTo>
                  <a:cubicBezTo>
                    <a:pt x="121518" y="40726"/>
                    <a:pt x="123364" y="35994"/>
                    <a:pt x="123364" y="31080"/>
                  </a:cubicBezTo>
                  <a:lnTo>
                    <a:pt x="123364" y="9225"/>
                  </a:lnTo>
                  <a:cubicBezTo>
                    <a:pt x="123364" y="4098"/>
                    <a:pt x="119213" y="-59"/>
                    <a:pt x="114080" y="-59"/>
                  </a:cubicBezTo>
                  <a:close/>
                </a:path>
              </a:pathLst>
            </a:custGeom>
            <a:solidFill>
              <a:srgbClr val="CCDEF2"/>
            </a:solidFill>
            <a:ln w="1309" cap="flat">
              <a:noFill/>
              <a:prstDash val="solid"/>
              <a:miter/>
            </a:ln>
          </p:spPr>
          <p:txBody>
            <a:bodyPr rtlCol="0" anchor="ctr"/>
            <a:lstStyle/>
            <a:p>
              <a:endParaRPr lang="zh-CN" altLang="en-US"/>
            </a:p>
          </p:txBody>
        </p:sp>
        <p:sp>
          <p:nvSpPr>
            <p:cNvPr id="821" name="任意多边形: 形状 820">
              <a:extLst>
                <a:ext uri="{FF2B5EF4-FFF2-40B4-BE49-F238E27FC236}">
                  <a16:creationId xmlns:a16="http://schemas.microsoft.com/office/drawing/2014/main" id="{8AA41975-2D55-5747-2F4F-F3A5281AEA58}"/>
                </a:ext>
              </a:extLst>
            </p:cNvPr>
            <p:cNvSpPr/>
            <p:nvPr/>
          </p:nvSpPr>
          <p:spPr>
            <a:xfrm>
              <a:off x="6347019" y="3408545"/>
              <a:ext cx="123849" cy="100278"/>
            </a:xfrm>
            <a:custGeom>
              <a:avLst/>
              <a:gdLst>
                <a:gd name="connsiteX0" fmla="*/ 114080 w 123849"/>
                <a:gd name="connsiteY0" fmla="*/ -59 h 100278"/>
                <a:gd name="connsiteX1" fmla="*/ 8786 w 123849"/>
                <a:gd name="connsiteY1" fmla="*/ -59 h 100278"/>
                <a:gd name="connsiteX2" fmla="*/ -485 w 123849"/>
                <a:gd name="connsiteY2" fmla="*/ 9199 h 100278"/>
                <a:gd name="connsiteX3" fmla="*/ -485 w 123849"/>
                <a:gd name="connsiteY3" fmla="*/ 31054 h 100278"/>
                <a:gd name="connsiteX4" fmla="*/ 4753 w 123849"/>
                <a:gd name="connsiteY4" fmla="*/ 44345 h 100278"/>
                <a:gd name="connsiteX5" fmla="*/ 8982 w 123849"/>
                <a:gd name="connsiteY5" fmla="*/ 55685 h 100278"/>
                <a:gd name="connsiteX6" fmla="*/ 8982 w 123849"/>
                <a:gd name="connsiteY6" fmla="*/ 70522 h 100278"/>
                <a:gd name="connsiteX7" fmla="*/ 23976 w 123849"/>
                <a:gd name="connsiteY7" fmla="*/ 85777 h 100278"/>
                <a:gd name="connsiteX8" fmla="*/ 24094 w 123849"/>
                <a:gd name="connsiteY8" fmla="*/ 85777 h 100278"/>
                <a:gd name="connsiteX9" fmla="*/ 32724 w 123849"/>
                <a:gd name="connsiteY9" fmla="*/ 94117 h 100278"/>
                <a:gd name="connsiteX10" fmla="*/ 32724 w 123849"/>
                <a:gd name="connsiteY10" fmla="*/ 94262 h 100278"/>
                <a:gd name="connsiteX11" fmla="*/ 32724 w 123849"/>
                <a:gd name="connsiteY11" fmla="*/ 100220 h 100278"/>
                <a:gd name="connsiteX12" fmla="*/ 90235 w 123849"/>
                <a:gd name="connsiteY12" fmla="*/ 100220 h 100278"/>
                <a:gd name="connsiteX13" fmla="*/ 90235 w 123849"/>
                <a:gd name="connsiteY13" fmla="*/ 94223 h 100278"/>
                <a:gd name="connsiteX14" fmla="*/ 98878 w 123849"/>
                <a:gd name="connsiteY14" fmla="*/ 85751 h 100278"/>
                <a:gd name="connsiteX15" fmla="*/ 113976 w 123849"/>
                <a:gd name="connsiteY15" fmla="*/ 70495 h 100278"/>
                <a:gd name="connsiteX16" fmla="*/ 113976 w 123849"/>
                <a:gd name="connsiteY16" fmla="*/ 55659 h 100278"/>
                <a:gd name="connsiteX17" fmla="*/ 118192 w 123849"/>
                <a:gd name="connsiteY17" fmla="*/ 44345 h 100278"/>
                <a:gd name="connsiteX18" fmla="*/ 123364 w 123849"/>
                <a:gd name="connsiteY18" fmla="*/ 31080 h 100278"/>
                <a:gd name="connsiteX19" fmla="*/ 123364 w 123849"/>
                <a:gd name="connsiteY19" fmla="*/ 9225 h 100278"/>
                <a:gd name="connsiteX20" fmla="*/ 114080 w 123849"/>
                <a:gd name="connsiteY20" fmla="*/ -59 h 10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3849" h="100278">
                  <a:moveTo>
                    <a:pt x="114080" y="-59"/>
                  </a:moveTo>
                  <a:lnTo>
                    <a:pt x="8786" y="-59"/>
                  </a:lnTo>
                  <a:cubicBezTo>
                    <a:pt x="3679" y="-44"/>
                    <a:pt x="-459" y="4090"/>
                    <a:pt x="-485" y="9199"/>
                  </a:cubicBezTo>
                  <a:lnTo>
                    <a:pt x="-485" y="31054"/>
                  </a:lnTo>
                  <a:cubicBezTo>
                    <a:pt x="-472" y="35984"/>
                    <a:pt x="1401" y="40730"/>
                    <a:pt x="4753" y="44345"/>
                  </a:cubicBezTo>
                  <a:cubicBezTo>
                    <a:pt x="7516" y="47470"/>
                    <a:pt x="9035" y="51511"/>
                    <a:pt x="8982" y="55685"/>
                  </a:cubicBezTo>
                  <a:lnTo>
                    <a:pt x="8982" y="70522"/>
                  </a:lnTo>
                  <a:cubicBezTo>
                    <a:pt x="8904" y="78875"/>
                    <a:pt x="15622" y="85704"/>
                    <a:pt x="23976" y="85777"/>
                  </a:cubicBezTo>
                  <a:cubicBezTo>
                    <a:pt x="24016" y="85777"/>
                    <a:pt x="24055" y="85777"/>
                    <a:pt x="24094" y="85777"/>
                  </a:cubicBezTo>
                  <a:cubicBezTo>
                    <a:pt x="28782" y="85697"/>
                    <a:pt x="32645" y="89432"/>
                    <a:pt x="32724" y="94117"/>
                  </a:cubicBezTo>
                  <a:cubicBezTo>
                    <a:pt x="32724" y="94165"/>
                    <a:pt x="32724" y="94214"/>
                    <a:pt x="32724" y="94262"/>
                  </a:cubicBezTo>
                  <a:lnTo>
                    <a:pt x="32724" y="100220"/>
                  </a:lnTo>
                  <a:lnTo>
                    <a:pt x="90235" y="100220"/>
                  </a:lnTo>
                  <a:lnTo>
                    <a:pt x="90235" y="94223"/>
                  </a:lnTo>
                  <a:cubicBezTo>
                    <a:pt x="90288" y="89498"/>
                    <a:pt x="94150" y="85707"/>
                    <a:pt x="98878" y="85751"/>
                  </a:cubicBezTo>
                  <a:cubicBezTo>
                    <a:pt x="107232" y="85643"/>
                    <a:pt x="113949" y="78851"/>
                    <a:pt x="113976" y="70495"/>
                  </a:cubicBezTo>
                  <a:lnTo>
                    <a:pt x="113976" y="55659"/>
                  </a:lnTo>
                  <a:cubicBezTo>
                    <a:pt x="113923" y="51495"/>
                    <a:pt x="115429" y="47461"/>
                    <a:pt x="118192" y="44345"/>
                  </a:cubicBezTo>
                  <a:cubicBezTo>
                    <a:pt x="121518" y="40726"/>
                    <a:pt x="123364" y="35994"/>
                    <a:pt x="123364" y="31080"/>
                  </a:cubicBezTo>
                  <a:lnTo>
                    <a:pt x="123364" y="9225"/>
                  </a:lnTo>
                  <a:cubicBezTo>
                    <a:pt x="123364" y="4098"/>
                    <a:pt x="119213" y="-59"/>
                    <a:pt x="114080" y="-59"/>
                  </a:cubicBezTo>
                  <a:close/>
                </a:path>
              </a:pathLst>
            </a:custGeom>
            <a:gradFill>
              <a:gsLst>
                <a:gs pos="0">
                  <a:srgbClr val="FFFFFF">
                    <a:alpha val="0"/>
                  </a:srgbClr>
                </a:gs>
                <a:gs pos="83000">
                  <a:srgbClr val="000000"/>
                </a:gs>
              </a:gsLst>
              <a:lin ang="16200000" scaled="1"/>
            </a:gradFill>
            <a:ln w="1309" cap="flat">
              <a:noFill/>
              <a:prstDash val="solid"/>
              <a:miter/>
            </a:ln>
          </p:spPr>
          <p:txBody>
            <a:bodyPr rtlCol="0" anchor="ctr"/>
            <a:lstStyle/>
            <a:p>
              <a:endParaRPr lang="zh-CN" altLang="en-US"/>
            </a:p>
          </p:txBody>
        </p:sp>
        <p:sp>
          <p:nvSpPr>
            <p:cNvPr id="822" name="任意多边形: 形状 821">
              <a:extLst>
                <a:ext uri="{FF2B5EF4-FFF2-40B4-BE49-F238E27FC236}">
                  <a16:creationId xmlns:a16="http://schemas.microsoft.com/office/drawing/2014/main" id="{66978681-18AA-20A1-F2BA-51687FDD8F8C}"/>
                </a:ext>
              </a:extLst>
            </p:cNvPr>
            <p:cNvSpPr/>
            <p:nvPr/>
          </p:nvSpPr>
          <p:spPr>
            <a:xfrm>
              <a:off x="6310027" y="3559487"/>
              <a:ext cx="56097" cy="62579"/>
            </a:xfrm>
            <a:custGeom>
              <a:avLst/>
              <a:gdLst>
                <a:gd name="connsiteX0" fmla="*/ 5670 w 56097"/>
                <a:gd name="connsiteY0" fmla="*/ 0 h 62579"/>
                <a:gd name="connsiteX1" fmla="*/ 50428 w 56097"/>
                <a:gd name="connsiteY1" fmla="*/ 0 h 62579"/>
                <a:gd name="connsiteX2" fmla="*/ 56098 w 56097"/>
                <a:gd name="connsiteY2" fmla="*/ 5670 h 62579"/>
                <a:gd name="connsiteX3" fmla="*/ 56098 w 56097"/>
                <a:gd name="connsiteY3" fmla="*/ 62579 h 62579"/>
                <a:gd name="connsiteX4" fmla="*/ 56098 w 56097"/>
                <a:gd name="connsiteY4" fmla="*/ 62579 h 62579"/>
                <a:gd name="connsiteX5" fmla="*/ 0 w 56097"/>
                <a:gd name="connsiteY5" fmla="*/ 62579 h 62579"/>
                <a:gd name="connsiteX6" fmla="*/ 0 w 56097"/>
                <a:gd name="connsiteY6" fmla="*/ 62579 h 62579"/>
                <a:gd name="connsiteX7" fmla="*/ 0 w 56097"/>
                <a:gd name="connsiteY7" fmla="*/ 5696 h 62579"/>
                <a:gd name="connsiteX8" fmla="*/ 5644 w 56097"/>
                <a:gd name="connsiteY8" fmla="*/ 0 h 62579"/>
                <a:gd name="connsiteX9" fmla="*/ 5670 w 56097"/>
                <a:gd name="connsiteY9" fmla="*/ 0 h 62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097" h="62579">
                  <a:moveTo>
                    <a:pt x="5670" y="0"/>
                  </a:moveTo>
                  <a:lnTo>
                    <a:pt x="50428" y="0"/>
                  </a:lnTo>
                  <a:cubicBezTo>
                    <a:pt x="53558" y="0"/>
                    <a:pt x="56098" y="2539"/>
                    <a:pt x="56098" y="5670"/>
                  </a:cubicBezTo>
                  <a:lnTo>
                    <a:pt x="56098" y="62579"/>
                  </a:lnTo>
                  <a:lnTo>
                    <a:pt x="56098" y="62579"/>
                  </a:lnTo>
                  <a:lnTo>
                    <a:pt x="0" y="62579"/>
                  </a:lnTo>
                  <a:lnTo>
                    <a:pt x="0" y="62579"/>
                  </a:lnTo>
                  <a:lnTo>
                    <a:pt x="0" y="5696"/>
                  </a:lnTo>
                  <a:cubicBezTo>
                    <a:pt x="-13" y="2565"/>
                    <a:pt x="2515" y="14"/>
                    <a:pt x="5644" y="0"/>
                  </a:cubicBezTo>
                  <a:cubicBezTo>
                    <a:pt x="5657" y="0"/>
                    <a:pt x="5657" y="0"/>
                    <a:pt x="5670" y="0"/>
                  </a:cubicBezTo>
                  <a:close/>
                </a:path>
              </a:pathLst>
            </a:custGeom>
            <a:gradFill>
              <a:gsLst>
                <a:gs pos="1000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823" name="任意多边形: 形状 822">
              <a:extLst>
                <a:ext uri="{FF2B5EF4-FFF2-40B4-BE49-F238E27FC236}">
                  <a16:creationId xmlns:a16="http://schemas.microsoft.com/office/drawing/2014/main" id="{F6286CB8-0298-148C-A83F-F6C1645DEF84}"/>
                </a:ext>
              </a:extLst>
            </p:cNvPr>
            <p:cNvSpPr/>
            <p:nvPr/>
          </p:nvSpPr>
          <p:spPr>
            <a:xfrm>
              <a:off x="6341690" y="3559487"/>
              <a:ext cx="24473" cy="62592"/>
            </a:xfrm>
            <a:custGeom>
              <a:avLst/>
              <a:gdLst>
                <a:gd name="connsiteX0" fmla="*/ 18280 w 24473"/>
                <a:gd name="connsiteY0" fmla="*/ -59 h 62592"/>
                <a:gd name="connsiteX1" fmla="*/ 5185 w 24473"/>
                <a:gd name="connsiteY1" fmla="*/ -59 h 62592"/>
                <a:gd name="connsiteX2" fmla="*/ -485 w 24473"/>
                <a:gd name="connsiteY2" fmla="*/ 5611 h 62592"/>
                <a:gd name="connsiteX3" fmla="*/ -485 w 24473"/>
                <a:gd name="connsiteY3" fmla="*/ 62534 h 62592"/>
                <a:gd name="connsiteX4" fmla="*/ 23989 w 24473"/>
                <a:gd name="connsiteY4" fmla="*/ 62534 h 62592"/>
                <a:gd name="connsiteX5" fmla="*/ 23989 w 24473"/>
                <a:gd name="connsiteY5" fmla="*/ 5611 h 62592"/>
                <a:gd name="connsiteX6" fmla="*/ 18319 w 24473"/>
                <a:gd name="connsiteY6" fmla="*/ -59 h 62592"/>
                <a:gd name="connsiteX7" fmla="*/ 18280 w 24473"/>
                <a:gd name="connsiteY7" fmla="*/ -59 h 62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473" h="62592">
                  <a:moveTo>
                    <a:pt x="18280" y="-59"/>
                  </a:moveTo>
                  <a:lnTo>
                    <a:pt x="5185" y="-59"/>
                  </a:lnTo>
                  <a:cubicBezTo>
                    <a:pt x="2055" y="-59"/>
                    <a:pt x="-485" y="2480"/>
                    <a:pt x="-485" y="5611"/>
                  </a:cubicBezTo>
                  <a:lnTo>
                    <a:pt x="-485" y="62534"/>
                  </a:lnTo>
                  <a:lnTo>
                    <a:pt x="23989" y="62534"/>
                  </a:lnTo>
                  <a:lnTo>
                    <a:pt x="23989" y="5611"/>
                  </a:lnTo>
                  <a:cubicBezTo>
                    <a:pt x="23989" y="2480"/>
                    <a:pt x="21449" y="-59"/>
                    <a:pt x="18319" y="-59"/>
                  </a:cubicBezTo>
                  <a:cubicBezTo>
                    <a:pt x="18306" y="-59"/>
                    <a:pt x="18293" y="-59"/>
                    <a:pt x="18280" y="-59"/>
                  </a:cubicBezTo>
                  <a:close/>
                </a:path>
              </a:pathLst>
            </a:custGeom>
            <a:gradFill>
              <a:gsLst>
                <a:gs pos="1000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824" name="任意多边形: 形状 823">
              <a:extLst>
                <a:ext uri="{FF2B5EF4-FFF2-40B4-BE49-F238E27FC236}">
                  <a16:creationId xmlns:a16="http://schemas.microsoft.com/office/drawing/2014/main" id="{53705C1F-0D9A-8CEA-0582-E6D683C78088}"/>
                </a:ext>
              </a:extLst>
            </p:cNvPr>
            <p:cNvSpPr/>
            <p:nvPr/>
          </p:nvSpPr>
          <p:spPr>
            <a:xfrm>
              <a:off x="6349599" y="3444866"/>
              <a:ext cx="118795" cy="63983"/>
            </a:xfrm>
            <a:custGeom>
              <a:avLst/>
              <a:gdLst>
                <a:gd name="connsiteX0" fmla="*/ -485 w 118795"/>
                <a:gd name="connsiteY0" fmla="*/ 4358 h 63983"/>
                <a:gd name="connsiteX1" fmla="*/ 2134 w 118795"/>
                <a:gd name="connsiteY1" fmla="*/ 7946 h 63983"/>
                <a:gd name="connsiteX2" fmla="*/ 6468 w 118795"/>
                <a:gd name="connsiteY2" fmla="*/ 19731 h 63983"/>
                <a:gd name="connsiteX3" fmla="*/ 6468 w 118795"/>
                <a:gd name="connsiteY3" fmla="*/ 34069 h 63983"/>
                <a:gd name="connsiteX4" fmla="*/ 21514 w 118795"/>
                <a:gd name="connsiteY4" fmla="*/ 49482 h 63983"/>
                <a:gd name="connsiteX5" fmla="*/ 30209 w 118795"/>
                <a:gd name="connsiteY5" fmla="*/ 57781 h 63983"/>
                <a:gd name="connsiteX6" fmla="*/ 30209 w 118795"/>
                <a:gd name="connsiteY6" fmla="*/ 57967 h 63983"/>
                <a:gd name="connsiteX7" fmla="*/ 30209 w 118795"/>
                <a:gd name="connsiteY7" fmla="*/ 63925 h 63983"/>
                <a:gd name="connsiteX8" fmla="*/ 87720 w 118795"/>
                <a:gd name="connsiteY8" fmla="*/ 63925 h 63983"/>
                <a:gd name="connsiteX9" fmla="*/ 87720 w 118795"/>
                <a:gd name="connsiteY9" fmla="*/ 57902 h 63983"/>
                <a:gd name="connsiteX10" fmla="*/ 96363 w 118795"/>
                <a:gd name="connsiteY10" fmla="*/ 49469 h 63983"/>
                <a:gd name="connsiteX11" fmla="*/ 96363 w 118795"/>
                <a:gd name="connsiteY11" fmla="*/ 49469 h 63983"/>
                <a:gd name="connsiteX12" fmla="*/ 111462 w 118795"/>
                <a:gd name="connsiteY12" fmla="*/ 34213 h 63983"/>
                <a:gd name="connsiteX13" fmla="*/ 111462 w 118795"/>
                <a:gd name="connsiteY13" fmla="*/ 19665 h 63983"/>
                <a:gd name="connsiteX14" fmla="*/ 115769 w 118795"/>
                <a:gd name="connsiteY14" fmla="*/ 7880 h 63983"/>
                <a:gd name="connsiteX15" fmla="*/ 118310 w 118795"/>
                <a:gd name="connsiteY15" fmla="*/ 4318 h 63983"/>
                <a:gd name="connsiteX16" fmla="*/ 115691 w 118795"/>
                <a:gd name="connsiteY16" fmla="*/ 4502 h 63983"/>
                <a:gd name="connsiteX17" fmla="*/ 103696 w 118795"/>
                <a:gd name="connsiteY17" fmla="*/ 639 h 63983"/>
                <a:gd name="connsiteX18" fmla="*/ 99336 w 118795"/>
                <a:gd name="connsiteY18" fmla="*/ 639 h 63983"/>
                <a:gd name="connsiteX19" fmla="*/ 75333 w 118795"/>
                <a:gd name="connsiteY19" fmla="*/ 639 h 63983"/>
                <a:gd name="connsiteX20" fmla="*/ 70972 w 118795"/>
                <a:gd name="connsiteY20" fmla="*/ 639 h 63983"/>
                <a:gd name="connsiteX21" fmla="*/ 46970 w 118795"/>
                <a:gd name="connsiteY21" fmla="*/ 639 h 63983"/>
                <a:gd name="connsiteX22" fmla="*/ 42610 w 118795"/>
                <a:gd name="connsiteY22" fmla="*/ 639 h 63983"/>
                <a:gd name="connsiteX23" fmla="*/ 18607 w 118795"/>
                <a:gd name="connsiteY23" fmla="*/ 639 h 63983"/>
                <a:gd name="connsiteX24" fmla="*/ 14246 w 118795"/>
                <a:gd name="connsiteY24" fmla="*/ 639 h 63983"/>
                <a:gd name="connsiteX25" fmla="*/ 2239 w 118795"/>
                <a:gd name="connsiteY25" fmla="*/ 4502 h 63983"/>
                <a:gd name="connsiteX26" fmla="*/ -485 w 118795"/>
                <a:gd name="connsiteY26" fmla="*/ 4358 h 63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8795" h="63983">
                  <a:moveTo>
                    <a:pt x="-485" y="4358"/>
                  </a:moveTo>
                  <a:cubicBezTo>
                    <a:pt x="248" y="5649"/>
                    <a:pt x="1126" y="6852"/>
                    <a:pt x="2134" y="7946"/>
                  </a:cubicBezTo>
                  <a:cubicBezTo>
                    <a:pt x="4975" y="11206"/>
                    <a:pt x="6521" y="15403"/>
                    <a:pt x="6468" y="19731"/>
                  </a:cubicBezTo>
                  <a:lnTo>
                    <a:pt x="6468" y="34069"/>
                  </a:lnTo>
                  <a:cubicBezTo>
                    <a:pt x="6468" y="42437"/>
                    <a:pt x="13147" y="49691"/>
                    <a:pt x="21514" y="49482"/>
                  </a:cubicBezTo>
                  <a:cubicBezTo>
                    <a:pt x="26202" y="49373"/>
                    <a:pt x="30104" y="53089"/>
                    <a:pt x="30209" y="57781"/>
                  </a:cubicBezTo>
                  <a:cubicBezTo>
                    <a:pt x="30209" y="57844"/>
                    <a:pt x="30209" y="57906"/>
                    <a:pt x="30209" y="57967"/>
                  </a:cubicBezTo>
                  <a:lnTo>
                    <a:pt x="30209" y="63925"/>
                  </a:lnTo>
                  <a:lnTo>
                    <a:pt x="87720" y="63925"/>
                  </a:lnTo>
                  <a:lnTo>
                    <a:pt x="87720" y="57902"/>
                  </a:lnTo>
                  <a:cubicBezTo>
                    <a:pt x="87773" y="53186"/>
                    <a:pt x="91649" y="49411"/>
                    <a:pt x="96363" y="49469"/>
                  </a:cubicBezTo>
                  <a:cubicBezTo>
                    <a:pt x="96363" y="49469"/>
                    <a:pt x="96363" y="49469"/>
                    <a:pt x="96363" y="49469"/>
                  </a:cubicBezTo>
                  <a:cubicBezTo>
                    <a:pt x="104717" y="49361"/>
                    <a:pt x="111435" y="42569"/>
                    <a:pt x="111462" y="34213"/>
                  </a:cubicBezTo>
                  <a:lnTo>
                    <a:pt x="111462" y="19665"/>
                  </a:lnTo>
                  <a:cubicBezTo>
                    <a:pt x="111396" y="15340"/>
                    <a:pt x="112928" y="11142"/>
                    <a:pt x="115769" y="7880"/>
                  </a:cubicBezTo>
                  <a:cubicBezTo>
                    <a:pt x="116738" y="6789"/>
                    <a:pt x="117589" y="5595"/>
                    <a:pt x="118310" y="4318"/>
                  </a:cubicBezTo>
                  <a:cubicBezTo>
                    <a:pt x="117446" y="4432"/>
                    <a:pt x="116568" y="4492"/>
                    <a:pt x="115691" y="4502"/>
                  </a:cubicBezTo>
                  <a:cubicBezTo>
                    <a:pt x="111383" y="4511"/>
                    <a:pt x="107192" y="3158"/>
                    <a:pt x="103696" y="639"/>
                  </a:cubicBezTo>
                  <a:cubicBezTo>
                    <a:pt x="102387" y="-291"/>
                    <a:pt x="100645" y="-291"/>
                    <a:pt x="99336" y="639"/>
                  </a:cubicBezTo>
                  <a:cubicBezTo>
                    <a:pt x="92160" y="5790"/>
                    <a:pt x="82509" y="5790"/>
                    <a:pt x="75333" y="639"/>
                  </a:cubicBezTo>
                  <a:cubicBezTo>
                    <a:pt x="74023" y="-291"/>
                    <a:pt x="72282" y="-291"/>
                    <a:pt x="70972" y="639"/>
                  </a:cubicBezTo>
                  <a:cubicBezTo>
                    <a:pt x="63796" y="5790"/>
                    <a:pt x="54146" y="5790"/>
                    <a:pt x="46970" y="639"/>
                  </a:cubicBezTo>
                  <a:cubicBezTo>
                    <a:pt x="45661" y="-291"/>
                    <a:pt x="43919" y="-291"/>
                    <a:pt x="42610" y="639"/>
                  </a:cubicBezTo>
                  <a:cubicBezTo>
                    <a:pt x="35434" y="5790"/>
                    <a:pt x="25783" y="5790"/>
                    <a:pt x="18607" y="639"/>
                  </a:cubicBezTo>
                  <a:cubicBezTo>
                    <a:pt x="17298" y="-291"/>
                    <a:pt x="15556" y="-291"/>
                    <a:pt x="14246" y="639"/>
                  </a:cubicBezTo>
                  <a:cubicBezTo>
                    <a:pt x="10750" y="3157"/>
                    <a:pt x="6547" y="4508"/>
                    <a:pt x="2239" y="4502"/>
                  </a:cubicBezTo>
                  <a:cubicBezTo>
                    <a:pt x="1322" y="4511"/>
                    <a:pt x="418" y="4462"/>
                    <a:pt x="-485" y="4358"/>
                  </a:cubicBezTo>
                  <a:close/>
                </a:path>
              </a:pathLst>
            </a:custGeom>
            <a:gradFill>
              <a:gsLst>
                <a:gs pos="0">
                  <a:srgbClr val="FFFFFF">
                    <a:alpha val="0"/>
                  </a:srgbClr>
                </a:gs>
                <a:gs pos="83000">
                  <a:srgbClr val="000000"/>
                </a:gs>
              </a:gsLst>
              <a:lin ang="16200000" scaled="1"/>
            </a:gradFill>
            <a:ln w="1309" cap="flat">
              <a:noFill/>
              <a:prstDash val="solid"/>
              <a:miter/>
            </a:ln>
          </p:spPr>
          <p:txBody>
            <a:bodyPr rtlCol="0" anchor="ctr"/>
            <a:lstStyle/>
            <a:p>
              <a:endParaRPr lang="zh-CN" altLang="en-US"/>
            </a:p>
          </p:txBody>
        </p:sp>
        <p:sp>
          <p:nvSpPr>
            <p:cNvPr id="825" name="任意多边形: 形状 824">
              <a:extLst>
                <a:ext uri="{FF2B5EF4-FFF2-40B4-BE49-F238E27FC236}">
                  <a16:creationId xmlns:a16="http://schemas.microsoft.com/office/drawing/2014/main" id="{B445A607-D15F-B5FE-B41E-696E831F7C21}"/>
                </a:ext>
              </a:extLst>
            </p:cNvPr>
            <p:cNvSpPr/>
            <p:nvPr/>
          </p:nvSpPr>
          <p:spPr>
            <a:xfrm>
              <a:off x="6356461" y="3466595"/>
              <a:ext cx="104992" cy="42255"/>
            </a:xfrm>
            <a:custGeom>
              <a:avLst/>
              <a:gdLst>
                <a:gd name="connsiteX0" fmla="*/ 89410 w 104992"/>
                <a:gd name="connsiteY0" fmla="*/ 27753 h 42255"/>
                <a:gd name="connsiteX1" fmla="*/ 104508 w 104992"/>
                <a:gd name="connsiteY1" fmla="*/ 12498 h 42255"/>
                <a:gd name="connsiteX2" fmla="*/ 104508 w 104992"/>
                <a:gd name="connsiteY2" fmla="*/ 4052 h 42255"/>
                <a:gd name="connsiteX3" fmla="*/ 96717 w 104992"/>
                <a:gd name="connsiteY3" fmla="*/ 648 h 42255"/>
                <a:gd name="connsiteX4" fmla="*/ 92356 w 104992"/>
                <a:gd name="connsiteY4" fmla="*/ 648 h 42255"/>
                <a:gd name="connsiteX5" fmla="*/ 68353 w 104992"/>
                <a:gd name="connsiteY5" fmla="*/ 648 h 42255"/>
                <a:gd name="connsiteX6" fmla="*/ 63993 w 104992"/>
                <a:gd name="connsiteY6" fmla="*/ 648 h 42255"/>
                <a:gd name="connsiteX7" fmla="*/ 39990 w 104992"/>
                <a:gd name="connsiteY7" fmla="*/ 648 h 42255"/>
                <a:gd name="connsiteX8" fmla="*/ 35630 w 104992"/>
                <a:gd name="connsiteY8" fmla="*/ 648 h 42255"/>
                <a:gd name="connsiteX9" fmla="*/ 11628 w 104992"/>
                <a:gd name="connsiteY9" fmla="*/ 648 h 42255"/>
                <a:gd name="connsiteX10" fmla="*/ 7267 w 104992"/>
                <a:gd name="connsiteY10" fmla="*/ 648 h 42255"/>
                <a:gd name="connsiteX11" fmla="*/ -485 w 104992"/>
                <a:gd name="connsiteY11" fmla="*/ 4039 h 42255"/>
                <a:gd name="connsiteX12" fmla="*/ -485 w 104992"/>
                <a:gd name="connsiteY12" fmla="*/ 12341 h 42255"/>
                <a:gd name="connsiteX13" fmla="*/ 14560 w 104992"/>
                <a:gd name="connsiteY13" fmla="*/ 27753 h 42255"/>
                <a:gd name="connsiteX14" fmla="*/ 23255 w 104992"/>
                <a:gd name="connsiteY14" fmla="*/ 36053 h 42255"/>
                <a:gd name="connsiteX15" fmla="*/ 23255 w 104992"/>
                <a:gd name="connsiteY15" fmla="*/ 36239 h 42255"/>
                <a:gd name="connsiteX16" fmla="*/ 23255 w 104992"/>
                <a:gd name="connsiteY16" fmla="*/ 42197 h 42255"/>
                <a:gd name="connsiteX17" fmla="*/ 80767 w 104992"/>
                <a:gd name="connsiteY17" fmla="*/ 42197 h 42255"/>
                <a:gd name="connsiteX18" fmla="*/ 80767 w 104992"/>
                <a:gd name="connsiteY18" fmla="*/ 36173 h 42255"/>
                <a:gd name="connsiteX19" fmla="*/ 89410 w 104992"/>
                <a:gd name="connsiteY19" fmla="*/ 27753 h 42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4992" h="42255">
                  <a:moveTo>
                    <a:pt x="89410" y="27753"/>
                  </a:moveTo>
                  <a:cubicBezTo>
                    <a:pt x="97764" y="27646"/>
                    <a:pt x="104481" y="20854"/>
                    <a:pt x="104508" y="12498"/>
                  </a:cubicBezTo>
                  <a:lnTo>
                    <a:pt x="104508" y="4052"/>
                  </a:lnTo>
                  <a:cubicBezTo>
                    <a:pt x="101705" y="3473"/>
                    <a:pt x="99047" y="2313"/>
                    <a:pt x="96717" y="648"/>
                  </a:cubicBezTo>
                  <a:cubicBezTo>
                    <a:pt x="95420" y="-294"/>
                    <a:pt x="93652" y="-294"/>
                    <a:pt x="92356" y="648"/>
                  </a:cubicBezTo>
                  <a:cubicBezTo>
                    <a:pt x="85180" y="5779"/>
                    <a:pt x="75529" y="5779"/>
                    <a:pt x="68353" y="648"/>
                  </a:cubicBezTo>
                  <a:cubicBezTo>
                    <a:pt x="67057" y="-294"/>
                    <a:pt x="65289" y="-294"/>
                    <a:pt x="63993" y="648"/>
                  </a:cubicBezTo>
                  <a:cubicBezTo>
                    <a:pt x="56817" y="5779"/>
                    <a:pt x="47166" y="5779"/>
                    <a:pt x="39990" y="648"/>
                  </a:cubicBezTo>
                  <a:cubicBezTo>
                    <a:pt x="38694" y="-294"/>
                    <a:pt x="36926" y="-294"/>
                    <a:pt x="35630" y="648"/>
                  </a:cubicBezTo>
                  <a:cubicBezTo>
                    <a:pt x="28454" y="5779"/>
                    <a:pt x="18803" y="5779"/>
                    <a:pt x="11628" y="648"/>
                  </a:cubicBezTo>
                  <a:cubicBezTo>
                    <a:pt x="10331" y="-294"/>
                    <a:pt x="8563" y="-294"/>
                    <a:pt x="7267" y="648"/>
                  </a:cubicBezTo>
                  <a:cubicBezTo>
                    <a:pt x="4949" y="2303"/>
                    <a:pt x="2304" y="3458"/>
                    <a:pt x="-485" y="4039"/>
                  </a:cubicBezTo>
                  <a:lnTo>
                    <a:pt x="-485" y="12341"/>
                  </a:lnTo>
                  <a:cubicBezTo>
                    <a:pt x="-485" y="20709"/>
                    <a:pt x="6193" y="27963"/>
                    <a:pt x="14560" y="27753"/>
                  </a:cubicBezTo>
                  <a:cubicBezTo>
                    <a:pt x="19248" y="27645"/>
                    <a:pt x="23151" y="31361"/>
                    <a:pt x="23255" y="36053"/>
                  </a:cubicBezTo>
                  <a:cubicBezTo>
                    <a:pt x="23255" y="36116"/>
                    <a:pt x="23255" y="36177"/>
                    <a:pt x="23255" y="36239"/>
                  </a:cubicBezTo>
                  <a:lnTo>
                    <a:pt x="23255" y="42197"/>
                  </a:lnTo>
                  <a:lnTo>
                    <a:pt x="80767" y="42197"/>
                  </a:lnTo>
                  <a:lnTo>
                    <a:pt x="80767" y="36173"/>
                  </a:lnTo>
                  <a:cubicBezTo>
                    <a:pt x="80832" y="31463"/>
                    <a:pt x="84696" y="27696"/>
                    <a:pt x="89410" y="27753"/>
                  </a:cubicBezTo>
                  <a:close/>
                </a:path>
              </a:pathLst>
            </a:custGeom>
            <a:gradFill>
              <a:gsLst>
                <a:gs pos="0">
                  <a:srgbClr val="FFFFFF">
                    <a:alpha val="0"/>
                  </a:srgbClr>
                </a:gs>
                <a:gs pos="83000">
                  <a:srgbClr val="000000"/>
                </a:gs>
              </a:gsLst>
              <a:lin ang="16200000" scaled="1"/>
            </a:gradFill>
            <a:ln w="1309" cap="flat">
              <a:noFill/>
              <a:prstDash val="solid"/>
              <a:miter/>
            </a:ln>
          </p:spPr>
          <p:txBody>
            <a:bodyPr rtlCol="0" anchor="ctr"/>
            <a:lstStyle/>
            <a:p>
              <a:endParaRPr lang="zh-CN" altLang="en-US"/>
            </a:p>
          </p:txBody>
        </p:sp>
        <p:sp>
          <p:nvSpPr>
            <p:cNvPr id="826" name="任意多边形: 形状 825">
              <a:extLst>
                <a:ext uri="{FF2B5EF4-FFF2-40B4-BE49-F238E27FC236}">
                  <a16:creationId xmlns:a16="http://schemas.microsoft.com/office/drawing/2014/main" id="{D9C99BAD-51BF-E514-3BCC-C7747449F65E}"/>
                </a:ext>
              </a:extLst>
            </p:cNvPr>
            <p:cNvSpPr/>
            <p:nvPr/>
          </p:nvSpPr>
          <p:spPr>
            <a:xfrm>
              <a:off x="6361581" y="3488288"/>
              <a:ext cx="94687" cy="20561"/>
            </a:xfrm>
            <a:custGeom>
              <a:avLst/>
              <a:gdLst>
                <a:gd name="connsiteX0" fmla="*/ 94203 w 94687"/>
                <a:gd name="connsiteY0" fmla="*/ 2223 h 20561"/>
                <a:gd name="connsiteX1" fmla="*/ 91584 w 94687"/>
                <a:gd name="connsiteY1" fmla="*/ 639 h 20561"/>
                <a:gd name="connsiteX2" fmla="*/ 87223 w 94687"/>
                <a:gd name="connsiteY2" fmla="*/ 639 h 20561"/>
                <a:gd name="connsiteX3" fmla="*/ 63220 w 94687"/>
                <a:gd name="connsiteY3" fmla="*/ 639 h 20561"/>
                <a:gd name="connsiteX4" fmla="*/ 58860 w 94687"/>
                <a:gd name="connsiteY4" fmla="*/ 639 h 20561"/>
                <a:gd name="connsiteX5" fmla="*/ 34858 w 94687"/>
                <a:gd name="connsiteY5" fmla="*/ 639 h 20561"/>
                <a:gd name="connsiteX6" fmla="*/ 30497 w 94687"/>
                <a:gd name="connsiteY6" fmla="*/ 639 h 20561"/>
                <a:gd name="connsiteX7" fmla="*/ 6495 w 94687"/>
                <a:gd name="connsiteY7" fmla="*/ 639 h 20561"/>
                <a:gd name="connsiteX8" fmla="*/ 2134 w 94687"/>
                <a:gd name="connsiteY8" fmla="*/ 639 h 20561"/>
                <a:gd name="connsiteX9" fmla="*/ -485 w 94687"/>
                <a:gd name="connsiteY9" fmla="*/ 2249 h 20561"/>
                <a:gd name="connsiteX10" fmla="*/ 9467 w 94687"/>
                <a:gd name="connsiteY10" fmla="*/ 6060 h 20561"/>
                <a:gd name="connsiteX11" fmla="*/ 18162 w 94687"/>
                <a:gd name="connsiteY11" fmla="*/ 14359 h 20561"/>
                <a:gd name="connsiteX12" fmla="*/ 18162 w 94687"/>
                <a:gd name="connsiteY12" fmla="*/ 14545 h 20561"/>
                <a:gd name="connsiteX13" fmla="*/ 18162 w 94687"/>
                <a:gd name="connsiteY13" fmla="*/ 20503 h 20561"/>
                <a:gd name="connsiteX14" fmla="*/ 75674 w 94687"/>
                <a:gd name="connsiteY14" fmla="*/ 20503 h 20561"/>
                <a:gd name="connsiteX15" fmla="*/ 75674 w 94687"/>
                <a:gd name="connsiteY15" fmla="*/ 14480 h 20561"/>
                <a:gd name="connsiteX16" fmla="*/ 84316 w 94687"/>
                <a:gd name="connsiteY16" fmla="*/ 6047 h 20561"/>
                <a:gd name="connsiteX17" fmla="*/ 84316 w 94687"/>
                <a:gd name="connsiteY17" fmla="*/ 6047 h 20561"/>
                <a:gd name="connsiteX18" fmla="*/ 94203 w 94687"/>
                <a:gd name="connsiteY18" fmla="*/ 2223 h 2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4687" h="20561">
                  <a:moveTo>
                    <a:pt x="94203" y="2223"/>
                  </a:moveTo>
                  <a:cubicBezTo>
                    <a:pt x="93286" y="1765"/>
                    <a:pt x="92408" y="1234"/>
                    <a:pt x="91584" y="639"/>
                  </a:cubicBezTo>
                  <a:cubicBezTo>
                    <a:pt x="90274" y="-291"/>
                    <a:pt x="88532" y="-291"/>
                    <a:pt x="87223" y="639"/>
                  </a:cubicBezTo>
                  <a:cubicBezTo>
                    <a:pt x="80047" y="5770"/>
                    <a:pt x="70396" y="5770"/>
                    <a:pt x="63220" y="639"/>
                  </a:cubicBezTo>
                  <a:cubicBezTo>
                    <a:pt x="61911" y="-291"/>
                    <a:pt x="60170" y="-291"/>
                    <a:pt x="58860" y="639"/>
                  </a:cubicBezTo>
                  <a:cubicBezTo>
                    <a:pt x="51685" y="5770"/>
                    <a:pt x="42034" y="5770"/>
                    <a:pt x="34858" y="639"/>
                  </a:cubicBezTo>
                  <a:cubicBezTo>
                    <a:pt x="33548" y="-291"/>
                    <a:pt x="31807" y="-291"/>
                    <a:pt x="30497" y="639"/>
                  </a:cubicBezTo>
                  <a:cubicBezTo>
                    <a:pt x="23321" y="5770"/>
                    <a:pt x="13670" y="5770"/>
                    <a:pt x="6495" y="639"/>
                  </a:cubicBezTo>
                  <a:cubicBezTo>
                    <a:pt x="5185" y="-291"/>
                    <a:pt x="3443" y="-291"/>
                    <a:pt x="2134" y="639"/>
                  </a:cubicBezTo>
                  <a:cubicBezTo>
                    <a:pt x="1309" y="1241"/>
                    <a:pt x="432" y="1779"/>
                    <a:pt x="-485" y="2249"/>
                  </a:cubicBezTo>
                  <a:cubicBezTo>
                    <a:pt x="2213" y="4766"/>
                    <a:pt x="5775" y="6133"/>
                    <a:pt x="9467" y="6060"/>
                  </a:cubicBezTo>
                  <a:cubicBezTo>
                    <a:pt x="14155" y="5951"/>
                    <a:pt x="18057" y="9667"/>
                    <a:pt x="18162" y="14359"/>
                  </a:cubicBezTo>
                  <a:cubicBezTo>
                    <a:pt x="18162" y="14422"/>
                    <a:pt x="18162" y="14484"/>
                    <a:pt x="18162" y="14545"/>
                  </a:cubicBezTo>
                  <a:lnTo>
                    <a:pt x="18162" y="20503"/>
                  </a:lnTo>
                  <a:lnTo>
                    <a:pt x="75674" y="20503"/>
                  </a:lnTo>
                  <a:lnTo>
                    <a:pt x="75674" y="14480"/>
                  </a:lnTo>
                  <a:cubicBezTo>
                    <a:pt x="75726" y="9764"/>
                    <a:pt x="79602" y="5989"/>
                    <a:pt x="84316" y="6047"/>
                  </a:cubicBezTo>
                  <a:cubicBezTo>
                    <a:pt x="84316" y="6047"/>
                    <a:pt x="84316" y="6047"/>
                    <a:pt x="84316" y="6047"/>
                  </a:cubicBezTo>
                  <a:cubicBezTo>
                    <a:pt x="87970" y="6001"/>
                    <a:pt x="91479" y="4643"/>
                    <a:pt x="94203" y="2223"/>
                  </a:cubicBezTo>
                  <a:close/>
                </a:path>
              </a:pathLst>
            </a:custGeom>
            <a:gradFill>
              <a:gsLst>
                <a:gs pos="0">
                  <a:srgbClr val="FFFFFF">
                    <a:alpha val="0"/>
                  </a:srgbClr>
                </a:gs>
                <a:gs pos="83000">
                  <a:srgbClr val="000000"/>
                </a:gs>
              </a:gsLst>
              <a:lin ang="16200000" scaled="1"/>
            </a:gradFill>
            <a:ln w="1309" cap="flat">
              <a:noFill/>
              <a:prstDash val="solid"/>
              <a:miter/>
            </a:ln>
          </p:spPr>
          <p:txBody>
            <a:bodyPr rtlCol="0" anchor="ctr"/>
            <a:lstStyle/>
            <a:p>
              <a:endParaRPr lang="zh-CN" altLang="en-US"/>
            </a:p>
          </p:txBody>
        </p:sp>
        <p:sp>
          <p:nvSpPr>
            <p:cNvPr id="827" name="任意多边形: 形状 826">
              <a:extLst>
                <a:ext uri="{FF2B5EF4-FFF2-40B4-BE49-F238E27FC236}">
                  <a16:creationId xmlns:a16="http://schemas.microsoft.com/office/drawing/2014/main" id="{1374CA81-C6D9-F498-6802-3C0C5EDE40E0}"/>
                </a:ext>
              </a:extLst>
            </p:cNvPr>
            <p:cNvSpPr/>
            <p:nvPr/>
          </p:nvSpPr>
          <p:spPr>
            <a:xfrm>
              <a:off x="6328032" y="3580046"/>
              <a:ext cx="27263" cy="42033"/>
            </a:xfrm>
            <a:custGeom>
              <a:avLst/>
              <a:gdLst>
                <a:gd name="connsiteX0" fmla="*/ 22261 w 27263"/>
                <a:gd name="connsiteY0" fmla="*/ 42034 h 42033"/>
                <a:gd name="connsiteX1" fmla="*/ 5003 w 27263"/>
                <a:gd name="connsiteY1" fmla="*/ 42034 h 42033"/>
                <a:gd name="connsiteX2" fmla="*/ 0 w 27263"/>
                <a:gd name="connsiteY2" fmla="*/ 0 h 42033"/>
                <a:gd name="connsiteX3" fmla="*/ 27263 w 27263"/>
                <a:gd name="connsiteY3" fmla="*/ 0 h 42033"/>
                <a:gd name="connsiteX4" fmla="*/ 22261 w 27263"/>
                <a:gd name="connsiteY4" fmla="*/ 42034 h 420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63" h="42033">
                  <a:moveTo>
                    <a:pt x="22261" y="42034"/>
                  </a:moveTo>
                  <a:lnTo>
                    <a:pt x="5003" y="42034"/>
                  </a:lnTo>
                  <a:lnTo>
                    <a:pt x="0" y="0"/>
                  </a:lnTo>
                  <a:lnTo>
                    <a:pt x="27263" y="0"/>
                  </a:lnTo>
                  <a:lnTo>
                    <a:pt x="22261" y="42034"/>
                  </a:lnTo>
                  <a:close/>
                </a:path>
              </a:pathLst>
            </a:custGeom>
            <a:gradFill>
              <a:gsLst>
                <a:gs pos="1000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828" name="任意多边形: 形状 827">
              <a:extLst>
                <a:ext uri="{FF2B5EF4-FFF2-40B4-BE49-F238E27FC236}">
                  <a16:creationId xmlns:a16="http://schemas.microsoft.com/office/drawing/2014/main" id="{D5F51605-3143-C7B4-0021-238EFA75EAE6}"/>
                </a:ext>
              </a:extLst>
            </p:cNvPr>
            <p:cNvSpPr/>
            <p:nvPr/>
          </p:nvSpPr>
          <p:spPr>
            <a:xfrm>
              <a:off x="6395221" y="3672285"/>
              <a:ext cx="27472" cy="2330"/>
            </a:xfrm>
            <a:custGeom>
              <a:avLst/>
              <a:gdLst>
                <a:gd name="connsiteX0" fmla="*/ 25823 w 27472"/>
                <a:gd name="connsiteY0" fmla="*/ 2272 h 2330"/>
                <a:gd name="connsiteX1" fmla="*/ 681 w 27472"/>
                <a:gd name="connsiteY1" fmla="*/ 2272 h 2330"/>
                <a:gd name="connsiteX2" fmla="*/ -485 w 27472"/>
                <a:gd name="connsiteY2" fmla="*/ 1107 h 2330"/>
                <a:gd name="connsiteX3" fmla="*/ -485 w 27472"/>
                <a:gd name="connsiteY3" fmla="*/ 1107 h 2330"/>
                <a:gd name="connsiteX4" fmla="*/ 681 w 27472"/>
                <a:gd name="connsiteY4" fmla="*/ -59 h 2330"/>
                <a:gd name="connsiteX5" fmla="*/ 25823 w 27472"/>
                <a:gd name="connsiteY5" fmla="*/ -59 h 2330"/>
                <a:gd name="connsiteX6" fmla="*/ 26988 w 27472"/>
                <a:gd name="connsiteY6" fmla="*/ 1107 h 2330"/>
                <a:gd name="connsiteX7" fmla="*/ 26988 w 27472"/>
                <a:gd name="connsiteY7" fmla="*/ 1107 h 2330"/>
                <a:gd name="connsiteX8" fmla="*/ 25823 w 27472"/>
                <a:gd name="connsiteY8" fmla="*/ 2272 h 2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72" h="2330">
                  <a:moveTo>
                    <a:pt x="25823" y="2272"/>
                  </a:moveTo>
                  <a:lnTo>
                    <a:pt x="681" y="2272"/>
                  </a:lnTo>
                  <a:cubicBezTo>
                    <a:pt x="39" y="2272"/>
                    <a:pt x="-485" y="1751"/>
                    <a:pt x="-485" y="1107"/>
                  </a:cubicBezTo>
                  <a:lnTo>
                    <a:pt x="-485" y="1107"/>
                  </a:lnTo>
                  <a:cubicBezTo>
                    <a:pt x="-485" y="463"/>
                    <a:pt x="39" y="-59"/>
                    <a:pt x="681" y="-59"/>
                  </a:cubicBezTo>
                  <a:lnTo>
                    <a:pt x="25823" y="-59"/>
                  </a:lnTo>
                  <a:cubicBezTo>
                    <a:pt x="26464" y="-59"/>
                    <a:pt x="26988" y="463"/>
                    <a:pt x="26988" y="1107"/>
                  </a:cubicBezTo>
                  <a:lnTo>
                    <a:pt x="26988" y="1107"/>
                  </a:lnTo>
                  <a:cubicBezTo>
                    <a:pt x="26988" y="1751"/>
                    <a:pt x="26464" y="2272"/>
                    <a:pt x="25823" y="2272"/>
                  </a:cubicBezTo>
                  <a:close/>
                </a:path>
              </a:pathLst>
            </a:custGeom>
            <a:solidFill>
              <a:srgbClr val="FFFFFF"/>
            </a:solidFill>
            <a:ln w="1309" cap="flat">
              <a:noFill/>
              <a:prstDash val="solid"/>
              <a:miter/>
            </a:ln>
          </p:spPr>
          <p:txBody>
            <a:bodyPr rtlCol="0" anchor="ctr"/>
            <a:lstStyle/>
            <a:p>
              <a:endParaRPr lang="zh-CN" altLang="en-US"/>
            </a:p>
          </p:txBody>
        </p:sp>
        <p:sp>
          <p:nvSpPr>
            <p:cNvPr id="829" name="任意多边形: 形状 828">
              <a:extLst>
                <a:ext uri="{FF2B5EF4-FFF2-40B4-BE49-F238E27FC236}">
                  <a16:creationId xmlns:a16="http://schemas.microsoft.com/office/drawing/2014/main" id="{2B3870AF-F11C-AD86-3726-96D30C9489EB}"/>
                </a:ext>
              </a:extLst>
            </p:cNvPr>
            <p:cNvSpPr/>
            <p:nvPr/>
          </p:nvSpPr>
          <p:spPr>
            <a:xfrm>
              <a:off x="6395221" y="3680207"/>
              <a:ext cx="27472" cy="2330"/>
            </a:xfrm>
            <a:custGeom>
              <a:avLst/>
              <a:gdLst>
                <a:gd name="connsiteX0" fmla="*/ 25823 w 27472"/>
                <a:gd name="connsiteY0" fmla="*/ 2272 h 2330"/>
                <a:gd name="connsiteX1" fmla="*/ 681 w 27472"/>
                <a:gd name="connsiteY1" fmla="*/ 2272 h 2330"/>
                <a:gd name="connsiteX2" fmla="*/ -485 w 27472"/>
                <a:gd name="connsiteY2" fmla="*/ 1107 h 2330"/>
                <a:gd name="connsiteX3" fmla="*/ -485 w 27472"/>
                <a:gd name="connsiteY3" fmla="*/ 1107 h 2330"/>
                <a:gd name="connsiteX4" fmla="*/ 681 w 27472"/>
                <a:gd name="connsiteY4" fmla="*/ -59 h 2330"/>
                <a:gd name="connsiteX5" fmla="*/ 25823 w 27472"/>
                <a:gd name="connsiteY5" fmla="*/ -59 h 2330"/>
                <a:gd name="connsiteX6" fmla="*/ 26988 w 27472"/>
                <a:gd name="connsiteY6" fmla="*/ 1107 h 2330"/>
                <a:gd name="connsiteX7" fmla="*/ 26988 w 27472"/>
                <a:gd name="connsiteY7" fmla="*/ 1107 h 2330"/>
                <a:gd name="connsiteX8" fmla="*/ 25823 w 27472"/>
                <a:gd name="connsiteY8" fmla="*/ 2272 h 2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72" h="2330">
                  <a:moveTo>
                    <a:pt x="25823" y="2272"/>
                  </a:moveTo>
                  <a:lnTo>
                    <a:pt x="681" y="2272"/>
                  </a:lnTo>
                  <a:cubicBezTo>
                    <a:pt x="39" y="2272"/>
                    <a:pt x="-485" y="1751"/>
                    <a:pt x="-485" y="1107"/>
                  </a:cubicBezTo>
                  <a:lnTo>
                    <a:pt x="-485" y="1107"/>
                  </a:lnTo>
                  <a:cubicBezTo>
                    <a:pt x="-485" y="462"/>
                    <a:pt x="39" y="-59"/>
                    <a:pt x="681" y="-59"/>
                  </a:cubicBezTo>
                  <a:lnTo>
                    <a:pt x="25823" y="-59"/>
                  </a:lnTo>
                  <a:cubicBezTo>
                    <a:pt x="26464" y="-59"/>
                    <a:pt x="26988" y="462"/>
                    <a:pt x="26988" y="1107"/>
                  </a:cubicBezTo>
                  <a:lnTo>
                    <a:pt x="26988" y="1107"/>
                  </a:lnTo>
                  <a:cubicBezTo>
                    <a:pt x="26988" y="1750"/>
                    <a:pt x="26464" y="2272"/>
                    <a:pt x="25823" y="2272"/>
                  </a:cubicBezTo>
                  <a:close/>
                </a:path>
              </a:pathLst>
            </a:custGeom>
            <a:solidFill>
              <a:srgbClr val="FFFFFF"/>
            </a:solidFill>
            <a:ln w="1309" cap="flat">
              <a:noFill/>
              <a:prstDash val="solid"/>
              <a:miter/>
            </a:ln>
          </p:spPr>
          <p:txBody>
            <a:bodyPr rtlCol="0" anchor="ctr"/>
            <a:lstStyle/>
            <a:p>
              <a:endParaRPr lang="zh-CN" altLang="en-US"/>
            </a:p>
          </p:txBody>
        </p:sp>
        <p:sp>
          <p:nvSpPr>
            <p:cNvPr id="830" name="任意多边形: 形状 829">
              <a:extLst>
                <a:ext uri="{FF2B5EF4-FFF2-40B4-BE49-F238E27FC236}">
                  <a16:creationId xmlns:a16="http://schemas.microsoft.com/office/drawing/2014/main" id="{464B3977-2208-0B4A-CAC1-F97BFA9E5108}"/>
                </a:ext>
              </a:extLst>
            </p:cNvPr>
            <p:cNvSpPr/>
            <p:nvPr/>
          </p:nvSpPr>
          <p:spPr>
            <a:xfrm>
              <a:off x="6395221" y="3688129"/>
              <a:ext cx="27472" cy="2330"/>
            </a:xfrm>
            <a:custGeom>
              <a:avLst/>
              <a:gdLst>
                <a:gd name="connsiteX0" fmla="*/ 25823 w 27472"/>
                <a:gd name="connsiteY0" fmla="*/ 2272 h 2330"/>
                <a:gd name="connsiteX1" fmla="*/ 681 w 27472"/>
                <a:gd name="connsiteY1" fmla="*/ 2272 h 2330"/>
                <a:gd name="connsiteX2" fmla="*/ -485 w 27472"/>
                <a:gd name="connsiteY2" fmla="*/ 1107 h 2330"/>
                <a:gd name="connsiteX3" fmla="*/ -485 w 27472"/>
                <a:gd name="connsiteY3" fmla="*/ 1107 h 2330"/>
                <a:gd name="connsiteX4" fmla="*/ 681 w 27472"/>
                <a:gd name="connsiteY4" fmla="*/ -59 h 2330"/>
                <a:gd name="connsiteX5" fmla="*/ 25823 w 27472"/>
                <a:gd name="connsiteY5" fmla="*/ -59 h 2330"/>
                <a:gd name="connsiteX6" fmla="*/ 26988 w 27472"/>
                <a:gd name="connsiteY6" fmla="*/ 1107 h 2330"/>
                <a:gd name="connsiteX7" fmla="*/ 26988 w 27472"/>
                <a:gd name="connsiteY7" fmla="*/ 1107 h 2330"/>
                <a:gd name="connsiteX8" fmla="*/ 25823 w 27472"/>
                <a:gd name="connsiteY8" fmla="*/ 2272 h 2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72" h="2330">
                  <a:moveTo>
                    <a:pt x="25823" y="2272"/>
                  </a:moveTo>
                  <a:lnTo>
                    <a:pt x="681" y="2272"/>
                  </a:lnTo>
                  <a:cubicBezTo>
                    <a:pt x="39" y="2272"/>
                    <a:pt x="-485" y="1751"/>
                    <a:pt x="-485" y="1107"/>
                  </a:cubicBezTo>
                  <a:lnTo>
                    <a:pt x="-485" y="1107"/>
                  </a:lnTo>
                  <a:cubicBezTo>
                    <a:pt x="-485" y="464"/>
                    <a:pt x="39" y="-59"/>
                    <a:pt x="681" y="-59"/>
                  </a:cubicBezTo>
                  <a:lnTo>
                    <a:pt x="25823" y="-59"/>
                  </a:lnTo>
                  <a:cubicBezTo>
                    <a:pt x="26464" y="-59"/>
                    <a:pt x="26988" y="463"/>
                    <a:pt x="26988" y="1107"/>
                  </a:cubicBezTo>
                  <a:lnTo>
                    <a:pt x="26988" y="1107"/>
                  </a:lnTo>
                  <a:cubicBezTo>
                    <a:pt x="26988" y="1751"/>
                    <a:pt x="26464" y="2272"/>
                    <a:pt x="25823" y="2272"/>
                  </a:cubicBezTo>
                  <a:close/>
                </a:path>
              </a:pathLst>
            </a:custGeom>
            <a:solidFill>
              <a:srgbClr val="FFFFFF"/>
            </a:solidFill>
            <a:ln w="1309" cap="flat">
              <a:noFill/>
              <a:prstDash val="solid"/>
              <a:miter/>
            </a:ln>
          </p:spPr>
          <p:txBody>
            <a:bodyPr rtlCol="0" anchor="ctr"/>
            <a:lstStyle/>
            <a:p>
              <a:endParaRPr lang="zh-CN" altLang="en-US"/>
            </a:p>
          </p:txBody>
        </p:sp>
        <p:sp>
          <p:nvSpPr>
            <p:cNvPr id="831" name="任意多边形: 形状 830">
              <a:extLst>
                <a:ext uri="{FF2B5EF4-FFF2-40B4-BE49-F238E27FC236}">
                  <a16:creationId xmlns:a16="http://schemas.microsoft.com/office/drawing/2014/main" id="{F3CC8491-FA60-8932-605F-C983E12ED97B}"/>
                </a:ext>
              </a:extLst>
            </p:cNvPr>
            <p:cNvSpPr/>
            <p:nvPr/>
          </p:nvSpPr>
          <p:spPr>
            <a:xfrm>
              <a:off x="6395221" y="3696051"/>
              <a:ext cx="27472" cy="2330"/>
            </a:xfrm>
            <a:custGeom>
              <a:avLst/>
              <a:gdLst>
                <a:gd name="connsiteX0" fmla="*/ 25823 w 27472"/>
                <a:gd name="connsiteY0" fmla="*/ 2272 h 2330"/>
                <a:gd name="connsiteX1" fmla="*/ 681 w 27472"/>
                <a:gd name="connsiteY1" fmla="*/ 2272 h 2330"/>
                <a:gd name="connsiteX2" fmla="*/ -485 w 27472"/>
                <a:gd name="connsiteY2" fmla="*/ 1107 h 2330"/>
                <a:gd name="connsiteX3" fmla="*/ -485 w 27472"/>
                <a:gd name="connsiteY3" fmla="*/ 1107 h 2330"/>
                <a:gd name="connsiteX4" fmla="*/ 681 w 27472"/>
                <a:gd name="connsiteY4" fmla="*/ -59 h 2330"/>
                <a:gd name="connsiteX5" fmla="*/ 25823 w 27472"/>
                <a:gd name="connsiteY5" fmla="*/ -59 h 2330"/>
                <a:gd name="connsiteX6" fmla="*/ 26988 w 27472"/>
                <a:gd name="connsiteY6" fmla="*/ 1107 h 2330"/>
                <a:gd name="connsiteX7" fmla="*/ 26988 w 27472"/>
                <a:gd name="connsiteY7" fmla="*/ 1107 h 2330"/>
                <a:gd name="connsiteX8" fmla="*/ 25823 w 27472"/>
                <a:gd name="connsiteY8" fmla="*/ 2272 h 2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72" h="2330">
                  <a:moveTo>
                    <a:pt x="25823" y="2272"/>
                  </a:moveTo>
                  <a:lnTo>
                    <a:pt x="681" y="2272"/>
                  </a:lnTo>
                  <a:cubicBezTo>
                    <a:pt x="39" y="2272"/>
                    <a:pt x="-485" y="1751"/>
                    <a:pt x="-485" y="1107"/>
                  </a:cubicBezTo>
                  <a:lnTo>
                    <a:pt x="-485" y="1107"/>
                  </a:lnTo>
                  <a:cubicBezTo>
                    <a:pt x="-485" y="463"/>
                    <a:pt x="39" y="-59"/>
                    <a:pt x="681" y="-59"/>
                  </a:cubicBezTo>
                  <a:lnTo>
                    <a:pt x="25823" y="-59"/>
                  </a:lnTo>
                  <a:cubicBezTo>
                    <a:pt x="26464" y="-59"/>
                    <a:pt x="26988" y="463"/>
                    <a:pt x="26988" y="1107"/>
                  </a:cubicBezTo>
                  <a:lnTo>
                    <a:pt x="26988" y="1107"/>
                  </a:lnTo>
                  <a:cubicBezTo>
                    <a:pt x="26988" y="1751"/>
                    <a:pt x="26464" y="2272"/>
                    <a:pt x="25823" y="2272"/>
                  </a:cubicBezTo>
                  <a:close/>
                </a:path>
              </a:pathLst>
            </a:custGeom>
            <a:solidFill>
              <a:srgbClr val="FFFFFF"/>
            </a:solidFill>
            <a:ln w="1309" cap="flat">
              <a:noFill/>
              <a:prstDash val="solid"/>
              <a:miter/>
            </a:ln>
          </p:spPr>
          <p:txBody>
            <a:bodyPr rtlCol="0" anchor="ctr"/>
            <a:lstStyle/>
            <a:p>
              <a:endParaRPr lang="zh-CN" altLang="en-US"/>
            </a:p>
          </p:txBody>
        </p:sp>
        <p:sp>
          <p:nvSpPr>
            <p:cNvPr id="832" name="任意多边形: 形状 831">
              <a:extLst>
                <a:ext uri="{FF2B5EF4-FFF2-40B4-BE49-F238E27FC236}">
                  <a16:creationId xmlns:a16="http://schemas.microsoft.com/office/drawing/2014/main" id="{92A87671-0ED4-4F60-3716-2657297FBF96}"/>
                </a:ext>
              </a:extLst>
            </p:cNvPr>
            <p:cNvSpPr/>
            <p:nvPr/>
          </p:nvSpPr>
          <p:spPr>
            <a:xfrm>
              <a:off x="5018279" y="3367768"/>
              <a:ext cx="6652" cy="6652"/>
            </a:xfrm>
            <a:custGeom>
              <a:avLst/>
              <a:gdLst>
                <a:gd name="connsiteX0" fmla="*/ 6167 w 6652"/>
                <a:gd name="connsiteY0" fmla="*/ 3281 h 6652"/>
                <a:gd name="connsiteX1" fmla="*/ 2828 w 6652"/>
                <a:gd name="connsiteY1" fmla="*/ 6593 h 6652"/>
                <a:gd name="connsiteX2" fmla="*/ -485 w 6652"/>
                <a:gd name="connsiteY2" fmla="*/ 3254 h 6652"/>
                <a:gd name="connsiteX3" fmla="*/ 2841 w 6652"/>
                <a:gd name="connsiteY3" fmla="*/ -59 h 6652"/>
                <a:gd name="connsiteX4" fmla="*/ 6167 w 6652"/>
                <a:gd name="connsiteY4" fmla="*/ 3267 h 6652"/>
                <a:gd name="connsiteX5" fmla="*/ 6167 w 6652"/>
                <a:gd name="connsiteY5" fmla="*/ 3281 h 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52" h="6652">
                  <a:moveTo>
                    <a:pt x="6167" y="3281"/>
                  </a:moveTo>
                  <a:cubicBezTo>
                    <a:pt x="6154" y="5118"/>
                    <a:pt x="4662" y="6600"/>
                    <a:pt x="2828" y="6593"/>
                  </a:cubicBezTo>
                  <a:cubicBezTo>
                    <a:pt x="995" y="6586"/>
                    <a:pt x="-498" y="5092"/>
                    <a:pt x="-485" y="3254"/>
                  </a:cubicBezTo>
                  <a:cubicBezTo>
                    <a:pt x="-472" y="1422"/>
                    <a:pt x="1008" y="-59"/>
                    <a:pt x="2841" y="-59"/>
                  </a:cubicBezTo>
                  <a:cubicBezTo>
                    <a:pt x="4674" y="-59"/>
                    <a:pt x="6167" y="1430"/>
                    <a:pt x="6167" y="3267"/>
                  </a:cubicBezTo>
                  <a:cubicBezTo>
                    <a:pt x="6167" y="3271"/>
                    <a:pt x="6167" y="3277"/>
                    <a:pt x="6167" y="3281"/>
                  </a:cubicBezTo>
                  <a:close/>
                </a:path>
              </a:pathLst>
            </a:custGeom>
            <a:solidFill>
              <a:srgbClr val="98BFF9"/>
            </a:solidFill>
            <a:ln w="1309" cap="flat">
              <a:noFill/>
              <a:prstDash val="solid"/>
              <a:miter/>
            </a:ln>
          </p:spPr>
          <p:txBody>
            <a:bodyPr rtlCol="0" anchor="ctr"/>
            <a:lstStyle/>
            <a:p>
              <a:endParaRPr lang="zh-CN" altLang="en-US"/>
            </a:p>
          </p:txBody>
        </p:sp>
        <p:sp>
          <p:nvSpPr>
            <p:cNvPr id="833" name="任意多边形: 形状 832">
              <a:extLst>
                <a:ext uri="{FF2B5EF4-FFF2-40B4-BE49-F238E27FC236}">
                  <a16:creationId xmlns:a16="http://schemas.microsoft.com/office/drawing/2014/main" id="{20F361A7-F561-9829-328B-EA1952EED6DB}"/>
                </a:ext>
              </a:extLst>
            </p:cNvPr>
            <p:cNvSpPr/>
            <p:nvPr/>
          </p:nvSpPr>
          <p:spPr>
            <a:xfrm>
              <a:off x="5033625" y="3382762"/>
              <a:ext cx="6652" cy="6652"/>
            </a:xfrm>
            <a:custGeom>
              <a:avLst/>
              <a:gdLst>
                <a:gd name="connsiteX0" fmla="*/ 6167 w 6652"/>
                <a:gd name="connsiteY0" fmla="*/ 3267 h 6652"/>
                <a:gd name="connsiteX1" fmla="*/ 2841 w 6652"/>
                <a:gd name="connsiteY1" fmla="*/ 6593 h 6652"/>
                <a:gd name="connsiteX2" fmla="*/ -485 w 6652"/>
                <a:gd name="connsiteY2" fmla="*/ 3267 h 6652"/>
                <a:gd name="connsiteX3" fmla="*/ 2841 w 6652"/>
                <a:gd name="connsiteY3" fmla="*/ -59 h 6652"/>
                <a:gd name="connsiteX4" fmla="*/ 6167 w 6652"/>
                <a:gd name="connsiteY4" fmla="*/ 3267 h 66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2" h="6652">
                  <a:moveTo>
                    <a:pt x="6167" y="3267"/>
                  </a:moveTo>
                  <a:cubicBezTo>
                    <a:pt x="6167" y="5105"/>
                    <a:pt x="4675" y="6593"/>
                    <a:pt x="2841" y="6593"/>
                  </a:cubicBezTo>
                  <a:cubicBezTo>
                    <a:pt x="1008" y="6593"/>
                    <a:pt x="-485" y="5105"/>
                    <a:pt x="-485" y="3267"/>
                  </a:cubicBezTo>
                  <a:cubicBezTo>
                    <a:pt x="-485" y="1430"/>
                    <a:pt x="1008" y="-59"/>
                    <a:pt x="2841" y="-59"/>
                  </a:cubicBezTo>
                  <a:cubicBezTo>
                    <a:pt x="4675" y="-59"/>
                    <a:pt x="6167" y="1430"/>
                    <a:pt x="6167" y="3267"/>
                  </a:cubicBezTo>
                  <a:close/>
                </a:path>
              </a:pathLst>
            </a:custGeom>
            <a:solidFill>
              <a:srgbClr val="98BFF9"/>
            </a:solidFill>
            <a:ln w="1309" cap="flat">
              <a:noFill/>
              <a:prstDash val="solid"/>
              <a:miter/>
            </a:ln>
          </p:spPr>
          <p:txBody>
            <a:bodyPr rtlCol="0" anchor="ctr"/>
            <a:lstStyle/>
            <a:p>
              <a:endParaRPr lang="zh-CN" altLang="en-US"/>
            </a:p>
          </p:txBody>
        </p:sp>
        <p:sp>
          <p:nvSpPr>
            <p:cNvPr id="834" name="任意多边形: 形状 833">
              <a:extLst>
                <a:ext uri="{FF2B5EF4-FFF2-40B4-BE49-F238E27FC236}">
                  <a16:creationId xmlns:a16="http://schemas.microsoft.com/office/drawing/2014/main" id="{10782062-FD10-28A6-DCE6-AE80FF1906EF}"/>
                </a:ext>
              </a:extLst>
            </p:cNvPr>
            <p:cNvSpPr/>
            <p:nvPr/>
          </p:nvSpPr>
          <p:spPr>
            <a:xfrm>
              <a:off x="5082730" y="3333552"/>
              <a:ext cx="6652" cy="6652"/>
            </a:xfrm>
            <a:custGeom>
              <a:avLst/>
              <a:gdLst>
                <a:gd name="connsiteX0" fmla="*/ 6167 w 6652"/>
                <a:gd name="connsiteY0" fmla="*/ 3267 h 6652"/>
                <a:gd name="connsiteX1" fmla="*/ 2841 w 6652"/>
                <a:gd name="connsiteY1" fmla="*/ 6593 h 6652"/>
                <a:gd name="connsiteX2" fmla="*/ -485 w 6652"/>
                <a:gd name="connsiteY2" fmla="*/ 3267 h 6652"/>
                <a:gd name="connsiteX3" fmla="*/ 2841 w 6652"/>
                <a:gd name="connsiteY3" fmla="*/ -59 h 6652"/>
                <a:gd name="connsiteX4" fmla="*/ 6167 w 6652"/>
                <a:gd name="connsiteY4" fmla="*/ 3267 h 66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2" h="6652">
                  <a:moveTo>
                    <a:pt x="6167" y="3267"/>
                  </a:moveTo>
                  <a:cubicBezTo>
                    <a:pt x="6167" y="5105"/>
                    <a:pt x="4675" y="6593"/>
                    <a:pt x="2841" y="6593"/>
                  </a:cubicBezTo>
                  <a:cubicBezTo>
                    <a:pt x="1008" y="6593"/>
                    <a:pt x="-485" y="5105"/>
                    <a:pt x="-485" y="3267"/>
                  </a:cubicBezTo>
                  <a:cubicBezTo>
                    <a:pt x="-485" y="1430"/>
                    <a:pt x="1008" y="-59"/>
                    <a:pt x="2841" y="-59"/>
                  </a:cubicBezTo>
                  <a:cubicBezTo>
                    <a:pt x="4675" y="-59"/>
                    <a:pt x="6167" y="1430"/>
                    <a:pt x="6167" y="3267"/>
                  </a:cubicBezTo>
                  <a:close/>
                </a:path>
              </a:pathLst>
            </a:custGeom>
            <a:solidFill>
              <a:srgbClr val="98BFF9"/>
            </a:solidFill>
            <a:ln w="1309" cap="flat">
              <a:noFill/>
              <a:prstDash val="solid"/>
              <a:miter/>
            </a:ln>
          </p:spPr>
          <p:txBody>
            <a:bodyPr rtlCol="0" anchor="ctr"/>
            <a:lstStyle/>
            <a:p>
              <a:endParaRPr lang="zh-CN" altLang="en-US"/>
            </a:p>
          </p:txBody>
        </p:sp>
        <p:sp>
          <p:nvSpPr>
            <p:cNvPr id="835" name="任意多边形: 形状 834">
              <a:extLst>
                <a:ext uri="{FF2B5EF4-FFF2-40B4-BE49-F238E27FC236}">
                  <a16:creationId xmlns:a16="http://schemas.microsoft.com/office/drawing/2014/main" id="{021E098F-57A1-6B0F-AACA-473F94BCFEB5}"/>
                </a:ext>
              </a:extLst>
            </p:cNvPr>
            <p:cNvSpPr/>
            <p:nvPr/>
          </p:nvSpPr>
          <p:spPr>
            <a:xfrm>
              <a:off x="5107113" y="3357725"/>
              <a:ext cx="6652" cy="6652"/>
            </a:xfrm>
            <a:custGeom>
              <a:avLst/>
              <a:gdLst>
                <a:gd name="connsiteX0" fmla="*/ 6167 w 6652"/>
                <a:gd name="connsiteY0" fmla="*/ 3267 h 6652"/>
                <a:gd name="connsiteX1" fmla="*/ 2841 w 6652"/>
                <a:gd name="connsiteY1" fmla="*/ 6593 h 6652"/>
                <a:gd name="connsiteX2" fmla="*/ -485 w 6652"/>
                <a:gd name="connsiteY2" fmla="*/ 3267 h 6652"/>
                <a:gd name="connsiteX3" fmla="*/ 2841 w 6652"/>
                <a:gd name="connsiteY3" fmla="*/ -59 h 6652"/>
                <a:gd name="connsiteX4" fmla="*/ 6167 w 6652"/>
                <a:gd name="connsiteY4" fmla="*/ 3267 h 66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2" h="6652">
                  <a:moveTo>
                    <a:pt x="6167" y="3267"/>
                  </a:moveTo>
                  <a:cubicBezTo>
                    <a:pt x="6167" y="5105"/>
                    <a:pt x="4674" y="6593"/>
                    <a:pt x="2841" y="6593"/>
                  </a:cubicBezTo>
                  <a:cubicBezTo>
                    <a:pt x="1008" y="6593"/>
                    <a:pt x="-485" y="5105"/>
                    <a:pt x="-485" y="3267"/>
                  </a:cubicBezTo>
                  <a:cubicBezTo>
                    <a:pt x="-485" y="1430"/>
                    <a:pt x="1008" y="-59"/>
                    <a:pt x="2841" y="-59"/>
                  </a:cubicBezTo>
                  <a:cubicBezTo>
                    <a:pt x="4674" y="-59"/>
                    <a:pt x="6167" y="1430"/>
                    <a:pt x="6167" y="3267"/>
                  </a:cubicBezTo>
                  <a:close/>
                </a:path>
              </a:pathLst>
            </a:custGeom>
            <a:solidFill>
              <a:srgbClr val="98BFF9"/>
            </a:solidFill>
            <a:ln w="1309" cap="flat">
              <a:noFill/>
              <a:prstDash val="solid"/>
              <a:miter/>
            </a:ln>
          </p:spPr>
          <p:txBody>
            <a:bodyPr rtlCol="0" anchor="ctr"/>
            <a:lstStyle/>
            <a:p>
              <a:endParaRPr lang="zh-CN" altLang="en-US"/>
            </a:p>
          </p:txBody>
        </p:sp>
        <p:sp>
          <p:nvSpPr>
            <p:cNvPr id="836" name="任意多边形: 形状 835">
              <a:extLst>
                <a:ext uri="{FF2B5EF4-FFF2-40B4-BE49-F238E27FC236}">
                  <a16:creationId xmlns:a16="http://schemas.microsoft.com/office/drawing/2014/main" id="{20F3B0BC-6D69-99CF-6477-A92972296A0F}"/>
                </a:ext>
              </a:extLst>
            </p:cNvPr>
            <p:cNvSpPr/>
            <p:nvPr/>
          </p:nvSpPr>
          <p:spPr>
            <a:xfrm>
              <a:off x="6310001" y="3542621"/>
              <a:ext cx="6862" cy="6861"/>
            </a:xfrm>
            <a:custGeom>
              <a:avLst/>
              <a:gdLst>
                <a:gd name="connsiteX0" fmla="*/ 6377 w 6862"/>
                <a:gd name="connsiteY0" fmla="*/ 3359 h 6861"/>
                <a:gd name="connsiteX1" fmla="*/ 2959 w 6862"/>
                <a:gd name="connsiteY1" fmla="*/ 6803 h 6861"/>
                <a:gd name="connsiteX2" fmla="*/ -485 w 6862"/>
                <a:gd name="connsiteY2" fmla="*/ 3385 h 6861"/>
                <a:gd name="connsiteX3" fmla="*/ 2933 w 6862"/>
                <a:gd name="connsiteY3" fmla="*/ -59 h 6861"/>
                <a:gd name="connsiteX4" fmla="*/ 2959 w 6862"/>
                <a:gd name="connsiteY4" fmla="*/ -59 h 6861"/>
                <a:gd name="connsiteX5" fmla="*/ 6377 w 6862"/>
                <a:gd name="connsiteY5" fmla="*/ 3359 h 6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62" h="6861">
                  <a:moveTo>
                    <a:pt x="6377" y="3359"/>
                  </a:moveTo>
                  <a:cubicBezTo>
                    <a:pt x="6390" y="5254"/>
                    <a:pt x="4858" y="6795"/>
                    <a:pt x="2959" y="6803"/>
                  </a:cubicBezTo>
                  <a:cubicBezTo>
                    <a:pt x="1060" y="6810"/>
                    <a:pt x="-471" y="5280"/>
                    <a:pt x="-485" y="3385"/>
                  </a:cubicBezTo>
                  <a:cubicBezTo>
                    <a:pt x="-498" y="1490"/>
                    <a:pt x="1034" y="-51"/>
                    <a:pt x="2933" y="-59"/>
                  </a:cubicBezTo>
                  <a:cubicBezTo>
                    <a:pt x="2946" y="-59"/>
                    <a:pt x="2946" y="-59"/>
                    <a:pt x="2959" y="-59"/>
                  </a:cubicBezTo>
                  <a:cubicBezTo>
                    <a:pt x="4845" y="-59"/>
                    <a:pt x="6377" y="1472"/>
                    <a:pt x="6377" y="3359"/>
                  </a:cubicBezTo>
                  <a:close/>
                </a:path>
              </a:pathLst>
            </a:custGeom>
            <a:gradFill>
              <a:gsLst>
                <a:gs pos="1000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837" name="任意多边形: 形状 836">
              <a:extLst>
                <a:ext uri="{FF2B5EF4-FFF2-40B4-BE49-F238E27FC236}">
                  <a16:creationId xmlns:a16="http://schemas.microsoft.com/office/drawing/2014/main" id="{95E49B7E-1464-83C9-6A26-265881075DB1}"/>
                </a:ext>
              </a:extLst>
            </p:cNvPr>
            <p:cNvSpPr/>
            <p:nvPr/>
          </p:nvSpPr>
          <p:spPr>
            <a:xfrm>
              <a:off x="6324615" y="3542621"/>
              <a:ext cx="6835" cy="6835"/>
            </a:xfrm>
            <a:custGeom>
              <a:avLst/>
              <a:gdLst>
                <a:gd name="connsiteX0" fmla="*/ 6351 w 6835"/>
                <a:gd name="connsiteY0" fmla="*/ 3359 h 6835"/>
                <a:gd name="connsiteX1" fmla="*/ 2933 w 6835"/>
                <a:gd name="connsiteY1" fmla="*/ 6777 h 6835"/>
                <a:gd name="connsiteX2" fmla="*/ -485 w 6835"/>
                <a:gd name="connsiteY2" fmla="*/ 3359 h 6835"/>
                <a:gd name="connsiteX3" fmla="*/ 2933 w 6835"/>
                <a:gd name="connsiteY3" fmla="*/ -59 h 6835"/>
                <a:gd name="connsiteX4" fmla="*/ 6351 w 6835"/>
                <a:gd name="connsiteY4" fmla="*/ 3359 h 68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35" h="6835">
                  <a:moveTo>
                    <a:pt x="6351" y="3359"/>
                  </a:moveTo>
                  <a:cubicBezTo>
                    <a:pt x="6351" y="5246"/>
                    <a:pt x="4819" y="6777"/>
                    <a:pt x="2933" y="6777"/>
                  </a:cubicBezTo>
                  <a:cubicBezTo>
                    <a:pt x="1047" y="6777"/>
                    <a:pt x="-485" y="5246"/>
                    <a:pt x="-485" y="3359"/>
                  </a:cubicBezTo>
                  <a:cubicBezTo>
                    <a:pt x="-485" y="1472"/>
                    <a:pt x="1047" y="-59"/>
                    <a:pt x="2933" y="-59"/>
                  </a:cubicBezTo>
                  <a:cubicBezTo>
                    <a:pt x="4819" y="-59"/>
                    <a:pt x="6351" y="1472"/>
                    <a:pt x="6351" y="3359"/>
                  </a:cubicBezTo>
                  <a:close/>
                </a:path>
              </a:pathLst>
            </a:custGeom>
            <a:gradFill>
              <a:gsLst>
                <a:gs pos="10000">
                  <a:srgbClr val="FFFFFF"/>
                </a:gs>
                <a:gs pos="79000">
                  <a:srgbClr val="D1D3D4"/>
                </a:gs>
              </a:gsLst>
              <a:lin ang="16200000" scaled="1"/>
            </a:gradFill>
            <a:ln w="1309" cap="flat">
              <a:noFill/>
              <a:prstDash val="solid"/>
              <a:miter/>
            </a:ln>
          </p:spPr>
          <p:txBody>
            <a:bodyPr rtlCol="0" anchor="ctr"/>
            <a:lstStyle/>
            <a:p>
              <a:endParaRPr lang="zh-CN" altLang="en-US"/>
            </a:p>
          </p:txBody>
        </p:sp>
        <p:sp>
          <p:nvSpPr>
            <p:cNvPr id="838" name="任意多边形: 形状 837">
              <a:extLst>
                <a:ext uri="{FF2B5EF4-FFF2-40B4-BE49-F238E27FC236}">
                  <a16:creationId xmlns:a16="http://schemas.microsoft.com/office/drawing/2014/main" id="{DB58E85F-7383-84A3-19C8-4690EBA04F45}"/>
                </a:ext>
              </a:extLst>
            </p:cNvPr>
            <p:cNvSpPr/>
            <p:nvPr/>
          </p:nvSpPr>
          <p:spPr>
            <a:xfrm>
              <a:off x="6339176" y="3542621"/>
              <a:ext cx="6861" cy="6861"/>
            </a:xfrm>
            <a:custGeom>
              <a:avLst/>
              <a:gdLst>
                <a:gd name="connsiteX0" fmla="*/ 6376 w 6861"/>
                <a:gd name="connsiteY0" fmla="*/ 3359 h 6861"/>
                <a:gd name="connsiteX1" fmla="*/ 2959 w 6861"/>
                <a:gd name="connsiteY1" fmla="*/ 6803 h 6861"/>
                <a:gd name="connsiteX2" fmla="*/ -485 w 6861"/>
                <a:gd name="connsiteY2" fmla="*/ 3385 h 6861"/>
                <a:gd name="connsiteX3" fmla="*/ 2933 w 6861"/>
                <a:gd name="connsiteY3" fmla="*/ -59 h 6861"/>
                <a:gd name="connsiteX4" fmla="*/ 2959 w 6861"/>
                <a:gd name="connsiteY4" fmla="*/ -59 h 6861"/>
                <a:gd name="connsiteX5" fmla="*/ 6376 w 6861"/>
                <a:gd name="connsiteY5" fmla="*/ 3359 h 6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61" h="6861">
                  <a:moveTo>
                    <a:pt x="6376" y="3359"/>
                  </a:moveTo>
                  <a:cubicBezTo>
                    <a:pt x="6390" y="5254"/>
                    <a:pt x="4858" y="6795"/>
                    <a:pt x="2959" y="6803"/>
                  </a:cubicBezTo>
                  <a:cubicBezTo>
                    <a:pt x="1060" y="6810"/>
                    <a:pt x="-472" y="5280"/>
                    <a:pt x="-485" y="3385"/>
                  </a:cubicBezTo>
                  <a:cubicBezTo>
                    <a:pt x="-498" y="1490"/>
                    <a:pt x="1034" y="-51"/>
                    <a:pt x="2933" y="-59"/>
                  </a:cubicBezTo>
                  <a:cubicBezTo>
                    <a:pt x="2946" y="-59"/>
                    <a:pt x="2946" y="-59"/>
                    <a:pt x="2959" y="-59"/>
                  </a:cubicBezTo>
                  <a:cubicBezTo>
                    <a:pt x="4844" y="-59"/>
                    <a:pt x="6376" y="1472"/>
                    <a:pt x="6376" y="3359"/>
                  </a:cubicBezTo>
                  <a:close/>
                </a:path>
              </a:pathLst>
            </a:custGeom>
            <a:gradFill>
              <a:gsLst>
                <a:gs pos="10000">
                  <a:srgbClr val="FFFFFF"/>
                </a:gs>
                <a:gs pos="79000">
                  <a:srgbClr val="D1D3D4"/>
                </a:gs>
              </a:gsLst>
              <a:lin ang="16200000" scaled="1"/>
            </a:gradFill>
            <a:ln w="1309" cap="flat">
              <a:noFill/>
              <a:prstDash val="solid"/>
              <a:miter/>
            </a:ln>
          </p:spPr>
          <p:txBody>
            <a:bodyPr rtlCol="0" anchor="ctr"/>
            <a:lstStyle/>
            <a:p>
              <a:endParaRPr lang="zh-CN" altLang="en-US"/>
            </a:p>
          </p:txBody>
        </p:sp>
      </p:grpSp>
      <p:sp>
        <p:nvSpPr>
          <p:cNvPr id="847" name="矩形 846">
            <a:extLst>
              <a:ext uri="{FF2B5EF4-FFF2-40B4-BE49-F238E27FC236}">
                <a16:creationId xmlns:a16="http://schemas.microsoft.com/office/drawing/2014/main" id="{F910F4A5-A48D-E341-D5FA-4957BE11E002}"/>
              </a:ext>
            </a:extLst>
          </p:cNvPr>
          <p:cNvSpPr/>
          <p:nvPr/>
        </p:nvSpPr>
        <p:spPr>
          <a:xfrm>
            <a:off x="1324882" y="2024180"/>
            <a:ext cx="1930563" cy="1162238"/>
          </a:xfrm>
          <a:prstGeom prst="rect">
            <a:avLst/>
          </a:prstGeom>
          <a:solidFill>
            <a:schemeClr val="bg1"/>
          </a:solidFill>
          <a:ln>
            <a:noFill/>
          </a:ln>
          <a:effectLst>
            <a:outerShdw blurRad="292100" dist="38100" dir="2700000" algn="tl" rotWithShape="0">
              <a:schemeClr val="tx1">
                <a:lumMod val="75000"/>
                <a:lumOff val="2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ffectLst>
                <a:outerShdw blurRad="533400" dist="38100" dir="2700000" algn="tl" rotWithShape="0">
                  <a:schemeClr val="tx1">
                    <a:lumMod val="75000"/>
                    <a:lumOff val="25000"/>
                    <a:alpha val="30000"/>
                  </a:schemeClr>
                </a:outerShdw>
              </a:effectLst>
            </a:endParaRPr>
          </a:p>
        </p:txBody>
      </p:sp>
      <p:cxnSp>
        <p:nvCxnSpPr>
          <p:cNvPr id="848" name="直接连接符 847">
            <a:extLst>
              <a:ext uri="{FF2B5EF4-FFF2-40B4-BE49-F238E27FC236}">
                <a16:creationId xmlns:a16="http://schemas.microsoft.com/office/drawing/2014/main" id="{84005AAB-6488-E724-FA3C-CFA97B6A94A0}"/>
              </a:ext>
            </a:extLst>
          </p:cNvPr>
          <p:cNvCxnSpPr>
            <a:cxnSpLocks/>
          </p:cNvCxnSpPr>
          <p:nvPr/>
        </p:nvCxnSpPr>
        <p:spPr>
          <a:xfrm>
            <a:off x="1324727" y="2010535"/>
            <a:ext cx="1930718" cy="0"/>
          </a:xfrm>
          <a:prstGeom prst="line">
            <a:avLst/>
          </a:prstGeom>
          <a:ln w="152400" cap="flat">
            <a:solidFill>
              <a:schemeClr val="accent4"/>
            </a:solidFill>
          </a:ln>
        </p:spPr>
        <p:style>
          <a:lnRef idx="1">
            <a:schemeClr val="accent1"/>
          </a:lnRef>
          <a:fillRef idx="0">
            <a:schemeClr val="accent1"/>
          </a:fillRef>
          <a:effectRef idx="0">
            <a:schemeClr val="accent1"/>
          </a:effectRef>
          <a:fontRef idx="minor">
            <a:schemeClr val="tx1"/>
          </a:fontRef>
        </p:style>
      </p:cxnSp>
      <p:grpSp>
        <p:nvGrpSpPr>
          <p:cNvPr id="1030" name="组合 1029">
            <a:extLst>
              <a:ext uri="{FF2B5EF4-FFF2-40B4-BE49-F238E27FC236}">
                <a16:creationId xmlns:a16="http://schemas.microsoft.com/office/drawing/2014/main" id="{EA2E25CD-7688-9086-9CD8-388A20C7E395}"/>
              </a:ext>
            </a:extLst>
          </p:cNvPr>
          <p:cNvGrpSpPr/>
          <p:nvPr/>
        </p:nvGrpSpPr>
        <p:grpSpPr>
          <a:xfrm>
            <a:off x="2423834" y="4862030"/>
            <a:ext cx="1930563" cy="1162238"/>
            <a:chOff x="2423834" y="4862030"/>
            <a:chExt cx="1930563" cy="1162238"/>
          </a:xfrm>
        </p:grpSpPr>
        <p:sp>
          <p:nvSpPr>
            <p:cNvPr id="856" name="矩形 855">
              <a:extLst>
                <a:ext uri="{FF2B5EF4-FFF2-40B4-BE49-F238E27FC236}">
                  <a16:creationId xmlns:a16="http://schemas.microsoft.com/office/drawing/2014/main" id="{06E85BAD-D3F7-E03E-741A-5867763EF426}"/>
                </a:ext>
              </a:extLst>
            </p:cNvPr>
            <p:cNvSpPr/>
            <p:nvPr/>
          </p:nvSpPr>
          <p:spPr>
            <a:xfrm>
              <a:off x="2423834" y="4862030"/>
              <a:ext cx="1930563" cy="1162238"/>
            </a:xfrm>
            <a:prstGeom prst="rect">
              <a:avLst/>
            </a:prstGeom>
            <a:solidFill>
              <a:schemeClr val="bg1"/>
            </a:solidFill>
            <a:ln>
              <a:noFill/>
            </a:ln>
            <a:effectLst>
              <a:outerShdw blurRad="292100" dist="38100" dir="2700000" algn="tl" rotWithShape="0">
                <a:schemeClr val="tx1">
                  <a:lumMod val="75000"/>
                  <a:lumOff val="2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ffectLst>
                  <a:outerShdw blurRad="533400" dist="38100" dir="2700000" algn="tl" rotWithShape="0">
                    <a:schemeClr val="tx1">
                      <a:lumMod val="75000"/>
                      <a:lumOff val="25000"/>
                      <a:alpha val="30000"/>
                    </a:schemeClr>
                  </a:outerShdw>
                </a:effectLst>
              </a:endParaRPr>
            </a:p>
          </p:txBody>
        </p:sp>
        <p:cxnSp>
          <p:nvCxnSpPr>
            <p:cNvPr id="857" name="直接连接符 856">
              <a:extLst>
                <a:ext uri="{FF2B5EF4-FFF2-40B4-BE49-F238E27FC236}">
                  <a16:creationId xmlns:a16="http://schemas.microsoft.com/office/drawing/2014/main" id="{82D6D22B-6EB4-94A1-571A-481228774AEE}"/>
                </a:ext>
              </a:extLst>
            </p:cNvPr>
            <p:cNvCxnSpPr>
              <a:cxnSpLocks/>
            </p:cNvCxnSpPr>
            <p:nvPr/>
          </p:nvCxnSpPr>
          <p:spPr>
            <a:xfrm>
              <a:off x="2492859" y="4862030"/>
              <a:ext cx="1803370" cy="0"/>
            </a:xfrm>
            <a:prstGeom prst="line">
              <a:avLst/>
            </a:prstGeom>
            <a:ln w="152400" cap="sq">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1031" name="组合 1030">
            <a:extLst>
              <a:ext uri="{FF2B5EF4-FFF2-40B4-BE49-F238E27FC236}">
                <a16:creationId xmlns:a16="http://schemas.microsoft.com/office/drawing/2014/main" id="{D683D477-6B9C-5694-B5EE-E75B0E4FFFC0}"/>
              </a:ext>
            </a:extLst>
          </p:cNvPr>
          <p:cNvGrpSpPr/>
          <p:nvPr/>
        </p:nvGrpSpPr>
        <p:grpSpPr>
          <a:xfrm>
            <a:off x="4169554" y="811012"/>
            <a:ext cx="1930563" cy="1162238"/>
            <a:chOff x="4169554" y="811012"/>
            <a:chExt cx="1930563" cy="1162238"/>
          </a:xfrm>
        </p:grpSpPr>
        <p:sp>
          <p:nvSpPr>
            <p:cNvPr id="859" name="矩形 858">
              <a:extLst>
                <a:ext uri="{FF2B5EF4-FFF2-40B4-BE49-F238E27FC236}">
                  <a16:creationId xmlns:a16="http://schemas.microsoft.com/office/drawing/2014/main" id="{DC59E158-156A-3A7F-B83A-E3E7775C9F34}"/>
                </a:ext>
              </a:extLst>
            </p:cNvPr>
            <p:cNvSpPr/>
            <p:nvPr/>
          </p:nvSpPr>
          <p:spPr>
            <a:xfrm>
              <a:off x="4169554" y="811012"/>
              <a:ext cx="1930563" cy="1162238"/>
            </a:xfrm>
            <a:prstGeom prst="rect">
              <a:avLst/>
            </a:prstGeom>
            <a:solidFill>
              <a:schemeClr val="bg1"/>
            </a:solidFill>
            <a:ln>
              <a:noFill/>
            </a:ln>
            <a:effectLst>
              <a:outerShdw blurRad="292100" dist="38100" dir="2700000" algn="tl" rotWithShape="0">
                <a:schemeClr val="tx1">
                  <a:lumMod val="75000"/>
                  <a:lumOff val="2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ffectLst>
                  <a:outerShdw blurRad="533400" dist="38100" dir="2700000" algn="tl" rotWithShape="0">
                    <a:schemeClr val="tx1">
                      <a:lumMod val="75000"/>
                      <a:lumOff val="25000"/>
                      <a:alpha val="30000"/>
                    </a:schemeClr>
                  </a:outerShdw>
                </a:effectLst>
              </a:endParaRPr>
            </a:p>
          </p:txBody>
        </p:sp>
        <p:cxnSp>
          <p:nvCxnSpPr>
            <p:cNvPr id="860" name="直接连接符 859">
              <a:extLst>
                <a:ext uri="{FF2B5EF4-FFF2-40B4-BE49-F238E27FC236}">
                  <a16:creationId xmlns:a16="http://schemas.microsoft.com/office/drawing/2014/main" id="{560B842B-5EA6-AD0B-6FBC-D4E93109735A}"/>
                </a:ext>
              </a:extLst>
            </p:cNvPr>
            <p:cNvCxnSpPr>
              <a:cxnSpLocks/>
            </p:cNvCxnSpPr>
            <p:nvPr/>
          </p:nvCxnSpPr>
          <p:spPr>
            <a:xfrm>
              <a:off x="4238579" y="811012"/>
              <a:ext cx="1802935" cy="0"/>
            </a:xfrm>
            <a:prstGeom prst="line">
              <a:avLst/>
            </a:prstGeom>
            <a:ln w="152400" cap="sq">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1032" name="组合 1031">
            <a:extLst>
              <a:ext uri="{FF2B5EF4-FFF2-40B4-BE49-F238E27FC236}">
                <a16:creationId xmlns:a16="http://schemas.microsoft.com/office/drawing/2014/main" id="{DCEDB931-E3C8-67F0-E2FA-F4D6693870F5}"/>
              </a:ext>
            </a:extLst>
          </p:cNvPr>
          <p:cNvGrpSpPr/>
          <p:nvPr/>
        </p:nvGrpSpPr>
        <p:grpSpPr>
          <a:xfrm>
            <a:off x="8451608" y="2337658"/>
            <a:ext cx="1930563" cy="1162238"/>
            <a:chOff x="8451608" y="2337658"/>
            <a:chExt cx="1930563" cy="1162238"/>
          </a:xfrm>
        </p:grpSpPr>
        <p:sp>
          <p:nvSpPr>
            <p:cNvPr id="862" name="矩形 861">
              <a:extLst>
                <a:ext uri="{FF2B5EF4-FFF2-40B4-BE49-F238E27FC236}">
                  <a16:creationId xmlns:a16="http://schemas.microsoft.com/office/drawing/2014/main" id="{AE4C5A3F-0690-E803-3358-F7989D1FAD06}"/>
                </a:ext>
              </a:extLst>
            </p:cNvPr>
            <p:cNvSpPr/>
            <p:nvPr/>
          </p:nvSpPr>
          <p:spPr>
            <a:xfrm>
              <a:off x="8451608" y="2337658"/>
              <a:ext cx="1930563" cy="1162238"/>
            </a:xfrm>
            <a:prstGeom prst="rect">
              <a:avLst/>
            </a:prstGeom>
            <a:solidFill>
              <a:schemeClr val="bg1"/>
            </a:solidFill>
            <a:ln>
              <a:noFill/>
            </a:ln>
            <a:effectLst>
              <a:outerShdw blurRad="292100" dist="38100" dir="2700000" algn="tl" rotWithShape="0">
                <a:schemeClr val="tx1">
                  <a:lumMod val="75000"/>
                  <a:lumOff val="2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ffectLst>
                  <a:outerShdw blurRad="533400" dist="38100" dir="2700000" algn="tl" rotWithShape="0">
                    <a:schemeClr val="tx1">
                      <a:lumMod val="75000"/>
                      <a:lumOff val="25000"/>
                      <a:alpha val="30000"/>
                    </a:schemeClr>
                  </a:outerShdw>
                </a:effectLst>
              </a:endParaRPr>
            </a:p>
          </p:txBody>
        </p:sp>
        <p:cxnSp>
          <p:nvCxnSpPr>
            <p:cNvPr id="863" name="直接连接符 862">
              <a:extLst>
                <a:ext uri="{FF2B5EF4-FFF2-40B4-BE49-F238E27FC236}">
                  <a16:creationId xmlns:a16="http://schemas.microsoft.com/office/drawing/2014/main" id="{2B1B48A0-98A1-4046-5D29-15A18DCC7485}"/>
                </a:ext>
              </a:extLst>
            </p:cNvPr>
            <p:cNvCxnSpPr>
              <a:cxnSpLocks/>
            </p:cNvCxnSpPr>
            <p:nvPr/>
          </p:nvCxnSpPr>
          <p:spPr>
            <a:xfrm>
              <a:off x="8520633" y="2337658"/>
              <a:ext cx="1798669" cy="0"/>
            </a:xfrm>
            <a:prstGeom prst="line">
              <a:avLst/>
            </a:prstGeom>
            <a:ln w="152400" cap="sq">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868" name="组合 867">
            <a:extLst>
              <a:ext uri="{FF2B5EF4-FFF2-40B4-BE49-F238E27FC236}">
                <a16:creationId xmlns:a16="http://schemas.microsoft.com/office/drawing/2014/main" id="{C5ACE1F3-89FB-0F45-BC78-CD56FB6F68C5}"/>
              </a:ext>
            </a:extLst>
          </p:cNvPr>
          <p:cNvGrpSpPr/>
          <p:nvPr/>
        </p:nvGrpSpPr>
        <p:grpSpPr>
          <a:xfrm>
            <a:off x="1324727" y="1393433"/>
            <a:ext cx="8964060" cy="2960853"/>
            <a:chOff x="1603829" y="1393433"/>
            <a:chExt cx="8684957" cy="2960853"/>
          </a:xfrm>
        </p:grpSpPr>
        <p:sp>
          <p:nvSpPr>
            <p:cNvPr id="866" name="任意多边形: 形状 865">
              <a:extLst>
                <a:ext uri="{FF2B5EF4-FFF2-40B4-BE49-F238E27FC236}">
                  <a16:creationId xmlns:a16="http://schemas.microsoft.com/office/drawing/2014/main" id="{C36DB2FF-DC68-01F3-BD72-0A3ABF87D104}"/>
                </a:ext>
              </a:extLst>
            </p:cNvPr>
            <p:cNvSpPr/>
            <p:nvPr/>
          </p:nvSpPr>
          <p:spPr>
            <a:xfrm>
              <a:off x="1603829" y="1553029"/>
              <a:ext cx="8447314" cy="2801257"/>
            </a:xfrm>
            <a:custGeom>
              <a:avLst/>
              <a:gdLst>
                <a:gd name="connsiteX0" fmla="*/ 0 w 8447314"/>
                <a:gd name="connsiteY0" fmla="*/ 2801257 h 2801257"/>
                <a:gd name="connsiteX1" fmla="*/ 1901371 w 8447314"/>
                <a:gd name="connsiteY1" fmla="*/ 2307771 h 2801257"/>
                <a:gd name="connsiteX2" fmla="*/ 2917371 w 8447314"/>
                <a:gd name="connsiteY2" fmla="*/ 1204685 h 2801257"/>
                <a:gd name="connsiteX3" fmla="*/ 4796971 w 8447314"/>
                <a:gd name="connsiteY3" fmla="*/ 957942 h 2801257"/>
                <a:gd name="connsiteX4" fmla="*/ 6502400 w 8447314"/>
                <a:gd name="connsiteY4" fmla="*/ 297542 h 2801257"/>
                <a:gd name="connsiteX5" fmla="*/ 8447314 w 8447314"/>
                <a:gd name="connsiteY5" fmla="*/ 0 h 2801257"/>
                <a:gd name="connsiteX6" fmla="*/ 8447314 w 8447314"/>
                <a:gd name="connsiteY6" fmla="*/ 0 h 2801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47314" h="2801257">
                  <a:moveTo>
                    <a:pt x="0" y="2801257"/>
                  </a:moveTo>
                  <a:cubicBezTo>
                    <a:pt x="707571" y="2687561"/>
                    <a:pt x="1415143" y="2573866"/>
                    <a:pt x="1901371" y="2307771"/>
                  </a:cubicBezTo>
                  <a:cubicBezTo>
                    <a:pt x="2387599" y="2041676"/>
                    <a:pt x="2434771" y="1429656"/>
                    <a:pt x="2917371" y="1204685"/>
                  </a:cubicBezTo>
                  <a:cubicBezTo>
                    <a:pt x="3399971" y="979714"/>
                    <a:pt x="4199466" y="1109132"/>
                    <a:pt x="4796971" y="957942"/>
                  </a:cubicBezTo>
                  <a:cubicBezTo>
                    <a:pt x="5394476" y="806751"/>
                    <a:pt x="5894010" y="457199"/>
                    <a:pt x="6502400" y="297542"/>
                  </a:cubicBezTo>
                  <a:cubicBezTo>
                    <a:pt x="7110791" y="137885"/>
                    <a:pt x="8447314" y="0"/>
                    <a:pt x="8447314" y="0"/>
                  </a:cubicBezTo>
                  <a:lnTo>
                    <a:pt x="8447314" y="0"/>
                  </a:lnTo>
                </a:path>
              </a:pathLst>
            </a:custGeom>
            <a:noFill/>
            <a:ln w="12700">
              <a:solidFill>
                <a:schemeClr val="accent1">
                  <a:shade val="50000"/>
                  <a:alpha val="61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7" name="等腰三角形 866">
              <a:extLst>
                <a:ext uri="{FF2B5EF4-FFF2-40B4-BE49-F238E27FC236}">
                  <a16:creationId xmlns:a16="http://schemas.microsoft.com/office/drawing/2014/main" id="{50ADB576-A2F2-CE94-6129-363174350AC5}"/>
                </a:ext>
              </a:extLst>
            </p:cNvPr>
            <p:cNvSpPr/>
            <p:nvPr/>
          </p:nvSpPr>
          <p:spPr>
            <a:xfrm rot="4848809">
              <a:off x="10032832" y="1412393"/>
              <a:ext cx="274914" cy="236994"/>
            </a:xfrm>
            <a:prstGeom prst="triangle">
              <a:avLst/>
            </a:prstGeom>
            <a:ln w="12700">
              <a:solidFill>
                <a:schemeClr val="accent1">
                  <a:shade val="50000"/>
                  <a:alpha val="61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73" name="弧形 872">
            <a:extLst>
              <a:ext uri="{FF2B5EF4-FFF2-40B4-BE49-F238E27FC236}">
                <a16:creationId xmlns:a16="http://schemas.microsoft.com/office/drawing/2014/main" id="{393310AE-0A6D-B86D-7FE8-52C8108D0FA8}"/>
              </a:ext>
            </a:extLst>
          </p:cNvPr>
          <p:cNvSpPr/>
          <p:nvPr/>
        </p:nvSpPr>
        <p:spPr>
          <a:xfrm rot="3939932" flipH="1">
            <a:off x="1080215" y="3644069"/>
            <a:ext cx="1747194" cy="981493"/>
          </a:xfrm>
          <a:prstGeom prst="arc">
            <a:avLst>
              <a:gd name="adj1" fmla="val 16200000"/>
              <a:gd name="adj2" fmla="val 20868635"/>
            </a:avLst>
          </a:prstGeom>
          <a:ln>
            <a:prstDash val="lgDash"/>
            <a:tailEnd type="stealth"/>
          </a:ln>
        </p:spPr>
        <p:style>
          <a:lnRef idx="1">
            <a:schemeClr val="accent1"/>
          </a:lnRef>
          <a:fillRef idx="0">
            <a:schemeClr val="accent1"/>
          </a:fillRef>
          <a:effectRef idx="0">
            <a:schemeClr val="accent1"/>
          </a:effectRef>
          <a:fontRef idx="minor">
            <a:schemeClr val="tx1"/>
          </a:fontRef>
        </p:style>
        <p:txBody>
          <a:bodyPr rtlCol="0" anchor="ctr">
            <a:spAutoFit/>
          </a:bodyPr>
          <a:lstStyle/>
          <a:p>
            <a:pPr algn="ctr"/>
            <a:endParaRPr lang="en-US"/>
          </a:p>
        </p:txBody>
      </p:sp>
      <p:sp>
        <p:nvSpPr>
          <p:cNvPr id="874" name="弧形 873">
            <a:extLst>
              <a:ext uri="{FF2B5EF4-FFF2-40B4-BE49-F238E27FC236}">
                <a16:creationId xmlns:a16="http://schemas.microsoft.com/office/drawing/2014/main" id="{D4FB382D-CFAD-3D6A-5EA2-9EB83EC7D788}"/>
              </a:ext>
            </a:extLst>
          </p:cNvPr>
          <p:cNvSpPr/>
          <p:nvPr/>
        </p:nvSpPr>
        <p:spPr>
          <a:xfrm rot="3433955" flipH="1">
            <a:off x="4725733" y="2313223"/>
            <a:ext cx="1627448" cy="914225"/>
          </a:xfrm>
          <a:prstGeom prst="arc">
            <a:avLst>
              <a:gd name="adj1" fmla="val 16200000"/>
              <a:gd name="adj2" fmla="val 20868635"/>
            </a:avLst>
          </a:prstGeom>
          <a:ln>
            <a:prstDash val="lgDash"/>
            <a:tailEnd type="stealth"/>
          </a:ln>
        </p:spPr>
        <p:style>
          <a:lnRef idx="1">
            <a:schemeClr val="accent1"/>
          </a:lnRef>
          <a:fillRef idx="0">
            <a:schemeClr val="accent1"/>
          </a:fillRef>
          <a:effectRef idx="0">
            <a:schemeClr val="accent1"/>
          </a:effectRef>
          <a:fontRef idx="minor">
            <a:schemeClr val="tx1"/>
          </a:fontRef>
        </p:style>
        <p:txBody>
          <a:bodyPr wrap="square" rtlCol="0" anchor="ctr">
            <a:spAutoFit/>
          </a:bodyPr>
          <a:lstStyle/>
          <a:p>
            <a:pPr algn="ctr"/>
            <a:endParaRPr lang="en-US"/>
          </a:p>
        </p:txBody>
      </p:sp>
      <p:sp>
        <p:nvSpPr>
          <p:cNvPr id="875" name="弧形 874">
            <a:extLst>
              <a:ext uri="{FF2B5EF4-FFF2-40B4-BE49-F238E27FC236}">
                <a16:creationId xmlns:a16="http://schemas.microsoft.com/office/drawing/2014/main" id="{FCC3A45B-45A2-DCAC-F012-130330CAD59F}"/>
              </a:ext>
            </a:extLst>
          </p:cNvPr>
          <p:cNvSpPr/>
          <p:nvPr/>
        </p:nvSpPr>
        <p:spPr>
          <a:xfrm rot="6110037" flipV="1">
            <a:off x="3003462" y="3571643"/>
            <a:ext cx="1747194" cy="981493"/>
          </a:xfrm>
          <a:prstGeom prst="arc">
            <a:avLst>
              <a:gd name="adj1" fmla="val 16200000"/>
              <a:gd name="adj2" fmla="val 20868635"/>
            </a:avLst>
          </a:prstGeom>
          <a:ln>
            <a:prstDash val="lgDash"/>
            <a:tailEnd type="stealth"/>
          </a:ln>
        </p:spPr>
        <p:style>
          <a:lnRef idx="1">
            <a:schemeClr val="accent1"/>
          </a:lnRef>
          <a:fillRef idx="0">
            <a:schemeClr val="accent1"/>
          </a:fillRef>
          <a:effectRef idx="0">
            <a:schemeClr val="accent1"/>
          </a:effectRef>
          <a:fontRef idx="minor">
            <a:schemeClr val="tx1"/>
          </a:fontRef>
        </p:style>
        <p:txBody>
          <a:bodyPr rtlCol="0" anchor="ctr">
            <a:spAutoFit/>
          </a:bodyPr>
          <a:lstStyle/>
          <a:p>
            <a:pPr algn="ctr"/>
            <a:endParaRPr lang="en-US"/>
          </a:p>
        </p:txBody>
      </p:sp>
      <p:sp>
        <p:nvSpPr>
          <p:cNvPr id="876" name="弧形 875">
            <a:extLst>
              <a:ext uri="{FF2B5EF4-FFF2-40B4-BE49-F238E27FC236}">
                <a16:creationId xmlns:a16="http://schemas.microsoft.com/office/drawing/2014/main" id="{B675AD71-F601-4B12-72E7-A0065C933BE9}"/>
              </a:ext>
            </a:extLst>
          </p:cNvPr>
          <p:cNvSpPr/>
          <p:nvPr/>
        </p:nvSpPr>
        <p:spPr>
          <a:xfrm rot="6110037" flipV="1">
            <a:off x="7602791" y="1587844"/>
            <a:ext cx="1747194" cy="981493"/>
          </a:xfrm>
          <a:prstGeom prst="arc">
            <a:avLst>
              <a:gd name="adj1" fmla="val 16200000"/>
              <a:gd name="adj2" fmla="val 20868635"/>
            </a:avLst>
          </a:prstGeom>
          <a:ln>
            <a:prstDash val="lgDash"/>
            <a:tailEnd type="stealth"/>
          </a:ln>
        </p:spPr>
        <p:style>
          <a:lnRef idx="1">
            <a:schemeClr val="accent1"/>
          </a:lnRef>
          <a:fillRef idx="0">
            <a:schemeClr val="accent1"/>
          </a:fillRef>
          <a:effectRef idx="0">
            <a:schemeClr val="accent1"/>
          </a:effectRef>
          <a:fontRef idx="minor">
            <a:schemeClr val="tx1"/>
          </a:fontRef>
        </p:style>
        <p:txBody>
          <a:bodyPr rtlCol="0" anchor="ctr">
            <a:spAutoFit/>
          </a:bodyPr>
          <a:lstStyle/>
          <a:p>
            <a:pPr algn="ctr"/>
            <a:endParaRPr lang="en-US"/>
          </a:p>
        </p:txBody>
      </p:sp>
      <p:grpSp>
        <p:nvGrpSpPr>
          <p:cNvPr id="886" name="组合 885">
            <a:extLst>
              <a:ext uri="{FF2B5EF4-FFF2-40B4-BE49-F238E27FC236}">
                <a16:creationId xmlns:a16="http://schemas.microsoft.com/office/drawing/2014/main" id="{5698C811-6E74-93F5-F0F7-FAC5545A5668}"/>
              </a:ext>
            </a:extLst>
          </p:cNvPr>
          <p:cNvGrpSpPr/>
          <p:nvPr/>
        </p:nvGrpSpPr>
        <p:grpSpPr>
          <a:xfrm flipH="1">
            <a:off x="2207321" y="3545728"/>
            <a:ext cx="387094" cy="625499"/>
            <a:chOff x="6497416" y="2092939"/>
            <a:chExt cx="342922" cy="554122"/>
          </a:xfrm>
          <a:effectLst>
            <a:outerShdw blurRad="50800" dist="38100" dir="8100000" algn="tr" rotWithShape="0">
              <a:prstClr val="black">
                <a:alpha val="30000"/>
              </a:prstClr>
            </a:outerShdw>
          </a:effectLst>
        </p:grpSpPr>
        <p:sp>
          <p:nvSpPr>
            <p:cNvPr id="887" name="任意多边形: 形状 886">
              <a:extLst>
                <a:ext uri="{FF2B5EF4-FFF2-40B4-BE49-F238E27FC236}">
                  <a16:creationId xmlns:a16="http://schemas.microsoft.com/office/drawing/2014/main" id="{B54F2C14-E83F-E732-C10A-37B5DE30BD25}"/>
                </a:ext>
              </a:extLst>
            </p:cNvPr>
            <p:cNvSpPr/>
            <p:nvPr/>
          </p:nvSpPr>
          <p:spPr>
            <a:xfrm>
              <a:off x="6497416" y="2235306"/>
              <a:ext cx="42599" cy="27769"/>
            </a:xfrm>
            <a:custGeom>
              <a:avLst/>
              <a:gdLst>
                <a:gd name="connsiteX0" fmla="*/ 34320 w 42599"/>
                <a:gd name="connsiteY0" fmla="*/ 9660 h 27769"/>
                <a:gd name="connsiteX1" fmla="*/ 5718 w 42599"/>
                <a:gd name="connsiteY1" fmla="*/ 3758 h 27769"/>
                <a:gd name="connsiteX2" fmla="*/ 13875 w 42599"/>
                <a:gd name="connsiteY2" fmla="*/ 11159 h 27769"/>
                <a:gd name="connsiteX3" fmla="*/ 42559 w 42599"/>
                <a:gd name="connsiteY3" fmla="*/ 30823 h 27769"/>
              </a:gdLst>
              <a:ahLst/>
              <a:cxnLst>
                <a:cxn ang="0">
                  <a:pos x="connsiteX0" y="connsiteY0"/>
                </a:cxn>
                <a:cxn ang="0">
                  <a:pos x="connsiteX1" y="connsiteY1"/>
                </a:cxn>
                <a:cxn ang="0">
                  <a:pos x="connsiteX2" y="connsiteY2"/>
                </a:cxn>
                <a:cxn ang="0">
                  <a:pos x="connsiteX3" y="connsiteY3"/>
                </a:cxn>
              </a:cxnLst>
              <a:rect l="l" t="t" r="r" b="b"/>
              <a:pathLst>
                <a:path w="42599" h="27769">
                  <a:moveTo>
                    <a:pt x="34320" y="9660"/>
                  </a:moveTo>
                  <a:cubicBezTo>
                    <a:pt x="34320" y="9660"/>
                    <a:pt x="21548" y="501"/>
                    <a:pt x="5718" y="3758"/>
                  </a:cubicBezTo>
                  <a:cubicBezTo>
                    <a:pt x="-10112" y="7016"/>
                    <a:pt x="11455" y="8964"/>
                    <a:pt x="13875" y="11159"/>
                  </a:cubicBezTo>
                  <a:cubicBezTo>
                    <a:pt x="16295" y="13354"/>
                    <a:pt x="14524" y="31142"/>
                    <a:pt x="42559" y="30823"/>
                  </a:cubicBezTo>
                </a:path>
              </a:pathLst>
            </a:custGeom>
            <a:solidFill>
              <a:srgbClr val="F9AA8F"/>
            </a:solidFill>
            <a:ln w="1179" cap="flat">
              <a:noFill/>
              <a:prstDash val="solid"/>
              <a:miter/>
            </a:ln>
          </p:spPr>
          <p:txBody>
            <a:bodyPr rtlCol="0" anchor="ctr"/>
            <a:lstStyle/>
            <a:p>
              <a:endParaRPr lang="zh-CN" altLang="en-US"/>
            </a:p>
          </p:txBody>
        </p:sp>
        <p:sp>
          <p:nvSpPr>
            <p:cNvPr id="888" name="任意多边形: 形状 887">
              <a:extLst>
                <a:ext uri="{FF2B5EF4-FFF2-40B4-BE49-F238E27FC236}">
                  <a16:creationId xmlns:a16="http://schemas.microsoft.com/office/drawing/2014/main" id="{4908303B-802E-49A1-0286-63B96F6F2A39}"/>
                </a:ext>
              </a:extLst>
            </p:cNvPr>
            <p:cNvSpPr/>
            <p:nvPr/>
          </p:nvSpPr>
          <p:spPr>
            <a:xfrm>
              <a:off x="6531540" y="2184392"/>
              <a:ext cx="130093" cy="87688"/>
            </a:xfrm>
            <a:custGeom>
              <a:avLst/>
              <a:gdLst>
                <a:gd name="connsiteX0" fmla="*/ 130054 w 130093"/>
                <a:gd name="connsiteY0" fmla="*/ 3058 h 87688"/>
                <a:gd name="connsiteX1" fmla="*/ 207 w 130093"/>
                <a:gd name="connsiteY1" fmla="*/ 60574 h 87688"/>
                <a:gd name="connsiteX2" fmla="*/ 5484 w 130093"/>
                <a:gd name="connsiteY2" fmla="*/ 80356 h 87688"/>
                <a:gd name="connsiteX3" fmla="*/ 116916 w 130093"/>
                <a:gd name="connsiteY3" fmla="*/ 68482 h 87688"/>
              </a:gdLst>
              <a:ahLst/>
              <a:cxnLst>
                <a:cxn ang="0">
                  <a:pos x="connsiteX0" y="connsiteY0"/>
                </a:cxn>
                <a:cxn ang="0">
                  <a:pos x="connsiteX1" y="connsiteY1"/>
                </a:cxn>
                <a:cxn ang="0">
                  <a:pos x="connsiteX2" y="connsiteY2"/>
                </a:cxn>
                <a:cxn ang="0">
                  <a:pos x="connsiteX3" y="connsiteY3"/>
                </a:cxn>
              </a:cxnLst>
              <a:rect l="l" t="t" r="r" b="b"/>
              <a:pathLst>
                <a:path w="130093" h="87688">
                  <a:moveTo>
                    <a:pt x="130054" y="3058"/>
                  </a:moveTo>
                  <a:cubicBezTo>
                    <a:pt x="130054" y="3058"/>
                    <a:pt x="66795" y="103384"/>
                    <a:pt x="207" y="60574"/>
                  </a:cubicBezTo>
                  <a:cubicBezTo>
                    <a:pt x="207" y="60574"/>
                    <a:pt x="-1776" y="76402"/>
                    <a:pt x="5484" y="80356"/>
                  </a:cubicBezTo>
                  <a:cubicBezTo>
                    <a:pt x="12743" y="84310"/>
                    <a:pt x="68117" y="107385"/>
                    <a:pt x="116916" y="68482"/>
                  </a:cubicBezTo>
                </a:path>
              </a:pathLst>
            </a:custGeom>
            <a:solidFill>
              <a:srgbClr val="232262"/>
            </a:solidFill>
            <a:ln w="1179" cap="flat">
              <a:noFill/>
              <a:prstDash val="solid"/>
              <a:miter/>
            </a:ln>
          </p:spPr>
          <p:txBody>
            <a:bodyPr rtlCol="0" anchor="ctr"/>
            <a:lstStyle/>
            <a:p>
              <a:endParaRPr lang="zh-CN" altLang="en-US"/>
            </a:p>
          </p:txBody>
        </p:sp>
        <p:sp>
          <p:nvSpPr>
            <p:cNvPr id="889" name="任意多边形: 形状 888">
              <a:extLst>
                <a:ext uri="{FF2B5EF4-FFF2-40B4-BE49-F238E27FC236}">
                  <a16:creationId xmlns:a16="http://schemas.microsoft.com/office/drawing/2014/main" id="{E697D60B-FB5D-E0C2-9D0F-37E438FE8B17}"/>
                </a:ext>
              </a:extLst>
            </p:cNvPr>
            <p:cNvSpPr/>
            <p:nvPr/>
          </p:nvSpPr>
          <p:spPr>
            <a:xfrm>
              <a:off x="6786582" y="2605196"/>
              <a:ext cx="28896" cy="41865"/>
            </a:xfrm>
            <a:custGeom>
              <a:avLst/>
              <a:gdLst>
                <a:gd name="connsiteX0" fmla="*/ -40 w 28896"/>
                <a:gd name="connsiteY0" fmla="*/ 3058 h 41865"/>
                <a:gd name="connsiteX1" fmla="*/ 15683 w 28896"/>
                <a:gd name="connsiteY1" fmla="*/ 27301 h 41865"/>
                <a:gd name="connsiteX2" fmla="*/ 15305 w 28896"/>
                <a:gd name="connsiteY2" fmla="*/ 31928 h 41865"/>
                <a:gd name="connsiteX3" fmla="*/ 7538 w 28896"/>
                <a:gd name="connsiteY3" fmla="*/ 41076 h 41865"/>
                <a:gd name="connsiteX4" fmla="*/ 7880 w 28896"/>
                <a:gd name="connsiteY4" fmla="*/ 44392 h 41865"/>
                <a:gd name="connsiteX5" fmla="*/ 9321 w 28896"/>
                <a:gd name="connsiteY5" fmla="*/ 44923 h 41865"/>
                <a:gd name="connsiteX6" fmla="*/ 25056 w 28896"/>
                <a:gd name="connsiteY6" fmla="*/ 44923 h 41865"/>
                <a:gd name="connsiteX7" fmla="*/ 28856 w 28896"/>
                <a:gd name="connsiteY7" fmla="*/ 41028 h 41865"/>
                <a:gd name="connsiteX8" fmla="*/ 28597 w 28896"/>
                <a:gd name="connsiteY8" fmla="*/ 39683 h 41865"/>
                <a:gd name="connsiteX9" fmla="*/ 13168 w 28896"/>
                <a:gd name="connsiteY9" fmla="*/ 3093 h 41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896" h="41865">
                  <a:moveTo>
                    <a:pt x="-40" y="3058"/>
                  </a:moveTo>
                  <a:lnTo>
                    <a:pt x="15683" y="27301"/>
                  </a:lnTo>
                  <a:cubicBezTo>
                    <a:pt x="16556" y="28765"/>
                    <a:pt x="16403" y="30630"/>
                    <a:pt x="15305" y="31928"/>
                  </a:cubicBezTo>
                  <a:lnTo>
                    <a:pt x="7538" y="41076"/>
                  </a:lnTo>
                  <a:cubicBezTo>
                    <a:pt x="6712" y="42091"/>
                    <a:pt x="6865" y="43578"/>
                    <a:pt x="7880" y="44392"/>
                  </a:cubicBezTo>
                  <a:cubicBezTo>
                    <a:pt x="8293" y="44723"/>
                    <a:pt x="8801" y="44912"/>
                    <a:pt x="9321" y="44923"/>
                  </a:cubicBezTo>
                  <a:lnTo>
                    <a:pt x="25056" y="44923"/>
                  </a:lnTo>
                  <a:cubicBezTo>
                    <a:pt x="27180" y="44900"/>
                    <a:pt x="28880" y="43153"/>
                    <a:pt x="28856" y="41028"/>
                  </a:cubicBezTo>
                  <a:cubicBezTo>
                    <a:pt x="28856" y="40568"/>
                    <a:pt x="28762" y="40108"/>
                    <a:pt x="28597" y="39683"/>
                  </a:cubicBezTo>
                  <a:lnTo>
                    <a:pt x="13168" y="3093"/>
                  </a:lnTo>
                </a:path>
              </a:pathLst>
            </a:custGeom>
            <a:solidFill>
              <a:srgbClr val="594C43"/>
            </a:solidFill>
            <a:ln w="1179" cap="flat">
              <a:noFill/>
              <a:prstDash val="solid"/>
              <a:miter/>
            </a:ln>
          </p:spPr>
          <p:txBody>
            <a:bodyPr rtlCol="0" anchor="ctr"/>
            <a:lstStyle/>
            <a:p>
              <a:endParaRPr lang="zh-CN" altLang="en-US"/>
            </a:p>
          </p:txBody>
        </p:sp>
        <p:sp>
          <p:nvSpPr>
            <p:cNvPr id="890" name="任意多边形: 形状 889">
              <a:extLst>
                <a:ext uri="{FF2B5EF4-FFF2-40B4-BE49-F238E27FC236}">
                  <a16:creationId xmlns:a16="http://schemas.microsoft.com/office/drawing/2014/main" id="{16A3C69E-408F-9D47-479B-35D4FCD6F66B}"/>
                </a:ext>
              </a:extLst>
            </p:cNvPr>
            <p:cNvSpPr/>
            <p:nvPr/>
          </p:nvSpPr>
          <p:spPr>
            <a:xfrm>
              <a:off x="6645318" y="2605196"/>
              <a:ext cx="23350" cy="41865"/>
            </a:xfrm>
            <a:custGeom>
              <a:avLst/>
              <a:gdLst>
                <a:gd name="connsiteX0" fmla="*/ 9511 w 23350"/>
                <a:gd name="connsiteY0" fmla="*/ 3058 h 41865"/>
                <a:gd name="connsiteX1" fmla="*/ 13395 w 23350"/>
                <a:gd name="connsiteY1" fmla="*/ 27254 h 41865"/>
                <a:gd name="connsiteX2" fmla="*/ 11034 w 23350"/>
                <a:gd name="connsiteY2" fmla="*/ 33533 h 41865"/>
                <a:gd name="connsiteX3" fmla="*/ 505 w 23350"/>
                <a:gd name="connsiteY3" fmla="*/ 42197 h 41865"/>
                <a:gd name="connsiteX4" fmla="*/ 328 w 23350"/>
                <a:gd name="connsiteY4" fmla="*/ 44380 h 41865"/>
                <a:gd name="connsiteX5" fmla="*/ 1485 w 23350"/>
                <a:gd name="connsiteY5" fmla="*/ 44923 h 41865"/>
                <a:gd name="connsiteX6" fmla="*/ 17751 w 23350"/>
                <a:gd name="connsiteY6" fmla="*/ 44923 h 41865"/>
                <a:gd name="connsiteX7" fmla="*/ 23310 w 23350"/>
                <a:gd name="connsiteY7" fmla="*/ 39388 h 41865"/>
                <a:gd name="connsiteX8" fmla="*/ 23299 w 23350"/>
                <a:gd name="connsiteY8" fmla="*/ 39104 h 41865"/>
                <a:gd name="connsiteX9" fmla="*/ 21611 w 23350"/>
                <a:gd name="connsiteY9" fmla="*/ 3058 h 41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50" h="41865">
                  <a:moveTo>
                    <a:pt x="9511" y="3058"/>
                  </a:moveTo>
                  <a:lnTo>
                    <a:pt x="13395" y="27254"/>
                  </a:lnTo>
                  <a:cubicBezTo>
                    <a:pt x="13773" y="29615"/>
                    <a:pt x="12876" y="32011"/>
                    <a:pt x="11034" y="33533"/>
                  </a:cubicBezTo>
                  <a:lnTo>
                    <a:pt x="505" y="42197"/>
                  </a:lnTo>
                  <a:cubicBezTo>
                    <a:pt x="-144" y="42752"/>
                    <a:pt x="-227" y="43719"/>
                    <a:pt x="328" y="44380"/>
                  </a:cubicBezTo>
                  <a:cubicBezTo>
                    <a:pt x="611" y="44723"/>
                    <a:pt x="1036" y="44923"/>
                    <a:pt x="1485" y="44923"/>
                  </a:cubicBezTo>
                  <a:lnTo>
                    <a:pt x="17751" y="44923"/>
                  </a:lnTo>
                  <a:cubicBezTo>
                    <a:pt x="20820" y="44923"/>
                    <a:pt x="23299" y="42445"/>
                    <a:pt x="23310" y="39388"/>
                  </a:cubicBezTo>
                  <a:cubicBezTo>
                    <a:pt x="23310" y="39293"/>
                    <a:pt x="23299" y="39199"/>
                    <a:pt x="23299" y="39104"/>
                  </a:cubicBezTo>
                  <a:lnTo>
                    <a:pt x="21611" y="3058"/>
                  </a:lnTo>
                </a:path>
              </a:pathLst>
            </a:custGeom>
            <a:solidFill>
              <a:srgbClr val="594C43"/>
            </a:solidFill>
            <a:ln w="1179" cap="flat">
              <a:noFill/>
              <a:prstDash val="solid"/>
              <a:miter/>
            </a:ln>
          </p:spPr>
          <p:txBody>
            <a:bodyPr rtlCol="0" anchor="ctr"/>
            <a:lstStyle/>
            <a:p>
              <a:endParaRPr lang="zh-CN" altLang="en-US"/>
            </a:p>
          </p:txBody>
        </p:sp>
        <p:sp>
          <p:nvSpPr>
            <p:cNvPr id="891" name="任意多边形: 形状 890">
              <a:extLst>
                <a:ext uri="{FF2B5EF4-FFF2-40B4-BE49-F238E27FC236}">
                  <a16:creationId xmlns:a16="http://schemas.microsoft.com/office/drawing/2014/main" id="{16081212-54C7-C913-9D5D-4B928A7D5CAF}"/>
                </a:ext>
              </a:extLst>
            </p:cNvPr>
            <p:cNvSpPr/>
            <p:nvPr/>
          </p:nvSpPr>
          <p:spPr>
            <a:xfrm>
              <a:off x="6644426" y="2272216"/>
              <a:ext cx="99543" cy="332980"/>
            </a:xfrm>
            <a:custGeom>
              <a:avLst/>
              <a:gdLst>
                <a:gd name="connsiteX0" fmla="*/ 22492 w 99543"/>
                <a:gd name="connsiteY0" fmla="*/ 336039 h 332980"/>
                <a:gd name="connsiteX1" fmla="*/ 63630 w 99543"/>
                <a:gd name="connsiteY1" fmla="*/ 145029 h 332980"/>
                <a:gd name="connsiteX2" fmla="*/ 89410 w 99543"/>
                <a:gd name="connsiteY2" fmla="*/ 46591 h 332980"/>
                <a:gd name="connsiteX3" fmla="*/ 32608 w 99543"/>
                <a:gd name="connsiteY3" fmla="*/ 64485 h 332980"/>
                <a:gd name="connsiteX4" fmla="*/ 10404 w 99543"/>
                <a:gd name="connsiteY4" fmla="*/ 336039 h 332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543" h="332980">
                  <a:moveTo>
                    <a:pt x="22492" y="336039"/>
                  </a:moveTo>
                  <a:cubicBezTo>
                    <a:pt x="24333" y="301290"/>
                    <a:pt x="33553" y="162332"/>
                    <a:pt x="63630" y="145029"/>
                  </a:cubicBezTo>
                  <a:cubicBezTo>
                    <a:pt x="124575" y="109974"/>
                    <a:pt x="89410" y="46591"/>
                    <a:pt x="89410" y="46591"/>
                  </a:cubicBezTo>
                  <a:cubicBezTo>
                    <a:pt x="89410" y="46591"/>
                    <a:pt x="103681" y="-62375"/>
                    <a:pt x="32608" y="64485"/>
                  </a:cubicBezTo>
                  <a:cubicBezTo>
                    <a:pt x="-17737" y="154342"/>
                    <a:pt x="3298" y="296852"/>
                    <a:pt x="10404" y="336039"/>
                  </a:cubicBezTo>
                  <a:close/>
                </a:path>
              </a:pathLst>
            </a:custGeom>
            <a:solidFill>
              <a:srgbClr val="0E1239"/>
            </a:solidFill>
            <a:ln w="1179" cap="flat">
              <a:noFill/>
              <a:prstDash val="solid"/>
              <a:miter/>
            </a:ln>
          </p:spPr>
          <p:txBody>
            <a:bodyPr rtlCol="0" anchor="ctr"/>
            <a:lstStyle/>
            <a:p>
              <a:endParaRPr lang="zh-CN" altLang="en-US"/>
            </a:p>
          </p:txBody>
        </p:sp>
        <p:sp>
          <p:nvSpPr>
            <p:cNvPr id="892" name="任意多边形: 形状 891">
              <a:extLst>
                <a:ext uri="{FF2B5EF4-FFF2-40B4-BE49-F238E27FC236}">
                  <a16:creationId xmlns:a16="http://schemas.microsoft.com/office/drawing/2014/main" id="{3A69A6C4-7323-57DD-1CC7-2E19C97EF77D}"/>
                </a:ext>
              </a:extLst>
            </p:cNvPr>
            <p:cNvSpPr/>
            <p:nvPr/>
          </p:nvSpPr>
          <p:spPr>
            <a:xfrm>
              <a:off x="6684204" y="2305867"/>
              <a:ext cx="115634" cy="299329"/>
            </a:xfrm>
            <a:custGeom>
              <a:avLst/>
              <a:gdLst>
                <a:gd name="connsiteX0" fmla="*/ 102338 w 115634"/>
                <a:gd name="connsiteY0" fmla="*/ 302387 h 299329"/>
                <a:gd name="connsiteX1" fmla="*/ 115594 w 115634"/>
                <a:gd name="connsiteY1" fmla="*/ 302387 h 299329"/>
                <a:gd name="connsiteX2" fmla="*/ 69841 w 115634"/>
                <a:gd name="connsiteY2" fmla="*/ 127607 h 299329"/>
                <a:gd name="connsiteX3" fmla="*/ 62912 w 115634"/>
                <a:gd name="connsiteY3" fmla="*/ 13435 h 299329"/>
                <a:gd name="connsiteX4" fmla="*/ -40 w 115634"/>
                <a:gd name="connsiteY4" fmla="*/ 18416 h 299329"/>
                <a:gd name="connsiteX5" fmla="*/ 7420 w 115634"/>
                <a:gd name="connsiteY5" fmla="*/ 115627 h 299329"/>
                <a:gd name="connsiteX6" fmla="*/ 102338 w 115634"/>
                <a:gd name="connsiteY6" fmla="*/ 302387 h 299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634" h="299329">
                  <a:moveTo>
                    <a:pt x="102338" y="302387"/>
                  </a:moveTo>
                  <a:lnTo>
                    <a:pt x="115594" y="302387"/>
                  </a:lnTo>
                  <a:cubicBezTo>
                    <a:pt x="105194" y="280952"/>
                    <a:pt x="65828" y="194825"/>
                    <a:pt x="69841" y="127607"/>
                  </a:cubicBezTo>
                  <a:cubicBezTo>
                    <a:pt x="71753" y="95549"/>
                    <a:pt x="94122" y="50001"/>
                    <a:pt x="62912" y="13435"/>
                  </a:cubicBezTo>
                  <a:cubicBezTo>
                    <a:pt x="40779" y="-12532"/>
                    <a:pt x="-40" y="18416"/>
                    <a:pt x="-40" y="18416"/>
                  </a:cubicBezTo>
                  <a:cubicBezTo>
                    <a:pt x="-40" y="18416"/>
                    <a:pt x="420" y="70019"/>
                    <a:pt x="7420" y="115627"/>
                  </a:cubicBezTo>
                  <a:cubicBezTo>
                    <a:pt x="14821" y="163830"/>
                    <a:pt x="77372" y="263909"/>
                    <a:pt x="102338" y="302387"/>
                  </a:cubicBezTo>
                  <a:close/>
                </a:path>
              </a:pathLst>
            </a:custGeom>
            <a:solidFill>
              <a:srgbClr val="121245"/>
            </a:solidFill>
            <a:ln w="1179" cap="flat">
              <a:noFill/>
              <a:prstDash val="solid"/>
              <a:miter/>
            </a:ln>
          </p:spPr>
          <p:txBody>
            <a:bodyPr rtlCol="0" anchor="ctr"/>
            <a:lstStyle/>
            <a:p>
              <a:endParaRPr lang="zh-CN" altLang="en-US"/>
            </a:p>
          </p:txBody>
        </p:sp>
        <p:sp>
          <p:nvSpPr>
            <p:cNvPr id="893" name="任意多边形: 形状 892">
              <a:extLst>
                <a:ext uri="{FF2B5EF4-FFF2-40B4-BE49-F238E27FC236}">
                  <a16:creationId xmlns:a16="http://schemas.microsoft.com/office/drawing/2014/main" id="{42B00A00-02E7-5742-6FA6-9CF41DE23A39}"/>
                </a:ext>
              </a:extLst>
            </p:cNvPr>
            <p:cNvSpPr/>
            <p:nvPr/>
          </p:nvSpPr>
          <p:spPr>
            <a:xfrm>
              <a:off x="6639133" y="2166006"/>
              <a:ext cx="65646" cy="202901"/>
            </a:xfrm>
            <a:custGeom>
              <a:avLst/>
              <a:gdLst>
                <a:gd name="connsiteX0" fmla="*/ 13253 w 65646"/>
                <a:gd name="connsiteY0" fmla="*/ 46738 h 202901"/>
                <a:gd name="connsiteX1" fmla="*/ 1154 w 65646"/>
                <a:gd name="connsiteY1" fmla="*/ 197971 h 202901"/>
                <a:gd name="connsiteX2" fmla="*/ 52408 w 65646"/>
                <a:gd name="connsiteY2" fmla="*/ 188788 h 202901"/>
                <a:gd name="connsiteX3" fmla="*/ 44853 w 65646"/>
                <a:gd name="connsiteY3" fmla="*/ 3255 h 202901"/>
                <a:gd name="connsiteX4" fmla="*/ 13253 w 65646"/>
                <a:gd name="connsiteY4" fmla="*/ 46738 h 2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646" h="202901">
                  <a:moveTo>
                    <a:pt x="13253" y="46738"/>
                  </a:moveTo>
                  <a:cubicBezTo>
                    <a:pt x="-2812" y="83174"/>
                    <a:pt x="-558" y="181482"/>
                    <a:pt x="1154" y="197971"/>
                  </a:cubicBezTo>
                  <a:cubicBezTo>
                    <a:pt x="2866" y="214460"/>
                    <a:pt x="45573" y="202432"/>
                    <a:pt x="52408" y="188788"/>
                  </a:cubicBezTo>
                  <a:cubicBezTo>
                    <a:pt x="59242" y="175143"/>
                    <a:pt x="82072" y="23096"/>
                    <a:pt x="44853" y="3255"/>
                  </a:cubicBezTo>
                  <a:cubicBezTo>
                    <a:pt x="38609" y="-73"/>
                    <a:pt x="16322" y="39762"/>
                    <a:pt x="13253" y="46738"/>
                  </a:cubicBezTo>
                  <a:close/>
                </a:path>
              </a:pathLst>
            </a:custGeom>
            <a:gradFill>
              <a:gsLst>
                <a:gs pos="0">
                  <a:srgbClr val="232262"/>
                </a:gs>
                <a:gs pos="50000">
                  <a:srgbClr val="111131"/>
                </a:gs>
                <a:gs pos="100000">
                  <a:srgbClr val="000000"/>
                </a:gs>
              </a:gsLst>
              <a:lin ang="0" scaled="1"/>
            </a:gradFill>
            <a:ln w="1179" cap="flat">
              <a:noFill/>
              <a:prstDash val="solid"/>
              <a:miter/>
            </a:ln>
          </p:spPr>
          <p:txBody>
            <a:bodyPr rtlCol="0" anchor="ctr"/>
            <a:lstStyle/>
            <a:p>
              <a:endParaRPr lang="zh-CN" altLang="en-US"/>
            </a:p>
          </p:txBody>
        </p:sp>
        <p:sp>
          <p:nvSpPr>
            <p:cNvPr id="894" name="任意多边形: 形状 893">
              <a:extLst>
                <a:ext uri="{FF2B5EF4-FFF2-40B4-BE49-F238E27FC236}">
                  <a16:creationId xmlns:a16="http://schemas.microsoft.com/office/drawing/2014/main" id="{FC5D9A8C-1FF8-D9FC-C58C-67692C8EA734}"/>
                </a:ext>
              </a:extLst>
            </p:cNvPr>
            <p:cNvSpPr/>
            <p:nvPr/>
          </p:nvSpPr>
          <p:spPr>
            <a:xfrm>
              <a:off x="6652421" y="2157086"/>
              <a:ext cx="78489" cy="232007"/>
            </a:xfrm>
            <a:custGeom>
              <a:avLst/>
              <a:gdLst>
                <a:gd name="connsiteX0" fmla="*/ 75984 w 78489"/>
                <a:gd name="connsiteY0" fmla="*/ 58361 h 232007"/>
                <a:gd name="connsiteX1" fmla="*/ 44715 w 78489"/>
                <a:gd name="connsiteY1" fmla="*/ 3618 h 232007"/>
                <a:gd name="connsiteX2" fmla="*/ 13481 w 78489"/>
                <a:gd name="connsiteY2" fmla="*/ 45353 h 232007"/>
                <a:gd name="connsiteX3" fmla="*/ 390 w 78489"/>
                <a:gd name="connsiteY3" fmla="*/ 88305 h 232007"/>
                <a:gd name="connsiteX4" fmla="*/ 8653 w 78489"/>
                <a:gd name="connsiteY4" fmla="*/ 193919 h 232007"/>
                <a:gd name="connsiteX5" fmla="*/ 70578 w 78489"/>
                <a:gd name="connsiteY5" fmla="*/ 203527 h 232007"/>
                <a:gd name="connsiteX6" fmla="*/ 75984 w 78489"/>
                <a:gd name="connsiteY6" fmla="*/ 58361 h 232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489" h="232007">
                  <a:moveTo>
                    <a:pt x="75984" y="58361"/>
                  </a:moveTo>
                  <a:cubicBezTo>
                    <a:pt x="75984" y="58361"/>
                    <a:pt x="58337" y="-3429"/>
                    <a:pt x="44715" y="3618"/>
                  </a:cubicBezTo>
                  <a:cubicBezTo>
                    <a:pt x="24836" y="13910"/>
                    <a:pt x="18227" y="25666"/>
                    <a:pt x="13481" y="45353"/>
                  </a:cubicBezTo>
                  <a:cubicBezTo>
                    <a:pt x="10317" y="58479"/>
                    <a:pt x="-2538" y="70895"/>
                    <a:pt x="390" y="88305"/>
                  </a:cubicBezTo>
                  <a:cubicBezTo>
                    <a:pt x="4923" y="115133"/>
                    <a:pt x="19383" y="164435"/>
                    <a:pt x="8653" y="193919"/>
                  </a:cubicBezTo>
                  <a:cubicBezTo>
                    <a:pt x="-13928" y="256157"/>
                    <a:pt x="70224" y="238015"/>
                    <a:pt x="70578" y="203527"/>
                  </a:cubicBezTo>
                  <a:cubicBezTo>
                    <a:pt x="71581" y="109055"/>
                    <a:pt x="83480" y="90984"/>
                    <a:pt x="75984" y="58361"/>
                  </a:cubicBezTo>
                  <a:close/>
                </a:path>
              </a:pathLst>
            </a:custGeom>
            <a:gradFill>
              <a:gsLst>
                <a:gs pos="0">
                  <a:srgbClr val="B8B8B8"/>
                </a:gs>
                <a:gs pos="97000">
                  <a:srgbClr val="FFF8EC"/>
                </a:gs>
              </a:gsLst>
              <a:lin ang="12603983" scaled="1"/>
            </a:gradFill>
            <a:ln w="1179" cap="flat">
              <a:noFill/>
              <a:prstDash val="solid"/>
              <a:miter/>
            </a:ln>
          </p:spPr>
          <p:txBody>
            <a:bodyPr rtlCol="0" anchor="ctr"/>
            <a:lstStyle/>
            <a:p>
              <a:endParaRPr lang="zh-CN" altLang="en-US"/>
            </a:p>
          </p:txBody>
        </p:sp>
        <p:sp>
          <p:nvSpPr>
            <p:cNvPr id="895" name="任意多边形: 形状 894">
              <a:extLst>
                <a:ext uri="{FF2B5EF4-FFF2-40B4-BE49-F238E27FC236}">
                  <a16:creationId xmlns:a16="http://schemas.microsoft.com/office/drawing/2014/main" id="{9DC4DB72-FF89-A763-58AF-8C9D2C4FA830}"/>
                </a:ext>
              </a:extLst>
            </p:cNvPr>
            <p:cNvSpPr/>
            <p:nvPr/>
          </p:nvSpPr>
          <p:spPr>
            <a:xfrm>
              <a:off x="6652498" y="2235275"/>
              <a:ext cx="1180" cy="767"/>
            </a:xfrm>
            <a:custGeom>
              <a:avLst/>
              <a:gdLst>
                <a:gd name="connsiteX0" fmla="*/ -40 w 1180"/>
                <a:gd name="connsiteY0" fmla="*/ 3058 h 767"/>
                <a:gd name="connsiteX1" fmla="*/ -40 w 1180"/>
                <a:gd name="connsiteY1" fmla="*/ 3825 h 767"/>
              </a:gdLst>
              <a:ahLst/>
              <a:cxnLst>
                <a:cxn ang="0">
                  <a:pos x="connsiteX0" y="connsiteY0"/>
                </a:cxn>
                <a:cxn ang="0">
                  <a:pos x="connsiteX1" y="connsiteY1"/>
                </a:cxn>
              </a:cxnLst>
              <a:rect l="l" t="t" r="r" b="b"/>
              <a:pathLst>
                <a:path w="1180" h="767">
                  <a:moveTo>
                    <a:pt x="-40" y="3058"/>
                  </a:moveTo>
                  <a:cubicBezTo>
                    <a:pt x="-40" y="3317"/>
                    <a:pt x="-40" y="3565"/>
                    <a:pt x="-40" y="3825"/>
                  </a:cubicBezTo>
                  <a:close/>
                </a:path>
              </a:pathLst>
            </a:custGeom>
            <a:gradFill>
              <a:gsLst>
                <a:gs pos="0">
                  <a:srgbClr val="B8B8B8"/>
                </a:gs>
                <a:gs pos="97000">
                  <a:srgbClr val="FFF8EC"/>
                </a:gs>
              </a:gsLst>
              <a:lin ang="4944706" scaled="1"/>
            </a:gradFill>
            <a:ln w="1179" cap="flat">
              <a:noFill/>
              <a:prstDash val="solid"/>
              <a:miter/>
            </a:ln>
          </p:spPr>
          <p:txBody>
            <a:bodyPr rtlCol="0" anchor="ctr"/>
            <a:lstStyle/>
            <a:p>
              <a:endParaRPr lang="zh-CN" altLang="en-US"/>
            </a:p>
          </p:txBody>
        </p:sp>
        <p:sp>
          <p:nvSpPr>
            <p:cNvPr id="896" name="任意多边形: 形状 895">
              <a:extLst>
                <a:ext uri="{FF2B5EF4-FFF2-40B4-BE49-F238E27FC236}">
                  <a16:creationId xmlns:a16="http://schemas.microsoft.com/office/drawing/2014/main" id="{7BE04284-A0C7-CF3A-FE31-5379F898C92E}"/>
                </a:ext>
              </a:extLst>
            </p:cNvPr>
            <p:cNvSpPr/>
            <p:nvPr/>
          </p:nvSpPr>
          <p:spPr>
            <a:xfrm>
              <a:off x="6652604" y="2202017"/>
              <a:ext cx="75016" cy="187077"/>
            </a:xfrm>
            <a:custGeom>
              <a:avLst/>
              <a:gdLst>
                <a:gd name="connsiteX0" fmla="*/ 68696 w 75016"/>
                <a:gd name="connsiteY0" fmla="*/ 9630 h 187077"/>
                <a:gd name="connsiteX1" fmla="*/ 37863 w 75016"/>
                <a:gd name="connsiteY1" fmla="*/ 12923 h 187077"/>
                <a:gd name="connsiteX2" fmla="*/ 9687 w 75016"/>
                <a:gd name="connsiteY2" fmla="*/ 48226 h 187077"/>
                <a:gd name="connsiteX3" fmla="*/ -40 w 75016"/>
                <a:gd name="connsiteY3" fmla="*/ 41522 h 187077"/>
                <a:gd name="connsiteX4" fmla="*/ 207 w 75016"/>
                <a:gd name="connsiteY4" fmla="*/ 43375 h 187077"/>
                <a:gd name="connsiteX5" fmla="*/ 8470 w 75016"/>
                <a:gd name="connsiteY5" fmla="*/ 148989 h 187077"/>
                <a:gd name="connsiteX6" fmla="*/ 70395 w 75016"/>
                <a:gd name="connsiteY6" fmla="*/ 158597 h 187077"/>
                <a:gd name="connsiteX7" fmla="*/ 74976 w 75016"/>
                <a:gd name="connsiteY7" fmla="*/ 75125 h 187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016" h="187077">
                  <a:moveTo>
                    <a:pt x="68696" y="9630"/>
                  </a:moveTo>
                  <a:cubicBezTo>
                    <a:pt x="68696" y="9630"/>
                    <a:pt x="42655" y="-7154"/>
                    <a:pt x="37863" y="12923"/>
                  </a:cubicBezTo>
                  <a:cubicBezTo>
                    <a:pt x="33071" y="33000"/>
                    <a:pt x="22211" y="49217"/>
                    <a:pt x="9687" y="48226"/>
                  </a:cubicBezTo>
                  <a:cubicBezTo>
                    <a:pt x="3147" y="47706"/>
                    <a:pt x="750" y="44484"/>
                    <a:pt x="-40" y="41522"/>
                  </a:cubicBezTo>
                  <a:cubicBezTo>
                    <a:pt x="31" y="42135"/>
                    <a:pt x="113" y="42702"/>
                    <a:pt x="207" y="43375"/>
                  </a:cubicBezTo>
                  <a:cubicBezTo>
                    <a:pt x="4741" y="70203"/>
                    <a:pt x="19201" y="119505"/>
                    <a:pt x="8470" y="148989"/>
                  </a:cubicBezTo>
                  <a:cubicBezTo>
                    <a:pt x="-14111" y="211227"/>
                    <a:pt x="70041" y="193085"/>
                    <a:pt x="70395" y="158597"/>
                  </a:cubicBezTo>
                  <a:cubicBezTo>
                    <a:pt x="70797" y="120166"/>
                    <a:pt x="73004" y="94388"/>
                    <a:pt x="74976" y="75125"/>
                  </a:cubicBezTo>
                  <a:close/>
                </a:path>
              </a:pathLst>
            </a:custGeom>
            <a:gradFill>
              <a:gsLst>
                <a:gs pos="0">
                  <a:srgbClr val="B8B8B8"/>
                </a:gs>
                <a:gs pos="97000">
                  <a:srgbClr val="FFF8EC"/>
                </a:gs>
              </a:gsLst>
              <a:lin ang="4944891" scaled="1"/>
            </a:gradFill>
            <a:ln w="1179" cap="flat">
              <a:noFill/>
              <a:prstDash val="solid"/>
              <a:miter/>
            </a:ln>
          </p:spPr>
          <p:txBody>
            <a:bodyPr rtlCol="0" anchor="ctr"/>
            <a:lstStyle/>
            <a:p>
              <a:endParaRPr lang="zh-CN" altLang="en-US"/>
            </a:p>
          </p:txBody>
        </p:sp>
        <p:sp>
          <p:nvSpPr>
            <p:cNvPr id="897" name="任意多边形: 形状 896">
              <a:extLst>
                <a:ext uri="{FF2B5EF4-FFF2-40B4-BE49-F238E27FC236}">
                  <a16:creationId xmlns:a16="http://schemas.microsoft.com/office/drawing/2014/main" id="{765F096F-9A74-1C99-C784-FF144EB06884}"/>
                </a:ext>
              </a:extLst>
            </p:cNvPr>
            <p:cNvSpPr/>
            <p:nvPr/>
          </p:nvSpPr>
          <p:spPr>
            <a:xfrm>
              <a:off x="6655381" y="2153810"/>
              <a:ext cx="36876" cy="61158"/>
            </a:xfrm>
            <a:custGeom>
              <a:avLst/>
              <a:gdLst>
                <a:gd name="connsiteX0" fmla="*/ 19811 w 36876"/>
                <a:gd name="connsiteY0" fmla="*/ 3058 h 61158"/>
                <a:gd name="connsiteX1" fmla="*/ 14818 w 36876"/>
                <a:gd name="connsiteY1" fmla="*/ 21270 h 61158"/>
                <a:gd name="connsiteX2" fmla="*/ 5150 w 36876"/>
                <a:gd name="connsiteY2" fmla="*/ 63974 h 61158"/>
                <a:gd name="connsiteX3" fmla="*/ 24486 w 36876"/>
                <a:gd name="connsiteY3" fmla="*/ 27384 h 61158"/>
                <a:gd name="connsiteX4" fmla="*/ 36290 w 36876"/>
                <a:gd name="connsiteY4" fmla="*/ 7390 h 61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76" h="61158">
                  <a:moveTo>
                    <a:pt x="19811" y="3058"/>
                  </a:moveTo>
                  <a:cubicBezTo>
                    <a:pt x="19811" y="3058"/>
                    <a:pt x="25596" y="10718"/>
                    <a:pt x="14818" y="21270"/>
                  </a:cubicBezTo>
                  <a:cubicBezTo>
                    <a:pt x="4041" y="31822"/>
                    <a:pt x="-6725" y="60952"/>
                    <a:pt x="5150" y="63974"/>
                  </a:cubicBezTo>
                  <a:cubicBezTo>
                    <a:pt x="17025" y="66995"/>
                    <a:pt x="13284" y="41052"/>
                    <a:pt x="24486" y="27384"/>
                  </a:cubicBezTo>
                  <a:cubicBezTo>
                    <a:pt x="35688" y="13716"/>
                    <a:pt x="38108" y="12441"/>
                    <a:pt x="36290" y="7390"/>
                  </a:cubicBezTo>
                </a:path>
              </a:pathLst>
            </a:custGeom>
            <a:solidFill>
              <a:srgbClr val="594C43"/>
            </a:solidFill>
            <a:ln w="1179" cap="flat">
              <a:noFill/>
              <a:prstDash val="solid"/>
              <a:miter/>
            </a:ln>
          </p:spPr>
          <p:txBody>
            <a:bodyPr rtlCol="0" anchor="ctr"/>
            <a:lstStyle/>
            <a:p>
              <a:endParaRPr lang="zh-CN" altLang="en-US"/>
            </a:p>
          </p:txBody>
        </p:sp>
        <p:sp>
          <p:nvSpPr>
            <p:cNvPr id="898" name="任意多边形: 形状 897">
              <a:extLst>
                <a:ext uri="{FF2B5EF4-FFF2-40B4-BE49-F238E27FC236}">
                  <a16:creationId xmlns:a16="http://schemas.microsoft.com/office/drawing/2014/main" id="{CDFC7536-9035-E188-D36C-ABA060CFC62C}"/>
                </a:ext>
              </a:extLst>
            </p:cNvPr>
            <p:cNvSpPr/>
            <p:nvPr/>
          </p:nvSpPr>
          <p:spPr>
            <a:xfrm>
              <a:off x="6655381" y="2153810"/>
              <a:ext cx="36876" cy="61158"/>
            </a:xfrm>
            <a:custGeom>
              <a:avLst/>
              <a:gdLst>
                <a:gd name="connsiteX0" fmla="*/ 19811 w 36876"/>
                <a:gd name="connsiteY0" fmla="*/ 3058 h 61158"/>
                <a:gd name="connsiteX1" fmla="*/ 14818 w 36876"/>
                <a:gd name="connsiteY1" fmla="*/ 21270 h 61158"/>
                <a:gd name="connsiteX2" fmla="*/ 5150 w 36876"/>
                <a:gd name="connsiteY2" fmla="*/ 63974 h 61158"/>
                <a:gd name="connsiteX3" fmla="*/ 24486 w 36876"/>
                <a:gd name="connsiteY3" fmla="*/ 27384 h 61158"/>
                <a:gd name="connsiteX4" fmla="*/ 36290 w 36876"/>
                <a:gd name="connsiteY4" fmla="*/ 7390 h 61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76" h="61158">
                  <a:moveTo>
                    <a:pt x="19811" y="3058"/>
                  </a:moveTo>
                  <a:cubicBezTo>
                    <a:pt x="19811" y="3058"/>
                    <a:pt x="25596" y="10718"/>
                    <a:pt x="14818" y="21270"/>
                  </a:cubicBezTo>
                  <a:cubicBezTo>
                    <a:pt x="4041" y="31822"/>
                    <a:pt x="-6725" y="60952"/>
                    <a:pt x="5150" y="63974"/>
                  </a:cubicBezTo>
                  <a:cubicBezTo>
                    <a:pt x="17025" y="66995"/>
                    <a:pt x="13284" y="41052"/>
                    <a:pt x="24486" y="27384"/>
                  </a:cubicBezTo>
                  <a:cubicBezTo>
                    <a:pt x="35688" y="13716"/>
                    <a:pt x="38108" y="12441"/>
                    <a:pt x="36290" y="7390"/>
                  </a:cubicBezTo>
                </a:path>
              </a:pathLst>
            </a:custGeom>
            <a:gradFill>
              <a:gsLst>
                <a:gs pos="0">
                  <a:srgbClr val="594C43"/>
                </a:gs>
                <a:gs pos="50000">
                  <a:srgbClr val="543B34"/>
                </a:gs>
                <a:gs pos="100000">
                  <a:srgbClr val="4F2A25"/>
                </a:gs>
              </a:gsLst>
              <a:lin ang="0" scaled="1"/>
            </a:gradFill>
            <a:ln w="1179" cap="flat">
              <a:noFill/>
              <a:prstDash val="solid"/>
              <a:miter/>
            </a:ln>
          </p:spPr>
          <p:txBody>
            <a:bodyPr rtlCol="0" anchor="ctr"/>
            <a:lstStyle/>
            <a:p>
              <a:endParaRPr lang="zh-CN" altLang="en-US"/>
            </a:p>
          </p:txBody>
        </p:sp>
        <p:sp>
          <p:nvSpPr>
            <p:cNvPr id="899" name="任意多边形: 形状 898">
              <a:extLst>
                <a:ext uri="{FF2B5EF4-FFF2-40B4-BE49-F238E27FC236}">
                  <a16:creationId xmlns:a16="http://schemas.microsoft.com/office/drawing/2014/main" id="{DB884BA9-DB95-C795-6852-CAEBD9ED3262}"/>
                </a:ext>
              </a:extLst>
            </p:cNvPr>
            <p:cNvSpPr/>
            <p:nvPr/>
          </p:nvSpPr>
          <p:spPr>
            <a:xfrm>
              <a:off x="6658121" y="2104037"/>
              <a:ext cx="64683" cy="104580"/>
            </a:xfrm>
            <a:custGeom>
              <a:avLst/>
              <a:gdLst>
                <a:gd name="connsiteX0" fmla="*/ 55919 w 64683"/>
                <a:gd name="connsiteY0" fmla="*/ 63254 h 104580"/>
                <a:gd name="connsiteX1" fmla="*/ 53936 w 64683"/>
                <a:gd name="connsiteY1" fmla="*/ 42492 h 104580"/>
                <a:gd name="connsiteX2" fmla="*/ 57477 w 64683"/>
                <a:gd name="connsiteY2" fmla="*/ 27502 h 104580"/>
                <a:gd name="connsiteX3" fmla="*/ 30327 w 64683"/>
                <a:gd name="connsiteY3" fmla="*/ 3058 h 104580"/>
                <a:gd name="connsiteX4" fmla="*/ 3862 w 64683"/>
                <a:gd name="connsiteY4" fmla="*/ 21258 h 104580"/>
                <a:gd name="connsiteX5" fmla="*/ 3862 w 64683"/>
                <a:gd name="connsiteY5" fmla="*/ 21258 h 104580"/>
                <a:gd name="connsiteX6" fmla="*/ 26 w 64683"/>
                <a:gd name="connsiteY6" fmla="*/ 38042 h 104580"/>
                <a:gd name="connsiteX7" fmla="*/ 6613 w 64683"/>
                <a:gd name="connsiteY7" fmla="*/ 44286 h 104580"/>
                <a:gd name="connsiteX8" fmla="*/ 8974 w 64683"/>
                <a:gd name="connsiteY8" fmla="*/ 46104 h 104580"/>
                <a:gd name="connsiteX9" fmla="*/ 24614 w 64683"/>
                <a:gd name="connsiteY9" fmla="*/ 57104 h 104580"/>
                <a:gd name="connsiteX10" fmla="*/ 29418 w 64683"/>
                <a:gd name="connsiteY10" fmla="*/ 64281 h 104580"/>
                <a:gd name="connsiteX11" fmla="*/ 24000 w 64683"/>
                <a:gd name="connsiteY11" fmla="*/ 107185 h 104580"/>
                <a:gd name="connsiteX12" fmla="*/ 64643 w 64683"/>
                <a:gd name="connsiteY12" fmla="*/ 73109 h 104580"/>
                <a:gd name="connsiteX13" fmla="*/ 55919 w 64683"/>
                <a:gd name="connsiteY13" fmla="*/ 63254 h 104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4683" h="104580">
                  <a:moveTo>
                    <a:pt x="55919" y="63254"/>
                  </a:moveTo>
                  <a:cubicBezTo>
                    <a:pt x="51150" y="57364"/>
                    <a:pt x="50371" y="49184"/>
                    <a:pt x="53936" y="42492"/>
                  </a:cubicBezTo>
                  <a:cubicBezTo>
                    <a:pt x="56285" y="37842"/>
                    <a:pt x="57501" y="32707"/>
                    <a:pt x="57477" y="27502"/>
                  </a:cubicBezTo>
                  <a:cubicBezTo>
                    <a:pt x="57477" y="10801"/>
                    <a:pt x="45343" y="3058"/>
                    <a:pt x="30327" y="3058"/>
                  </a:cubicBezTo>
                  <a:cubicBezTo>
                    <a:pt x="17343" y="3058"/>
                    <a:pt x="6542" y="8865"/>
                    <a:pt x="3862" y="21258"/>
                  </a:cubicBezTo>
                  <a:lnTo>
                    <a:pt x="3862" y="21258"/>
                  </a:lnTo>
                  <a:cubicBezTo>
                    <a:pt x="3862" y="21258"/>
                    <a:pt x="-635" y="33474"/>
                    <a:pt x="26" y="38042"/>
                  </a:cubicBezTo>
                  <a:cubicBezTo>
                    <a:pt x="498" y="41300"/>
                    <a:pt x="4417" y="43377"/>
                    <a:pt x="6613" y="44286"/>
                  </a:cubicBezTo>
                  <a:cubicBezTo>
                    <a:pt x="7557" y="44652"/>
                    <a:pt x="8372" y="45289"/>
                    <a:pt x="8974" y="46104"/>
                  </a:cubicBezTo>
                  <a:cubicBezTo>
                    <a:pt x="12668" y="51557"/>
                    <a:pt x="18228" y="55475"/>
                    <a:pt x="24614" y="57104"/>
                  </a:cubicBezTo>
                  <a:cubicBezTo>
                    <a:pt x="27802" y="57930"/>
                    <a:pt x="29867" y="61023"/>
                    <a:pt x="29418" y="64281"/>
                  </a:cubicBezTo>
                  <a:lnTo>
                    <a:pt x="24000" y="107185"/>
                  </a:lnTo>
                  <a:cubicBezTo>
                    <a:pt x="28604" y="112933"/>
                    <a:pt x="45401" y="61884"/>
                    <a:pt x="64643" y="73109"/>
                  </a:cubicBezTo>
                  <a:cubicBezTo>
                    <a:pt x="64666" y="73074"/>
                    <a:pt x="60641" y="68907"/>
                    <a:pt x="55919" y="63254"/>
                  </a:cubicBezTo>
                  <a:close/>
                </a:path>
              </a:pathLst>
            </a:custGeom>
            <a:solidFill>
              <a:srgbClr val="F9AA8F"/>
            </a:solidFill>
            <a:ln w="1179" cap="flat">
              <a:noFill/>
              <a:prstDash val="solid"/>
              <a:miter/>
            </a:ln>
          </p:spPr>
          <p:txBody>
            <a:bodyPr rtlCol="0" anchor="ctr"/>
            <a:lstStyle/>
            <a:p>
              <a:endParaRPr lang="zh-CN" altLang="en-US"/>
            </a:p>
          </p:txBody>
        </p:sp>
        <p:sp>
          <p:nvSpPr>
            <p:cNvPr id="900" name="任意多边形: 形状 899">
              <a:extLst>
                <a:ext uri="{FF2B5EF4-FFF2-40B4-BE49-F238E27FC236}">
                  <a16:creationId xmlns:a16="http://schemas.microsoft.com/office/drawing/2014/main" id="{70CB6F59-55A0-A687-0699-9DF96FB63EF9}"/>
                </a:ext>
              </a:extLst>
            </p:cNvPr>
            <p:cNvSpPr/>
            <p:nvPr/>
          </p:nvSpPr>
          <p:spPr>
            <a:xfrm>
              <a:off x="6660347" y="2116265"/>
              <a:ext cx="54807" cy="64014"/>
            </a:xfrm>
            <a:custGeom>
              <a:avLst/>
              <a:gdLst>
                <a:gd name="connsiteX0" fmla="*/ 53220 w 54807"/>
                <a:gd name="connsiteY0" fmla="*/ 50400 h 64014"/>
                <a:gd name="connsiteX1" fmla="*/ 51721 w 54807"/>
                <a:gd name="connsiteY1" fmla="*/ 30264 h 64014"/>
                <a:gd name="connsiteX2" fmla="*/ 54767 w 54807"/>
                <a:gd name="connsiteY2" fmla="*/ 21199 h 64014"/>
                <a:gd name="connsiteX3" fmla="*/ 54696 w 54807"/>
                <a:gd name="connsiteY3" fmla="*/ 19913 h 64014"/>
                <a:gd name="connsiteX4" fmla="*/ 38701 w 54807"/>
                <a:gd name="connsiteY4" fmla="*/ 7885 h 64014"/>
                <a:gd name="connsiteX5" fmla="*/ 9356 w 54807"/>
                <a:gd name="connsiteY5" fmla="*/ 3601 h 64014"/>
                <a:gd name="connsiteX6" fmla="*/ 3878 w 54807"/>
                <a:gd name="connsiteY6" fmla="*/ 3058 h 64014"/>
                <a:gd name="connsiteX7" fmla="*/ 1707 w 54807"/>
                <a:gd name="connsiteY7" fmla="*/ 9030 h 64014"/>
                <a:gd name="connsiteX8" fmla="*/ 1707 w 54807"/>
                <a:gd name="connsiteY8" fmla="*/ 9030 h 64014"/>
                <a:gd name="connsiteX9" fmla="*/ 54 w 54807"/>
                <a:gd name="connsiteY9" fmla="*/ 13988 h 64014"/>
                <a:gd name="connsiteX10" fmla="*/ 4776 w 54807"/>
                <a:gd name="connsiteY10" fmla="*/ 15663 h 64014"/>
                <a:gd name="connsiteX11" fmla="*/ 3595 w 54807"/>
                <a:gd name="connsiteY11" fmla="*/ 26216 h 64014"/>
                <a:gd name="connsiteX12" fmla="*/ -40 w 54807"/>
                <a:gd name="connsiteY12" fmla="*/ 29343 h 64014"/>
                <a:gd name="connsiteX13" fmla="*/ 4445 w 54807"/>
                <a:gd name="connsiteY13" fmla="*/ 32058 h 64014"/>
                <a:gd name="connsiteX14" fmla="*/ 6074 w 54807"/>
                <a:gd name="connsiteY14" fmla="*/ 33108 h 64014"/>
                <a:gd name="connsiteX15" fmla="*/ 6074 w 54807"/>
                <a:gd name="connsiteY15" fmla="*/ 33108 h 64014"/>
                <a:gd name="connsiteX16" fmla="*/ 13428 w 54807"/>
                <a:gd name="connsiteY16" fmla="*/ 18142 h 64014"/>
                <a:gd name="connsiteX17" fmla="*/ 30119 w 54807"/>
                <a:gd name="connsiteY17" fmla="*/ 35611 h 64014"/>
                <a:gd name="connsiteX18" fmla="*/ 20889 w 54807"/>
                <a:gd name="connsiteY18" fmla="*/ 44428 h 64014"/>
                <a:gd name="connsiteX19" fmla="*/ 22411 w 54807"/>
                <a:gd name="connsiteY19" fmla="*/ 44876 h 64014"/>
                <a:gd name="connsiteX20" fmla="*/ 23781 w 54807"/>
                <a:gd name="connsiteY20" fmla="*/ 45407 h 64014"/>
                <a:gd name="connsiteX21" fmla="*/ 28313 w 54807"/>
                <a:gd name="connsiteY21" fmla="*/ 47308 h 64014"/>
                <a:gd name="connsiteX22" fmla="*/ 30674 w 54807"/>
                <a:gd name="connsiteY22" fmla="*/ 59111 h 64014"/>
                <a:gd name="connsiteX23" fmla="*/ 43470 w 54807"/>
                <a:gd name="connsiteY23" fmla="*/ 66983 h 64014"/>
                <a:gd name="connsiteX24" fmla="*/ 48723 w 54807"/>
                <a:gd name="connsiteY24" fmla="*/ 62262 h 6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4807" h="64014">
                  <a:moveTo>
                    <a:pt x="53220" y="50400"/>
                  </a:moveTo>
                  <a:cubicBezTo>
                    <a:pt x="48876" y="44546"/>
                    <a:pt x="48286" y="36697"/>
                    <a:pt x="51721" y="30264"/>
                  </a:cubicBezTo>
                  <a:cubicBezTo>
                    <a:pt x="53185" y="27408"/>
                    <a:pt x="54212" y="24351"/>
                    <a:pt x="54767" y="21199"/>
                  </a:cubicBezTo>
                  <a:lnTo>
                    <a:pt x="54696" y="19913"/>
                  </a:lnTo>
                  <a:lnTo>
                    <a:pt x="38701" y="7885"/>
                  </a:lnTo>
                  <a:lnTo>
                    <a:pt x="9356" y="3601"/>
                  </a:lnTo>
                  <a:lnTo>
                    <a:pt x="3878" y="3058"/>
                  </a:lnTo>
                  <a:cubicBezTo>
                    <a:pt x="2876" y="4934"/>
                    <a:pt x="2144" y="6941"/>
                    <a:pt x="1707" y="9030"/>
                  </a:cubicBezTo>
                  <a:lnTo>
                    <a:pt x="1707" y="9030"/>
                  </a:lnTo>
                  <a:cubicBezTo>
                    <a:pt x="1707" y="9030"/>
                    <a:pt x="927" y="11167"/>
                    <a:pt x="54" y="13988"/>
                  </a:cubicBezTo>
                  <a:cubicBezTo>
                    <a:pt x="1553" y="14719"/>
                    <a:pt x="3147" y="15286"/>
                    <a:pt x="4776" y="15663"/>
                  </a:cubicBezTo>
                  <a:cubicBezTo>
                    <a:pt x="6428" y="15829"/>
                    <a:pt x="2969" y="24233"/>
                    <a:pt x="3595" y="26216"/>
                  </a:cubicBezTo>
                  <a:cubicBezTo>
                    <a:pt x="4221" y="28198"/>
                    <a:pt x="644" y="30040"/>
                    <a:pt x="-40" y="29343"/>
                  </a:cubicBezTo>
                  <a:cubicBezTo>
                    <a:pt x="1293" y="30488"/>
                    <a:pt x="2816" y="31409"/>
                    <a:pt x="4445" y="32058"/>
                  </a:cubicBezTo>
                  <a:cubicBezTo>
                    <a:pt x="5047" y="32306"/>
                    <a:pt x="5602" y="32660"/>
                    <a:pt x="6074" y="33108"/>
                  </a:cubicBezTo>
                  <a:lnTo>
                    <a:pt x="6074" y="33108"/>
                  </a:lnTo>
                  <a:cubicBezTo>
                    <a:pt x="6074" y="33108"/>
                    <a:pt x="3477" y="16325"/>
                    <a:pt x="13428" y="18142"/>
                  </a:cubicBezTo>
                  <a:cubicBezTo>
                    <a:pt x="23379" y="19960"/>
                    <a:pt x="33070" y="26711"/>
                    <a:pt x="30119" y="35611"/>
                  </a:cubicBezTo>
                  <a:cubicBezTo>
                    <a:pt x="27758" y="42693"/>
                    <a:pt x="24536" y="44652"/>
                    <a:pt x="20889" y="44428"/>
                  </a:cubicBezTo>
                  <a:cubicBezTo>
                    <a:pt x="21396" y="44581"/>
                    <a:pt x="21892" y="44746"/>
                    <a:pt x="22411" y="44876"/>
                  </a:cubicBezTo>
                  <a:cubicBezTo>
                    <a:pt x="22883" y="44994"/>
                    <a:pt x="23344" y="45171"/>
                    <a:pt x="23781" y="45407"/>
                  </a:cubicBezTo>
                  <a:cubicBezTo>
                    <a:pt x="25362" y="45844"/>
                    <a:pt x="26885" y="46493"/>
                    <a:pt x="28313" y="47308"/>
                  </a:cubicBezTo>
                  <a:cubicBezTo>
                    <a:pt x="30792" y="49125"/>
                    <a:pt x="32327" y="48358"/>
                    <a:pt x="30674" y="59111"/>
                  </a:cubicBezTo>
                  <a:cubicBezTo>
                    <a:pt x="29494" y="66783"/>
                    <a:pt x="38300" y="67373"/>
                    <a:pt x="43470" y="66983"/>
                  </a:cubicBezTo>
                  <a:cubicBezTo>
                    <a:pt x="45052" y="65225"/>
                    <a:pt x="46811" y="63643"/>
                    <a:pt x="48723" y="62262"/>
                  </a:cubicBezTo>
                  <a:close/>
                </a:path>
              </a:pathLst>
            </a:custGeom>
            <a:gradFill>
              <a:gsLst>
                <a:gs pos="0">
                  <a:srgbClr val="F78E6B"/>
                </a:gs>
                <a:gs pos="50000">
                  <a:srgbClr val="F89C7D"/>
                </a:gs>
                <a:gs pos="100000">
                  <a:srgbClr val="F9AA8F"/>
                </a:gs>
              </a:gsLst>
              <a:lin ang="19087103" scaled="1"/>
            </a:gradFill>
            <a:ln w="1179" cap="flat">
              <a:noFill/>
              <a:prstDash val="solid"/>
              <a:miter/>
            </a:ln>
          </p:spPr>
          <p:txBody>
            <a:bodyPr rtlCol="0" anchor="ctr"/>
            <a:lstStyle/>
            <a:p>
              <a:endParaRPr lang="zh-CN" altLang="en-US"/>
            </a:p>
          </p:txBody>
        </p:sp>
        <p:sp>
          <p:nvSpPr>
            <p:cNvPr id="901" name="任意多边形: 形状 900">
              <a:extLst>
                <a:ext uri="{FF2B5EF4-FFF2-40B4-BE49-F238E27FC236}">
                  <a16:creationId xmlns:a16="http://schemas.microsoft.com/office/drawing/2014/main" id="{4A622A08-E763-DD9C-0A2E-2B2BF7975FC7}"/>
                </a:ext>
              </a:extLst>
            </p:cNvPr>
            <p:cNvSpPr/>
            <p:nvPr/>
          </p:nvSpPr>
          <p:spPr>
            <a:xfrm>
              <a:off x="6677558" y="2161317"/>
              <a:ext cx="47121" cy="50564"/>
            </a:xfrm>
            <a:custGeom>
              <a:avLst/>
              <a:gdLst>
                <a:gd name="connsiteX0" fmla="*/ -40 w 47121"/>
                <a:gd name="connsiteY0" fmla="*/ 53622 h 50564"/>
                <a:gd name="connsiteX1" fmla="*/ 15860 w 47121"/>
                <a:gd name="connsiteY1" fmla="*/ 7944 h 50564"/>
                <a:gd name="connsiteX2" fmla="*/ 45973 w 47121"/>
                <a:gd name="connsiteY2" fmla="*/ 18791 h 50564"/>
                <a:gd name="connsiteX3" fmla="*/ 21727 w 47121"/>
                <a:gd name="connsiteY3" fmla="*/ 47626 h 50564"/>
              </a:gdLst>
              <a:ahLst/>
              <a:cxnLst>
                <a:cxn ang="0">
                  <a:pos x="connsiteX0" y="connsiteY0"/>
                </a:cxn>
                <a:cxn ang="0">
                  <a:pos x="connsiteX1" y="connsiteY1"/>
                </a:cxn>
                <a:cxn ang="0">
                  <a:pos x="connsiteX2" y="connsiteY2"/>
                </a:cxn>
                <a:cxn ang="0">
                  <a:pos x="connsiteX3" y="connsiteY3"/>
                </a:cxn>
              </a:cxnLst>
              <a:rect l="l" t="t" r="r" b="b"/>
              <a:pathLst>
                <a:path w="47121" h="50564">
                  <a:moveTo>
                    <a:pt x="-40" y="53622"/>
                  </a:moveTo>
                  <a:cubicBezTo>
                    <a:pt x="-40" y="53622"/>
                    <a:pt x="4386" y="22544"/>
                    <a:pt x="15860" y="7944"/>
                  </a:cubicBezTo>
                  <a:cubicBezTo>
                    <a:pt x="27168" y="-6420"/>
                    <a:pt x="52689" y="15097"/>
                    <a:pt x="45973" y="18791"/>
                  </a:cubicBezTo>
                  <a:cubicBezTo>
                    <a:pt x="32008" y="26475"/>
                    <a:pt x="21727" y="47626"/>
                    <a:pt x="21727" y="47626"/>
                  </a:cubicBezTo>
                  <a:close/>
                </a:path>
              </a:pathLst>
            </a:custGeom>
            <a:gradFill>
              <a:gsLst>
                <a:gs pos="0">
                  <a:srgbClr val="B8B8B8"/>
                </a:gs>
                <a:gs pos="97000">
                  <a:srgbClr val="FFF8EC"/>
                </a:gs>
              </a:gsLst>
              <a:lin ang="15222656" scaled="1"/>
            </a:gradFill>
            <a:ln w="1179" cap="flat">
              <a:noFill/>
              <a:prstDash val="solid"/>
              <a:miter/>
            </a:ln>
          </p:spPr>
          <p:txBody>
            <a:bodyPr rtlCol="0" anchor="ctr"/>
            <a:lstStyle/>
            <a:p>
              <a:endParaRPr lang="zh-CN" altLang="en-US"/>
            </a:p>
          </p:txBody>
        </p:sp>
        <p:sp>
          <p:nvSpPr>
            <p:cNvPr id="902" name="任意多边形: 形状 901">
              <a:extLst>
                <a:ext uri="{FF2B5EF4-FFF2-40B4-BE49-F238E27FC236}">
                  <a16:creationId xmlns:a16="http://schemas.microsoft.com/office/drawing/2014/main" id="{04D984E6-1E37-7548-4BB1-F723A510ADB3}"/>
                </a:ext>
              </a:extLst>
            </p:cNvPr>
            <p:cNvSpPr/>
            <p:nvPr/>
          </p:nvSpPr>
          <p:spPr>
            <a:xfrm>
              <a:off x="6675173" y="2174352"/>
              <a:ext cx="86368" cy="203297"/>
            </a:xfrm>
            <a:custGeom>
              <a:avLst/>
              <a:gdLst>
                <a:gd name="connsiteX0" fmla="*/ 67705 w 86368"/>
                <a:gd name="connsiteY0" fmla="*/ 17878 h 203297"/>
                <a:gd name="connsiteX1" fmla="*/ 33473 w 86368"/>
                <a:gd name="connsiteY1" fmla="*/ 10147 h 203297"/>
                <a:gd name="connsiteX2" fmla="*/ 11186 w 86368"/>
                <a:gd name="connsiteY2" fmla="*/ 66294 h 203297"/>
                <a:gd name="connsiteX3" fmla="*/ 2640 w 86368"/>
                <a:gd name="connsiteY3" fmla="*/ 199115 h 203297"/>
                <a:gd name="connsiteX4" fmla="*/ 80453 w 86368"/>
                <a:gd name="connsiteY4" fmla="*/ 158146 h 203297"/>
                <a:gd name="connsiteX5" fmla="*/ 67705 w 86368"/>
                <a:gd name="connsiteY5" fmla="*/ 17878 h 203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368" h="203297">
                  <a:moveTo>
                    <a:pt x="67705" y="17878"/>
                  </a:moveTo>
                  <a:cubicBezTo>
                    <a:pt x="67705" y="17878"/>
                    <a:pt x="43612" y="-9482"/>
                    <a:pt x="33473" y="10147"/>
                  </a:cubicBezTo>
                  <a:cubicBezTo>
                    <a:pt x="28467" y="19885"/>
                    <a:pt x="22081" y="43266"/>
                    <a:pt x="11186" y="66294"/>
                  </a:cubicBezTo>
                  <a:cubicBezTo>
                    <a:pt x="-4927" y="100358"/>
                    <a:pt x="361" y="189578"/>
                    <a:pt x="2640" y="199115"/>
                  </a:cubicBezTo>
                  <a:cubicBezTo>
                    <a:pt x="4918" y="208651"/>
                    <a:pt x="112219" y="218873"/>
                    <a:pt x="80453" y="158146"/>
                  </a:cubicBezTo>
                  <a:cubicBezTo>
                    <a:pt x="50411" y="100618"/>
                    <a:pt x="53280" y="62352"/>
                    <a:pt x="67705" y="17878"/>
                  </a:cubicBezTo>
                  <a:close/>
                </a:path>
              </a:pathLst>
            </a:custGeom>
            <a:solidFill>
              <a:srgbClr val="232262"/>
            </a:solidFill>
            <a:ln w="1179" cap="flat">
              <a:noFill/>
              <a:prstDash val="solid"/>
              <a:miter/>
            </a:ln>
          </p:spPr>
          <p:txBody>
            <a:bodyPr rtlCol="0" anchor="ctr"/>
            <a:lstStyle/>
            <a:p>
              <a:endParaRPr lang="zh-CN" altLang="en-US"/>
            </a:p>
          </p:txBody>
        </p:sp>
        <p:sp>
          <p:nvSpPr>
            <p:cNvPr id="903" name="任意多边形: 形状 902">
              <a:extLst>
                <a:ext uri="{FF2B5EF4-FFF2-40B4-BE49-F238E27FC236}">
                  <a16:creationId xmlns:a16="http://schemas.microsoft.com/office/drawing/2014/main" id="{29363D83-CF58-BBCC-615F-EF799BD59368}"/>
                </a:ext>
              </a:extLst>
            </p:cNvPr>
            <p:cNvSpPr/>
            <p:nvPr/>
          </p:nvSpPr>
          <p:spPr>
            <a:xfrm>
              <a:off x="6697526" y="2214726"/>
              <a:ext cx="64067" cy="162870"/>
            </a:xfrm>
            <a:custGeom>
              <a:avLst/>
              <a:gdLst>
                <a:gd name="connsiteX0" fmla="*/ 16325 w 64067"/>
                <a:gd name="connsiteY0" fmla="*/ 3058 h 162870"/>
                <a:gd name="connsiteX1" fmla="*/ 9845 w 64067"/>
                <a:gd name="connsiteY1" fmla="*/ 60551 h 162870"/>
                <a:gd name="connsiteX2" fmla="*/ 9845 w 64067"/>
                <a:gd name="connsiteY2" fmla="*/ 135949 h 162870"/>
                <a:gd name="connsiteX3" fmla="*/ 20846 w 64067"/>
                <a:gd name="connsiteY3" fmla="*/ 156109 h 162870"/>
                <a:gd name="connsiteX4" fmla="*/ 17730 w 64067"/>
                <a:gd name="connsiteY4" fmla="*/ 165929 h 162870"/>
                <a:gd name="connsiteX5" fmla="*/ 58159 w 64067"/>
                <a:gd name="connsiteY5" fmla="*/ 117772 h 162870"/>
                <a:gd name="connsiteX6" fmla="*/ 36251 w 64067"/>
                <a:gd name="connsiteY6" fmla="*/ 15262 h 162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67" h="162870">
                  <a:moveTo>
                    <a:pt x="16325" y="3058"/>
                  </a:moveTo>
                  <a:cubicBezTo>
                    <a:pt x="16325" y="3058"/>
                    <a:pt x="201" y="30417"/>
                    <a:pt x="9845" y="60551"/>
                  </a:cubicBezTo>
                  <a:cubicBezTo>
                    <a:pt x="19489" y="90684"/>
                    <a:pt x="32733" y="124960"/>
                    <a:pt x="9845" y="135949"/>
                  </a:cubicBezTo>
                  <a:cubicBezTo>
                    <a:pt x="-13044" y="146938"/>
                    <a:pt x="9455" y="151647"/>
                    <a:pt x="20846" y="156109"/>
                  </a:cubicBezTo>
                  <a:cubicBezTo>
                    <a:pt x="31600" y="160311"/>
                    <a:pt x="19158" y="165374"/>
                    <a:pt x="17730" y="165929"/>
                  </a:cubicBezTo>
                  <a:cubicBezTo>
                    <a:pt x="46060" y="165138"/>
                    <a:pt x="77247" y="154267"/>
                    <a:pt x="58159" y="117772"/>
                  </a:cubicBezTo>
                  <a:cubicBezTo>
                    <a:pt x="36794" y="76934"/>
                    <a:pt x="32049" y="45773"/>
                    <a:pt x="36251" y="15262"/>
                  </a:cubicBezTo>
                  <a:close/>
                </a:path>
              </a:pathLst>
            </a:custGeom>
            <a:gradFill>
              <a:gsLst>
                <a:gs pos="0">
                  <a:srgbClr val="232262"/>
                </a:gs>
                <a:gs pos="50000">
                  <a:srgbClr val="111131"/>
                </a:gs>
                <a:gs pos="100000">
                  <a:srgbClr val="000000"/>
                </a:gs>
              </a:gsLst>
              <a:lin ang="0" scaled="1"/>
            </a:gradFill>
            <a:ln w="1179" cap="flat">
              <a:noFill/>
              <a:prstDash val="solid"/>
              <a:miter/>
            </a:ln>
          </p:spPr>
          <p:txBody>
            <a:bodyPr rtlCol="0" anchor="ctr"/>
            <a:lstStyle/>
            <a:p>
              <a:endParaRPr lang="zh-CN" altLang="en-US"/>
            </a:p>
          </p:txBody>
        </p:sp>
        <p:sp>
          <p:nvSpPr>
            <p:cNvPr id="904" name="任意多边形: 形状 903">
              <a:extLst>
                <a:ext uri="{FF2B5EF4-FFF2-40B4-BE49-F238E27FC236}">
                  <a16:creationId xmlns:a16="http://schemas.microsoft.com/office/drawing/2014/main" id="{E163F73E-B4DF-CDB3-A8A7-52E41BCA3F03}"/>
                </a:ext>
              </a:extLst>
            </p:cNvPr>
            <p:cNvSpPr/>
            <p:nvPr/>
          </p:nvSpPr>
          <p:spPr>
            <a:xfrm>
              <a:off x="6713918" y="2176812"/>
              <a:ext cx="71374" cy="180471"/>
            </a:xfrm>
            <a:custGeom>
              <a:avLst/>
              <a:gdLst>
                <a:gd name="connsiteX0" fmla="*/ 17970 w 71374"/>
                <a:gd name="connsiteY0" fmla="*/ 70361 h 180471"/>
                <a:gd name="connsiteX1" fmla="*/ 55992 w 71374"/>
                <a:gd name="connsiteY1" fmla="*/ 181901 h 180471"/>
                <a:gd name="connsiteX2" fmla="*/ 65954 w 71374"/>
                <a:gd name="connsiteY2" fmla="*/ 183529 h 180471"/>
                <a:gd name="connsiteX3" fmla="*/ 66911 w 71374"/>
                <a:gd name="connsiteY3" fmla="*/ 90285 h 180471"/>
                <a:gd name="connsiteX4" fmla="*/ 4844 w 71374"/>
                <a:gd name="connsiteY4" fmla="*/ 3261 h 180471"/>
                <a:gd name="connsiteX5" fmla="*/ 299 w 71374"/>
                <a:gd name="connsiteY5" fmla="*/ 34692 h 180471"/>
                <a:gd name="connsiteX6" fmla="*/ 17970 w 71374"/>
                <a:gd name="connsiteY6" fmla="*/ 70361 h 180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374" h="180471">
                  <a:moveTo>
                    <a:pt x="17970" y="70361"/>
                  </a:moveTo>
                  <a:cubicBezTo>
                    <a:pt x="62390" y="95738"/>
                    <a:pt x="55992" y="181901"/>
                    <a:pt x="55992" y="181901"/>
                  </a:cubicBezTo>
                  <a:lnTo>
                    <a:pt x="65954" y="183529"/>
                  </a:lnTo>
                  <a:cubicBezTo>
                    <a:pt x="71137" y="155049"/>
                    <a:pt x="74454" y="113395"/>
                    <a:pt x="66911" y="90285"/>
                  </a:cubicBezTo>
                  <a:cubicBezTo>
                    <a:pt x="35724" y="-5391"/>
                    <a:pt x="4844" y="3261"/>
                    <a:pt x="4844" y="3261"/>
                  </a:cubicBezTo>
                  <a:lnTo>
                    <a:pt x="299" y="34692"/>
                  </a:lnTo>
                  <a:cubicBezTo>
                    <a:pt x="-1707" y="49080"/>
                    <a:pt x="5304" y="63244"/>
                    <a:pt x="17970" y="70361"/>
                  </a:cubicBezTo>
                  <a:close/>
                </a:path>
              </a:pathLst>
            </a:custGeom>
            <a:solidFill>
              <a:srgbClr val="232262"/>
            </a:solidFill>
            <a:ln w="1179" cap="flat">
              <a:noFill/>
              <a:prstDash val="solid"/>
              <a:miter/>
            </a:ln>
          </p:spPr>
          <p:txBody>
            <a:bodyPr rtlCol="0" anchor="ctr"/>
            <a:lstStyle/>
            <a:p>
              <a:endParaRPr lang="zh-CN" altLang="en-US"/>
            </a:p>
          </p:txBody>
        </p:sp>
        <p:sp>
          <p:nvSpPr>
            <p:cNvPr id="905" name="任意多边形: 形状 904">
              <a:extLst>
                <a:ext uri="{FF2B5EF4-FFF2-40B4-BE49-F238E27FC236}">
                  <a16:creationId xmlns:a16="http://schemas.microsoft.com/office/drawing/2014/main" id="{8300514C-A7A3-1414-EEB6-AE3F5A86BB1E}"/>
                </a:ext>
              </a:extLst>
            </p:cNvPr>
            <p:cNvSpPr/>
            <p:nvPr/>
          </p:nvSpPr>
          <p:spPr>
            <a:xfrm>
              <a:off x="6658695" y="2092939"/>
              <a:ext cx="97435" cy="121816"/>
            </a:xfrm>
            <a:custGeom>
              <a:avLst/>
              <a:gdLst>
                <a:gd name="connsiteX0" fmla="*/ 2297 w 97435"/>
                <a:gd name="connsiteY0" fmla="*/ 25357 h 121816"/>
                <a:gd name="connsiteX1" fmla="*/ 916 w 97435"/>
                <a:gd name="connsiteY1" fmla="*/ 27718 h 121816"/>
                <a:gd name="connsiteX2" fmla="*/ 18822 w 97435"/>
                <a:gd name="connsiteY2" fmla="*/ 35803 h 121816"/>
                <a:gd name="connsiteX3" fmla="*/ 39893 w 97435"/>
                <a:gd name="connsiteY3" fmla="*/ 84502 h 121816"/>
                <a:gd name="connsiteX4" fmla="*/ 35679 w 97435"/>
                <a:gd name="connsiteY4" fmla="*/ 124810 h 121816"/>
                <a:gd name="connsiteX5" fmla="*/ 76344 w 97435"/>
                <a:gd name="connsiteY5" fmla="*/ 91844 h 121816"/>
                <a:gd name="connsiteX6" fmla="*/ 96152 w 97435"/>
                <a:gd name="connsiteY6" fmla="*/ 115037 h 121816"/>
                <a:gd name="connsiteX7" fmla="*/ 80086 w 97435"/>
                <a:gd name="connsiteY7" fmla="*/ 66467 h 121816"/>
                <a:gd name="connsiteX8" fmla="*/ 42384 w 97435"/>
                <a:gd name="connsiteY8" fmla="*/ 3498 h 121816"/>
                <a:gd name="connsiteX9" fmla="*/ 2297 w 97435"/>
                <a:gd name="connsiteY9" fmla="*/ 25357 h 121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435" h="121816">
                  <a:moveTo>
                    <a:pt x="2297" y="25357"/>
                  </a:moveTo>
                  <a:cubicBezTo>
                    <a:pt x="1883" y="26160"/>
                    <a:pt x="1399" y="26927"/>
                    <a:pt x="916" y="27718"/>
                  </a:cubicBezTo>
                  <a:cubicBezTo>
                    <a:pt x="-690" y="30184"/>
                    <a:pt x="-2921" y="36700"/>
                    <a:pt x="18822" y="35803"/>
                  </a:cubicBezTo>
                  <a:cubicBezTo>
                    <a:pt x="45571" y="34705"/>
                    <a:pt x="44331" y="74529"/>
                    <a:pt x="39893" y="84502"/>
                  </a:cubicBezTo>
                  <a:cubicBezTo>
                    <a:pt x="35454" y="94476"/>
                    <a:pt x="16509" y="126498"/>
                    <a:pt x="35679" y="124810"/>
                  </a:cubicBezTo>
                  <a:cubicBezTo>
                    <a:pt x="54849" y="123122"/>
                    <a:pt x="62722" y="80418"/>
                    <a:pt x="76344" y="91844"/>
                  </a:cubicBezTo>
                  <a:cubicBezTo>
                    <a:pt x="84265" y="98347"/>
                    <a:pt x="90970" y="106196"/>
                    <a:pt x="96152" y="115037"/>
                  </a:cubicBezTo>
                  <a:cubicBezTo>
                    <a:pt x="96152" y="115037"/>
                    <a:pt x="104037" y="84502"/>
                    <a:pt x="80086" y="66467"/>
                  </a:cubicBezTo>
                  <a:cubicBezTo>
                    <a:pt x="70442" y="59208"/>
                    <a:pt x="71399" y="7676"/>
                    <a:pt x="42384" y="3498"/>
                  </a:cubicBezTo>
                  <a:cubicBezTo>
                    <a:pt x="17358" y="-138"/>
                    <a:pt x="5177" y="19798"/>
                    <a:pt x="2297" y="25357"/>
                  </a:cubicBezTo>
                  <a:close/>
                </a:path>
              </a:pathLst>
            </a:custGeom>
            <a:solidFill>
              <a:srgbClr val="594C43"/>
            </a:solidFill>
            <a:ln w="1179" cap="flat">
              <a:noFill/>
              <a:prstDash val="solid"/>
              <a:miter/>
            </a:ln>
          </p:spPr>
          <p:txBody>
            <a:bodyPr rtlCol="0" anchor="ctr"/>
            <a:lstStyle/>
            <a:p>
              <a:endParaRPr lang="zh-CN" altLang="en-US"/>
            </a:p>
          </p:txBody>
        </p:sp>
        <p:sp>
          <p:nvSpPr>
            <p:cNvPr id="906" name="任意多边形: 形状 905">
              <a:extLst>
                <a:ext uri="{FF2B5EF4-FFF2-40B4-BE49-F238E27FC236}">
                  <a16:creationId xmlns:a16="http://schemas.microsoft.com/office/drawing/2014/main" id="{54BAA897-A11C-5E5A-740B-F0AF5BAAD9E5}"/>
                </a:ext>
              </a:extLst>
            </p:cNvPr>
            <p:cNvSpPr/>
            <p:nvPr/>
          </p:nvSpPr>
          <p:spPr>
            <a:xfrm>
              <a:off x="6682150" y="2125788"/>
              <a:ext cx="74014" cy="88895"/>
            </a:xfrm>
            <a:custGeom>
              <a:avLst/>
              <a:gdLst>
                <a:gd name="connsiteX0" fmla="*/ 56679 w 74014"/>
                <a:gd name="connsiteY0" fmla="*/ 33617 h 88895"/>
                <a:gd name="connsiteX1" fmla="*/ 53491 w 74014"/>
                <a:gd name="connsiteY1" fmla="*/ 29038 h 88895"/>
                <a:gd name="connsiteX2" fmla="*/ 53491 w 74014"/>
                <a:gd name="connsiteY2" fmla="*/ 29038 h 88895"/>
                <a:gd name="connsiteX3" fmla="*/ 58650 w 74014"/>
                <a:gd name="connsiteY3" fmla="*/ 51652 h 88895"/>
                <a:gd name="connsiteX4" fmla="*/ 32161 w 74014"/>
                <a:gd name="connsiteY4" fmla="*/ 51652 h 88895"/>
                <a:gd name="connsiteX5" fmla="*/ 22636 w 74014"/>
                <a:gd name="connsiteY5" fmla="*/ 11085 h 88895"/>
                <a:gd name="connsiteX6" fmla="*/ -40 w 74014"/>
                <a:gd name="connsiteY6" fmla="*/ 3189 h 88895"/>
                <a:gd name="connsiteX7" fmla="*/ -40 w 74014"/>
                <a:gd name="connsiteY7" fmla="*/ 3189 h 88895"/>
                <a:gd name="connsiteX8" fmla="*/ 16486 w 74014"/>
                <a:gd name="connsiteY8" fmla="*/ 51582 h 88895"/>
                <a:gd name="connsiteX9" fmla="*/ 12271 w 74014"/>
                <a:gd name="connsiteY9" fmla="*/ 91889 h 88895"/>
                <a:gd name="connsiteX10" fmla="*/ 52937 w 74014"/>
                <a:gd name="connsiteY10" fmla="*/ 58923 h 88895"/>
                <a:gd name="connsiteX11" fmla="*/ 72744 w 74014"/>
                <a:gd name="connsiteY11" fmla="*/ 82116 h 88895"/>
                <a:gd name="connsiteX12" fmla="*/ 56679 w 74014"/>
                <a:gd name="connsiteY12" fmla="*/ 33617 h 88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014" h="88895">
                  <a:moveTo>
                    <a:pt x="56679" y="33617"/>
                  </a:moveTo>
                  <a:cubicBezTo>
                    <a:pt x="55262" y="32366"/>
                    <a:pt x="54176" y="30796"/>
                    <a:pt x="53491" y="29038"/>
                  </a:cubicBezTo>
                  <a:lnTo>
                    <a:pt x="53491" y="29038"/>
                  </a:lnTo>
                  <a:cubicBezTo>
                    <a:pt x="53491" y="29038"/>
                    <a:pt x="65909" y="59431"/>
                    <a:pt x="58650" y="51652"/>
                  </a:cubicBezTo>
                  <a:cubicBezTo>
                    <a:pt x="51390" y="43874"/>
                    <a:pt x="40849" y="48890"/>
                    <a:pt x="32161" y="51652"/>
                  </a:cubicBezTo>
                  <a:cubicBezTo>
                    <a:pt x="23474" y="54414"/>
                    <a:pt x="29966" y="20775"/>
                    <a:pt x="22636" y="11085"/>
                  </a:cubicBezTo>
                  <a:cubicBezTo>
                    <a:pt x="15305" y="1395"/>
                    <a:pt x="-40" y="3189"/>
                    <a:pt x="-40" y="3189"/>
                  </a:cubicBezTo>
                  <a:lnTo>
                    <a:pt x="-40" y="3189"/>
                  </a:lnTo>
                  <a:cubicBezTo>
                    <a:pt x="21998" y="6565"/>
                    <a:pt x="20652" y="42269"/>
                    <a:pt x="16486" y="51582"/>
                  </a:cubicBezTo>
                  <a:cubicBezTo>
                    <a:pt x="12059" y="61567"/>
                    <a:pt x="-6899" y="93577"/>
                    <a:pt x="12271" y="91889"/>
                  </a:cubicBezTo>
                  <a:cubicBezTo>
                    <a:pt x="31441" y="90201"/>
                    <a:pt x="39315" y="47498"/>
                    <a:pt x="52937" y="58923"/>
                  </a:cubicBezTo>
                  <a:cubicBezTo>
                    <a:pt x="60857" y="65427"/>
                    <a:pt x="67562" y="73276"/>
                    <a:pt x="72744" y="82116"/>
                  </a:cubicBezTo>
                  <a:cubicBezTo>
                    <a:pt x="72744" y="82116"/>
                    <a:pt x="80582" y="51617"/>
                    <a:pt x="56679" y="33617"/>
                  </a:cubicBezTo>
                  <a:close/>
                </a:path>
              </a:pathLst>
            </a:custGeom>
            <a:gradFill>
              <a:gsLst>
                <a:gs pos="0">
                  <a:srgbClr val="594C43"/>
                </a:gs>
                <a:gs pos="50000">
                  <a:srgbClr val="543B34"/>
                </a:gs>
                <a:gs pos="100000">
                  <a:srgbClr val="4F2A25"/>
                </a:gs>
              </a:gsLst>
              <a:lin ang="0" scaled="1"/>
            </a:gradFill>
            <a:ln w="1179" cap="flat">
              <a:noFill/>
              <a:prstDash val="solid"/>
              <a:miter/>
            </a:ln>
          </p:spPr>
          <p:txBody>
            <a:bodyPr rtlCol="0" anchor="ctr"/>
            <a:lstStyle/>
            <a:p>
              <a:endParaRPr lang="zh-CN" altLang="en-US"/>
            </a:p>
          </p:txBody>
        </p:sp>
        <p:sp>
          <p:nvSpPr>
            <p:cNvPr id="907" name="任意多边形: 形状 906">
              <a:extLst>
                <a:ext uri="{FF2B5EF4-FFF2-40B4-BE49-F238E27FC236}">
                  <a16:creationId xmlns:a16="http://schemas.microsoft.com/office/drawing/2014/main" id="{792EE8B7-94CD-6B9A-FA9E-5C1B48DA0BCC}"/>
                </a:ext>
              </a:extLst>
            </p:cNvPr>
            <p:cNvSpPr/>
            <p:nvPr/>
          </p:nvSpPr>
          <p:spPr>
            <a:xfrm rot="10800000">
              <a:off x="6718767" y="2388326"/>
              <a:ext cx="121571" cy="78419"/>
            </a:xfrm>
            <a:custGeom>
              <a:avLst/>
              <a:gdLst>
                <a:gd name="connsiteX0" fmla="*/ 114709 w 121571"/>
                <a:gd name="connsiteY0" fmla="*/ 3058 h 78419"/>
                <a:gd name="connsiteX1" fmla="*/ 121531 w 121571"/>
                <a:gd name="connsiteY1" fmla="*/ 3058 h 78419"/>
                <a:gd name="connsiteX2" fmla="*/ 121531 w 121571"/>
                <a:gd name="connsiteY2" fmla="*/ 81478 h 78419"/>
                <a:gd name="connsiteX3" fmla="*/ 114709 w 121571"/>
                <a:gd name="connsiteY3" fmla="*/ 81478 h 78419"/>
                <a:gd name="connsiteX4" fmla="*/ 6782 w 121571"/>
                <a:gd name="connsiteY4" fmla="*/ 81478 h 78419"/>
                <a:gd name="connsiteX5" fmla="*/ -40 w 121571"/>
                <a:gd name="connsiteY5" fmla="*/ 81478 h 78419"/>
                <a:gd name="connsiteX6" fmla="*/ -40 w 121571"/>
                <a:gd name="connsiteY6" fmla="*/ 3058 h 78419"/>
                <a:gd name="connsiteX7" fmla="*/ 6782 w 121571"/>
                <a:gd name="connsiteY7" fmla="*/ 3058 h 78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571" h="78419">
                  <a:moveTo>
                    <a:pt x="114709" y="3058"/>
                  </a:moveTo>
                  <a:cubicBezTo>
                    <a:pt x="118477" y="3058"/>
                    <a:pt x="121531" y="3058"/>
                    <a:pt x="121531" y="3058"/>
                  </a:cubicBezTo>
                  <a:lnTo>
                    <a:pt x="121531" y="81478"/>
                  </a:lnTo>
                  <a:cubicBezTo>
                    <a:pt x="121531" y="81478"/>
                    <a:pt x="118477" y="81478"/>
                    <a:pt x="114709" y="81478"/>
                  </a:cubicBezTo>
                  <a:lnTo>
                    <a:pt x="6782" y="81478"/>
                  </a:lnTo>
                  <a:cubicBezTo>
                    <a:pt x="3014" y="81478"/>
                    <a:pt x="-40" y="81478"/>
                    <a:pt x="-40" y="81478"/>
                  </a:cubicBezTo>
                  <a:lnTo>
                    <a:pt x="-40" y="3058"/>
                  </a:lnTo>
                  <a:cubicBezTo>
                    <a:pt x="-40" y="3058"/>
                    <a:pt x="3015" y="3058"/>
                    <a:pt x="6782" y="3058"/>
                  </a:cubicBezTo>
                  <a:close/>
                </a:path>
              </a:pathLst>
            </a:custGeom>
            <a:solidFill>
              <a:srgbClr val="70462A"/>
            </a:solidFill>
            <a:ln w="1179" cap="flat">
              <a:noFill/>
              <a:prstDash val="solid"/>
              <a:miter/>
            </a:ln>
          </p:spPr>
          <p:txBody>
            <a:bodyPr rtlCol="0" anchor="ctr"/>
            <a:lstStyle/>
            <a:p>
              <a:endParaRPr lang="zh-CN" altLang="en-US"/>
            </a:p>
          </p:txBody>
        </p:sp>
        <p:sp>
          <p:nvSpPr>
            <p:cNvPr id="908" name="任意多边形: 形状 907">
              <a:extLst>
                <a:ext uri="{FF2B5EF4-FFF2-40B4-BE49-F238E27FC236}">
                  <a16:creationId xmlns:a16="http://schemas.microsoft.com/office/drawing/2014/main" id="{8E0E559E-FD1F-14EA-4443-AD4EC85704DD}"/>
                </a:ext>
              </a:extLst>
            </p:cNvPr>
            <p:cNvSpPr/>
            <p:nvPr/>
          </p:nvSpPr>
          <p:spPr>
            <a:xfrm rot="10800000">
              <a:off x="6718767" y="2388326"/>
              <a:ext cx="121571" cy="78419"/>
            </a:xfrm>
            <a:custGeom>
              <a:avLst/>
              <a:gdLst>
                <a:gd name="connsiteX0" fmla="*/ 114709 w 121571"/>
                <a:gd name="connsiteY0" fmla="*/ 3058 h 78419"/>
                <a:gd name="connsiteX1" fmla="*/ 121531 w 121571"/>
                <a:gd name="connsiteY1" fmla="*/ 3058 h 78419"/>
                <a:gd name="connsiteX2" fmla="*/ 121531 w 121571"/>
                <a:gd name="connsiteY2" fmla="*/ 81478 h 78419"/>
                <a:gd name="connsiteX3" fmla="*/ 114709 w 121571"/>
                <a:gd name="connsiteY3" fmla="*/ 81478 h 78419"/>
                <a:gd name="connsiteX4" fmla="*/ 6782 w 121571"/>
                <a:gd name="connsiteY4" fmla="*/ 81478 h 78419"/>
                <a:gd name="connsiteX5" fmla="*/ -40 w 121571"/>
                <a:gd name="connsiteY5" fmla="*/ 81478 h 78419"/>
                <a:gd name="connsiteX6" fmla="*/ -40 w 121571"/>
                <a:gd name="connsiteY6" fmla="*/ 3058 h 78419"/>
                <a:gd name="connsiteX7" fmla="*/ 6782 w 121571"/>
                <a:gd name="connsiteY7" fmla="*/ 3058 h 78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571" h="78419">
                  <a:moveTo>
                    <a:pt x="114709" y="3058"/>
                  </a:moveTo>
                  <a:cubicBezTo>
                    <a:pt x="118477" y="3058"/>
                    <a:pt x="121531" y="3058"/>
                    <a:pt x="121531" y="3058"/>
                  </a:cubicBezTo>
                  <a:lnTo>
                    <a:pt x="121531" y="81478"/>
                  </a:lnTo>
                  <a:cubicBezTo>
                    <a:pt x="121531" y="81478"/>
                    <a:pt x="118477" y="81478"/>
                    <a:pt x="114709" y="81478"/>
                  </a:cubicBezTo>
                  <a:lnTo>
                    <a:pt x="6782" y="81478"/>
                  </a:lnTo>
                  <a:cubicBezTo>
                    <a:pt x="3014" y="81478"/>
                    <a:pt x="-40" y="81478"/>
                    <a:pt x="-40" y="81478"/>
                  </a:cubicBezTo>
                  <a:lnTo>
                    <a:pt x="-40" y="3058"/>
                  </a:lnTo>
                  <a:cubicBezTo>
                    <a:pt x="-40" y="3058"/>
                    <a:pt x="3015" y="3058"/>
                    <a:pt x="6782" y="3058"/>
                  </a:cubicBezTo>
                  <a:close/>
                </a:path>
              </a:pathLst>
            </a:custGeom>
            <a:gradFill>
              <a:gsLst>
                <a:gs pos="0">
                  <a:srgbClr val="70462A"/>
                </a:gs>
                <a:gs pos="50000">
                  <a:srgbClr val="5F3827"/>
                </a:gs>
                <a:gs pos="100000">
                  <a:srgbClr val="4F2A25"/>
                </a:gs>
              </a:gsLst>
              <a:lin ang="6641424" scaled="1"/>
            </a:gradFill>
            <a:ln w="1179" cap="flat">
              <a:noFill/>
              <a:prstDash val="solid"/>
              <a:miter/>
            </a:ln>
          </p:spPr>
          <p:txBody>
            <a:bodyPr rtlCol="0" anchor="ctr"/>
            <a:lstStyle/>
            <a:p>
              <a:endParaRPr lang="zh-CN" altLang="en-US"/>
            </a:p>
          </p:txBody>
        </p:sp>
        <p:sp>
          <p:nvSpPr>
            <p:cNvPr id="909" name="任意多边形: 形状 908">
              <a:extLst>
                <a:ext uri="{FF2B5EF4-FFF2-40B4-BE49-F238E27FC236}">
                  <a16:creationId xmlns:a16="http://schemas.microsoft.com/office/drawing/2014/main" id="{A8A1EC17-A595-EA08-58C1-91C700C2E413}"/>
                </a:ext>
              </a:extLst>
            </p:cNvPr>
            <p:cNvSpPr/>
            <p:nvPr/>
          </p:nvSpPr>
          <p:spPr>
            <a:xfrm>
              <a:off x="6734785" y="2388326"/>
              <a:ext cx="105553" cy="78419"/>
            </a:xfrm>
            <a:custGeom>
              <a:avLst/>
              <a:gdLst>
                <a:gd name="connsiteX0" fmla="*/ 98731 w 105553"/>
                <a:gd name="connsiteY0" fmla="*/ 0 h 78419"/>
                <a:gd name="connsiteX1" fmla="*/ 105553 w 105553"/>
                <a:gd name="connsiteY1" fmla="*/ 0 h 78419"/>
                <a:gd name="connsiteX2" fmla="*/ 105553 w 105553"/>
                <a:gd name="connsiteY2" fmla="*/ 78420 h 78419"/>
                <a:gd name="connsiteX3" fmla="*/ 98731 w 105553"/>
                <a:gd name="connsiteY3" fmla="*/ 78420 h 78419"/>
                <a:gd name="connsiteX4" fmla="*/ 6823 w 105553"/>
                <a:gd name="connsiteY4" fmla="*/ 78420 h 78419"/>
                <a:gd name="connsiteX5" fmla="*/ 0 w 105553"/>
                <a:gd name="connsiteY5" fmla="*/ 78420 h 78419"/>
                <a:gd name="connsiteX6" fmla="*/ 0 w 105553"/>
                <a:gd name="connsiteY6" fmla="*/ 0 h 78419"/>
                <a:gd name="connsiteX7" fmla="*/ 6823 w 105553"/>
                <a:gd name="connsiteY7" fmla="*/ 0 h 78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553" h="78419">
                  <a:moveTo>
                    <a:pt x="98731" y="0"/>
                  </a:moveTo>
                  <a:cubicBezTo>
                    <a:pt x="102499" y="0"/>
                    <a:pt x="105553" y="0"/>
                    <a:pt x="105553" y="0"/>
                  </a:cubicBezTo>
                  <a:lnTo>
                    <a:pt x="105553" y="78420"/>
                  </a:lnTo>
                  <a:cubicBezTo>
                    <a:pt x="105553" y="78420"/>
                    <a:pt x="102498" y="78420"/>
                    <a:pt x="98731" y="78420"/>
                  </a:cubicBezTo>
                  <a:lnTo>
                    <a:pt x="6823" y="78420"/>
                  </a:lnTo>
                  <a:cubicBezTo>
                    <a:pt x="3055" y="78420"/>
                    <a:pt x="0" y="78420"/>
                    <a:pt x="0" y="78420"/>
                  </a:cubicBezTo>
                  <a:lnTo>
                    <a:pt x="0" y="0"/>
                  </a:lnTo>
                  <a:cubicBezTo>
                    <a:pt x="0" y="0"/>
                    <a:pt x="3055" y="0"/>
                    <a:pt x="6823" y="0"/>
                  </a:cubicBezTo>
                  <a:close/>
                </a:path>
              </a:pathLst>
            </a:custGeom>
            <a:solidFill>
              <a:srgbClr val="70462A"/>
            </a:solidFill>
            <a:ln w="1179" cap="flat">
              <a:noFill/>
              <a:prstDash val="solid"/>
              <a:miter/>
            </a:ln>
          </p:spPr>
          <p:txBody>
            <a:bodyPr rtlCol="0" anchor="ctr"/>
            <a:lstStyle/>
            <a:p>
              <a:endParaRPr lang="zh-CN" altLang="en-US"/>
            </a:p>
          </p:txBody>
        </p:sp>
        <p:sp>
          <p:nvSpPr>
            <p:cNvPr id="910" name="任意多边形: 形状 909">
              <a:extLst>
                <a:ext uri="{FF2B5EF4-FFF2-40B4-BE49-F238E27FC236}">
                  <a16:creationId xmlns:a16="http://schemas.microsoft.com/office/drawing/2014/main" id="{2C69FE60-3D86-DD53-666D-0F01201A13C5}"/>
                </a:ext>
              </a:extLst>
            </p:cNvPr>
            <p:cNvSpPr/>
            <p:nvPr/>
          </p:nvSpPr>
          <p:spPr>
            <a:xfrm>
              <a:off x="6734761" y="2393283"/>
              <a:ext cx="96062" cy="73486"/>
            </a:xfrm>
            <a:custGeom>
              <a:avLst/>
              <a:gdLst>
                <a:gd name="connsiteX0" fmla="*/ 52760 w 96062"/>
                <a:gd name="connsiteY0" fmla="*/ 68282 h 73486"/>
                <a:gd name="connsiteX1" fmla="*/ 52760 w 96062"/>
                <a:gd name="connsiteY1" fmla="*/ 68282 h 73486"/>
                <a:gd name="connsiteX2" fmla="*/ 44556 w 96062"/>
                <a:gd name="connsiteY2" fmla="*/ 76544 h 73486"/>
                <a:gd name="connsiteX3" fmla="*/ 6782 w 96062"/>
                <a:gd name="connsiteY3" fmla="*/ 76544 h 73486"/>
                <a:gd name="connsiteX4" fmla="*/ -40 w 96062"/>
                <a:gd name="connsiteY4" fmla="*/ 69722 h 73486"/>
                <a:gd name="connsiteX5" fmla="*/ -40 w 96062"/>
                <a:gd name="connsiteY5" fmla="*/ 4946 h 73486"/>
                <a:gd name="connsiteX6" fmla="*/ 231 w 96062"/>
                <a:gd name="connsiteY6" fmla="*/ 3058 h 73486"/>
                <a:gd name="connsiteX7" fmla="*/ 96022 w 96062"/>
                <a:gd name="connsiteY7" fmla="*/ 31857 h 73486"/>
                <a:gd name="connsiteX8" fmla="*/ 61519 w 96062"/>
                <a:gd name="connsiteY8" fmla="*/ 52749 h 73486"/>
                <a:gd name="connsiteX9" fmla="*/ 52760 w 96062"/>
                <a:gd name="connsiteY9" fmla="*/ 68282 h 73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6062" h="73486">
                  <a:moveTo>
                    <a:pt x="52760" y="68282"/>
                  </a:moveTo>
                  <a:lnTo>
                    <a:pt x="52760" y="68282"/>
                  </a:lnTo>
                  <a:cubicBezTo>
                    <a:pt x="52760" y="72826"/>
                    <a:pt x="49101" y="76509"/>
                    <a:pt x="44556" y="76544"/>
                  </a:cubicBezTo>
                  <a:lnTo>
                    <a:pt x="6782" y="76544"/>
                  </a:lnTo>
                  <a:cubicBezTo>
                    <a:pt x="3017" y="76544"/>
                    <a:pt x="-40" y="73487"/>
                    <a:pt x="-40" y="69722"/>
                  </a:cubicBezTo>
                  <a:lnTo>
                    <a:pt x="-40" y="4946"/>
                  </a:lnTo>
                  <a:cubicBezTo>
                    <a:pt x="-40" y="4309"/>
                    <a:pt x="54" y="3672"/>
                    <a:pt x="231" y="3058"/>
                  </a:cubicBezTo>
                  <a:lnTo>
                    <a:pt x="96022" y="31857"/>
                  </a:lnTo>
                  <a:lnTo>
                    <a:pt x="61519" y="52749"/>
                  </a:lnTo>
                  <a:cubicBezTo>
                    <a:pt x="56089" y="56054"/>
                    <a:pt x="52771" y="61932"/>
                    <a:pt x="52760" y="68282"/>
                  </a:cubicBezTo>
                  <a:close/>
                </a:path>
              </a:pathLst>
            </a:custGeom>
            <a:gradFill>
              <a:gsLst>
                <a:gs pos="0">
                  <a:srgbClr val="70462A"/>
                </a:gs>
                <a:gs pos="50000">
                  <a:srgbClr val="5F3827"/>
                </a:gs>
                <a:gs pos="100000">
                  <a:srgbClr val="4F2A25"/>
                </a:gs>
              </a:gsLst>
              <a:lin ang="0" scaled="1"/>
            </a:gradFill>
            <a:ln w="1179" cap="flat">
              <a:noFill/>
              <a:prstDash val="solid"/>
              <a:miter/>
            </a:ln>
          </p:spPr>
          <p:txBody>
            <a:bodyPr rtlCol="0" anchor="ctr"/>
            <a:lstStyle/>
            <a:p>
              <a:endParaRPr lang="zh-CN" altLang="en-US"/>
            </a:p>
          </p:txBody>
        </p:sp>
        <p:sp>
          <p:nvSpPr>
            <p:cNvPr id="911" name="任意多边形: 形状 910">
              <a:extLst>
                <a:ext uri="{FF2B5EF4-FFF2-40B4-BE49-F238E27FC236}">
                  <a16:creationId xmlns:a16="http://schemas.microsoft.com/office/drawing/2014/main" id="{81E51824-6DD4-024A-73A2-63151793C16E}"/>
                </a:ext>
              </a:extLst>
            </p:cNvPr>
            <p:cNvSpPr/>
            <p:nvPr/>
          </p:nvSpPr>
          <p:spPr>
            <a:xfrm>
              <a:off x="6718755" y="2388326"/>
              <a:ext cx="121583" cy="41452"/>
            </a:xfrm>
            <a:custGeom>
              <a:avLst/>
              <a:gdLst>
                <a:gd name="connsiteX0" fmla="*/ 6783 w 121583"/>
                <a:gd name="connsiteY0" fmla="*/ 3058 h 41452"/>
                <a:gd name="connsiteX1" fmla="*/ 114732 w 121583"/>
                <a:gd name="connsiteY1" fmla="*/ 3058 h 41452"/>
                <a:gd name="connsiteX2" fmla="*/ 121543 w 121583"/>
                <a:gd name="connsiteY2" fmla="*/ 9868 h 41452"/>
                <a:gd name="connsiteX3" fmla="*/ 121543 w 121583"/>
                <a:gd name="connsiteY3" fmla="*/ 9880 h 41452"/>
                <a:gd name="connsiteX4" fmla="*/ 121543 w 121583"/>
                <a:gd name="connsiteY4" fmla="*/ 33109 h 41452"/>
                <a:gd name="connsiteX5" fmla="*/ 73146 w 121583"/>
                <a:gd name="connsiteY5" fmla="*/ 44510 h 41452"/>
                <a:gd name="connsiteX6" fmla="*/ -40 w 121583"/>
                <a:gd name="connsiteY6" fmla="*/ 25979 h 41452"/>
                <a:gd name="connsiteX7" fmla="*/ -40 w 121583"/>
                <a:gd name="connsiteY7" fmla="*/ 9856 h 41452"/>
                <a:gd name="connsiteX8" fmla="*/ 6783 w 121583"/>
                <a:gd name="connsiteY8" fmla="*/ 3058 h 41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83" h="41452">
                  <a:moveTo>
                    <a:pt x="6783" y="3058"/>
                  </a:moveTo>
                  <a:lnTo>
                    <a:pt x="114732" y="3058"/>
                  </a:lnTo>
                  <a:cubicBezTo>
                    <a:pt x="118498" y="3058"/>
                    <a:pt x="121543" y="6103"/>
                    <a:pt x="121543" y="9868"/>
                  </a:cubicBezTo>
                  <a:cubicBezTo>
                    <a:pt x="121543" y="9868"/>
                    <a:pt x="121543" y="9880"/>
                    <a:pt x="121543" y="9880"/>
                  </a:cubicBezTo>
                  <a:lnTo>
                    <a:pt x="121543" y="33109"/>
                  </a:lnTo>
                  <a:cubicBezTo>
                    <a:pt x="106812" y="38833"/>
                    <a:pt x="93343" y="44510"/>
                    <a:pt x="73146" y="44510"/>
                  </a:cubicBezTo>
                  <a:cubicBezTo>
                    <a:pt x="45548" y="44510"/>
                    <a:pt x="15848" y="35882"/>
                    <a:pt x="-40" y="25979"/>
                  </a:cubicBezTo>
                  <a:lnTo>
                    <a:pt x="-40" y="9856"/>
                  </a:lnTo>
                  <a:cubicBezTo>
                    <a:pt x="-28" y="6091"/>
                    <a:pt x="3017" y="3046"/>
                    <a:pt x="6783" y="3058"/>
                  </a:cubicBezTo>
                  <a:close/>
                </a:path>
              </a:pathLst>
            </a:custGeom>
            <a:solidFill>
              <a:srgbClr val="7C5133"/>
            </a:solidFill>
            <a:ln w="1179" cap="flat">
              <a:noFill/>
              <a:prstDash val="solid"/>
              <a:miter/>
            </a:ln>
          </p:spPr>
          <p:txBody>
            <a:bodyPr rtlCol="0" anchor="ctr"/>
            <a:lstStyle/>
            <a:p>
              <a:endParaRPr lang="zh-CN" altLang="en-US"/>
            </a:p>
          </p:txBody>
        </p:sp>
        <p:sp>
          <p:nvSpPr>
            <p:cNvPr id="912" name="任意多边形: 形状 911">
              <a:extLst>
                <a:ext uri="{FF2B5EF4-FFF2-40B4-BE49-F238E27FC236}">
                  <a16:creationId xmlns:a16="http://schemas.microsoft.com/office/drawing/2014/main" id="{B48A129A-4D10-70A3-225E-94B66FC9088E}"/>
                </a:ext>
              </a:extLst>
            </p:cNvPr>
            <p:cNvSpPr/>
            <p:nvPr/>
          </p:nvSpPr>
          <p:spPr>
            <a:xfrm>
              <a:off x="6718755" y="2388326"/>
              <a:ext cx="121583" cy="41452"/>
            </a:xfrm>
            <a:custGeom>
              <a:avLst/>
              <a:gdLst>
                <a:gd name="connsiteX0" fmla="*/ 6783 w 121583"/>
                <a:gd name="connsiteY0" fmla="*/ 3058 h 41452"/>
                <a:gd name="connsiteX1" fmla="*/ 114732 w 121583"/>
                <a:gd name="connsiteY1" fmla="*/ 3058 h 41452"/>
                <a:gd name="connsiteX2" fmla="*/ 121543 w 121583"/>
                <a:gd name="connsiteY2" fmla="*/ 9868 h 41452"/>
                <a:gd name="connsiteX3" fmla="*/ 121543 w 121583"/>
                <a:gd name="connsiteY3" fmla="*/ 9880 h 41452"/>
                <a:gd name="connsiteX4" fmla="*/ 121543 w 121583"/>
                <a:gd name="connsiteY4" fmla="*/ 33109 h 41452"/>
                <a:gd name="connsiteX5" fmla="*/ 73146 w 121583"/>
                <a:gd name="connsiteY5" fmla="*/ 44510 h 41452"/>
                <a:gd name="connsiteX6" fmla="*/ -40 w 121583"/>
                <a:gd name="connsiteY6" fmla="*/ 25979 h 41452"/>
                <a:gd name="connsiteX7" fmla="*/ -40 w 121583"/>
                <a:gd name="connsiteY7" fmla="*/ 9856 h 41452"/>
                <a:gd name="connsiteX8" fmla="*/ 6783 w 121583"/>
                <a:gd name="connsiteY8" fmla="*/ 3058 h 41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83" h="41452">
                  <a:moveTo>
                    <a:pt x="6783" y="3058"/>
                  </a:moveTo>
                  <a:lnTo>
                    <a:pt x="114732" y="3058"/>
                  </a:lnTo>
                  <a:cubicBezTo>
                    <a:pt x="118498" y="3058"/>
                    <a:pt x="121543" y="6103"/>
                    <a:pt x="121543" y="9868"/>
                  </a:cubicBezTo>
                  <a:cubicBezTo>
                    <a:pt x="121543" y="9868"/>
                    <a:pt x="121543" y="9880"/>
                    <a:pt x="121543" y="9880"/>
                  </a:cubicBezTo>
                  <a:lnTo>
                    <a:pt x="121543" y="33109"/>
                  </a:lnTo>
                  <a:cubicBezTo>
                    <a:pt x="106812" y="38833"/>
                    <a:pt x="93343" y="44510"/>
                    <a:pt x="73146" y="44510"/>
                  </a:cubicBezTo>
                  <a:cubicBezTo>
                    <a:pt x="45548" y="44510"/>
                    <a:pt x="15848" y="35882"/>
                    <a:pt x="-40" y="25979"/>
                  </a:cubicBezTo>
                  <a:lnTo>
                    <a:pt x="-40" y="9856"/>
                  </a:lnTo>
                  <a:cubicBezTo>
                    <a:pt x="-28" y="6091"/>
                    <a:pt x="3017" y="3046"/>
                    <a:pt x="6783" y="3058"/>
                  </a:cubicBezTo>
                  <a:close/>
                </a:path>
              </a:pathLst>
            </a:custGeom>
            <a:gradFill>
              <a:gsLst>
                <a:gs pos="0">
                  <a:srgbClr val="7C5133"/>
                </a:gs>
                <a:gs pos="50000">
                  <a:srgbClr val="3E2819"/>
                </a:gs>
                <a:gs pos="100000">
                  <a:srgbClr val="000000"/>
                </a:gs>
              </a:gsLst>
              <a:lin ang="0" scaled="1"/>
            </a:gradFill>
            <a:ln w="1179" cap="flat">
              <a:noFill/>
              <a:prstDash val="solid"/>
              <a:miter/>
            </a:ln>
          </p:spPr>
          <p:txBody>
            <a:bodyPr rtlCol="0" anchor="ctr"/>
            <a:lstStyle/>
            <a:p>
              <a:endParaRPr lang="zh-CN" altLang="en-US"/>
            </a:p>
          </p:txBody>
        </p:sp>
        <p:sp>
          <p:nvSpPr>
            <p:cNvPr id="913" name="任意多边形: 形状 912">
              <a:extLst>
                <a:ext uri="{FF2B5EF4-FFF2-40B4-BE49-F238E27FC236}">
                  <a16:creationId xmlns:a16="http://schemas.microsoft.com/office/drawing/2014/main" id="{1A4572F8-CE7A-446C-64A2-C7B077B0DB21}"/>
                </a:ext>
              </a:extLst>
            </p:cNvPr>
            <p:cNvSpPr/>
            <p:nvPr/>
          </p:nvSpPr>
          <p:spPr>
            <a:xfrm>
              <a:off x="6762017" y="2370680"/>
              <a:ext cx="39827" cy="37061"/>
            </a:xfrm>
            <a:custGeom>
              <a:avLst/>
              <a:gdLst>
                <a:gd name="connsiteX0" fmla="*/ -40 w 39827"/>
                <a:gd name="connsiteY0" fmla="*/ 37204 h 37061"/>
                <a:gd name="connsiteX1" fmla="*/ -40 w 39827"/>
                <a:gd name="connsiteY1" fmla="*/ 13409 h 37061"/>
                <a:gd name="connsiteX2" fmla="*/ 10312 w 39827"/>
                <a:gd name="connsiteY2" fmla="*/ 3058 h 37061"/>
                <a:gd name="connsiteX3" fmla="*/ 29447 w 39827"/>
                <a:gd name="connsiteY3" fmla="*/ 3058 h 37061"/>
                <a:gd name="connsiteX4" fmla="*/ 39787 w 39827"/>
                <a:gd name="connsiteY4" fmla="*/ 13409 h 37061"/>
                <a:gd name="connsiteX5" fmla="*/ 39787 w 39827"/>
                <a:gd name="connsiteY5" fmla="*/ 37204 h 37061"/>
                <a:gd name="connsiteX6" fmla="*/ 36871 w 39827"/>
                <a:gd name="connsiteY6" fmla="*/ 40120 h 37061"/>
                <a:gd name="connsiteX7" fmla="*/ 2887 w 39827"/>
                <a:gd name="connsiteY7" fmla="*/ 40120 h 37061"/>
                <a:gd name="connsiteX8" fmla="*/ -40 w 39827"/>
                <a:gd name="connsiteY8" fmla="*/ 37204 h 37061"/>
                <a:gd name="connsiteX9" fmla="*/ 35372 w 39827"/>
                <a:gd name="connsiteY9" fmla="*/ 13409 h 37061"/>
                <a:gd name="connsiteX10" fmla="*/ 29411 w 39827"/>
                <a:gd name="connsiteY10" fmla="*/ 7508 h 37061"/>
                <a:gd name="connsiteX11" fmla="*/ 10277 w 39827"/>
                <a:gd name="connsiteY11" fmla="*/ 7508 h 37061"/>
                <a:gd name="connsiteX12" fmla="*/ 4304 w 39827"/>
                <a:gd name="connsiteY12" fmla="*/ 13409 h 37061"/>
                <a:gd name="connsiteX13" fmla="*/ 4304 w 39827"/>
                <a:gd name="connsiteY13" fmla="*/ 35741 h 37061"/>
                <a:gd name="connsiteX14" fmla="*/ 35372 w 39827"/>
                <a:gd name="connsiteY14" fmla="*/ 35741 h 37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827" h="37061">
                  <a:moveTo>
                    <a:pt x="-40" y="37204"/>
                  </a:moveTo>
                  <a:lnTo>
                    <a:pt x="-40" y="13409"/>
                  </a:lnTo>
                  <a:cubicBezTo>
                    <a:pt x="-28" y="7697"/>
                    <a:pt x="4599" y="3070"/>
                    <a:pt x="10312" y="3058"/>
                  </a:cubicBezTo>
                  <a:lnTo>
                    <a:pt x="29447" y="3058"/>
                  </a:lnTo>
                  <a:cubicBezTo>
                    <a:pt x="35160" y="3070"/>
                    <a:pt x="39775" y="7697"/>
                    <a:pt x="39787" y="13409"/>
                  </a:cubicBezTo>
                  <a:lnTo>
                    <a:pt x="39787" y="37204"/>
                  </a:lnTo>
                  <a:cubicBezTo>
                    <a:pt x="39775" y="38809"/>
                    <a:pt x="38477" y="40108"/>
                    <a:pt x="36871" y="40120"/>
                  </a:cubicBezTo>
                  <a:lnTo>
                    <a:pt x="2887" y="40120"/>
                  </a:lnTo>
                  <a:cubicBezTo>
                    <a:pt x="1270" y="40120"/>
                    <a:pt x="-28" y="38821"/>
                    <a:pt x="-40" y="37204"/>
                  </a:cubicBezTo>
                  <a:close/>
                  <a:moveTo>
                    <a:pt x="35372" y="13409"/>
                  </a:moveTo>
                  <a:cubicBezTo>
                    <a:pt x="35337" y="10140"/>
                    <a:pt x="32681" y="7519"/>
                    <a:pt x="29411" y="7508"/>
                  </a:cubicBezTo>
                  <a:lnTo>
                    <a:pt x="10277" y="7508"/>
                  </a:lnTo>
                  <a:cubicBezTo>
                    <a:pt x="7007" y="7508"/>
                    <a:pt x="4339" y="10140"/>
                    <a:pt x="4304" y="13409"/>
                  </a:cubicBezTo>
                  <a:lnTo>
                    <a:pt x="4304" y="35741"/>
                  </a:lnTo>
                  <a:lnTo>
                    <a:pt x="35372" y="35741"/>
                  </a:lnTo>
                  <a:close/>
                </a:path>
              </a:pathLst>
            </a:custGeom>
            <a:solidFill>
              <a:srgbClr val="70462A"/>
            </a:solidFill>
            <a:ln w="1179" cap="flat">
              <a:noFill/>
              <a:prstDash val="solid"/>
              <a:miter/>
            </a:ln>
          </p:spPr>
          <p:txBody>
            <a:bodyPr rtlCol="0" anchor="ctr"/>
            <a:lstStyle/>
            <a:p>
              <a:endParaRPr lang="zh-CN" altLang="en-US"/>
            </a:p>
          </p:txBody>
        </p:sp>
        <p:sp>
          <p:nvSpPr>
            <p:cNvPr id="914" name="任意多边形: 形状 913">
              <a:extLst>
                <a:ext uri="{FF2B5EF4-FFF2-40B4-BE49-F238E27FC236}">
                  <a16:creationId xmlns:a16="http://schemas.microsoft.com/office/drawing/2014/main" id="{0B898867-EC2E-12AE-247F-939CB69E4D97}"/>
                </a:ext>
              </a:extLst>
            </p:cNvPr>
            <p:cNvSpPr/>
            <p:nvPr/>
          </p:nvSpPr>
          <p:spPr>
            <a:xfrm rot="10800000">
              <a:off x="6770788" y="2368910"/>
              <a:ext cx="23254" cy="7365"/>
            </a:xfrm>
            <a:custGeom>
              <a:avLst/>
              <a:gdLst>
                <a:gd name="connsiteX0" fmla="*/ 3359 w 23254"/>
                <a:gd name="connsiteY0" fmla="*/ 3058 h 7365"/>
                <a:gd name="connsiteX1" fmla="*/ 20759 w 23254"/>
                <a:gd name="connsiteY1" fmla="*/ 3058 h 7365"/>
                <a:gd name="connsiteX2" fmla="*/ 23214 w 23254"/>
                <a:gd name="connsiteY2" fmla="*/ 5513 h 7365"/>
                <a:gd name="connsiteX3" fmla="*/ 23214 w 23254"/>
                <a:gd name="connsiteY3" fmla="*/ 7968 h 7365"/>
                <a:gd name="connsiteX4" fmla="*/ 20759 w 23254"/>
                <a:gd name="connsiteY4" fmla="*/ 10423 h 7365"/>
                <a:gd name="connsiteX5" fmla="*/ 3359 w 23254"/>
                <a:gd name="connsiteY5" fmla="*/ 10423 h 7365"/>
                <a:gd name="connsiteX6" fmla="*/ -40 w 23254"/>
                <a:gd name="connsiteY6" fmla="*/ 7024 h 7365"/>
                <a:gd name="connsiteX7" fmla="*/ -40 w 23254"/>
                <a:gd name="connsiteY7" fmla="*/ 6493 h 7365"/>
                <a:gd name="connsiteX8" fmla="*/ 3359 w 23254"/>
                <a:gd name="connsiteY8" fmla="*/ 3093 h 7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54" h="7365">
                  <a:moveTo>
                    <a:pt x="3359" y="3058"/>
                  </a:moveTo>
                  <a:lnTo>
                    <a:pt x="20759" y="3058"/>
                  </a:lnTo>
                  <a:cubicBezTo>
                    <a:pt x="22116" y="3058"/>
                    <a:pt x="23214" y="4156"/>
                    <a:pt x="23214" y="5513"/>
                  </a:cubicBezTo>
                  <a:lnTo>
                    <a:pt x="23214" y="7968"/>
                  </a:lnTo>
                  <a:cubicBezTo>
                    <a:pt x="23214" y="9325"/>
                    <a:pt x="22116" y="10423"/>
                    <a:pt x="20759" y="10423"/>
                  </a:cubicBezTo>
                  <a:lnTo>
                    <a:pt x="3359" y="10423"/>
                  </a:lnTo>
                  <a:cubicBezTo>
                    <a:pt x="1482" y="10423"/>
                    <a:pt x="-40" y="8900"/>
                    <a:pt x="-40" y="7024"/>
                  </a:cubicBezTo>
                  <a:lnTo>
                    <a:pt x="-40" y="6493"/>
                  </a:lnTo>
                  <a:cubicBezTo>
                    <a:pt x="-40" y="4616"/>
                    <a:pt x="1482" y="3093"/>
                    <a:pt x="3359" y="3093"/>
                  </a:cubicBezTo>
                  <a:close/>
                </a:path>
              </a:pathLst>
            </a:custGeom>
            <a:solidFill>
              <a:srgbClr val="7C5133"/>
            </a:solidFill>
            <a:ln w="1179" cap="flat">
              <a:noFill/>
              <a:prstDash val="solid"/>
              <a:miter/>
            </a:ln>
          </p:spPr>
          <p:txBody>
            <a:bodyPr rtlCol="0" anchor="ctr"/>
            <a:lstStyle/>
            <a:p>
              <a:endParaRPr lang="zh-CN" altLang="en-US"/>
            </a:p>
          </p:txBody>
        </p:sp>
        <p:sp>
          <p:nvSpPr>
            <p:cNvPr id="915" name="任意多边形: 形状 914">
              <a:extLst>
                <a:ext uri="{FF2B5EF4-FFF2-40B4-BE49-F238E27FC236}">
                  <a16:creationId xmlns:a16="http://schemas.microsoft.com/office/drawing/2014/main" id="{7ACFBBDD-BB89-9464-FEB5-E9A0732396F0}"/>
                </a:ext>
              </a:extLst>
            </p:cNvPr>
            <p:cNvSpPr/>
            <p:nvPr/>
          </p:nvSpPr>
          <p:spPr>
            <a:xfrm>
              <a:off x="6734785" y="2388326"/>
              <a:ext cx="105553" cy="41452"/>
            </a:xfrm>
            <a:custGeom>
              <a:avLst/>
              <a:gdLst>
                <a:gd name="connsiteX0" fmla="*/ -40 w 105553"/>
                <a:gd name="connsiteY0" fmla="*/ 33781 h 41452"/>
                <a:gd name="connsiteX1" fmla="*/ -40 w 105553"/>
                <a:gd name="connsiteY1" fmla="*/ 9880 h 41452"/>
                <a:gd name="connsiteX2" fmla="*/ 6782 w 105553"/>
                <a:gd name="connsiteY2" fmla="*/ 3058 h 41452"/>
                <a:gd name="connsiteX3" fmla="*/ 98702 w 105553"/>
                <a:gd name="connsiteY3" fmla="*/ 3058 h 41452"/>
                <a:gd name="connsiteX4" fmla="*/ 105513 w 105553"/>
                <a:gd name="connsiteY4" fmla="*/ 9868 h 41452"/>
                <a:gd name="connsiteX5" fmla="*/ 105513 w 105553"/>
                <a:gd name="connsiteY5" fmla="*/ 9880 h 41452"/>
                <a:gd name="connsiteX6" fmla="*/ 105513 w 105553"/>
                <a:gd name="connsiteY6" fmla="*/ 33108 h 41452"/>
                <a:gd name="connsiteX7" fmla="*/ 57116 w 105553"/>
                <a:gd name="connsiteY7" fmla="*/ 44510 h 41452"/>
                <a:gd name="connsiteX8" fmla="*/ -40 w 105553"/>
                <a:gd name="connsiteY8" fmla="*/ 33781 h 41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553" h="41452">
                  <a:moveTo>
                    <a:pt x="-40" y="33781"/>
                  </a:moveTo>
                  <a:lnTo>
                    <a:pt x="-40" y="9880"/>
                  </a:lnTo>
                  <a:cubicBezTo>
                    <a:pt x="-40" y="6115"/>
                    <a:pt x="3017" y="3058"/>
                    <a:pt x="6782" y="3058"/>
                  </a:cubicBezTo>
                  <a:lnTo>
                    <a:pt x="98702" y="3058"/>
                  </a:lnTo>
                  <a:cubicBezTo>
                    <a:pt x="102467" y="3058"/>
                    <a:pt x="105513" y="6103"/>
                    <a:pt x="105513" y="9868"/>
                  </a:cubicBezTo>
                  <a:cubicBezTo>
                    <a:pt x="105513" y="9868"/>
                    <a:pt x="105513" y="9880"/>
                    <a:pt x="105513" y="9880"/>
                  </a:cubicBezTo>
                  <a:lnTo>
                    <a:pt x="105513" y="33108"/>
                  </a:lnTo>
                  <a:cubicBezTo>
                    <a:pt x="90781" y="38833"/>
                    <a:pt x="77313" y="44510"/>
                    <a:pt x="57116" y="44510"/>
                  </a:cubicBezTo>
                  <a:cubicBezTo>
                    <a:pt x="37580" y="44333"/>
                    <a:pt x="18233" y="40698"/>
                    <a:pt x="-40" y="33781"/>
                  </a:cubicBezTo>
                  <a:close/>
                </a:path>
              </a:pathLst>
            </a:custGeom>
            <a:solidFill>
              <a:srgbClr val="7C5133"/>
            </a:solidFill>
            <a:ln w="1179" cap="flat">
              <a:noFill/>
              <a:prstDash val="solid"/>
              <a:miter/>
            </a:ln>
          </p:spPr>
          <p:txBody>
            <a:bodyPr rtlCol="0" anchor="ctr"/>
            <a:lstStyle/>
            <a:p>
              <a:endParaRPr lang="zh-CN" altLang="en-US"/>
            </a:p>
          </p:txBody>
        </p:sp>
        <p:sp>
          <p:nvSpPr>
            <p:cNvPr id="916" name="任意多边形: 形状 915">
              <a:extLst>
                <a:ext uri="{FF2B5EF4-FFF2-40B4-BE49-F238E27FC236}">
                  <a16:creationId xmlns:a16="http://schemas.microsoft.com/office/drawing/2014/main" id="{0BDF4195-4AA1-4064-4845-6D1C8F4DA909}"/>
                </a:ext>
              </a:extLst>
            </p:cNvPr>
            <p:cNvSpPr/>
            <p:nvPr/>
          </p:nvSpPr>
          <p:spPr>
            <a:xfrm rot="10800000">
              <a:off x="6781848" y="2424562"/>
              <a:ext cx="8876" cy="10540"/>
            </a:xfrm>
            <a:custGeom>
              <a:avLst/>
              <a:gdLst>
                <a:gd name="connsiteX0" fmla="*/ 8282 w 8876"/>
                <a:gd name="connsiteY0" fmla="*/ 3058 h 10540"/>
                <a:gd name="connsiteX1" fmla="*/ 8837 w 8876"/>
                <a:gd name="connsiteY1" fmla="*/ 3058 h 10540"/>
                <a:gd name="connsiteX2" fmla="*/ 8837 w 8876"/>
                <a:gd name="connsiteY2" fmla="*/ 13598 h 10540"/>
                <a:gd name="connsiteX3" fmla="*/ 8282 w 8876"/>
                <a:gd name="connsiteY3" fmla="*/ 13598 h 10540"/>
                <a:gd name="connsiteX4" fmla="*/ 514 w 8876"/>
                <a:gd name="connsiteY4" fmla="*/ 13598 h 10540"/>
                <a:gd name="connsiteX5" fmla="*/ -41 w 8876"/>
                <a:gd name="connsiteY5" fmla="*/ 13598 h 10540"/>
                <a:gd name="connsiteX6" fmla="*/ -41 w 8876"/>
                <a:gd name="connsiteY6" fmla="*/ 3058 h 10540"/>
                <a:gd name="connsiteX7" fmla="*/ 514 w 8876"/>
                <a:gd name="connsiteY7" fmla="*/ 3058 h 10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76" h="10540">
                  <a:moveTo>
                    <a:pt x="8282" y="3058"/>
                  </a:moveTo>
                  <a:cubicBezTo>
                    <a:pt x="8588" y="3058"/>
                    <a:pt x="8837" y="3058"/>
                    <a:pt x="8837" y="3058"/>
                  </a:cubicBezTo>
                  <a:lnTo>
                    <a:pt x="8837" y="13598"/>
                  </a:lnTo>
                  <a:cubicBezTo>
                    <a:pt x="8837" y="13598"/>
                    <a:pt x="8588" y="13598"/>
                    <a:pt x="8282" y="13598"/>
                  </a:cubicBezTo>
                  <a:lnTo>
                    <a:pt x="514" y="13598"/>
                  </a:lnTo>
                  <a:cubicBezTo>
                    <a:pt x="208" y="13598"/>
                    <a:pt x="-41" y="13598"/>
                    <a:pt x="-41" y="13598"/>
                  </a:cubicBezTo>
                  <a:lnTo>
                    <a:pt x="-41" y="3058"/>
                  </a:lnTo>
                  <a:cubicBezTo>
                    <a:pt x="-41" y="3058"/>
                    <a:pt x="208" y="3058"/>
                    <a:pt x="514" y="3058"/>
                  </a:cubicBezTo>
                  <a:close/>
                </a:path>
              </a:pathLst>
            </a:custGeom>
            <a:solidFill>
              <a:srgbClr val="A3B7C1"/>
            </a:solidFill>
            <a:ln w="1179" cap="flat">
              <a:noFill/>
              <a:prstDash val="solid"/>
              <a:miter/>
            </a:ln>
          </p:spPr>
          <p:txBody>
            <a:bodyPr rtlCol="0" anchor="ctr"/>
            <a:lstStyle/>
            <a:p>
              <a:endParaRPr lang="zh-CN" altLang="en-US"/>
            </a:p>
          </p:txBody>
        </p:sp>
        <p:sp>
          <p:nvSpPr>
            <p:cNvPr id="917" name="任意多边形: 形状 916">
              <a:extLst>
                <a:ext uri="{FF2B5EF4-FFF2-40B4-BE49-F238E27FC236}">
                  <a16:creationId xmlns:a16="http://schemas.microsoft.com/office/drawing/2014/main" id="{69C77BEF-9B29-0D57-3574-CA7436FA5CDF}"/>
                </a:ext>
              </a:extLst>
            </p:cNvPr>
            <p:cNvSpPr/>
            <p:nvPr/>
          </p:nvSpPr>
          <p:spPr>
            <a:xfrm>
              <a:off x="6781849" y="2424550"/>
              <a:ext cx="8876" cy="10552"/>
            </a:xfrm>
            <a:custGeom>
              <a:avLst/>
              <a:gdLst>
                <a:gd name="connsiteX0" fmla="*/ -40 w 8876"/>
                <a:gd name="connsiteY0" fmla="*/ 13055 h 10552"/>
                <a:gd name="connsiteX1" fmla="*/ 514 w 8876"/>
                <a:gd name="connsiteY1" fmla="*/ 13610 h 10552"/>
                <a:gd name="connsiteX2" fmla="*/ 8281 w 8876"/>
                <a:gd name="connsiteY2" fmla="*/ 13610 h 10552"/>
                <a:gd name="connsiteX3" fmla="*/ 8836 w 8876"/>
                <a:gd name="connsiteY3" fmla="*/ 13055 h 10552"/>
                <a:gd name="connsiteX4" fmla="*/ 8836 w 8876"/>
                <a:gd name="connsiteY4" fmla="*/ 3613 h 10552"/>
                <a:gd name="connsiteX5" fmla="*/ 8281 w 8876"/>
                <a:gd name="connsiteY5" fmla="*/ 3058 h 10552"/>
                <a:gd name="connsiteX6" fmla="*/ 514 w 8876"/>
                <a:gd name="connsiteY6" fmla="*/ 3058 h 10552"/>
                <a:gd name="connsiteX7" fmla="*/ -40 w 8876"/>
                <a:gd name="connsiteY7" fmla="*/ 3613 h 10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76" h="10552">
                  <a:moveTo>
                    <a:pt x="-40" y="13055"/>
                  </a:moveTo>
                  <a:cubicBezTo>
                    <a:pt x="-40" y="13362"/>
                    <a:pt x="207" y="13610"/>
                    <a:pt x="514" y="13610"/>
                  </a:cubicBezTo>
                  <a:lnTo>
                    <a:pt x="8281" y="13610"/>
                  </a:lnTo>
                  <a:cubicBezTo>
                    <a:pt x="8589" y="13610"/>
                    <a:pt x="8836" y="13362"/>
                    <a:pt x="8836" y="13055"/>
                  </a:cubicBezTo>
                  <a:lnTo>
                    <a:pt x="8836" y="3613"/>
                  </a:lnTo>
                  <a:cubicBezTo>
                    <a:pt x="8836" y="3306"/>
                    <a:pt x="8589" y="3058"/>
                    <a:pt x="8281" y="3058"/>
                  </a:cubicBezTo>
                  <a:lnTo>
                    <a:pt x="514" y="3058"/>
                  </a:lnTo>
                  <a:cubicBezTo>
                    <a:pt x="207" y="3058"/>
                    <a:pt x="-40" y="3306"/>
                    <a:pt x="-40" y="3613"/>
                  </a:cubicBezTo>
                </a:path>
              </a:pathLst>
            </a:custGeom>
            <a:gradFill>
              <a:gsLst>
                <a:gs pos="0">
                  <a:srgbClr val="B3D0E3"/>
                </a:gs>
                <a:gs pos="27000">
                  <a:srgbClr val="C3DAE9"/>
                </a:gs>
                <a:gs pos="71000">
                  <a:srgbClr val="D8E7F1"/>
                </a:gs>
                <a:gs pos="100000">
                  <a:srgbClr val="DFECF4"/>
                </a:gs>
              </a:gsLst>
              <a:lin ang="20896066" scaled="1"/>
            </a:gradFill>
            <a:ln w="1179" cap="flat">
              <a:noFill/>
              <a:prstDash val="solid"/>
              <a:miter/>
            </a:ln>
          </p:spPr>
          <p:txBody>
            <a:bodyPr rtlCol="0" anchor="ctr"/>
            <a:lstStyle/>
            <a:p>
              <a:endParaRPr lang="zh-CN" altLang="en-US"/>
            </a:p>
          </p:txBody>
        </p:sp>
        <p:sp>
          <p:nvSpPr>
            <p:cNvPr id="918" name="任意多边形: 形状 917">
              <a:extLst>
                <a:ext uri="{FF2B5EF4-FFF2-40B4-BE49-F238E27FC236}">
                  <a16:creationId xmlns:a16="http://schemas.microsoft.com/office/drawing/2014/main" id="{438E3755-A4E4-757C-F73C-C82E882FABC5}"/>
                </a:ext>
              </a:extLst>
            </p:cNvPr>
            <p:cNvSpPr/>
            <p:nvPr/>
          </p:nvSpPr>
          <p:spPr>
            <a:xfrm>
              <a:off x="6783855" y="2424562"/>
              <a:ext cx="6870" cy="10540"/>
            </a:xfrm>
            <a:custGeom>
              <a:avLst/>
              <a:gdLst>
                <a:gd name="connsiteX0" fmla="*/ 6315 w 6870"/>
                <a:gd name="connsiteY0" fmla="*/ 0 h 10540"/>
                <a:gd name="connsiteX1" fmla="*/ 6870 w 6870"/>
                <a:gd name="connsiteY1" fmla="*/ 0 h 10540"/>
                <a:gd name="connsiteX2" fmla="*/ 6870 w 6870"/>
                <a:gd name="connsiteY2" fmla="*/ 10540 h 10540"/>
                <a:gd name="connsiteX3" fmla="*/ 6315 w 6870"/>
                <a:gd name="connsiteY3" fmla="*/ 10540 h 10540"/>
                <a:gd name="connsiteX4" fmla="*/ 555 w 6870"/>
                <a:gd name="connsiteY4" fmla="*/ 10540 h 10540"/>
                <a:gd name="connsiteX5" fmla="*/ 0 w 6870"/>
                <a:gd name="connsiteY5" fmla="*/ 10540 h 10540"/>
                <a:gd name="connsiteX6" fmla="*/ 0 w 6870"/>
                <a:gd name="connsiteY6" fmla="*/ 0 h 10540"/>
                <a:gd name="connsiteX7" fmla="*/ 555 w 6870"/>
                <a:gd name="connsiteY7" fmla="*/ 0 h 10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70" h="10540">
                  <a:moveTo>
                    <a:pt x="6315" y="0"/>
                  </a:moveTo>
                  <a:cubicBezTo>
                    <a:pt x="6622" y="0"/>
                    <a:pt x="6870" y="0"/>
                    <a:pt x="6870" y="0"/>
                  </a:cubicBezTo>
                  <a:lnTo>
                    <a:pt x="6870" y="10540"/>
                  </a:lnTo>
                  <a:cubicBezTo>
                    <a:pt x="6870" y="10540"/>
                    <a:pt x="6622" y="10540"/>
                    <a:pt x="6315" y="10540"/>
                  </a:cubicBezTo>
                  <a:lnTo>
                    <a:pt x="555" y="10540"/>
                  </a:lnTo>
                  <a:cubicBezTo>
                    <a:pt x="248" y="10540"/>
                    <a:pt x="0" y="10540"/>
                    <a:pt x="0" y="10540"/>
                  </a:cubicBezTo>
                  <a:lnTo>
                    <a:pt x="0" y="0"/>
                  </a:lnTo>
                  <a:cubicBezTo>
                    <a:pt x="0" y="0"/>
                    <a:pt x="248" y="0"/>
                    <a:pt x="555" y="0"/>
                  </a:cubicBezTo>
                  <a:close/>
                </a:path>
              </a:pathLst>
            </a:custGeom>
            <a:solidFill>
              <a:srgbClr val="A3B7C1"/>
            </a:solidFill>
            <a:ln w="1179" cap="flat">
              <a:noFill/>
              <a:prstDash val="solid"/>
              <a:miter/>
            </a:ln>
          </p:spPr>
          <p:txBody>
            <a:bodyPr rtlCol="0" anchor="ctr"/>
            <a:lstStyle/>
            <a:p>
              <a:endParaRPr lang="zh-CN" altLang="en-US"/>
            </a:p>
          </p:txBody>
        </p:sp>
        <p:sp>
          <p:nvSpPr>
            <p:cNvPr id="919" name="任意多边形: 形状 918">
              <a:extLst>
                <a:ext uri="{FF2B5EF4-FFF2-40B4-BE49-F238E27FC236}">
                  <a16:creationId xmlns:a16="http://schemas.microsoft.com/office/drawing/2014/main" id="{F7F8D2D0-E88B-15CF-1D23-1F620D7FE487}"/>
                </a:ext>
              </a:extLst>
            </p:cNvPr>
            <p:cNvSpPr/>
            <p:nvPr/>
          </p:nvSpPr>
          <p:spPr>
            <a:xfrm>
              <a:off x="6767663" y="2355655"/>
              <a:ext cx="23781" cy="34341"/>
            </a:xfrm>
            <a:custGeom>
              <a:avLst/>
              <a:gdLst>
                <a:gd name="connsiteX0" fmla="*/ 2247 w 23781"/>
                <a:gd name="connsiteY0" fmla="*/ 3058 h 34341"/>
                <a:gd name="connsiteX1" fmla="*/ 2247 w 23781"/>
                <a:gd name="connsiteY1" fmla="*/ 35021 h 34341"/>
                <a:gd name="connsiteX2" fmla="*/ 23648 w 23781"/>
                <a:gd name="connsiteY2" fmla="*/ 25047 h 34341"/>
                <a:gd name="connsiteX3" fmla="*/ 17592 w 23781"/>
                <a:gd name="connsiteY3" fmla="*/ 25047 h 34341"/>
                <a:gd name="connsiteX4" fmla="*/ 12210 w 23781"/>
                <a:gd name="connsiteY4" fmla="*/ 4687 h 34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81" h="34341">
                  <a:moveTo>
                    <a:pt x="2247" y="3058"/>
                  </a:moveTo>
                  <a:cubicBezTo>
                    <a:pt x="2247" y="3058"/>
                    <a:pt x="-2900" y="27549"/>
                    <a:pt x="2247" y="35021"/>
                  </a:cubicBezTo>
                  <a:cubicBezTo>
                    <a:pt x="7393" y="42492"/>
                    <a:pt x="25182" y="30465"/>
                    <a:pt x="23648" y="25047"/>
                  </a:cubicBezTo>
                  <a:cubicBezTo>
                    <a:pt x="22114" y="19629"/>
                    <a:pt x="17592" y="25047"/>
                    <a:pt x="17592" y="25047"/>
                  </a:cubicBezTo>
                  <a:cubicBezTo>
                    <a:pt x="17592" y="25047"/>
                    <a:pt x="23861" y="9963"/>
                    <a:pt x="12210" y="4687"/>
                  </a:cubicBezTo>
                </a:path>
              </a:pathLst>
            </a:custGeom>
            <a:solidFill>
              <a:srgbClr val="F9AA8F"/>
            </a:solidFill>
            <a:ln w="1179" cap="flat">
              <a:noFill/>
              <a:prstDash val="solid"/>
              <a:miter/>
            </a:ln>
          </p:spPr>
          <p:txBody>
            <a:bodyPr rtlCol="0" anchor="ctr"/>
            <a:lstStyle/>
            <a:p>
              <a:endParaRPr lang="zh-CN" altLang="en-US"/>
            </a:p>
          </p:txBody>
        </p:sp>
      </p:grpSp>
      <p:grpSp>
        <p:nvGrpSpPr>
          <p:cNvPr id="920" name="组合 919">
            <a:extLst>
              <a:ext uri="{FF2B5EF4-FFF2-40B4-BE49-F238E27FC236}">
                <a16:creationId xmlns:a16="http://schemas.microsoft.com/office/drawing/2014/main" id="{13994D29-D430-6EA0-4652-C4817F38F330}"/>
              </a:ext>
            </a:extLst>
          </p:cNvPr>
          <p:cNvGrpSpPr/>
          <p:nvPr/>
        </p:nvGrpSpPr>
        <p:grpSpPr>
          <a:xfrm flipH="1">
            <a:off x="5819439" y="2528577"/>
            <a:ext cx="591429" cy="955682"/>
            <a:chOff x="6497416" y="2092939"/>
            <a:chExt cx="342922" cy="554122"/>
          </a:xfrm>
          <a:effectLst>
            <a:outerShdw blurRad="50800" dist="38100" dir="8100000" algn="tr" rotWithShape="0">
              <a:prstClr val="black">
                <a:alpha val="30000"/>
              </a:prstClr>
            </a:outerShdw>
          </a:effectLst>
        </p:grpSpPr>
        <p:sp>
          <p:nvSpPr>
            <p:cNvPr id="921" name="任意多边形: 形状 920">
              <a:extLst>
                <a:ext uri="{FF2B5EF4-FFF2-40B4-BE49-F238E27FC236}">
                  <a16:creationId xmlns:a16="http://schemas.microsoft.com/office/drawing/2014/main" id="{3BD53C65-28AE-6E12-25FB-F9030C1EE66A}"/>
                </a:ext>
              </a:extLst>
            </p:cNvPr>
            <p:cNvSpPr/>
            <p:nvPr/>
          </p:nvSpPr>
          <p:spPr>
            <a:xfrm>
              <a:off x="6497416" y="2235306"/>
              <a:ext cx="42599" cy="27769"/>
            </a:xfrm>
            <a:custGeom>
              <a:avLst/>
              <a:gdLst>
                <a:gd name="connsiteX0" fmla="*/ 34320 w 42599"/>
                <a:gd name="connsiteY0" fmla="*/ 9660 h 27769"/>
                <a:gd name="connsiteX1" fmla="*/ 5718 w 42599"/>
                <a:gd name="connsiteY1" fmla="*/ 3758 h 27769"/>
                <a:gd name="connsiteX2" fmla="*/ 13875 w 42599"/>
                <a:gd name="connsiteY2" fmla="*/ 11159 h 27769"/>
                <a:gd name="connsiteX3" fmla="*/ 42559 w 42599"/>
                <a:gd name="connsiteY3" fmla="*/ 30823 h 27769"/>
              </a:gdLst>
              <a:ahLst/>
              <a:cxnLst>
                <a:cxn ang="0">
                  <a:pos x="connsiteX0" y="connsiteY0"/>
                </a:cxn>
                <a:cxn ang="0">
                  <a:pos x="connsiteX1" y="connsiteY1"/>
                </a:cxn>
                <a:cxn ang="0">
                  <a:pos x="connsiteX2" y="connsiteY2"/>
                </a:cxn>
                <a:cxn ang="0">
                  <a:pos x="connsiteX3" y="connsiteY3"/>
                </a:cxn>
              </a:cxnLst>
              <a:rect l="l" t="t" r="r" b="b"/>
              <a:pathLst>
                <a:path w="42599" h="27769">
                  <a:moveTo>
                    <a:pt x="34320" y="9660"/>
                  </a:moveTo>
                  <a:cubicBezTo>
                    <a:pt x="34320" y="9660"/>
                    <a:pt x="21548" y="501"/>
                    <a:pt x="5718" y="3758"/>
                  </a:cubicBezTo>
                  <a:cubicBezTo>
                    <a:pt x="-10112" y="7016"/>
                    <a:pt x="11455" y="8964"/>
                    <a:pt x="13875" y="11159"/>
                  </a:cubicBezTo>
                  <a:cubicBezTo>
                    <a:pt x="16295" y="13354"/>
                    <a:pt x="14524" y="31142"/>
                    <a:pt x="42559" y="30823"/>
                  </a:cubicBezTo>
                </a:path>
              </a:pathLst>
            </a:custGeom>
            <a:solidFill>
              <a:srgbClr val="F9AA8F"/>
            </a:solidFill>
            <a:ln w="1179" cap="flat">
              <a:noFill/>
              <a:prstDash val="solid"/>
              <a:miter/>
            </a:ln>
          </p:spPr>
          <p:txBody>
            <a:bodyPr rtlCol="0" anchor="ctr"/>
            <a:lstStyle/>
            <a:p>
              <a:endParaRPr lang="zh-CN" altLang="en-US"/>
            </a:p>
          </p:txBody>
        </p:sp>
        <p:sp>
          <p:nvSpPr>
            <p:cNvPr id="922" name="任意多边形: 形状 921">
              <a:extLst>
                <a:ext uri="{FF2B5EF4-FFF2-40B4-BE49-F238E27FC236}">
                  <a16:creationId xmlns:a16="http://schemas.microsoft.com/office/drawing/2014/main" id="{206826A9-8258-2C6C-E14B-D6EC58477BC5}"/>
                </a:ext>
              </a:extLst>
            </p:cNvPr>
            <p:cNvSpPr/>
            <p:nvPr/>
          </p:nvSpPr>
          <p:spPr>
            <a:xfrm>
              <a:off x="6531540" y="2184392"/>
              <a:ext cx="130093" cy="87688"/>
            </a:xfrm>
            <a:custGeom>
              <a:avLst/>
              <a:gdLst>
                <a:gd name="connsiteX0" fmla="*/ 130054 w 130093"/>
                <a:gd name="connsiteY0" fmla="*/ 3058 h 87688"/>
                <a:gd name="connsiteX1" fmla="*/ 207 w 130093"/>
                <a:gd name="connsiteY1" fmla="*/ 60574 h 87688"/>
                <a:gd name="connsiteX2" fmla="*/ 5484 w 130093"/>
                <a:gd name="connsiteY2" fmla="*/ 80356 h 87688"/>
                <a:gd name="connsiteX3" fmla="*/ 116916 w 130093"/>
                <a:gd name="connsiteY3" fmla="*/ 68482 h 87688"/>
              </a:gdLst>
              <a:ahLst/>
              <a:cxnLst>
                <a:cxn ang="0">
                  <a:pos x="connsiteX0" y="connsiteY0"/>
                </a:cxn>
                <a:cxn ang="0">
                  <a:pos x="connsiteX1" y="connsiteY1"/>
                </a:cxn>
                <a:cxn ang="0">
                  <a:pos x="connsiteX2" y="connsiteY2"/>
                </a:cxn>
                <a:cxn ang="0">
                  <a:pos x="connsiteX3" y="connsiteY3"/>
                </a:cxn>
              </a:cxnLst>
              <a:rect l="l" t="t" r="r" b="b"/>
              <a:pathLst>
                <a:path w="130093" h="87688">
                  <a:moveTo>
                    <a:pt x="130054" y="3058"/>
                  </a:moveTo>
                  <a:cubicBezTo>
                    <a:pt x="130054" y="3058"/>
                    <a:pt x="66795" y="103384"/>
                    <a:pt x="207" y="60574"/>
                  </a:cubicBezTo>
                  <a:cubicBezTo>
                    <a:pt x="207" y="60574"/>
                    <a:pt x="-1776" y="76402"/>
                    <a:pt x="5484" y="80356"/>
                  </a:cubicBezTo>
                  <a:cubicBezTo>
                    <a:pt x="12743" y="84310"/>
                    <a:pt x="68117" y="107385"/>
                    <a:pt x="116916" y="68482"/>
                  </a:cubicBezTo>
                </a:path>
              </a:pathLst>
            </a:custGeom>
            <a:solidFill>
              <a:srgbClr val="232262"/>
            </a:solidFill>
            <a:ln w="1179" cap="flat">
              <a:noFill/>
              <a:prstDash val="solid"/>
              <a:miter/>
            </a:ln>
          </p:spPr>
          <p:txBody>
            <a:bodyPr rtlCol="0" anchor="ctr"/>
            <a:lstStyle/>
            <a:p>
              <a:endParaRPr lang="zh-CN" altLang="en-US"/>
            </a:p>
          </p:txBody>
        </p:sp>
        <p:sp>
          <p:nvSpPr>
            <p:cNvPr id="923" name="任意多边形: 形状 922">
              <a:extLst>
                <a:ext uri="{FF2B5EF4-FFF2-40B4-BE49-F238E27FC236}">
                  <a16:creationId xmlns:a16="http://schemas.microsoft.com/office/drawing/2014/main" id="{D7B7988E-DADC-690B-9E06-7EE7E64FCD46}"/>
                </a:ext>
              </a:extLst>
            </p:cNvPr>
            <p:cNvSpPr/>
            <p:nvPr/>
          </p:nvSpPr>
          <p:spPr>
            <a:xfrm>
              <a:off x="6786582" y="2605196"/>
              <a:ext cx="28896" cy="41865"/>
            </a:xfrm>
            <a:custGeom>
              <a:avLst/>
              <a:gdLst>
                <a:gd name="connsiteX0" fmla="*/ -40 w 28896"/>
                <a:gd name="connsiteY0" fmla="*/ 3058 h 41865"/>
                <a:gd name="connsiteX1" fmla="*/ 15683 w 28896"/>
                <a:gd name="connsiteY1" fmla="*/ 27301 h 41865"/>
                <a:gd name="connsiteX2" fmla="*/ 15305 w 28896"/>
                <a:gd name="connsiteY2" fmla="*/ 31928 h 41865"/>
                <a:gd name="connsiteX3" fmla="*/ 7538 w 28896"/>
                <a:gd name="connsiteY3" fmla="*/ 41076 h 41865"/>
                <a:gd name="connsiteX4" fmla="*/ 7880 w 28896"/>
                <a:gd name="connsiteY4" fmla="*/ 44392 h 41865"/>
                <a:gd name="connsiteX5" fmla="*/ 9321 w 28896"/>
                <a:gd name="connsiteY5" fmla="*/ 44923 h 41865"/>
                <a:gd name="connsiteX6" fmla="*/ 25056 w 28896"/>
                <a:gd name="connsiteY6" fmla="*/ 44923 h 41865"/>
                <a:gd name="connsiteX7" fmla="*/ 28856 w 28896"/>
                <a:gd name="connsiteY7" fmla="*/ 41028 h 41865"/>
                <a:gd name="connsiteX8" fmla="*/ 28597 w 28896"/>
                <a:gd name="connsiteY8" fmla="*/ 39683 h 41865"/>
                <a:gd name="connsiteX9" fmla="*/ 13168 w 28896"/>
                <a:gd name="connsiteY9" fmla="*/ 3093 h 41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896" h="41865">
                  <a:moveTo>
                    <a:pt x="-40" y="3058"/>
                  </a:moveTo>
                  <a:lnTo>
                    <a:pt x="15683" y="27301"/>
                  </a:lnTo>
                  <a:cubicBezTo>
                    <a:pt x="16556" y="28765"/>
                    <a:pt x="16403" y="30630"/>
                    <a:pt x="15305" y="31928"/>
                  </a:cubicBezTo>
                  <a:lnTo>
                    <a:pt x="7538" y="41076"/>
                  </a:lnTo>
                  <a:cubicBezTo>
                    <a:pt x="6712" y="42091"/>
                    <a:pt x="6865" y="43578"/>
                    <a:pt x="7880" y="44392"/>
                  </a:cubicBezTo>
                  <a:cubicBezTo>
                    <a:pt x="8293" y="44723"/>
                    <a:pt x="8801" y="44912"/>
                    <a:pt x="9321" y="44923"/>
                  </a:cubicBezTo>
                  <a:lnTo>
                    <a:pt x="25056" y="44923"/>
                  </a:lnTo>
                  <a:cubicBezTo>
                    <a:pt x="27180" y="44900"/>
                    <a:pt x="28880" y="43153"/>
                    <a:pt x="28856" y="41028"/>
                  </a:cubicBezTo>
                  <a:cubicBezTo>
                    <a:pt x="28856" y="40568"/>
                    <a:pt x="28762" y="40108"/>
                    <a:pt x="28597" y="39683"/>
                  </a:cubicBezTo>
                  <a:lnTo>
                    <a:pt x="13168" y="3093"/>
                  </a:lnTo>
                </a:path>
              </a:pathLst>
            </a:custGeom>
            <a:solidFill>
              <a:srgbClr val="594C43"/>
            </a:solidFill>
            <a:ln w="1179" cap="flat">
              <a:noFill/>
              <a:prstDash val="solid"/>
              <a:miter/>
            </a:ln>
          </p:spPr>
          <p:txBody>
            <a:bodyPr rtlCol="0" anchor="ctr"/>
            <a:lstStyle/>
            <a:p>
              <a:endParaRPr lang="zh-CN" altLang="en-US"/>
            </a:p>
          </p:txBody>
        </p:sp>
        <p:sp>
          <p:nvSpPr>
            <p:cNvPr id="924" name="任意多边形: 形状 923">
              <a:extLst>
                <a:ext uri="{FF2B5EF4-FFF2-40B4-BE49-F238E27FC236}">
                  <a16:creationId xmlns:a16="http://schemas.microsoft.com/office/drawing/2014/main" id="{2155D65B-CA2E-9206-9142-46F3291917D7}"/>
                </a:ext>
              </a:extLst>
            </p:cNvPr>
            <p:cNvSpPr/>
            <p:nvPr/>
          </p:nvSpPr>
          <p:spPr>
            <a:xfrm>
              <a:off x="6645318" y="2605196"/>
              <a:ext cx="23350" cy="41865"/>
            </a:xfrm>
            <a:custGeom>
              <a:avLst/>
              <a:gdLst>
                <a:gd name="connsiteX0" fmla="*/ 9511 w 23350"/>
                <a:gd name="connsiteY0" fmla="*/ 3058 h 41865"/>
                <a:gd name="connsiteX1" fmla="*/ 13395 w 23350"/>
                <a:gd name="connsiteY1" fmla="*/ 27254 h 41865"/>
                <a:gd name="connsiteX2" fmla="*/ 11034 w 23350"/>
                <a:gd name="connsiteY2" fmla="*/ 33533 h 41865"/>
                <a:gd name="connsiteX3" fmla="*/ 505 w 23350"/>
                <a:gd name="connsiteY3" fmla="*/ 42197 h 41865"/>
                <a:gd name="connsiteX4" fmla="*/ 328 w 23350"/>
                <a:gd name="connsiteY4" fmla="*/ 44380 h 41865"/>
                <a:gd name="connsiteX5" fmla="*/ 1485 w 23350"/>
                <a:gd name="connsiteY5" fmla="*/ 44923 h 41865"/>
                <a:gd name="connsiteX6" fmla="*/ 17751 w 23350"/>
                <a:gd name="connsiteY6" fmla="*/ 44923 h 41865"/>
                <a:gd name="connsiteX7" fmla="*/ 23310 w 23350"/>
                <a:gd name="connsiteY7" fmla="*/ 39388 h 41865"/>
                <a:gd name="connsiteX8" fmla="*/ 23299 w 23350"/>
                <a:gd name="connsiteY8" fmla="*/ 39104 h 41865"/>
                <a:gd name="connsiteX9" fmla="*/ 21611 w 23350"/>
                <a:gd name="connsiteY9" fmla="*/ 3058 h 41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50" h="41865">
                  <a:moveTo>
                    <a:pt x="9511" y="3058"/>
                  </a:moveTo>
                  <a:lnTo>
                    <a:pt x="13395" y="27254"/>
                  </a:lnTo>
                  <a:cubicBezTo>
                    <a:pt x="13773" y="29615"/>
                    <a:pt x="12876" y="32011"/>
                    <a:pt x="11034" y="33533"/>
                  </a:cubicBezTo>
                  <a:lnTo>
                    <a:pt x="505" y="42197"/>
                  </a:lnTo>
                  <a:cubicBezTo>
                    <a:pt x="-144" y="42752"/>
                    <a:pt x="-227" y="43719"/>
                    <a:pt x="328" y="44380"/>
                  </a:cubicBezTo>
                  <a:cubicBezTo>
                    <a:pt x="611" y="44723"/>
                    <a:pt x="1036" y="44923"/>
                    <a:pt x="1485" y="44923"/>
                  </a:cubicBezTo>
                  <a:lnTo>
                    <a:pt x="17751" y="44923"/>
                  </a:lnTo>
                  <a:cubicBezTo>
                    <a:pt x="20820" y="44923"/>
                    <a:pt x="23299" y="42445"/>
                    <a:pt x="23310" y="39388"/>
                  </a:cubicBezTo>
                  <a:cubicBezTo>
                    <a:pt x="23310" y="39293"/>
                    <a:pt x="23299" y="39199"/>
                    <a:pt x="23299" y="39104"/>
                  </a:cubicBezTo>
                  <a:lnTo>
                    <a:pt x="21611" y="3058"/>
                  </a:lnTo>
                </a:path>
              </a:pathLst>
            </a:custGeom>
            <a:solidFill>
              <a:srgbClr val="594C43"/>
            </a:solidFill>
            <a:ln w="1179" cap="flat">
              <a:noFill/>
              <a:prstDash val="solid"/>
              <a:miter/>
            </a:ln>
          </p:spPr>
          <p:txBody>
            <a:bodyPr rtlCol="0" anchor="ctr"/>
            <a:lstStyle/>
            <a:p>
              <a:endParaRPr lang="zh-CN" altLang="en-US"/>
            </a:p>
          </p:txBody>
        </p:sp>
        <p:sp>
          <p:nvSpPr>
            <p:cNvPr id="925" name="任意多边形: 形状 924">
              <a:extLst>
                <a:ext uri="{FF2B5EF4-FFF2-40B4-BE49-F238E27FC236}">
                  <a16:creationId xmlns:a16="http://schemas.microsoft.com/office/drawing/2014/main" id="{F6D2E27B-0162-D5C0-F7C9-38159A5CD453}"/>
                </a:ext>
              </a:extLst>
            </p:cNvPr>
            <p:cNvSpPr/>
            <p:nvPr/>
          </p:nvSpPr>
          <p:spPr>
            <a:xfrm>
              <a:off x="6644426" y="2272216"/>
              <a:ext cx="99543" cy="332980"/>
            </a:xfrm>
            <a:custGeom>
              <a:avLst/>
              <a:gdLst>
                <a:gd name="connsiteX0" fmla="*/ 22492 w 99543"/>
                <a:gd name="connsiteY0" fmla="*/ 336039 h 332980"/>
                <a:gd name="connsiteX1" fmla="*/ 63630 w 99543"/>
                <a:gd name="connsiteY1" fmla="*/ 145029 h 332980"/>
                <a:gd name="connsiteX2" fmla="*/ 89410 w 99543"/>
                <a:gd name="connsiteY2" fmla="*/ 46591 h 332980"/>
                <a:gd name="connsiteX3" fmla="*/ 32608 w 99543"/>
                <a:gd name="connsiteY3" fmla="*/ 64485 h 332980"/>
                <a:gd name="connsiteX4" fmla="*/ 10404 w 99543"/>
                <a:gd name="connsiteY4" fmla="*/ 336039 h 332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543" h="332980">
                  <a:moveTo>
                    <a:pt x="22492" y="336039"/>
                  </a:moveTo>
                  <a:cubicBezTo>
                    <a:pt x="24333" y="301290"/>
                    <a:pt x="33553" y="162332"/>
                    <a:pt x="63630" y="145029"/>
                  </a:cubicBezTo>
                  <a:cubicBezTo>
                    <a:pt x="124575" y="109974"/>
                    <a:pt x="89410" y="46591"/>
                    <a:pt x="89410" y="46591"/>
                  </a:cubicBezTo>
                  <a:cubicBezTo>
                    <a:pt x="89410" y="46591"/>
                    <a:pt x="103681" y="-62375"/>
                    <a:pt x="32608" y="64485"/>
                  </a:cubicBezTo>
                  <a:cubicBezTo>
                    <a:pt x="-17737" y="154342"/>
                    <a:pt x="3298" y="296852"/>
                    <a:pt x="10404" y="336039"/>
                  </a:cubicBezTo>
                  <a:close/>
                </a:path>
              </a:pathLst>
            </a:custGeom>
            <a:solidFill>
              <a:srgbClr val="0E1239"/>
            </a:solidFill>
            <a:ln w="1179" cap="flat">
              <a:noFill/>
              <a:prstDash val="solid"/>
              <a:miter/>
            </a:ln>
          </p:spPr>
          <p:txBody>
            <a:bodyPr rtlCol="0" anchor="ctr"/>
            <a:lstStyle/>
            <a:p>
              <a:endParaRPr lang="zh-CN" altLang="en-US"/>
            </a:p>
          </p:txBody>
        </p:sp>
        <p:sp>
          <p:nvSpPr>
            <p:cNvPr id="926" name="任意多边形: 形状 925">
              <a:extLst>
                <a:ext uri="{FF2B5EF4-FFF2-40B4-BE49-F238E27FC236}">
                  <a16:creationId xmlns:a16="http://schemas.microsoft.com/office/drawing/2014/main" id="{6908AE95-F60F-EEB6-DF73-D8084531B37A}"/>
                </a:ext>
              </a:extLst>
            </p:cNvPr>
            <p:cNvSpPr/>
            <p:nvPr/>
          </p:nvSpPr>
          <p:spPr>
            <a:xfrm>
              <a:off x="6684204" y="2305867"/>
              <a:ext cx="115634" cy="299329"/>
            </a:xfrm>
            <a:custGeom>
              <a:avLst/>
              <a:gdLst>
                <a:gd name="connsiteX0" fmla="*/ 102338 w 115634"/>
                <a:gd name="connsiteY0" fmla="*/ 302387 h 299329"/>
                <a:gd name="connsiteX1" fmla="*/ 115594 w 115634"/>
                <a:gd name="connsiteY1" fmla="*/ 302387 h 299329"/>
                <a:gd name="connsiteX2" fmla="*/ 69841 w 115634"/>
                <a:gd name="connsiteY2" fmla="*/ 127607 h 299329"/>
                <a:gd name="connsiteX3" fmla="*/ 62912 w 115634"/>
                <a:gd name="connsiteY3" fmla="*/ 13435 h 299329"/>
                <a:gd name="connsiteX4" fmla="*/ -40 w 115634"/>
                <a:gd name="connsiteY4" fmla="*/ 18416 h 299329"/>
                <a:gd name="connsiteX5" fmla="*/ 7420 w 115634"/>
                <a:gd name="connsiteY5" fmla="*/ 115627 h 299329"/>
                <a:gd name="connsiteX6" fmla="*/ 102338 w 115634"/>
                <a:gd name="connsiteY6" fmla="*/ 302387 h 299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634" h="299329">
                  <a:moveTo>
                    <a:pt x="102338" y="302387"/>
                  </a:moveTo>
                  <a:lnTo>
                    <a:pt x="115594" y="302387"/>
                  </a:lnTo>
                  <a:cubicBezTo>
                    <a:pt x="105194" y="280952"/>
                    <a:pt x="65828" y="194825"/>
                    <a:pt x="69841" y="127607"/>
                  </a:cubicBezTo>
                  <a:cubicBezTo>
                    <a:pt x="71753" y="95549"/>
                    <a:pt x="94122" y="50001"/>
                    <a:pt x="62912" y="13435"/>
                  </a:cubicBezTo>
                  <a:cubicBezTo>
                    <a:pt x="40779" y="-12532"/>
                    <a:pt x="-40" y="18416"/>
                    <a:pt x="-40" y="18416"/>
                  </a:cubicBezTo>
                  <a:cubicBezTo>
                    <a:pt x="-40" y="18416"/>
                    <a:pt x="420" y="70019"/>
                    <a:pt x="7420" y="115627"/>
                  </a:cubicBezTo>
                  <a:cubicBezTo>
                    <a:pt x="14821" y="163830"/>
                    <a:pt x="77372" y="263909"/>
                    <a:pt x="102338" y="302387"/>
                  </a:cubicBezTo>
                  <a:close/>
                </a:path>
              </a:pathLst>
            </a:custGeom>
            <a:solidFill>
              <a:srgbClr val="121245"/>
            </a:solidFill>
            <a:ln w="1179" cap="flat">
              <a:noFill/>
              <a:prstDash val="solid"/>
              <a:miter/>
            </a:ln>
          </p:spPr>
          <p:txBody>
            <a:bodyPr rtlCol="0" anchor="ctr"/>
            <a:lstStyle/>
            <a:p>
              <a:endParaRPr lang="zh-CN" altLang="en-US"/>
            </a:p>
          </p:txBody>
        </p:sp>
        <p:sp>
          <p:nvSpPr>
            <p:cNvPr id="927" name="任意多边形: 形状 926">
              <a:extLst>
                <a:ext uri="{FF2B5EF4-FFF2-40B4-BE49-F238E27FC236}">
                  <a16:creationId xmlns:a16="http://schemas.microsoft.com/office/drawing/2014/main" id="{F0374747-4B5B-DB5A-37AB-1EE11EA095D9}"/>
                </a:ext>
              </a:extLst>
            </p:cNvPr>
            <p:cNvSpPr/>
            <p:nvPr/>
          </p:nvSpPr>
          <p:spPr>
            <a:xfrm>
              <a:off x="6639133" y="2166006"/>
              <a:ext cx="65646" cy="202901"/>
            </a:xfrm>
            <a:custGeom>
              <a:avLst/>
              <a:gdLst>
                <a:gd name="connsiteX0" fmla="*/ 13253 w 65646"/>
                <a:gd name="connsiteY0" fmla="*/ 46738 h 202901"/>
                <a:gd name="connsiteX1" fmla="*/ 1154 w 65646"/>
                <a:gd name="connsiteY1" fmla="*/ 197971 h 202901"/>
                <a:gd name="connsiteX2" fmla="*/ 52408 w 65646"/>
                <a:gd name="connsiteY2" fmla="*/ 188788 h 202901"/>
                <a:gd name="connsiteX3" fmla="*/ 44853 w 65646"/>
                <a:gd name="connsiteY3" fmla="*/ 3255 h 202901"/>
                <a:gd name="connsiteX4" fmla="*/ 13253 w 65646"/>
                <a:gd name="connsiteY4" fmla="*/ 46738 h 2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646" h="202901">
                  <a:moveTo>
                    <a:pt x="13253" y="46738"/>
                  </a:moveTo>
                  <a:cubicBezTo>
                    <a:pt x="-2812" y="83174"/>
                    <a:pt x="-558" y="181482"/>
                    <a:pt x="1154" y="197971"/>
                  </a:cubicBezTo>
                  <a:cubicBezTo>
                    <a:pt x="2866" y="214460"/>
                    <a:pt x="45573" y="202432"/>
                    <a:pt x="52408" y="188788"/>
                  </a:cubicBezTo>
                  <a:cubicBezTo>
                    <a:pt x="59242" y="175143"/>
                    <a:pt x="82072" y="23096"/>
                    <a:pt x="44853" y="3255"/>
                  </a:cubicBezTo>
                  <a:cubicBezTo>
                    <a:pt x="38609" y="-73"/>
                    <a:pt x="16322" y="39762"/>
                    <a:pt x="13253" y="46738"/>
                  </a:cubicBezTo>
                  <a:close/>
                </a:path>
              </a:pathLst>
            </a:custGeom>
            <a:gradFill>
              <a:gsLst>
                <a:gs pos="0">
                  <a:srgbClr val="232262"/>
                </a:gs>
                <a:gs pos="50000">
                  <a:srgbClr val="111131"/>
                </a:gs>
                <a:gs pos="100000">
                  <a:srgbClr val="000000"/>
                </a:gs>
              </a:gsLst>
              <a:lin ang="0" scaled="1"/>
            </a:gradFill>
            <a:ln w="1179" cap="flat">
              <a:noFill/>
              <a:prstDash val="solid"/>
              <a:miter/>
            </a:ln>
          </p:spPr>
          <p:txBody>
            <a:bodyPr rtlCol="0" anchor="ctr"/>
            <a:lstStyle/>
            <a:p>
              <a:endParaRPr lang="zh-CN" altLang="en-US"/>
            </a:p>
          </p:txBody>
        </p:sp>
        <p:sp>
          <p:nvSpPr>
            <p:cNvPr id="928" name="任意多边形: 形状 927">
              <a:extLst>
                <a:ext uri="{FF2B5EF4-FFF2-40B4-BE49-F238E27FC236}">
                  <a16:creationId xmlns:a16="http://schemas.microsoft.com/office/drawing/2014/main" id="{28C4DCF9-EC8B-2970-D729-171F409DF8BA}"/>
                </a:ext>
              </a:extLst>
            </p:cNvPr>
            <p:cNvSpPr/>
            <p:nvPr/>
          </p:nvSpPr>
          <p:spPr>
            <a:xfrm>
              <a:off x="6652421" y="2157086"/>
              <a:ext cx="78489" cy="232007"/>
            </a:xfrm>
            <a:custGeom>
              <a:avLst/>
              <a:gdLst>
                <a:gd name="connsiteX0" fmla="*/ 75984 w 78489"/>
                <a:gd name="connsiteY0" fmla="*/ 58361 h 232007"/>
                <a:gd name="connsiteX1" fmla="*/ 44715 w 78489"/>
                <a:gd name="connsiteY1" fmla="*/ 3618 h 232007"/>
                <a:gd name="connsiteX2" fmla="*/ 13481 w 78489"/>
                <a:gd name="connsiteY2" fmla="*/ 45353 h 232007"/>
                <a:gd name="connsiteX3" fmla="*/ 390 w 78489"/>
                <a:gd name="connsiteY3" fmla="*/ 88305 h 232007"/>
                <a:gd name="connsiteX4" fmla="*/ 8653 w 78489"/>
                <a:gd name="connsiteY4" fmla="*/ 193919 h 232007"/>
                <a:gd name="connsiteX5" fmla="*/ 70578 w 78489"/>
                <a:gd name="connsiteY5" fmla="*/ 203527 h 232007"/>
                <a:gd name="connsiteX6" fmla="*/ 75984 w 78489"/>
                <a:gd name="connsiteY6" fmla="*/ 58361 h 232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489" h="232007">
                  <a:moveTo>
                    <a:pt x="75984" y="58361"/>
                  </a:moveTo>
                  <a:cubicBezTo>
                    <a:pt x="75984" y="58361"/>
                    <a:pt x="58337" y="-3429"/>
                    <a:pt x="44715" y="3618"/>
                  </a:cubicBezTo>
                  <a:cubicBezTo>
                    <a:pt x="24836" y="13910"/>
                    <a:pt x="18227" y="25666"/>
                    <a:pt x="13481" y="45353"/>
                  </a:cubicBezTo>
                  <a:cubicBezTo>
                    <a:pt x="10317" y="58479"/>
                    <a:pt x="-2538" y="70895"/>
                    <a:pt x="390" y="88305"/>
                  </a:cubicBezTo>
                  <a:cubicBezTo>
                    <a:pt x="4923" y="115133"/>
                    <a:pt x="19383" y="164435"/>
                    <a:pt x="8653" y="193919"/>
                  </a:cubicBezTo>
                  <a:cubicBezTo>
                    <a:pt x="-13928" y="256157"/>
                    <a:pt x="70224" y="238015"/>
                    <a:pt x="70578" y="203527"/>
                  </a:cubicBezTo>
                  <a:cubicBezTo>
                    <a:pt x="71581" y="109055"/>
                    <a:pt x="83480" y="90984"/>
                    <a:pt x="75984" y="58361"/>
                  </a:cubicBezTo>
                  <a:close/>
                </a:path>
              </a:pathLst>
            </a:custGeom>
            <a:gradFill>
              <a:gsLst>
                <a:gs pos="0">
                  <a:srgbClr val="B8B8B8"/>
                </a:gs>
                <a:gs pos="97000">
                  <a:srgbClr val="FFF8EC"/>
                </a:gs>
              </a:gsLst>
              <a:lin ang="12603983" scaled="1"/>
            </a:gradFill>
            <a:ln w="1179" cap="flat">
              <a:noFill/>
              <a:prstDash val="solid"/>
              <a:miter/>
            </a:ln>
          </p:spPr>
          <p:txBody>
            <a:bodyPr rtlCol="0" anchor="ctr"/>
            <a:lstStyle/>
            <a:p>
              <a:endParaRPr lang="zh-CN" altLang="en-US"/>
            </a:p>
          </p:txBody>
        </p:sp>
        <p:sp>
          <p:nvSpPr>
            <p:cNvPr id="929" name="任意多边形: 形状 928">
              <a:extLst>
                <a:ext uri="{FF2B5EF4-FFF2-40B4-BE49-F238E27FC236}">
                  <a16:creationId xmlns:a16="http://schemas.microsoft.com/office/drawing/2014/main" id="{39A94A25-8788-5AFD-C2D2-51153A7B568F}"/>
                </a:ext>
              </a:extLst>
            </p:cNvPr>
            <p:cNvSpPr/>
            <p:nvPr/>
          </p:nvSpPr>
          <p:spPr>
            <a:xfrm>
              <a:off x="6652498" y="2235275"/>
              <a:ext cx="1180" cy="767"/>
            </a:xfrm>
            <a:custGeom>
              <a:avLst/>
              <a:gdLst>
                <a:gd name="connsiteX0" fmla="*/ -40 w 1180"/>
                <a:gd name="connsiteY0" fmla="*/ 3058 h 767"/>
                <a:gd name="connsiteX1" fmla="*/ -40 w 1180"/>
                <a:gd name="connsiteY1" fmla="*/ 3825 h 767"/>
              </a:gdLst>
              <a:ahLst/>
              <a:cxnLst>
                <a:cxn ang="0">
                  <a:pos x="connsiteX0" y="connsiteY0"/>
                </a:cxn>
                <a:cxn ang="0">
                  <a:pos x="connsiteX1" y="connsiteY1"/>
                </a:cxn>
              </a:cxnLst>
              <a:rect l="l" t="t" r="r" b="b"/>
              <a:pathLst>
                <a:path w="1180" h="767">
                  <a:moveTo>
                    <a:pt x="-40" y="3058"/>
                  </a:moveTo>
                  <a:cubicBezTo>
                    <a:pt x="-40" y="3317"/>
                    <a:pt x="-40" y="3565"/>
                    <a:pt x="-40" y="3825"/>
                  </a:cubicBezTo>
                  <a:close/>
                </a:path>
              </a:pathLst>
            </a:custGeom>
            <a:gradFill>
              <a:gsLst>
                <a:gs pos="0">
                  <a:srgbClr val="B8B8B8"/>
                </a:gs>
                <a:gs pos="97000">
                  <a:srgbClr val="FFF8EC"/>
                </a:gs>
              </a:gsLst>
              <a:lin ang="4944706" scaled="1"/>
            </a:gradFill>
            <a:ln w="1179" cap="flat">
              <a:noFill/>
              <a:prstDash val="solid"/>
              <a:miter/>
            </a:ln>
          </p:spPr>
          <p:txBody>
            <a:bodyPr rtlCol="0" anchor="ctr"/>
            <a:lstStyle/>
            <a:p>
              <a:endParaRPr lang="zh-CN" altLang="en-US"/>
            </a:p>
          </p:txBody>
        </p:sp>
        <p:sp>
          <p:nvSpPr>
            <p:cNvPr id="930" name="任意多边形: 形状 929">
              <a:extLst>
                <a:ext uri="{FF2B5EF4-FFF2-40B4-BE49-F238E27FC236}">
                  <a16:creationId xmlns:a16="http://schemas.microsoft.com/office/drawing/2014/main" id="{D17C66CF-762F-DDF8-BBC7-CA6C7937FD9D}"/>
                </a:ext>
              </a:extLst>
            </p:cNvPr>
            <p:cNvSpPr/>
            <p:nvPr/>
          </p:nvSpPr>
          <p:spPr>
            <a:xfrm>
              <a:off x="6652604" y="2202017"/>
              <a:ext cx="75016" cy="187077"/>
            </a:xfrm>
            <a:custGeom>
              <a:avLst/>
              <a:gdLst>
                <a:gd name="connsiteX0" fmla="*/ 68696 w 75016"/>
                <a:gd name="connsiteY0" fmla="*/ 9630 h 187077"/>
                <a:gd name="connsiteX1" fmla="*/ 37863 w 75016"/>
                <a:gd name="connsiteY1" fmla="*/ 12923 h 187077"/>
                <a:gd name="connsiteX2" fmla="*/ 9687 w 75016"/>
                <a:gd name="connsiteY2" fmla="*/ 48226 h 187077"/>
                <a:gd name="connsiteX3" fmla="*/ -40 w 75016"/>
                <a:gd name="connsiteY3" fmla="*/ 41522 h 187077"/>
                <a:gd name="connsiteX4" fmla="*/ 207 w 75016"/>
                <a:gd name="connsiteY4" fmla="*/ 43375 h 187077"/>
                <a:gd name="connsiteX5" fmla="*/ 8470 w 75016"/>
                <a:gd name="connsiteY5" fmla="*/ 148989 h 187077"/>
                <a:gd name="connsiteX6" fmla="*/ 70395 w 75016"/>
                <a:gd name="connsiteY6" fmla="*/ 158597 h 187077"/>
                <a:gd name="connsiteX7" fmla="*/ 74976 w 75016"/>
                <a:gd name="connsiteY7" fmla="*/ 75125 h 187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016" h="187077">
                  <a:moveTo>
                    <a:pt x="68696" y="9630"/>
                  </a:moveTo>
                  <a:cubicBezTo>
                    <a:pt x="68696" y="9630"/>
                    <a:pt x="42655" y="-7154"/>
                    <a:pt x="37863" y="12923"/>
                  </a:cubicBezTo>
                  <a:cubicBezTo>
                    <a:pt x="33071" y="33000"/>
                    <a:pt x="22211" y="49217"/>
                    <a:pt x="9687" y="48226"/>
                  </a:cubicBezTo>
                  <a:cubicBezTo>
                    <a:pt x="3147" y="47706"/>
                    <a:pt x="750" y="44484"/>
                    <a:pt x="-40" y="41522"/>
                  </a:cubicBezTo>
                  <a:cubicBezTo>
                    <a:pt x="31" y="42135"/>
                    <a:pt x="113" y="42702"/>
                    <a:pt x="207" y="43375"/>
                  </a:cubicBezTo>
                  <a:cubicBezTo>
                    <a:pt x="4741" y="70203"/>
                    <a:pt x="19201" y="119505"/>
                    <a:pt x="8470" y="148989"/>
                  </a:cubicBezTo>
                  <a:cubicBezTo>
                    <a:pt x="-14111" y="211227"/>
                    <a:pt x="70041" y="193085"/>
                    <a:pt x="70395" y="158597"/>
                  </a:cubicBezTo>
                  <a:cubicBezTo>
                    <a:pt x="70797" y="120166"/>
                    <a:pt x="73004" y="94388"/>
                    <a:pt x="74976" y="75125"/>
                  </a:cubicBezTo>
                  <a:close/>
                </a:path>
              </a:pathLst>
            </a:custGeom>
            <a:gradFill>
              <a:gsLst>
                <a:gs pos="0">
                  <a:srgbClr val="B8B8B8"/>
                </a:gs>
                <a:gs pos="97000">
                  <a:srgbClr val="FFF8EC"/>
                </a:gs>
              </a:gsLst>
              <a:lin ang="4944891" scaled="1"/>
            </a:gradFill>
            <a:ln w="1179" cap="flat">
              <a:noFill/>
              <a:prstDash val="solid"/>
              <a:miter/>
            </a:ln>
          </p:spPr>
          <p:txBody>
            <a:bodyPr rtlCol="0" anchor="ctr"/>
            <a:lstStyle/>
            <a:p>
              <a:endParaRPr lang="zh-CN" altLang="en-US"/>
            </a:p>
          </p:txBody>
        </p:sp>
        <p:sp>
          <p:nvSpPr>
            <p:cNvPr id="931" name="任意多边形: 形状 930">
              <a:extLst>
                <a:ext uri="{FF2B5EF4-FFF2-40B4-BE49-F238E27FC236}">
                  <a16:creationId xmlns:a16="http://schemas.microsoft.com/office/drawing/2014/main" id="{33CBDCFF-2568-70D1-CCD9-3BC3DE6A88AE}"/>
                </a:ext>
              </a:extLst>
            </p:cNvPr>
            <p:cNvSpPr/>
            <p:nvPr/>
          </p:nvSpPr>
          <p:spPr>
            <a:xfrm>
              <a:off x="6655381" y="2153810"/>
              <a:ext cx="36876" cy="61158"/>
            </a:xfrm>
            <a:custGeom>
              <a:avLst/>
              <a:gdLst>
                <a:gd name="connsiteX0" fmla="*/ 19811 w 36876"/>
                <a:gd name="connsiteY0" fmla="*/ 3058 h 61158"/>
                <a:gd name="connsiteX1" fmla="*/ 14818 w 36876"/>
                <a:gd name="connsiteY1" fmla="*/ 21270 h 61158"/>
                <a:gd name="connsiteX2" fmla="*/ 5150 w 36876"/>
                <a:gd name="connsiteY2" fmla="*/ 63974 h 61158"/>
                <a:gd name="connsiteX3" fmla="*/ 24486 w 36876"/>
                <a:gd name="connsiteY3" fmla="*/ 27384 h 61158"/>
                <a:gd name="connsiteX4" fmla="*/ 36290 w 36876"/>
                <a:gd name="connsiteY4" fmla="*/ 7390 h 61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76" h="61158">
                  <a:moveTo>
                    <a:pt x="19811" y="3058"/>
                  </a:moveTo>
                  <a:cubicBezTo>
                    <a:pt x="19811" y="3058"/>
                    <a:pt x="25596" y="10718"/>
                    <a:pt x="14818" y="21270"/>
                  </a:cubicBezTo>
                  <a:cubicBezTo>
                    <a:pt x="4041" y="31822"/>
                    <a:pt x="-6725" y="60952"/>
                    <a:pt x="5150" y="63974"/>
                  </a:cubicBezTo>
                  <a:cubicBezTo>
                    <a:pt x="17025" y="66995"/>
                    <a:pt x="13284" y="41052"/>
                    <a:pt x="24486" y="27384"/>
                  </a:cubicBezTo>
                  <a:cubicBezTo>
                    <a:pt x="35688" y="13716"/>
                    <a:pt x="38108" y="12441"/>
                    <a:pt x="36290" y="7390"/>
                  </a:cubicBezTo>
                </a:path>
              </a:pathLst>
            </a:custGeom>
            <a:solidFill>
              <a:srgbClr val="594C43"/>
            </a:solidFill>
            <a:ln w="1179" cap="flat">
              <a:noFill/>
              <a:prstDash val="solid"/>
              <a:miter/>
            </a:ln>
          </p:spPr>
          <p:txBody>
            <a:bodyPr rtlCol="0" anchor="ctr"/>
            <a:lstStyle/>
            <a:p>
              <a:endParaRPr lang="zh-CN" altLang="en-US"/>
            </a:p>
          </p:txBody>
        </p:sp>
        <p:sp>
          <p:nvSpPr>
            <p:cNvPr id="932" name="任意多边形: 形状 931">
              <a:extLst>
                <a:ext uri="{FF2B5EF4-FFF2-40B4-BE49-F238E27FC236}">
                  <a16:creationId xmlns:a16="http://schemas.microsoft.com/office/drawing/2014/main" id="{987663EF-9950-DD0B-87E7-B3C118BC53EC}"/>
                </a:ext>
              </a:extLst>
            </p:cNvPr>
            <p:cNvSpPr/>
            <p:nvPr/>
          </p:nvSpPr>
          <p:spPr>
            <a:xfrm>
              <a:off x="6655381" y="2153810"/>
              <a:ext cx="36876" cy="61158"/>
            </a:xfrm>
            <a:custGeom>
              <a:avLst/>
              <a:gdLst>
                <a:gd name="connsiteX0" fmla="*/ 19811 w 36876"/>
                <a:gd name="connsiteY0" fmla="*/ 3058 h 61158"/>
                <a:gd name="connsiteX1" fmla="*/ 14818 w 36876"/>
                <a:gd name="connsiteY1" fmla="*/ 21270 h 61158"/>
                <a:gd name="connsiteX2" fmla="*/ 5150 w 36876"/>
                <a:gd name="connsiteY2" fmla="*/ 63974 h 61158"/>
                <a:gd name="connsiteX3" fmla="*/ 24486 w 36876"/>
                <a:gd name="connsiteY3" fmla="*/ 27384 h 61158"/>
                <a:gd name="connsiteX4" fmla="*/ 36290 w 36876"/>
                <a:gd name="connsiteY4" fmla="*/ 7390 h 61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76" h="61158">
                  <a:moveTo>
                    <a:pt x="19811" y="3058"/>
                  </a:moveTo>
                  <a:cubicBezTo>
                    <a:pt x="19811" y="3058"/>
                    <a:pt x="25596" y="10718"/>
                    <a:pt x="14818" y="21270"/>
                  </a:cubicBezTo>
                  <a:cubicBezTo>
                    <a:pt x="4041" y="31822"/>
                    <a:pt x="-6725" y="60952"/>
                    <a:pt x="5150" y="63974"/>
                  </a:cubicBezTo>
                  <a:cubicBezTo>
                    <a:pt x="17025" y="66995"/>
                    <a:pt x="13284" y="41052"/>
                    <a:pt x="24486" y="27384"/>
                  </a:cubicBezTo>
                  <a:cubicBezTo>
                    <a:pt x="35688" y="13716"/>
                    <a:pt x="38108" y="12441"/>
                    <a:pt x="36290" y="7390"/>
                  </a:cubicBezTo>
                </a:path>
              </a:pathLst>
            </a:custGeom>
            <a:gradFill>
              <a:gsLst>
                <a:gs pos="0">
                  <a:srgbClr val="594C43"/>
                </a:gs>
                <a:gs pos="50000">
                  <a:srgbClr val="543B34"/>
                </a:gs>
                <a:gs pos="100000">
                  <a:srgbClr val="4F2A25"/>
                </a:gs>
              </a:gsLst>
              <a:lin ang="0" scaled="1"/>
            </a:gradFill>
            <a:ln w="1179" cap="flat">
              <a:noFill/>
              <a:prstDash val="solid"/>
              <a:miter/>
            </a:ln>
          </p:spPr>
          <p:txBody>
            <a:bodyPr rtlCol="0" anchor="ctr"/>
            <a:lstStyle/>
            <a:p>
              <a:endParaRPr lang="zh-CN" altLang="en-US"/>
            </a:p>
          </p:txBody>
        </p:sp>
        <p:sp>
          <p:nvSpPr>
            <p:cNvPr id="933" name="任意多边形: 形状 932">
              <a:extLst>
                <a:ext uri="{FF2B5EF4-FFF2-40B4-BE49-F238E27FC236}">
                  <a16:creationId xmlns:a16="http://schemas.microsoft.com/office/drawing/2014/main" id="{EB3392AD-CA0B-2320-1306-FE995A0C9A99}"/>
                </a:ext>
              </a:extLst>
            </p:cNvPr>
            <p:cNvSpPr/>
            <p:nvPr/>
          </p:nvSpPr>
          <p:spPr>
            <a:xfrm>
              <a:off x="6658121" y="2104037"/>
              <a:ext cx="64683" cy="104580"/>
            </a:xfrm>
            <a:custGeom>
              <a:avLst/>
              <a:gdLst>
                <a:gd name="connsiteX0" fmla="*/ 55919 w 64683"/>
                <a:gd name="connsiteY0" fmla="*/ 63254 h 104580"/>
                <a:gd name="connsiteX1" fmla="*/ 53936 w 64683"/>
                <a:gd name="connsiteY1" fmla="*/ 42492 h 104580"/>
                <a:gd name="connsiteX2" fmla="*/ 57477 w 64683"/>
                <a:gd name="connsiteY2" fmla="*/ 27502 h 104580"/>
                <a:gd name="connsiteX3" fmla="*/ 30327 w 64683"/>
                <a:gd name="connsiteY3" fmla="*/ 3058 h 104580"/>
                <a:gd name="connsiteX4" fmla="*/ 3862 w 64683"/>
                <a:gd name="connsiteY4" fmla="*/ 21258 h 104580"/>
                <a:gd name="connsiteX5" fmla="*/ 3862 w 64683"/>
                <a:gd name="connsiteY5" fmla="*/ 21258 h 104580"/>
                <a:gd name="connsiteX6" fmla="*/ 26 w 64683"/>
                <a:gd name="connsiteY6" fmla="*/ 38042 h 104580"/>
                <a:gd name="connsiteX7" fmla="*/ 6613 w 64683"/>
                <a:gd name="connsiteY7" fmla="*/ 44286 h 104580"/>
                <a:gd name="connsiteX8" fmla="*/ 8974 w 64683"/>
                <a:gd name="connsiteY8" fmla="*/ 46104 h 104580"/>
                <a:gd name="connsiteX9" fmla="*/ 24614 w 64683"/>
                <a:gd name="connsiteY9" fmla="*/ 57104 h 104580"/>
                <a:gd name="connsiteX10" fmla="*/ 29418 w 64683"/>
                <a:gd name="connsiteY10" fmla="*/ 64281 h 104580"/>
                <a:gd name="connsiteX11" fmla="*/ 24000 w 64683"/>
                <a:gd name="connsiteY11" fmla="*/ 107185 h 104580"/>
                <a:gd name="connsiteX12" fmla="*/ 64643 w 64683"/>
                <a:gd name="connsiteY12" fmla="*/ 73109 h 104580"/>
                <a:gd name="connsiteX13" fmla="*/ 55919 w 64683"/>
                <a:gd name="connsiteY13" fmla="*/ 63254 h 104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4683" h="104580">
                  <a:moveTo>
                    <a:pt x="55919" y="63254"/>
                  </a:moveTo>
                  <a:cubicBezTo>
                    <a:pt x="51150" y="57364"/>
                    <a:pt x="50371" y="49184"/>
                    <a:pt x="53936" y="42492"/>
                  </a:cubicBezTo>
                  <a:cubicBezTo>
                    <a:pt x="56285" y="37842"/>
                    <a:pt x="57501" y="32707"/>
                    <a:pt x="57477" y="27502"/>
                  </a:cubicBezTo>
                  <a:cubicBezTo>
                    <a:pt x="57477" y="10801"/>
                    <a:pt x="45343" y="3058"/>
                    <a:pt x="30327" y="3058"/>
                  </a:cubicBezTo>
                  <a:cubicBezTo>
                    <a:pt x="17343" y="3058"/>
                    <a:pt x="6542" y="8865"/>
                    <a:pt x="3862" y="21258"/>
                  </a:cubicBezTo>
                  <a:lnTo>
                    <a:pt x="3862" y="21258"/>
                  </a:lnTo>
                  <a:cubicBezTo>
                    <a:pt x="3862" y="21258"/>
                    <a:pt x="-635" y="33474"/>
                    <a:pt x="26" y="38042"/>
                  </a:cubicBezTo>
                  <a:cubicBezTo>
                    <a:pt x="498" y="41300"/>
                    <a:pt x="4417" y="43377"/>
                    <a:pt x="6613" y="44286"/>
                  </a:cubicBezTo>
                  <a:cubicBezTo>
                    <a:pt x="7557" y="44652"/>
                    <a:pt x="8372" y="45289"/>
                    <a:pt x="8974" y="46104"/>
                  </a:cubicBezTo>
                  <a:cubicBezTo>
                    <a:pt x="12668" y="51557"/>
                    <a:pt x="18228" y="55475"/>
                    <a:pt x="24614" y="57104"/>
                  </a:cubicBezTo>
                  <a:cubicBezTo>
                    <a:pt x="27802" y="57930"/>
                    <a:pt x="29867" y="61023"/>
                    <a:pt x="29418" y="64281"/>
                  </a:cubicBezTo>
                  <a:lnTo>
                    <a:pt x="24000" y="107185"/>
                  </a:lnTo>
                  <a:cubicBezTo>
                    <a:pt x="28604" y="112933"/>
                    <a:pt x="45401" y="61884"/>
                    <a:pt x="64643" y="73109"/>
                  </a:cubicBezTo>
                  <a:cubicBezTo>
                    <a:pt x="64666" y="73074"/>
                    <a:pt x="60641" y="68907"/>
                    <a:pt x="55919" y="63254"/>
                  </a:cubicBezTo>
                  <a:close/>
                </a:path>
              </a:pathLst>
            </a:custGeom>
            <a:solidFill>
              <a:srgbClr val="F9AA8F"/>
            </a:solidFill>
            <a:ln w="1179" cap="flat">
              <a:noFill/>
              <a:prstDash val="solid"/>
              <a:miter/>
            </a:ln>
          </p:spPr>
          <p:txBody>
            <a:bodyPr rtlCol="0" anchor="ctr"/>
            <a:lstStyle/>
            <a:p>
              <a:endParaRPr lang="zh-CN" altLang="en-US"/>
            </a:p>
          </p:txBody>
        </p:sp>
        <p:sp>
          <p:nvSpPr>
            <p:cNvPr id="934" name="任意多边形: 形状 933">
              <a:extLst>
                <a:ext uri="{FF2B5EF4-FFF2-40B4-BE49-F238E27FC236}">
                  <a16:creationId xmlns:a16="http://schemas.microsoft.com/office/drawing/2014/main" id="{59B42B95-F8DC-5CF9-2D4C-983FA9DE8B18}"/>
                </a:ext>
              </a:extLst>
            </p:cNvPr>
            <p:cNvSpPr/>
            <p:nvPr/>
          </p:nvSpPr>
          <p:spPr>
            <a:xfrm>
              <a:off x="6660347" y="2116265"/>
              <a:ext cx="54807" cy="64014"/>
            </a:xfrm>
            <a:custGeom>
              <a:avLst/>
              <a:gdLst>
                <a:gd name="connsiteX0" fmla="*/ 53220 w 54807"/>
                <a:gd name="connsiteY0" fmla="*/ 50400 h 64014"/>
                <a:gd name="connsiteX1" fmla="*/ 51721 w 54807"/>
                <a:gd name="connsiteY1" fmla="*/ 30264 h 64014"/>
                <a:gd name="connsiteX2" fmla="*/ 54767 w 54807"/>
                <a:gd name="connsiteY2" fmla="*/ 21199 h 64014"/>
                <a:gd name="connsiteX3" fmla="*/ 54696 w 54807"/>
                <a:gd name="connsiteY3" fmla="*/ 19913 h 64014"/>
                <a:gd name="connsiteX4" fmla="*/ 38701 w 54807"/>
                <a:gd name="connsiteY4" fmla="*/ 7885 h 64014"/>
                <a:gd name="connsiteX5" fmla="*/ 9356 w 54807"/>
                <a:gd name="connsiteY5" fmla="*/ 3601 h 64014"/>
                <a:gd name="connsiteX6" fmla="*/ 3878 w 54807"/>
                <a:gd name="connsiteY6" fmla="*/ 3058 h 64014"/>
                <a:gd name="connsiteX7" fmla="*/ 1707 w 54807"/>
                <a:gd name="connsiteY7" fmla="*/ 9030 h 64014"/>
                <a:gd name="connsiteX8" fmla="*/ 1707 w 54807"/>
                <a:gd name="connsiteY8" fmla="*/ 9030 h 64014"/>
                <a:gd name="connsiteX9" fmla="*/ 54 w 54807"/>
                <a:gd name="connsiteY9" fmla="*/ 13988 h 64014"/>
                <a:gd name="connsiteX10" fmla="*/ 4776 w 54807"/>
                <a:gd name="connsiteY10" fmla="*/ 15663 h 64014"/>
                <a:gd name="connsiteX11" fmla="*/ 3595 w 54807"/>
                <a:gd name="connsiteY11" fmla="*/ 26216 h 64014"/>
                <a:gd name="connsiteX12" fmla="*/ -40 w 54807"/>
                <a:gd name="connsiteY12" fmla="*/ 29343 h 64014"/>
                <a:gd name="connsiteX13" fmla="*/ 4445 w 54807"/>
                <a:gd name="connsiteY13" fmla="*/ 32058 h 64014"/>
                <a:gd name="connsiteX14" fmla="*/ 6074 w 54807"/>
                <a:gd name="connsiteY14" fmla="*/ 33108 h 64014"/>
                <a:gd name="connsiteX15" fmla="*/ 6074 w 54807"/>
                <a:gd name="connsiteY15" fmla="*/ 33108 h 64014"/>
                <a:gd name="connsiteX16" fmla="*/ 13428 w 54807"/>
                <a:gd name="connsiteY16" fmla="*/ 18142 h 64014"/>
                <a:gd name="connsiteX17" fmla="*/ 30119 w 54807"/>
                <a:gd name="connsiteY17" fmla="*/ 35611 h 64014"/>
                <a:gd name="connsiteX18" fmla="*/ 20889 w 54807"/>
                <a:gd name="connsiteY18" fmla="*/ 44428 h 64014"/>
                <a:gd name="connsiteX19" fmla="*/ 22411 w 54807"/>
                <a:gd name="connsiteY19" fmla="*/ 44876 h 64014"/>
                <a:gd name="connsiteX20" fmla="*/ 23781 w 54807"/>
                <a:gd name="connsiteY20" fmla="*/ 45407 h 64014"/>
                <a:gd name="connsiteX21" fmla="*/ 28313 w 54807"/>
                <a:gd name="connsiteY21" fmla="*/ 47308 h 64014"/>
                <a:gd name="connsiteX22" fmla="*/ 30674 w 54807"/>
                <a:gd name="connsiteY22" fmla="*/ 59111 h 64014"/>
                <a:gd name="connsiteX23" fmla="*/ 43470 w 54807"/>
                <a:gd name="connsiteY23" fmla="*/ 66983 h 64014"/>
                <a:gd name="connsiteX24" fmla="*/ 48723 w 54807"/>
                <a:gd name="connsiteY24" fmla="*/ 62262 h 6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4807" h="64014">
                  <a:moveTo>
                    <a:pt x="53220" y="50400"/>
                  </a:moveTo>
                  <a:cubicBezTo>
                    <a:pt x="48876" y="44546"/>
                    <a:pt x="48286" y="36697"/>
                    <a:pt x="51721" y="30264"/>
                  </a:cubicBezTo>
                  <a:cubicBezTo>
                    <a:pt x="53185" y="27408"/>
                    <a:pt x="54212" y="24351"/>
                    <a:pt x="54767" y="21199"/>
                  </a:cubicBezTo>
                  <a:lnTo>
                    <a:pt x="54696" y="19913"/>
                  </a:lnTo>
                  <a:lnTo>
                    <a:pt x="38701" y="7885"/>
                  </a:lnTo>
                  <a:lnTo>
                    <a:pt x="9356" y="3601"/>
                  </a:lnTo>
                  <a:lnTo>
                    <a:pt x="3878" y="3058"/>
                  </a:lnTo>
                  <a:cubicBezTo>
                    <a:pt x="2876" y="4934"/>
                    <a:pt x="2144" y="6941"/>
                    <a:pt x="1707" y="9030"/>
                  </a:cubicBezTo>
                  <a:lnTo>
                    <a:pt x="1707" y="9030"/>
                  </a:lnTo>
                  <a:cubicBezTo>
                    <a:pt x="1707" y="9030"/>
                    <a:pt x="927" y="11167"/>
                    <a:pt x="54" y="13988"/>
                  </a:cubicBezTo>
                  <a:cubicBezTo>
                    <a:pt x="1553" y="14719"/>
                    <a:pt x="3147" y="15286"/>
                    <a:pt x="4776" y="15663"/>
                  </a:cubicBezTo>
                  <a:cubicBezTo>
                    <a:pt x="6428" y="15829"/>
                    <a:pt x="2969" y="24233"/>
                    <a:pt x="3595" y="26216"/>
                  </a:cubicBezTo>
                  <a:cubicBezTo>
                    <a:pt x="4221" y="28198"/>
                    <a:pt x="644" y="30040"/>
                    <a:pt x="-40" y="29343"/>
                  </a:cubicBezTo>
                  <a:cubicBezTo>
                    <a:pt x="1293" y="30488"/>
                    <a:pt x="2816" y="31409"/>
                    <a:pt x="4445" y="32058"/>
                  </a:cubicBezTo>
                  <a:cubicBezTo>
                    <a:pt x="5047" y="32306"/>
                    <a:pt x="5602" y="32660"/>
                    <a:pt x="6074" y="33108"/>
                  </a:cubicBezTo>
                  <a:lnTo>
                    <a:pt x="6074" y="33108"/>
                  </a:lnTo>
                  <a:cubicBezTo>
                    <a:pt x="6074" y="33108"/>
                    <a:pt x="3477" y="16325"/>
                    <a:pt x="13428" y="18142"/>
                  </a:cubicBezTo>
                  <a:cubicBezTo>
                    <a:pt x="23379" y="19960"/>
                    <a:pt x="33070" y="26711"/>
                    <a:pt x="30119" y="35611"/>
                  </a:cubicBezTo>
                  <a:cubicBezTo>
                    <a:pt x="27758" y="42693"/>
                    <a:pt x="24536" y="44652"/>
                    <a:pt x="20889" y="44428"/>
                  </a:cubicBezTo>
                  <a:cubicBezTo>
                    <a:pt x="21396" y="44581"/>
                    <a:pt x="21892" y="44746"/>
                    <a:pt x="22411" y="44876"/>
                  </a:cubicBezTo>
                  <a:cubicBezTo>
                    <a:pt x="22883" y="44994"/>
                    <a:pt x="23344" y="45171"/>
                    <a:pt x="23781" y="45407"/>
                  </a:cubicBezTo>
                  <a:cubicBezTo>
                    <a:pt x="25362" y="45844"/>
                    <a:pt x="26885" y="46493"/>
                    <a:pt x="28313" y="47308"/>
                  </a:cubicBezTo>
                  <a:cubicBezTo>
                    <a:pt x="30792" y="49125"/>
                    <a:pt x="32327" y="48358"/>
                    <a:pt x="30674" y="59111"/>
                  </a:cubicBezTo>
                  <a:cubicBezTo>
                    <a:pt x="29494" y="66783"/>
                    <a:pt x="38300" y="67373"/>
                    <a:pt x="43470" y="66983"/>
                  </a:cubicBezTo>
                  <a:cubicBezTo>
                    <a:pt x="45052" y="65225"/>
                    <a:pt x="46811" y="63643"/>
                    <a:pt x="48723" y="62262"/>
                  </a:cubicBezTo>
                  <a:close/>
                </a:path>
              </a:pathLst>
            </a:custGeom>
            <a:gradFill>
              <a:gsLst>
                <a:gs pos="0">
                  <a:srgbClr val="F78E6B"/>
                </a:gs>
                <a:gs pos="50000">
                  <a:srgbClr val="F89C7D"/>
                </a:gs>
                <a:gs pos="100000">
                  <a:srgbClr val="F9AA8F"/>
                </a:gs>
              </a:gsLst>
              <a:lin ang="19087103" scaled="1"/>
            </a:gradFill>
            <a:ln w="1179" cap="flat">
              <a:noFill/>
              <a:prstDash val="solid"/>
              <a:miter/>
            </a:ln>
          </p:spPr>
          <p:txBody>
            <a:bodyPr rtlCol="0" anchor="ctr"/>
            <a:lstStyle/>
            <a:p>
              <a:endParaRPr lang="zh-CN" altLang="en-US"/>
            </a:p>
          </p:txBody>
        </p:sp>
        <p:sp>
          <p:nvSpPr>
            <p:cNvPr id="935" name="任意多边形: 形状 934">
              <a:extLst>
                <a:ext uri="{FF2B5EF4-FFF2-40B4-BE49-F238E27FC236}">
                  <a16:creationId xmlns:a16="http://schemas.microsoft.com/office/drawing/2014/main" id="{D049DE86-19B8-264F-D8F5-C811008BA7F5}"/>
                </a:ext>
              </a:extLst>
            </p:cNvPr>
            <p:cNvSpPr/>
            <p:nvPr/>
          </p:nvSpPr>
          <p:spPr>
            <a:xfrm>
              <a:off x="6677558" y="2161317"/>
              <a:ext cx="47121" cy="50564"/>
            </a:xfrm>
            <a:custGeom>
              <a:avLst/>
              <a:gdLst>
                <a:gd name="connsiteX0" fmla="*/ -40 w 47121"/>
                <a:gd name="connsiteY0" fmla="*/ 53622 h 50564"/>
                <a:gd name="connsiteX1" fmla="*/ 15860 w 47121"/>
                <a:gd name="connsiteY1" fmla="*/ 7944 h 50564"/>
                <a:gd name="connsiteX2" fmla="*/ 45973 w 47121"/>
                <a:gd name="connsiteY2" fmla="*/ 18791 h 50564"/>
                <a:gd name="connsiteX3" fmla="*/ 21727 w 47121"/>
                <a:gd name="connsiteY3" fmla="*/ 47626 h 50564"/>
              </a:gdLst>
              <a:ahLst/>
              <a:cxnLst>
                <a:cxn ang="0">
                  <a:pos x="connsiteX0" y="connsiteY0"/>
                </a:cxn>
                <a:cxn ang="0">
                  <a:pos x="connsiteX1" y="connsiteY1"/>
                </a:cxn>
                <a:cxn ang="0">
                  <a:pos x="connsiteX2" y="connsiteY2"/>
                </a:cxn>
                <a:cxn ang="0">
                  <a:pos x="connsiteX3" y="connsiteY3"/>
                </a:cxn>
              </a:cxnLst>
              <a:rect l="l" t="t" r="r" b="b"/>
              <a:pathLst>
                <a:path w="47121" h="50564">
                  <a:moveTo>
                    <a:pt x="-40" y="53622"/>
                  </a:moveTo>
                  <a:cubicBezTo>
                    <a:pt x="-40" y="53622"/>
                    <a:pt x="4386" y="22544"/>
                    <a:pt x="15860" y="7944"/>
                  </a:cubicBezTo>
                  <a:cubicBezTo>
                    <a:pt x="27168" y="-6420"/>
                    <a:pt x="52689" y="15097"/>
                    <a:pt x="45973" y="18791"/>
                  </a:cubicBezTo>
                  <a:cubicBezTo>
                    <a:pt x="32008" y="26475"/>
                    <a:pt x="21727" y="47626"/>
                    <a:pt x="21727" y="47626"/>
                  </a:cubicBezTo>
                  <a:close/>
                </a:path>
              </a:pathLst>
            </a:custGeom>
            <a:gradFill>
              <a:gsLst>
                <a:gs pos="0">
                  <a:srgbClr val="B8B8B8"/>
                </a:gs>
                <a:gs pos="97000">
                  <a:srgbClr val="FFF8EC"/>
                </a:gs>
              </a:gsLst>
              <a:lin ang="15222656" scaled="1"/>
            </a:gradFill>
            <a:ln w="1179" cap="flat">
              <a:noFill/>
              <a:prstDash val="solid"/>
              <a:miter/>
            </a:ln>
          </p:spPr>
          <p:txBody>
            <a:bodyPr rtlCol="0" anchor="ctr"/>
            <a:lstStyle/>
            <a:p>
              <a:endParaRPr lang="zh-CN" altLang="en-US"/>
            </a:p>
          </p:txBody>
        </p:sp>
        <p:sp>
          <p:nvSpPr>
            <p:cNvPr id="936" name="任意多边形: 形状 935">
              <a:extLst>
                <a:ext uri="{FF2B5EF4-FFF2-40B4-BE49-F238E27FC236}">
                  <a16:creationId xmlns:a16="http://schemas.microsoft.com/office/drawing/2014/main" id="{7954D74C-587C-7997-4ABF-4EA080C58094}"/>
                </a:ext>
              </a:extLst>
            </p:cNvPr>
            <p:cNvSpPr/>
            <p:nvPr/>
          </p:nvSpPr>
          <p:spPr>
            <a:xfrm>
              <a:off x="6675173" y="2174352"/>
              <a:ext cx="86368" cy="203297"/>
            </a:xfrm>
            <a:custGeom>
              <a:avLst/>
              <a:gdLst>
                <a:gd name="connsiteX0" fmla="*/ 67705 w 86368"/>
                <a:gd name="connsiteY0" fmla="*/ 17878 h 203297"/>
                <a:gd name="connsiteX1" fmla="*/ 33473 w 86368"/>
                <a:gd name="connsiteY1" fmla="*/ 10147 h 203297"/>
                <a:gd name="connsiteX2" fmla="*/ 11186 w 86368"/>
                <a:gd name="connsiteY2" fmla="*/ 66294 h 203297"/>
                <a:gd name="connsiteX3" fmla="*/ 2640 w 86368"/>
                <a:gd name="connsiteY3" fmla="*/ 199115 h 203297"/>
                <a:gd name="connsiteX4" fmla="*/ 80453 w 86368"/>
                <a:gd name="connsiteY4" fmla="*/ 158146 h 203297"/>
                <a:gd name="connsiteX5" fmla="*/ 67705 w 86368"/>
                <a:gd name="connsiteY5" fmla="*/ 17878 h 203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368" h="203297">
                  <a:moveTo>
                    <a:pt x="67705" y="17878"/>
                  </a:moveTo>
                  <a:cubicBezTo>
                    <a:pt x="67705" y="17878"/>
                    <a:pt x="43612" y="-9482"/>
                    <a:pt x="33473" y="10147"/>
                  </a:cubicBezTo>
                  <a:cubicBezTo>
                    <a:pt x="28467" y="19885"/>
                    <a:pt x="22081" y="43266"/>
                    <a:pt x="11186" y="66294"/>
                  </a:cubicBezTo>
                  <a:cubicBezTo>
                    <a:pt x="-4927" y="100358"/>
                    <a:pt x="361" y="189578"/>
                    <a:pt x="2640" y="199115"/>
                  </a:cubicBezTo>
                  <a:cubicBezTo>
                    <a:pt x="4918" y="208651"/>
                    <a:pt x="112219" y="218873"/>
                    <a:pt x="80453" y="158146"/>
                  </a:cubicBezTo>
                  <a:cubicBezTo>
                    <a:pt x="50411" y="100618"/>
                    <a:pt x="53280" y="62352"/>
                    <a:pt x="67705" y="17878"/>
                  </a:cubicBezTo>
                  <a:close/>
                </a:path>
              </a:pathLst>
            </a:custGeom>
            <a:solidFill>
              <a:srgbClr val="232262"/>
            </a:solidFill>
            <a:ln w="1179" cap="flat">
              <a:noFill/>
              <a:prstDash val="solid"/>
              <a:miter/>
            </a:ln>
          </p:spPr>
          <p:txBody>
            <a:bodyPr rtlCol="0" anchor="ctr"/>
            <a:lstStyle/>
            <a:p>
              <a:endParaRPr lang="zh-CN" altLang="en-US"/>
            </a:p>
          </p:txBody>
        </p:sp>
        <p:sp>
          <p:nvSpPr>
            <p:cNvPr id="937" name="任意多边形: 形状 936">
              <a:extLst>
                <a:ext uri="{FF2B5EF4-FFF2-40B4-BE49-F238E27FC236}">
                  <a16:creationId xmlns:a16="http://schemas.microsoft.com/office/drawing/2014/main" id="{13E38DBF-CE24-11E1-757B-7BD869E1E9D8}"/>
                </a:ext>
              </a:extLst>
            </p:cNvPr>
            <p:cNvSpPr/>
            <p:nvPr/>
          </p:nvSpPr>
          <p:spPr>
            <a:xfrm>
              <a:off x="6697526" y="2214726"/>
              <a:ext cx="64067" cy="162870"/>
            </a:xfrm>
            <a:custGeom>
              <a:avLst/>
              <a:gdLst>
                <a:gd name="connsiteX0" fmla="*/ 16325 w 64067"/>
                <a:gd name="connsiteY0" fmla="*/ 3058 h 162870"/>
                <a:gd name="connsiteX1" fmla="*/ 9845 w 64067"/>
                <a:gd name="connsiteY1" fmla="*/ 60551 h 162870"/>
                <a:gd name="connsiteX2" fmla="*/ 9845 w 64067"/>
                <a:gd name="connsiteY2" fmla="*/ 135949 h 162870"/>
                <a:gd name="connsiteX3" fmla="*/ 20846 w 64067"/>
                <a:gd name="connsiteY3" fmla="*/ 156109 h 162870"/>
                <a:gd name="connsiteX4" fmla="*/ 17730 w 64067"/>
                <a:gd name="connsiteY4" fmla="*/ 165929 h 162870"/>
                <a:gd name="connsiteX5" fmla="*/ 58159 w 64067"/>
                <a:gd name="connsiteY5" fmla="*/ 117772 h 162870"/>
                <a:gd name="connsiteX6" fmla="*/ 36251 w 64067"/>
                <a:gd name="connsiteY6" fmla="*/ 15262 h 162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67" h="162870">
                  <a:moveTo>
                    <a:pt x="16325" y="3058"/>
                  </a:moveTo>
                  <a:cubicBezTo>
                    <a:pt x="16325" y="3058"/>
                    <a:pt x="201" y="30417"/>
                    <a:pt x="9845" y="60551"/>
                  </a:cubicBezTo>
                  <a:cubicBezTo>
                    <a:pt x="19489" y="90684"/>
                    <a:pt x="32733" y="124960"/>
                    <a:pt x="9845" y="135949"/>
                  </a:cubicBezTo>
                  <a:cubicBezTo>
                    <a:pt x="-13044" y="146938"/>
                    <a:pt x="9455" y="151647"/>
                    <a:pt x="20846" y="156109"/>
                  </a:cubicBezTo>
                  <a:cubicBezTo>
                    <a:pt x="31600" y="160311"/>
                    <a:pt x="19158" y="165374"/>
                    <a:pt x="17730" y="165929"/>
                  </a:cubicBezTo>
                  <a:cubicBezTo>
                    <a:pt x="46060" y="165138"/>
                    <a:pt x="77247" y="154267"/>
                    <a:pt x="58159" y="117772"/>
                  </a:cubicBezTo>
                  <a:cubicBezTo>
                    <a:pt x="36794" y="76934"/>
                    <a:pt x="32049" y="45773"/>
                    <a:pt x="36251" y="15262"/>
                  </a:cubicBezTo>
                  <a:close/>
                </a:path>
              </a:pathLst>
            </a:custGeom>
            <a:gradFill>
              <a:gsLst>
                <a:gs pos="0">
                  <a:srgbClr val="232262"/>
                </a:gs>
                <a:gs pos="50000">
                  <a:srgbClr val="111131"/>
                </a:gs>
                <a:gs pos="100000">
                  <a:srgbClr val="000000"/>
                </a:gs>
              </a:gsLst>
              <a:lin ang="0" scaled="1"/>
            </a:gradFill>
            <a:ln w="1179" cap="flat">
              <a:noFill/>
              <a:prstDash val="solid"/>
              <a:miter/>
            </a:ln>
          </p:spPr>
          <p:txBody>
            <a:bodyPr rtlCol="0" anchor="ctr"/>
            <a:lstStyle/>
            <a:p>
              <a:endParaRPr lang="zh-CN" altLang="en-US"/>
            </a:p>
          </p:txBody>
        </p:sp>
        <p:sp>
          <p:nvSpPr>
            <p:cNvPr id="938" name="任意多边形: 形状 937">
              <a:extLst>
                <a:ext uri="{FF2B5EF4-FFF2-40B4-BE49-F238E27FC236}">
                  <a16:creationId xmlns:a16="http://schemas.microsoft.com/office/drawing/2014/main" id="{47C0F5AF-FB57-616C-5701-9A51282B48DE}"/>
                </a:ext>
              </a:extLst>
            </p:cNvPr>
            <p:cNvSpPr/>
            <p:nvPr/>
          </p:nvSpPr>
          <p:spPr>
            <a:xfrm>
              <a:off x="6713918" y="2176812"/>
              <a:ext cx="71374" cy="180471"/>
            </a:xfrm>
            <a:custGeom>
              <a:avLst/>
              <a:gdLst>
                <a:gd name="connsiteX0" fmla="*/ 17970 w 71374"/>
                <a:gd name="connsiteY0" fmla="*/ 70361 h 180471"/>
                <a:gd name="connsiteX1" fmla="*/ 55992 w 71374"/>
                <a:gd name="connsiteY1" fmla="*/ 181901 h 180471"/>
                <a:gd name="connsiteX2" fmla="*/ 65954 w 71374"/>
                <a:gd name="connsiteY2" fmla="*/ 183529 h 180471"/>
                <a:gd name="connsiteX3" fmla="*/ 66911 w 71374"/>
                <a:gd name="connsiteY3" fmla="*/ 90285 h 180471"/>
                <a:gd name="connsiteX4" fmla="*/ 4844 w 71374"/>
                <a:gd name="connsiteY4" fmla="*/ 3261 h 180471"/>
                <a:gd name="connsiteX5" fmla="*/ 299 w 71374"/>
                <a:gd name="connsiteY5" fmla="*/ 34692 h 180471"/>
                <a:gd name="connsiteX6" fmla="*/ 17970 w 71374"/>
                <a:gd name="connsiteY6" fmla="*/ 70361 h 180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374" h="180471">
                  <a:moveTo>
                    <a:pt x="17970" y="70361"/>
                  </a:moveTo>
                  <a:cubicBezTo>
                    <a:pt x="62390" y="95738"/>
                    <a:pt x="55992" y="181901"/>
                    <a:pt x="55992" y="181901"/>
                  </a:cubicBezTo>
                  <a:lnTo>
                    <a:pt x="65954" y="183529"/>
                  </a:lnTo>
                  <a:cubicBezTo>
                    <a:pt x="71137" y="155049"/>
                    <a:pt x="74454" y="113395"/>
                    <a:pt x="66911" y="90285"/>
                  </a:cubicBezTo>
                  <a:cubicBezTo>
                    <a:pt x="35724" y="-5391"/>
                    <a:pt x="4844" y="3261"/>
                    <a:pt x="4844" y="3261"/>
                  </a:cubicBezTo>
                  <a:lnTo>
                    <a:pt x="299" y="34692"/>
                  </a:lnTo>
                  <a:cubicBezTo>
                    <a:pt x="-1707" y="49080"/>
                    <a:pt x="5304" y="63244"/>
                    <a:pt x="17970" y="70361"/>
                  </a:cubicBezTo>
                  <a:close/>
                </a:path>
              </a:pathLst>
            </a:custGeom>
            <a:solidFill>
              <a:srgbClr val="232262"/>
            </a:solidFill>
            <a:ln w="1179" cap="flat">
              <a:noFill/>
              <a:prstDash val="solid"/>
              <a:miter/>
            </a:ln>
          </p:spPr>
          <p:txBody>
            <a:bodyPr rtlCol="0" anchor="ctr"/>
            <a:lstStyle/>
            <a:p>
              <a:endParaRPr lang="zh-CN" altLang="en-US"/>
            </a:p>
          </p:txBody>
        </p:sp>
        <p:sp>
          <p:nvSpPr>
            <p:cNvPr id="939" name="任意多边形: 形状 938">
              <a:extLst>
                <a:ext uri="{FF2B5EF4-FFF2-40B4-BE49-F238E27FC236}">
                  <a16:creationId xmlns:a16="http://schemas.microsoft.com/office/drawing/2014/main" id="{9C7D2729-1AF7-0896-65C8-98AD75AC76A8}"/>
                </a:ext>
              </a:extLst>
            </p:cNvPr>
            <p:cNvSpPr/>
            <p:nvPr/>
          </p:nvSpPr>
          <p:spPr>
            <a:xfrm>
              <a:off x="6658695" y="2092939"/>
              <a:ext cx="97435" cy="121816"/>
            </a:xfrm>
            <a:custGeom>
              <a:avLst/>
              <a:gdLst>
                <a:gd name="connsiteX0" fmla="*/ 2297 w 97435"/>
                <a:gd name="connsiteY0" fmla="*/ 25357 h 121816"/>
                <a:gd name="connsiteX1" fmla="*/ 916 w 97435"/>
                <a:gd name="connsiteY1" fmla="*/ 27718 h 121816"/>
                <a:gd name="connsiteX2" fmla="*/ 18822 w 97435"/>
                <a:gd name="connsiteY2" fmla="*/ 35803 h 121816"/>
                <a:gd name="connsiteX3" fmla="*/ 39893 w 97435"/>
                <a:gd name="connsiteY3" fmla="*/ 84502 h 121816"/>
                <a:gd name="connsiteX4" fmla="*/ 35679 w 97435"/>
                <a:gd name="connsiteY4" fmla="*/ 124810 h 121816"/>
                <a:gd name="connsiteX5" fmla="*/ 76344 w 97435"/>
                <a:gd name="connsiteY5" fmla="*/ 91844 h 121816"/>
                <a:gd name="connsiteX6" fmla="*/ 96152 w 97435"/>
                <a:gd name="connsiteY6" fmla="*/ 115037 h 121816"/>
                <a:gd name="connsiteX7" fmla="*/ 80086 w 97435"/>
                <a:gd name="connsiteY7" fmla="*/ 66467 h 121816"/>
                <a:gd name="connsiteX8" fmla="*/ 42384 w 97435"/>
                <a:gd name="connsiteY8" fmla="*/ 3498 h 121816"/>
                <a:gd name="connsiteX9" fmla="*/ 2297 w 97435"/>
                <a:gd name="connsiteY9" fmla="*/ 25357 h 121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435" h="121816">
                  <a:moveTo>
                    <a:pt x="2297" y="25357"/>
                  </a:moveTo>
                  <a:cubicBezTo>
                    <a:pt x="1883" y="26160"/>
                    <a:pt x="1399" y="26927"/>
                    <a:pt x="916" y="27718"/>
                  </a:cubicBezTo>
                  <a:cubicBezTo>
                    <a:pt x="-690" y="30184"/>
                    <a:pt x="-2921" y="36700"/>
                    <a:pt x="18822" y="35803"/>
                  </a:cubicBezTo>
                  <a:cubicBezTo>
                    <a:pt x="45571" y="34705"/>
                    <a:pt x="44331" y="74529"/>
                    <a:pt x="39893" y="84502"/>
                  </a:cubicBezTo>
                  <a:cubicBezTo>
                    <a:pt x="35454" y="94476"/>
                    <a:pt x="16509" y="126498"/>
                    <a:pt x="35679" y="124810"/>
                  </a:cubicBezTo>
                  <a:cubicBezTo>
                    <a:pt x="54849" y="123122"/>
                    <a:pt x="62722" y="80418"/>
                    <a:pt x="76344" y="91844"/>
                  </a:cubicBezTo>
                  <a:cubicBezTo>
                    <a:pt x="84265" y="98347"/>
                    <a:pt x="90970" y="106196"/>
                    <a:pt x="96152" y="115037"/>
                  </a:cubicBezTo>
                  <a:cubicBezTo>
                    <a:pt x="96152" y="115037"/>
                    <a:pt x="104037" y="84502"/>
                    <a:pt x="80086" y="66467"/>
                  </a:cubicBezTo>
                  <a:cubicBezTo>
                    <a:pt x="70442" y="59208"/>
                    <a:pt x="71399" y="7676"/>
                    <a:pt x="42384" y="3498"/>
                  </a:cubicBezTo>
                  <a:cubicBezTo>
                    <a:pt x="17358" y="-138"/>
                    <a:pt x="5177" y="19798"/>
                    <a:pt x="2297" y="25357"/>
                  </a:cubicBezTo>
                  <a:close/>
                </a:path>
              </a:pathLst>
            </a:custGeom>
            <a:solidFill>
              <a:srgbClr val="594C43"/>
            </a:solidFill>
            <a:ln w="1179" cap="flat">
              <a:noFill/>
              <a:prstDash val="solid"/>
              <a:miter/>
            </a:ln>
          </p:spPr>
          <p:txBody>
            <a:bodyPr rtlCol="0" anchor="ctr"/>
            <a:lstStyle/>
            <a:p>
              <a:endParaRPr lang="zh-CN" altLang="en-US"/>
            </a:p>
          </p:txBody>
        </p:sp>
        <p:sp>
          <p:nvSpPr>
            <p:cNvPr id="940" name="任意多边形: 形状 939">
              <a:extLst>
                <a:ext uri="{FF2B5EF4-FFF2-40B4-BE49-F238E27FC236}">
                  <a16:creationId xmlns:a16="http://schemas.microsoft.com/office/drawing/2014/main" id="{1E158F25-29DD-4E5A-E16C-17A172469C2D}"/>
                </a:ext>
              </a:extLst>
            </p:cNvPr>
            <p:cNvSpPr/>
            <p:nvPr/>
          </p:nvSpPr>
          <p:spPr>
            <a:xfrm>
              <a:off x="6682150" y="2125788"/>
              <a:ext cx="74014" cy="88895"/>
            </a:xfrm>
            <a:custGeom>
              <a:avLst/>
              <a:gdLst>
                <a:gd name="connsiteX0" fmla="*/ 56679 w 74014"/>
                <a:gd name="connsiteY0" fmla="*/ 33617 h 88895"/>
                <a:gd name="connsiteX1" fmla="*/ 53491 w 74014"/>
                <a:gd name="connsiteY1" fmla="*/ 29038 h 88895"/>
                <a:gd name="connsiteX2" fmla="*/ 53491 w 74014"/>
                <a:gd name="connsiteY2" fmla="*/ 29038 h 88895"/>
                <a:gd name="connsiteX3" fmla="*/ 58650 w 74014"/>
                <a:gd name="connsiteY3" fmla="*/ 51652 h 88895"/>
                <a:gd name="connsiteX4" fmla="*/ 32161 w 74014"/>
                <a:gd name="connsiteY4" fmla="*/ 51652 h 88895"/>
                <a:gd name="connsiteX5" fmla="*/ 22636 w 74014"/>
                <a:gd name="connsiteY5" fmla="*/ 11085 h 88895"/>
                <a:gd name="connsiteX6" fmla="*/ -40 w 74014"/>
                <a:gd name="connsiteY6" fmla="*/ 3189 h 88895"/>
                <a:gd name="connsiteX7" fmla="*/ -40 w 74014"/>
                <a:gd name="connsiteY7" fmla="*/ 3189 h 88895"/>
                <a:gd name="connsiteX8" fmla="*/ 16486 w 74014"/>
                <a:gd name="connsiteY8" fmla="*/ 51582 h 88895"/>
                <a:gd name="connsiteX9" fmla="*/ 12271 w 74014"/>
                <a:gd name="connsiteY9" fmla="*/ 91889 h 88895"/>
                <a:gd name="connsiteX10" fmla="*/ 52937 w 74014"/>
                <a:gd name="connsiteY10" fmla="*/ 58923 h 88895"/>
                <a:gd name="connsiteX11" fmla="*/ 72744 w 74014"/>
                <a:gd name="connsiteY11" fmla="*/ 82116 h 88895"/>
                <a:gd name="connsiteX12" fmla="*/ 56679 w 74014"/>
                <a:gd name="connsiteY12" fmla="*/ 33617 h 88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014" h="88895">
                  <a:moveTo>
                    <a:pt x="56679" y="33617"/>
                  </a:moveTo>
                  <a:cubicBezTo>
                    <a:pt x="55262" y="32366"/>
                    <a:pt x="54176" y="30796"/>
                    <a:pt x="53491" y="29038"/>
                  </a:cubicBezTo>
                  <a:lnTo>
                    <a:pt x="53491" y="29038"/>
                  </a:lnTo>
                  <a:cubicBezTo>
                    <a:pt x="53491" y="29038"/>
                    <a:pt x="65909" y="59431"/>
                    <a:pt x="58650" y="51652"/>
                  </a:cubicBezTo>
                  <a:cubicBezTo>
                    <a:pt x="51390" y="43874"/>
                    <a:pt x="40849" y="48890"/>
                    <a:pt x="32161" y="51652"/>
                  </a:cubicBezTo>
                  <a:cubicBezTo>
                    <a:pt x="23474" y="54414"/>
                    <a:pt x="29966" y="20775"/>
                    <a:pt x="22636" y="11085"/>
                  </a:cubicBezTo>
                  <a:cubicBezTo>
                    <a:pt x="15305" y="1395"/>
                    <a:pt x="-40" y="3189"/>
                    <a:pt x="-40" y="3189"/>
                  </a:cubicBezTo>
                  <a:lnTo>
                    <a:pt x="-40" y="3189"/>
                  </a:lnTo>
                  <a:cubicBezTo>
                    <a:pt x="21998" y="6565"/>
                    <a:pt x="20652" y="42269"/>
                    <a:pt x="16486" y="51582"/>
                  </a:cubicBezTo>
                  <a:cubicBezTo>
                    <a:pt x="12059" y="61567"/>
                    <a:pt x="-6899" y="93577"/>
                    <a:pt x="12271" y="91889"/>
                  </a:cubicBezTo>
                  <a:cubicBezTo>
                    <a:pt x="31441" y="90201"/>
                    <a:pt x="39315" y="47498"/>
                    <a:pt x="52937" y="58923"/>
                  </a:cubicBezTo>
                  <a:cubicBezTo>
                    <a:pt x="60857" y="65427"/>
                    <a:pt x="67562" y="73276"/>
                    <a:pt x="72744" y="82116"/>
                  </a:cubicBezTo>
                  <a:cubicBezTo>
                    <a:pt x="72744" y="82116"/>
                    <a:pt x="80582" y="51617"/>
                    <a:pt x="56679" y="33617"/>
                  </a:cubicBezTo>
                  <a:close/>
                </a:path>
              </a:pathLst>
            </a:custGeom>
            <a:gradFill>
              <a:gsLst>
                <a:gs pos="0">
                  <a:srgbClr val="594C43"/>
                </a:gs>
                <a:gs pos="50000">
                  <a:srgbClr val="543B34"/>
                </a:gs>
                <a:gs pos="100000">
                  <a:srgbClr val="4F2A25"/>
                </a:gs>
              </a:gsLst>
              <a:lin ang="0" scaled="1"/>
            </a:gradFill>
            <a:ln w="1179" cap="flat">
              <a:noFill/>
              <a:prstDash val="solid"/>
              <a:miter/>
            </a:ln>
          </p:spPr>
          <p:txBody>
            <a:bodyPr rtlCol="0" anchor="ctr"/>
            <a:lstStyle/>
            <a:p>
              <a:endParaRPr lang="zh-CN" altLang="en-US"/>
            </a:p>
          </p:txBody>
        </p:sp>
        <p:sp>
          <p:nvSpPr>
            <p:cNvPr id="941" name="任意多边形: 形状 940">
              <a:extLst>
                <a:ext uri="{FF2B5EF4-FFF2-40B4-BE49-F238E27FC236}">
                  <a16:creationId xmlns:a16="http://schemas.microsoft.com/office/drawing/2014/main" id="{A11ED6AA-068B-DE0B-D610-FF3A09660DF6}"/>
                </a:ext>
              </a:extLst>
            </p:cNvPr>
            <p:cNvSpPr/>
            <p:nvPr/>
          </p:nvSpPr>
          <p:spPr>
            <a:xfrm rot="10800000">
              <a:off x="6718767" y="2388326"/>
              <a:ext cx="121571" cy="78419"/>
            </a:xfrm>
            <a:custGeom>
              <a:avLst/>
              <a:gdLst>
                <a:gd name="connsiteX0" fmla="*/ 114709 w 121571"/>
                <a:gd name="connsiteY0" fmla="*/ 3058 h 78419"/>
                <a:gd name="connsiteX1" fmla="*/ 121531 w 121571"/>
                <a:gd name="connsiteY1" fmla="*/ 3058 h 78419"/>
                <a:gd name="connsiteX2" fmla="*/ 121531 w 121571"/>
                <a:gd name="connsiteY2" fmla="*/ 81478 h 78419"/>
                <a:gd name="connsiteX3" fmla="*/ 114709 w 121571"/>
                <a:gd name="connsiteY3" fmla="*/ 81478 h 78419"/>
                <a:gd name="connsiteX4" fmla="*/ 6782 w 121571"/>
                <a:gd name="connsiteY4" fmla="*/ 81478 h 78419"/>
                <a:gd name="connsiteX5" fmla="*/ -40 w 121571"/>
                <a:gd name="connsiteY5" fmla="*/ 81478 h 78419"/>
                <a:gd name="connsiteX6" fmla="*/ -40 w 121571"/>
                <a:gd name="connsiteY6" fmla="*/ 3058 h 78419"/>
                <a:gd name="connsiteX7" fmla="*/ 6782 w 121571"/>
                <a:gd name="connsiteY7" fmla="*/ 3058 h 78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571" h="78419">
                  <a:moveTo>
                    <a:pt x="114709" y="3058"/>
                  </a:moveTo>
                  <a:cubicBezTo>
                    <a:pt x="118477" y="3058"/>
                    <a:pt x="121531" y="3058"/>
                    <a:pt x="121531" y="3058"/>
                  </a:cubicBezTo>
                  <a:lnTo>
                    <a:pt x="121531" y="81478"/>
                  </a:lnTo>
                  <a:cubicBezTo>
                    <a:pt x="121531" y="81478"/>
                    <a:pt x="118477" y="81478"/>
                    <a:pt x="114709" y="81478"/>
                  </a:cubicBezTo>
                  <a:lnTo>
                    <a:pt x="6782" y="81478"/>
                  </a:lnTo>
                  <a:cubicBezTo>
                    <a:pt x="3014" y="81478"/>
                    <a:pt x="-40" y="81478"/>
                    <a:pt x="-40" y="81478"/>
                  </a:cubicBezTo>
                  <a:lnTo>
                    <a:pt x="-40" y="3058"/>
                  </a:lnTo>
                  <a:cubicBezTo>
                    <a:pt x="-40" y="3058"/>
                    <a:pt x="3015" y="3058"/>
                    <a:pt x="6782" y="3058"/>
                  </a:cubicBezTo>
                  <a:close/>
                </a:path>
              </a:pathLst>
            </a:custGeom>
            <a:solidFill>
              <a:srgbClr val="70462A"/>
            </a:solidFill>
            <a:ln w="1179" cap="flat">
              <a:noFill/>
              <a:prstDash val="solid"/>
              <a:miter/>
            </a:ln>
          </p:spPr>
          <p:txBody>
            <a:bodyPr rtlCol="0" anchor="ctr"/>
            <a:lstStyle/>
            <a:p>
              <a:endParaRPr lang="zh-CN" altLang="en-US"/>
            </a:p>
          </p:txBody>
        </p:sp>
        <p:sp>
          <p:nvSpPr>
            <p:cNvPr id="942" name="任意多边形: 形状 941">
              <a:extLst>
                <a:ext uri="{FF2B5EF4-FFF2-40B4-BE49-F238E27FC236}">
                  <a16:creationId xmlns:a16="http://schemas.microsoft.com/office/drawing/2014/main" id="{1BF7554F-4628-E8AC-0AEE-4336421A35F8}"/>
                </a:ext>
              </a:extLst>
            </p:cNvPr>
            <p:cNvSpPr/>
            <p:nvPr/>
          </p:nvSpPr>
          <p:spPr>
            <a:xfrm rot="10800000">
              <a:off x="6718767" y="2388326"/>
              <a:ext cx="121571" cy="78419"/>
            </a:xfrm>
            <a:custGeom>
              <a:avLst/>
              <a:gdLst>
                <a:gd name="connsiteX0" fmla="*/ 114709 w 121571"/>
                <a:gd name="connsiteY0" fmla="*/ 3058 h 78419"/>
                <a:gd name="connsiteX1" fmla="*/ 121531 w 121571"/>
                <a:gd name="connsiteY1" fmla="*/ 3058 h 78419"/>
                <a:gd name="connsiteX2" fmla="*/ 121531 w 121571"/>
                <a:gd name="connsiteY2" fmla="*/ 81478 h 78419"/>
                <a:gd name="connsiteX3" fmla="*/ 114709 w 121571"/>
                <a:gd name="connsiteY3" fmla="*/ 81478 h 78419"/>
                <a:gd name="connsiteX4" fmla="*/ 6782 w 121571"/>
                <a:gd name="connsiteY4" fmla="*/ 81478 h 78419"/>
                <a:gd name="connsiteX5" fmla="*/ -40 w 121571"/>
                <a:gd name="connsiteY5" fmla="*/ 81478 h 78419"/>
                <a:gd name="connsiteX6" fmla="*/ -40 w 121571"/>
                <a:gd name="connsiteY6" fmla="*/ 3058 h 78419"/>
                <a:gd name="connsiteX7" fmla="*/ 6782 w 121571"/>
                <a:gd name="connsiteY7" fmla="*/ 3058 h 78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571" h="78419">
                  <a:moveTo>
                    <a:pt x="114709" y="3058"/>
                  </a:moveTo>
                  <a:cubicBezTo>
                    <a:pt x="118477" y="3058"/>
                    <a:pt x="121531" y="3058"/>
                    <a:pt x="121531" y="3058"/>
                  </a:cubicBezTo>
                  <a:lnTo>
                    <a:pt x="121531" y="81478"/>
                  </a:lnTo>
                  <a:cubicBezTo>
                    <a:pt x="121531" y="81478"/>
                    <a:pt x="118477" y="81478"/>
                    <a:pt x="114709" y="81478"/>
                  </a:cubicBezTo>
                  <a:lnTo>
                    <a:pt x="6782" y="81478"/>
                  </a:lnTo>
                  <a:cubicBezTo>
                    <a:pt x="3014" y="81478"/>
                    <a:pt x="-40" y="81478"/>
                    <a:pt x="-40" y="81478"/>
                  </a:cubicBezTo>
                  <a:lnTo>
                    <a:pt x="-40" y="3058"/>
                  </a:lnTo>
                  <a:cubicBezTo>
                    <a:pt x="-40" y="3058"/>
                    <a:pt x="3015" y="3058"/>
                    <a:pt x="6782" y="3058"/>
                  </a:cubicBezTo>
                  <a:close/>
                </a:path>
              </a:pathLst>
            </a:custGeom>
            <a:gradFill>
              <a:gsLst>
                <a:gs pos="0">
                  <a:srgbClr val="70462A"/>
                </a:gs>
                <a:gs pos="50000">
                  <a:srgbClr val="5F3827"/>
                </a:gs>
                <a:gs pos="100000">
                  <a:srgbClr val="4F2A25"/>
                </a:gs>
              </a:gsLst>
              <a:lin ang="6641424" scaled="1"/>
            </a:gradFill>
            <a:ln w="1179" cap="flat">
              <a:noFill/>
              <a:prstDash val="solid"/>
              <a:miter/>
            </a:ln>
          </p:spPr>
          <p:txBody>
            <a:bodyPr rtlCol="0" anchor="ctr"/>
            <a:lstStyle/>
            <a:p>
              <a:endParaRPr lang="zh-CN" altLang="en-US"/>
            </a:p>
          </p:txBody>
        </p:sp>
        <p:sp>
          <p:nvSpPr>
            <p:cNvPr id="943" name="任意多边形: 形状 942">
              <a:extLst>
                <a:ext uri="{FF2B5EF4-FFF2-40B4-BE49-F238E27FC236}">
                  <a16:creationId xmlns:a16="http://schemas.microsoft.com/office/drawing/2014/main" id="{B20ABA7F-DBE0-E450-AD61-E21726EA42C7}"/>
                </a:ext>
              </a:extLst>
            </p:cNvPr>
            <p:cNvSpPr/>
            <p:nvPr/>
          </p:nvSpPr>
          <p:spPr>
            <a:xfrm>
              <a:off x="6734785" y="2388326"/>
              <a:ext cx="105553" cy="78419"/>
            </a:xfrm>
            <a:custGeom>
              <a:avLst/>
              <a:gdLst>
                <a:gd name="connsiteX0" fmla="*/ 98731 w 105553"/>
                <a:gd name="connsiteY0" fmla="*/ 0 h 78419"/>
                <a:gd name="connsiteX1" fmla="*/ 105553 w 105553"/>
                <a:gd name="connsiteY1" fmla="*/ 0 h 78419"/>
                <a:gd name="connsiteX2" fmla="*/ 105553 w 105553"/>
                <a:gd name="connsiteY2" fmla="*/ 78420 h 78419"/>
                <a:gd name="connsiteX3" fmla="*/ 98731 w 105553"/>
                <a:gd name="connsiteY3" fmla="*/ 78420 h 78419"/>
                <a:gd name="connsiteX4" fmla="*/ 6823 w 105553"/>
                <a:gd name="connsiteY4" fmla="*/ 78420 h 78419"/>
                <a:gd name="connsiteX5" fmla="*/ 0 w 105553"/>
                <a:gd name="connsiteY5" fmla="*/ 78420 h 78419"/>
                <a:gd name="connsiteX6" fmla="*/ 0 w 105553"/>
                <a:gd name="connsiteY6" fmla="*/ 0 h 78419"/>
                <a:gd name="connsiteX7" fmla="*/ 6823 w 105553"/>
                <a:gd name="connsiteY7" fmla="*/ 0 h 78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553" h="78419">
                  <a:moveTo>
                    <a:pt x="98731" y="0"/>
                  </a:moveTo>
                  <a:cubicBezTo>
                    <a:pt x="102499" y="0"/>
                    <a:pt x="105553" y="0"/>
                    <a:pt x="105553" y="0"/>
                  </a:cubicBezTo>
                  <a:lnTo>
                    <a:pt x="105553" y="78420"/>
                  </a:lnTo>
                  <a:cubicBezTo>
                    <a:pt x="105553" y="78420"/>
                    <a:pt x="102498" y="78420"/>
                    <a:pt x="98731" y="78420"/>
                  </a:cubicBezTo>
                  <a:lnTo>
                    <a:pt x="6823" y="78420"/>
                  </a:lnTo>
                  <a:cubicBezTo>
                    <a:pt x="3055" y="78420"/>
                    <a:pt x="0" y="78420"/>
                    <a:pt x="0" y="78420"/>
                  </a:cubicBezTo>
                  <a:lnTo>
                    <a:pt x="0" y="0"/>
                  </a:lnTo>
                  <a:cubicBezTo>
                    <a:pt x="0" y="0"/>
                    <a:pt x="3055" y="0"/>
                    <a:pt x="6823" y="0"/>
                  </a:cubicBezTo>
                  <a:close/>
                </a:path>
              </a:pathLst>
            </a:custGeom>
            <a:solidFill>
              <a:srgbClr val="70462A"/>
            </a:solidFill>
            <a:ln w="1179" cap="flat">
              <a:noFill/>
              <a:prstDash val="solid"/>
              <a:miter/>
            </a:ln>
          </p:spPr>
          <p:txBody>
            <a:bodyPr rtlCol="0" anchor="ctr"/>
            <a:lstStyle/>
            <a:p>
              <a:endParaRPr lang="zh-CN" altLang="en-US"/>
            </a:p>
          </p:txBody>
        </p:sp>
        <p:sp>
          <p:nvSpPr>
            <p:cNvPr id="944" name="任意多边形: 形状 943">
              <a:extLst>
                <a:ext uri="{FF2B5EF4-FFF2-40B4-BE49-F238E27FC236}">
                  <a16:creationId xmlns:a16="http://schemas.microsoft.com/office/drawing/2014/main" id="{00795F3F-4F66-A35A-47B9-D05F0FB045A3}"/>
                </a:ext>
              </a:extLst>
            </p:cNvPr>
            <p:cNvSpPr/>
            <p:nvPr/>
          </p:nvSpPr>
          <p:spPr>
            <a:xfrm>
              <a:off x="6734761" y="2393283"/>
              <a:ext cx="96062" cy="73486"/>
            </a:xfrm>
            <a:custGeom>
              <a:avLst/>
              <a:gdLst>
                <a:gd name="connsiteX0" fmla="*/ 52760 w 96062"/>
                <a:gd name="connsiteY0" fmla="*/ 68282 h 73486"/>
                <a:gd name="connsiteX1" fmla="*/ 52760 w 96062"/>
                <a:gd name="connsiteY1" fmla="*/ 68282 h 73486"/>
                <a:gd name="connsiteX2" fmla="*/ 44556 w 96062"/>
                <a:gd name="connsiteY2" fmla="*/ 76544 h 73486"/>
                <a:gd name="connsiteX3" fmla="*/ 6782 w 96062"/>
                <a:gd name="connsiteY3" fmla="*/ 76544 h 73486"/>
                <a:gd name="connsiteX4" fmla="*/ -40 w 96062"/>
                <a:gd name="connsiteY4" fmla="*/ 69722 h 73486"/>
                <a:gd name="connsiteX5" fmla="*/ -40 w 96062"/>
                <a:gd name="connsiteY5" fmla="*/ 4946 h 73486"/>
                <a:gd name="connsiteX6" fmla="*/ 231 w 96062"/>
                <a:gd name="connsiteY6" fmla="*/ 3058 h 73486"/>
                <a:gd name="connsiteX7" fmla="*/ 96022 w 96062"/>
                <a:gd name="connsiteY7" fmla="*/ 31857 h 73486"/>
                <a:gd name="connsiteX8" fmla="*/ 61519 w 96062"/>
                <a:gd name="connsiteY8" fmla="*/ 52749 h 73486"/>
                <a:gd name="connsiteX9" fmla="*/ 52760 w 96062"/>
                <a:gd name="connsiteY9" fmla="*/ 68282 h 73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6062" h="73486">
                  <a:moveTo>
                    <a:pt x="52760" y="68282"/>
                  </a:moveTo>
                  <a:lnTo>
                    <a:pt x="52760" y="68282"/>
                  </a:lnTo>
                  <a:cubicBezTo>
                    <a:pt x="52760" y="72826"/>
                    <a:pt x="49101" y="76509"/>
                    <a:pt x="44556" y="76544"/>
                  </a:cubicBezTo>
                  <a:lnTo>
                    <a:pt x="6782" y="76544"/>
                  </a:lnTo>
                  <a:cubicBezTo>
                    <a:pt x="3017" y="76544"/>
                    <a:pt x="-40" y="73487"/>
                    <a:pt x="-40" y="69722"/>
                  </a:cubicBezTo>
                  <a:lnTo>
                    <a:pt x="-40" y="4946"/>
                  </a:lnTo>
                  <a:cubicBezTo>
                    <a:pt x="-40" y="4309"/>
                    <a:pt x="54" y="3672"/>
                    <a:pt x="231" y="3058"/>
                  </a:cubicBezTo>
                  <a:lnTo>
                    <a:pt x="96022" y="31857"/>
                  </a:lnTo>
                  <a:lnTo>
                    <a:pt x="61519" y="52749"/>
                  </a:lnTo>
                  <a:cubicBezTo>
                    <a:pt x="56089" y="56054"/>
                    <a:pt x="52771" y="61932"/>
                    <a:pt x="52760" y="68282"/>
                  </a:cubicBezTo>
                  <a:close/>
                </a:path>
              </a:pathLst>
            </a:custGeom>
            <a:gradFill>
              <a:gsLst>
                <a:gs pos="0">
                  <a:srgbClr val="70462A"/>
                </a:gs>
                <a:gs pos="50000">
                  <a:srgbClr val="5F3827"/>
                </a:gs>
                <a:gs pos="100000">
                  <a:srgbClr val="4F2A25"/>
                </a:gs>
              </a:gsLst>
              <a:lin ang="0" scaled="1"/>
            </a:gradFill>
            <a:ln w="1179" cap="flat">
              <a:noFill/>
              <a:prstDash val="solid"/>
              <a:miter/>
            </a:ln>
          </p:spPr>
          <p:txBody>
            <a:bodyPr rtlCol="0" anchor="ctr"/>
            <a:lstStyle/>
            <a:p>
              <a:endParaRPr lang="zh-CN" altLang="en-US"/>
            </a:p>
          </p:txBody>
        </p:sp>
        <p:sp>
          <p:nvSpPr>
            <p:cNvPr id="945" name="任意多边形: 形状 944">
              <a:extLst>
                <a:ext uri="{FF2B5EF4-FFF2-40B4-BE49-F238E27FC236}">
                  <a16:creationId xmlns:a16="http://schemas.microsoft.com/office/drawing/2014/main" id="{69C717FE-4CA0-7997-E66D-179BFE3516E9}"/>
                </a:ext>
              </a:extLst>
            </p:cNvPr>
            <p:cNvSpPr/>
            <p:nvPr/>
          </p:nvSpPr>
          <p:spPr>
            <a:xfrm>
              <a:off x="6718755" y="2388326"/>
              <a:ext cx="121583" cy="41452"/>
            </a:xfrm>
            <a:custGeom>
              <a:avLst/>
              <a:gdLst>
                <a:gd name="connsiteX0" fmla="*/ 6783 w 121583"/>
                <a:gd name="connsiteY0" fmla="*/ 3058 h 41452"/>
                <a:gd name="connsiteX1" fmla="*/ 114732 w 121583"/>
                <a:gd name="connsiteY1" fmla="*/ 3058 h 41452"/>
                <a:gd name="connsiteX2" fmla="*/ 121543 w 121583"/>
                <a:gd name="connsiteY2" fmla="*/ 9868 h 41452"/>
                <a:gd name="connsiteX3" fmla="*/ 121543 w 121583"/>
                <a:gd name="connsiteY3" fmla="*/ 9880 h 41452"/>
                <a:gd name="connsiteX4" fmla="*/ 121543 w 121583"/>
                <a:gd name="connsiteY4" fmla="*/ 33109 h 41452"/>
                <a:gd name="connsiteX5" fmla="*/ 73146 w 121583"/>
                <a:gd name="connsiteY5" fmla="*/ 44510 h 41452"/>
                <a:gd name="connsiteX6" fmla="*/ -40 w 121583"/>
                <a:gd name="connsiteY6" fmla="*/ 25979 h 41452"/>
                <a:gd name="connsiteX7" fmla="*/ -40 w 121583"/>
                <a:gd name="connsiteY7" fmla="*/ 9856 h 41452"/>
                <a:gd name="connsiteX8" fmla="*/ 6783 w 121583"/>
                <a:gd name="connsiteY8" fmla="*/ 3058 h 41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83" h="41452">
                  <a:moveTo>
                    <a:pt x="6783" y="3058"/>
                  </a:moveTo>
                  <a:lnTo>
                    <a:pt x="114732" y="3058"/>
                  </a:lnTo>
                  <a:cubicBezTo>
                    <a:pt x="118498" y="3058"/>
                    <a:pt x="121543" y="6103"/>
                    <a:pt x="121543" y="9868"/>
                  </a:cubicBezTo>
                  <a:cubicBezTo>
                    <a:pt x="121543" y="9868"/>
                    <a:pt x="121543" y="9880"/>
                    <a:pt x="121543" y="9880"/>
                  </a:cubicBezTo>
                  <a:lnTo>
                    <a:pt x="121543" y="33109"/>
                  </a:lnTo>
                  <a:cubicBezTo>
                    <a:pt x="106812" y="38833"/>
                    <a:pt x="93343" y="44510"/>
                    <a:pt x="73146" y="44510"/>
                  </a:cubicBezTo>
                  <a:cubicBezTo>
                    <a:pt x="45548" y="44510"/>
                    <a:pt x="15848" y="35882"/>
                    <a:pt x="-40" y="25979"/>
                  </a:cubicBezTo>
                  <a:lnTo>
                    <a:pt x="-40" y="9856"/>
                  </a:lnTo>
                  <a:cubicBezTo>
                    <a:pt x="-28" y="6091"/>
                    <a:pt x="3017" y="3046"/>
                    <a:pt x="6783" y="3058"/>
                  </a:cubicBezTo>
                  <a:close/>
                </a:path>
              </a:pathLst>
            </a:custGeom>
            <a:solidFill>
              <a:srgbClr val="7C5133"/>
            </a:solidFill>
            <a:ln w="1179" cap="flat">
              <a:noFill/>
              <a:prstDash val="solid"/>
              <a:miter/>
            </a:ln>
          </p:spPr>
          <p:txBody>
            <a:bodyPr rtlCol="0" anchor="ctr"/>
            <a:lstStyle/>
            <a:p>
              <a:endParaRPr lang="zh-CN" altLang="en-US"/>
            </a:p>
          </p:txBody>
        </p:sp>
        <p:sp>
          <p:nvSpPr>
            <p:cNvPr id="946" name="任意多边形: 形状 945">
              <a:extLst>
                <a:ext uri="{FF2B5EF4-FFF2-40B4-BE49-F238E27FC236}">
                  <a16:creationId xmlns:a16="http://schemas.microsoft.com/office/drawing/2014/main" id="{EFD04327-11CD-5F74-3E2A-6219ABC90A6C}"/>
                </a:ext>
              </a:extLst>
            </p:cNvPr>
            <p:cNvSpPr/>
            <p:nvPr/>
          </p:nvSpPr>
          <p:spPr>
            <a:xfrm>
              <a:off x="6718755" y="2388326"/>
              <a:ext cx="121583" cy="41452"/>
            </a:xfrm>
            <a:custGeom>
              <a:avLst/>
              <a:gdLst>
                <a:gd name="connsiteX0" fmla="*/ 6783 w 121583"/>
                <a:gd name="connsiteY0" fmla="*/ 3058 h 41452"/>
                <a:gd name="connsiteX1" fmla="*/ 114732 w 121583"/>
                <a:gd name="connsiteY1" fmla="*/ 3058 h 41452"/>
                <a:gd name="connsiteX2" fmla="*/ 121543 w 121583"/>
                <a:gd name="connsiteY2" fmla="*/ 9868 h 41452"/>
                <a:gd name="connsiteX3" fmla="*/ 121543 w 121583"/>
                <a:gd name="connsiteY3" fmla="*/ 9880 h 41452"/>
                <a:gd name="connsiteX4" fmla="*/ 121543 w 121583"/>
                <a:gd name="connsiteY4" fmla="*/ 33109 h 41452"/>
                <a:gd name="connsiteX5" fmla="*/ 73146 w 121583"/>
                <a:gd name="connsiteY5" fmla="*/ 44510 h 41452"/>
                <a:gd name="connsiteX6" fmla="*/ -40 w 121583"/>
                <a:gd name="connsiteY6" fmla="*/ 25979 h 41452"/>
                <a:gd name="connsiteX7" fmla="*/ -40 w 121583"/>
                <a:gd name="connsiteY7" fmla="*/ 9856 h 41452"/>
                <a:gd name="connsiteX8" fmla="*/ 6783 w 121583"/>
                <a:gd name="connsiteY8" fmla="*/ 3058 h 41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83" h="41452">
                  <a:moveTo>
                    <a:pt x="6783" y="3058"/>
                  </a:moveTo>
                  <a:lnTo>
                    <a:pt x="114732" y="3058"/>
                  </a:lnTo>
                  <a:cubicBezTo>
                    <a:pt x="118498" y="3058"/>
                    <a:pt x="121543" y="6103"/>
                    <a:pt x="121543" y="9868"/>
                  </a:cubicBezTo>
                  <a:cubicBezTo>
                    <a:pt x="121543" y="9868"/>
                    <a:pt x="121543" y="9880"/>
                    <a:pt x="121543" y="9880"/>
                  </a:cubicBezTo>
                  <a:lnTo>
                    <a:pt x="121543" y="33109"/>
                  </a:lnTo>
                  <a:cubicBezTo>
                    <a:pt x="106812" y="38833"/>
                    <a:pt x="93343" y="44510"/>
                    <a:pt x="73146" y="44510"/>
                  </a:cubicBezTo>
                  <a:cubicBezTo>
                    <a:pt x="45548" y="44510"/>
                    <a:pt x="15848" y="35882"/>
                    <a:pt x="-40" y="25979"/>
                  </a:cubicBezTo>
                  <a:lnTo>
                    <a:pt x="-40" y="9856"/>
                  </a:lnTo>
                  <a:cubicBezTo>
                    <a:pt x="-28" y="6091"/>
                    <a:pt x="3017" y="3046"/>
                    <a:pt x="6783" y="3058"/>
                  </a:cubicBezTo>
                  <a:close/>
                </a:path>
              </a:pathLst>
            </a:custGeom>
            <a:gradFill>
              <a:gsLst>
                <a:gs pos="0">
                  <a:srgbClr val="7C5133"/>
                </a:gs>
                <a:gs pos="50000">
                  <a:srgbClr val="3E2819"/>
                </a:gs>
                <a:gs pos="100000">
                  <a:srgbClr val="000000"/>
                </a:gs>
              </a:gsLst>
              <a:lin ang="0" scaled="1"/>
            </a:gradFill>
            <a:ln w="1179" cap="flat">
              <a:noFill/>
              <a:prstDash val="solid"/>
              <a:miter/>
            </a:ln>
          </p:spPr>
          <p:txBody>
            <a:bodyPr rtlCol="0" anchor="ctr"/>
            <a:lstStyle/>
            <a:p>
              <a:endParaRPr lang="zh-CN" altLang="en-US"/>
            </a:p>
          </p:txBody>
        </p:sp>
        <p:sp>
          <p:nvSpPr>
            <p:cNvPr id="947" name="任意多边形: 形状 946">
              <a:extLst>
                <a:ext uri="{FF2B5EF4-FFF2-40B4-BE49-F238E27FC236}">
                  <a16:creationId xmlns:a16="http://schemas.microsoft.com/office/drawing/2014/main" id="{730011D2-FFB7-CB2F-FA0A-8864C4210F6A}"/>
                </a:ext>
              </a:extLst>
            </p:cNvPr>
            <p:cNvSpPr/>
            <p:nvPr/>
          </p:nvSpPr>
          <p:spPr>
            <a:xfrm>
              <a:off x="6762017" y="2370680"/>
              <a:ext cx="39827" cy="37061"/>
            </a:xfrm>
            <a:custGeom>
              <a:avLst/>
              <a:gdLst>
                <a:gd name="connsiteX0" fmla="*/ -40 w 39827"/>
                <a:gd name="connsiteY0" fmla="*/ 37204 h 37061"/>
                <a:gd name="connsiteX1" fmla="*/ -40 w 39827"/>
                <a:gd name="connsiteY1" fmla="*/ 13409 h 37061"/>
                <a:gd name="connsiteX2" fmla="*/ 10312 w 39827"/>
                <a:gd name="connsiteY2" fmla="*/ 3058 h 37061"/>
                <a:gd name="connsiteX3" fmla="*/ 29447 w 39827"/>
                <a:gd name="connsiteY3" fmla="*/ 3058 h 37061"/>
                <a:gd name="connsiteX4" fmla="*/ 39787 w 39827"/>
                <a:gd name="connsiteY4" fmla="*/ 13409 h 37061"/>
                <a:gd name="connsiteX5" fmla="*/ 39787 w 39827"/>
                <a:gd name="connsiteY5" fmla="*/ 37204 h 37061"/>
                <a:gd name="connsiteX6" fmla="*/ 36871 w 39827"/>
                <a:gd name="connsiteY6" fmla="*/ 40120 h 37061"/>
                <a:gd name="connsiteX7" fmla="*/ 2887 w 39827"/>
                <a:gd name="connsiteY7" fmla="*/ 40120 h 37061"/>
                <a:gd name="connsiteX8" fmla="*/ -40 w 39827"/>
                <a:gd name="connsiteY8" fmla="*/ 37204 h 37061"/>
                <a:gd name="connsiteX9" fmla="*/ 35372 w 39827"/>
                <a:gd name="connsiteY9" fmla="*/ 13409 h 37061"/>
                <a:gd name="connsiteX10" fmla="*/ 29411 w 39827"/>
                <a:gd name="connsiteY10" fmla="*/ 7508 h 37061"/>
                <a:gd name="connsiteX11" fmla="*/ 10277 w 39827"/>
                <a:gd name="connsiteY11" fmla="*/ 7508 h 37061"/>
                <a:gd name="connsiteX12" fmla="*/ 4304 w 39827"/>
                <a:gd name="connsiteY12" fmla="*/ 13409 h 37061"/>
                <a:gd name="connsiteX13" fmla="*/ 4304 w 39827"/>
                <a:gd name="connsiteY13" fmla="*/ 35741 h 37061"/>
                <a:gd name="connsiteX14" fmla="*/ 35372 w 39827"/>
                <a:gd name="connsiteY14" fmla="*/ 35741 h 37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827" h="37061">
                  <a:moveTo>
                    <a:pt x="-40" y="37204"/>
                  </a:moveTo>
                  <a:lnTo>
                    <a:pt x="-40" y="13409"/>
                  </a:lnTo>
                  <a:cubicBezTo>
                    <a:pt x="-28" y="7697"/>
                    <a:pt x="4599" y="3070"/>
                    <a:pt x="10312" y="3058"/>
                  </a:cubicBezTo>
                  <a:lnTo>
                    <a:pt x="29447" y="3058"/>
                  </a:lnTo>
                  <a:cubicBezTo>
                    <a:pt x="35160" y="3070"/>
                    <a:pt x="39775" y="7697"/>
                    <a:pt x="39787" y="13409"/>
                  </a:cubicBezTo>
                  <a:lnTo>
                    <a:pt x="39787" y="37204"/>
                  </a:lnTo>
                  <a:cubicBezTo>
                    <a:pt x="39775" y="38809"/>
                    <a:pt x="38477" y="40108"/>
                    <a:pt x="36871" y="40120"/>
                  </a:cubicBezTo>
                  <a:lnTo>
                    <a:pt x="2887" y="40120"/>
                  </a:lnTo>
                  <a:cubicBezTo>
                    <a:pt x="1270" y="40120"/>
                    <a:pt x="-28" y="38821"/>
                    <a:pt x="-40" y="37204"/>
                  </a:cubicBezTo>
                  <a:close/>
                  <a:moveTo>
                    <a:pt x="35372" y="13409"/>
                  </a:moveTo>
                  <a:cubicBezTo>
                    <a:pt x="35337" y="10140"/>
                    <a:pt x="32681" y="7519"/>
                    <a:pt x="29411" y="7508"/>
                  </a:cubicBezTo>
                  <a:lnTo>
                    <a:pt x="10277" y="7508"/>
                  </a:lnTo>
                  <a:cubicBezTo>
                    <a:pt x="7007" y="7508"/>
                    <a:pt x="4339" y="10140"/>
                    <a:pt x="4304" y="13409"/>
                  </a:cubicBezTo>
                  <a:lnTo>
                    <a:pt x="4304" y="35741"/>
                  </a:lnTo>
                  <a:lnTo>
                    <a:pt x="35372" y="35741"/>
                  </a:lnTo>
                  <a:close/>
                </a:path>
              </a:pathLst>
            </a:custGeom>
            <a:solidFill>
              <a:srgbClr val="70462A"/>
            </a:solidFill>
            <a:ln w="1179" cap="flat">
              <a:noFill/>
              <a:prstDash val="solid"/>
              <a:miter/>
            </a:ln>
          </p:spPr>
          <p:txBody>
            <a:bodyPr rtlCol="0" anchor="ctr"/>
            <a:lstStyle/>
            <a:p>
              <a:endParaRPr lang="zh-CN" altLang="en-US"/>
            </a:p>
          </p:txBody>
        </p:sp>
        <p:sp>
          <p:nvSpPr>
            <p:cNvPr id="948" name="任意多边形: 形状 947">
              <a:extLst>
                <a:ext uri="{FF2B5EF4-FFF2-40B4-BE49-F238E27FC236}">
                  <a16:creationId xmlns:a16="http://schemas.microsoft.com/office/drawing/2014/main" id="{6190E4D3-8E28-4E3A-904D-5BECF8A1D0FF}"/>
                </a:ext>
              </a:extLst>
            </p:cNvPr>
            <p:cNvSpPr/>
            <p:nvPr/>
          </p:nvSpPr>
          <p:spPr>
            <a:xfrm rot="10800000">
              <a:off x="6770788" y="2368910"/>
              <a:ext cx="23254" cy="7365"/>
            </a:xfrm>
            <a:custGeom>
              <a:avLst/>
              <a:gdLst>
                <a:gd name="connsiteX0" fmla="*/ 3359 w 23254"/>
                <a:gd name="connsiteY0" fmla="*/ 3058 h 7365"/>
                <a:gd name="connsiteX1" fmla="*/ 20759 w 23254"/>
                <a:gd name="connsiteY1" fmla="*/ 3058 h 7365"/>
                <a:gd name="connsiteX2" fmla="*/ 23214 w 23254"/>
                <a:gd name="connsiteY2" fmla="*/ 5513 h 7365"/>
                <a:gd name="connsiteX3" fmla="*/ 23214 w 23254"/>
                <a:gd name="connsiteY3" fmla="*/ 7968 h 7365"/>
                <a:gd name="connsiteX4" fmla="*/ 20759 w 23254"/>
                <a:gd name="connsiteY4" fmla="*/ 10423 h 7365"/>
                <a:gd name="connsiteX5" fmla="*/ 3359 w 23254"/>
                <a:gd name="connsiteY5" fmla="*/ 10423 h 7365"/>
                <a:gd name="connsiteX6" fmla="*/ -40 w 23254"/>
                <a:gd name="connsiteY6" fmla="*/ 7024 h 7365"/>
                <a:gd name="connsiteX7" fmla="*/ -40 w 23254"/>
                <a:gd name="connsiteY7" fmla="*/ 6493 h 7365"/>
                <a:gd name="connsiteX8" fmla="*/ 3359 w 23254"/>
                <a:gd name="connsiteY8" fmla="*/ 3093 h 7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54" h="7365">
                  <a:moveTo>
                    <a:pt x="3359" y="3058"/>
                  </a:moveTo>
                  <a:lnTo>
                    <a:pt x="20759" y="3058"/>
                  </a:lnTo>
                  <a:cubicBezTo>
                    <a:pt x="22116" y="3058"/>
                    <a:pt x="23214" y="4156"/>
                    <a:pt x="23214" y="5513"/>
                  </a:cubicBezTo>
                  <a:lnTo>
                    <a:pt x="23214" y="7968"/>
                  </a:lnTo>
                  <a:cubicBezTo>
                    <a:pt x="23214" y="9325"/>
                    <a:pt x="22116" y="10423"/>
                    <a:pt x="20759" y="10423"/>
                  </a:cubicBezTo>
                  <a:lnTo>
                    <a:pt x="3359" y="10423"/>
                  </a:lnTo>
                  <a:cubicBezTo>
                    <a:pt x="1482" y="10423"/>
                    <a:pt x="-40" y="8900"/>
                    <a:pt x="-40" y="7024"/>
                  </a:cubicBezTo>
                  <a:lnTo>
                    <a:pt x="-40" y="6493"/>
                  </a:lnTo>
                  <a:cubicBezTo>
                    <a:pt x="-40" y="4616"/>
                    <a:pt x="1482" y="3093"/>
                    <a:pt x="3359" y="3093"/>
                  </a:cubicBezTo>
                  <a:close/>
                </a:path>
              </a:pathLst>
            </a:custGeom>
            <a:solidFill>
              <a:srgbClr val="7C5133"/>
            </a:solidFill>
            <a:ln w="1179" cap="flat">
              <a:noFill/>
              <a:prstDash val="solid"/>
              <a:miter/>
            </a:ln>
          </p:spPr>
          <p:txBody>
            <a:bodyPr rtlCol="0" anchor="ctr"/>
            <a:lstStyle/>
            <a:p>
              <a:endParaRPr lang="zh-CN" altLang="en-US"/>
            </a:p>
          </p:txBody>
        </p:sp>
        <p:sp>
          <p:nvSpPr>
            <p:cNvPr id="949" name="任意多边形: 形状 948">
              <a:extLst>
                <a:ext uri="{FF2B5EF4-FFF2-40B4-BE49-F238E27FC236}">
                  <a16:creationId xmlns:a16="http://schemas.microsoft.com/office/drawing/2014/main" id="{6F02312E-3E94-2B73-87F3-02B8F917FFA9}"/>
                </a:ext>
              </a:extLst>
            </p:cNvPr>
            <p:cNvSpPr/>
            <p:nvPr/>
          </p:nvSpPr>
          <p:spPr>
            <a:xfrm>
              <a:off x="6734785" y="2388326"/>
              <a:ext cx="105553" cy="41452"/>
            </a:xfrm>
            <a:custGeom>
              <a:avLst/>
              <a:gdLst>
                <a:gd name="connsiteX0" fmla="*/ -40 w 105553"/>
                <a:gd name="connsiteY0" fmla="*/ 33781 h 41452"/>
                <a:gd name="connsiteX1" fmla="*/ -40 w 105553"/>
                <a:gd name="connsiteY1" fmla="*/ 9880 h 41452"/>
                <a:gd name="connsiteX2" fmla="*/ 6782 w 105553"/>
                <a:gd name="connsiteY2" fmla="*/ 3058 h 41452"/>
                <a:gd name="connsiteX3" fmla="*/ 98702 w 105553"/>
                <a:gd name="connsiteY3" fmla="*/ 3058 h 41452"/>
                <a:gd name="connsiteX4" fmla="*/ 105513 w 105553"/>
                <a:gd name="connsiteY4" fmla="*/ 9868 h 41452"/>
                <a:gd name="connsiteX5" fmla="*/ 105513 w 105553"/>
                <a:gd name="connsiteY5" fmla="*/ 9880 h 41452"/>
                <a:gd name="connsiteX6" fmla="*/ 105513 w 105553"/>
                <a:gd name="connsiteY6" fmla="*/ 33108 h 41452"/>
                <a:gd name="connsiteX7" fmla="*/ 57116 w 105553"/>
                <a:gd name="connsiteY7" fmla="*/ 44510 h 41452"/>
                <a:gd name="connsiteX8" fmla="*/ -40 w 105553"/>
                <a:gd name="connsiteY8" fmla="*/ 33781 h 41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553" h="41452">
                  <a:moveTo>
                    <a:pt x="-40" y="33781"/>
                  </a:moveTo>
                  <a:lnTo>
                    <a:pt x="-40" y="9880"/>
                  </a:lnTo>
                  <a:cubicBezTo>
                    <a:pt x="-40" y="6115"/>
                    <a:pt x="3017" y="3058"/>
                    <a:pt x="6782" y="3058"/>
                  </a:cubicBezTo>
                  <a:lnTo>
                    <a:pt x="98702" y="3058"/>
                  </a:lnTo>
                  <a:cubicBezTo>
                    <a:pt x="102467" y="3058"/>
                    <a:pt x="105513" y="6103"/>
                    <a:pt x="105513" y="9868"/>
                  </a:cubicBezTo>
                  <a:cubicBezTo>
                    <a:pt x="105513" y="9868"/>
                    <a:pt x="105513" y="9880"/>
                    <a:pt x="105513" y="9880"/>
                  </a:cubicBezTo>
                  <a:lnTo>
                    <a:pt x="105513" y="33108"/>
                  </a:lnTo>
                  <a:cubicBezTo>
                    <a:pt x="90781" y="38833"/>
                    <a:pt x="77313" y="44510"/>
                    <a:pt x="57116" y="44510"/>
                  </a:cubicBezTo>
                  <a:cubicBezTo>
                    <a:pt x="37580" y="44333"/>
                    <a:pt x="18233" y="40698"/>
                    <a:pt x="-40" y="33781"/>
                  </a:cubicBezTo>
                  <a:close/>
                </a:path>
              </a:pathLst>
            </a:custGeom>
            <a:solidFill>
              <a:srgbClr val="7C5133"/>
            </a:solidFill>
            <a:ln w="1179" cap="flat">
              <a:noFill/>
              <a:prstDash val="solid"/>
              <a:miter/>
            </a:ln>
          </p:spPr>
          <p:txBody>
            <a:bodyPr rtlCol="0" anchor="ctr"/>
            <a:lstStyle/>
            <a:p>
              <a:endParaRPr lang="zh-CN" altLang="en-US"/>
            </a:p>
          </p:txBody>
        </p:sp>
        <p:sp>
          <p:nvSpPr>
            <p:cNvPr id="950" name="任意多边形: 形状 949">
              <a:extLst>
                <a:ext uri="{FF2B5EF4-FFF2-40B4-BE49-F238E27FC236}">
                  <a16:creationId xmlns:a16="http://schemas.microsoft.com/office/drawing/2014/main" id="{2582DC76-B543-BA31-2CC0-28B2FABADEF5}"/>
                </a:ext>
              </a:extLst>
            </p:cNvPr>
            <p:cNvSpPr/>
            <p:nvPr/>
          </p:nvSpPr>
          <p:spPr>
            <a:xfrm rot="10800000">
              <a:off x="6781848" y="2424562"/>
              <a:ext cx="8876" cy="10540"/>
            </a:xfrm>
            <a:custGeom>
              <a:avLst/>
              <a:gdLst>
                <a:gd name="connsiteX0" fmla="*/ 8282 w 8876"/>
                <a:gd name="connsiteY0" fmla="*/ 3058 h 10540"/>
                <a:gd name="connsiteX1" fmla="*/ 8837 w 8876"/>
                <a:gd name="connsiteY1" fmla="*/ 3058 h 10540"/>
                <a:gd name="connsiteX2" fmla="*/ 8837 w 8876"/>
                <a:gd name="connsiteY2" fmla="*/ 13598 h 10540"/>
                <a:gd name="connsiteX3" fmla="*/ 8282 w 8876"/>
                <a:gd name="connsiteY3" fmla="*/ 13598 h 10540"/>
                <a:gd name="connsiteX4" fmla="*/ 514 w 8876"/>
                <a:gd name="connsiteY4" fmla="*/ 13598 h 10540"/>
                <a:gd name="connsiteX5" fmla="*/ -41 w 8876"/>
                <a:gd name="connsiteY5" fmla="*/ 13598 h 10540"/>
                <a:gd name="connsiteX6" fmla="*/ -41 w 8876"/>
                <a:gd name="connsiteY6" fmla="*/ 3058 h 10540"/>
                <a:gd name="connsiteX7" fmla="*/ 514 w 8876"/>
                <a:gd name="connsiteY7" fmla="*/ 3058 h 10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76" h="10540">
                  <a:moveTo>
                    <a:pt x="8282" y="3058"/>
                  </a:moveTo>
                  <a:cubicBezTo>
                    <a:pt x="8588" y="3058"/>
                    <a:pt x="8837" y="3058"/>
                    <a:pt x="8837" y="3058"/>
                  </a:cubicBezTo>
                  <a:lnTo>
                    <a:pt x="8837" y="13598"/>
                  </a:lnTo>
                  <a:cubicBezTo>
                    <a:pt x="8837" y="13598"/>
                    <a:pt x="8588" y="13598"/>
                    <a:pt x="8282" y="13598"/>
                  </a:cubicBezTo>
                  <a:lnTo>
                    <a:pt x="514" y="13598"/>
                  </a:lnTo>
                  <a:cubicBezTo>
                    <a:pt x="208" y="13598"/>
                    <a:pt x="-41" y="13598"/>
                    <a:pt x="-41" y="13598"/>
                  </a:cubicBezTo>
                  <a:lnTo>
                    <a:pt x="-41" y="3058"/>
                  </a:lnTo>
                  <a:cubicBezTo>
                    <a:pt x="-41" y="3058"/>
                    <a:pt x="208" y="3058"/>
                    <a:pt x="514" y="3058"/>
                  </a:cubicBezTo>
                  <a:close/>
                </a:path>
              </a:pathLst>
            </a:custGeom>
            <a:solidFill>
              <a:srgbClr val="A3B7C1"/>
            </a:solidFill>
            <a:ln w="1179" cap="flat">
              <a:noFill/>
              <a:prstDash val="solid"/>
              <a:miter/>
            </a:ln>
          </p:spPr>
          <p:txBody>
            <a:bodyPr rtlCol="0" anchor="ctr"/>
            <a:lstStyle/>
            <a:p>
              <a:endParaRPr lang="zh-CN" altLang="en-US"/>
            </a:p>
          </p:txBody>
        </p:sp>
        <p:sp>
          <p:nvSpPr>
            <p:cNvPr id="951" name="任意多边形: 形状 950">
              <a:extLst>
                <a:ext uri="{FF2B5EF4-FFF2-40B4-BE49-F238E27FC236}">
                  <a16:creationId xmlns:a16="http://schemas.microsoft.com/office/drawing/2014/main" id="{C0D4188C-0B97-F2D2-C7FB-099244EA7029}"/>
                </a:ext>
              </a:extLst>
            </p:cNvPr>
            <p:cNvSpPr/>
            <p:nvPr/>
          </p:nvSpPr>
          <p:spPr>
            <a:xfrm>
              <a:off x="6781849" y="2424550"/>
              <a:ext cx="8876" cy="10552"/>
            </a:xfrm>
            <a:custGeom>
              <a:avLst/>
              <a:gdLst>
                <a:gd name="connsiteX0" fmla="*/ -40 w 8876"/>
                <a:gd name="connsiteY0" fmla="*/ 13055 h 10552"/>
                <a:gd name="connsiteX1" fmla="*/ 514 w 8876"/>
                <a:gd name="connsiteY1" fmla="*/ 13610 h 10552"/>
                <a:gd name="connsiteX2" fmla="*/ 8281 w 8876"/>
                <a:gd name="connsiteY2" fmla="*/ 13610 h 10552"/>
                <a:gd name="connsiteX3" fmla="*/ 8836 w 8876"/>
                <a:gd name="connsiteY3" fmla="*/ 13055 h 10552"/>
                <a:gd name="connsiteX4" fmla="*/ 8836 w 8876"/>
                <a:gd name="connsiteY4" fmla="*/ 3613 h 10552"/>
                <a:gd name="connsiteX5" fmla="*/ 8281 w 8876"/>
                <a:gd name="connsiteY5" fmla="*/ 3058 h 10552"/>
                <a:gd name="connsiteX6" fmla="*/ 514 w 8876"/>
                <a:gd name="connsiteY6" fmla="*/ 3058 h 10552"/>
                <a:gd name="connsiteX7" fmla="*/ -40 w 8876"/>
                <a:gd name="connsiteY7" fmla="*/ 3613 h 10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76" h="10552">
                  <a:moveTo>
                    <a:pt x="-40" y="13055"/>
                  </a:moveTo>
                  <a:cubicBezTo>
                    <a:pt x="-40" y="13362"/>
                    <a:pt x="207" y="13610"/>
                    <a:pt x="514" y="13610"/>
                  </a:cubicBezTo>
                  <a:lnTo>
                    <a:pt x="8281" y="13610"/>
                  </a:lnTo>
                  <a:cubicBezTo>
                    <a:pt x="8589" y="13610"/>
                    <a:pt x="8836" y="13362"/>
                    <a:pt x="8836" y="13055"/>
                  </a:cubicBezTo>
                  <a:lnTo>
                    <a:pt x="8836" y="3613"/>
                  </a:lnTo>
                  <a:cubicBezTo>
                    <a:pt x="8836" y="3306"/>
                    <a:pt x="8589" y="3058"/>
                    <a:pt x="8281" y="3058"/>
                  </a:cubicBezTo>
                  <a:lnTo>
                    <a:pt x="514" y="3058"/>
                  </a:lnTo>
                  <a:cubicBezTo>
                    <a:pt x="207" y="3058"/>
                    <a:pt x="-40" y="3306"/>
                    <a:pt x="-40" y="3613"/>
                  </a:cubicBezTo>
                </a:path>
              </a:pathLst>
            </a:custGeom>
            <a:gradFill>
              <a:gsLst>
                <a:gs pos="0">
                  <a:srgbClr val="B3D0E3"/>
                </a:gs>
                <a:gs pos="27000">
                  <a:srgbClr val="C3DAE9"/>
                </a:gs>
                <a:gs pos="71000">
                  <a:srgbClr val="D8E7F1"/>
                </a:gs>
                <a:gs pos="100000">
                  <a:srgbClr val="DFECF4"/>
                </a:gs>
              </a:gsLst>
              <a:lin ang="20896066" scaled="1"/>
            </a:gradFill>
            <a:ln w="1179" cap="flat">
              <a:noFill/>
              <a:prstDash val="solid"/>
              <a:miter/>
            </a:ln>
          </p:spPr>
          <p:txBody>
            <a:bodyPr rtlCol="0" anchor="ctr"/>
            <a:lstStyle/>
            <a:p>
              <a:endParaRPr lang="zh-CN" altLang="en-US"/>
            </a:p>
          </p:txBody>
        </p:sp>
        <p:sp>
          <p:nvSpPr>
            <p:cNvPr id="952" name="任意多边形: 形状 951">
              <a:extLst>
                <a:ext uri="{FF2B5EF4-FFF2-40B4-BE49-F238E27FC236}">
                  <a16:creationId xmlns:a16="http://schemas.microsoft.com/office/drawing/2014/main" id="{AEF90023-461D-3E91-E037-516C09D83334}"/>
                </a:ext>
              </a:extLst>
            </p:cNvPr>
            <p:cNvSpPr/>
            <p:nvPr/>
          </p:nvSpPr>
          <p:spPr>
            <a:xfrm>
              <a:off x="6783855" y="2424562"/>
              <a:ext cx="6870" cy="10540"/>
            </a:xfrm>
            <a:custGeom>
              <a:avLst/>
              <a:gdLst>
                <a:gd name="connsiteX0" fmla="*/ 6315 w 6870"/>
                <a:gd name="connsiteY0" fmla="*/ 0 h 10540"/>
                <a:gd name="connsiteX1" fmla="*/ 6870 w 6870"/>
                <a:gd name="connsiteY1" fmla="*/ 0 h 10540"/>
                <a:gd name="connsiteX2" fmla="*/ 6870 w 6870"/>
                <a:gd name="connsiteY2" fmla="*/ 10540 h 10540"/>
                <a:gd name="connsiteX3" fmla="*/ 6315 w 6870"/>
                <a:gd name="connsiteY3" fmla="*/ 10540 h 10540"/>
                <a:gd name="connsiteX4" fmla="*/ 555 w 6870"/>
                <a:gd name="connsiteY4" fmla="*/ 10540 h 10540"/>
                <a:gd name="connsiteX5" fmla="*/ 0 w 6870"/>
                <a:gd name="connsiteY5" fmla="*/ 10540 h 10540"/>
                <a:gd name="connsiteX6" fmla="*/ 0 w 6870"/>
                <a:gd name="connsiteY6" fmla="*/ 0 h 10540"/>
                <a:gd name="connsiteX7" fmla="*/ 555 w 6870"/>
                <a:gd name="connsiteY7" fmla="*/ 0 h 10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70" h="10540">
                  <a:moveTo>
                    <a:pt x="6315" y="0"/>
                  </a:moveTo>
                  <a:cubicBezTo>
                    <a:pt x="6622" y="0"/>
                    <a:pt x="6870" y="0"/>
                    <a:pt x="6870" y="0"/>
                  </a:cubicBezTo>
                  <a:lnTo>
                    <a:pt x="6870" y="10540"/>
                  </a:lnTo>
                  <a:cubicBezTo>
                    <a:pt x="6870" y="10540"/>
                    <a:pt x="6622" y="10540"/>
                    <a:pt x="6315" y="10540"/>
                  </a:cubicBezTo>
                  <a:lnTo>
                    <a:pt x="555" y="10540"/>
                  </a:lnTo>
                  <a:cubicBezTo>
                    <a:pt x="248" y="10540"/>
                    <a:pt x="0" y="10540"/>
                    <a:pt x="0" y="10540"/>
                  </a:cubicBezTo>
                  <a:lnTo>
                    <a:pt x="0" y="0"/>
                  </a:lnTo>
                  <a:cubicBezTo>
                    <a:pt x="0" y="0"/>
                    <a:pt x="248" y="0"/>
                    <a:pt x="555" y="0"/>
                  </a:cubicBezTo>
                  <a:close/>
                </a:path>
              </a:pathLst>
            </a:custGeom>
            <a:solidFill>
              <a:srgbClr val="A3B7C1"/>
            </a:solidFill>
            <a:ln w="1179" cap="flat">
              <a:noFill/>
              <a:prstDash val="solid"/>
              <a:miter/>
            </a:ln>
          </p:spPr>
          <p:txBody>
            <a:bodyPr rtlCol="0" anchor="ctr"/>
            <a:lstStyle/>
            <a:p>
              <a:endParaRPr lang="zh-CN" altLang="en-US"/>
            </a:p>
          </p:txBody>
        </p:sp>
        <p:sp>
          <p:nvSpPr>
            <p:cNvPr id="953" name="任意多边形: 形状 952">
              <a:extLst>
                <a:ext uri="{FF2B5EF4-FFF2-40B4-BE49-F238E27FC236}">
                  <a16:creationId xmlns:a16="http://schemas.microsoft.com/office/drawing/2014/main" id="{658D32DE-63C8-F9AA-EF15-95CD78F7560A}"/>
                </a:ext>
              </a:extLst>
            </p:cNvPr>
            <p:cNvSpPr/>
            <p:nvPr/>
          </p:nvSpPr>
          <p:spPr>
            <a:xfrm>
              <a:off x="6767663" y="2355655"/>
              <a:ext cx="23781" cy="34341"/>
            </a:xfrm>
            <a:custGeom>
              <a:avLst/>
              <a:gdLst>
                <a:gd name="connsiteX0" fmla="*/ 2247 w 23781"/>
                <a:gd name="connsiteY0" fmla="*/ 3058 h 34341"/>
                <a:gd name="connsiteX1" fmla="*/ 2247 w 23781"/>
                <a:gd name="connsiteY1" fmla="*/ 35021 h 34341"/>
                <a:gd name="connsiteX2" fmla="*/ 23648 w 23781"/>
                <a:gd name="connsiteY2" fmla="*/ 25047 h 34341"/>
                <a:gd name="connsiteX3" fmla="*/ 17592 w 23781"/>
                <a:gd name="connsiteY3" fmla="*/ 25047 h 34341"/>
                <a:gd name="connsiteX4" fmla="*/ 12210 w 23781"/>
                <a:gd name="connsiteY4" fmla="*/ 4687 h 34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81" h="34341">
                  <a:moveTo>
                    <a:pt x="2247" y="3058"/>
                  </a:moveTo>
                  <a:cubicBezTo>
                    <a:pt x="2247" y="3058"/>
                    <a:pt x="-2900" y="27549"/>
                    <a:pt x="2247" y="35021"/>
                  </a:cubicBezTo>
                  <a:cubicBezTo>
                    <a:pt x="7393" y="42492"/>
                    <a:pt x="25182" y="30465"/>
                    <a:pt x="23648" y="25047"/>
                  </a:cubicBezTo>
                  <a:cubicBezTo>
                    <a:pt x="22114" y="19629"/>
                    <a:pt x="17592" y="25047"/>
                    <a:pt x="17592" y="25047"/>
                  </a:cubicBezTo>
                  <a:cubicBezTo>
                    <a:pt x="17592" y="25047"/>
                    <a:pt x="23861" y="9963"/>
                    <a:pt x="12210" y="4687"/>
                  </a:cubicBezTo>
                </a:path>
              </a:pathLst>
            </a:custGeom>
            <a:solidFill>
              <a:srgbClr val="F9AA8F"/>
            </a:solidFill>
            <a:ln w="1179" cap="flat">
              <a:noFill/>
              <a:prstDash val="solid"/>
              <a:miter/>
            </a:ln>
          </p:spPr>
          <p:txBody>
            <a:bodyPr rtlCol="0" anchor="ctr"/>
            <a:lstStyle/>
            <a:p>
              <a:endParaRPr lang="zh-CN" altLang="en-US"/>
            </a:p>
          </p:txBody>
        </p:sp>
      </p:grpSp>
      <p:grpSp>
        <p:nvGrpSpPr>
          <p:cNvPr id="954" name="组合 953">
            <a:extLst>
              <a:ext uri="{FF2B5EF4-FFF2-40B4-BE49-F238E27FC236}">
                <a16:creationId xmlns:a16="http://schemas.microsoft.com/office/drawing/2014/main" id="{1ED0B084-9783-2BB2-FDA5-92331F33A31D}"/>
              </a:ext>
            </a:extLst>
          </p:cNvPr>
          <p:cNvGrpSpPr/>
          <p:nvPr/>
        </p:nvGrpSpPr>
        <p:grpSpPr>
          <a:xfrm flipH="1">
            <a:off x="7924617" y="984272"/>
            <a:ext cx="635134" cy="1026305"/>
            <a:chOff x="6497416" y="2092939"/>
            <a:chExt cx="342922" cy="554122"/>
          </a:xfrm>
          <a:effectLst>
            <a:outerShdw blurRad="50800" dist="38100" dir="8100000" algn="tr" rotWithShape="0">
              <a:schemeClr val="tx1">
                <a:lumMod val="75000"/>
                <a:lumOff val="25000"/>
                <a:alpha val="31000"/>
              </a:schemeClr>
            </a:outerShdw>
          </a:effectLst>
        </p:grpSpPr>
        <p:sp>
          <p:nvSpPr>
            <p:cNvPr id="955" name="任意多边形: 形状 954">
              <a:extLst>
                <a:ext uri="{FF2B5EF4-FFF2-40B4-BE49-F238E27FC236}">
                  <a16:creationId xmlns:a16="http://schemas.microsoft.com/office/drawing/2014/main" id="{7146247E-C3FB-5821-A1BB-CAE44A641C5A}"/>
                </a:ext>
              </a:extLst>
            </p:cNvPr>
            <p:cNvSpPr/>
            <p:nvPr/>
          </p:nvSpPr>
          <p:spPr>
            <a:xfrm>
              <a:off x="6497416" y="2235306"/>
              <a:ext cx="42599" cy="27769"/>
            </a:xfrm>
            <a:custGeom>
              <a:avLst/>
              <a:gdLst>
                <a:gd name="connsiteX0" fmla="*/ 34320 w 42599"/>
                <a:gd name="connsiteY0" fmla="*/ 9660 h 27769"/>
                <a:gd name="connsiteX1" fmla="*/ 5718 w 42599"/>
                <a:gd name="connsiteY1" fmla="*/ 3758 h 27769"/>
                <a:gd name="connsiteX2" fmla="*/ 13875 w 42599"/>
                <a:gd name="connsiteY2" fmla="*/ 11159 h 27769"/>
                <a:gd name="connsiteX3" fmla="*/ 42559 w 42599"/>
                <a:gd name="connsiteY3" fmla="*/ 30823 h 27769"/>
              </a:gdLst>
              <a:ahLst/>
              <a:cxnLst>
                <a:cxn ang="0">
                  <a:pos x="connsiteX0" y="connsiteY0"/>
                </a:cxn>
                <a:cxn ang="0">
                  <a:pos x="connsiteX1" y="connsiteY1"/>
                </a:cxn>
                <a:cxn ang="0">
                  <a:pos x="connsiteX2" y="connsiteY2"/>
                </a:cxn>
                <a:cxn ang="0">
                  <a:pos x="connsiteX3" y="connsiteY3"/>
                </a:cxn>
              </a:cxnLst>
              <a:rect l="l" t="t" r="r" b="b"/>
              <a:pathLst>
                <a:path w="42599" h="27769">
                  <a:moveTo>
                    <a:pt x="34320" y="9660"/>
                  </a:moveTo>
                  <a:cubicBezTo>
                    <a:pt x="34320" y="9660"/>
                    <a:pt x="21548" y="501"/>
                    <a:pt x="5718" y="3758"/>
                  </a:cubicBezTo>
                  <a:cubicBezTo>
                    <a:pt x="-10112" y="7016"/>
                    <a:pt x="11455" y="8964"/>
                    <a:pt x="13875" y="11159"/>
                  </a:cubicBezTo>
                  <a:cubicBezTo>
                    <a:pt x="16295" y="13354"/>
                    <a:pt x="14524" y="31142"/>
                    <a:pt x="42559" y="30823"/>
                  </a:cubicBezTo>
                </a:path>
              </a:pathLst>
            </a:custGeom>
            <a:solidFill>
              <a:srgbClr val="F9AA8F"/>
            </a:solidFill>
            <a:ln w="1179" cap="flat">
              <a:noFill/>
              <a:prstDash val="solid"/>
              <a:miter/>
            </a:ln>
          </p:spPr>
          <p:txBody>
            <a:bodyPr rtlCol="0" anchor="ctr"/>
            <a:lstStyle/>
            <a:p>
              <a:endParaRPr lang="zh-CN" altLang="en-US"/>
            </a:p>
          </p:txBody>
        </p:sp>
        <p:sp>
          <p:nvSpPr>
            <p:cNvPr id="956" name="任意多边形: 形状 955">
              <a:extLst>
                <a:ext uri="{FF2B5EF4-FFF2-40B4-BE49-F238E27FC236}">
                  <a16:creationId xmlns:a16="http://schemas.microsoft.com/office/drawing/2014/main" id="{F4711EDE-5C99-3DA0-F302-95AB910F1262}"/>
                </a:ext>
              </a:extLst>
            </p:cNvPr>
            <p:cNvSpPr/>
            <p:nvPr/>
          </p:nvSpPr>
          <p:spPr>
            <a:xfrm>
              <a:off x="6531540" y="2184392"/>
              <a:ext cx="130093" cy="87688"/>
            </a:xfrm>
            <a:custGeom>
              <a:avLst/>
              <a:gdLst>
                <a:gd name="connsiteX0" fmla="*/ 130054 w 130093"/>
                <a:gd name="connsiteY0" fmla="*/ 3058 h 87688"/>
                <a:gd name="connsiteX1" fmla="*/ 207 w 130093"/>
                <a:gd name="connsiteY1" fmla="*/ 60574 h 87688"/>
                <a:gd name="connsiteX2" fmla="*/ 5484 w 130093"/>
                <a:gd name="connsiteY2" fmla="*/ 80356 h 87688"/>
                <a:gd name="connsiteX3" fmla="*/ 116916 w 130093"/>
                <a:gd name="connsiteY3" fmla="*/ 68482 h 87688"/>
              </a:gdLst>
              <a:ahLst/>
              <a:cxnLst>
                <a:cxn ang="0">
                  <a:pos x="connsiteX0" y="connsiteY0"/>
                </a:cxn>
                <a:cxn ang="0">
                  <a:pos x="connsiteX1" y="connsiteY1"/>
                </a:cxn>
                <a:cxn ang="0">
                  <a:pos x="connsiteX2" y="connsiteY2"/>
                </a:cxn>
                <a:cxn ang="0">
                  <a:pos x="connsiteX3" y="connsiteY3"/>
                </a:cxn>
              </a:cxnLst>
              <a:rect l="l" t="t" r="r" b="b"/>
              <a:pathLst>
                <a:path w="130093" h="87688">
                  <a:moveTo>
                    <a:pt x="130054" y="3058"/>
                  </a:moveTo>
                  <a:cubicBezTo>
                    <a:pt x="130054" y="3058"/>
                    <a:pt x="66795" y="103384"/>
                    <a:pt x="207" y="60574"/>
                  </a:cubicBezTo>
                  <a:cubicBezTo>
                    <a:pt x="207" y="60574"/>
                    <a:pt x="-1776" y="76402"/>
                    <a:pt x="5484" y="80356"/>
                  </a:cubicBezTo>
                  <a:cubicBezTo>
                    <a:pt x="12743" y="84310"/>
                    <a:pt x="68117" y="107385"/>
                    <a:pt x="116916" y="68482"/>
                  </a:cubicBezTo>
                </a:path>
              </a:pathLst>
            </a:custGeom>
            <a:solidFill>
              <a:srgbClr val="232262"/>
            </a:solidFill>
            <a:ln w="1179" cap="flat">
              <a:noFill/>
              <a:prstDash val="solid"/>
              <a:miter/>
            </a:ln>
          </p:spPr>
          <p:txBody>
            <a:bodyPr rtlCol="0" anchor="ctr"/>
            <a:lstStyle/>
            <a:p>
              <a:endParaRPr lang="zh-CN" altLang="en-US"/>
            </a:p>
          </p:txBody>
        </p:sp>
        <p:sp>
          <p:nvSpPr>
            <p:cNvPr id="957" name="任意多边形: 形状 956">
              <a:extLst>
                <a:ext uri="{FF2B5EF4-FFF2-40B4-BE49-F238E27FC236}">
                  <a16:creationId xmlns:a16="http://schemas.microsoft.com/office/drawing/2014/main" id="{1D7B9331-19DB-1D8C-FC85-FF0F6AA72DDB}"/>
                </a:ext>
              </a:extLst>
            </p:cNvPr>
            <p:cNvSpPr/>
            <p:nvPr/>
          </p:nvSpPr>
          <p:spPr>
            <a:xfrm>
              <a:off x="6786582" y="2605196"/>
              <a:ext cx="28896" cy="41865"/>
            </a:xfrm>
            <a:custGeom>
              <a:avLst/>
              <a:gdLst>
                <a:gd name="connsiteX0" fmla="*/ -40 w 28896"/>
                <a:gd name="connsiteY0" fmla="*/ 3058 h 41865"/>
                <a:gd name="connsiteX1" fmla="*/ 15683 w 28896"/>
                <a:gd name="connsiteY1" fmla="*/ 27301 h 41865"/>
                <a:gd name="connsiteX2" fmla="*/ 15305 w 28896"/>
                <a:gd name="connsiteY2" fmla="*/ 31928 h 41865"/>
                <a:gd name="connsiteX3" fmla="*/ 7538 w 28896"/>
                <a:gd name="connsiteY3" fmla="*/ 41076 h 41865"/>
                <a:gd name="connsiteX4" fmla="*/ 7880 w 28896"/>
                <a:gd name="connsiteY4" fmla="*/ 44392 h 41865"/>
                <a:gd name="connsiteX5" fmla="*/ 9321 w 28896"/>
                <a:gd name="connsiteY5" fmla="*/ 44923 h 41865"/>
                <a:gd name="connsiteX6" fmla="*/ 25056 w 28896"/>
                <a:gd name="connsiteY6" fmla="*/ 44923 h 41865"/>
                <a:gd name="connsiteX7" fmla="*/ 28856 w 28896"/>
                <a:gd name="connsiteY7" fmla="*/ 41028 h 41865"/>
                <a:gd name="connsiteX8" fmla="*/ 28597 w 28896"/>
                <a:gd name="connsiteY8" fmla="*/ 39683 h 41865"/>
                <a:gd name="connsiteX9" fmla="*/ 13168 w 28896"/>
                <a:gd name="connsiteY9" fmla="*/ 3093 h 41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896" h="41865">
                  <a:moveTo>
                    <a:pt x="-40" y="3058"/>
                  </a:moveTo>
                  <a:lnTo>
                    <a:pt x="15683" y="27301"/>
                  </a:lnTo>
                  <a:cubicBezTo>
                    <a:pt x="16556" y="28765"/>
                    <a:pt x="16403" y="30630"/>
                    <a:pt x="15305" y="31928"/>
                  </a:cubicBezTo>
                  <a:lnTo>
                    <a:pt x="7538" y="41076"/>
                  </a:lnTo>
                  <a:cubicBezTo>
                    <a:pt x="6712" y="42091"/>
                    <a:pt x="6865" y="43578"/>
                    <a:pt x="7880" y="44392"/>
                  </a:cubicBezTo>
                  <a:cubicBezTo>
                    <a:pt x="8293" y="44723"/>
                    <a:pt x="8801" y="44912"/>
                    <a:pt x="9321" y="44923"/>
                  </a:cubicBezTo>
                  <a:lnTo>
                    <a:pt x="25056" y="44923"/>
                  </a:lnTo>
                  <a:cubicBezTo>
                    <a:pt x="27180" y="44900"/>
                    <a:pt x="28880" y="43153"/>
                    <a:pt x="28856" y="41028"/>
                  </a:cubicBezTo>
                  <a:cubicBezTo>
                    <a:pt x="28856" y="40568"/>
                    <a:pt x="28762" y="40108"/>
                    <a:pt x="28597" y="39683"/>
                  </a:cubicBezTo>
                  <a:lnTo>
                    <a:pt x="13168" y="3093"/>
                  </a:lnTo>
                </a:path>
              </a:pathLst>
            </a:custGeom>
            <a:solidFill>
              <a:srgbClr val="594C43"/>
            </a:solidFill>
            <a:ln w="1179" cap="flat">
              <a:noFill/>
              <a:prstDash val="solid"/>
              <a:miter/>
            </a:ln>
          </p:spPr>
          <p:txBody>
            <a:bodyPr rtlCol="0" anchor="ctr"/>
            <a:lstStyle/>
            <a:p>
              <a:endParaRPr lang="zh-CN" altLang="en-US"/>
            </a:p>
          </p:txBody>
        </p:sp>
        <p:sp>
          <p:nvSpPr>
            <p:cNvPr id="958" name="任意多边形: 形状 957">
              <a:extLst>
                <a:ext uri="{FF2B5EF4-FFF2-40B4-BE49-F238E27FC236}">
                  <a16:creationId xmlns:a16="http://schemas.microsoft.com/office/drawing/2014/main" id="{D6D2B5D3-4D92-2801-E322-3E0E3B112AA2}"/>
                </a:ext>
              </a:extLst>
            </p:cNvPr>
            <p:cNvSpPr/>
            <p:nvPr/>
          </p:nvSpPr>
          <p:spPr>
            <a:xfrm>
              <a:off x="6645318" y="2605196"/>
              <a:ext cx="23350" cy="41865"/>
            </a:xfrm>
            <a:custGeom>
              <a:avLst/>
              <a:gdLst>
                <a:gd name="connsiteX0" fmla="*/ 9511 w 23350"/>
                <a:gd name="connsiteY0" fmla="*/ 3058 h 41865"/>
                <a:gd name="connsiteX1" fmla="*/ 13395 w 23350"/>
                <a:gd name="connsiteY1" fmla="*/ 27254 h 41865"/>
                <a:gd name="connsiteX2" fmla="*/ 11034 w 23350"/>
                <a:gd name="connsiteY2" fmla="*/ 33533 h 41865"/>
                <a:gd name="connsiteX3" fmla="*/ 505 w 23350"/>
                <a:gd name="connsiteY3" fmla="*/ 42197 h 41865"/>
                <a:gd name="connsiteX4" fmla="*/ 328 w 23350"/>
                <a:gd name="connsiteY4" fmla="*/ 44380 h 41865"/>
                <a:gd name="connsiteX5" fmla="*/ 1485 w 23350"/>
                <a:gd name="connsiteY5" fmla="*/ 44923 h 41865"/>
                <a:gd name="connsiteX6" fmla="*/ 17751 w 23350"/>
                <a:gd name="connsiteY6" fmla="*/ 44923 h 41865"/>
                <a:gd name="connsiteX7" fmla="*/ 23310 w 23350"/>
                <a:gd name="connsiteY7" fmla="*/ 39388 h 41865"/>
                <a:gd name="connsiteX8" fmla="*/ 23299 w 23350"/>
                <a:gd name="connsiteY8" fmla="*/ 39104 h 41865"/>
                <a:gd name="connsiteX9" fmla="*/ 21611 w 23350"/>
                <a:gd name="connsiteY9" fmla="*/ 3058 h 41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50" h="41865">
                  <a:moveTo>
                    <a:pt x="9511" y="3058"/>
                  </a:moveTo>
                  <a:lnTo>
                    <a:pt x="13395" y="27254"/>
                  </a:lnTo>
                  <a:cubicBezTo>
                    <a:pt x="13773" y="29615"/>
                    <a:pt x="12876" y="32011"/>
                    <a:pt x="11034" y="33533"/>
                  </a:cubicBezTo>
                  <a:lnTo>
                    <a:pt x="505" y="42197"/>
                  </a:lnTo>
                  <a:cubicBezTo>
                    <a:pt x="-144" y="42752"/>
                    <a:pt x="-227" y="43719"/>
                    <a:pt x="328" y="44380"/>
                  </a:cubicBezTo>
                  <a:cubicBezTo>
                    <a:pt x="611" y="44723"/>
                    <a:pt x="1036" y="44923"/>
                    <a:pt x="1485" y="44923"/>
                  </a:cubicBezTo>
                  <a:lnTo>
                    <a:pt x="17751" y="44923"/>
                  </a:lnTo>
                  <a:cubicBezTo>
                    <a:pt x="20820" y="44923"/>
                    <a:pt x="23299" y="42445"/>
                    <a:pt x="23310" y="39388"/>
                  </a:cubicBezTo>
                  <a:cubicBezTo>
                    <a:pt x="23310" y="39293"/>
                    <a:pt x="23299" y="39199"/>
                    <a:pt x="23299" y="39104"/>
                  </a:cubicBezTo>
                  <a:lnTo>
                    <a:pt x="21611" y="3058"/>
                  </a:lnTo>
                </a:path>
              </a:pathLst>
            </a:custGeom>
            <a:solidFill>
              <a:srgbClr val="594C43"/>
            </a:solidFill>
            <a:ln w="1179" cap="flat">
              <a:noFill/>
              <a:prstDash val="solid"/>
              <a:miter/>
            </a:ln>
          </p:spPr>
          <p:txBody>
            <a:bodyPr rtlCol="0" anchor="ctr"/>
            <a:lstStyle/>
            <a:p>
              <a:endParaRPr lang="zh-CN" altLang="en-US"/>
            </a:p>
          </p:txBody>
        </p:sp>
        <p:sp>
          <p:nvSpPr>
            <p:cNvPr id="959" name="任意多边形: 形状 958">
              <a:extLst>
                <a:ext uri="{FF2B5EF4-FFF2-40B4-BE49-F238E27FC236}">
                  <a16:creationId xmlns:a16="http://schemas.microsoft.com/office/drawing/2014/main" id="{AA593D2C-6C97-814F-D584-5B6762C92F48}"/>
                </a:ext>
              </a:extLst>
            </p:cNvPr>
            <p:cNvSpPr/>
            <p:nvPr/>
          </p:nvSpPr>
          <p:spPr>
            <a:xfrm>
              <a:off x="6644426" y="2272216"/>
              <a:ext cx="99543" cy="332980"/>
            </a:xfrm>
            <a:custGeom>
              <a:avLst/>
              <a:gdLst>
                <a:gd name="connsiteX0" fmla="*/ 22492 w 99543"/>
                <a:gd name="connsiteY0" fmla="*/ 336039 h 332980"/>
                <a:gd name="connsiteX1" fmla="*/ 63630 w 99543"/>
                <a:gd name="connsiteY1" fmla="*/ 145029 h 332980"/>
                <a:gd name="connsiteX2" fmla="*/ 89410 w 99543"/>
                <a:gd name="connsiteY2" fmla="*/ 46591 h 332980"/>
                <a:gd name="connsiteX3" fmla="*/ 32608 w 99543"/>
                <a:gd name="connsiteY3" fmla="*/ 64485 h 332980"/>
                <a:gd name="connsiteX4" fmla="*/ 10404 w 99543"/>
                <a:gd name="connsiteY4" fmla="*/ 336039 h 332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543" h="332980">
                  <a:moveTo>
                    <a:pt x="22492" y="336039"/>
                  </a:moveTo>
                  <a:cubicBezTo>
                    <a:pt x="24333" y="301290"/>
                    <a:pt x="33553" y="162332"/>
                    <a:pt x="63630" y="145029"/>
                  </a:cubicBezTo>
                  <a:cubicBezTo>
                    <a:pt x="124575" y="109974"/>
                    <a:pt x="89410" y="46591"/>
                    <a:pt x="89410" y="46591"/>
                  </a:cubicBezTo>
                  <a:cubicBezTo>
                    <a:pt x="89410" y="46591"/>
                    <a:pt x="103681" y="-62375"/>
                    <a:pt x="32608" y="64485"/>
                  </a:cubicBezTo>
                  <a:cubicBezTo>
                    <a:pt x="-17737" y="154342"/>
                    <a:pt x="3298" y="296852"/>
                    <a:pt x="10404" y="336039"/>
                  </a:cubicBezTo>
                  <a:close/>
                </a:path>
              </a:pathLst>
            </a:custGeom>
            <a:solidFill>
              <a:srgbClr val="0E1239"/>
            </a:solidFill>
            <a:ln w="1179" cap="flat">
              <a:noFill/>
              <a:prstDash val="solid"/>
              <a:miter/>
            </a:ln>
          </p:spPr>
          <p:txBody>
            <a:bodyPr rtlCol="0" anchor="ctr"/>
            <a:lstStyle/>
            <a:p>
              <a:endParaRPr lang="zh-CN" altLang="en-US"/>
            </a:p>
          </p:txBody>
        </p:sp>
        <p:sp>
          <p:nvSpPr>
            <p:cNvPr id="960" name="任意多边形: 形状 959">
              <a:extLst>
                <a:ext uri="{FF2B5EF4-FFF2-40B4-BE49-F238E27FC236}">
                  <a16:creationId xmlns:a16="http://schemas.microsoft.com/office/drawing/2014/main" id="{25266186-03CF-2A29-6DFA-3EFE814A44CB}"/>
                </a:ext>
              </a:extLst>
            </p:cNvPr>
            <p:cNvSpPr/>
            <p:nvPr/>
          </p:nvSpPr>
          <p:spPr>
            <a:xfrm>
              <a:off x="6684204" y="2305867"/>
              <a:ext cx="115634" cy="299329"/>
            </a:xfrm>
            <a:custGeom>
              <a:avLst/>
              <a:gdLst>
                <a:gd name="connsiteX0" fmla="*/ 102338 w 115634"/>
                <a:gd name="connsiteY0" fmla="*/ 302387 h 299329"/>
                <a:gd name="connsiteX1" fmla="*/ 115594 w 115634"/>
                <a:gd name="connsiteY1" fmla="*/ 302387 h 299329"/>
                <a:gd name="connsiteX2" fmla="*/ 69841 w 115634"/>
                <a:gd name="connsiteY2" fmla="*/ 127607 h 299329"/>
                <a:gd name="connsiteX3" fmla="*/ 62912 w 115634"/>
                <a:gd name="connsiteY3" fmla="*/ 13435 h 299329"/>
                <a:gd name="connsiteX4" fmla="*/ -40 w 115634"/>
                <a:gd name="connsiteY4" fmla="*/ 18416 h 299329"/>
                <a:gd name="connsiteX5" fmla="*/ 7420 w 115634"/>
                <a:gd name="connsiteY5" fmla="*/ 115627 h 299329"/>
                <a:gd name="connsiteX6" fmla="*/ 102338 w 115634"/>
                <a:gd name="connsiteY6" fmla="*/ 302387 h 299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634" h="299329">
                  <a:moveTo>
                    <a:pt x="102338" y="302387"/>
                  </a:moveTo>
                  <a:lnTo>
                    <a:pt x="115594" y="302387"/>
                  </a:lnTo>
                  <a:cubicBezTo>
                    <a:pt x="105194" y="280952"/>
                    <a:pt x="65828" y="194825"/>
                    <a:pt x="69841" y="127607"/>
                  </a:cubicBezTo>
                  <a:cubicBezTo>
                    <a:pt x="71753" y="95549"/>
                    <a:pt x="94122" y="50001"/>
                    <a:pt x="62912" y="13435"/>
                  </a:cubicBezTo>
                  <a:cubicBezTo>
                    <a:pt x="40779" y="-12532"/>
                    <a:pt x="-40" y="18416"/>
                    <a:pt x="-40" y="18416"/>
                  </a:cubicBezTo>
                  <a:cubicBezTo>
                    <a:pt x="-40" y="18416"/>
                    <a:pt x="420" y="70019"/>
                    <a:pt x="7420" y="115627"/>
                  </a:cubicBezTo>
                  <a:cubicBezTo>
                    <a:pt x="14821" y="163830"/>
                    <a:pt x="77372" y="263909"/>
                    <a:pt x="102338" y="302387"/>
                  </a:cubicBezTo>
                  <a:close/>
                </a:path>
              </a:pathLst>
            </a:custGeom>
            <a:solidFill>
              <a:srgbClr val="121245"/>
            </a:solidFill>
            <a:ln w="1179" cap="flat">
              <a:noFill/>
              <a:prstDash val="solid"/>
              <a:miter/>
            </a:ln>
          </p:spPr>
          <p:txBody>
            <a:bodyPr rtlCol="0" anchor="ctr"/>
            <a:lstStyle/>
            <a:p>
              <a:endParaRPr lang="zh-CN" altLang="en-US"/>
            </a:p>
          </p:txBody>
        </p:sp>
        <p:sp>
          <p:nvSpPr>
            <p:cNvPr id="961" name="任意多边形: 形状 960">
              <a:extLst>
                <a:ext uri="{FF2B5EF4-FFF2-40B4-BE49-F238E27FC236}">
                  <a16:creationId xmlns:a16="http://schemas.microsoft.com/office/drawing/2014/main" id="{E81C96BA-A103-3AE3-BD47-346C98157835}"/>
                </a:ext>
              </a:extLst>
            </p:cNvPr>
            <p:cNvSpPr/>
            <p:nvPr/>
          </p:nvSpPr>
          <p:spPr>
            <a:xfrm>
              <a:off x="6639133" y="2166006"/>
              <a:ext cx="65646" cy="202901"/>
            </a:xfrm>
            <a:custGeom>
              <a:avLst/>
              <a:gdLst>
                <a:gd name="connsiteX0" fmla="*/ 13253 w 65646"/>
                <a:gd name="connsiteY0" fmla="*/ 46738 h 202901"/>
                <a:gd name="connsiteX1" fmla="*/ 1154 w 65646"/>
                <a:gd name="connsiteY1" fmla="*/ 197971 h 202901"/>
                <a:gd name="connsiteX2" fmla="*/ 52408 w 65646"/>
                <a:gd name="connsiteY2" fmla="*/ 188788 h 202901"/>
                <a:gd name="connsiteX3" fmla="*/ 44853 w 65646"/>
                <a:gd name="connsiteY3" fmla="*/ 3255 h 202901"/>
                <a:gd name="connsiteX4" fmla="*/ 13253 w 65646"/>
                <a:gd name="connsiteY4" fmla="*/ 46738 h 2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646" h="202901">
                  <a:moveTo>
                    <a:pt x="13253" y="46738"/>
                  </a:moveTo>
                  <a:cubicBezTo>
                    <a:pt x="-2812" y="83174"/>
                    <a:pt x="-558" y="181482"/>
                    <a:pt x="1154" y="197971"/>
                  </a:cubicBezTo>
                  <a:cubicBezTo>
                    <a:pt x="2866" y="214460"/>
                    <a:pt x="45573" y="202432"/>
                    <a:pt x="52408" y="188788"/>
                  </a:cubicBezTo>
                  <a:cubicBezTo>
                    <a:pt x="59242" y="175143"/>
                    <a:pt x="82072" y="23096"/>
                    <a:pt x="44853" y="3255"/>
                  </a:cubicBezTo>
                  <a:cubicBezTo>
                    <a:pt x="38609" y="-73"/>
                    <a:pt x="16322" y="39762"/>
                    <a:pt x="13253" y="46738"/>
                  </a:cubicBezTo>
                  <a:close/>
                </a:path>
              </a:pathLst>
            </a:custGeom>
            <a:gradFill>
              <a:gsLst>
                <a:gs pos="0">
                  <a:srgbClr val="232262"/>
                </a:gs>
                <a:gs pos="50000">
                  <a:srgbClr val="111131"/>
                </a:gs>
                <a:gs pos="100000">
                  <a:srgbClr val="000000"/>
                </a:gs>
              </a:gsLst>
              <a:lin ang="0" scaled="1"/>
            </a:gradFill>
            <a:ln w="1179" cap="flat">
              <a:noFill/>
              <a:prstDash val="solid"/>
              <a:miter/>
            </a:ln>
          </p:spPr>
          <p:txBody>
            <a:bodyPr rtlCol="0" anchor="ctr"/>
            <a:lstStyle/>
            <a:p>
              <a:endParaRPr lang="zh-CN" altLang="en-US"/>
            </a:p>
          </p:txBody>
        </p:sp>
        <p:sp>
          <p:nvSpPr>
            <p:cNvPr id="962" name="任意多边形: 形状 961">
              <a:extLst>
                <a:ext uri="{FF2B5EF4-FFF2-40B4-BE49-F238E27FC236}">
                  <a16:creationId xmlns:a16="http://schemas.microsoft.com/office/drawing/2014/main" id="{87C9E6D3-FA5F-A591-1896-058DD97AD04C}"/>
                </a:ext>
              </a:extLst>
            </p:cNvPr>
            <p:cNvSpPr/>
            <p:nvPr/>
          </p:nvSpPr>
          <p:spPr>
            <a:xfrm>
              <a:off x="6652421" y="2157086"/>
              <a:ext cx="78489" cy="232007"/>
            </a:xfrm>
            <a:custGeom>
              <a:avLst/>
              <a:gdLst>
                <a:gd name="connsiteX0" fmla="*/ 75984 w 78489"/>
                <a:gd name="connsiteY0" fmla="*/ 58361 h 232007"/>
                <a:gd name="connsiteX1" fmla="*/ 44715 w 78489"/>
                <a:gd name="connsiteY1" fmla="*/ 3618 h 232007"/>
                <a:gd name="connsiteX2" fmla="*/ 13481 w 78489"/>
                <a:gd name="connsiteY2" fmla="*/ 45353 h 232007"/>
                <a:gd name="connsiteX3" fmla="*/ 390 w 78489"/>
                <a:gd name="connsiteY3" fmla="*/ 88305 h 232007"/>
                <a:gd name="connsiteX4" fmla="*/ 8653 w 78489"/>
                <a:gd name="connsiteY4" fmla="*/ 193919 h 232007"/>
                <a:gd name="connsiteX5" fmla="*/ 70578 w 78489"/>
                <a:gd name="connsiteY5" fmla="*/ 203527 h 232007"/>
                <a:gd name="connsiteX6" fmla="*/ 75984 w 78489"/>
                <a:gd name="connsiteY6" fmla="*/ 58361 h 232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489" h="232007">
                  <a:moveTo>
                    <a:pt x="75984" y="58361"/>
                  </a:moveTo>
                  <a:cubicBezTo>
                    <a:pt x="75984" y="58361"/>
                    <a:pt x="58337" y="-3429"/>
                    <a:pt x="44715" y="3618"/>
                  </a:cubicBezTo>
                  <a:cubicBezTo>
                    <a:pt x="24836" y="13910"/>
                    <a:pt x="18227" y="25666"/>
                    <a:pt x="13481" y="45353"/>
                  </a:cubicBezTo>
                  <a:cubicBezTo>
                    <a:pt x="10317" y="58479"/>
                    <a:pt x="-2538" y="70895"/>
                    <a:pt x="390" y="88305"/>
                  </a:cubicBezTo>
                  <a:cubicBezTo>
                    <a:pt x="4923" y="115133"/>
                    <a:pt x="19383" y="164435"/>
                    <a:pt x="8653" y="193919"/>
                  </a:cubicBezTo>
                  <a:cubicBezTo>
                    <a:pt x="-13928" y="256157"/>
                    <a:pt x="70224" y="238015"/>
                    <a:pt x="70578" y="203527"/>
                  </a:cubicBezTo>
                  <a:cubicBezTo>
                    <a:pt x="71581" y="109055"/>
                    <a:pt x="83480" y="90984"/>
                    <a:pt x="75984" y="58361"/>
                  </a:cubicBezTo>
                  <a:close/>
                </a:path>
              </a:pathLst>
            </a:custGeom>
            <a:gradFill>
              <a:gsLst>
                <a:gs pos="0">
                  <a:srgbClr val="B8B8B8"/>
                </a:gs>
                <a:gs pos="97000">
                  <a:srgbClr val="FFF8EC"/>
                </a:gs>
              </a:gsLst>
              <a:lin ang="12603983" scaled="1"/>
            </a:gradFill>
            <a:ln w="1179" cap="flat">
              <a:noFill/>
              <a:prstDash val="solid"/>
              <a:miter/>
            </a:ln>
          </p:spPr>
          <p:txBody>
            <a:bodyPr rtlCol="0" anchor="ctr"/>
            <a:lstStyle/>
            <a:p>
              <a:endParaRPr lang="zh-CN" altLang="en-US"/>
            </a:p>
          </p:txBody>
        </p:sp>
        <p:sp>
          <p:nvSpPr>
            <p:cNvPr id="963" name="任意多边形: 形状 962">
              <a:extLst>
                <a:ext uri="{FF2B5EF4-FFF2-40B4-BE49-F238E27FC236}">
                  <a16:creationId xmlns:a16="http://schemas.microsoft.com/office/drawing/2014/main" id="{BA6E28A1-2FEF-AA2B-CE76-7B7FF5CD1577}"/>
                </a:ext>
              </a:extLst>
            </p:cNvPr>
            <p:cNvSpPr/>
            <p:nvPr/>
          </p:nvSpPr>
          <p:spPr>
            <a:xfrm>
              <a:off x="6652498" y="2235275"/>
              <a:ext cx="1180" cy="767"/>
            </a:xfrm>
            <a:custGeom>
              <a:avLst/>
              <a:gdLst>
                <a:gd name="connsiteX0" fmla="*/ -40 w 1180"/>
                <a:gd name="connsiteY0" fmla="*/ 3058 h 767"/>
                <a:gd name="connsiteX1" fmla="*/ -40 w 1180"/>
                <a:gd name="connsiteY1" fmla="*/ 3825 h 767"/>
              </a:gdLst>
              <a:ahLst/>
              <a:cxnLst>
                <a:cxn ang="0">
                  <a:pos x="connsiteX0" y="connsiteY0"/>
                </a:cxn>
                <a:cxn ang="0">
                  <a:pos x="connsiteX1" y="connsiteY1"/>
                </a:cxn>
              </a:cxnLst>
              <a:rect l="l" t="t" r="r" b="b"/>
              <a:pathLst>
                <a:path w="1180" h="767">
                  <a:moveTo>
                    <a:pt x="-40" y="3058"/>
                  </a:moveTo>
                  <a:cubicBezTo>
                    <a:pt x="-40" y="3317"/>
                    <a:pt x="-40" y="3565"/>
                    <a:pt x="-40" y="3825"/>
                  </a:cubicBezTo>
                  <a:close/>
                </a:path>
              </a:pathLst>
            </a:custGeom>
            <a:gradFill>
              <a:gsLst>
                <a:gs pos="0">
                  <a:srgbClr val="B8B8B8"/>
                </a:gs>
                <a:gs pos="97000">
                  <a:srgbClr val="FFF8EC"/>
                </a:gs>
              </a:gsLst>
              <a:lin ang="4944706" scaled="1"/>
            </a:gradFill>
            <a:ln w="1179" cap="flat">
              <a:noFill/>
              <a:prstDash val="solid"/>
              <a:miter/>
            </a:ln>
          </p:spPr>
          <p:txBody>
            <a:bodyPr rtlCol="0" anchor="ctr"/>
            <a:lstStyle/>
            <a:p>
              <a:endParaRPr lang="zh-CN" altLang="en-US"/>
            </a:p>
          </p:txBody>
        </p:sp>
        <p:sp>
          <p:nvSpPr>
            <p:cNvPr id="964" name="任意多边形: 形状 963">
              <a:extLst>
                <a:ext uri="{FF2B5EF4-FFF2-40B4-BE49-F238E27FC236}">
                  <a16:creationId xmlns:a16="http://schemas.microsoft.com/office/drawing/2014/main" id="{49F11B68-D911-1A99-F811-FFEE8896A37D}"/>
                </a:ext>
              </a:extLst>
            </p:cNvPr>
            <p:cNvSpPr/>
            <p:nvPr/>
          </p:nvSpPr>
          <p:spPr>
            <a:xfrm>
              <a:off x="6652604" y="2202017"/>
              <a:ext cx="75016" cy="187077"/>
            </a:xfrm>
            <a:custGeom>
              <a:avLst/>
              <a:gdLst>
                <a:gd name="connsiteX0" fmla="*/ 68696 w 75016"/>
                <a:gd name="connsiteY0" fmla="*/ 9630 h 187077"/>
                <a:gd name="connsiteX1" fmla="*/ 37863 w 75016"/>
                <a:gd name="connsiteY1" fmla="*/ 12923 h 187077"/>
                <a:gd name="connsiteX2" fmla="*/ 9687 w 75016"/>
                <a:gd name="connsiteY2" fmla="*/ 48226 h 187077"/>
                <a:gd name="connsiteX3" fmla="*/ -40 w 75016"/>
                <a:gd name="connsiteY3" fmla="*/ 41522 h 187077"/>
                <a:gd name="connsiteX4" fmla="*/ 207 w 75016"/>
                <a:gd name="connsiteY4" fmla="*/ 43375 h 187077"/>
                <a:gd name="connsiteX5" fmla="*/ 8470 w 75016"/>
                <a:gd name="connsiteY5" fmla="*/ 148989 h 187077"/>
                <a:gd name="connsiteX6" fmla="*/ 70395 w 75016"/>
                <a:gd name="connsiteY6" fmla="*/ 158597 h 187077"/>
                <a:gd name="connsiteX7" fmla="*/ 74976 w 75016"/>
                <a:gd name="connsiteY7" fmla="*/ 75125 h 187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016" h="187077">
                  <a:moveTo>
                    <a:pt x="68696" y="9630"/>
                  </a:moveTo>
                  <a:cubicBezTo>
                    <a:pt x="68696" y="9630"/>
                    <a:pt x="42655" y="-7154"/>
                    <a:pt x="37863" y="12923"/>
                  </a:cubicBezTo>
                  <a:cubicBezTo>
                    <a:pt x="33071" y="33000"/>
                    <a:pt x="22211" y="49217"/>
                    <a:pt x="9687" y="48226"/>
                  </a:cubicBezTo>
                  <a:cubicBezTo>
                    <a:pt x="3147" y="47706"/>
                    <a:pt x="750" y="44484"/>
                    <a:pt x="-40" y="41522"/>
                  </a:cubicBezTo>
                  <a:cubicBezTo>
                    <a:pt x="31" y="42135"/>
                    <a:pt x="113" y="42702"/>
                    <a:pt x="207" y="43375"/>
                  </a:cubicBezTo>
                  <a:cubicBezTo>
                    <a:pt x="4741" y="70203"/>
                    <a:pt x="19201" y="119505"/>
                    <a:pt x="8470" y="148989"/>
                  </a:cubicBezTo>
                  <a:cubicBezTo>
                    <a:pt x="-14111" y="211227"/>
                    <a:pt x="70041" y="193085"/>
                    <a:pt x="70395" y="158597"/>
                  </a:cubicBezTo>
                  <a:cubicBezTo>
                    <a:pt x="70797" y="120166"/>
                    <a:pt x="73004" y="94388"/>
                    <a:pt x="74976" y="75125"/>
                  </a:cubicBezTo>
                  <a:close/>
                </a:path>
              </a:pathLst>
            </a:custGeom>
            <a:gradFill>
              <a:gsLst>
                <a:gs pos="0">
                  <a:srgbClr val="B8B8B8"/>
                </a:gs>
                <a:gs pos="97000">
                  <a:srgbClr val="FFF8EC"/>
                </a:gs>
              </a:gsLst>
              <a:lin ang="4944891" scaled="1"/>
            </a:gradFill>
            <a:ln w="1179" cap="flat">
              <a:noFill/>
              <a:prstDash val="solid"/>
              <a:miter/>
            </a:ln>
          </p:spPr>
          <p:txBody>
            <a:bodyPr rtlCol="0" anchor="ctr"/>
            <a:lstStyle/>
            <a:p>
              <a:endParaRPr lang="zh-CN" altLang="en-US"/>
            </a:p>
          </p:txBody>
        </p:sp>
        <p:sp>
          <p:nvSpPr>
            <p:cNvPr id="965" name="任意多边形: 形状 964">
              <a:extLst>
                <a:ext uri="{FF2B5EF4-FFF2-40B4-BE49-F238E27FC236}">
                  <a16:creationId xmlns:a16="http://schemas.microsoft.com/office/drawing/2014/main" id="{A884B562-CA32-C636-6A71-4E8557E82457}"/>
                </a:ext>
              </a:extLst>
            </p:cNvPr>
            <p:cNvSpPr/>
            <p:nvPr/>
          </p:nvSpPr>
          <p:spPr>
            <a:xfrm>
              <a:off x="6655381" y="2153810"/>
              <a:ext cx="36876" cy="61158"/>
            </a:xfrm>
            <a:custGeom>
              <a:avLst/>
              <a:gdLst>
                <a:gd name="connsiteX0" fmla="*/ 19811 w 36876"/>
                <a:gd name="connsiteY0" fmla="*/ 3058 h 61158"/>
                <a:gd name="connsiteX1" fmla="*/ 14818 w 36876"/>
                <a:gd name="connsiteY1" fmla="*/ 21270 h 61158"/>
                <a:gd name="connsiteX2" fmla="*/ 5150 w 36876"/>
                <a:gd name="connsiteY2" fmla="*/ 63974 h 61158"/>
                <a:gd name="connsiteX3" fmla="*/ 24486 w 36876"/>
                <a:gd name="connsiteY3" fmla="*/ 27384 h 61158"/>
                <a:gd name="connsiteX4" fmla="*/ 36290 w 36876"/>
                <a:gd name="connsiteY4" fmla="*/ 7390 h 61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76" h="61158">
                  <a:moveTo>
                    <a:pt x="19811" y="3058"/>
                  </a:moveTo>
                  <a:cubicBezTo>
                    <a:pt x="19811" y="3058"/>
                    <a:pt x="25596" y="10718"/>
                    <a:pt x="14818" y="21270"/>
                  </a:cubicBezTo>
                  <a:cubicBezTo>
                    <a:pt x="4041" y="31822"/>
                    <a:pt x="-6725" y="60952"/>
                    <a:pt x="5150" y="63974"/>
                  </a:cubicBezTo>
                  <a:cubicBezTo>
                    <a:pt x="17025" y="66995"/>
                    <a:pt x="13284" y="41052"/>
                    <a:pt x="24486" y="27384"/>
                  </a:cubicBezTo>
                  <a:cubicBezTo>
                    <a:pt x="35688" y="13716"/>
                    <a:pt x="38108" y="12441"/>
                    <a:pt x="36290" y="7390"/>
                  </a:cubicBezTo>
                </a:path>
              </a:pathLst>
            </a:custGeom>
            <a:solidFill>
              <a:srgbClr val="594C43"/>
            </a:solidFill>
            <a:ln w="1179" cap="flat">
              <a:noFill/>
              <a:prstDash val="solid"/>
              <a:miter/>
            </a:ln>
          </p:spPr>
          <p:txBody>
            <a:bodyPr rtlCol="0" anchor="ctr"/>
            <a:lstStyle/>
            <a:p>
              <a:endParaRPr lang="zh-CN" altLang="en-US"/>
            </a:p>
          </p:txBody>
        </p:sp>
        <p:sp>
          <p:nvSpPr>
            <p:cNvPr id="966" name="任意多边形: 形状 965">
              <a:extLst>
                <a:ext uri="{FF2B5EF4-FFF2-40B4-BE49-F238E27FC236}">
                  <a16:creationId xmlns:a16="http://schemas.microsoft.com/office/drawing/2014/main" id="{B7D25EB1-012B-F12E-5D50-34C633883498}"/>
                </a:ext>
              </a:extLst>
            </p:cNvPr>
            <p:cNvSpPr/>
            <p:nvPr/>
          </p:nvSpPr>
          <p:spPr>
            <a:xfrm>
              <a:off x="6655381" y="2153810"/>
              <a:ext cx="36876" cy="61158"/>
            </a:xfrm>
            <a:custGeom>
              <a:avLst/>
              <a:gdLst>
                <a:gd name="connsiteX0" fmla="*/ 19811 w 36876"/>
                <a:gd name="connsiteY0" fmla="*/ 3058 h 61158"/>
                <a:gd name="connsiteX1" fmla="*/ 14818 w 36876"/>
                <a:gd name="connsiteY1" fmla="*/ 21270 h 61158"/>
                <a:gd name="connsiteX2" fmla="*/ 5150 w 36876"/>
                <a:gd name="connsiteY2" fmla="*/ 63974 h 61158"/>
                <a:gd name="connsiteX3" fmla="*/ 24486 w 36876"/>
                <a:gd name="connsiteY3" fmla="*/ 27384 h 61158"/>
                <a:gd name="connsiteX4" fmla="*/ 36290 w 36876"/>
                <a:gd name="connsiteY4" fmla="*/ 7390 h 61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76" h="61158">
                  <a:moveTo>
                    <a:pt x="19811" y="3058"/>
                  </a:moveTo>
                  <a:cubicBezTo>
                    <a:pt x="19811" y="3058"/>
                    <a:pt x="25596" y="10718"/>
                    <a:pt x="14818" y="21270"/>
                  </a:cubicBezTo>
                  <a:cubicBezTo>
                    <a:pt x="4041" y="31822"/>
                    <a:pt x="-6725" y="60952"/>
                    <a:pt x="5150" y="63974"/>
                  </a:cubicBezTo>
                  <a:cubicBezTo>
                    <a:pt x="17025" y="66995"/>
                    <a:pt x="13284" y="41052"/>
                    <a:pt x="24486" y="27384"/>
                  </a:cubicBezTo>
                  <a:cubicBezTo>
                    <a:pt x="35688" y="13716"/>
                    <a:pt x="38108" y="12441"/>
                    <a:pt x="36290" y="7390"/>
                  </a:cubicBezTo>
                </a:path>
              </a:pathLst>
            </a:custGeom>
            <a:gradFill>
              <a:gsLst>
                <a:gs pos="0">
                  <a:srgbClr val="594C43"/>
                </a:gs>
                <a:gs pos="50000">
                  <a:srgbClr val="543B34"/>
                </a:gs>
                <a:gs pos="100000">
                  <a:srgbClr val="4F2A25"/>
                </a:gs>
              </a:gsLst>
              <a:lin ang="0" scaled="1"/>
            </a:gradFill>
            <a:ln w="1179" cap="flat">
              <a:noFill/>
              <a:prstDash val="solid"/>
              <a:miter/>
            </a:ln>
          </p:spPr>
          <p:txBody>
            <a:bodyPr rtlCol="0" anchor="ctr"/>
            <a:lstStyle/>
            <a:p>
              <a:endParaRPr lang="zh-CN" altLang="en-US"/>
            </a:p>
          </p:txBody>
        </p:sp>
        <p:sp>
          <p:nvSpPr>
            <p:cNvPr id="967" name="任意多边形: 形状 966">
              <a:extLst>
                <a:ext uri="{FF2B5EF4-FFF2-40B4-BE49-F238E27FC236}">
                  <a16:creationId xmlns:a16="http://schemas.microsoft.com/office/drawing/2014/main" id="{3B0C8076-98CF-0D40-0178-DF7B59C1D9E5}"/>
                </a:ext>
              </a:extLst>
            </p:cNvPr>
            <p:cNvSpPr/>
            <p:nvPr/>
          </p:nvSpPr>
          <p:spPr>
            <a:xfrm>
              <a:off x="6658121" y="2104037"/>
              <a:ext cx="64683" cy="104580"/>
            </a:xfrm>
            <a:custGeom>
              <a:avLst/>
              <a:gdLst>
                <a:gd name="connsiteX0" fmla="*/ 55919 w 64683"/>
                <a:gd name="connsiteY0" fmla="*/ 63254 h 104580"/>
                <a:gd name="connsiteX1" fmla="*/ 53936 w 64683"/>
                <a:gd name="connsiteY1" fmla="*/ 42492 h 104580"/>
                <a:gd name="connsiteX2" fmla="*/ 57477 w 64683"/>
                <a:gd name="connsiteY2" fmla="*/ 27502 h 104580"/>
                <a:gd name="connsiteX3" fmla="*/ 30327 w 64683"/>
                <a:gd name="connsiteY3" fmla="*/ 3058 h 104580"/>
                <a:gd name="connsiteX4" fmla="*/ 3862 w 64683"/>
                <a:gd name="connsiteY4" fmla="*/ 21258 h 104580"/>
                <a:gd name="connsiteX5" fmla="*/ 3862 w 64683"/>
                <a:gd name="connsiteY5" fmla="*/ 21258 h 104580"/>
                <a:gd name="connsiteX6" fmla="*/ 26 w 64683"/>
                <a:gd name="connsiteY6" fmla="*/ 38042 h 104580"/>
                <a:gd name="connsiteX7" fmla="*/ 6613 w 64683"/>
                <a:gd name="connsiteY7" fmla="*/ 44286 h 104580"/>
                <a:gd name="connsiteX8" fmla="*/ 8974 w 64683"/>
                <a:gd name="connsiteY8" fmla="*/ 46104 h 104580"/>
                <a:gd name="connsiteX9" fmla="*/ 24614 w 64683"/>
                <a:gd name="connsiteY9" fmla="*/ 57104 h 104580"/>
                <a:gd name="connsiteX10" fmla="*/ 29418 w 64683"/>
                <a:gd name="connsiteY10" fmla="*/ 64281 h 104580"/>
                <a:gd name="connsiteX11" fmla="*/ 24000 w 64683"/>
                <a:gd name="connsiteY11" fmla="*/ 107185 h 104580"/>
                <a:gd name="connsiteX12" fmla="*/ 64643 w 64683"/>
                <a:gd name="connsiteY12" fmla="*/ 73109 h 104580"/>
                <a:gd name="connsiteX13" fmla="*/ 55919 w 64683"/>
                <a:gd name="connsiteY13" fmla="*/ 63254 h 104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4683" h="104580">
                  <a:moveTo>
                    <a:pt x="55919" y="63254"/>
                  </a:moveTo>
                  <a:cubicBezTo>
                    <a:pt x="51150" y="57364"/>
                    <a:pt x="50371" y="49184"/>
                    <a:pt x="53936" y="42492"/>
                  </a:cubicBezTo>
                  <a:cubicBezTo>
                    <a:pt x="56285" y="37842"/>
                    <a:pt x="57501" y="32707"/>
                    <a:pt x="57477" y="27502"/>
                  </a:cubicBezTo>
                  <a:cubicBezTo>
                    <a:pt x="57477" y="10801"/>
                    <a:pt x="45343" y="3058"/>
                    <a:pt x="30327" y="3058"/>
                  </a:cubicBezTo>
                  <a:cubicBezTo>
                    <a:pt x="17343" y="3058"/>
                    <a:pt x="6542" y="8865"/>
                    <a:pt x="3862" y="21258"/>
                  </a:cubicBezTo>
                  <a:lnTo>
                    <a:pt x="3862" y="21258"/>
                  </a:lnTo>
                  <a:cubicBezTo>
                    <a:pt x="3862" y="21258"/>
                    <a:pt x="-635" y="33474"/>
                    <a:pt x="26" y="38042"/>
                  </a:cubicBezTo>
                  <a:cubicBezTo>
                    <a:pt x="498" y="41300"/>
                    <a:pt x="4417" y="43377"/>
                    <a:pt x="6613" y="44286"/>
                  </a:cubicBezTo>
                  <a:cubicBezTo>
                    <a:pt x="7557" y="44652"/>
                    <a:pt x="8372" y="45289"/>
                    <a:pt x="8974" y="46104"/>
                  </a:cubicBezTo>
                  <a:cubicBezTo>
                    <a:pt x="12668" y="51557"/>
                    <a:pt x="18228" y="55475"/>
                    <a:pt x="24614" y="57104"/>
                  </a:cubicBezTo>
                  <a:cubicBezTo>
                    <a:pt x="27802" y="57930"/>
                    <a:pt x="29867" y="61023"/>
                    <a:pt x="29418" y="64281"/>
                  </a:cubicBezTo>
                  <a:lnTo>
                    <a:pt x="24000" y="107185"/>
                  </a:lnTo>
                  <a:cubicBezTo>
                    <a:pt x="28604" y="112933"/>
                    <a:pt x="45401" y="61884"/>
                    <a:pt x="64643" y="73109"/>
                  </a:cubicBezTo>
                  <a:cubicBezTo>
                    <a:pt x="64666" y="73074"/>
                    <a:pt x="60641" y="68907"/>
                    <a:pt x="55919" y="63254"/>
                  </a:cubicBezTo>
                  <a:close/>
                </a:path>
              </a:pathLst>
            </a:custGeom>
            <a:solidFill>
              <a:srgbClr val="F9AA8F"/>
            </a:solidFill>
            <a:ln w="1179" cap="flat">
              <a:noFill/>
              <a:prstDash val="solid"/>
              <a:miter/>
            </a:ln>
          </p:spPr>
          <p:txBody>
            <a:bodyPr rtlCol="0" anchor="ctr"/>
            <a:lstStyle/>
            <a:p>
              <a:endParaRPr lang="zh-CN" altLang="en-US"/>
            </a:p>
          </p:txBody>
        </p:sp>
        <p:sp>
          <p:nvSpPr>
            <p:cNvPr id="968" name="任意多边形: 形状 967">
              <a:extLst>
                <a:ext uri="{FF2B5EF4-FFF2-40B4-BE49-F238E27FC236}">
                  <a16:creationId xmlns:a16="http://schemas.microsoft.com/office/drawing/2014/main" id="{B66357FE-907F-4DE5-2EA9-559C5B8C463D}"/>
                </a:ext>
              </a:extLst>
            </p:cNvPr>
            <p:cNvSpPr/>
            <p:nvPr/>
          </p:nvSpPr>
          <p:spPr>
            <a:xfrm>
              <a:off x="6660347" y="2116265"/>
              <a:ext cx="54807" cy="64014"/>
            </a:xfrm>
            <a:custGeom>
              <a:avLst/>
              <a:gdLst>
                <a:gd name="connsiteX0" fmla="*/ 53220 w 54807"/>
                <a:gd name="connsiteY0" fmla="*/ 50400 h 64014"/>
                <a:gd name="connsiteX1" fmla="*/ 51721 w 54807"/>
                <a:gd name="connsiteY1" fmla="*/ 30264 h 64014"/>
                <a:gd name="connsiteX2" fmla="*/ 54767 w 54807"/>
                <a:gd name="connsiteY2" fmla="*/ 21199 h 64014"/>
                <a:gd name="connsiteX3" fmla="*/ 54696 w 54807"/>
                <a:gd name="connsiteY3" fmla="*/ 19913 h 64014"/>
                <a:gd name="connsiteX4" fmla="*/ 38701 w 54807"/>
                <a:gd name="connsiteY4" fmla="*/ 7885 h 64014"/>
                <a:gd name="connsiteX5" fmla="*/ 9356 w 54807"/>
                <a:gd name="connsiteY5" fmla="*/ 3601 h 64014"/>
                <a:gd name="connsiteX6" fmla="*/ 3878 w 54807"/>
                <a:gd name="connsiteY6" fmla="*/ 3058 h 64014"/>
                <a:gd name="connsiteX7" fmla="*/ 1707 w 54807"/>
                <a:gd name="connsiteY7" fmla="*/ 9030 h 64014"/>
                <a:gd name="connsiteX8" fmla="*/ 1707 w 54807"/>
                <a:gd name="connsiteY8" fmla="*/ 9030 h 64014"/>
                <a:gd name="connsiteX9" fmla="*/ 54 w 54807"/>
                <a:gd name="connsiteY9" fmla="*/ 13988 h 64014"/>
                <a:gd name="connsiteX10" fmla="*/ 4776 w 54807"/>
                <a:gd name="connsiteY10" fmla="*/ 15663 h 64014"/>
                <a:gd name="connsiteX11" fmla="*/ 3595 w 54807"/>
                <a:gd name="connsiteY11" fmla="*/ 26216 h 64014"/>
                <a:gd name="connsiteX12" fmla="*/ -40 w 54807"/>
                <a:gd name="connsiteY12" fmla="*/ 29343 h 64014"/>
                <a:gd name="connsiteX13" fmla="*/ 4445 w 54807"/>
                <a:gd name="connsiteY13" fmla="*/ 32058 h 64014"/>
                <a:gd name="connsiteX14" fmla="*/ 6074 w 54807"/>
                <a:gd name="connsiteY14" fmla="*/ 33108 h 64014"/>
                <a:gd name="connsiteX15" fmla="*/ 6074 w 54807"/>
                <a:gd name="connsiteY15" fmla="*/ 33108 h 64014"/>
                <a:gd name="connsiteX16" fmla="*/ 13428 w 54807"/>
                <a:gd name="connsiteY16" fmla="*/ 18142 h 64014"/>
                <a:gd name="connsiteX17" fmla="*/ 30119 w 54807"/>
                <a:gd name="connsiteY17" fmla="*/ 35611 h 64014"/>
                <a:gd name="connsiteX18" fmla="*/ 20889 w 54807"/>
                <a:gd name="connsiteY18" fmla="*/ 44428 h 64014"/>
                <a:gd name="connsiteX19" fmla="*/ 22411 w 54807"/>
                <a:gd name="connsiteY19" fmla="*/ 44876 h 64014"/>
                <a:gd name="connsiteX20" fmla="*/ 23781 w 54807"/>
                <a:gd name="connsiteY20" fmla="*/ 45407 h 64014"/>
                <a:gd name="connsiteX21" fmla="*/ 28313 w 54807"/>
                <a:gd name="connsiteY21" fmla="*/ 47308 h 64014"/>
                <a:gd name="connsiteX22" fmla="*/ 30674 w 54807"/>
                <a:gd name="connsiteY22" fmla="*/ 59111 h 64014"/>
                <a:gd name="connsiteX23" fmla="*/ 43470 w 54807"/>
                <a:gd name="connsiteY23" fmla="*/ 66983 h 64014"/>
                <a:gd name="connsiteX24" fmla="*/ 48723 w 54807"/>
                <a:gd name="connsiteY24" fmla="*/ 62262 h 6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4807" h="64014">
                  <a:moveTo>
                    <a:pt x="53220" y="50400"/>
                  </a:moveTo>
                  <a:cubicBezTo>
                    <a:pt x="48876" y="44546"/>
                    <a:pt x="48286" y="36697"/>
                    <a:pt x="51721" y="30264"/>
                  </a:cubicBezTo>
                  <a:cubicBezTo>
                    <a:pt x="53185" y="27408"/>
                    <a:pt x="54212" y="24351"/>
                    <a:pt x="54767" y="21199"/>
                  </a:cubicBezTo>
                  <a:lnTo>
                    <a:pt x="54696" y="19913"/>
                  </a:lnTo>
                  <a:lnTo>
                    <a:pt x="38701" y="7885"/>
                  </a:lnTo>
                  <a:lnTo>
                    <a:pt x="9356" y="3601"/>
                  </a:lnTo>
                  <a:lnTo>
                    <a:pt x="3878" y="3058"/>
                  </a:lnTo>
                  <a:cubicBezTo>
                    <a:pt x="2876" y="4934"/>
                    <a:pt x="2144" y="6941"/>
                    <a:pt x="1707" y="9030"/>
                  </a:cubicBezTo>
                  <a:lnTo>
                    <a:pt x="1707" y="9030"/>
                  </a:lnTo>
                  <a:cubicBezTo>
                    <a:pt x="1707" y="9030"/>
                    <a:pt x="927" y="11167"/>
                    <a:pt x="54" y="13988"/>
                  </a:cubicBezTo>
                  <a:cubicBezTo>
                    <a:pt x="1553" y="14719"/>
                    <a:pt x="3147" y="15286"/>
                    <a:pt x="4776" y="15663"/>
                  </a:cubicBezTo>
                  <a:cubicBezTo>
                    <a:pt x="6428" y="15829"/>
                    <a:pt x="2969" y="24233"/>
                    <a:pt x="3595" y="26216"/>
                  </a:cubicBezTo>
                  <a:cubicBezTo>
                    <a:pt x="4221" y="28198"/>
                    <a:pt x="644" y="30040"/>
                    <a:pt x="-40" y="29343"/>
                  </a:cubicBezTo>
                  <a:cubicBezTo>
                    <a:pt x="1293" y="30488"/>
                    <a:pt x="2816" y="31409"/>
                    <a:pt x="4445" y="32058"/>
                  </a:cubicBezTo>
                  <a:cubicBezTo>
                    <a:pt x="5047" y="32306"/>
                    <a:pt x="5602" y="32660"/>
                    <a:pt x="6074" y="33108"/>
                  </a:cubicBezTo>
                  <a:lnTo>
                    <a:pt x="6074" y="33108"/>
                  </a:lnTo>
                  <a:cubicBezTo>
                    <a:pt x="6074" y="33108"/>
                    <a:pt x="3477" y="16325"/>
                    <a:pt x="13428" y="18142"/>
                  </a:cubicBezTo>
                  <a:cubicBezTo>
                    <a:pt x="23379" y="19960"/>
                    <a:pt x="33070" y="26711"/>
                    <a:pt x="30119" y="35611"/>
                  </a:cubicBezTo>
                  <a:cubicBezTo>
                    <a:pt x="27758" y="42693"/>
                    <a:pt x="24536" y="44652"/>
                    <a:pt x="20889" y="44428"/>
                  </a:cubicBezTo>
                  <a:cubicBezTo>
                    <a:pt x="21396" y="44581"/>
                    <a:pt x="21892" y="44746"/>
                    <a:pt x="22411" y="44876"/>
                  </a:cubicBezTo>
                  <a:cubicBezTo>
                    <a:pt x="22883" y="44994"/>
                    <a:pt x="23344" y="45171"/>
                    <a:pt x="23781" y="45407"/>
                  </a:cubicBezTo>
                  <a:cubicBezTo>
                    <a:pt x="25362" y="45844"/>
                    <a:pt x="26885" y="46493"/>
                    <a:pt x="28313" y="47308"/>
                  </a:cubicBezTo>
                  <a:cubicBezTo>
                    <a:pt x="30792" y="49125"/>
                    <a:pt x="32327" y="48358"/>
                    <a:pt x="30674" y="59111"/>
                  </a:cubicBezTo>
                  <a:cubicBezTo>
                    <a:pt x="29494" y="66783"/>
                    <a:pt x="38300" y="67373"/>
                    <a:pt x="43470" y="66983"/>
                  </a:cubicBezTo>
                  <a:cubicBezTo>
                    <a:pt x="45052" y="65225"/>
                    <a:pt x="46811" y="63643"/>
                    <a:pt x="48723" y="62262"/>
                  </a:cubicBezTo>
                  <a:close/>
                </a:path>
              </a:pathLst>
            </a:custGeom>
            <a:gradFill>
              <a:gsLst>
                <a:gs pos="0">
                  <a:srgbClr val="F78E6B"/>
                </a:gs>
                <a:gs pos="50000">
                  <a:srgbClr val="F89C7D"/>
                </a:gs>
                <a:gs pos="100000">
                  <a:srgbClr val="F9AA8F"/>
                </a:gs>
              </a:gsLst>
              <a:lin ang="19087103" scaled="1"/>
            </a:gradFill>
            <a:ln w="1179" cap="flat">
              <a:noFill/>
              <a:prstDash val="solid"/>
              <a:miter/>
            </a:ln>
          </p:spPr>
          <p:txBody>
            <a:bodyPr rtlCol="0" anchor="ctr"/>
            <a:lstStyle/>
            <a:p>
              <a:endParaRPr lang="zh-CN" altLang="en-US"/>
            </a:p>
          </p:txBody>
        </p:sp>
        <p:sp>
          <p:nvSpPr>
            <p:cNvPr id="969" name="任意多边形: 形状 968">
              <a:extLst>
                <a:ext uri="{FF2B5EF4-FFF2-40B4-BE49-F238E27FC236}">
                  <a16:creationId xmlns:a16="http://schemas.microsoft.com/office/drawing/2014/main" id="{B7391A2B-09B6-92A5-29A9-45505F3C800D}"/>
                </a:ext>
              </a:extLst>
            </p:cNvPr>
            <p:cNvSpPr/>
            <p:nvPr/>
          </p:nvSpPr>
          <p:spPr>
            <a:xfrm>
              <a:off x="6677558" y="2161317"/>
              <a:ext cx="47121" cy="50564"/>
            </a:xfrm>
            <a:custGeom>
              <a:avLst/>
              <a:gdLst>
                <a:gd name="connsiteX0" fmla="*/ -40 w 47121"/>
                <a:gd name="connsiteY0" fmla="*/ 53622 h 50564"/>
                <a:gd name="connsiteX1" fmla="*/ 15860 w 47121"/>
                <a:gd name="connsiteY1" fmla="*/ 7944 h 50564"/>
                <a:gd name="connsiteX2" fmla="*/ 45973 w 47121"/>
                <a:gd name="connsiteY2" fmla="*/ 18791 h 50564"/>
                <a:gd name="connsiteX3" fmla="*/ 21727 w 47121"/>
                <a:gd name="connsiteY3" fmla="*/ 47626 h 50564"/>
              </a:gdLst>
              <a:ahLst/>
              <a:cxnLst>
                <a:cxn ang="0">
                  <a:pos x="connsiteX0" y="connsiteY0"/>
                </a:cxn>
                <a:cxn ang="0">
                  <a:pos x="connsiteX1" y="connsiteY1"/>
                </a:cxn>
                <a:cxn ang="0">
                  <a:pos x="connsiteX2" y="connsiteY2"/>
                </a:cxn>
                <a:cxn ang="0">
                  <a:pos x="connsiteX3" y="connsiteY3"/>
                </a:cxn>
              </a:cxnLst>
              <a:rect l="l" t="t" r="r" b="b"/>
              <a:pathLst>
                <a:path w="47121" h="50564">
                  <a:moveTo>
                    <a:pt x="-40" y="53622"/>
                  </a:moveTo>
                  <a:cubicBezTo>
                    <a:pt x="-40" y="53622"/>
                    <a:pt x="4386" y="22544"/>
                    <a:pt x="15860" y="7944"/>
                  </a:cubicBezTo>
                  <a:cubicBezTo>
                    <a:pt x="27168" y="-6420"/>
                    <a:pt x="52689" y="15097"/>
                    <a:pt x="45973" y="18791"/>
                  </a:cubicBezTo>
                  <a:cubicBezTo>
                    <a:pt x="32008" y="26475"/>
                    <a:pt x="21727" y="47626"/>
                    <a:pt x="21727" y="47626"/>
                  </a:cubicBezTo>
                  <a:close/>
                </a:path>
              </a:pathLst>
            </a:custGeom>
            <a:gradFill>
              <a:gsLst>
                <a:gs pos="0">
                  <a:srgbClr val="B8B8B8"/>
                </a:gs>
                <a:gs pos="97000">
                  <a:srgbClr val="FFF8EC"/>
                </a:gs>
              </a:gsLst>
              <a:lin ang="15222656" scaled="1"/>
            </a:gradFill>
            <a:ln w="1179" cap="flat">
              <a:noFill/>
              <a:prstDash val="solid"/>
              <a:miter/>
            </a:ln>
          </p:spPr>
          <p:txBody>
            <a:bodyPr rtlCol="0" anchor="ctr"/>
            <a:lstStyle/>
            <a:p>
              <a:endParaRPr lang="zh-CN" altLang="en-US"/>
            </a:p>
          </p:txBody>
        </p:sp>
        <p:sp>
          <p:nvSpPr>
            <p:cNvPr id="970" name="任意多边形: 形状 969">
              <a:extLst>
                <a:ext uri="{FF2B5EF4-FFF2-40B4-BE49-F238E27FC236}">
                  <a16:creationId xmlns:a16="http://schemas.microsoft.com/office/drawing/2014/main" id="{7B26F3CD-3D91-82A1-6875-37610BF70FA6}"/>
                </a:ext>
              </a:extLst>
            </p:cNvPr>
            <p:cNvSpPr/>
            <p:nvPr/>
          </p:nvSpPr>
          <p:spPr>
            <a:xfrm>
              <a:off x="6675173" y="2174352"/>
              <a:ext cx="86368" cy="203297"/>
            </a:xfrm>
            <a:custGeom>
              <a:avLst/>
              <a:gdLst>
                <a:gd name="connsiteX0" fmla="*/ 67705 w 86368"/>
                <a:gd name="connsiteY0" fmla="*/ 17878 h 203297"/>
                <a:gd name="connsiteX1" fmla="*/ 33473 w 86368"/>
                <a:gd name="connsiteY1" fmla="*/ 10147 h 203297"/>
                <a:gd name="connsiteX2" fmla="*/ 11186 w 86368"/>
                <a:gd name="connsiteY2" fmla="*/ 66294 h 203297"/>
                <a:gd name="connsiteX3" fmla="*/ 2640 w 86368"/>
                <a:gd name="connsiteY3" fmla="*/ 199115 h 203297"/>
                <a:gd name="connsiteX4" fmla="*/ 80453 w 86368"/>
                <a:gd name="connsiteY4" fmla="*/ 158146 h 203297"/>
                <a:gd name="connsiteX5" fmla="*/ 67705 w 86368"/>
                <a:gd name="connsiteY5" fmla="*/ 17878 h 203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368" h="203297">
                  <a:moveTo>
                    <a:pt x="67705" y="17878"/>
                  </a:moveTo>
                  <a:cubicBezTo>
                    <a:pt x="67705" y="17878"/>
                    <a:pt x="43612" y="-9482"/>
                    <a:pt x="33473" y="10147"/>
                  </a:cubicBezTo>
                  <a:cubicBezTo>
                    <a:pt x="28467" y="19885"/>
                    <a:pt x="22081" y="43266"/>
                    <a:pt x="11186" y="66294"/>
                  </a:cubicBezTo>
                  <a:cubicBezTo>
                    <a:pt x="-4927" y="100358"/>
                    <a:pt x="361" y="189578"/>
                    <a:pt x="2640" y="199115"/>
                  </a:cubicBezTo>
                  <a:cubicBezTo>
                    <a:pt x="4918" y="208651"/>
                    <a:pt x="112219" y="218873"/>
                    <a:pt x="80453" y="158146"/>
                  </a:cubicBezTo>
                  <a:cubicBezTo>
                    <a:pt x="50411" y="100618"/>
                    <a:pt x="53280" y="62352"/>
                    <a:pt x="67705" y="17878"/>
                  </a:cubicBezTo>
                  <a:close/>
                </a:path>
              </a:pathLst>
            </a:custGeom>
            <a:solidFill>
              <a:srgbClr val="232262"/>
            </a:solidFill>
            <a:ln w="1179" cap="flat">
              <a:noFill/>
              <a:prstDash val="solid"/>
              <a:miter/>
            </a:ln>
          </p:spPr>
          <p:txBody>
            <a:bodyPr rtlCol="0" anchor="ctr"/>
            <a:lstStyle/>
            <a:p>
              <a:endParaRPr lang="zh-CN" altLang="en-US"/>
            </a:p>
          </p:txBody>
        </p:sp>
        <p:sp>
          <p:nvSpPr>
            <p:cNvPr id="971" name="任意多边形: 形状 970">
              <a:extLst>
                <a:ext uri="{FF2B5EF4-FFF2-40B4-BE49-F238E27FC236}">
                  <a16:creationId xmlns:a16="http://schemas.microsoft.com/office/drawing/2014/main" id="{B4E28BA9-F57D-A1D7-88D2-A222CD267310}"/>
                </a:ext>
              </a:extLst>
            </p:cNvPr>
            <p:cNvSpPr/>
            <p:nvPr/>
          </p:nvSpPr>
          <p:spPr>
            <a:xfrm>
              <a:off x="6697526" y="2214726"/>
              <a:ext cx="64067" cy="162870"/>
            </a:xfrm>
            <a:custGeom>
              <a:avLst/>
              <a:gdLst>
                <a:gd name="connsiteX0" fmla="*/ 16325 w 64067"/>
                <a:gd name="connsiteY0" fmla="*/ 3058 h 162870"/>
                <a:gd name="connsiteX1" fmla="*/ 9845 w 64067"/>
                <a:gd name="connsiteY1" fmla="*/ 60551 h 162870"/>
                <a:gd name="connsiteX2" fmla="*/ 9845 w 64067"/>
                <a:gd name="connsiteY2" fmla="*/ 135949 h 162870"/>
                <a:gd name="connsiteX3" fmla="*/ 20846 w 64067"/>
                <a:gd name="connsiteY3" fmla="*/ 156109 h 162870"/>
                <a:gd name="connsiteX4" fmla="*/ 17730 w 64067"/>
                <a:gd name="connsiteY4" fmla="*/ 165929 h 162870"/>
                <a:gd name="connsiteX5" fmla="*/ 58159 w 64067"/>
                <a:gd name="connsiteY5" fmla="*/ 117772 h 162870"/>
                <a:gd name="connsiteX6" fmla="*/ 36251 w 64067"/>
                <a:gd name="connsiteY6" fmla="*/ 15262 h 162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67" h="162870">
                  <a:moveTo>
                    <a:pt x="16325" y="3058"/>
                  </a:moveTo>
                  <a:cubicBezTo>
                    <a:pt x="16325" y="3058"/>
                    <a:pt x="201" y="30417"/>
                    <a:pt x="9845" y="60551"/>
                  </a:cubicBezTo>
                  <a:cubicBezTo>
                    <a:pt x="19489" y="90684"/>
                    <a:pt x="32733" y="124960"/>
                    <a:pt x="9845" y="135949"/>
                  </a:cubicBezTo>
                  <a:cubicBezTo>
                    <a:pt x="-13044" y="146938"/>
                    <a:pt x="9455" y="151647"/>
                    <a:pt x="20846" y="156109"/>
                  </a:cubicBezTo>
                  <a:cubicBezTo>
                    <a:pt x="31600" y="160311"/>
                    <a:pt x="19158" y="165374"/>
                    <a:pt x="17730" y="165929"/>
                  </a:cubicBezTo>
                  <a:cubicBezTo>
                    <a:pt x="46060" y="165138"/>
                    <a:pt x="77247" y="154267"/>
                    <a:pt x="58159" y="117772"/>
                  </a:cubicBezTo>
                  <a:cubicBezTo>
                    <a:pt x="36794" y="76934"/>
                    <a:pt x="32049" y="45773"/>
                    <a:pt x="36251" y="15262"/>
                  </a:cubicBezTo>
                  <a:close/>
                </a:path>
              </a:pathLst>
            </a:custGeom>
            <a:gradFill>
              <a:gsLst>
                <a:gs pos="0">
                  <a:srgbClr val="232262"/>
                </a:gs>
                <a:gs pos="50000">
                  <a:srgbClr val="111131"/>
                </a:gs>
                <a:gs pos="100000">
                  <a:srgbClr val="000000"/>
                </a:gs>
              </a:gsLst>
              <a:lin ang="0" scaled="1"/>
            </a:gradFill>
            <a:ln w="1179" cap="flat">
              <a:noFill/>
              <a:prstDash val="solid"/>
              <a:miter/>
            </a:ln>
          </p:spPr>
          <p:txBody>
            <a:bodyPr rtlCol="0" anchor="ctr"/>
            <a:lstStyle/>
            <a:p>
              <a:endParaRPr lang="zh-CN" altLang="en-US"/>
            </a:p>
          </p:txBody>
        </p:sp>
        <p:sp>
          <p:nvSpPr>
            <p:cNvPr id="972" name="任意多边形: 形状 971">
              <a:extLst>
                <a:ext uri="{FF2B5EF4-FFF2-40B4-BE49-F238E27FC236}">
                  <a16:creationId xmlns:a16="http://schemas.microsoft.com/office/drawing/2014/main" id="{C767D065-D0F0-D626-02D6-6CD18692A309}"/>
                </a:ext>
              </a:extLst>
            </p:cNvPr>
            <p:cNvSpPr/>
            <p:nvPr/>
          </p:nvSpPr>
          <p:spPr>
            <a:xfrm>
              <a:off x="6713918" y="2176812"/>
              <a:ext cx="71374" cy="180471"/>
            </a:xfrm>
            <a:custGeom>
              <a:avLst/>
              <a:gdLst>
                <a:gd name="connsiteX0" fmla="*/ 17970 w 71374"/>
                <a:gd name="connsiteY0" fmla="*/ 70361 h 180471"/>
                <a:gd name="connsiteX1" fmla="*/ 55992 w 71374"/>
                <a:gd name="connsiteY1" fmla="*/ 181901 h 180471"/>
                <a:gd name="connsiteX2" fmla="*/ 65954 w 71374"/>
                <a:gd name="connsiteY2" fmla="*/ 183529 h 180471"/>
                <a:gd name="connsiteX3" fmla="*/ 66911 w 71374"/>
                <a:gd name="connsiteY3" fmla="*/ 90285 h 180471"/>
                <a:gd name="connsiteX4" fmla="*/ 4844 w 71374"/>
                <a:gd name="connsiteY4" fmla="*/ 3261 h 180471"/>
                <a:gd name="connsiteX5" fmla="*/ 299 w 71374"/>
                <a:gd name="connsiteY5" fmla="*/ 34692 h 180471"/>
                <a:gd name="connsiteX6" fmla="*/ 17970 w 71374"/>
                <a:gd name="connsiteY6" fmla="*/ 70361 h 180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374" h="180471">
                  <a:moveTo>
                    <a:pt x="17970" y="70361"/>
                  </a:moveTo>
                  <a:cubicBezTo>
                    <a:pt x="62390" y="95738"/>
                    <a:pt x="55992" y="181901"/>
                    <a:pt x="55992" y="181901"/>
                  </a:cubicBezTo>
                  <a:lnTo>
                    <a:pt x="65954" y="183529"/>
                  </a:lnTo>
                  <a:cubicBezTo>
                    <a:pt x="71137" y="155049"/>
                    <a:pt x="74454" y="113395"/>
                    <a:pt x="66911" y="90285"/>
                  </a:cubicBezTo>
                  <a:cubicBezTo>
                    <a:pt x="35724" y="-5391"/>
                    <a:pt x="4844" y="3261"/>
                    <a:pt x="4844" y="3261"/>
                  </a:cubicBezTo>
                  <a:lnTo>
                    <a:pt x="299" y="34692"/>
                  </a:lnTo>
                  <a:cubicBezTo>
                    <a:pt x="-1707" y="49080"/>
                    <a:pt x="5304" y="63244"/>
                    <a:pt x="17970" y="70361"/>
                  </a:cubicBezTo>
                  <a:close/>
                </a:path>
              </a:pathLst>
            </a:custGeom>
            <a:solidFill>
              <a:srgbClr val="232262"/>
            </a:solidFill>
            <a:ln w="1179" cap="flat">
              <a:noFill/>
              <a:prstDash val="solid"/>
              <a:miter/>
            </a:ln>
          </p:spPr>
          <p:txBody>
            <a:bodyPr rtlCol="0" anchor="ctr"/>
            <a:lstStyle/>
            <a:p>
              <a:endParaRPr lang="zh-CN" altLang="en-US"/>
            </a:p>
          </p:txBody>
        </p:sp>
        <p:sp>
          <p:nvSpPr>
            <p:cNvPr id="973" name="任意多边形: 形状 972">
              <a:extLst>
                <a:ext uri="{FF2B5EF4-FFF2-40B4-BE49-F238E27FC236}">
                  <a16:creationId xmlns:a16="http://schemas.microsoft.com/office/drawing/2014/main" id="{54B1C77A-9CDA-7140-DD72-C024844572D5}"/>
                </a:ext>
              </a:extLst>
            </p:cNvPr>
            <p:cNvSpPr/>
            <p:nvPr/>
          </p:nvSpPr>
          <p:spPr>
            <a:xfrm>
              <a:off x="6658695" y="2092939"/>
              <a:ext cx="97435" cy="121816"/>
            </a:xfrm>
            <a:custGeom>
              <a:avLst/>
              <a:gdLst>
                <a:gd name="connsiteX0" fmla="*/ 2297 w 97435"/>
                <a:gd name="connsiteY0" fmla="*/ 25357 h 121816"/>
                <a:gd name="connsiteX1" fmla="*/ 916 w 97435"/>
                <a:gd name="connsiteY1" fmla="*/ 27718 h 121816"/>
                <a:gd name="connsiteX2" fmla="*/ 18822 w 97435"/>
                <a:gd name="connsiteY2" fmla="*/ 35803 h 121816"/>
                <a:gd name="connsiteX3" fmla="*/ 39893 w 97435"/>
                <a:gd name="connsiteY3" fmla="*/ 84502 h 121816"/>
                <a:gd name="connsiteX4" fmla="*/ 35679 w 97435"/>
                <a:gd name="connsiteY4" fmla="*/ 124810 h 121816"/>
                <a:gd name="connsiteX5" fmla="*/ 76344 w 97435"/>
                <a:gd name="connsiteY5" fmla="*/ 91844 h 121816"/>
                <a:gd name="connsiteX6" fmla="*/ 96152 w 97435"/>
                <a:gd name="connsiteY6" fmla="*/ 115037 h 121816"/>
                <a:gd name="connsiteX7" fmla="*/ 80086 w 97435"/>
                <a:gd name="connsiteY7" fmla="*/ 66467 h 121816"/>
                <a:gd name="connsiteX8" fmla="*/ 42384 w 97435"/>
                <a:gd name="connsiteY8" fmla="*/ 3498 h 121816"/>
                <a:gd name="connsiteX9" fmla="*/ 2297 w 97435"/>
                <a:gd name="connsiteY9" fmla="*/ 25357 h 121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435" h="121816">
                  <a:moveTo>
                    <a:pt x="2297" y="25357"/>
                  </a:moveTo>
                  <a:cubicBezTo>
                    <a:pt x="1883" y="26160"/>
                    <a:pt x="1399" y="26927"/>
                    <a:pt x="916" y="27718"/>
                  </a:cubicBezTo>
                  <a:cubicBezTo>
                    <a:pt x="-690" y="30184"/>
                    <a:pt x="-2921" y="36700"/>
                    <a:pt x="18822" y="35803"/>
                  </a:cubicBezTo>
                  <a:cubicBezTo>
                    <a:pt x="45571" y="34705"/>
                    <a:pt x="44331" y="74529"/>
                    <a:pt x="39893" y="84502"/>
                  </a:cubicBezTo>
                  <a:cubicBezTo>
                    <a:pt x="35454" y="94476"/>
                    <a:pt x="16509" y="126498"/>
                    <a:pt x="35679" y="124810"/>
                  </a:cubicBezTo>
                  <a:cubicBezTo>
                    <a:pt x="54849" y="123122"/>
                    <a:pt x="62722" y="80418"/>
                    <a:pt x="76344" y="91844"/>
                  </a:cubicBezTo>
                  <a:cubicBezTo>
                    <a:pt x="84265" y="98347"/>
                    <a:pt x="90970" y="106196"/>
                    <a:pt x="96152" y="115037"/>
                  </a:cubicBezTo>
                  <a:cubicBezTo>
                    <a:pt x="96152" y="115037"/>
                    <a:pt x="104037" y="84502"/>
                    <a:pt x="80086" y="66467"/>
                  </a:cubicBezTo>
                  <a:cubicBezTo>
                    <a:pt x="70442" y="59208"/>
                    <a:pt x="71399" y="7676"/>
                    <a:pt x="42384" y="3498"/>
                  </a:cubicBezTo>
                  <a:cubicBezTo>
                    <a:pt x="17358" y="-138"/>
                    <a:pt x="5177" y="19798"/>
                    <a:pt x="2297" y="25357"/>
                  </a:cubicBezTo>
                  <a:close/>
                </a:path>
              </a:pathLst>
            </a:custGeom>
            <a:solidFill>
              <a:srgbClr val="594C43"/>
            </a:solidFill>
            <a:ln w="1179" cap="flat">
              <a:noFill/>
              <a:prstDash val="solid"/>
              <a:miter/>
            </a:ln>
          </p:spPr>
          <p:txBody>
            <a:bodyPr rtlCol="0" anchor="ctr"/>
            <a:lstStyle/>
            <a:p>
              <a:endParaRPr lang="zh-CN" altLang="en-US"/>
            </a:p>
          </p:txBody>
        </p:sp>
        <p:sp>
          <p:nvSpPr>
            <p:cNvPr id="974" name="任意多边形: 形状 973">
              <a:extLst>
                <a:ext uri="{FF2B5EF4-FFF2-40B4-BE49-F238E27FC236}">
                  <a16:creationId xmlns:a16="http://schemas.microsoft.com/office/drawing/2014/main" id="{63F6DFEF-8FBF-7791-7086-55104F9A2D8B}"/>
                </a:ext>
              </a:extLst>
            </p:cNvPr>
            <p:cNvSpPr/>
            <p:nvPr/>
          </p:nvSpPr>
          <p:spPr>
            <a:xfrm>
              <a:off x="6682150" y="2125788"/>
              <a:ext cx="74014" cy="88895"/>
            </a:xfrm>
            <a:custGeom>
              <a:avLst/>
              <a:gdLst>
                <a:gd name="connsiteX0" fmla="*/ 56679 w 74014"/>
                <a:gd name="connsiteY0" fmla="*/ 33617 h 88895"/>
                <a:gd name="connsiteX1" fmla="*/ 53491 w 74014"/>
                <a:gd name="connsiteY1" fmla="*/ 29038 h 88895"/>
                <a:gd name="connsiteX2" fmla="*/ 53491 w 74014"/>
                <a:gd name="connsiteY2" fmla="*/ 29038 h 88895"/>
                <a:gd name="connsiteX3" fmla="*/ 58650 w 74014"/>
                <a:gd name="connsiteY3" fmla="*/ 51652 h 88895"/>
                <a:gd name="connsiteX4" fmla="*/ 32161 w 74014"/>
                <a:gd name="connsiteY4" fmla="*/ 51652 h 88895"/>
                <a:gd name="connsiteX5" fmla="*/ 22636 w 74014"/>
                <a:gd name="connsiteY5" fmla="*/ 11085 h 88895"/>
                <a:gd name="connsiteX6" fmla="*/ -40 w 74014"/>
                <a:gd name="connsiteY6" fmla="*/ 3189 h 88895"/>
                <a:gd name="connsiteX7" fmla="*/ -40 w 74014"/>
                <a:gd name="connsiteY7" fmla="*/ 3189 h 88895"/>
                <a:gd name="connsiteX8" fmla="*/ 16486 w 74014"/>
                <a:gd name="connsiteY8" fmla="*/ 51582 h 88895"/>
                <a:gd name="connsiteX9" fmla="*/ 12271 w 74014"/>
                <a:gd name="connsiteY9" fmla="*/ 91889 h 88895"/>
                <a:gd name="connsiteX10" fmla="*/ 52937 w 74014"/>
                <a:gd name="connsiteY10" fmla="*/ 58923 h 88895"/>
                <a:gd name="connsiteX11" fmla="*/ 72744 w 74014"/>
                <a:gd name="connsiteY11" fmla="*/ 82116 h 88895"/>
                <a:gd name="connsiteX12" fmla="*/ 56679 w 74014"/>
                <a:gd name="connsiteY12" fmla="*/ 33617 h 88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014" h="88895">
                  <a:moveTo>
                    <a:pt x="56679" y="33617"/>
                  </a:moveTo>
                  <a:cubicBezTo>
                    <a:pt x="55262" y="32366"/>
                    <a:pt x="54176" y="30796"/>
                    <a:pt x="53491" y="29038"/>
                  </a:cubicBezTo>
                  <a:lnTo>
                    <a:pt x="53491" y="29038"/>
                  </a:lnTo>
                  <a:cubicBezTo>
                    <a:pt x="53491" y="29038"/>
                    <a:pt x="65909" y="59431"/>
                    <a:pt x="58650" y="51652"/>
                  </a:cubicBezTo>
                  <a:cubicBezTo>
                    <a:pt x="51390" y="43874"/>
                    <a:pt x="40849" y="48890"/>
                    <a:pt x="32161" y="51652"/>
                  </a:cubicBezTo>
                  <a:cubicBezTo>
                    <a:pt x="23474" y="54414"/>
                    <a:pt x="29966" y="20775"/>
                    <a:pt x="22636" y="11085"/>
                  </a:cubicBezTo>
                  <a:cubicBezTo>
                    <a:pt x="15305" y="1395"/>
                    <a:pt x="-40" y="3189"/>
                    <a:pt x="-40" y="3189"/>
                  </a:cubicBezTo>
                  <a:lnTo>
                    <a:pt x="-40" y="3189"/>
                  </a:lnTo>
                  <a:cubicBezTo>
                    <a:pt x="21998" y="6565"/>
                    <a:pt x="20652" y="42269"/>
                    <a:pt x="16486" y="51582"/>
                  </a:cubicBezTo>
                  <a:cubicBezTo>
                    <a:pt x="12059" y="61567"/>
                    <a:pt x="-6899" y="93577"/>
                    <a:pt x="12271" y="91889"/>
                  </a:cubicBezTo>
                  <a:cubicBezTo>
                    <a:pt x="31441" y="90201"/>
                    <a:pt x="39315" y="47498"/>
                    <a:pt x="52937" y="58923"/>
                  </a:cubicBezTo>
                  <a:cubicBezTo>
                    <a:pt x="60857" y="65427"/>
                    <a:pt x="67562" y="73276"/>
                    <a:pt x="72744" y="82116"/>
                  </a:cubicBezTo>
                  <a:cubicBezTo>
                    <a:pt x="72744" y="82116"/>
                    <a:pt x="80582" y="51617"/>
                    <a:pt x="56679" y="33617"/>
                  </a:cubicBezTo>
                  <a:close/>
                </a:path>
              </a:pathLst>
            </a:custGeom>
            <a:gradFill>
              <a:gsLst>
                <a:gs pos="0">
                  <a:srgbClr val="594C43"/>
                </a:gs>
                <a:gs pos="50000">
                  <a:srgbClr val="543B34"/>
                </a:gs>
                <a:gs pos="100000">
                  <a:srgbClr val="4F2A25"/>
                </a:gs>
              </a:gsLst>
              <a:lin ang="0" scaled="1"/>
            </a:gradFill>
            <a:ln w="1179" cap="flat">
              <a:noFill/>
              <a:prstDash val="solid"/>
              <a:miter/>
            </a:ln>
          </p:spPr>
          <p:txBody>
            <a:bodyPr rtlCol="0" anchor="ctr"/>
            <a:lstStyle/>
            <a:p>
              <a:endParaRPr lang="zh-CN" altLang="en-US"/>
            </a:p>
          </p:txBody>
        </p:sp>
        <p:sp>
          <p:nvSpPr>
            <p:cNvPr id="975" name="任意多边形: 形状 974">
              <a:extLst>
                <a:ext uri="{FF2B5EF4-FFF2-40B4-BE49-F238E27FC236}">
                  <a16:creationId xmlns:a16="http://schemas.microsoft.com/office/drawing/2014/main" id="{7B117E38-59EA-B979-FB3E-67AE2F819E91}"/>
                </a:ext>
              </a:extLst>
            </p:cNvPr>
            <p:cNvSpPr/>
            <p:nvPr/>
          </p:nvSpPr>
          <p:spPr>
            <a:xfrm rot="10800000">
              <a:off x="6718767" y="2388326"/>
              <a:ext cx="121571" cy="78419"/>
            </a:xfrm>
            <a:custGeom>
              <a:avLst/>
              <a:gdLst>
                <a:gd name="connsiteX0" fmla="*/ 114709 w 121571"/>
                <a:gd name="connsiteY0" fmla="*/ 3058 h 78419"/>
                <a:gd name="connsiteX1" fmla="*/ 121531 w 121571"/>
                <a:gd name="connsiteY1" fmla="*/ 3058 h 78419"/>
                <a:gd name="connsiteX2" fmla="*/ 121531 w 121571"/>
                <a:gd name="connsiteY2" fmla="*/ 81478 h 78419"/>
                <a:gd name="connsiteX3" fmla="*/ 114709 w 121571"/>
                <a:gd name="connsiteY3" fmla="*/ 81478 h 78419"/>
                <a:gd name="connsiteX4" fmla="*/ 6782 w 121571"/>
                <a:gd name="connsiteY4" fmla="*/ 81478 h 78419"/>
                <a:gd name="connsiteX5" fmla="*/ -40 w 121571"/>
                <a:gd name="connsiteY5" fmla="*/ 81478 h 78419"/>
                <a:gd name="connsiteX6" fmla="*/ -40 w 121571"/>
                <a:gd name="connsiteY6" fmla="*/ 3058 h 78419"/>
                <a:gd name="connsiteX7" fmla="*/ 6782 w 121571"/>
                <a:gd name="connsiteY7" fmla="*/ 3058 h 78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571" h="78419">
                  <a:moveTo>
                    <a:pt x="114709" y="3058"/>
                  </a:moveTo>
                  <a:cubicBezTo>
                    <a:pt x="118477" y="3058"/>
                    <a:pt x="121531" y="3058"/>
                    <a:pt x="121531" y="3058"/>
                  </a:cubicBezTo>
                  <a:lnTo>
                    <a:pt x="121531" y="81478"/>
                  </a:lnTo>
                  <a:cubicBezTo>
                    <a:pt x="121531" y="81478"/>
                    <a:pt x="118477" y="81478"/>
                    <a:pt x="114709" y="81478"/>
                  </a:cubicBezTo>
                  <a:lnTo>
                    <a:pt x="6782" y="81478"/>
                  </a:lnTo>
                  <a:cubicBezTo>
                    <a:pt x="3014" y="81478"/>
                    <a:pt x="-40" y="81478"/>
                    <a:pt x="-40" y="81478"/>
                  </a:cubicBezTo>
                  <a:lnTo>
                    <a:pt x="-40" y="3058"/>
                  </a:lnTo>
                  <a:cubicBezTo>
                    <a:pt x="-40" y="3058"/>
                    <a:pt x="3015" y="3058"/>
                    <a:pt x="6782" y="3058"/>
                  </a:cubicBezTo>
                  <a:close/>
                </a:path>
              </a:pathLst>
            </a:custGeom>
            <a:solidFill>
              <a:srgbClr val="70462A"/>
            </a:solidFill>
            <a:ln w="1179" cap="flat">
              <a:noFill/>
              <a:prstDash val="solid"/>
              <a:miter/>
            </a:ln>
          </p:spPr>
          <p:txBody>
            <a:bodyPr rtlCol="0" anchor="ctr"/>
            <a:lstStyle/>
            <a:p>
              <a:endParaRPr lang="zh-CN" altLang="en-US"/>
            </a:p>
          </p:txBody>
        </p:sp>
        <p:sp>
          <p:nvSpPr>
            <p:cNvPr id="976" name="任意多边形: 形状 975">
              <a:extLst>
                <a:ext uri="{FF2B5EF4-FFF2-40B4-BE49-F238E27FC236}">
                  <a16:creationId xmlns:a16="http://schemas.microsoft.com/office/drawing/2014/main" id="{A3437214-89EE-CB5F-4F03-46C8628A1C76}"/>
                </a:ext>
              </a:extLst>
            </p:cNvPr>
            <p:cNvSpPr/>
            <p:nvPr/>
          </p:nvSpPr>
          <p:spPr>
            <a:xfrm rot="10800000">
              <a:off x="6718767" y="2388326"/>
              <a:ext cx="121571" cy="78419"/>
            </a:xfrm>
            <a:custGeom>
              <a:avLst/>
              <a:gdLst>
                <a:gd name="connsiteX0" fmla="*/ 114709 w 121571"/>
                <a:gd name="connsiteY0" fmla="*/ 3058 h 78419"/>
                <a:gd name="connsiteX1" fmla="*/ 121531 w 121571"/>
                <a:gd name="connsiteY1" fmla="*/ 3058 h 78419"/>
                <a:gd name="connsiteX2" fmla="*/ 121531 w 121571"/>
                <a:gd name="connsiteY2" fmla="*/ 81478 h 78419"/>
                <a:gd name="connsiteX3" fmla="*/ 114709 w 121571"/>
                <a:gd name="connsiteY3" fmla="*/ 81478 h 78419"/>
                <a:gd name="connsiteX4" fmla="*/ 6782 w 121571"/>
                <a:gd name="connsiteY4" fmla="*/ 81478 h 78419"/>
                <a:gd name="connsiteX5" fmla="*/ -40 w 121571"/>
                <a:gd name="connsiteY5" fmla="*/ 81478 h 78419"/>
                <a:gd name="connsiteX6" fmla="*/ -40 w 121571"/>
                <a:gd name="connsiteY6" fmla="*/ 3058 h 78419"/>
                <a:gd name="connsiteX7" fmla="*/ 6782 w 121571"/>
                <a:gd name="connsiteY7" fmla="*/ 3058 h 78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571" h="78419">
                  <a:moveTo>
                    <a:pt x="114709" y="3058"/>
                  </a:moveTo>
                  <a:cubicBezTo>
                    <a:pt x="118477" y="3058"/>
                    <a:pt x="121531" y="3058"/>
                    <a:pt x="121531" y="3058"/>
                  </a:cubicBezTo>
                  <a:lnTo>
                    <a:pt x="121531" y="81478"/>
                  </a:lnTo>
                  <a:cubicBezTo>
                    <a:pt x="121531" y="81478"/>
                    <a:pt x="118477" y="81478"/>
                    <a:pt x="114709" y="81478"/>
                  </a:cubicBezTo>
                  <a:lnTo>
                    <a:pt x="6782" y="81478"/>
                  </a:lnTo>
                  <a:cubicBezTo>
                    <a:pt x="3014" y="81478"/>
                    <a:pt x="-40" y="81478"/>
                    <a:pt x="-40" y="81478"/>
                  </a:cubicBezTo>
                  <a:lnTo>
                    <a:pt x="-40" y="3058"/>
                  </a:lnTo>
                  <a:cubicBezTo>
                    <a:pt x="-40" y="3058"/>
                    <a:pt x="3015" y="3058"/>
                    <a:pt x="6782" y="3058"/>
                  </a:cubicBezTo>
                  <a:close/>
                </a:path>
              </a:pathLst>
            </a:custGeom>
            <a:gradFill>
              <a:gsLst>
                <a:gs pos="0">
                  <a:srgbClr val="70462A"/>
                </a:gs>
                <a:gs pos="50000">
                  <a:srgbClr val="5F3827"/>
                </a:gs>
                <a:gs pos="100000">
                  <a:srgbClr val="4F2A25"/>
                </a:gs>
              </a:gsLst>
              <a:lin ang="6641424" scaled="1"/>
            </a:gradFill>
            <a:ln w="1179" cap="flat">
              <a:noFill/>
              <a:prstDash val="solid"/>
              <a:miter/>
            </a:ln>
          </p:spPr>
          <p:txBody>
            <a:bodyPr rtlCol="0" anchor="ctr"/>
            <a:lstStyle/>
            <a:p>
              <a:endParaRPr lang="zh-CN" altLang="en-US"/>
            </a:p>
          </p:txBody>
        </p:sp>
        <p:sp>
          <p:nvSpPr>
            <p:cNvPr id="977" name="任意多边形: 形状 976">
              <a:extLst>
                <a:ext uri="{FF2B5EF4-FFF2-40B4-BE49-F238E27FC236}">
                  <a16:creationId xmlns:a16="http://schemas.microsoft.com/office/drawing/2014/main" id="{E34F1774-7F23-C3A3-E1DD-A4A588D5548B}"/>
                </a:ext>
              </a:extLst>
            </p:cNvPr>
            <p:cNvSpPr/>
            <p:nvPr/>
          </p:nvSpPr>
          <p:spPr>
            <a:xfrm>
              <a:off x="6734785" y="2388326"/>
              <a:ext cx="105553" cy="78419"/>
            </a:xfrm>
            <a:custGeom>
              <a:avLst/>
              <a:gdLst>
                <a:gd name="connsiteX0" fmla="*/ 98731 w 105553"/>
                <a:gd name="connsiteY0" fmla="*/ 0 h 78419"/>
                <a:gd name="connsiteX1" fmla="*/ 105553 w 105553"/>
                <a:gd name="connsiteY1" fmla="*/ 0 h 78419"/>
                <a:gd name="connsiteX2" fmla="*/ 105553 w 105553"/>
                <a:gd name="connsiteY2" fmla="*/ 78420 h 78419"/>
                <a:gd name="connsiteX3" fmla="*/ 98731 w 105553"/>
                <a:gd name="connsiteY3" fmla="*/ 78420 h 78419"/>
                <a:gd name="connsiteX4" fmla="*/ 6823 w 105553"/>
                <a:gd name="connsiteY4" fmla="*/ 78420 h 78419"/>
                <a:gd name="connsiteX5" fmla="*/ 0 w 105553"/>
                <a:gd name="connsiteY5" fmla="*/ 78420 h 78419"/>
                <a:gd name="connsiteX6" fmla="*/ 0 w 105553"/>
                <a:gd name="connsiteY6" fmla="*/ 0 h 78419"/>
                <a:gd name="connsiteX7" fmla="*/ 6823 w 105553"/>
                <a:gd name="connsiteY7" fmla="*/ 0 h 78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553" h="78419">
                  <a:moveTo>
                    <a:pt x="98731" y="0"/>
                  </a:moveTo>
                  <a:cubicBezTo>
                    <a:pt x="102499" y="0"/>
                    <a:pt x="105553" y="0"/>
                    <a:pt x="105553" y="0"/>
                  </a:cubicBezTo>
                  <a:lnTo>
                    <a:pt x="105553" y="78420"/>
                  </a:lnTo>
                  <a:cubicBezTo>
                    <a:pt x="105553" y="78420"/>
                    <a:pt x="102498" y="78420"/>
                    <a:pt x="98731" y="78420"/>
                  </a:cubicBezTo>
                  <a:lnTo>
                    <a:pt x="6823" y="78420"/>
                  </a:lnTo>
                  <a:cubicBezTo>
                    <a:pt x="3055" y="78420"/>
                    <a:pt x="0" y="78420"/>
                    <a:pt x="0" y="78420"/>
                  </a:cubicBezTo>
                  <a:lnTo>
                    <a:pt x="0" y="0"/>
                  </a:lnTo>
                  <a:cubicBezTo>
                    <a:pt x="0" y="0"/>
                    <a:pt x="3055" y="0"/>
                    <a:pt x="6823" y="0"/>
                  </a:cubicBezTo>
                  <a:close/>
                </a:path>
              </a:pathLst>
            </a:custGeom>
            <a:solidFill>
              <a:srgbClr val="70462A"/>
            </a:solidFill>
            <a:ln w="1179" cap="flat">
              <a:noFill/>
              <a:prstDash val="solid"/>
              <a:miter/>
            </a:ln>
          </p:spPr>
          <p:txBody>
            <a:bodyPr rtlCol="0" anchor="ctr"/>
            <a:lstStyle/>
            <a:p>
              <a:endParaRPr lang="zh-CN" altLang="en-US"/>
            </a:p>
          </p:txBody>
        </p:sp>
        <p:sp>
          <p:nvSpPr>
            <p:cNvPr id="978" name="任意多边形: 形状 977">
              <a:extLst>
                <a:ext uri="{FF2B5EF4-FFF2-40B4-BE49-F238E27FC236}">
                  <a16:creationId xmlns:a16="http://schemas.microsoft.com/office/drawing/2014/main" id="{603E18A6-4B46-AB51-8260-1E78F7C7FC47}"/>
                </a:ext>
              </a:extLst>
            </p:cNvPr>
            <p:cNvSpPr/>
            <p:nvPr/>
          </p:nvSpPr>
          <p:spPr>
            <a:xfrm>
              <a:off x="6734761" y="2393283"/>
              <a:ext cx="96062" cy="73486"/>
            </a:xfrm>
            <a:custGeom>
              <a:avLst/>
              <a:gdLst>
                <a:gd name="connsiteX0" fmla="*/ 52760 w 96062"/>
                <a:gd name="connsiteY0" fmla="*/ 68282 h 73486"/>
                <a:gd name="connsiteX1" fmla="*/ 52760 w 96062"/>
                <a:gd name="connsiteY1" fmla="*/ 68282 h 73486"/>
                <a:gd name="connsiteX2" fmla="*/ 44556 w 96062"/>
                <a:gd name="connsiteY2" fmla="*/ 76544 h 73486"/>
                <a:gd name="connsiteX3" fmla="*/ 6782 w 96062"/>
                <a:gd name="connsiteY3" fmla="*/ 76544 h 73486"/>
                <a:gd name="connsiteX4" fmla="*/ -40 w 96062"/>
                <a:gd name="connsiteY4" fmla="*/ 69722 h 73486"/>
                <a:gd name="connsiteX5" fmla="*/ -40 w 96062"/>
                <a:gd name="connsiteY5" fmla="*/ 4946 h 73486"/>
                <a:gd name="connsiteX6" fmla="*/ 231 w 96062"/>
                <a:gd name="connsiteY6" fmla="*/ 3058 h 73486"/>
                <a:gd name="connsiteX7" fmla="*/ 96022 w 96062"/>
                <a:gd name="connsiteY7" fmla="*/ 31857 h 73486"/>
                <a:gd name="connsiteX8" fmla="*/ 61519 w 96062"/>
                <a:gd name="connsiteY8" fmla="*/ 52749 h 73486"/>
                <a:gd name="connsiteX9" fmla="*/ 52760 w 96062"/>
                <a:gd name="connsiteY9" fmla="*/ 68282 h 73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6062" h="73486">
                  <a:moveTo>
                    <a:pt x="52760" y="68282"/>
                  </a:moveTo>
                  <a:lnTo>
                    <a:pt x="52760" y="68282"/>
                  </a:lnTo>
                  <a:cubicBezTo>
                    <a:pt x="52760" y="72826"/>
                    <a:pt x="49101" y="76509"/>
                    <a:pt x="44556" y="76544"/>
                  </a:cubicBezTo>
                  <a:lnTo>
                    <a:pt x="6782" y="76544"/>
                  </a:lnTo>
                  <a:cubicBezTo>
                    <a:pt x="3017" y="76544"/>
                    <a:pt x="-40" y="73487"/>
                    <a:pt x="-40" y="69722"/>
                  </a:cubicBezTo>
                  <a:lnTo>
                    <a:pt x="-40" y="4946"/>
                  </a:lnTo>
                  <a:cubicBezTo>
                    <a:pt x="-40" y="4309"/>
                    <a:pt x="54" y="3672"/>
                    <a:pt x="231" y="3058"/>
                  </a:cubicBezTo>
                  <a:lnTo>
                    <a:pt x="96022" y="31857"/>
                  </a:lnTo>
                  <a:lnTo>
                    <a:pt x="61519" y="52749"/>
                  </a:lnTo>
                  <a:cubicBezTo>
                    <a:pt x="56089" y="56054"/>
                    <a:pt x="52771" y="61932"/>
                    <a:pt x="52760" y="68282"/>
                  </a:cubicBezTo>
                  <a:close/>
                </a:path>
              </a:pathLst>
            </a:custGeom>
            <a:gradFill>
              <a:gsLst>
                <a:gs pos="0">
                  <a:srgbClr val="70462A"/>
                </a:gs>
                <a:gs pos="50000">
                  <a:srgbClr val="5F3827"/>
                </a:gs>
                <a:gs pos="100000">
                  <a:srgbClr val="4F2A25"/>
                </a:gs>
              </a:gsLst>
              <a:lin ang="0" scaled="1"/>
            </a:gradFill>
            <a:ln w="1179" cap="flat">
              <a:noFill/>
              <a:prstDash val="solid"/>
              <a:miter/>
            </a:ln>
          </p:spPr>
          <p:txBody>
            <a:bodyPr rtlCol="0" anchor="ctr"/>
            <a:lstStyle/>
            <a:p>
              <a:endParaRPr lang="zh-CN" altLang="en-US"/>
            </a:p>
          </p:txBody>
        </p:sp>
        <p:sp>
          <p:nvSpPr>
            <p:cNvPr id="979" name="任意多边形: 形状 978">
              <a:extLst>
                <a:ext uri="{FF2B5EF4-FFF2-40B4-BE49-F238E27FC236}">
                  <a16:creationId xmlns:a16="http://schemas.microsoft.com/office/drawing/2014/main" id="{739B9424-3AA1-A90D-D8A2-5B5360063D95}"/>
                </a:ext>
              </a:extLst>
            </p:cNvPr>
            <p:cNvSpPr/>
            <p:nvPr/>
          </p:nvSpPr>
          <p:spPr>
            <a:xfrm>
              <a:off x="6718755" y="2388326"/>
              <a:ext cx="121583" cy="41452"/>
            </a:xfrm>
            <a:custGeom>
              <a:avLst/>
              <a:gdLst>
                <a:gd name="connsiteX0" fmla="*/ 6783 w 121583"/>
                <a:gd name="connsiteY0" fmla="*/ 3058 h 41452"/>
                <a:gd name="connsiteX1" fmla="*/ 114732 w 121583"/>
                <a:gd name="connsiteY1" fmla="*/ 3058 h 41452"/>
                <a:gd name="connsiteX2" fmla="*/ 121543 w 121583"/>
                <a:gd name="connsiteY2" fmla="*/ 9868 h 41452"/>
                <a:gd name="connsiteX3" fmla="*/ 121543 w 121583"/>
                <a:gd name="connsiteY3" fmla="*/ 9880 h 41452"/>
                <a:gd name="connsiteX4" fmla="*/ 121543 w 121583"/>
                <a:gd name="connsiteY4" fmla="*/ 33109 h 41452"/>
                <a:gd name="connsiteX5" fmla="*/ 73146 w 121583"/>
                <a:gd name="connsiteY5" fmla="*/ 44510 h 41452"/>
                <a:gd name="connsiteX6" fmla="*/ -40 w 121583"/>
                <a:gd name="connsiteY6" fmla="*/ 25979 h 41452"/>
                <a:gd name="connsiteX7" fmla="*/ -40 w 121583"/>
                <a:gd name="connsiteY7" fmla="*/ 9856 h 41452"/>
                <a:gd name="connsiteX8" fmla="*/ 6783 w 121583"/>
                <a:gd name="connsiteY8" fmla="*/ 3058 h 41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83" h="41452">
                  <a:moveTo>
                    <a:pt x="6783" y="3058"/>
                  </a:moveTo>
                  <a:lnTo>
                    <a:pt x="114732" y="3058"/>
                  </a:lnTo>
                  <a:cubicBezTo>
                    <a:pt x="118498" y="3058"/>
                    <a:pt x="121543" y="6103"/>
                    <a:pt x="121543" y="9868"/>
                  </a:cubicBezTo>
                  <a:cubicBezTo>
                    <a:pt x="121543" y="9868"/>
                    <a:pt x="121543" y="9880"/>
                    <a:pt x="121543" y="9880"/>
                  </a:cubicBezTo>
                  <a:lnTo>
                    <a:pt x="121543" y="33109"/>
                  </a:lnTo>
                  <a:cubicBezTo>
                    <a:pt x="106812" y="38833"/>
                    <a:pt x="93343" y="44510"/>
                    <a:pt x="73146" y="44510"/>
                  </a:cubicBezTo>
                  <a:cubicBezTo>
                    <a:pt x="45548" y="44510"/>
                    <a:pt x="15848" y="35882"/>
                    <a:pt x="-40" y="25979"/>
                  </a:cubicBezTo>
                  <a:lnTo>
                    <a:pt x="-40" y="9856"/>
                  </a:lnTo>
                  <a:cubicBezTo>
                    <a:pt x="-28" y="6091"/>
                    <a:pt x="3017" y="3046"/>
                    <a:pt x="6783" y="3058"/>
                  </a:cubicBezTo>
                  <a:close/>
                </a:path>
              </a:pathLst>
            </a:custGeom>
            <a:solidFill>
              <a:srgbClr val="7C5133"/>
            </a:solidFill>
            <a:ln w="1179" cap="flat">
              <a:noFill/>
              <a:prstDash val="solid"/>
              <a:miter/>
            </a:ln>
          </p:spPr>
          <p:txBody>
            <a:bodyPr rtlCol="0" anchor="ctr"/>
            <a:lstStyle/>
            <a:p>
              <a:endParaRPr lang="zh-CN" altLang="en-US"/>
            </a:p>
          </p:txBody>
        </p:sp>
        <p:sp>
          <p:nvSpPr>
            <p:cNvPr id="980" name="任意多边形: 形状 979">
              <a:extLst>
                <a:ext uri="{FF2B5EF4-FFF2-40B4-BE49-F238E27FC236}">
                  <a16:creationId xmlns:a16="http://schemas.microsoft.com/office/drawing/2014/main" id="{7C2F4E36-B413-3926-3383-E34D18E8E699}"/>
                </a:ext>
              </a:extLst>
            </p:cNvPr>
            <p:cNvSpPr/>
            <p:nvPr/>
          </p:nvSpPr>
          <p:spPr>
            <a:xfrm>
              <a:off x="6718755" y="2388326"/>
              <a:ext cx="121583" cy="41452"/>
            </a:xfrm>
            <a:custGeom>
              <a:avLst/>
              <a:gdLst>
                <a:gd name="connsiteX0" fmla="*/ 6783 w 121583"/>
                <a:gd name="connsiteY0" fmla="*/ 3058 h 41452"/>
                <a:gd name="connsiteX1" fmla="*/ 114732 w 121583"/>
                <a:gd name="connsiteY1" fmla="*/ 3058 h 41452"/>
                <a:gd name="connsiteX2" fmla="*/ 121543 w 121583"/>
                <a:gd name="connsiteY2" fmla="*/ 9868 h 41452"/>
                <a:gd name="connsiteX3" fmla="*/ 121543 w 121583"/>
                <a:gd name="connsiteY3" fmla="*/ 9880 h 41452"/>
                <a:gd name="connsiteX4" fmla="*/ 121543 w 121583"/>
                <a:gd name="connsiteY4" fmla="*/ 33109 h 41452"/>
                <a:gd name="connsiteX5" fmla="*/ 73146 w 121583"/>
                <a:gd name="connsiteY5" fmla="*/ 44510 h 41452"/>
                <a:gd name="connsiteX6" fmla="*/ -40 w 121583"/>
                <a:gd name="connsiteY6" fmla="*/ 25979 h 41452"/>
                <a:gd name="connsiteX7" fmla="*/ -40 w 121583"/>
                <a:gd name="connsiteY7" fmla="*/ 9856 h 41452"/>
                <a:gd name="connsiteX8" fmla="*/ 6783 w 121583"/>
                <a:gd name="connsiteY8" fmla="*/ 3058 h 41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83" h="41452">
                  <a:moveTo>
                    <a:pt x="6783" y="3058"/>
                  </a:moveTo>
                  <a:lnTo>
                    <a:pt x="114732" y="3058"/>
                  </a:lnTo>
                  <a:cubicBezTo>
                    <a:pt x="118498" y="3058"/>
                    <a:pt x="121543" y="6103"/>
                    <a:pt x="121543" y="9868"/>
                  </a:cubicBezTo>
                  <a:cubicBezTo>
                    <a:pt x="121543" y="9868"/>
                    <a:pt x="121543" y="9880"/>
                    <a:pt x="121543" y="9880"/>
                  </a:cubicBezTo>
                  <a:lnTo>
                    <a:pt x="121543" y="33109"/>
                  </a:lnTo>
                  <a:cubicBezTo>
                    <a:pt x="106812" y="38833"/>
                    <a:pt x="93343" y="44510"/>
                    <a:pt x="73146" y="44510"/>
                  </a:cubicBezTo>
                  <a:cubicBezTo>
                    <a:pt x="45548" y="44510"/>
                    <a:pt x="15848" y="35882"/>
                    <a:pt x="-40" y="25979"/>
                  </a:cubicBezTo>
                  <a:lnTo>
                    <a:pt x="-40" y="9856"/>
                  </a:lnTo>
                  <a:cubicBezTo>
                    <a:pt x="-28" y="6091"/>
                    <a:pt x="3017" y="3046"/>
                    <a:pt x="6783" y="3058"/>
                  </a:cubicBezTo>
                  <a:close/>
                </a:path>
              </a:pathLst>
            </a:custGeom>
            <a:gradFill>
              <a:gsLst>
                <a:gs pos="0">
                  <a:srgbClr val="7C5133"/>
                </a:gs>
                <a:gs pos="50000">
                  <a:srgbClr val="3E2819"/>
                </a:gs>
                <a:gs pos="100000">
                  <a:srgbClr val="000000"/>
                </a:gs>
              </a:gsLst>
              <a:lin ang="0" scaled="1"/>
            </a:gradFill>
            <a:ln w="1179" cap="flat">
              <a:noFill/>
              <a:prstDash val="solid"/>
              <a:miter/>
            </a:ln>
          </p:spPr>
          <p:txBody>
            <a:bodyPr rtlCol="0" anchor="ctr"/>
            <a:lstStyle/>
            <a:p>
              <a:endParaRPr lang="zh-CN" altLang="en-US"/>
            </a:p>
          </p:txBody>
        </p:sp>
        <p:sp>
          <p:nvSpPr>
            <p:cNvPr id="981" name="任意多边形: 形状 980">
              <a:extLst>
                <a:ext uri="{FF2B5EF4-FFF2-40B4-BE49-F238E27FC236}">
                  <a16:creationId xmlns:a16="http://schemas.microsoft.com/office/drawing/2014/main" id="{74584AC9-02C8-E04E-D48D-F84601496837}"/>
                </a:ext>
              </a:extLst>
            </p:cNvPr>
            <p:cNvSpPr/>
            <p:nvPr/>
          </p:nvSpPr>
          <p:spPr>
            <a:xfrm>
              <a:off x="6762017" y="2370680"/>
              <a:ext cx="39827" cy="37061"/>
            </a:xfrm>
            <a:custGeom>
              <a:avLst/>
              <a:gdLst>
                <a:gd name="connsiteX0" fmla="*/ -40 w 39827"/>
                <a:gd name="connsiteY0" fmla="*/ 37204 h 37061"/>
                <a:gd name="connsiteX1" fmla="*/ -40 w 39827"/>
                <a:gd name="connsiteY1" fmla="*/ 13409 h 37061"/>
                <a:gd name="connsiteX2" fmla="*/ 10312 w 39827"/>
                <a:gd name="connsiteY2" fmla="*/ 3058 h 37061"/>
                <a:gd name="connsiteX3" fmla="*/ 29447 w 39827"/>
                <a:gd name="connsiteY3" fmla="*/ 3058 h 37061"/>
                <a:gd name="connsiteX4" fmla="*/ 39787 w 39827"/>
                <a:gd name="connsiteY4" fmla="*/ 13409 h 37061"/>
                <a:gd name="connsiteX5" fmla="*/ 39787 w 39827"/>
                <a:gd name="connsiteY5" fmla="*/ 37204 h 37061"/>
                <a:gd name="connsiteX6" fmla="*/ 36871 w 39827"/>
                <a:gd name="connsiteY6" fmla="*/ 40120 h 37061"/>
                <a:gd name="connsiteX7" fmla="*/ 2887 w 39827"/>
                <a:gd name="connsiteY7" fmla="*/ 40120 h 37061"/>
                <a:gd name="connsiteX8" fmla="*/ -40 w 39827"/>
                <a:gd name="connsiteY8" fmla="*/ 37204 h 37061"/>
                <a:gd name="connsiteX9" fmla="*/ 35372 w 39827"/>
                <a:gd name="connsiteY9" fmla="*/ 13409 h 37061"/>
                <a:gd name="connsiteX10" fmla="*/ 29411 w 39827"/>
                <a:gd name="connsiteY10" fmla="*/ 7508 h 37061"/>
                <a:gd name="connsiteX11" fmla="*/ 10277 w 39827"/>
                <a:gd name="connsiteY11" fmla="*/ 7508 h 37061"/>
                <a:gd name="connsiteX12" fmla="*/ 4304 w 39827"/>
                <a:gd name="connsiteY12" fmla="*/ 13409 h 37061"/>
                <a:gd name="connsiteX13" fmla="*/ 4304 w 39827"/>
                <a:gd name="connsiteY13" fmla="*/ 35741 h 37061"/>
                <a:gd name="connsiteX14" fmla="*/ 35372 w 39827"/>
                <a:gd name="connsiteY14" fmla="*/ 35741 h 37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827" h="37061">
                  <a:moveTo>
                    <a:pt x="-40" y="37204"/>
                  </a:moveTo>
                  <a:lnTo>
                    <a:pt x="-40" y="13409"/>
                  </a:lnTo>
                  <a:cubicBezTo>
                    <a:pt x="-28" y="7697"/>
                    <a:pt x="4599" y="3070"/>
                    <a:pt x="10312" y="3058"/>
                  </a:cubicBezTo>
                  <a:lnTo>
                    <a:pt x="29447" y="3058"/>
                  </a:lnTo>
                  <a:cubicBezTo>
                    <a:pt x="35160" y="3070"/>
                    <a:pt x="39775" y="7697"/>
                    <a:pt x="39787" y="13409"/>
                  </a:cubicBezTo>
                  <a:lnTo>
                    <a:pt x="39787" y="37204"/>
                  </a:lnTo>
                  <a:cubicBezTo>
                    <a:pt x="39775" y="38809"/>
                    <a:pt x="38477" y="40108"/>
                    <a:pt x="36871" y="40120"/>
                  </a:cubicBezTo>
                  <a:lnTo>
                    <a:pt x="2887" y="40120"/>
                  </a:lnTo>
                  <a:cubicBezTo>
                    <a:pt x="1270" y="40120"/>
                    <a:pt x="-28" y="38821"/>
                    <a:pt x="-40" y="37204"/>
                  </a:cubicBezTo>
                  <a:close/>
                  <a:moveTo>
                    <a:pt x="35372" y="13409"/>
                  </a:moveTo>
                  <a:cubicBezTo>
                    <a:pt x="35337" y="10140"/>
                    <a:pt x="32681" y="7519"/>
                    <a:pt x="29411" y="7508"/>
                  </a:cubicBezTo>
                  <a:lnTo>
                    <a:pt x="10277" y="7508"/>
                  </a:lnTo>
                  <a:cubicBezTo>
                    <a:pt x="7007" y="7508"/>
                    <a:pt x="4339" y="10140"/>
                    <a:pt x="4304" y="13409"/>
                  </a:cubicBezTo>
                  <a:lnTo>
                    <a:pt x="4304" y="35741"/>
                  </a:lnTo>
                  <a:lnTo>
                    <a:pt x="35372" y="35741"/>
                  </a:lnTo>
                  <a:close/>
                </a:path>
              </a:pathLst>
            </a:custGeom>
            <a:solidFill>
              <a:srgbClr val="70462A"/>
            </a:solidFill>
            <a:ln w="1179" cap="flat">
              <a:noFill/>
              <a:prstDash val="solid"/>
              <a:miter/>
            </a:ln>
          </p:spPr>
          <p:txBody>
            <a:bodyPr rtlCol="0" anchor="ctr"/>
            <a:lstStyle/>
            <a:p>
              <a:endParaRPr lang="zh-CN" altLang="en-US"/>
            </a:p>
          </p:txBody>
        </p:sp>
        <p:sp>
          <p:nvSpPr>
            <p:cNvPr id="982" name="任意多边形: 形状 981">
              <a:extLst>
                <a:ext uri="{FF2B5EF4-FFF2-40B4-BE49-F238E27FC236}">
                  <a16:creationId xmlns:a16="http://schemas.microsoft.com/office/drawing/2014/main" id="{FAACB4ED-8334-E1D5-7EF5-45D0CDB8BFBA}"/>
                </a:ext>
              </a:extLst>
            </p:cNvPr>
            <p:cNvSpPr/>
            <p:nvPr/>
          </p:nvSpPr>
          <p:spPr>
            <a:xfrm rot="10800000">
              <a:off x="6770788" y="2368910"/>
              <a:ext cx="23254" cy="7365"/>
            </a:xfrm>
            <a:custGeom>
              <a:avLst/>
              <a:gdLst>
                <a:gd name="connsiteX0" fmla="*/ 3359 w 23254"/>
                <a:gd name="connsiteY0" fmla="*/ 3058 h 7365"/>
                <a:gd name="connsiteX1" fmla="*/ 20759 w 23254"/>
                <a:gd name="connsiteY1" fmla="*/ 3058 h 7365"/>
                <a:gd name="connsiteX2" fmla="*/ 23214 w 23254"/>
                <a:gd name="connsiteY2" fmla="*/ 5513 h 7365"/>
                <a:gd name="connsiteX3" fmla="*/ 23214 w 23254"/>
                <a:gd name="connsiteY3" fmla="*/ 7968 h 7365"/>
                <a:gd name="connsiteX4" fmla="*/ 20759 w 23254"/>
                <a:gd name="connsiteY4" fmla="*/ 10423 h 7365"/>
                <a:gd name="connsiteX5" fmla="*/ 3359 w 23254"/>
                <a:gd name="connsiteY5" fmla="*/ 10423 h 7365"/>
                <a:gd name="connsiteX6" fmla="*/ -40 w 23254"/>
                <a:gd name="connsiteY6" fmla="*/ 7024 h 7365"/>
                <a:gd name="connsiteX7" fmla="*/ -40 w 23254"/>
                <a:gd name="connsiteY7" fmla="*/ 6493 h 7365"/>
                <a:gd name="connsiteX8" fmla="*/ 3359 w 23254"/>
                <a:gd name="connsiteY8" fmla="*/ 3093 h 7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54" h="7365">
                  <a:moveTo>
                    <a:pt x="3359" y="3058"/>
                  </a:moveTo>
                  <a:lnTo>
                    <a:pt x="20759" y="3058"/>
                  </a:lnTo>
                  <a:cubicBezTo>
                    <a:pt x="22116" y="3058"/>
                    <a:pt x="23214" y="4156"/>
                    <a:pt x="23214" y="5513"/>
                  </a:cubicBezTo>
                  <a:lnTo>
                    <a:pt x="23214" y="7968"/>
                  </a:lnTo>
                  <a:cubicBezTo>
                    <a:pt x="23214" y="9325"/>
                    <a:pt x="22116" y="10423"/>
                    <a:pt x="20759" y="10423"/>
                  </a:cubicBezTo>
                  <a:lnTo>
                    <a:pt x="3359" y="10423"/>
                  </a:lnTo>
                  <a:cubicBezTo>
                    <a:pt x="1482" y="10423"/>
                    <a:pt x="-40" y="8900"/>
                    <a:pt x="-40" y="7024"/>
                  </a:cubicBezTo>
                  <a:lnTo>
                    <a:pt x="-40" y="6493"/>
                  </a:lnTo>
                  <a:cubicBezTo>
                    <a:pt x="-40" y="4616"/>
                    <a:pt x="1482" y="3093"/>
                    <a:pt x="3359" y="3093"/>
                  </a:cubicBezTo>
                  <a:close/>
                </a:path>
              </a:pathLst>
            </a:custGeom>
            <a:solidFill>
              <a:srgbClr val="7C5133"/>
            </a:solidFill>
            <a:ln w="1179" cap="flat">
              <a:noFill/>
              <a:prstDash val="solid"/>
              <a:miter/>
            </a:ln>
          </p:spPr>
          <p:txBody>
            <a:bodyPr rtlCol="0" anchor="ctr"/>
            <a:lstStyle/>
            <a:p>
              <a:endParaRPr lang="zh-CN" altLang="en-US"/>
            </a:p>
          </p:txBody>
        </p:sp>
        <p:sp>
          <p:nvSpPr>
            <p:cNvPr id="983" name="任意多边形: 形状 982">
              <a:extLst>
                <a:ext uri="{FF2B5EF4-FFF2-40B4-BE49-F238E27FC236}">
                  <a16:creationId xmlns:a16="http://schemas.microsoft.com/office/drawing/2014/main" id="{A38B6CB4-8E0B-242D-A40B-5E7F4148BD10}"/>
                </a:ext>
              </a:extLst>
            </p:cNvPr>
            <p:cNvSpPr/>
            <p:nvPr/>
          </p:nvSpPr>
          <p:spPr>
            <a:xfrm>
              <a:off x="6734785" y="2388326"/>
              <a:ext cx="105553" cy="41452"/>
            </a:xfrm>
            <a:custGeom>
              <a:avLst/>
              <a:gdLst>
                <a:gd name="connsiteX0" fmla="*/ -40 w 105553"/>
                <a:gd name="connsiteY0" fmla="*/ 33781 h 41452"/>
                <a:gd name="connsiteX1" fmla="*/ -40 w 105553"/>
                <a:gd name="connsiteY1" fmla="*/ 9880 h 41452"/>
                <a:gd name="connsiteX2" fmla="*/ 6782 w 105553"/>
                <a:gd name="connsiteY2" fmla="*/ 3058 h 41452"/>
                <a:gd name="connsiteX3" fmla="*/ 98702 w 105553"/>
                <a:gd name="connsiteY3" fmla="*/ 3058 h 41452"/>
                <a:gd name="connsiteX4" fmla="*/ 105513 w 105553"/>
                <a:gd name="connsiteY4" fmla="*/ 9868 h 41452"/>
                <a:gd name="connsiteX5" fmla="*/ 105513 w 105553"/>
                <a:gd name="connsiteY5" fmla="*/ 9880 h 41452"/>
                <a:gd name="connsiteX6" fmla="*/ 105513 w 105553"/>
                <a:gd name="connsiteY6" fmla="*/ 33108 h 41452"/>
                <a:gd name="connsiteX7" fmla="*/ 57116 w 105553"/>
                <a:gd name="connsiteY7" fmla="*/ 44510 h 41452"/>
                <a:gd name="connsiteX8" fmla="*/ -40 w 105553"/>
                <a:gd name="connsiteY8" fmla="*/ 33781 h 41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553" h="41452">
                  <a:moveTo>
                    <a:pt x="-40" y="33781"/>
                  </a:moveTo>
                  <a:lnTo>
                    <a:pt x="-40" y="9880"/>
                  </a:lnTo>
                  <a:cubicBezTo>
                    <a:pt x="-40" y="6115"/>
                    <a:pt x="3017" y="3058"/>
                    <a:pt x="6782" y="3058"/>
                  </a:cubicBezTo>
                  <a:lnTo>
                    <a:pt x="98702" y="3058"/>
                  </a:lnTo>
                  <a:cubicBezTo>
                    <a:pt x="102467" y="3058"/>
                    <a:pt x="105513" y="6103"/>
                    <a:pt x="105513" y="9868"/>
                  </a:cubicBezTo>
                  <a:cubicBezTo>
                    <a:pt x="105513" y="9868"/>
                    <a:pt x="105513" y="9880"/>
                    <a:pt x="105513" y="9880"/>
                  </a:cubicBezTo>
                  <a:lnTo>
                    <a:pt x="105513" y="33108"/>
                  </a:lnTo>
                  <a:cubicBezTo>
                    <a:pt x="90781" y="38833"/>
                    <a:pt x="77313" y="44510"/>
                    <a:pt x="57116" y="44510"/>
                  </a:cubicBezTo>
                  <a:cubicBezTo>
                    <a:pt x="37580" y="44333"/>
                    <a:pt x="18233" y="40698"/>
                    <a:pt x="-40" y="33781"/>
                  </a:cubicBezTo>
                  <a:close/>
                </a:path>
              </a:pathLst>
            </a:custGeom>
            <a:solidFill>
              <a:srgbClr val="7C5133"/>
            </a:solidFill>
            <a:ln w="1179" cap="flat">
              <a:noFill/>
              <a:prstDash val="solid"/>
              <a:miter/>
            </a:ln>
          </p:spPr>
          <p:txBody>
            <a:bodyPr rtlCol="0" anchor="ctr"/>
            <a:lstStyle/>
            <a:p>
              <a:endParaRPr lang="zh-CN" altLang="en-US"/>
            </a:p>
          </p:txBody>
        </p:sp>
        <p:sp>
          <p:nvSpPr>
            <p:cNvPr id="984" name="任意多边形: 形状 983">
              <a:extLst>
                <a:ext uri="{FF2B5EF4-FFF2-40B4-BE49-F238E27FC236}">
                  <a16:creationId xmlns:a16="http://schemas.microsoft.com/office/drawing/2014/main" id="{A8494BE0-7D40-D585-6845-A422C00AC58B}"/>
                </a:ext>
              </a:extLst>
            </p:cNvPr>
            <p:cNvSpPr/>
            <p:nvPr/>
          </p:nvSpPr>
          <p:spPr>
            <a:xfrm rot="10800000">
              <a:off x="6781848" y="2424562"/>
              <a:ext cx="8876" cy="10540"/>
            </a:xfrm>
            <a:custGeom>
              <a:avLst/>
              <a:gdLst>
                <a:gd name="connsiteX0" fmla="*/ 8282 w 8876"/>
                <a:gd name="connsiteY0" fmla="*/ 3058 h 10540"/>
                <a:gd name="connsiteX1" fmla="*/ 8837 w 8876"/>
                <a:gd name="connsiteY1" fmla="*/ 3058 h 10540"/>
                <a:gd name="connsiteX2" fmla="*/ 8837 w 8876"/>
                <a:gd name="connsiteY2" fmla="*/ 13598 h 10540"/>
                <a:gd name="connsiteX3" fmla="*/ 8282 w 8876"/>
                <a:gd name="connsiteY3" fmla="*/ 13598 h 10540"/>
                <a:gd name="connsiteX4" fmla="*/ 514 w 8876"/>
                <a:gd name="connsiteY4" fmla="*/ 13598 h 10540"/>
                <a:gd name="connsiteX5" fmla="*/ -41 w 8876"/>
                <a:gd name="connsiteY5" fmla="*/ 13598 h 10540"/>
                <a:gd name="connsiteX6" fmla="*/ -41 w 8876"/>
                <a:gd name="connsiteY6" fmla="*/ 3058 h 10540"/>
                <a:gd name="connsiteX7" fmla="*/ 514 w 8876"/>
                <a:gd name="connsiteY7" fmla="*/ 3058 h 10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76" h="10540">
                  <a:moveTo>
                    <a:pt x="8282" y="3058"/>
                  </a:moveTo>
                  <a:cubicBezTo>
                    <a:pt x="8588" y="3058"/>
                    <a:pt x="8837" y="3058"/>
                    <a:pt x="8837" y="3058"/>
                  </a:cubicBezTo>
                  <a:lnTo>
                    <a:pt x="8837" y="13598"/>
                  </a:lnTo>
                  <a:cubicBezTo>
                    <a:pt x="8837" y="13598"/>
                    <a:pt x="8588" y="13598"/>
                    <a:pt x="8282" y="13598"/>
                  </a:cubicBezTo>
                  <a:lnTo>
                    <a:pt x="514" y="13598"/>
                  </a:lnTo>
                  <a:cubicBezTo>
                    <a:pt x="208" y="13598"/>
                    <a:pt x="-41" y="13598"/>
                    <a:pt x="-41" y="13598"/>
                  </a:cubicBezTo>
                  <a:lnTo>
                    <a:pt x="-41" y="3058"/>
                  </a:lnTo>
                  <a:cubicBezTo>
                    <a:pt x="-41" y="3058"/>
                    <a:pt x="208" y="3058"/>
                    <a:pt x="514" y="3058"/>
                  </a:cubicBezTo>
                  <a:close/>
                </a:path>
              </a:pathLst>
            </a:custGeom>
            <a:solidFill>
              <a:srgbClr val="A3B7C1"/>
            </a:solidFill>
            <a:ln w="1179" cap="flat">
              <a:noFill/>
              <a:prstDash val="solid"/>
              <a:miter/>
            </a:ln>
          </p:spPr>
          <p:txBody>
            <a:bodyPr rtlCol="0" anchor="ctr"/>
            <a:lstStyle/>
            <a:p>
              <a:endParaRPr lang="zh-CN" altLang="en-US"/>
            </a:p>
          </p:txBody>
        </p:sp>
        <p:sp>
          <p:nvSpPr>
            <p:cNvPr id="985" name="任意多边形: 形状 984">
              <a:extLst>
                <a:ext uri="{FF2B5EF4-FFF2-40B4-BE49-F238E27FC236}">
                  <a16:creationId xmlns:a16="http://schemas.microsoft.com/office/drawing/2014/main" id="{C6BC6EBF-A1D1-A76C-DF88-BEDC7378A012}"/>
                </a:ext>
              </a:extLst>
            </p:cNvPr>
            <p:cNvSpPr/>
            <p:nvPr/>
          </p:nvSpPr>
          <p:spPr>
            <a:xfrm>
              <a:off x="6781849" y="2424550"/>
              <a:ext cx="8876" cy="10552"/>
            </a:xfrm>
            <a:custGeom>
              <a:avLst/>
              <a:gdLst>
                <a:gd name="connsiteX0" fmla="*/ -40 w 8876"/>
                <a:gd name="connsiteY0" fmla="*/ 13055 h 10552"/>
                <a:gd name="connsiteX1" fmla="*/ 514 w 8876"/>
                <a:gd name="connsiteY1" fmla="*/ 13610 h 10552"/>
                <a:gd name="connsiteX2" fmla="*/ 8281 w 8876"/>
                <a:gd name="connsiteY2" fmla="*/ 13610 h 10552"/>
                <a:gd name="connsiteX3" fmla="*/ 8836 w 8876"/>
                <a:gd name="connsiteY3" fmla="*/ 13055 h 10552"/>
                <a:gd name="connsiteX4" fmla="*/ 8836 w 8876"/>
                <a:gd name="connsiteY4" fmla="*/ 3613 h 10552"/>
                <a:gd name="connsiteX5" fmla="*/ 8281 w 8876"/>
                <a:gd name="connsiteY5" fmla="*/ 3058 h 10552"/>
                <a:gd name="connsiteX6" fmla="*/ 514 w 8876"/>
                <a:gd name="connsiteY6" fmla="*/ 3058 h 10552"/>
                <a:gd name="connsiteX7" fmla="*/ -40 w 8876"/>
                <a:gd name="connsiteY7" fmla="*/ 3613 h 10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76" h="10552">
                  <a:moveTo>
                    <a:pt x="-40" y="13055"/>
                  </a:moveTo>
                  <a:cubicBezTo>
                    <a:pt x="-40" y="13362"/>
                    <a:pt x="207" y="13610"/>
                    <a:pt x="514" y="13610"/>
                  </a:cubicBezTo>
                  <a:lnTo>
                    <a:pt x="8281" y="13610"/>
                  </a:lnTo>
                  <a:cubicBezTo>
                    <a:pt x="8589" y="13610"/>
                    <a:pt x="8836" y="13362"/>
                    <a:pt x="8836" y="13055"/>
                  </a:cubicBezTo>
                  <a:lnTo>
                    <a:pt x="8836" y="3613"/>
                  </a:lnTo>
                  <a:cubicBezTo>
                    <a:pt x="8836" y="3306"/>
                    <a:pt x="8589" y="3058"/>
                    <a:pt x="8281" y="3058"/>
                  </a:cubicBezTo>
                  <a:lnTo>
                    <a:pt x="514" y="3058"/>
                  </a:lnTo>
                  <a:cubicBezTo>
                    <a:pt x="207" y="3058"/>
                    <a:pt x="-40" y="3306"/>
                    <a:pt x="-40" y="3613"/>
                  </a:cubicBezTo>
                </a:path>
              </a:pathLst>
            </a:custGeom>
            <a:gradFill>
              <a:gsLst>
                <a:gs pos="0">
                  <a:srgbClr val="B3D0E3"/>
                </a:gs>
                <a:gs pos="27000">
                  <a:srgbClr val="C3DAE9"/>
                </a:gs>
                <a:gs pos="71000">
                  <a:srgbClr val="D8E7F1"/>
                </a:gs>
                <a:gs pos="100000">
                  <a:srgbClr val="DFECF4"/>
                </a:gs>
              </a:gsLst>
              <a:lin ang="20896066" scaled="1"/>
            </a:gradFill>
            <a:ln w="1179" cap="flat">
              <a:noFill/>
              <a:prstDash val="solid"/>
              <a:miter/>
            </a:ln>
          </p:spPr>
          <p:txBody>
            <a:bodyPr rtlCol="0" anchor="ctr"/>
            <a:lstStyle/>
            <a:p>
              <a:endParaRPr lang="zh-CN" altLang="en-US"/>
            </a:p>
          </p:txBody>
        </p:sp>
        <p:sp>
          <p:nvSpPr>
            <p:cNvPr id="986" name="任意多边形: 形状 985">
              <a:extLst>
                <a:ext uri="{FF2B5EF4-FFF2-40B4-BE49-F238E27FC236}">
                  <a16:creationId xmlns:a16="http://schemas.microsoft.com/office/drawing/2014/main" id="{431195D4-DC11-8DD3-90BD-69213408B786}"/>
                </a:ext>
              </a:extLst>
            </p:cNvPr>
            <p:cNvSpPr/>
            <p:nvPr/>
          </p:nvSpPr>
          <p:spPr>
            <a:xfrm>
              <a:off x="6783855" y="2424562"/>
              <a:ext cx="6870" cy="10540"/>
            </a:xfrm>
            <a:custGeom>
              <a:avLst/>
              <a:gdLst>
                <a:gd name="connsiteX0" fmla="*/ 6315 w 6870"/>
                <a:gd name="connsiteY0" fmla="*/ 0 h 10540"/>
                <a:gd name="connsiteX1" fmla="*/ 6870 w 6870"/>
                <a:gd name="connsiteY1" fmla="*/ 0 h 10540"/>
                <a:gd name="connsiteX2" fmla="*/ 6870 w 6870"/>
                <a:gd name="connsiteY2" fmla="*/ 10540 h 10540"/>
                <a:gd name="connsiteX3" fmla="*/ 6315 w 6870"/>
                <a:gd name="connsiteY3" fmla="*/ 10540 h 10540"/>
                <a:gd name="connsiteX4" fmla="*/ 555 w 6870"/>
                <a:gd name="connsiteY4" fmla="*/ 10540 h 10540"/>
                <a:gd name="connsiteX5" fmla="*/ 0 w 6870"/>
                <a:gd name="connsiteY5" fmla="*/ 10540 h 10540"/>
                <a:gd name="connsiteX6" fmla="*/ 0 w 6870"/>
                <a:gd name="connsiteY6" fmla="*/ 0 h 10540"/>
                <a:gd name="connsiteX7" fmla="*/ 555 w 6870"/>
                <a:gd name="connsiteY7" fmla="*/ 0 h 10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70" h="10540">
                  <a:moveTo>
                    <a:pt x="6315" y="0"/>
                  </a:moveTo>
                  <a:cubicBezTo>
                    <a:pt x="6622" y="0"/>
                    <a:pt x="6870" y="0"/>
                    <a:pt x="6870" y="0"/>
                  </a:cubicBezTo>
                  <a:lnTo>
                    <a:pt x="6870" y="10540"/>
                  </a:lnTo>
                  <a:cubicBezTo>
                    <a:pt x="6870" y="10540"/>
                    <a:pt x="6622" y="10540"/>
                    <a:pt x="6315" y="10540"/>
                  </a:cubicBezTo>
                  <a:lnTo>
                    <a:pt x="555" y="10540"/>
                  </a:lnTo>
                  <a:cubicBezTo>
                    <a:pt x="248" y="10540"/>
                    <a:pt x="0" y="10540"/>
                    <a:pt x="0" y="10540"/>
                  </a:cubicBezTo>
                  <a:lnTo>
                    <a:pt x="0" y="0"/>
                  </a:lnTo>
                  <a:cubicBezTo>
                    <a:pt x="0" y="0"/>
                    <a:pt x="248" y="0"/>
                    <a:pt x="555" y="0"/>
                  </a:cubicBezTo>
                  <a:close/>
                </a:path>
              </a:pathLst>
            </a:custGeom>
            <a:solidFill>
              <a:srgbClr val="A3B7C1"/>
            </a:solidFill>
            <a:ln w="1179" cap="flat">
              <a:noFill/>
              <a:prstDash val="solid"/>
              <a:miter/>
            </a:ln>
          </p:spPr>
          <p:txBody>
            <a:bodyPr rtlCol="0" anchor="ctr"/>
            <a:lstStyle/>
            <a:p>
              <a:endParaRPr lang="zh-CN" altLang="en-US"/>
            </a:p>
          </p:txBody>
        </p:sp>
        <p:sp>
          <p:nvSpPr>
            <p:cNvPr id="987" name="任意多边形: 形状 986">
              <a:extLst>
                <a:ext uri="{FF2B5EF4-FFF2-40B4-BE49-F238E27FC236}">
                  <a16:creationId xmlns:a16="http://schemas.microsoft.com/office/drawing/2014/main" id="{7B7946F0-8177-A18B-29AF-CF6D1647DCBB}"/>
                </a:ext>
              </a:extLst>
            </p:cNvPr>
            <p:cNvSpPr/>
            <p:nvPr/>
          </p:nvSpPr>
          <p:spPr>
            <a:xfrm>
              <a:off x="6767663" y="2355655"/>
              <a:ext cx="23781" cy="34341"/>
            </a:xfrm>
            <a:custGeom>
              <a:avLst/>
              <a:gdLst>
                <a:gd name="connsiteX0" fmla="*/ 2247 w 23781"/>
                <a:gd name="connsiteY0" fmla="*/ 3058 h 34341"/>
                <a:gd name="connsiteX1" fmla="*/ 2247 w 23781"/>
                <a:gd name="connsiteY1" fmla="*/ 35021 h 34341"/>
                <a:gd name="connsiteX2" fmla="*/ 23648 w 23781"/>
                <a:gd name="connsiteY2" fmla="*/ 25047 h 34341"/>
                <a:gd name="connsiteX3" fmla="*/ 17592 w 23781"/>
                <a:gd name="connsiteY3" fmla="*/ 25047 h 34341"/>
                <a:gd name="connsiteX4" fmla="*/ 12210 w 23781"/>
                <a:gd name="connsiteY4" fmla="*/ 4687 h 34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81" h="34341">
                  <a:moveTo>
                    <a:pt x="2247" y="3058"/>
                  </a:moveTo>
                  <a:cubicBezTo>
                    <a:pt x="2247" y="3058"/>
                    <a:pt x="-2900" y="27549"/>
                    <a:pt x="2247" y="35021"/>
                  </a:cubicBezTo>
                  <a:cubicBezTo>
                    <a:pt x="7393" y="42492"/>
                    <a:pt x="25182" y="30465"/>
                    <a:pt x="23648" y="25047"/>
                  </a:cubicBezTo>
                  <a:cubicBezTo>
                    <a:pt x="22114" y="19629"/>
                    <a:pt x="17592" y="25047"/>
                    <a:pt x="17592" y="25047"/>
                  </a:cubicBezTo>
                  <a:cubicBezTo>
                    <a:pt x="17592" y="25047"/>
                    <a:pt x="23861" y="9963"/>
                    <a:pt x="12210" y="4687"/>
                  </a:cubicBezTo>
                </a:path>
              </a:pathLst>
            </a:custGeom>
            <a:solidFill>
              <a:srgbClr val="F9AA8F"/>
            </a:solidFill>
            <a:ln w="1179" cap="flat">
              <a:noFill/>
              <a:prstDash val="solid"/>
              <a:miter/>
            </a:ln>
          </p:spPr>
          <p:txBody>
            <a:bodyPr rtlCol="0" anchor="ctr"/>
            <a:lstStyle/>
            <a:p>
              <a:endParaRPr lang="zh-CN" altLang="en-US"/>
            </a:p>
          </p:txBody>
        </p:sp>
      </p:grpSp>
      <p:grpSp>
        <p:nvGrpSpPr>
          <p:cNvPr id="993" name="组合 992">
            <a:extLst>
              <a:ext uri="{FF2B5EF4-FFF2-40B4-BE49-F238E27FC236}">
                <a16:creationId xmlns:a16="http://schemas.microsoft.com/office/drawing/2014/main" id="{D72BC393-445C-BA20-F7BD-8F2C2D485D5B}"/>
              </a:ext>
            </a:extLst>
          </p:cNvPr>
          <p:cNvGrpSpPr/>
          <p:nvPr/>
        </p:nvGrpSpPr>
        <p:grpSpPr>
          <a:xfrm flipH="1">
            <a:off x="3890176" y="2125499"/>
            <a:ext cx="467304" cy="755110"/>
            <a:chOff x="6497416" y="2092939"/>
            <a:chExt cx="342922" cy="554122"/>
          </a:xfrm>
          <a:effectLst>
            <a:outerShdw blurRad="50800" dist="38100" dir="8100000" algn="tr" rotWithShape="0">
              <a:schemeClr val="tx1">
                <a:lumMod val="75000"/>
                <a:lumOff val="25000"/>
                <a:alpha val="30000"/>
              </a:schemeClr>
            </a:outerShdw>
          </a:effectLst>
        </p:grpSpPr>
        <p:sp>
          <p:nvSpPr>
            <p:cNvPr id="994" name="任意多边形: 形状 993">
              <a:extLst>
                <a:ext uri="{FF2B5EF4-FFF2-40B4-BE49-F238E27FC236}">
                  <a16:creationId xmlns:a16="http://schemas.microsoft.com/office/drawing/2014/main" id="{F5B2ADB1-10F9-92B4-C5F7-CD2298BB1BE7}"/>
                </a:ext>
              </a:extLst>
            </p:cNvPr>
            <p:cNvSpPr/>
            <p:nvPr/>
          </p:nvSpPr>
          <p:spPr>
            <a:xfrm>
              <a:off x="6497416" y="2235306"/>
              <a:ext cx="42599" cy="27769"/>
            </a:xfrm>
            <a:custGeom>
              <a:avLst/>
              <a:gdLst>
                <a:gd name="connsiteX0" fmla="*/ 34320 w 42599"/>
                <a:gd name="connsiteY0" fmla="*/ 9660 h 27769"/>
                <a:gd name="connsiteX1" fmla="*/ 5718 w 42599"/>
                <a:gd name="connsiteY1" fmla="*/ 3758 h 27769"/>
                <a:gd name="connsiteX2" fmla="*/ 13875 w 42599"/>
                <a:gd name="connsiteY2" fmla="*/ 11159 h 27769"/>
                <a:gd name="connsiteX3" fmla="*/ 42559 w 42599"/>
                <a:gd name="connsiteY3" fmla="*/ 30823 h 27769"/>
              </a:gdLst>
              <a:ahLst/>
              <a:cxnLst>
                <a:cxn ang="0">
                  <a:pos x="connsiteX0" y="connsiteY0"/>
                </a:cxn>
                <a:cxn ang="0">
                  <a:pos x="connsiteX1" y="connsiteY1"/>
                </a:cxn>
                <a:cxn ang="0">
                  <a:pos x="connsiteX2" y="connsiteY2"/>
                </a:cxn>
                <a:cxn ang="0">
                  <a:pos x="connsiteX3" y="connsiteY3"/>
                </a:cxn>
              </a:cxnLst>
              <a:rect l="l" t="t" r="r" b="b"/>
              <a:pathLst>
                <a:path w="42599" h="27769">
                  <a:moveTo>
                    <a:pt x="34320" y="9660"/>
                  </a:moveTo>
                  <a:cubicBezTo>
                    <a:pt x="34320" y="9660"/>
                    <a:pt x="21548" y="501"/>
                    <a:pt x="5718" y="3758"/>
                  </a:cubicBezTo>
                  <a:cubicBezTo>
                    <a:pt x="-10112" y="7016"/>
                    <a:pt x="11455" y="8964"/>
                    <a:pt x="13875" y="11159"/>
                  </a:cubicBezTo>
                  <a:cubicBezTo>
                    <a:pt x="16295" y="13354"/>
                    <a:pt x="14524" y="31142"/>
                    <a:pt x="42559" y="30823"/>
                  </a:cubicBezTo>
                </a:path>
              </a:pathLst>
            </a:custGeom>
            <a:solidFill>
              <a:srgbClr val="F9AA8F"/>
            </a:solidFill>
            <a:ln w="1179" cap="flat">
              <a:noFill/>
              <a:prstDash val="solid"/>
              <a:miter/>
            </a:ln>
          </p:spPr>
          <p:txBody>
            <a:bodyPr rtlCol="0" anchor="ctr"/>
            <a:lstStyle/>
            <a:p>
              <a:endParaRPr lang="zh-CN" altLang="en-US"/>
            </a:p>
          </p:txBody>
        </p:sp>
        <p:sp>
          <p:nvSpPr>
            <p:cNvPr id="995" name="任意多边形: 形状 994">
              <a:extLst>
                <a:ext uri="{FF2B5EF4-FFF2-40B4-BE49-F238E27FC236}">
                  <a16:creationId xmlns:a16="http://schemas.microsoft.com/office/drawing/2014/main" id="{94AA34AD-B06E-C62F-C7DF-38E53C8CF5E5}"/>
                </a:ext>
              </a:extLst>
            </p:cNvPr>
            <p:cNvSpPr/>
            <p:nvPr/>
          </p:nvSpPr>
          <p:spPr>
            <a:xfrm>
              <a:off x="6531540" y="2184392"/>
              <a:ext cx="130093" cy="87688"/>
            </a:xfrm>
            <a:custGeom>
              <a:avLst/>
              <a:gdLst>
                <a:gd name="connsiteX0" fmla="*/ 130054 w 130093"/>
                <a:gd name="connsiteY0" fmla="*/ 3058 h 87688"/>
                <a:gd name="connsiteX1" fmla="*/ 207 w 130093"/>
                <a:gd name="connsiteY1" fmla="*/ 60574 h 87688"/>
                <a:gd name="connsiteX2" fmla="*/ 5484 w 130093"/>
                <a:gd name="connsiteY2" fmla="*/ 80356 h 87688"/>
                <a:gd name="connsiteX3" fmla="*/ 116916 w 130093"/>
                <a:gd name="connsiteY3" fmla="*/ 68482 h 87688"/>
              </a:gdLst>
              <a:ahLst/>
              <a:cxnLst>
                <a:cxn ang="0">
                  <a:pos x="connsiteX0" y="connsiteY0"/>
                </a:cxn>
                <a:cxn ang="0">
                  <a:pos x="connsiteX1" y="connsiteY1"/>
                </a:cxn>
                <a:cxn ang="0">
                  <a:pos x="connsiteX2" y="connsiteY2"/>
                </a:cxn>
                <a:cxn ang="0">
                  <a:pos x="connsiteX3" y="connsiteY3"/>
                </a:cxn>
              </a:cxnLst>
              <a:rect l="l" t="t" r="r" b="b"/>
              <a:pathLst>
                <a:path w="130093" h="87688">
                  <a:moveTo>
                    <a:pt x="130054" y="3058"/>
                  </a:moveTo>
                  <a:cubicBezTo>
                    <a:pt x="130054" y="3058"/>
                    <a:pt x="66795" y="103384"/>
                    <a:pt x="207" y="60574"/>
                  </a:cubicBezTo>
                  <a:cubicBezTo>
                    <a:pt x="207" y="60574"/>
                    <a:pt x="-1776" y="76402"/>
                    <a:pt x="5484" y="80356"/>
                  </a:cubicBezTo>
                  <a:cubicBezTo>
                    <a:pt x="12743" y="84310"/>
                    <a:pt x="68117" y="107385"/>
                    <a:pt x="116916" y="68482"/>
                  </a:cubicBezTo>
                </a:path>
              </a:pathLst>
            </a:custGeom>
            <a:solidFill>
              <a:srgbClr val="232262"/>
            </a:solidFill>
            <a:ln w="1179" cap="flat">
              <a:noFill/>
              <a:prstDash val="solid"/>
              <a:miter/>
            </a:ln>
          </p:spPr>
          <p:txBody>
            <a:bodyPr rtlCol="0" anchor="ctr"/>
            <a:lstStyle/>
            <a:p>
              <a:endParaRPr lang="zh-CN" altLang="en-US"/>
            </a:p>
          </p:txBody>
        </p:sp>
        <p:sp>
          <p:nvSpPr>
            <p:cNvPr id="996" name="任意多边形: 形状 995">
              <a:extLst>
                <a:ext uri="{FF2B5EF4-FFF2-40B4-BE49-F238E27FC236}">
                  <a16:creationId xmlns:a16="http://schemas.microsoft.com/office/drawing/2014/main" id="{D942C45D-5ABD-8BDB-A569-C1F11AAA3C9F}"/>
                </a:ext>
              </a:extLst>
            </p:cNvPr>
            <p:cNvSpPr/>
            <p:nvPr/>
          </p:nvSpPr>
          <p:spPr>
            <a:xfrm>
              <a:off x="6786582" y="2605196"/>
              <a:ext cx="28896" cy="41865"/>
            </a:xfrm>
            <a:custGeom>
              <a:avLst/>
              <a:gdLst>
                <a:gd name="connsiteX0" fmla="*/ -40 w 28896"/>
                <a:gd name="connsiteY0" fmla="*/ 3058 h 41865"/>
                <a:gd name="connsiteX1" fmla="*/ 15683 w 28896"/>
                <a:gd name="connsiteY1" fmla="*/ 27301 h 41865"/>
                <a:gd name="connsiteX2" fmla="*/ 15305 w 28896"/>
                <a:gd name="connsiteY2" fmla="*/ 31928 h 41865"/>
                <a:gd name="connsiteX3" fmla="*/ 7538 w 28896"/>
                <a:gd name="connsiteY3" fmla="*/ 41076 h 41865"/>
                <a:gd name="connsiteX4" fmla="*/ 7880 w 28896"/>
                <a:gd name="connsiteY4" fmla="*/ 44392 h 41865"/>
                <a:gd name="connsiteX5" fmla="*/ 9321 w 28896"/>
                <a:gd name="connsiteY5" fmla="*/ 44923 h 41865"/>
                <a:gd name="connsiteX6" fmla="*/ 25056 w 28896"/>
                <a:gd name="connsiteY6" fmla="*/ 44923 h 41865"/>
                <a:gd name="connsiteX7" fmla="*/ 28856 w 28896"/>
                <a:gd name="connsiteY7" fmla="*/ 41028 h 41865"/>
                <a:gd name="connsiteX8" fmla="*/ 28597 w 28896"/>
                <a:gd name="connsiteY8" fmla="*/ 39683 h 41865"/>
                <a:gd name="connsiteX9" fmla="*/ 13168 w 28896"/>
                <a:gd name="connsiteY9" fmla="*/ 3093 h 41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896" h="41865">
                  <a:moveTo>
                    <a:pt x="-40" y="3058"/>
                  </a:moveTo>
                  <a:lnTo>
                    <a:pt x="15683" y="27301"/>
                  </a:lnTo>
                  <a:cubicBezTo>
                    <a:pt x="16556" y="28765"/>
                    <a:pt x="16403" y="30630"/>
                    <a:pt x="15305" y="31928"/>
                  </a:cubicBezTo>
                  <a:lnTo>
                    <a:pt x="7538" y="41076"/>
                  </a:lnTo>
                  <a:cubicBezTo>
                    <a:pt x="6712" y="42091"/>
                    <a:pt x="6865" y="43578"/>
                    <a:pt x="7880" y="44392"/>
                  </a:cubicBezTo>
                  <a:cubicBezTo>
                    <a:pt x="8293" y="44723"/>
                    <a:pt x="8801" y="44912"/>
                    <a:pt x="9321" y="44923"/>
                  </a:cubicBezTo>
                  <a:lnTo>
                    <a:pt x="25056" y="44923"/>
                  </a:lnTo>
                  <a:cubicBezTo>
                    <a:pt x="27180" y="44900"/>
                    <a:pt x="28880" y="43153"/>
                    <a:pt x="28856" y="41028"/>
                  </a:cubicBezTo>
                  <a:cubicBezTo>
                    <a:pt x="28856" y="40568"/>
                    <a:pt x="28762" y="40108"/>
                    <a:pt x="28597" y="39683"/>
                  </a:cubicBezTo>
                  <a:lnTo>
                    <a:pt x="13168" y="3093"/>
                  </a:lnTo>
                </a:path>
              </a:pathLst>
            </a:custGeom>
            <a:solidFill>
              <a:srgbClr val="594C43"/>
            </a:solidFill>
            <a:ln w="1179" cap="flat">
              <a:noFill/>
              <a:prstDash val="solid"/>
              <a:miter/>
            </a:ln>
          </p:spPr>
          <p:txBody>
            <a:bodyPr rtlCol="0" anchor="ctr"/>
            <a:lstStyle/>
            <a:p>
              <a:endParaRPr lang="zh-CN" altLang="en-US"/>
            </a:p>
          </p:txBody>
        </p:sp>
        <p:sp>
          <p:nvSpPr>
            <p:cNvPr id="997" name="任意多边形: 形状 996">
              <a:extLst>
                <a:ext uri="{FF2B5EF4-FFF2-40B4-BE49-F238E27FC236}">
                  <a16:creationId xmlns:a16="http://schemas.microsoft.com/office/drawing/2014/main" id="{7B697121-BDB8-3C53-93DA-A370B69927AE}"/>
                </a:ext>
              </a:extLst>
            </p:cNvPr>
            <p:cNvSpPr/>
            <p:nvPr/>
          </p:nvSpPr>
          <p:spPr>
            <a:xfrm>
              <a:off x="6645318" y="2605196"/>
              <a:ext cx="23350" cy="41865"/>
            </a:xfrm>
            <a:custGeom>
              <a:avLst/>
              <a:gdLst>
                <a:gd name="connsiteX0" fmla="*/ 9511 w 23350"/>
                <a:gd name="connsiteY0" fmla="*/ 3058 h 41865"/>
                <a:gd name="connsiteX1" fmla="*/ 13395 w 23350"/>
                <a:gd name="connsiteY1" fmla="*/ 27254 h 41865"/>
                <a:gd name="connsiteX2" fmla="*/ 11034 w 23350"/>
                <a:gd name="connsiteY2" fmla="*/ 33533 h 41865"/>
                <a:gd name="connsiteX3" fmla="*/ 505 w 23350"/>
                <a:gd name="connsiteY3" fmla="*/ 42197 h 41865"/>
                <a:gd name="connsiteX4" fmla="*/ 328 w 23350"/>
                <a:gd name="connsiteY4" fmla="*/ 44380 h 41865"/>
                <a:gd name="connsiteX5" fmla="*/ 1485 w 23350"/>
                <a:gd name="connsiteY5" fmla="*/ 44923 h 41865"/>
                <a:gd name="connsiteX6" fmla="*/ 17751 w 23350"/>
                <a:gd name="connsiteY6" fmla="*/ 44923 h 41865"/>
                <a:gd name="connsiteX7" fmla="*/ 23310 w 23350"/>
                <a:gd name="connsiteY7" fmla="*/ 39388 h 41865"/>
                <a:gd name="connsiteX8" fmla="*/ 23299 w 23350"/>
                <a:gd name="connsiteY8" fmla="*/ 39104 h 41865"/>
                <a:gd name="connsiteX9" fmla="*/ 21611 w 23350"/>
                <a:gd name="connsiteY9" fmla="*/ 3058 h 41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50" h="41865">
                  <a:moveTo>
                    <a:pt x="9511" y="3058"/>
                  </a:moveTo>
                  <a:lnTo>
                    <a:pt x="13395" y="27254"/>
                  </a:lnTo>
                  <a:cubicBezTo>
                    <a:pt x="13773" y="29615"/>
                    <a:pt x="12876" y="32011"/>
                    <a:pt x="11034" y="33533"/>
                  </a:cubicBezTo>
                  <a:lnTo>
                    <a:pt x="505" y="42197"/>
                  </a:lnTo>
                  <a:cubicBezTo>
                    <a:pt x="-144" y="42752"/>
                    <a:pt x="-227" y="43719"/>
                    <a:pt x="328" y="44380"/>
                  </a:cubicBezTo>
                  <a:cubicBezTo>
                    <a:pt x="611" y="44723"/>
                    <a:pt x="1036" y="44923"/>
                    <a:pt x="1485" y="44923"/>
                  </a:cubicBezTo>
                  <a:lnTo>
                    <a:pt x="17751" y="44923"/>
                  </a:lnTo>
                  <a:cubicBezTo>
                    <a:pt x="20820" y="44923"/>
                    <a:pt x="23299" y="42445"/>
                    <a:pt x="23310" y="39388"/>
                  </a:cubicBezTo>
                  <a:cubicBezTo>
                    <a:pt x="23310" y="39293"/>
                    <a:pt x="23299" y="39199"/>
                    <a:pt x="23299" y="39104"/>
                  </a:cubicBezTo>
                  <a:lnTo>
                    <a:pt x="21611" y="3058"/>
                  </a:lnTo>
                </a:path>
              </a:pathLst>
            </a:custGeom>
            <a:solidFill>
              <a:srgbClr val="594C43"/>
            </a:solidFill>
            <a:ln w="1179" cap="flat">
              <a:noFill/>
              <a:prstDash val="solid"/>
              <a:miter/>
            </a:ln>
          </p:spPr>
          <p:txBody>
            <a:bodyPr rtlCol="0" anchor="ctr"/>
            <a:lstStyle/>
            <a:p>
              <a:endParaRPr lang="zh-CN" altLang="en-US"/>
            </a:p>
          </p:txBody>
        </p:sp>
        <p:sp>
          <p:nvSpPr>
            <p:cNvPr id="998" name="任意多边形: 形状 997">
              <a:extLst>
                <a:ext uri="{FF2B5EF4-FFF2-40B4-BE49-F238E27FC236}">
                  <a16:creationId xmlns:a16="http://schemas.microsoft.com/office/drawing/2014/main" id="{5A352458-AAD4-29F3-28BD-CF470E664609}"/>
                </a:ext>
              </a:extLst>
            </p:cNvPr>
            <p:cNvSpPr/>
            <p:nvPr/>
          </p:nvSpPr>
          <p:spPr>
            <a:xfrm>
              <a:off x="6644426" y="2272216"/>
              <a:ext cx="99543" cy="332980"/>
            </a:xfrm>
            <a:custGeom>
              <a:avLst/>
              <a:gdLst>
                <a:gd name="connsiteX0" fmla="*/ 22492 w 99543"/>
                <a:gd name="connsiteY0" fmla="*/ 336039 h 332980"/>
                <a:gd name="connsiteX1" fmla="*/ 63630 w 99543"/>
                <a:gd name="connsiteY1" fmla="*/ 145029 h 332980"/>
                <a:gd name="connsiteX2" fmla="*/ 89410 w 99543"/>
                <a:gd name="connsiteY2" fmla="*/ 46591 h 332980"/>
                <a:gd name="connsiteX3" fmla="*/ 32608 w 99543"/>
                <a:gd name="connsiteY3" fmla="*/ 64485 h 332980"/>
                <a:gd name="connsiteX4" fmla="*/ 10404 w 99543"/>
                <a:gd name="connsiteY4" fmla="*/ 336039 h 332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543" h="332980">
                  <a:moveTo>
                    <a:pt x="22492" y="336039"/>
                  </a:moveTo>
                  <a:cubicBezTo>
                    <a:pt x="24333" y="301290"/>
                    <a:pt x="33553" y="162332"/>
                    <a:pt x="63630" y="145029"/>
                  </a:cubicBezTo>
                  <a:cubicBezTo>
                    <a:pt x="124575" y="109974"/>
                    <a:pt x="89410" y="46591"/>
                    <a:pt x="89410" y="46591"/>
                  </a:cubicBezTo>
                  <a:cubicBezTo>
                    <a:pt x="89410" y="46591"/>
                    <a:pt x="103681" y="-62375"/>
                    <a:pt x="32608" y="64485"/>
                  </a:cubicBezTo>
                  <a:cubicBezTo>
                    <a:pt x="-17737" y="154342"/>
                    <a:pt x="3298" y="296852"/>
                    <a:pt x="10404" y="336039"/>
                  </a:cubicBezTo>
                  <a:close/>
                </a:path>
              </a:pathLst>
            </a:custGeom>
            <a:solidFill>
              <a:srgbClr val="0E1239"/>
            </a:solidFill>
            <a:ln w="1179" cap="flat">
              <a:noFill/>
              <a:prstDash val="solid"/>
              <a:miter/>
            </a:ln>
          </p:spPr>
          <p:txBody>
            <a:bodyPr rtlCol="0" anchor="ctr"/>
            <a:lstStyle/>
            <a:p>
              <a:endParaRPr lang="zh-CN" altLang="en-US"/>
            </a:p>
          </p:txBody>
        </p:sp>
        <p:sp>
          <p:nvSpPr>
            <p:cNvPr id="999" name="任意多边形: 形状 998">
              <a:extLst>
                <a:ext uri="{FF2B5EF4-FFF2-40B4-BE49-F238E27FC236}">
                  <a16:creationId xmlns:a16="http://schemas.microsoft.com/office/drawing/2014/main" id="{99A8554C-AA2C-972E-2275-597C572B0F79}"/>
                </a:ext>
              </a:extLst>
            </p:cNvPr>
            <p:cNvSpPr/>
            <p:nvPr/>
          </p:nvSpPr>
          <p:spPr>
            <a:xfrm>
              <a:off x="6684204" y="2305867"/>
              <a:ext cx="115634" cy="299329"/>
            </a:xfrm>
            <a:custGeom>
              <a:avLst/>
              <a:gdLst>
                <a:gd name="connsiteX0" fmla="*/ 102338 w 115634"/>
                <a:gd name="connsiteY0" fmla="*/ 302387 h 299329"/>
                <a:gd name="connsiteX1" fmla="*/ 115594 w 115634"/>
                <a:gd name="connsiteY1" fmla="*/ 302387 h 299329"/>
                <a:gd name="connsiteX2" fmla="*/ 69841 w 115634"/>
                <a:gd name="connsiteY2" fmla="*/ 127607 h 299329"/>
                <a:gd name="connsiteX3" fmla="*/ 62912 w 115634"/>
                <a:gd name="connsiteY3" fmla="*/ 13435 h 299329"/>
                <a:gd name="connsiteX4" fmla="*/ -40 w 115634"/>
                <a:gd name="connsiteY4" fmla="*/ 18416 h 299329"/>
                <a:gd name="connsiteX5" fmla="*/ 7420 w 115634"/>
                <a:gd name="connsiteY5" fmla="*/ 115627 h 299329"/>
                <a:gd name="connsiteX6" fmla="*/ 102338 w 115634"/>
                <a:gd name="connsiteY6" fmla="*/ 302387 h 299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634" h="299329">
                  <a:moveTo>
                    <a:pt x="102338" y="302387"/>
                  </a:moveTo>
                  <a:lnTo>
                    <a:pt x="115594" y="302387"/>
                  </a:lnTo>
                  <a:cubicBezTo>
                    <a:pt x="105194" y="280952"/>
                    <a:pt x="65828" y="194825"/>
                    <a:pt x="69841" y="127607"/>
                  </a:cubicBezTo>
                  <a:cubicBezTo>
                    <a:pt x="71753" y="95549"/>
                    <a:pt x="94122" y="50001"/>
                    <a:pt x="62912" y="13435"/>
                  </a:cubicBezTo>
                  <a:cubicBezTo>
                    <a:pt x="40779" y="-12532"/>
                    <a:pt x="-40" y="18416"/>
                    <a:pt x="-40" y="18416"/>
                  </a:cubicBezTo>
                  <a:cubicBezTo>
                    <a:pt x="-40" y="18416"/>
                    <a:pt x="420" y="70019"/>
                    <a:pt x="7420" y="115627"/>
                  </a:cubicBezTo>
                  <a:cubicBezTo>
                    <a:pt x="14821" y="163830"/>
                    <a:pt x="77372" y="263909"/>
                    <a:pt x="102338" y="302387"/>
                  </a:cubicBezTo>
                  <a:close/>
                </a:path>
              </a:pathLst>
            </a:custGeom>
            <a:solidFill>
              <a:srgbClr val="121245"/>
            </a:solidFill>
            <a:ln w="1179" cap="flat">
              <a:noFill/>
              <a:prstDash val="solid"/>
              <a:miter/>
            </a:ln>
          </p:spPr>
          <p:txBody>
            <a:bodyPr rtlCol="0" anchor="ctr"/>
            <a:lstStyle/>
            <a:p>
              <a:endParaRPr lang="zh-CN" altLang="en-US"/>
            </a:p>
          </p:txBody>
        </p:sp>
        <p:sp>
          <p:nvSpPr>
            <p:cNvPr id="1000" name="任意多边形: 形状 999">
              <a:extLst>
                <a:ext uri="{FF2B5EF4-FFF2-40B4-BE49-F238E27FC236}">
                  <a16:creationId xmlns:a16="http://schemas.microsoft.com/office/drawing/2014/main" id="{8D1F9558-F413-535E-7797-25D429AFFD3E}"/>
                </a:ext>
              </a:extLst>
            </p:cNvPr>
            <p:cNvSpPr/>
            <p:nvPr/>
          </p:nvSpPr>
          <p:spPr>
            <a:xfrm>
              <a:off x="6639133" y="2166006"/>
              <a:ext cx="65646" cy="202901"/>
            </a:xfrm>
            <a:custGeom>
              <a:avLst/>
              <a:gdLst>
                <a:gd name="connsiteX0" fmla="*/ 13253 w 65646"/>
                <a:gd name="connsiteY0" fmla="*/ 46738 h 202901"/>
                <a:gd name="connsiteX1" fmla="*/ 1154 w 65646"/>
                <a:gd name="connsiteY1" fmla="*/ 197971 h 202901"/>
                <a:gd name="connsiteX2" fmla="*/ 52408 w 65646"/>
                <a:gd name="connsiteY2" fmla="*/ 188788 h 202901"/>
                <a:gd name="connsiteX3" fmla="*/ 44853 w 65646"/>
                <a:gd name="connsiteY3" fmla="*/ 3255 h 202901"/>
                <a:gd name="connsiteX4" fmla="*/ 13253 w 65646"/>
                <a:gd name="connsiteY4" fmla="*/ 46738 h 2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646" h="202901">
                  <a:moveTo>
                    <a:pt x="13253" y="46738"/>
                  </a:moveTo>
                  <a:cubicBezTo>
                    <a:pt x="-2812" y="83174"/>
                    <a:pt x="-558" y="181482"/>
                    <a:pt x="1154" y="197971"/>
                  </a:cubicBezTo>
                  <a:cubicBezTo>
                    <a:pt x="2866" y="214460"/>
                    <a:pt x="45573" y="202432"/>
                    <a:pt x="52408" y="188788"/>
                  </a:cubicBezTo>
                  <a:cubicBezTo>
                    <a:pt x="59242" y="175143"/>
                    <a:pt x="82072" y="23096"/>
                    <a:pt x="44853" y="3255"/>
                  </a:cubicBezTo>
                  <a:cubicBezTo>
                    <a:pt x="38609" y="-73"/>
                    <a:pt x="16322" y="39762"/>
                    <a:pt x="13253" y="46738"/>
                  </a:cubicBezTo>
                  <a:close/>
                </a:path>
              </a:pathLst>
            </a:custGeom>
            <a:gradFill>
              <a:gsLst>
                <a:gs pos="0">
                  <a:srgbClr val="232262"/>
                </a:gs>
                <a:gs pos="50000">
                  <a:srgbClr val="111131"/>
                </a:gs>
                <a:gs pos="100000">
                  <a:srgbClr val="000000"/>
                </a:gs>
              </a:gsLst>
              <a:lin ang="0" scaled="1"/>
            </a:gradFill>
            <a:ln w="1179" cap="flat">
              <a:noFill/>
              <a:prstDash val="solid"/>
              <a:miter/>
            </a:ln>
          </p:spPr>
          <p:txBody>
            <a:bodyPr rtlCol="0" anchor="ctr"/>
            <a:lstStyle/>
            <a:p>
              <a:endParaRPr lang="zh-CN" altLang="en-US"/>
            </a:p>
          </p:txBody>
        </p:sp>
        <p:sp>
          <p:nvSpPr>
            <p:cNvPr id="1001" name="任意多边形: 形状 1000">
              <a:extLst>
                <a:ext uri="{FF2B5EF4-FFF2-40B4-BE49-F238E27FC236}">
                  <a16:creationId xmlns:a16="http://schemas.microsoft.com/office/drawing/2014/main" id="{04F97893-913C-92A9-E48E-6236D845101E}"/>
                </a:ext>
              </a:extLst>
            </p:cNvPr>
            <p:cNvSpPr/>
            <p:nvPr/>
          </p:nvSpPr>
          <p:spPr>
            <a:xfrm>
              <a:off x="6652421" y="2157086"/>
              <a:ext cx="78489" cy="232007"/>
            </a:xfrm>
            <a:custGeom>
              <a:avLst/>
              <a:gdLst>
                <a:gd name="connsiteX0" fmla="*/ 75984 w 78489"/>
                <a:gd name="connsiteY0" fmla="*/ 58361 h 232007"/>
                <a:gd name="connsiteX1" fmla="*/ 44715 w 78489"/>
                <a:gd name="connsiteY1" fmla="*/ 3618 h 232007"/>
                <a:gd name="connsiteX2" fmla="*/ 13481 w 78489"/>
                <a:gd name="connsiteY2" fmla="*/ 45353 h 232007"/>
                <a:gd name="connsiteX3" fmla="*/ 390 w 78489"/>
                <a:gd name="connsiteY3" fmla="*/ 88305 h 232007"/>
                <a:gd name="connsiteX4" fmla="*/ 8653 w 78489"/>
                <a:gd name="connsiteY4" fmla="*/ 193919 h 232007"/>
                <a:gd name="connsiteX5" fmla="*/ 70578 w 78489"/>
                <a:gd name="connsiteY5" fmla="*/ 203527 h 232007"/>
                <a:gd name="connsiteX6" fmla="*/ 75984 w 78489"/>
                <a:gd name="connsiteY6" fmla="*/ 58361 h 232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489" h="232007">
                  <a:moveTo>
                    <a:pt x="75984" y="58361"/>
                  </a:moveTo>
                  <a:cubicBezTo>
                    <a:pt x="75984" y="58361"/>
                    <a:pt x="58337" y="-3429"/>
                    <a:pt x="44715" y="3618"/>
                  </a:cubicBezTo>
                  <a:cubicBezTo>
                    <a:pt x="24836" y="13910"/>
                    <a:pt x="18227" y="25666"/>
                    <a:pt x="13481" y="45353"/>
                  </a:cubicBezTo>
                  <a:cubicBezTo>
                    <a:pt x="10317" y="58479"/>
                    <a:pt x="-2538" y="70895"/>
                    <a:pt x="390" y="88305"/>
                  </a:cubicBezTo>
                  <a:cubicBezTo>
                    <a:pt x="4923" y="115133"/>
                    <a:pt x="19383" y="164435"/>
                    <a:pt x="8653" y="193919"/>
                  </a:cubicBezTo>
                  <a:cubicBezTo>
                    <a:pt x="-13928" y="256157"/>
                    <a:pt x="70224" y="238015"/>
                    <a:pt x="70578" y="203527"/>
                  </a:cubicBezTo>
                  <a:cubicBezTo>
                    <a:pt x="71581" y="109055"/>
                    <a:pt x="83480" y="90984"/>
                    <a:pt x="75984" y="58361"/>
                  </a:cubicBezTo>
                  <a:close/>
                </a:path>
              </a:pathLst>
            </a:custGeom>
            <a:gradFill>
              <a:gsLst>
                <a:gs pos="0">
                  <a:srgbClr val="B8B8B8"/>
                </a:gs>
                <a:gs pos="97000">
                  <a:srgbClr val="FFF8EC"/>
                </a:gs>
              </a:gsLst>
              <a:lin ang="12603983" scaled="1"/>
            </a:gradFill>
            <a:ln w="1179" cap="flat">
              <a:noFill/>
              <a:prstDash val="solid"/>
              <a:miter/>
            </a:ln>
          </p:spPr>
          <p:txBody>
            <a:bodyPr rtlCol="0" anchor="ctr"/>
            <a:lstStyle/>
            <a:p>
              <a:endParaRPr lang="zh-CN" altLang="en-US"/>
            </a:p>
          </p:txBody>
        </p:sp>
        <p:sp>
          <p:nvSpPr>
            <p:cNvPr id="1002" name="任意多边形: 形状 1001">
              <a:extLst>
                <a:ext uri="{FF2B5EF4-FFF2-40B4-BE49-F238E27FC236}">
                  <a16:creationId xmlns:a16="http://schemas.microsoft.com/office/drawing/2014/main" id="{A9EA7E24-7B94-8D99-1284-87AE75360B9B}"/>
                </a:ext>
              </a:extLst>
            </p:cNvPr>
            <p:cNvSpPr/>
            <p:nvPr/>
          </p:nvSpPr>
          <p:spPr>
            <a:xfrm>
              <a:off x="6652498" y="2235275"/>
              <a:ext cx="1180" cy="767"/>
            </a:xfrm>
            <a:custGeom>
              <a:avLst/>
              <a:gdLst>
                <a:gd name="connsiteX0" fmla="*/ -40 w 1180"/>
                <a:gd name="connsiteY0" fmla="*/ 3058 h 767"/>
                <a:gd name="connsiteX1" fmla="*/ -40 w 1180"/>
                <a:gd name="connsiteY1" fmla="*/ 3825 h 767"/>
              </a:gdLst>
              <a:ahLst/>
              <a:cxnLst>
                <a:cxn ang="0">
                  <a:pos x="connsiteX0" y="connsiteY0"/>
                </a:cxn>
                <a:cxn ang="0">
                  <a:pos x="connsiteX1" y="connsiteY1"/>
                </a:cxn>
              </a:cxnLst>
              <a:rect l="l" t="t" r="r" b="b"/>
              <a:pathLst>
                <a:path w="1180" h="767">
                  <a:moveTo>
                    <a:pt x="-40" y="3058"/>
                  </a:moveTo>
                  <a:cubicBezTo>
                    <a:pt x="-40" y="3317"/>
                    <a:pt x="-40" y="3565"/>
                    <a:pt x="-40" y="3825"/>
                  </a:cubicBezTo>
                  <a:close/>
                </a:path>
              </a:pathLst>
            </a:custGeom>
            <a:gradFill>
              <a:gsLst>
                <a:gs pos="0">
                  <a:srgbClr val="B8B8B8"/>
                </a:gs>
                <a:gs pos="97000">
                  <a:srgbClr val="FFF8EC"/>
                </a:gs>
              </a:gsLst>
              <a:lin ang="4944706" scaled="1"/>
            </a:gradFill>
            <a:ln w="1179" cap="flat">
              <a:noFill/>
              <a:prstDash val="solid"/>
              <a:miter/>
            </a:ln>
          </p:spPr>
          <p:txBody>
            <a:bodyPr rtlCol="0" anchor="ctr"/>
            <a:lstStyle/>
            <a:p>
              <a:endParaRPr lang="zh-CN" altLang="en-US"/>
            </a:p>
          </p:txBody>
        </p:sp>
        <p:sp>
          <p:nvSpPr>
            <p:cNvPr id="1003" name="任意多边形: 形状 1002">
              <a:extLst>
                <a:ext uri="{FF2B5EF4-FFF2-40B4-BE49-F238E27FC236}">
                  <a16:creationId xmlns:a16="http://schemas.microsoft.com/office/drawing/2014/main" id="{1557E73E-3673-E603-258E-CE186522F74F}"/>
                </a:ext>
              </a:extLst>
            </p:cNvPr>
            <p:cNvSpPr/>
            <p:nvPr/>
          </p:nvSpPr>
          <p:spPr>
            <a:xfrm>
              <a:off x="6652604" y="2202017"/>
              <a:ext cx="75016" cy="187077"/>
            </a:xfrm>
            <a:custGeom>
              <a:avLst/>
              <a:gdLst>
                <a:gd name="connsiteX0" fmla="*/ 68696 w 75016"/>
                <a:gd name="connsiteY0" fmla="*/ 9630 h 187077"/>
                <a:gd name="connsiteX1" fmla="*/ 37863 w 75016"/>
                <a:gd name="connsiteY1" fmla="*/ 12923 h 187077"/>
                <a:gd name="connsiteX2" fmla="*/ 9687 w 75016"/>
                <a:gd name="connsiteY2" fmla="*/ 48226 h 187077"/>
                <a:gd name="connsiteX3" fmla="*/ -40 w 75016"/>
                <a:gd name="connsiteY3" fmla="*/ 41522 h 187077"/>
                <a:gd name="connsiteX4" fmla="*/ 207 w 75016"/>
                <a:gd name="connsiteY4" fmla="*/ 43375 h 187077"/>
                <a:gd name="connsiteX5" fmla="*/ 8470 w 75016"/>
                <a:gd name="connsiteY5" fmla="*/ 148989 h 187077"/>
                <a:gd name="connsiteX6" fmla="*/ 70395 w 75016"/>
                <a:gd name="connsiteY6" fmla="*/ 158597 h 187077"/>
                <a:gd name="connsiteX7" fmla="*/ 74976 w 75016"/>
                <a:gd name="connsiteY7" fmla="*/ 75125 h 187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016" h="187077">
                  <a:moveTo>
                    <a:pt x="68696" y="9630"/>
                  </a:moveTo>
                  <a:cubicBezTo>
                    <a:pt x="68696" y="9630"/>
                    <a:pt x="42655" y="-7154"/>
                    <a:pt x="37863" y="12923"/>
                  </a:cubicBezTo>
                  <a:cubicBezTo>
                    <a:pt x="33071" y="33000"/>
                    <a:pt x="22211" y="49217"/>
                    <a:pt x="9687" y="48226"/>
                  </a:cubicBezTo>
                  <a:cubicBezTo>
                    <a:pt x="3147" y="47706"/>
                    <a:pt x="750" y="44484"/>
                    <a:pt x="-40" y="41522"/>
                  </a:cubicBezTo>
                  <a:cubicBezTo>
                    <a:pt x="31" y="42135"/>
                    <a:pt x="113" y="42702"/>
                    <a:pt x="207" y="43375"/>
                  </a:cubicBezTo>
                  <a:cubicBezTo>
                    <a:pt x="4741" y="70203"/>
                    <a:pt x="19201" y="119505"/>
                    <a:pt x="8470" y="148989"/>
                  </a:cubicBezTo>
                  <a:cubicBezTo>
                    <a:pt x="-14111" y="211227"/>
                    <a:pt x="70041" y="193085"/>
                    <a:pt x="70395" y="158597"/>
                  </a:cubicBezTo>
                  <a:cubicBezTo>
                    <a:pt x="70797" y="120166"/>
                    <a:pt x="73004" y="94388"/>
                    <a:pt x="74976" y="75125"/>
                  </a:cubicBezTo>
                  <a:close/>
                </a:path>
              </a:pathLst>
            </a:custGeom>
            <a:gradFill>
              <a:gsLst>
                <a:gs pos="0">
                  <a:srgbClr val="B8B8B8"/>
                </a:gs>
                <a:gs pos="97000">
                  <a:srgbClr val="FFF8EC"/>
                </a:gs>
              </a:gsLst>
              <a:lin ang="4944891" scaled="1"/>
            </a:gradFill>
            <a:ln w="1179" cap="flat">
              <a:noFill/>
              <a:prstDash val="solid"/>
              <a:miter/>
            </a:ln>
          </p:spPr>
          <p:txBody>
            <a:bodyPr rtlCol="0" anchor="ctr"/>
            <a:lstStyle/>
            <a:p>
              <a:endParaRPr lang="zh-CN" altLang="en-US"/>
            </a:p>
          </p:txBody>
        </p:sp>
        <p:sp>
          <p:nvSpPr>
            <p:cNvPr id="1004" name="任意多边形: 形状 1003">
              <a:extLst>
                <a:ext uri="{FF2B5EF4-FFF2-40B4-BE49-F238E27FC236}">
                  <a16:creationId xmlns:a16="http://schemas.microsoft.com/office/drawing/2014/main" id="{00D25E9B-94DD-D80F-136A-AB363FD0E3BB}"/>
                </a:ext>
              </a:extLst>
            </p:cNvPr>
            <p:cNvSpPr/>
            <p:nvPr/>
          </p:nvSpPr>
          <p:spPr>
            <a:xfrm>
              <a:off x="6655381" y="2153810"/>
              <a:ext cx="36876" cy="61158"/>
            </a:xfrm>
            <a:custGeom>
              <a:avLst/>
              <a:gdLst>
                <a:gd name="connsiteX0" fmla="*/ 19811 w 36876"/>
                <a:gd name="connsiteY0" fmla="*/ 3058 h 61158"/>
                <a:gd name="connsiteX1" fmla="*/ 14818 w 36876"/>
                <a:gd name="connsiteY1" fmla="*/ 21270 h 61158"/>
                <a:gd name="connsiteX2" fmla="*/ 5150 w 36876"/>
                <a:gd name="connsiteY2" fmla="*/ 63974 h 61158"/>
                <a:gd name="connsiteX3" fmla="*/ 24486 w 36876"/>
                <a:gd name="connsiteY3" fmla="*/ 27384 h 61158"/>
                <a:gd name="connsiteX4" fmla="*/ 36290 w 36876"/>
                <a:gd name="connsiteY4" fmla="*/ 7390 h 61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76" h="61158">
                  <a:moveTo>
                    <a:pt x="19811" y="3058"/>
                  </a:moveTo>
                  <a:cubicBezTo>
                    <a:pt x="19811" y="3058"/>
                    <a:pt x="25596" y="10718"/>
                    <a:pt x="14818" y="21270"/>
                  </a:cubicBezTo>
                  <a:cubicBezTo>
                    <a:pt x="4041" y="31822"/>
                    <a:pt x="-6725" y="60952"/>
                    <a:pt x="5150" y="63974"/>
                  </a:cubicBezTo>
                  <a:cubicBezTo>
                    <a:pt x="17025" y="66995"/>
                    <a:pt x="13284" y="41052"/>
                    <a:pt x="24486" y="27384"/>
                  </a:cubicBezTo>
                  <a:cubicBezTo>
                    <a:pt x="35688" y="13716"/>
                    <a:pt x="38108" y="12441"/>
                    <a:pt x="36290" y="7390"/>
                  </a:cubicBezTo>
                </a:path>
              </a:pathLst>
            </a:custGeom>
            <a:solidFill>
              <a:srgbClr val="594C43"/>
            </a:solidFill>
            <a:ln w="1179" cap="flat">
              <a:noFill/>
              <a:prstDash val="solid"/>
              <a:miter/>
            </a:ln>
          </p:spPr>
          <p:txBody>
            <a:bodyPr rtlCol="0" anchor="ctr"/>
            <a:lstStyle/>
            <a:p>
              <a:endParaRPr lang="zh-CN" altLang="en-US"/>
            </a:p>
          </p:txBody>
        </p:sp>
        <p:sp>
          <p:nvSpPr>
            <p:cNvPr id="1005" name="任意多边形: 形状 1004">
              <a:extLst>
                <a:ext uri="{FF2B5EF4-FFF2-40B4-BE49-F238E27FC236}">
                  <a16:creationId xmlns:a16="http://schemas.microsoft.com/office/drawing/2014/main" id="{EF7593B0-1E83-E02E-B158-F31C931003D9}"/>
                </a:ext>
              </a:extLst>
            </p:cNvPr>
            <p:cNvSpPr/>
            <p:nvPr/>
          </p:nvSpPr>
          <p:spPr>
            <a:xfrm>
              <a:off x="6655381" y="2153810"/>
              <a:ext cx="36876" cy="61158"/>
            </a:xfrm>
            <a:custGeom>
              <a:avLst/>
              <a:gdLst>
                <a:gd name="connsiteX0" fmla="*/ 19811 w 36876"/>
                <a:gd name="connsiteY0" fmla="*/ 3058 h 61158"/>
                <a:gd name="connsiteX1" fmla="*/ 14818 w 36876"/>
                <a:gd name="connsiteY1" fmla="*/ 21270 h 61158"/>
                <a:gd name="connsiteX2" fmla="*/ 5150 w 36876"/>
                <a:gd name="connsiteY2" fmla="*/ 63974 h 61158"/>
                <a:gd name="connsiteX3" fmla="*/ 24486 w 36876"/>
                <a:gd name="connsiteY3" fmla="*/ 27384 h 61158"/>
                <a:gd name="connsiteX4" fmla="*/ 36290 w 36876"/>
                <a:gd name="connsiteY4" fmla="*/ 7390 h 61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76" h="61158">
                  <a:moveTo>
                    <a:pt x="19811" y="3058"/>
                  </a:moveTo>
                  <a:cubicBezTo>
                    <a:pt x="19811" y="3058"/>
                    <a:pt x="25596" y="10718"/>
                    <a:pt x="14818" y="21270"/>
                  </a:cubicBezTo>
                  <a:cubicBezTo>
                    <a:pt x="4041" y="31822"/>
                    <a:pt x="-6725" y="60952"/>
                    <a:pt x="5150" y="63974"/>
                  </a:cubicBezTo>
                  <a:cubicBezTo>
                    <a:pt x="17025" y="66995"/>
                    <a:pt x="13284" y="41052"/>
                    <a:pt x="24486" y="27384"/>
                  </a:cubicBezTo>
                  <a:cubicBezTo>
                    <a:pt x="35688" y="13716"/>
                    <a:pt x="38108" y="12441"/>
                    <a:pt x="36290" y="7390"/>
                  </a:cubicBezTo>
                </a:path>
              </a:pathLst>
            </a:custGeom>
            <a:gradFill>
              <a:gsLst>
                <a:gs pos="0">
                  <a:srgbClr val="594C43"/>
                </a:gs>
                <a:gs pos="50000">
                  <a:srgbClr val="543B34"/>
                </a:gs>
                <a:gs pos="100000">
                  <a:srgbClr val="4F2A25"/>
                </a:gs>
              </a:gsLst>
              <a:lin ang="0" scaled="1"/>
            </a:gradFill>
            <a:ln w="1179" cap="flat">
              <a:noFill/>
              <a:prstDash val="solid"/>
              <a:miter/>
            </a:ln>
          </p:spPr>
          <p:txBody>
            <a:bodyPr rtlCol="0" anchor="ctr"/>
            <a:lstStyle/>
            <a:p>
              <a:endParaRPr lang="zh-CN" altLang="en-US"/>
            </a:p>
          </p:txBody>
        </p:sp>
        <p:sp>
          <p:nvSpPr>
            <p:cNvPr id="1006" name="任意多边形: 形状 1005">
              <a:extLst>
                <a:ext uri="{FF2B5EF4-FFF2-40B4-BE49-F238E27FC236}">
                  <a16:creationId xmlns:a16="http://schemas.microsoft.com/office/drawing/2014/main" id="{F58E452D-F363-B40A-9A9F-AFE0C7AB19DB}"/>
                </a:ext>
              </a:extLst>
            </p:cNvPr>
            <p:cNvSpPr/>
            <p:nvPr/>
          </p:nvSpPr>
          <p:spPr>
            <a:xfrm>
              <a:off x="6658121" y="2104037"/>
              <a:ext cx="64683" cy="104580"/>
            </a:xfrm>
            <a:custGeom>
              <a:avLst/>
              <a:gdLst>
                <a:gd name="connsiteX0" fmla="*/ 55919 w 64683"/>
                <a:gd name="connsiteY0" fmla="*/ 63254 h 104580"/>
                <a:gd name="connsiteX1" fmla="*/ 53936 w 64683"/>
                <a:gd name="connsiteY1" fmla="*/ 42492 h 104580"/>
                <a:gd name="connsiteX2" fmla="*/ 57477 w 64683"/>
                <a:gd name="connsiteY2" fmla="*/ 27502 h 104580"/>
                <a:gd name="connsiteX3" fmla="*/ 30327 w 64683"/>
                <a:gd name="connsiteY3" fmla="*/ 3058 h 104580"/>
                <a:gd name="connsiteX4" fmla="*/ 3862 w 64683"/>
                <a:gd name="connsiteY4" fmla="*/ 21258 h 104580"/>
                <a:gd name="connsiteX5" fmla="*/ 3862 w 64683"/>
                <a:gd name="connsiteY5" fmla="*/ 21258 h 104580"/>
                <a:gd name="connsiteX6" fmla="*/ 26 w 64683"/>
                <a:gd name="connsiteY6" fmla="*/ 38042 h 104580"/>
                <a:gd name="connsiteX7" fmla="*/ 6613 w 64683"/>
                <a:gd name="connsiteY7" fmla="*/ 44286 h 104580"/>
                <a:gd name="connsiteX8" fmla="*/ 8974 w 64683"/>
                <a:gd name="connsiteY8" fmla="*/ 46104 h 104580"/>
                <a:gd name="connsiteX9" fmla="*/ 24614 w 64683"/>
                <a:gd name="connsiteY9" fmla="*/ 57104 h 104580"/>
                <a:gd name="connsiteX10" fmla="*/ 29418 w 64683"/>
                <a:gd name="connsiteY10" fmla="*/ 64281 h 104580"/>
                <a:gd name="connsiteX11" fmla="*/ 24000 w 64683"/>
                <a:gd name="connsiteY11" fmla="*/ 107185 h 104580"/>
                <a:gd name="connsiteX12" fmla="*/ 64643 w 64683"/>
                <a:gd name="connsiteY12" fmla="*/ 73109 h 104580"/>
                <a:gd name="connsiteX13" fmla="*/ 55919 w 64683"/>
                <a:gd name="connsiteY13" fmla="*/ 63254 h 104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4683" h="104580">
                  <a:moveTo>
                    <a:pt x="55919" y="63254"/>
                  </a:moveTo>
                  <a:cubicBezTo>
                    <a:pt x="51150" y="57364"/>
                    <a:pt x="50371" y="49184"/>
                    <a:pt x="53936" y="42492"/>
                  </a:cubicBezTo>
                  <a:cubicBezTo>
                    <a:pt x="56285" y="37842"/>
                    <a:pt x="57501" y="32707"/>
                    <a:pt x="57477" y="27502"/>
                  </a:cubicBezTo>
                  <a:cubicBezTo>
                    <a:pt x="57477" y="10801"/>
                    <a:pt x="45343" y="3058"/>
                    <a:pt x="30327" y="3058"/>
                  </a:cubicBezTo>
                  <a:cubicBezTo>
                    <a:pt x="17343" y="3058"/>
                    <a:pt x="6542" y="8865"/>
                    <a:pt x="3862" y="21258"/>
                  </a:cubicBezTo>
                  <a:lnTo>
                    <a:pt x="3862" y="21258"/>
                  </a:lnTo>
                  <a:cubicBezTo>
                    <a:pt x="3862" y="21258"/>
                    <a:pt x="-635" y="33474"/>
                    <a:pt x="26" y="38042"/>
                  </a:cubicBezTo>
                  <a:cubicBezTo>
                    <a:pt x="498" y="41300"/>
                    <a:pt x="4417" y="43377"/>
                    <a:pt x="6613" y="44286"/>
                  </a:cubicBezTo>
                  <a:cubicBezTo>
                    <a:pt x="7557" y="44652"/>
                    <a:pt x="8372" y="45289"/>
                    <a:pt x="8974" y="46104"/>
                  </a:cubicBezTo>
                  <a:cubicBezTo>
                    <a:pt x="12668" y="51557"/>
                    <a:pt x="18228" y="55475"/>
                    <a:pt x="24614" y="57104"/>
                  </a:cubicBezTo>
                  <a:cubicBezTo>
                    <a:pt x="27802" y="57930"/>
                    <a:pt x="29867" y="61023"/>
                    <a:pt x="29418" y="64281"/>
                  </a:cubicBezTo>
                  <a:lnTo>
                    <a:pt x="24000" y="107185"/>
                  </a:lnTo>
                  <a:cubicBezTo>
                    <a:pt x="28604" y="112933"/>
                    <a:pt x="45401" y="61884"/>
                    <a:pt x="64643" y="73109"/>
                  </a:cubicBezTo>
                  <a:cubicBezTo>
                    <a:pt x="64666" y="73074"/>
                    <a:pt x="60641" y="68907"/>
                    <a:pt x="55919" y="63254"/>
                  </a:cubicBezTo>
                  <a:close/>
                </a:path>
              </a:pathLst>
            </a:custGeom>
            <a:solidFill>
              <a:srgbClr val="F9AA8F"/>
            </a:solidFill>
            <a:ln w="1179" cap="flat">
              <a:noFill/>
              <a:prstDash val="solid"/>
              <a:miter/>
            </a:ln>
          </p:spPr>
          <p:txBody>
            <a:bodyPr rtlCol="0" anchor="ctr"/>
            <a:lstStyle/>
            <a:p>
              <a:endParaRPr lang="zh-CN" altLang="en-US"/>
            </a:p>
          </p:txBody>
        </p:sp>
        <p:sp>
          <p:nvSpPr>
            <p:cNvPr id="1007" name="任意多边形: 形状 1006">
              <a:extLst>
                <a:ext uri="{FF2B5EF4-FFF2-40B4-BE49-F238E27FC236}">
                  <a16:creationId xmlns:a16="http://schemas.microsoft.com/office/drawing/2014/main" id="{CE420FB6-2E43-4CA4-D1A8-F6AA580D34DA}"/>
                </a:ext>
              </a:extLst>
            </p:cNvPr>
            <p:cNvSpPr/>
            <p:nvPr/>
          </p:nvSpPr>
          <p:spPr>
            <a:xfrm>
              <a:off x="6660347" y="2116265"/>
              <a:ext cx="54807" cy="64014"/>
            </a:xfrm>
            <a:custGeom>
              <a:avLst/>
              <a:gdLst>
                <a:gd name="connsiteX0" fmla="*/ 53220 w 54807"/>
                <a:gd name="connsiteY0" fmla="*/ 50400 h 64014"/>
                <a:gd name="connsiteX1" fmla="*/ 51721 w 54807"/>
                <a:gd name="connsiteY1" fmla="*/ 30264 h 64014"/>
                <a:gd name="connsiteX2" fmla="*/ 54767 w 54807"/>
                <a:gd name="connsiteY2" fmla="*/ 21199 h 64014"/>
                <a:gd name="connsiteX3" fmla="*/ 54696 w 54807"/>
                <a:gd name="connsiteY3" fmla="*/ 19913 h 64014"/>
                <a:gd name="connsiteX4" fmla="*/ 38701 w 54807"/>
                <a:gd name="connsiteY4" fmla="*/ 7885 h 64014"/>
                <a:gd name="connsiteX5" fmla="*/ 9356 w 54807"/>
                <a:gd name="connsiteY5" fmla="*/ 3601 h 64014"/>
                <a:gd name="connsiteX6" fmla="*/ 3878 w 54807"/>
                <a:gd name="connsiteY6" fmla="*/ 3058 h 64014"/>
                <a:gd name="connsiteX7" fmla="*/ 1707 w 54807"/>
                <a:gd name="connsiteY7" fmla="*/ 9030 h 64014"/>
                <a:gd name="connsiteX8" fmla="*/ 1707 w 54807"/>
                <a:gd name="connsiteY8" fmla="*/ 9030 h 64014"/>
                <a:gd name="connsiteX9" fmla="*/ 54 w 54807"/>
                <a:gd name="connsiteY9" fmla="*/ 13988 h 64014"/>
                <a:gd name="connsiteX10" fmla="*/ 4776 w 54807"/>
                <a:gd name="connsiteY10" fmla="*/ 15663 h 64014"/>
                <a:gd name="connsiteX11" fmla="*/ 3595 w 54807"/>
                <a:gd name="connsiteY11" fmla="*/ 26216 h 64014"/>
                <a:gd name="connsiteX12" fmla="*/ -40 w 54807"/>
                <a:gd name="connsiteY12" fmla="*/ 29343 h 64014"/>
                <a:gd name="connsiteX13" fmla="*/ 4445 w 54807"/>
                <a:gd name="connsiteY13" fmla="*/ 32058 h 64014"/>
                <a:gd name="connsiteX14" fmla="*/ 6074 w 54807"/>
                <a:gd name="connsiteY14" fmla="*/ 33108 h 64014"/>
                <a:gd name="connsiteX15" fmla="*/ 6074 w 54807"/>
                <a:gd name="connsiteY15" fmla="*/ 33108 h 64014"/>
                <a:gd name="connsiteX16" fmla="*/ 13428 w 54807"/>
                <a:gd name="connsiteY16" fmla="*/ 18142 h 64014"/>
                <a:gd name="connsiteX17" fmla="*/ 30119 w 54807"/>
                <a:gd name="connsiteY17" fmla="*/ 35611 h 64014"/>
                <a:gd name="connsiteX18" fmla="*/ 20889 w 54807"/>
                <a:gd name="connsiteY18" fmla="*/ 44428 h 64014"/>
                <a:gd name="connsiteX19" fmla="*/ 22411 w 54807"/>
                <a:gd name="connsiteY19" fmla="*/ 44876 h 64014"/>
                <a:gd name="connsiteX20" fmla="*/ 23781 w 54807"/>
                <a:gd name="connsiteY20" fmla="*/ 45407 h 64014"/>
                <a:gd name="connsiteX21" fmla="*/ 28313 w 54807"/>
                <a:gd name="connsiteY21" fmla="*/ 47308 h 64014"/>
                <a:gd name="connsiteX22" fmla="*/ 30674 w 54807"/>
                <a:gd name="connsiteY22" fmla="*/ 59111 h 64014"/>
                <a:gd name="connsiteX23" fmla="*/ 43470 w 54807"/>
                <a:gd name="connsiteY23" fmla="*/ 66983 h 64014"/>
                <a:gd name="connsiteX24" fmla="*/ 48723 w 54807"/>
                <a:gd name="connsiteY24" fmla="*/ 62262 h 6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4807" h="64014">
                  <a:moveTo>
                    <a:pt x="53220" y="50400"/>
                  </a:moveTo>
                  <a:cubicBezTo>
                    <a:pt x="48876" y="44546"/>
                    <a:pt x="48286" y="36697"/>
                    <a:pt x="51721" y="30264"/>
                  </a:cubicBezTo>
                  <a:cubicBezTo>
                    <a:pt x="53185" y="27408"/>
                    <a:pt x="54212" y="24351"/>
                    <a:pt x="54767" y="21199"/>
                  </a:cubicBezTo>
                  <a:lnTo>
                    <a:pt x="54696" y="19913"/>
                  </a:lnTo>
                  <a:lnTo>
                    <a:pt x="38701" y="7885"/>
                  </a:lnTo>
                  <a:lnTo>
                    <a:pt x="9356" y="3601"/>
                  </a:lnTo>
                  <a:lnTo>
                    <a:pt x="3878" y="3058"/>
                  </a:lnTo>
                  <a:cubicBezTo>
                    <a:pt x="2876" y="4934"/>
                    <a:pt x="2144" y="6941"/>
                    <a:pt x="1707" y="9030"/>
                  </a:cubicBezTo>
                  <a:lnTo>
                    <a:pt x="1707" y="9030"/>
                  </a:lnTo>
                  <a:cubicBezTo>
                    <a:pt x="1707" y="9030"/>
                    <a:pt x="927" y="11167"/>
                    <a:pt x="54" y="13988"/>
                  </a:cubicBezTo>
                  <a:cubicBezTo>
                    <a:pt x="1553" y="14719"/>
                    <a:pt x="3147" y="15286"/>
                    <a:pt x="4776" y="15663"/>
                  </a:cubicBezTo>
                  <a:cubicBezTo>
                    <a:pt x="6428" y="15829"/>
                    <a:pt x="2969" y="24233"/>
                    <a:pt x="3595" y="26216"/>
                  </a:cubicBezTo>
                  <a:cubicBezTo>
                    <a:pt x="4221" y="28198"/>
                    <a:pt x="644" y="30040"/>
                    <a:pt x="-40" y="29343"/>
                  </a:cubicBezTo>
                  <a:cubicBezTo>
                    <a:pt x="1293" y="30488"/>
                    <a:pt x="2816" y="31409"/>
                    <a:pt x="4445" y="32058"/>
                  </a:cubicBezTo>
                  <a:cubicBezTo>
                    <a:pt x="5047" y="32306"/>
                    <a:pt x="5602" y="32660"/>
                    <a:pt x="6074" y="33108"/>
                  </a:cubicBezTo>
                  <a:lnTo>
                    <a:pt x="6074" y="33108"/>
                  </a:lnTo>
                  <a:cubicBezTo>
                    <a:pt x="6074" y="33108"/>
                    <a:pt x="3477" y="16325"/>
                    <a:pt x="13428" y="18142"/>
                  </a:cubicBezTo>
                  <a:cubicBezTo>
                    <a:pt x="23379" y="19960"/>
                    <a:pt x="33070" y="26711"/>
                    <a:pt x="30119" y="35611"/>
                  </a:cubicBezTo>
                  <a:cubicBezTo>
                    <a:pt x="27758" y="42693"/>
                    <a:pt x="24536" y="44652"/>
                    <a:pt x="20889" y="44428"/>
                  </a:cubicBezTo>
                  <a:cubicBezTo>
                    <a:pt x="21396" y="44581"/>
                    <a:pt x="21892" y="44746"/>
                    <a:pt x="22411" y="44876"/>
                  </a:cubicBezTo>
                  <a:cubicBezTo>
                    <a:pt x="22883" y="44994"/>
                    <a:pt x="23344" y="45171"/>
                    <a:pt x="23781" y="45407"/>
                  </a:cubicBezTo>
                  <a:cubicBezTo>
                    <a:pt x="25362" y="45844"/>
                    <a:pt x="26885" y="46493"/>
                    <a:pt x="28313" y="47308"/>
                  </a:cubicBezTo>
                  <a:cubicBezTo>
                    <a:pt x="30792" y="49125"/>
                    <a:pt x="32327" y="48358"/>
                    <a:pt x="30674" y="59111"/>
                  </a:cubicBezTo>
                  <a:cubicBezTo>
                    <a:pt x="29494" y="66783"/>
                    <a:pt x="38300" y="67373"/>
                    <a:pt x="43470" y="66983"/>
                  </a:cubicBezTo>
                  <a:cubicBezTo>
                    <a:pt x="45052" y="65225"/>
                    <a:pt x="46811" y="63643"/>
                    <a:pt x="48723" y="62262"/>
                  </a:cubicBezTo>
                  <a:close/>
                </a:path>
              </a:pathLst>
            </a:custGeom>
            <a:gradFill>
              <a:gsLst>
                <a:gs pos="0">
                  <a:srgbClr val="F78E6B"/>
                </a:gs>
                <a:gs pos="50000">
                  <a:srgbClr val="F89C7D"/>
                </a:gs>
                <a:gs pos="100000">
                  <a:srgbClr val="F9AA8F"/>
                </a:gs>
              </a:gsLst>
              <a:lin ang="19087103" scaled="1"/>
            </a:gradFill>
            <a:ln w="1179" cap="flat">
              <a:noFill/>
              <a:prstDash val="solid"/>
              <a:miter/>
            </a:ln>
          </p:spPr>
          <p:txBody>
            <a:bodyPr rtlCol="0" anchor="ctr"/>
            <a:lstStyle/>
            <a:p>
              <a:endParaRPr lang="zh-CN" altLang="en-US"/>
            </a:p>
          </p:txBody>
        </p:sp>
        <p:sp>
          <p:nvSpPr>
            <p:cNvPr id="1008" name="任意多边形: 形状 1007">
              <a:extLst>
                <a:ext uri="{FF2B5EF4-FFF2-40B4-BE49-F238E27FC236}">
                  <a16:creationId xmlns:a16="http://schemas.microsoft.com/office/drawing/2014/main" id="{A6DE4782-8FBA-402F-0FFB-9CB1CCEAFFCB}"/>
                </a:ext>
              </a:extLst>
            </p:cNvPr>
            <p:cNvSpPr/>
            <p:nvPr/>
          </p:nvSpPr>
          <p:spPr>
            <a:xfrm>
              <a:off x="6677558" y="2161317"/>
              <a:ext cx="47121" cy="50564"/>
            </a:xfrm>
            <a:custGeom>
              <a:avLst/>
              <a:gdLst>
                <a:gd name="connsiteX0" fmla="*/ -40 w 47121"/>
                <a:gd name="connsiteY0" fmla="*/ 53622 h 50564"/>
                <a:gd name="connsiteX1" fmla="*/ 15860 w 47121"/>
                <a:gd name="connsiteY1" fmla="*/ 7944 h 50564"/>
                <a:gd name="connsiteX2" fmla="*/ 45973 w 47121"/>
                <a:gd name="connsiteY2" fmla="*/ 18791 h 50564"/>
                <a:gd name="connsiteX3" fmla="*/ 21727 w 47121"/>
                <a:gd name="connsiteY3" fmla="*/ 47626 h 50564"/>
              </a:gdLst>
              <a:ahLst/>
              <a:cxnLst>
                <a:cxn ang="0">
                  <a:pos x="connsiteX0" y="connsiteY0"/>
                </a:cxn>
                <a:cxn ang="0">
                  <a:pos x="connsiteX1" y="connsiteY1"/>
                </a:cxn>
                <a:cxn ang="0">
                  <a:pos x="connsiteX2" y="connsiteY2"/>
                </a:cxn>
                <a:cxn ang="0">
                  <a:pos x="connsiteX3" y="connsiteY3"/>
                </a:cxn>
              </a:cxnLst>
              <a:rect l="l" t="t" r="r" b="b"/>
              <a:pathLst>
                <a:path w="47121" h="50564">
                  <a:moveTo>
                    <a:pt x="-40" y="53622"/>
                  </a:moveTo>
                  <a:cubicBezTo>
                    <a:pt x="-40" y="53622"/>
                    <a:pt x="4386" y="22544"/>
                    <a:pt x="15860" y="7944"/>
                  </a:cubicBezTo>
                  <a:cubicBezTo>
                    <a:pt x="27168" y="-6420"/>
                    <a:pt x="52689" y="15097"/>
                    <a:pt x="45973" y="18791"/>
                  </a:cubicBezTo>
                  <a:cubicBezTo>
                    <a:pt x="32008" y="26475"/>
                    <a:pt x="21727" y="47626"/>
                    <a:pt x="21727" y="47626"/>
                  </a:cubicBezTo>
                  <a:close/>
                </a:path>
              </a:pathLst>
            </a:custGeom>
            <a:gradFill>
              <a:gsLst>
                <a:gs pos="0">
                  <a:srgbClr val="B8B8B8"/>
                </a:gs>
                <a:gs pos="97000">
                  <a:srgbClr val="FFF8EC"/>
                </a:gs>
              </a:gsLst>
              <a:lin ang="15222656" scaled="1"/>
            </a:gradFill>
            <a:ln w="1179" cap="flat">
              <a:noFill/>
              <a:prstDash val="solid"/>
              <a:miter/>
            </a:ln>
          </p:spPr>
          <p:txBody>
            <a:bodyPr rtlCol="0" anchor="ctr"/>
            <a:lstStyle/>
            <a:p>
              <a:endParaRPr lang="zh-CN" altLang="en-US"/>
            </a:p>
          </p:txBody>
        </p:sp>
        <p:sp>
          <p:nvSpPr>
            <p:cNvPr id="1009" name="任意多边形: 形状 1008">
              <a:extLst>
                <a:ext uri="{FF2B5EF4-FFF2-40B4-BE49-F238E27FC236}">
                  <a16:creationId xmlns:a16="http://schemas.microsoft.com/office/drawing/2014/main" id="{DA191B08-4A57-8F16-8981-6F05659B3D16}"/>
                </a:ext>
              </a:extLst>
            </p:cNvPr>
            <p:cNvSpPr/>
            <p:nvPr/>
          </p:nvSpPr>
          <p:spPr>
            <a:xfrm>
              <a:off x="6675173" y="2174352"/>
              <a:ext cx="86368" cy="203297"/>
            </a:xfrm>
            <a:custGeom>
              <a:avLst/>
              <a:gdLst>
                <a:gd name="connsiteX0" fmla="*/ 67705 w 86368"/>
                <a:gd name="connsiteY0" fmla="*/ 17878 h 203297"/>
                <a:gd name="connsiteX1" fmla="*/ 33473 w 86368"/>
                <a:gd name="connsiteY1" fmla="*/ 10147 h 203297"/>
                <a:gd name="connsiteX2" fmla="*/ 11186 w 86368"/>
                <a:gd name="connsiteY2" fmla="*/ 66294 h 203297"/>
                <a:gd name="connsiteX3" fmla="*/ 2640 w 86368"/>
                <a:gd name="connsiteY3" fmla="*/ 199115 h 203297"/>
                <a:gd name="connsiteX4" fmla="*/ 80453 w 86368"/>
                <a:gd name="connsiteY4" fmla="*/ 158146 h 203297"/>
                <a:gd name="connsiteX5" fmla="*/ 67705 w 86368"/>
                <a:gd name="connsiteY5" fmla="*/ 17878 h 203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368" h="203297">
                  <a:moveTo>
                    <a:pt x="67705" y="17878"/>
                  </a:moveTo>
                  <a:cubicBezTo>
                    <a:pt x="67705" y="17878"/>
                    <a:pt x="43612" y="-9482"/>
                    <a:pt x="33473" y="10147"/>
                  </a:cubicBezTo>
                  <a:cubicBezTo>
                    <a:pt x="28467" y="19885"/>
                    <a:pt x="22081" y="43266"/>
                    <a:pt x="11186" y="66294"/>
                  </a:cubicBezTo>
                  <a:cubicBezTo>
                    <a:pt x="-4927" y="100358"/>
                    <a:pt x="361" y="189578"/>
                    <a:pt x="2640" y="199115"/>
                  </a:cubicBezTo>
                  <a:cubicBezTo>
                    <a:pt x="4918" y="208651"/>
                    <a:pt x="112219" y="218873"/>
                    <a:pt x="80453" y="158146"/>
                  </a:cubicBezTo>
                  <a:cubicBezTo>
                    <a:pt x="50411" y="100618"/>
                    <a:pt x="53280" y="62352"/>
                    <a:pt x="67705" y="17878"/>
                  </a:cubicBezTo>
                  <a:close/>
                </a:path>
              </a:pathLst>
            </a:custGeom>
            <a:solidFill>
              <a:srgbClr val="232262"/>
            </a:solidFill>
            <a:ln w="1179" cap="flat">
              <a:noFill/>
              <a:prstDash val="solid"/>
              <a:miter/>
            </a:ln>
          </p:spPr>
          <p:txBody>
            <a:bodyPr rtlCol="0" anchor="ctr"/>
            <a:lstStyle/>
            <a:p>
              <a:endParaRPr lang="zh-CN" altLang="en-US"/>
            </a:p>
          </p:txBody>
        </p:sp>
        <p:sp>
          <p:nvSpPr>
            <p:cNvPr id="1010" name="任意多边形: 形状 1009">
              <a:extLst>
                <a:ext uri="{FF2B5EF4-FFF2-40B4-BE49-F238E27FC236}">
                  <a16:creationId xmlns:a16="http://schemas.microsoft.com/office/drawing/2014/main" id="{09B63161-DECC-E8C9-9AAD-8A5D937B12AB}"/>
                </a:ext>
              </a:extLst>
            </p:cNvPr>
            <p:cNvSpPr/>
            <p:nvPr/>
          </p:nvSpPr>
          <p:spPr>
            <a:xfrm>
              <a:off x="6697526" y="2214726"/>
              <a:ext cx="64067" cy="162870"/>
            </a:xfrm>
            <a:custGeom>
              <a:avLst/>
              <a:gdLst>
                <a:gd name="connsiteX0" fmla="*/ 16325 w 64067"/>
                <a:gd name="connsiteY0" fmla="*/ 3058 h 162870"/>
                <a:gd name="connsiteX1" fmla="*/ 9845 w 64067"/>
                <a:gd name="connsiteY1" fmla="*/ 60551 h 162870"/>
                <a:gd name="connsiteX2" fmla="*/ 9845 w 64067"/>
                <a:gd name="connsiteY2" fmla="*/ 135949 h 162870"/>
                <a:gd name="connsiteX3" fmla="*/ 20846 w 64067"/>
                <a:gd name="connsiteY3" fmla="*/ 156109 h 162870"/>
                <a:gd name="connsiteX4" fmla="*/ 17730 w 64067"/>
                <a:gd name="connsiteY4" fmla="*/ 165929 h 162870"/>
                <a:gd name="connsiteX5" fmla="*/ 58159 w 64067"/>
                <a:gd name="connsiteY5" fmla="*/ 117772 h 162870"/>
                <a:gd name="connsiteX6" fmla="*/ 36251 w 64067"/>
                <a:gd name="connsiteY6" fmla="*/ 15262 h 162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67" h="162870">
                  <a:moveTo>
                    <a:pt x="16325" y="3058"/>
                  </a:moveTo>
                  <a:cubicBezTo>
                    <a:pt x="16325" y="3058"/>
                    <a:pt x="201" y="30417"/>
                    <a:pt x="9845" y="60551"/>
                  </a:cubicBezTo>
                  <a:cubicBezTo>
                    <a:pt x="19489" y="90684"/>
                    <a:pt x="32733" y="124960"/>
                    <a:pt x="9845" y="135949"/>
                  </a:cubicBezTo>
                  <a:cubicBezTo>
                    <a:pt x="-13044" y="146938"/>
                    <a:pt x="9455" y="151647"/>
                    <a:pt x="20846" y="156109"/>
                  </a:cubicBezTo>
                  <a:cubicBezTo>
                    <a:pt x="31600" y="160311"/>
                    <a:pt x="19158" y="165374"/>
                    <a:pt x="17730" y="165929"/>
                  </a:cubicBezTo>
                  <a:cubicBezTo>
                    <a:pt x="46060" y="165138"/>
                    <a:pt x="77247" y="154267"/>
                    <a:pt x="58159" y="117772"/>
                  </a:cubicBezTo>
                  <a:cubicBezTo>
                    <a:pt x="36794" y="76934"/>
                    <a:pt x="32049" y="45773"/>
                    <a:pt x="36251" y="15262"/>
                  </a:cubicBezTo>
                  <a:close/>
                </a:path>
              </a:pathLst>
            </a:custGeom>
            <a:gradFill>
              <a:gsLst>
                <a:gs pos="0">
                  <a:srgbClr val="232262"/>
                </a:gs>
                <a:gs pos="50000">
                  <a:srgbClr val="111131"/>
                </a:gs>
                <a:gs pos="100000">
                  <a:srgbClr val="000000"/>
                </a:gs>
              </a:gsLst>
              <a:lin ang="0" scaled="1"/>
            </a:gradFill>
            <a:ln w="1179" cap="flat">
              <a:noFill/>
              <a:prstDash val="solid"/>
              <a:miter/>
            </a:ln>
          </p:spPr>
          <p:txBody>
            <a:bodyPr rtlCol="0" anchor="ctr"/>
            <a:lstStyle/>
            <a:p>
              <a:endParaRPr lang="zh-CN" altLang="en-US"/>
            </a:p>
          </p:txBody>
        </p:sp>
        <p:sp>
          <p:nvSpPr>
            <p:cNvPr id="1011" name="任意多边形: 形状 1010">
              <a:extLst>
                <a:ext uri="{FF2B5EF4-FFF2-40B4-BE49-F238E27FC236}">
                  <a16:creationId xmlns:a16="http://schemas.microsoft.com/office/drawing/2014/main" id="{B2A22E7B-6771-4090-4745-8BA327628E3E}"/>
                </a:ext>
              </a:extLst>
            </p:cNvPr>
            <p:cNvSpPr/>
            <p:nvPr/>
          </p:nvSpPr>
          <p:spPr>
            <a:xfrm>
              <a:off x="6713918" y="2176812"/>
              <a:ext cx="71374" cy="180471"/>
            </a:xfrm>
            <a:custGeom>
              <a:avLst/>
              <a:gdLst>
                <a:gd name="connsiteX0" fmla="*/ 17970 w 71374"/>
                <a:gd name="connsiteY0" fmla="*/ 70361 h 180471"/>
                <a:gd name="connsiteX1" fmla="*/ 55992 w 71374"/>
                <a:gd name="connsiteY1" fmla="*/ 181901 h 180471"/>
                <a:gd name="connsiteX2" fmla="*/ 65954 w 71374"/>
                <a:gd name="connsiteY2" fmla="*/ 183529 h 180471"/>
                <a:gd name="connsiteX3" fmla="*/ 66911 w 71374"/>
                <a:gd name="connsiteY3" fmla="*/ 90285 h 180471"/>
                <a:gd name="connsiteX4" fmla="*/ 4844 w 71374"/>
                <a:gd name="connsiteY4" fmla="*/ 3261 h 180471"/>
                <a:gd name="connsiteX5" fmla="*/ 299 w 71374"/>
                <a:gd name="connsiteY5" fmla="*/ 34692 h 180471"/>
                <a:gd name="connsiteX6" fmla="*/ 17970 w 71374"/>
                <a:gd name="connsiteY6" fmla="*/ 70361 h 180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374" h="180471">
                  <a:moveTo>
                    <a:pt x="17970" y="70361"/>
                  </a:moveTo>
                  <a:cubicBezTo>
                    <a:pt x="62390" y="95738"/>
                    <a:pt x="55992" y="181901"/>
                    <a:pt x="55992" y="181901"/>
                  </a:cubicBezTo>
                  <a:lnTo>
                    <a:pt x="65954" y="183529"/>
                  </a:lnTo>
                  <a:cubicBezTo>
                    <a:pt x="71137" y="155049"/>
                    <a:pt x="74454" y="113395"/>
                    <a:pt x="66911" y="90285"/>
                  </a:cubicBezTo>
                  <a:cubicBezTo>
                    <a:pt x="35724" y="-5391"/>
                    <a:pt x="4844" y="3261"/>
                    <a:pt x="4844" y="3261"/>
                  </a:cubicBezTo>
                  <a:lnTo>
                    <a:pt x="299" y="34692"/>
                  </a:lnTo>
                  <a:cubicBezTo>
                    <a:pt x="-1707" y="49080"/>
                    <a:pt x="5304" y="63244"/>
                    <a:pt x="17970" y="70361"/>
                  </a:cubicBezTo>
                  <a:close/>
                </a:path>
              </a:pathLst>
            </a:custGeom>
            <a:solidFill>
              <a:srgbClr val="232262"/>
            </a:solidFill>
            <a:ln w="1179" cap="flat">
              <a:noFill/>
              <a:prstDash val="solid"/>
              <a:miter/>
            </a:ln>
          </p:spPr>
          <p:txBody>
            <a:bodyPr rtlCol="0" anchor="ctr"/>
            <a:lstStyle/>
            <a:p>
              <a:endParaRPr lang="zh-CN" altLang="en-US"/>
            </a:p>
          </p:txBody>
        </p:sp>
        <p:sp>
          <p:nvSpPr>
            <p:cNvPr id="1012" name="任意多边形: 形状 1011">
              <a:extLst>
                <a:ext uri="{FF2B5EF4-FFF2-40B4-BE49-F238E27FC236}">
                  <a16:creationId xmlns:a16="http://schemas.microsoft.com/office/drawing/2014/main" id="{C3B00621-4E4C-588F-BFD6-8D62A5B87435}"/>
                </a:ext>
              </a:extLst>
            </p:cNvPr>
            <p:cNvSpPr/>
            <p:nvPr/>
          </p:nvSpPr>
          <p:spPr>
            <a:xfrm>
              <a:off x="6658695" y="2092939"/>
              <a:ext cx="97435" cy="121816"/>
            </a:xfrm>
            <a:custGeom>
              <a:avLst/>
              <a:gdLst>
                <a:gd name="connsiteX0" fmla="*/ 2297 w 97435"/>
                <a:gd name="connsiteY0" fmla="*/ 25357 h 121816"/>
                <a:gd name="connsiteX1" fmla="*/ 916 w 97435"/>
                <a:gd name="connsiteY1" fmla="*/ 27718 h 121816"/>
                <a:gd name="connsiteX2" fmla="*/ 18822 w 97435"/>
                <a:gd name="connsiteY2" fmla="*/ 35803 h 121816"/>
                <a:gd name="connsiteX3" fmla="*/ 39893 w 97435"/>
                <a:gd name="connsiteY3" fmla="*/ 84502 h 121816"/>
                <a:gd name="connsiteX4" fmla="*/ 35679 w 97435"/>
                <a:gd name="connsiteY4" fmla="*/ 124810 h 121816"/>
                <a:gd name="connsiteX5" fmla="*/ 76344 w 97435"/>
                <a:gd name="connsiteY5" fmla="*/ 91844 h 121816"/>
                <a:gd name="connsiteX6" fmla="*/ 96152 w 97435"/>
                <a:gd name="connsiteY6" fmla="*/ 115037 h 121816"/>
                <a:gd name="connsiteX7" fmla="*/ 80086 w 97435"/>
                <a:gd name="connsiteY7" fmla="*/ 66467 h 121816"/>
                <a:gd name="connsiteX8" fmla="*/ 42384 w 97435"/>
                <a:gd name="connsiteY8" fmla="*/ 3498 h 121816"/>
                <a:gd name="connsiteX9" fmla="*/ 2297 w 97435"/>
                <a:gd name="connsiteY9" fmla="*/ 25357 h 121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435" h="121816">
                  <a:moveTo>
                    <a:pt x="2297" y="25357"/>
                  </a:moveTo>
                  <a:cubicBezTo>
                    <a:pt x="1883" y="26160"/>
                    <a:pt x="1399" y="26927"/>
                    <a:pt x="916" y="27718"/>
                  </a:cubicBezTo>
                  <a:cubicBezTo>
                    <a:pt x="-690" y="30184"/>
                    <a:pt x="-2921" y="36700"/>
                    <a:pt x="18822" y="35803"/>
                  </a:cubicBezTo>
                  <a:cubicBezTo>
                    <a:pt x="45571" y="34705"/>
                    <a:pt x="44331" y="74529"/>
                    <a:pt x="39893" y="84502"/>
                  </a:cubicBezTo>
                  <a:cubicBezTo>
                    <a:pt x="35454" y="94476"/>
                    <a:pt x="16509" y="126498"/>
                    <a:pt x="35679" y="124810"/>
                  </a:cubicBezTo>
                  <a:cubicBezTo>
                    <a:pt x="54849" y="123122"/>
                    <a:pt x="62722" y="80418"/>
                    <a:pt x="76344" y="91844"/>
                  </a:cubicBezTo>
                  <a:cubicBezTo>
                    <a:pt x="84265" y="98347"/>
                    <a:pt x="90970" y="106196"/>
                    <a:pt x="96152" y="115037"/>
                  </a:cubicBezTo>
                  <a:cubicBezTo>
                    <a:pt x="96152" y="115037"/>
                    <a:pt x="104037" y="84502"/>
                    <a:pt x="80086" y="66467"/>
                  </a:cubicBezTo>
                  <a:cubicBezTo>
                    <a:pt x="70442" y="59208"/>
                    <a:pt x="71399" y="7676"/>
                    <a:pt x="42384" y="3498"/>
                  </a:cubicBezTo>
                  <a:cubicBezTo>
                    <a:pt x="17358" y="-138"/>
                    <a:pt x="5177" y="19798"/>
                    <a:pt x="2297" y="25357"/>
                  </a:cubicBezTo>
                  <a:close/>
                </a:path>
              </a:pathLst>
            </a:custGeom>
            <a:solidFill>
              <a:srgbClr val="594C43"/>
            </a:solidFill>
            <a:ln w="1179" cap="flat">
              <a:noFill/>
              <a:prstDash val="solid"/>
              <a:miter/>
            </a:ln>
          </p:spPr>
          <p:txBody>
            <a:bodyPr rtlCol="0" anchor="ctr"/>
            <a:lstStyle/>
            <a:p>
              <a:endParaRPr lang="zh-CN" altLang="en-US"/>
            </a:p>
          </p:txBody>
        </p:sp>
        <p:sp>
          <p:nvSpPr>
            <p:cNvPr id="1013" name="任意多边形: 形状 1012">
              <a:extLst>
                <a:ext uri="{FF2B5EF4-FFF2-40B4-BE49-F238E27FC236}">
                  <a16:creationId xmlns:a16="http://schemas.microsoft.com/office/drawing/2014/main" id="{24617D2F-6272-1978-186F-603789499B1B}"/>
                </a:ext>
              </a:extLst>
            </p:cNvPr>
            <p:cNvSpPr/>
            <p:nvPr/>
          </p:nvSpPr>
          <p:spPr>
            <a:xfrm>
              <a:off x="6682150" y="2125788"/>
              <a:ext cx="74014" cy="88895"/>
            </a:xfrm>
            <a:custGeom>
              <a:avLst/>
              <a:gdLst>
                <a:gd name="connsiteX0" fmla="*/ 56679 w 74014"/>
                <a:gd name="connsiteY0" fmla="*/ 33617 h 88895"/>
                <a:gd name="connsiteX1" fmla="*/ 53491 w 74014"/>
                <a:gd name="connsiteY1" fmla="*/ 29038 h 88895"/>
                <a:gd name="connsiteX2" fmla="*/ 53491 w 74014"/>
                <a:gd name="connsiteY2" fmla="*/ 29038 h 88895"/>
                <a:gd name="connsiteX3" fmla="*/ 58650 w 74014"/>
                <a:gd name="connsiteY3" fmla="*/ 51652 h 88895"/>
                <a:gd name="connsiteX4" fmla="*/ 32161 w 74014"/>
                <a:gd name="connsiteY4" fmla="*/ 51652 h 88895"/>
                <a:gd name="connsiteX5" fmla="*/ 22636 w 74014"/>
                <a:gd name="connsiteY5" fmla="*/ 11085 h 88895"/>
                <a:gd name="connsiteX6" fmla="*/ -40 w 74014"/>
                <a:gd name="connsiteY6" fmla="*/ 3189 h 88895"/>
                <a:gd name="connsiteX7" fmla="*/ -40 w 74014"/>
                <a:gd name="connsiteY7" fmla="*/ 3189 h 88895"/>
                <a:gd name="connsiteX8" fmla="*/ 16486 w 74014"/>
                <a:gd name="connsiteY8" fmla="*/ 51582 h 88895"/>
                <a:gd name="connsiteX9" fmla="*/ 12271 w 74014"/>
                <a:gd name="connsiteY9" fmla="*/ 91889 h 88895"/>
                <a:gd name="connsiteX10" fmla="*/ 52937 w 74014"/>
                <a:gd name="connsiteY10" fmla="*/ 58923 h 88895"/>
                <a:gd name="connsiteX11" fmla="*/ 72744 w 74014"/>
                <a:gd name="connsiteY11" fmla="*/ 82116 h 88895"/>
                <a:gd name="connsiteX12" fmla="*/ 56679 w 74014"/>
                <a:gd name="connsiteY12" fmla="*/ 33617 h 88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014" h="88895">
                  <a:moveTo>
                    <a:pt x="56679" y="33617"/>
                  </a:moveTo>
                  <a:cubicBezTo>
                    <a:pt x="55262" y="32366"/>
                    <a:pt x="54176" y="30796"/>
                    <a:pt x="53491" y="29038"/>
                  </a:cubicBezTo>
                  <a:lnTo>
                    <a:pt x="53491" y="29038"/>
                  </a:lnTo>
                  <a:cubicBezTo>
                    <a:pt x="53491" y="29038"/>
                    <a:pt x="65909" y="59431"/>
                    <a:pt x="58650" y="51652"/>
                  </a:cubicBezTo>
                  <a:cubicBezTo>
                    <a:pt x="51390" y="43874"/>
                    <a:pt x="40849" y="48890"/>
                    <a:pt x="32161" y="51652"/>
                  </a:cubicBezTo>
                  <a:cubicBezTo>
                    <a:pt x="23474" y="54414"/>
                    <a:pt x="29966" y="20775"/>
                    <a:pt x="22636" y="11085"/>
                  </a:cubicBezTo>
                  <a:cubicBezTo>
                    <a:pt x="15305" y="1395"/>
                    <a:pt x="-40" y="3189"/>
                    <a:pt x="-40" y="3189"/>
                  </a:cubicBezTo>
                  <a:lnTo>
                    <a:pt x="-40" y="3189"/>
                  </a:lnTo>
                  <a:cubicBezTo>
                    <a:pt x="21998" y="6565"/>
                    <a:pt x="20652" y="42269"/>
                    <a:pt x="16486" y="51582"/>
                  </a:cubicBezTo>
                  <a:cubicBezTo>
                    <a:pt x="12059" y="61567"/>
                    <a:pt x="-6899" y="93577"/>
                    <a:pt x="12271" y="91889"/>
                  </a:cubicBezTo>
                  <a:cubicBezTo>
                    <a:pt x="31441" y="90201"/>
                    <a:pt x="39315" y="47498"/>
                    <a:pt x="52937" y="58923"/>
                  </a:cubicBezTo>
                  <a:cubicBezTo>
                    <a:pt x="60857" y="65427"/>
                    <a:pt x="67562" y="73276"/>
                    <a:pt x="72744" y="82116"/>
                  </a:cubicBezTo>
                  <a:cubicBezTo>
                    <a:pt x="72744" y="82116"/>
                    <a:pt x="80582" y="51617"/>
                    <a:pt x="56679" y="33617"/>
                  </a:cubicBezTo>
                  <a:close/>
                </a:path>
              </a:pathLst>
            </a:custGeom>
            <a:gradFill>
              <a:gsLst>
                <a:gs pos="0">
                  <a:srgbClr val="594C43"/>
                </a:gs>
                <a:gs pos="50000">
                  <a:srgbClr val="543B34"/>
                </a:gs>
                <a:gs pos="100000">
                  <a:srgbClr val="4F2A25"/>
                </a:gs>
              </a:gsLst>
              <a:lin ang="0" scaled="1"/>
            </a:gradFill>
            <a:ln w="1179" cap="flat">
              <a:noFill/>
              <a:prstDash val="solid"/>
              <a:miter/>
            </a:ln>
          </p:spPr>
          <p:txBody>
            <a:bodyPr rtlCol="0" anchor="ctr"/>
            <a:lstStyle/>
            <a:p>
              <a:endParaRPr lang="zh-CN" altLang="en-US"/>
            </a:p>
          </p:txBody>
        </p:sp>
        <p:sp>
          <p:nvSpPr>
            <p:cNvPr id="1014" name="任意多边形: 形状 1013">
              <a:extLst>
                <a:ext uri="{FF2B5EF4-FFF2-40B4-BE49-F238E27FC236}">
                  <a16:creationId xmlns:a16="http://schemas.microsoft.com/office/drawing/2014/main" id="{0CD042CD-A618-4070-6308-4B3EF7614381}"/>
                </a:ext>
              </a:extLst>
            </p:cNvPr>
            <p:cNvSpPr/>
            <p:nvPr/>
          </p:nvSpPr>
          <p:spPr>
            <a:xfrm rot="10800000">
              <a:off x="6718767" y="2388326"/>
              <a:ext cx="121571" cy="78419"/>
            </a:xfrm>
            <a:custGeom>
              <a:avLst/>
              <a:gdLst>
                <a:gd name="connsiteX0" fmla="*/ 114709 w 121571"/>
                <a:gd name="connsiteY0" fmla="*/ 3058 h 78419"/>
                <a:gd name="connsiteX1" fmla="*/ 121531 w 121571"/>
                <a:gd name="connsiteY1" fmla="*/ 3058 h 78419"/>
                <a:gd name="connsiteX2" fmla="*/ 121531 w 121571"/>
                <a:gd name="connsiteY2" fmla="*/ 81478 h 78419"/>
                <a:gd name="connsiteX3" fmla="*/ 114709 w 121571"/>
                <a:gd name="connsiteY3" fmla="*/ 81478 h 78419"/>
                <a:gd name="connsiteX4" fmla="*/ 6782 w 121571"/>
                <a:gd name="connsiteY4" fmla="*/ 81478 h 78419"/>
                <a:gd name="connsiteX5" fmla="*/ -40 w 121571"/>
                <a:gd name="connsiteY5" fmla="*/ 81478 h 78419"/>
                <a:gd name="connsiteX6" fmla="*/ -40 w 121571"/>
                <a:gd name="connsiteY6" fmla="*/ 3058 h 78419"/>
                <a:gd name="connsiteX7" fmla="*/ 6782 w 121571"/>
                <a:gd name="connsiteY7" fmla="*/ 3058 h 78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571" h="78419">
                  <a:moveTo>
                    <a:pt x="114709" y="3058"/>
                  </a:moveTo>
                  <a:cubicBezTo>
                    <a:pt x="118477" y="3058"/>
                    <a:pt x="121531" y="3058"/>
                    <a:pt x="121531" y="3058"/>
                  </a:cubicBezTo>
                  <a:lnTo>
                    <a:pt x="121531" y="81478"/>
                  </a:lnTo>
                  <a:cubicBezTo>
                    <a:pt x="121531" y="81478"/>
                    <a:pt x="118477" y="81478"/>
                    <a:pt x="114709" y="81478"/>
                  </a:cubicBezTo>
                  <a:lnTo>
                    <a:pt x="6782" y="81478"/>
                  </a:lnTo>
                  <a:cubicBezTo>
                    <a:pt x="3014" y="81478"/>
                    <a:pt x="-40" y="81478"/>
                    <a:pt x="-40" y="81478"/>
                  </a:cubicBezTo>
                  <a:lnTo>
                    <a:pt x="-40" y="3058"/>
                  </a:lnTo>
                  <a:cubicBezTo>
                    <a:pt x="-40" y="3058"/>
                    <a:pt x="3015" y="3058"/>
                    <a:pt x="6782" y="3058"/>
                  </a:cubicBezTo>
                  <a:close/>
                </a:path>
              </a:pathLst>
            </a:custGeom>
            <a:solidFill>
              <a:srgbClr val="70462A"/>
            </a:solidFill>
            <a:ln w="1179" cap="flat">
              <a:noFill/>
              <a:prstDash val="solid"/>
              <a:miter/>
            </a:ln>
          </p:spPr>
          <p:txBody>
            <a:bodyPr rtlCol="0" anchor="ctr"/>
            <a:lstStyle/>
            <a:p>
              <a:endParaRPr lang="zh-CN" altLang="en-US"/>
            </a:p>
          </p:txBody>
        </p:sp>
        <p:sp>
          <p:nvSpPr>
            <p:cNvPr id="1015" name="任意多边形: 形状 1014">
              <a:extLst>
                <a:ext uri="{FF2B5EF4-FFF2-40B4-BE49-F238E27FC236}">
                  <a16:creationId xmlns:a16="http://schemas.microsoft.com/office/drawing/2014/main" id="{DCA35D19-6BDB-C861-7DF7-B4BFC9AB79FD}"/>
                </a:ext>
              </a:extLst>
            </p:cNvPr>
            <p:cNvSpPr/>
            <p:nvPr/>
          </p:nvSpPr>
          <p:spPr>
            <a:xfrm rot="10800000">
              <a:off x="6718767" y="2388326"/>
              <a:ext cx="121571" cy="78419"/>
            </a:xfrm>
            <a:custGeom>
              <a:avLst/>
              <a:gdLst>
                <a:gd name="connsiteX0" fmla="*/ 114709 w 121571"/>
                <a:gd name="connsiteY0" fmla="*/ 3058 h 78419"/>
                <a:gd name="connsiteX1" fmla="*/ 121531 w 121571"/>
                <a:gd name="connsiteY1" fmla="*/ 3058 h 78419"/>
                <a:gd name="connsiteX2" fmla="*/ 121531 w 121571"/>
                <a:gd name="connsiteY2" fmla="*/ 81478 h 78419"/>
                <a:gd name="connsiteX3" fmla="*/ 114709 w 121571"/>
                <a:gd name="connsiteY3" fmla="*/ 81478 h 78419"/>
                <a:gd name="connsiteX4" fmla="*/ 6782 w 121571"/>
                <a:gd name="connsiteY4" fmla="*/ 81478 h 78419"/>
                <a:gd name="connsiteX5" fmla="*/ -40 w 121571"/>
                <a:gd name="connsiteY5" fmla="*/ 81478 h 78419"/>
                <a:gd name="connsiteX6" fmla="*/ -40 w 121571"/>
                <a:gd name="connsiteY6" fmla="*/ 3058 h 78419"/>
                <a:gd name="connsiteX7" fmla="*/ 6782 w 121571"/>
                <a:gd name="connsiteY7" fmla="*/ 3058 h 78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571" h="78419">
                  <a:moveTo>
                    <a:pt x="114709" y="3058"/>
                  </a:moveTo>
                  <a:cubicBezTo>
                    <a:pt x="118477" y="3058"/>
                    <a:pt x="121531" y="3058"/>
                    <a:pt x="121531" y="3058"/>
                  </a:cubicBezTo>
                  <a:lnTo>
                    <a:pt x="121531" y="81478"/>
                  </a:lnTo>
                  <a:cubicBezTo>
                    <a:pt x="121531" y="81478"/>
                    <a:pt x="118477" y="81478"/>
                    <a:pt x="114709" y="81478"/>
                  </a:cubicBezTo>
                  <a:lnTo>
                    <a:pt x="6782" y="81478"/>
                  </a:lnTo>
                  <a:cubicBezTo>
                    <a:pt x="3014" y="81478"/>
                    <a:pt x="-40" y="81478"/>
                    <a:pt x="-40" y="81478"/>
                  </a:cubicBezTo>
                  <a:lnTo>
                    <a:pt x="-40" y="3058"/>
                  </a:lnTo>
                  <a:cubicBezTo>
                    <a:pt x="-40" y="3058"/>
                    <a:pt x="3015" y="3058"/>
                    <a:pt x="6782" y="3058"/>
                  </a:cubicBezTo>
                  <a:close/>
                </a:path>
              </a:pathLst>
            </a:custGeom>
            <a:gradFill>
              <a:gsLst>
                <a:gs pos="0">
                  <a:srgbClr val="70462A"/>
                </a:gs>
                <a:gs pos="50000">
                  <a:srgbClr val="5F3827"/>
                </a:gs>
                <a:gs pos="100000">
                  <a:srgbClr val="4F2A25"/>
                </a:gs>
              </a:gsLst>
              <a:lin ang="6641424" scaled="1"/>
            </a:gradFill>
            <a:ln w="1179" cap="flat">
              <a:noFill/>
              <a:prstDash val="solid"/>
              <a:miter/>
            </a:ln>
          </p:spPr>
          <p:txBody>
            <a:bodyPr rtlCol="0" anchor="ctr"/>
            <a:lstStyle/>
            <a:p>
              <a:endParaRPr lang="zh-CN" altLang="en-US"/>
            </a:p>
          </p:txBody>
        </p:sp>
        <p:sp>
          <p:nvSpPr>
            <p:cNvPr id="1016" name="任意多边形: 形状 1015">
              <a:extLst>
                <a:ext uri="{FF2B5EF4-FFF2-40B4-BE49-F238E27FC236}">
                  <a16:creationId xmlns:a16="http://schemas.microsoft.com/office/drawing/2014/main" id="{6D8B3D45-B0C7-9855-17FD-DA11A30ED872}"/>
                </a:ext>
              </a:extLst>
            </p:cNvPr>
            <p:cNvSpPr/>
            <p:nvPr/>
          </p:nvSpPr>
          <p:spPr>
            <a:xfrm>
              <a:off x="6734785" y="2388326"/>
              <a:ext cx="105553" cy="78419"/>
            </a:xfrm>
            <a:custGeom>
              <a:avLst/>
              <a:gdLst>
                <a:gd name="connsiteX0" fmla="*/ 98731 w 105553"/>
                <a:gd name="connsiteY0" fmla="*/ 0 h 78419"/>
                <a:gd name="connsiteX1" fmla="*/ 105553 w 105553"/>
                <a:gd name="connsiteY1" fmla="*/ 0 h 78419"/>
                <a:gd name="connsiteX2" fmla="*/ 105553 w 105553"/>
                <a:gd name="connsiteY2" fmla="*/ 78420 h 78419"/>
                <a:gd name="connsiteX3" fmla="*/ 98731 w 105553"/>
                <a:gd name="connsiteY3" fmla="*/ 78420 h 78419"/>
                <a:gd name="connsiteX4" fmla="*/ 6823 w 105553"/>
                <a:gd name="connsiteY4" fmla="*/ 78420 h 78419"/>
                <a:gd name="connsiteX5" fmla="*/ 0 w 105553"/>
                <a:gd name="connsiteY5" fmla="*/ 78420 h 78419"/>
                <a:gd name="connsiteX6" fmla="*/ 0 w 105553"/>
                <a:gd name="connsiteY6" fmla="*/ 0 h 78419"/>
                <a:gd name="connsiteX7" fmla="*/ 6823 w 105553"/>
                <a:gd name="connsiteY7" fmla="*/ 0 h 78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553" h="78419">
                  <a:moveTo>
                    <a:pt x="98731" y="0"/>
                  </a:moveTo>
                  <a:cubicBezTo>
                    <a:pt x="102499" y="0"/>
                    <a:pt x="105553" y="0"/>
                    <a:pt x="105553" y="0"/>
                  </a:cubicBezTo>
                  <a:lnTo>
                    <a:pt x="105553" y="78420"/>
                  </a:lnTo>
                  <a:cubicBezTo>
                    <a:pt x="105553" y="78420"/>
                    <a:pt x="102498" y="78420"/>
                    <a:pt x="98731" y="78420"/>
                  </a:cubicBezTo>
                  <a:lnTo>
                    <a:pt x="6823" y="78420"/>
                  </a:lnTo>
                  <a:cubicBezTo>
                    <a:pt x="3055" y="78420"/>
                    <a:pt x="0" y="78420"/>
                    <a:pt x="0" y="78420"/>
                  </a:cubicBezTo>
                  <a:lnTo>
                    <a:pt x="0" y="0"/>
                  </a:lnTo>
                  <a:cubicBezTo>
                    <a:pt x="0" y="0"/>
                    <a:pt x="3055" y="0"/>
                    <a:pt x="6823" y="0"/>
                  </a:cubicBezTo>
                  <a:close/>
                </a:path>
              </a:pathLst>
            </a:custGeom>
            <a:solidFill>
              <a:srgbClr val="70462A"/>
            </a:solidFill>
            <a:ln w="1179" cap="flat">
              <a:noFill/>
              <a:prstDash val="solid"/>
              <a:miter/>
            </a:ln>
          </p:spPr>
          <p:txBody>
            <a:bodyPr rtlCol="0" anchor="ctr"/>
            <a:lstStyle/>
            <a:p>
              <a:endParaRPr lang="zh-CN" altLang="en-US"/>
            </a:p>
          </p:txBody>
        </p:sp>
        <p:sp>
          <p:nvSpPr>
            <p:cNvPr id="1017" name="任意多边形: 形状 1016">
              <a:extLst>
                <a:ext uri="{FF2B5EF4-FFF2-40B4-BE49-F238E27FC236}">
                  <a16:creationId xmlns:a16="http://schemas.microsoft.com/office/drawing/2014/main" id="{3DCE973C-55EC-A0E2-6B21-4BC48B686448}"/>
                </a:ext>
              </a:extLst>
            </p:cNvPr>
            <p:cNvSpPr/>
            <p:nvPr/>
          </p:nvSpPr>
          <p:spPr>
            <a:xfrm>
              <a:off x="6734761" y="2393283"/>
              <a:ext cx="96062" cy="73486"/>
            </a:xfrm>
            <a:custGeom>
              <a:avLst/>
              <a:gdLst>
                <a:gd name="connsiteX0" fmla="*/ 52760 w 96062"/>
                <a:gd name="connsiteY0" fmla="*/ 68282 h 73486"/>
                <a:gd name="connsiteX1" fmla="*/ 52760 w 96062"/>
                <a:gd name="connsiteY1" fmla="*/ 68282 h 73486"/>
                <a:gd name="connsiteX2" fmla="*/ 44556 w 96062"/>
                <a:gd name="connsiteY2" fmla="*/ 76544 h 73486"/>
                <a:gd name="connsiteX3" fmla="*/ 6782 w 96062"/>
                <a:gd name="connsiteY3" fmla="*/ 76544 h 73486"/>
                <a:gd name="connsiteX4" fmla="*/ -40 w 96062"/>
                <a:gd name="connsiteY4" fmla="*/ 69722 h 73486"/>
                <a:gd name="connsiteX5" fmla="*/ -40 w 96062"/>
                <a:gd name="connsiteY5" fmla="*/ 4946 h 73486"/>
                <a:gd name="connsiteX6" fmla="*/ 231 w 96062"/>
                <a:gd name="connsiteY6" fmla="*/ 3058 h 73486"/>
                <a:gd name="connsiteX7" fmla="*/ 96022 w 96062"/>
                <a:gd name="connsiteY7" fmla="*/ 31857 h 73486"/>
                <a:gd name="connsiteX8" fmla="*/ 61519 w 96062"/>
                <a:gd name="connsiteY8" fmla="*/ 52749 h 73486"/>
                <a:gd name="connsiteX9" fmla="*/ 52760 w 96062"/>
                <a:gd name="connsiteY9" fmla="*/ 68282 h 73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6062" h="73486">
                  <a:moveTo>
                    <a:pt x="52760" y="68282"/>
                  </a:moveTo>
                  <a:lnTo>
                    <a:pt x="52760" y="68282"/>
                  </a:lnTo>
                  <a:cubicBezTo>
                    <a:pt x="52760" y="72826"/>
                    <a:pt x="49101" y="76509"/>
                    <a:pt x="44556" y="76544"/>
                  </a:cubicBezTo>
                  <a:lnTo>
                    <a:pt x="6782" y="76544"/>
                  </a:lnTo>
                  <a:cubicBezTo>
                    <a:pt x="3017" y="76544"/>
                    <a:pt x="-40" y="73487"/>
                    <a:pt x="-40" y="69722"/>
                  </a:cubicBezTo>
                  <a:lnTo>
                    <a:pt x="-40" y="4946"/>
                  </a:lnTo>
                  <a:cubicBezTo>
                    <a:pt x="-40" y="4309"/>
                    <a:pt x="54" y="3672"/>
                    <a:pt x="231" y="3058"/>
                  </a:cubicBezTo>
                  <a:lnTo>
                    <a:pt x="96022" y="31857"/>
                  </a:lnTo>
                  <a:lnTo>
                    <a:pt x="61519" y="52749"/>
                  </a:lnTo>
                  <a:cubicBezTo>
                    <a:pt x="56089" y="56054"/>
                    <a:pt x="52771" y="61932"/>
                    <a:pt x="52760" y="68282"/>
                  </a:cubicBezTo>
                  <a:close/>
                </a:path>
              </a:pathLst>
            </a:custGeom>
            <a:gradFill>
              <a:gsLst>
                <a:gs pos="0">
                  <a:srgbClr val="70462A"/>
                </a:gs>
                <a:gs pos="50000">
                  <a:srgbClr val="5F3827"/>
                </a:gs>
                <a:gs pos="100000">
                  <a:srgbClr val="4F2A25"/>
                </a:gs>
              </a:gsLst>
              <a:lin ang="0" scaled="1"/>
            </a:gradFill>
            <a:ln w="1179" cap="flat">
              <a:noFill/>
              <a:prstDash val="solid"/>
              <a:miter/>
            </a:ln>
          </p:spPr>
          <p:txBody>
            <a:bodyPr rtlCol="0" anchor="ctr"/>
            <a:lstStyle/>
            <a:p>
              <a:endParaRPr lang="zh-CN" altLang="en-US"/>
            </a:p>
          </p:txBody>
        </p:sp>
        <p:sp>
          <p:nvSpPr>
            <p:cNvPr id="1018" name="任意多边形: 形状 1017">
              <a:extLst>
                <a:ext uri="{FF2B5EF4-FFF2-40B4-BE49-F238E27FC236}">
                  <a16:creationId xmlns:a16="http://schemas.microsoft.com/office/drawing/2014/main" id="{9321C0B7-63CF-F6DD-037A-A8F3D4DFD5A2}"/>
                </a:ext>
              </a:extLst>
            </p:cNvPr>
            <p:cNvSpPr/>
            <p:nvPr/>
          </p:nvSpPr>
          <p:spPr>
            <a:xfrm>
              <a:off x="6718755" y="2388326"/>
              <a:ext cx="121583" cy="41452"/>
            </a:xfrm>
            <a:custGeom>
              <a:avLst/>
              <a:gdLst>
                <a:gd name="connsiteX0" fmla="*/ 6783 w 121583"/>
                <a:gd name="connsiteY0" fmla="*/ 3058 h 41452"/>
                <a:gd name="connsiteX1" fmla="*/ 114732 w 121583"/>
                <a:gd name="connsiteY1" fmla="*/ 3058 h 41452"/>
                <a:gd name="connsiteX2" fmla="*/ 121543 w 121583"/>
                <a:gd name="connsiteY2" fmla="*/ 9868 h 41452"/>
                <a:gd name="connsiteX3" fmla="*/ 121543 w 121583"/>
                <a:gd name="connsiteY3" fmla="*/ 9880 h 41452"/>
                <a:gd name="connsiteX4" fmla="*/ 121543 w 121583"/>
                <a:gd name="connsiteY4" fmla="*/ 33109 h 41452"/>
                <a:gd name="connsiteX5" fmla="*/ 73146 w 121583"/>
                <a:gd name="connsiteY5" fmla="*/ 44510 h 41452"/>
                <a:gd name="connsiteX6" fmla="*/ -40 w 121583"/>
                <a:gd name="connsiteY6" fmla="*/ 25979 h 41452"/>
                <a:gd name="connsiteX7" fmla="*/ -40 w 121583"/>
                <a:gd name="connsiteY7" fmla="*/ 9856 h 41452"/>
                <a:gd name="connsiteX8" fmla="*/ 6783 w 121583"/>
                <a:gd name="connsiteY8" fmla="*/ 3058 h 41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83" h="41452">
                  <a:moveTo>
                    <a:pt x="6783" y="3058"/>
                  </a:moveTo>
                  <a:lnTo>
                    <a:pt x="114732" y="3058"/>
                  </a:lnTo>
                  <a:cubicBezTo>
                    <a:pt x="118498" y="3058"/>
                    <a:pt x="121543" y="6103"/>
                    <a:pt x="121543" y="9868"/>
                  </a:cubicBezTo>
                  <a:cubicBezTo>
                    <a:pt x="121543" y="9868"/>
                    <a:pt x="121543" y="9880"/>
                    <a:pt x="121543" y="9880"/>
                  </a:cubicBezTo>
                  <a:lnTo>
                    <a:pt x="121543" y="33109"/>
                  </a:lnTo>
                  <a:cubicBezTo>
                    <a:pt x="106812" y="38833"/>
                    <a:pt x="93343" y="44510"/>
                    <a:pt x="73146" y="44510"/>
                  </a:cubicBezTo>
                  <a:cubicBezTo>
                    <a:pt x="45548" y="44510"/>
                    <a:pt x="15848" y="35882"/>
                    <a:pt x="-40" y="25979"/>
                  </a:cubicBezTo>
                  <a:lnTo>
                    <a:pt x="-40" y="9856"/>
                  </a:lnTo>
                  <a:cubicBezTo>
                    <a:pt x="-28" y="6091"/>
                    <a:pt x="3017" y="3046"/>
                    <a:pt x="6783" y="3058"/>
                  </a:cubicBezTo>
                  <a:close/>
                </a:path>
              </a:pathLst>
            </a:custGeom>
            <a:solidFill>
              <a:srgbClr val="7C5133"/>
            </a:solidFill>
            <a:ln w="1179" cap="flat">
              <a:noFill/>
              <a:prstDash val="solid"/>
              <a:miter/>
            </a:ln>
          </p:spPr>
          <p:txBody>
            <a:bodyPr rtlCol="0" anchor="ctr"/>
            <a:lstStyle/>
            <a:p>
              <a:endParaRPr lang="zh-CN" altLang="en-US"/>
            </a:p>
          </p:txBody>
        </p:sp>
        <p:sp>
          <p:nvSpPr>
            <p:cNvPr id="1019" name="任意多边形: 形状 1018">
              <a:extLst>
                <a:ext uri="{FF2B5EF4-FFF2-40B4-BE49-F238E27FC236}">
                  <a16:creationId xmlns:a16="http://schemas.microsoft.com/office/drawing/2014/main" id="{86724EE5-B4A2-5AC2-FAA6-2A573B101022}"/>
                </a:ext>
              </a:extLst>
            </p:cNvPr>
            <p:cNvSpPr/>
            <p:nvPr/>
          </p:nvSpPr>
          <p:spPr>
            <a:xfrm>
              <a:off x="6718755" y="2388326"/>
              <a:ext cx="121583" cy="41452"/>
            </a:xfrm>
            <a:custGeom>
              <a:avLst/>
              <a:gdLst>
                <a:gd name="connsiteX0" fmla="*/ 6783 w 121583"/>
                <a:gd name="connsiteY0" fmla="*/ 3058 h 41452"/>
                <a:gd name="connsiteX1" fmla="*/ 114732 w 121583"/>
                <a:gd name="connsiteY1" fmla="*/ 3058 h 41452"/>
                <a:gd name="connsiteX2" fmla="*/ 121543 w 121583"/>
                <a:gd name="connsiteY2" fmla="*/ 9868 h 41452"/>
                <a:gd name="connsiteX3" fmla="*/ 121543 w 121583"/>
                <a:gd name="connsiteY3" fmla="*/ 9880 h 41452"/>
                <a:gd name="connsiteX4" fmla="*/ 121543 w 121583"/>
                <a:gd name="connsiteY4" fmla="*/ 33109 h 41452"/>
                <a:gd name="connsiteX5" fmla="*/ 73146 w 121583"/>
                <a:gd name="connsiteY5" fmla="*/ 44510 h 41452"/>
                <a:gd name="connsiteX6" fmla="*/ -40 w 121583"/>
                <a:gd name="connsiteY6" fmla="*/ 25979 h 41452"/>
                <a:gd name="connsiteX7" fmla="*/ -40 w 121583"/>
                <a:gd name="connsiteY7" fmla="*/ 9856 h 41452"/>
                <a:gd name="connsiteX8" fmla="*/ 6783 w 121583"/>
                <a:gd name="connsiteY8" fmla="*/ 3058 h 41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83" h="41452">
                  <a:moveTo>
                    <a:pt x="6783" y="3058"/>
                  </a:moveTo>
                  <a:lnTo>
                    <a:pt x="114732" y="3058"/>
                  </a:lnTo>
                  <a:cubicBezTo>
                    <a:pt x="118498" y="3058"/>
                    <a:pt x="121543" y="6103"/>
                    <a:pt x="121543" y="9868"/>
                  </a:cubicBezTo>
                  <a:cubicBezTo>
                    <a:pt x="121543" y="9868"/>
                    <a:pt x="121543" y="9880"/>
                    <a:pt x="121543" y="9880"/>
                  </a:cubicBezTo>
                  <a:lnTo>
                    <a:pt x="121543" y="33109"/>
                  </a:lnTo>
                  <a:cubicBezTo>
                    <a:pt x="106812" y="38833"/>
                    <a:pt x="93343" y="44510"/>
                    <a:pt x="73146" y="44510"/>
                  </a:cubicBezTo>
                  <a:cubicBezTo>
                    <a:pt x="45548" y="44510"/>
                    <a:pt x="15848" y="35882"/>
                    <a:pt x="-40" y="25979"/>
                  </a:cubicBezTo>
                  <a:lnTo>
                    <a:pt x="-40" y="9856"/>
                  </a:lnTo>
                  <a:cubicBezTo>
                    <a:pt x="-28" y="6091"/>
                    <a:pt x="3017" y="3046"/>
                    <a:pt x="6783" y="3058"/>
                  </a:cubicBezTo>
                  <a:close/>
                </a:path>
              </a:pathLst>
            </a:custGeom>
            <a:gradFill>
              <a:gsLst>
                <a:gs pos="0">
                  <a:srgbClr val="7C5133"/>
                </a:gs>
                <a:gs pos="50000">
                  <a:srgbClr val="3E2819"/>
                </a:gs>
                <a:gs pos="100000">
                  <a:srgbClr val="000000"/>
                </a:gs>
              </a:gsLst>
              <a:lin ang="0" scaled="1"/>
            </a:gradFill>
            <a:ln w="1179" cap="flat">
              <a:noFill/>
              <a:prstDash val="solid"/>
              <a:miter/>
            </a:ln>
          </p:spPr>
          <p:txBody>
            <a:bodyPr rtlCol="0" anchor="ctr"/>
            <a:lstStyle/>
            <a:p>
              <a:endParaRPr lang="zh-CN" altLang="en-US"/>
            </a:p>
          </p:txBody>
        </p:sp>
        <p:sp>
          <p:nvSpPr>
            <p:cNvPr id="1020" name="任意多边形: 形状 1019">
              <a:extLst>
                <a:ext uri="{FF2B5EF4-FFF2-40B4-BE49-F238E27FC236}">
                  <a16:creationId xmlns:a16="http://schemas.microsoft.com/office/drawing/2014/main" id="{9D7514B3-C046-0487-C8FA-64E497E5A223}"/>
                </a:ext>
              </a:extLst>
            </p:cNvPr>
            <p:cNvSpPr/>
            <p:nvPr/>
          </p:nvSpPr>
          <p:spPr>
            <a:xfrm>
              <a:off x="6762017" y="2370680"/>
              <a:ext cx="39827" cy="37061"/>
            </a:xfrm>
            <a:custGeom>
              <a:avLst/>
              <a:gdLst>
                <a:gd name="connsiteX0" fmla="*/ -40 w 39827"/>
                <a:gd name="connsiteY0" fmla="*/ 37204 h 37061"/>
                <a:gd name="connsiteX1" fmla="*/ -40 w 39827"/>
                <a:gd name="connsiteY1" fmla="*/ 13409 h 37061"/>
                <a:gd name="connsiteX2" fmla="*/ 10312 w 39827"/>
                <a:gd name="connsiteY2" fmla="*/ 3058 h 37061"/>
                <a:gd name="connsiteX3" fmla="*/ 29447 w 39827"/>
                <a:gd name="connsiteY3" fmla="*/ 3058 h 37061"/>
                <a:gd name="connsiteX4" fmla="*/ 39787 w 39827"/>
                <a:gd name="connsiteY4" fmla="*/ 13409 h 37061"/>
                <a:gd name="connsiteX5" fmla="*/ 39787 w 39827"/>
                <a:gd name="connsiteY5" fmla="*/ 37204 h 37061"/>
                <a:gd name="connsiteX6" fmla="*/ 36871 w 39827"/>
                <a:gd name="connsiteY6" fmla="*/ 40120 h 37061"/>
                <a:gd name="connsiteX7" fmla="*/ 2887 w 39827"/>
                <a:gd name="connsiteY7" fmla="*/ 40120 h 37061"/>
                <a:gd name="connsiteX8" fmla="*/ -40 w 39827"/>
                <a:gd name="connsiteY8" fmla="*/ 37204 h 37061"/>
                <a:gd name="connsiteX9" fmla="*/ 35372 w 39827"/>
                <a:gd name="connsiteY9" fmla="*/ 13409 h 37061"/>
                <a:gd name="connsiteX10" fmla="*/ 29411 w 39827"/>
                <a:gd name="connsiteY10" fmla="*/ 7508 h 37061"/>
                <a:gd name="connsiteX11" fmla="*/ 10277 w 39827"/>
                <a:gd name="connsiteY11" fmla="*/ 7508 h 37061"/>
                <a:gd name="connsiteX12" fmla="*/ 4304 w 39827"/>
                <a:gd name="connsiteY12" fmla="*/ 13409 h 37061"/>
                <a:gd name="connsiteX13" fmla="*/ 4304 w 39827"/>
                <a:gd name="connsiteY13" fmla="*/ 35741 h 37061"/>
                <a:gd name="connsiteX14" fmla="*/ 35372 w 39827"/>
                <a:gd name="connsiteY14" fmla="*/ 35741 h 37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827" h="37061">
                  <a:moveTo>
                    <a:pt x="-40" y="37204"/>
                  </a:moveTo>
                  <a:lnTo>
                    <a:pt x="-40" y="13409"/>
                  </a:lnTo>
                  <a:cubicBezTo>
                    <a:pt x="-28" y="7697"/>
                    <a:pt x="4599" y="3070"/>
                    <a:pt x="10312" y="3058"/>
                  </a:cubicBezTo>
                  <a:lnTo>
                    <a:pt x="29447" y="3058"/>
                  </a:lnTo>
                  <a:cubicBezTo>
                    <a:pt x="35160" y="3070"/>
                    <a:pt x="39775" y="7697"/>
                    <a:pt x="39787" y="13409"/>
                  </a:cubicBezTo>
                  <a:lnTo>
                    <a:pt x="39787" y="37204"/>
                  </a:lnTo>
                  <a:cubicBezTo>
                    <a:pt x="39775" y="38809"/>
                    <a:pt x="38477" y="40108"/>
                    <a:pt x="36871" y="40120"/>
                  </a:cubicBezTo>
                  <a:lnTo>
                    <a:pt x="2887" y="40120"/>
                  </a:lnTo>
                  <a:cubicBezTo>
                    <a:pt x="1270" y="40120"/>
                    <a:pt x="-28" y="38821"/>
                    <a:pt x="-40" y="37204"/>
                  </a:cubicBezTo>
                  <a:close/>
                  <a:moveTo>
                    <a:pt x="35372" y="13409"/>
                  </a:moveTo>
                  <a:cubicBezTo>
                    <a:pt x="35337" y="10140"/>
                    <a:pt x="32681" y="7519"/>
                    <a:pt x="29411" y="7508"/>
                  </a:cubicBezTo>
                  <a:lnTo>
                    <a:pt x="10277" y="7508"/>
                  </a:lnTo>
                  <a:cubicBezTo>
                    <a:pt x="7007" y="7508"/>
                    <a:pt x="4339" y="10140"/>
                    <a:pt x="4304" y="13409"/>
                  </a:cubicBezTo>
                  <a:lnTo>
                    <a:pt x="4304" y="35741"/>
                  </a:lnTo>
                  <a:lnTo>
                    <a:pt x="35372" y="35741"/>
                  </a:lnTo>
                  <a:close/>
                </a:path>
              </a:pathLst>
            </a:custGeom>
            <a:solidFill>
              <a:srgbClr val="70462A"/>
            </a:solidFill>
            <a:ln w="1179" cap="flat">
              <a:noFill/>
              <a:prstDash val="solid"/>
              <a:miter/>
            </a:ln>
          </p:spPr>
          <p:txBody>
            <a:bodyPr rtlCol="0" anchor="ctr"/>
            <a:lstStyle/>
            <a:p>
              <a:endParaRPr lang="zh-CN" altLang="en-US"/>
            </a:p>
          </p:txBody>
        </p:sp>
        <p:sp>
          <p:nvSpPr>
            <p:cNvPr id="1021" name="任意多边形: 形状 1020">
              <a:extLst>
                <a:ext uri="{FF2B5EF4-FFF2-40B4-BE49-F238E27FC236}">
                  <a16:creationId xmlns:a16="http://schemas.microsoft.com/office/drawing/2014/main" id="{D93EB75D-6B09-2390-CAE3-48812B3258E0}"/>
                </a:ext>
              </a:extLst>
            </p:cNvPr>
            <p:cNvSpPr/>
            <p:nvPr/>
          </p:nvSpPr>
          <p:spPr>
            <a:xfrm rot="10800000">
              <a:off x="6770788" y="2368910"/>
              <a:ext cx="23254" cy="7365"/>
            </a:xfrm>
            <a:custGeom>
              <a:avLst/>
              <a:gdLst>
                <a:gd name="connsiteX0" fmla="*/ 3359 w 23254"/>
                <a:gd name="connsiteY0" fmla="*/ 3058 h 7365"/>
                <a:gd name="connsiteX1" fmla="*/ 20759 w 23254"/>
                <a:gd name="connsiteY1" fmla="*/ 3058 h 7365"/>
                <a:gd name="connsiteX2" fmla="*/ 23214 w 23254"/>
                <a:gd name="connsiteY2" fmla="*/ 5513 h 7365"/>
                <a:gd name="connsiteX3" fmla="*/ 23214 w 23254"/>
                <a:gd name="connsiteY3" fmla="*/ 7968 h 7365"/>
                <a:gd name="connsiteX4" fmla="*/ 20759 w 23254"/>
                <a:gd name="connsiteY4" fmla="*/ 10423 h 7365"/>
                <a:gd name="connsiteX5" fmla="*/ 3359 w 23254"/>
                <a:gd name="connsiteY5" fmla="*/ 10423 h 7365"/>
                <a:gd name="connsiteX6" fmla="*/ -40 w 23254"/>
                <a:gd name="connsiteY6" fmla="*/ 7024 h 7365"/>
                <a:gd name="connsiteX7" fmla="*/ -40 w 23254"/>
                <a:gd name="connsiteY7" fmla="*/ 6493 h 7365"/>
                <a:gd name="connsiteX8" fmla="*/ 3359 w 23254"/>
                <a:gd name="connsiteY8" fmla="*/ 3093 h 7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54" h="7365">
                  <a:moveTo>
                    <a:pt x="3359" y="3058"/>
                  </a:moveTo>
                  <a:lnTo>
                    <a:pt x="20759" y="3058"/>
                  </a:lnTo>
                  <a:cubicBezTo>
                    <a:pt x="22116" y="3058"/>
                    <a:pt x="23214" y="4156"/>
                    <a:pt x="23214" y="5513"/>
                  </a:cubicBezTo>
                  <a:lnTo>
                    <a:pt x="23214" y="7968"/>
                  </a:lnTo>
                  <a:cubicBezTo>
                    <a:pt x="23214" y="9325"/>
                    <a:pt x="22116" y="10423"/>
                    <a:pt x="20759" y="10423"/>
                  </a:cubicBezTo>
                  <a:lnTo>
                    <a:pt x="3359" y="10423"/>
                  </a:lnTo>
                  <a:cubicBezTo>
                    <a:pt x="1482" y="10423"/>
                    <a:pt x="-40" y="8900"/>
                    <a:pt x="-40" y="7024"/>
                  </a:cubicBezTo>
                  <a:lnTo>
                    <a:pt x="-40" y="6493"/>
                  </a:lnTo>
                  <a:cubicBezTo>
                    <a:pt x="-40" y="4616"/>
                    <a:pt x="1482" y="3093"/>
                    <a:pt x="3359" y="3093"/>
                  </a:cubicBezTo>
                  <a:close/>
                </a:path>
              </a:pathLst>
            </a:custGeom>
            <a:solidFill>
              <a:srgbClr val="7C5133"/>
            </a:solidFill>
            <a:ln w="1179" cap="flat">
              <a:noFill/>
              <a:prstDash val="solid"/>
              <a:miter/>
            </a:ln>
          </p:spPr>
          <p:txBody>
            <a:bodyPr rtlCol="0" anchor="ctr"/>
            <a:lstStyle/>
            <a:p>
              <a:endParaRPr lang="zh-CN" altLang="en-US"/>
            </a:p>
          </p:txBody>
        </p:sp>
        <p:sp>
          <p:nvSpPr>
            <p:cNvPr id="1022" name="任意多边形: 形状 1021">
              <a:extLst>
                <a:ext uri="{FF2B5EF4-FFF2-40B4-BE49-F238E27FC236}">
                  <a16:creationId xmlns:a16="http://schemas.microsoft.com/office/drawing/2014/main" id="{959FF93D-3923-2F15-B9F8-D6AD342442EE}"/>
                </a:ext>
              </a:extLst>
            </p:cNvPr>
            <p:cNvSpPr/>
            <p:nvPr/>
          </p:nvSpPr>
          <p:spPr>
            <a:xfrm>
              <a:off x="6734785" y="2388326"/>
              <a:ext cx="105553" cy="41452"/>
            </a:xfrm>
            <a:custGeom>
              <a:avLst/>
              <a:gdLst>
                <a:gd name="connsiteX0" fmla="*/ -40 w 105553"/>
                <a:gd name="connsiteY0" fmla="*/ 33781 h 41452"/>
                <a:gd name="connsiteX1" fmla="*/ -40 w 105553"/>
                <a:gd name="connsiteY1" fmla="*/ 9880 h 41452"/>
                <a:gd name="connsiteX2" fmla="*/ 6782 w 105553"/>
                <a:gd name="connsiteY2" fmla="*/ 3058 h 41452"/>
                <a:gd name="connsiteX3" fmla="*/ 98702 w 105553"/>
                <a:gd name="connsiteY3" fmla="*/ 3058 h 41452"/>
                <a:gd name="connsiteX4" fmla="*/ 105513 w 105553"/>
                <a:gd name="connsiteY4" fmla="*/ 9868 h 41452"/>
                <a:gd name="connsiteX5" fmla="*/ 105513 w 105553"/>
                <a:gd name="connsiteY5" fmla="*/ 9880 h 41452"/>
                <a:gd name="connsiteX6" fmla="*/ 105513 w 105553"/>
                <a:gd name="connsiteY6" fmla="*/ 33108 h 41452"/>
                <a:gd name="connsiteX7" fmla="*/ 57116 w 105553"/>
                <a:gd name="connsiteY7" fmla="*/ 44510 h 41452"/>
                <a:gd name="connsiteX8" fmla="*/ -40 w 105553"/>
                <a:gd name="connsiteY8" fmla="*/ 33781 h 41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553" h="41452">
                  <a:moveTo>
                    <a:pt x="-40" y="33781"/>
                  </a:moveTo>
                  <a:lnTo>
                    <a:pt x="-40" y="9880"/>
                  </a:lnTo>
                  <a:cubicBezTo>
                    <a:pt x="-40" y="6115"/>
                    <a:pt x="3017" y="3058"/>
                    <a:pt x="6782" y="3058"/>
                  </a:cubicBezTo>
                  <a:lnTo>
                    <a:pt x="98702" y="3058"/>
                  </a:lnTo>
                  <a:cubicBezTo>
                    <a:pt x="102467" y="3058"/>
                    <a:pt x="105513" y="6103"/>
                    <a:pt x="105513" y="9868"/>
                  </a:cubicBezTo>
                  <a:cubicBezTo>
                    <a:pt x="105513" y="9868"/>
                    <a:pt x="105513" y="9880"/>
                    <a:pt x="105513" y="9880"/>
                  </a:cubicBezTo>
                  <a:lnTo>
                    <a:pt x="105513" y="33108"/>
                  </a:lnTo>
                  <a:cubicBezTo>
                    <a:pt x="90781" y="38833"/>
                    <a:pt x="77313" y="44510"/>
                    <a:pt x="57116" y="44510"/>
                  </a:cubicBezTo>
                  <a:cubicBezTo>
                    <a:pt x="37580" y="44333"/>
                    <a:pt x="18233" y="40698"/>
                    <a:pt x="-40" y="33781"/>
                  </a:cubicBezTo>
                  <a:close/>
                </a:path>
              </a:pathLst>
            </a:custGeom>
            <a:solidFill>
              <a:srgbClr val="7C5133"/>
            </a:solidFill>
            <a:ln w="1179" cap="flat">
              <a:noFill/>
              <a:prstDash val="solid"/>
              <a:miter/>
            </a:ln>
          </p:spPr>
          <p:txBody>
            <a:bodyPr rtlCol="0" anchor="ctr"/>
            <a:lstStyle/>
            <a:p>
              <a:endParaRPr lang="zh-CN" altLang="en-US"/>
            </a:p>
          </p:txBody>
        </p:sp>
        <p:sp>
          <p:nvSpPr>
            <p:cNvPr id="1023" name="任意多边形: 形状 1022">
              <a:extLst>
                <a:ext uri="{FF2B5EF4-FFF2-40B4-BE49-F238E27FC236}">
                  <a16:creationId xmlns:a16="http://schemas.microsoft.com/office/drawing/2014/main" id="{C57F6A35-01DE-78FA-A58F-C5B51F38447F}"/>
                </a:ext>
              </a:extLst>
            </p:cNvPr>
            <p:cNvSpPr/>
            <p:nvPr/>
          </p:nvSpPr>
          <p:spPr>
            <a:xfrm rot="10800000">
              <a:off x="6781848" y="2424562"/>
              <a:ext cx="8876" cy="10540"/>
            </a:xfrm>
            <a:custGeom>
              <a:avLst/>
              <a:gdLst>
                <a:gd name="connsiteX0" fmla="*/ 8282 w 8876"/>
                <a:gd name="connsiteY0" fmla="*/ 3058 h 10540"/>
                <a:gd name="connsiteX1" fmla="*/ 8837 w 8876"/>
                <a:gd name="connsiteY1" fmla="*/ 3058 h 10540"/>
                <a:gd name="connsiteX2" fmla="*/ 8837 w 8876"/>
                <a:gd name="connsiteY2" fmla="*/ 13598 h 10540"/>
                <a:gd name="connsiteX3" fmla="*/ 8282 w 8876"/>
                <a:gd name="connsiteY3" fmla="*/ 13598 h 10540"/>
                <a:gd name="connsiteX4" fmla="*/ 514 w 8876"/>
                <a:gd name="connsiteY4" fmla="*/ 13598 h 10540"/>
                <a:gd name="connsiteX5" fmla="*/ -41 w 8876"/>
                <a:gd name="connsiteY5" fmla="*/ 13598 h 10540"/>
                <a:gd name="connsiteX6" fmla="*/ -41 w 8876"/>
                <a:gd name="connsiteY6" fmla="*/ 3058 h 10540"/>
                <a:gd name="connsiteX7" fmla="*/ 514 w 8876"/>
                <a:gd name="connsiteY7" fmla="*/ 3058 h 10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76" h="10540">
                  <a:moveTo>
                    <a:pt x="8282" y="3058"/>
                  </a:moveTo>
                  <a:cubicBezTo>
                    <a:pt x="8588" y="3058"/>
                    <a:pt x="8837" y="3058"/>
                    <a:pt x="8837" y="3058"/>
                  </a:cubicBezTo>
                  <a:lnTo>
                    <a:pt x="8837" y="13598"/>
                  </a:lnTo>
                  <a:cubicBezTo>
                    <a:pt x="8837" y="13598"/>
                    <a:pt x="8588" y="13598"/>
                    <a:pt x="8282" y="13598"/>
                  </a:cubicBezTo>
                  <a:lnTo>
                    <a:pt x="514" y="13598"/>
                  </a:lnTo>
                  <a:cubicBezTo>
                    <a:pt x="208" y="13598"/>
                    <a:pt x="-41" y="13598"/>
                    <a:pt x="-41" y="13598"/>
                  </a:cubicBezTo>
                  <a:lnTo>
                    <a:pt x="-41" y="3058"/>
                  </a:lnTo>
                  <a:cubicBezTo>
                    <a:pt x="-41" y="3058"/>
                    <a:pt x="208" y="3058"/>
                    <a:pt x="514" y="3058"/>
                  </a:cubicBezTo>
                  <a:close/>
                </a:path>
              </a:pathLst>
            </a:custGeom>
            <a:solidFill>
              <a:srgbClr val="A3B7C1"/>
            </a:solidFill>
            <a:ln w="1179" cap="flat">
              <a:noFill/>
              <a:prstDash val="solid"/>
              <a:miter/>
            </a:ln>
          </p:spPr>
          <p:txBody>
            <a:bodyPr rtlCol="0" anchor="ctr"/>
            <a:lstStyle/>
            <a:p>
              <a:endParaRPr lang="zh-CN" altLang="en-US"/>
            </a:p>
          </p:txBody>
        </p:sp>
        <p:sp>
          <p:nvSpPr>
            <p:cNvPr id="1024" name="任意多边形: 形状 1023">
              <a:extLst>
                <a:ext uri="{FF2B5EF4-FFF2-40B4-BE49-F238E27FC236}">
                  <a16:creationId xmlns:a16="http://schemas.microsoft.com/office/drawing/2014/main" id="{AA457C12-AB58-ACAD-B4B4-69D6861107EA}"/>
                </a:ext>
              </a:extLst>
            </p:cNvPr>
            <p:cNvSpPr/>
            <p:nvPr/>
          </p:nvSpPr>
          <p:spPr>
            <a:xfrm>
              <a:off x="6781849" y="2424550"/>
              <a:ext cx="8876" cy="10552"/>
            </a:xfrm>
            <a:custGeom>
              <a:avLst/>
              <a:gdLst>
                <a:gd name="connsiteX0" fmla="*/ -40 w 8876"/>
                <a:gd name="connsiteY0" fmla="*/ 13055 h 10552"/>
                <a:gd name="connsiteX1" fmla="*/ 514 w 8876"/>
                <a:gd name="connsiteY1" fmla="*/ 13610 h 10552"/>
                <a:gd name="connsiteX2" fmla="*/ 8281 w 8876"/>
                <a:gd name="connsiteY2" fmla="*/ 13610 h 10552"/>
                <a:gd name="connsiteX3" fmla="*/ 8836 w 8876"/>
                <a:gd name="connsiteY3" fmla="*/ 13055 h 10552"/>
                <a:gd name="connsiteX4" fmla="*/ 8836 w 8876"/>
                <a:gd name="connsiteY4" fmla="*/ 3613 h 10552"/>
                <a:gd name="connsiteX5" fmla="*/ 8281 w 8876"/>
                <a:gd name="connsiteY5" fmla="*/ 3058 h 10552"/>
                <a:gd name="connsiteX6" fmla="*/ 514 w 8876"/>
                <a:gd name="connsiteY6" fmla="*/ 3058 h 10552"/>
                <a:gd name="connsiteX7" fmla="*/ -40 w 8876"/>
                <a:gd name="connsiteY7" fmla="*/ 3613 h 10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76" h="10552">
                  <a:moveTo>
                    <a:pt x="-40" y="13055"/>
                  </a:moveTo>
                  <a:cubicBezTo>
                    <a:pt x="-40" y="13362"/>
                    <a:pt x="207" y="13610"/>
                    <a:pt x="514" y="13610"/>
                  </a:cubicBezTo>
                  <a:lnTo>
                    <a:pt x="8281" y="13610"/>
                  </a:lnTo>
                  <a:cubicBezTo>
                    <a:pt x="8589" y="13610"/>
                    <a:pt x="8836" y="13362"/>
                    <a:pt x="8836" y="13055"/>
                  </a:cubicBezTo>
                  <a:lnTo>
                    <a:pt x="8836" y="3613"/>
                  </a:lnTo>
                  <a:cubicBezTo>
                    <a:pt x="8836" y="3306"/>
                    <a:pt x="8589" y="3058"/>
                    <a:pt x="8281" y="3058"/>
                  </a:cubicBezTo>
                  <a:lnTo>
                    <a:pt x="514" y="3058"/>
                  </a:lnTo>
                  <a:cubicBezTo>
                    <a:pt x="207" y="3058"/>
                    <a:pt x="-40" y="3306"/>
                    <a:pt x="-40" y="3613"/>
                  </a:cubicBezTo>
                </a:path>
              </a:pathLst>
            </a:custGeom>
            <a:gradFill>
              <a:gsLst>
                <a:gs pos="0">
                  <a:srgbClr val="B3D0E3"/>
                </a:gs>
                <a:gs pos="27000">
                  <a:srgbClr val="C3DAE9"/>
                </a:gs>
                <a:gs pos="71000">
                  <a:srgbClr val="D8E7F1"/>
                </a:gs>
                <a:gs pos="100000">
                  <a:srgbClr val="DFECF4"/>
                </a:gs>
              </a:gsLst>
              <a:lin ang="20896066" scaled="1"/>
            </a:gradFill>
            <a:ln w="1179" cap="flat">
              <a:noFill/>
              <a:prstDash val="solid"/>
              <a:miter/>
            </a:ln>
          </p:spPr>
          <p:txBody>
            <a:bodyPr rtlCol="0" anchor="ctr"/>
            <a:lstStyle/>
            <a:p>
              <a:endParaRPr lang="zh-CN" altLang="en-US"/>
            </a:p>
          </p:txBody>
        </p:sp>
        <p:sp>
          <p:nvSpPr>
            <p:cNvPr id="1025" name="任意多边形: 形状 1024">
              <a:extLst>
                <a:ext uri="{FF2B5EF4-FFF2-40B4-BE49-F238E27FC236}">
                  <a16:creationId xmlns:a16="http://schemas.microsoft.com/office/drawing/2014/main" id="{5A741B2F-3A7C-47A6-8638-CF39C0D8B77C}"/>
                </a:ext>
              </a:extLst>
            </p:cNvPr>
            <p:cNvSpPr/>
            <p:nvPr/>
          </p:nvSpPr>
          <p:spPr>
            <a:xfrm>
              <a:off x="6783855" y="2424562"/>
              <a:ext cx="6870" cy="10540"/>
            </a:xfrm>
            <a:custGeom>
              <a:avLst/>
              <a:gdLst>
                <a:gd name="connsiteX0" fmla="*/ 6315 w 6870"/>
                <a:gd name="connsiteY0" fmla="*/ 0 h 10540"/>
                <a:gd name="connsiteX1" fmla="*/ 6870 w 6870"/>
                <a:gd name="connsiteY1" fmla="*/ 0 h 10540"/>
                <a:gd name="connsiteX2" fmla="*/ 6870 w 6870"/>
                <a:gd name="connsiteY2" fmla="*/ 10540 h 10540"/>
                <a:gd name="connsiteX3" fmla="*/ 6315 w 6870"/>
                <a:gd name="connsiteY3" fmla="*/ 10540 h 10540"/>
                <a:gd name="connsiteX4" fmla="*/ 555 w 6870"/>
                <a:gd name="connsiteY4" fmla="*/ 10540 h 10540"/>
                <a:gd name="connsiteX5" fmla="*/ 0 w 6870"/>
                <a:gd name="connsiteY5" fmla="*/ 10540 h 10540"/>
                <a:gd name="connsiteX6" fmla="*/ 0 w 6870"/>
                <a:gd name="connsiteY6" fmla="*/ 0 h 10540"/>
                <a:gd name="connsiteX7" fmla="*/ 555 w 6870"/>
                <a:gd name="connsiteY7" fmla="*/ 0 h 10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70" h="10540">
                  <a:moveTo>
                    <a:pt x="6315" y="0"/>
                  </a:moveTo>
                  <a:cubicBezTo>
                    <a:pt x="6622" y="0"/>
                    <a:pt x="6870" y="0"/>
                    <a:pt x="6870" y="0"/>
                  </a:cubicBezTo>
                  <a:lnTo>
                    <a:pt x="6870" y="10540"/>
                  </a:lnTo>
                  <a:cubicBezTo>
                    <a:pt x="6870" y="10540"/>
                    <a:pt x="6622" y="10540"/>
                    <a:pt x="6315" y="10540"/>
                  </a:cubicBezTo>
                  <a:lnTo>
                    <a:pt x="555" y="10540"/>
                  </a:lnTo>
                  <a:cubicBezTo>
                    <a:pt x="248" y="10540"/>
                    <a:pt x="0" y="10540"/>
                    <a:pt x="0" y="10540"/>
                  </a:cubicBezTo>
                  <a:lnTo>
                    <a:pt x="0" y="0"/>
                  </a:lnTo>
                  <a:cubicBezTo>
                    <a:pt x="0" y="0"/>
                    <a:pt x="248" y="0"/>
                    <a:pt x="555" y="0"/>
                  </a:cubicBezTo>
                  <a:close/>
                </a:path>
              </a:pathLst>
            </a:custGeom>
            <a:solidFill>
              <a:srgbClr val="A3B7C1"/>
            </a:solidFill>
            <a:ln w="1179" cap="flat">
              <a:noFill/>
              <a:prstDash val="solid"/>
              <a:miter/>
            </a:ln>
          </p:spPr>
          <p:txBody>
            <a:bodyPr rtlCol="0" anchor="ctr"/>
            <a:lstStyle/>
            <a:p>
              <a:endParaRPr lang="zh-CN" altLang="en-US"/>
            </a:p>
          </p:txBody>
        </p:sp>
        <p:sp>
          <p:nvSpPr>
            <p:cNvPr id="1026" name="任意多边形: 形状 1025">
              <a:extLst>
                <a:ext uri="{FF2B5EF4-FFF2-40B4-BE49-F238E27FC236}">
                  <a16:creationId xmlns:a16="http://schemas.microsoft.com/office/drawing/2014/main" id="{55B48FD0-1539-4616-A6D8-09CF238D992D}"/>
                </a:ext>
              </a:extLst>
            </p:cNvPr>
            <p:cNvSpPr/>
            <p:nvPr/>
          </p:nvSpPr>
          <p:spPr>
            <a:xfrm>
              <a:off x="6767663" y="2355655"/>
              <a:ext cx="23781" cy="34341"/>
            </a:xfrm>
            <a:custGeom>
              <a:avLst/>
              <a:gdLst>
                <a:gd name="connsiteX0" fmla="*/ 2247 w 23781"/>
                <a:gd name="connsiteY0" fmla="*/ 3058 h 34341"/>
                <a:gd name="connsiteX1" fmla="*/ 2247 w 23781"/>
                <a:gd name="connsiteY1" fmla="*/ 35021 h 34341"/>
                <a:gd name="connsiteX2" fmla="*/ 23648 w 23781"/>
                <a:gd name="connsiteY2" fmla="*/ 25047 h 34341"/>
                <a:gd name="connsiteX3" fmla="*/ 17592 w 23781"/>
                <a:gd name="connsiteY3" fmla="*/ 25047 h 34341"/>
                <a:gd name="connsiteX4" fmla="*/ 12210 w 23781"/>
                <a:gd name="connsiteY4" fmla="*/ 4687 h 34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81" h="34341">
                  <a:moveTo>
                    <a:pt x="2247" y="3058"/>
                  </a:moveTo>
                  <a:cubicBezTo>
                    <a:pt x="2247" y="3058"/>
                    <a:pt x="-2900" y="27549"/>
                    <a:pt x="2247" y="35021"/>
                  </a:cubicBezTo>
                  <a:cubicBezTo>
                    <a:pt x="7393" y="42492"/>
                    <a:pt x="25182" y="30465"/>
                    <a:pt x="23648" y="25047"/>
                  </a:cubicBezTo>
                  <a:cubicBezTo>
                    <a:pt x="22114" y="19629"/>
                    <a:pt x="17592" y="25047"/>
                    <a:pt x="17592" y="25047"/>
                  </a:cubicBezTo>
                  <a:cubicBezTo>
                    <a:pt x="17592" y="25047"/>
                    <a:pt x="23861" y="9963"/>
                    <a:pt x="12210" y="4687"/>
                  </a:cubicBezTo>
                </a:path>
              </a:pathLst>
            </a:custGeom>
            <a:solidFill>
              <a:srgbClr val="F9AA8F"/>
            </a:solidFill>
            <a:ln w="1179" cap="flat">
              <a:noFill/>
              <a:prstDash val="solid"/>
              <a:miter/>
            </a:ln>
          </p:spPr>
          <p:txBody>
            <a:bodyPr rtlCol="0" anchor="ctr"/>
            <a:lstStyle/>
            <a:p>
              <a:endParaRPr lang="zh-CN" altLang="en-US"/>
            </a:p>
          </p:txBody>
        </p:sp>
      </p:grpSp>
      <p:grpSp>
        <p:nvGrpSpPr>
          <p:cNvPr id="1029" name="组合 1028">
            <a:extLst>
              <a:ext uri="{FF2B5EF4-FFF2-40B4-BE49-F238E27FC236}">
                <a16:creationId xmlns:a16="http://schemas.microsoft.com/office/drawing/2014/main" id="{2F954005-61BF-FA10-36BE-29F52B66ECAD}"/>
              </a:ext>
            </a:extLst>
          </p:cNvPr>
          <p:cNvGrpSpPr/>
          <p:nvPr/>
        </p:nvGrpSpPr>
        <p:grpSpPr>
          <a:xfrm>
            <a:off x="1374955" y="2063751"/>
            <a:ext cx="1797412" cy="1010763"/>
            <a:chOff x="1374955" y="2063751"/>
            <a:chExt cx="1797412" cy="1010763"/>
          </a:xfrm>
        </p:grpSpPr>
        <p:sp>
          <p:nvSpPr>
            <p:cNvPr id="1027" name="文本框 1026">
              <a:extLst>
                <a:ext uri="{FF2B5EF4-FFF2-40B4-BE49-F238E27FC236}">
                  <a16:creationId xmlns:a16="http://schemas.microsoft.com/office/drawing/2014/main" id="{E47E1F99-215B-F6D1-0B16-04CACBB0A047}"/>
                </a:ext>
              </a:extLst>
            </p:cNvPr>
            <p:cNvSpPr txBox="1"/>
            <p:nvPr/>
          </p:nvSpPr>
          <p:spPr>
            <a:xfrm>
              <a:off x="1374955" y="2383491"/>
              <a:ext cx="1797412" cy="691023"/>
            </a:xfrm>
            <a:prstGeom prst="rect">
              <a:avLst/>
            </a:prstGeom>
            <a:noFill/>
          </p:spPr>
          <p:txBody>
            <a:bodyPr wrap="square">
              <a:spAutoFit/>
            </a:bodyPr>
            <a:lstStyle/>
            <a:p>
              <a:pPr algn="just">
                <a:lnSpc>
                  <a:spcPct val="120000"/>
                </a:lnSpc>
              </a:pPr>
              <a:r>
                <a:rPr lang="zh-CN" altLang="en-US" sz="11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请在此输入你想要输入的文字尽可能将你的文字表达的逻辑清楚而又清晰</a:t>
              </a:r>
              <a:endParaRPr lang="zh-CN" altLang="en-US" sz="1100" dirty="0">
                <a:solidFill>
                  <a:schemeClr val="bg1"/>
                </a:solidFill>
              </a:endParaRPr>
            </a:p>
          </p:txBody>
        </p:sp>
        <p:sp>
          <p:nvSpPr>
            <p:cNvPr id="1028" name="文本框 1027">
              <a:extLst>
                <a:ext uri="{FF2B5EF4-FFF2-40B4-BE49-F238E27FC236}">
                  <a16:creationId xmlns:a16="http://schemas.microsoft.com/office/drawing/2014/main" id="{39472DE5-2179-98FD-0B27-DDB6BD821580}"/>
                </a:ext>
              </a:extLst>
            </p:cNvPr>
            <p:cNvSpPr txBox="1"/>
            <p:nvPr/>
          </p:nvSpPr>
          <p:spPr>
            <a:xfrm>
              <a:off x="1409741" y="2063751"/>
              <a:ext cx="1256948" cy="338554"/>
            </a:xfrm>
            <a:prstGeom prst="rect">
              <a:avLst/>
            </a:prstGeom>
            <a:noFill/>
          </p:spPr>
          <p:txBody>
            <a:bodyPr wrap="square" rtlCol="0">
              <a:spAutoFit/>
            </a:bodyPr>
            <a:lstStyle/>
            <a:p>
              <a:r>
                <a:rPr lang="zh-CN" altLang="en-US" sz="1600" dirty="0">
                  <a:solidFill>
                    <a:schemeClr val="tx1">
                      <a:lumMod val="85000"/>
                      <a:lumOff val="15000"/>
                    </a:schemeClr>
                  </a:solidFill>
                  <a:latin typeface="+mj-ea"/>
                  <a:ea typeface="+mj-ea"/>
                </a:rPr>
                <a:t>输入标题</a:t>
              </a:r>
            </a:p>
          </p:txBody>
        </p:sp>
      </p:grpSp>
      <p:grpSp>
        <p:nvGrpSpPr>
          <p:cNvPr id="1033" name="组合 1032">
            <a:extLst>
              <a:ext uri="{FF2B5EF4-FFF2-40B4-BE49-F238E27FC236}">
                <a16:creationId xmlns:a16="http://schemas.microsoft.com/office/drawing/2014/main" id="{51333CC4-84FB-C518-9B88-EED2B106A8F2}"/>
              </a:ext>
            </a:extLst>
          </p:cNvPr>
          <p:cNvGrpSpPr/>
          <p:nvPr/>
        </p:nvGrpSpPr>
        <p:grpSpPr>
          <a:xfrm>
            <a:off x="4257729" y="916562"/>
            <a:ext cx="1797412" cy="1010763"/>
            <a:chOff x="1374955" y="2063751"/>
            <a:chExt cx="1797412" cy="1010763"/>
          </a:xfrm>
        </p:grpSpPr>
        <p:sp>
          <p:nvSpPr>
            <p:cNvPr id="1034" name="文本框 1033">
              <a:extLst>
                <a:ext uri="{FF2B5EF4-FFF2-40B4-BE49-F238E27FC236}">
                  <a16:creationId xmlns:a16="http://schemas.microsoft.com/office/drawing/2014/main" id="{9C280577-5302-7ACF-98C2-D1DEFB6B01F4}"/>
                </a:ext>
              </a:extLst>
            </p:cNvPr>
            <p:cNvSpPr txBox="1"/>
            <p:nvPr/>
          </p:nvSpPr>
          <p:spPr>
            <a:xfrm>
              <a:off x="1374955" y="2383491"/>
              <a:ext cx="1797412" cy="691023"/>
            </a:xfrm>
            <a:prstGeom prst="rect">
              <a:avLst/>
            </a:prstGeom>
            <a:noFill/>
          </p:spPr>
          <p:txBody>
            <a:bodyPr wrap="square">
              <a:spAutoFit/>
            </a:bodyPr>
            <a:lstStyle/>
            <a:p>
              <a:pPr algn="just">
                <a:lnSpc>
                  <a:spcPct val="120000"/>
                </a:lnSpc>
              </a:pPr>
              <a:r>
                <a:rPr lang="zh-CN" altLang="en-US" sz="11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请在此输入你想要输入的文字尽可能将你的文字表达的逻辑清楚而又清晰</a:t>
              </a:r>
              <a:endParaRPr lang="zh-CN" altLang="en-US" sz="1100" dirty="0">
                <a:solidFill>
                  <a:schemeClr val="bg1"/>
                </a:solidFill>
              </a:endParaRPr>
            </a:p>
          </p:txBody>
        </p:sp>
        <p:sp>
          <p:nvSpPr>
            <p:cNvPr id="1035" name="文本框 1034">
              <a:extLst>
                <a:ext uri="{FF2B5EF4-FFF2-40B4-BE49-F238E27FC236}">
                  <a16:creationId xmlns:a16="http://schemas.microsoft.com/office/drawing/2014/main" id="{993E52C5-8691-A684-57B0-797CC49C52B0}"/>
                </a:ext>
              </a:extLst>
            </p:cNvPr>
            <p:cNvSpPr txBox="1"/>
            <p:nvPr/>
          </p:nvSpPr>
          <p:spPr>
            <a:xfrm>
              <a:off x="1409741" y="2063751"/>
              <a:ext cx="1256948" cy="338554"/>
            </a:xfrm>
            <a:prstGeom prst="rect">
              <a:avLst/>
            </a:prstGeom>
            <a:noFill/>
          </p:spPr>
          <p:txBody>
            <a:bodyPr wrap="square" rtlCol="0">
              <a:spAutoFit/>
            </a:bodyPr>
            <a:lstStyle/>
            <a:p>
              <a:r>
                <a:rPr lang="zh-CN" altLang="en-US" sz="1600" dirty="0">
                  <a:solidFill>
                    <a:schemeClr val="tx1">
                      <a:lumMod val="85000"/>
                      <a:lumOff val="15000"/>
                    </a:schemeClr>
                  </a:solidFill>
                  <a:latin typeface="+mj-ea"/>
                  <a:ea typeface="+mj-ea"/>
                </a:rPr>
                <a:t>输入标题</a:t>
              </a:r>
            </a:p>
          </p:txBody>
        </p:sp>
      </p:grpSp>
      <p:grpSp>
        <p:nvGrpSpPr>
          <p:cNvPr id="1036" name="组合 1035">
            <a:extLst>
              <a:ext uri="{FF2B5EF4-FFF2-40B4-BE49-F238E27FC236}">
                <a16:creationId xmlns:a16="http://schemas.microsoft.com/office/drawing/2014/main" id="{5FF91AFC-A8C2-A6EA-D863-202E61C1607F}"/>
              </a:ext>
            </a:extLst>
          </p:cNvPr>
          <p:cNvGrpSpPr/>
          <p:nvPr/>
        </p:nvGrpSpPr>
        <p:grpSpPr>
          <a:xfrm>
            <a:off x="8532164" y="2448493"/>
            <a:ext cx="1797412" cy="1010763"/>
            <a:chOff x="1374955" y="2063751"/>
            <a:chExt cx="1797412" cy="1010763"/>
          </a:xfrm>
        </p:grpSpPr>
        <p:sp>
          <p:nvSpPr>
            <p:cNvPr id="1037" name="文本框 1036">
              <a:extLst>
                <a:ext uri="{FF2B5EF4-FFF2-40B4-BE49-F238E27FC236}">
                  <a16:creationId xmlns:a16="http://schemas.microsoft.com/office/drawing/2014/main" id="{D404245A-58E9-5DAB-BE2D-D986CB498CEA}"/>
                </a:ext>
              </a:extLst>
            </p:cNvPr>
            <p:cNvSpPr txBox="1"/>
            <p:nvPr/>
          </p:nvSpPr>
          <p:spPr>
            <a:xfrm>
              <a:off x="1374955" y="2383491"/>
              <a:ext cx="1797412" cy="691023"/>
            </a:xfrm>
            <a:prstGeom prst="rect">
              <a:avLst/>
            </a:prstGeom>
            <a:noFill/>
          </p:spPr>
          <p:txBody>
            <a:bodyPr wrap="square">
              <a:spAutoFit/>
            </a:bodyPr>
            <a:lstStyle/>
            <a:p>
              <a:pPr algn="just">
                <a:lnSpc>
                  <a:spcPct val="120000"/>
                </a:lnSpc>
              </a:pPr>
              <a:r>
                <a:rPr lang="zh-CN" altLang="en-US" sz="11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请在此输入你想要输入的文字尽可能将你的文字表达的逻辑清楚而又清晰</a:t>
              </a:r>
              <a:endParaRPr lang="zh-CN" altLang="en-US" sz="1100" dirty="0">
                <a:solidFill>
                  <a:schemeClr val="bg1"/>
                </a:solidFill>
              </a:endParaRPr>
            </a:p>
          </p:txBody>
        </p:sp>
        <p:sp>
          <p:nvSpPr>
            <p:cNvPr id="1038" name="文本框 1037">
              <a:extLst>
                <a:ext uri="{FF2B5EF4-FFF2-40B4-BE49-F238E27FC236}">
                  <a16:creationId xmlns:a16="http://schemas.microsoft.com/office/drawing/2014/main" id="{99C3366B-E7EE-8D43-D499-A8D789FBBA20}"/>
                </a:ext>
              </a:extLst>
            </p:cNvPr>
            <p:cNvSpPr txBox="1"/>
            <p:nvPr/>
          </p:nvSpPr>
          <p:spPr>
            <a:xfrm>
              <a:off x="1409741" y="2063751"/>
              <a:ext cx="1256948" cy="338554"/>
            </a:xfrm>
            <a:prstGeom prst="rect">
              <a:avLst/>
            </a:prstGeom>
            <a:noFill/>
          </p:spPr>
          <p:txBody>
            <a:bodyPr wrap="square" rtlCol="0">
              <a:spAutoFit/>
            </a:bodyPr>
            <a:lstStyle/>
            <a:p>
              <a:r>
                <a:rPr lang="zh-CN" altLang="en-US" sz="1600" dirty="0">
                  <a:solidFill>
                    <a:schemeClr val="tx1">
                      <a:lumMod val="85000"/>
                      <a:lumOff val="15000"/>
                    </a:schemeClr>
                  </a:solidFill>
                  <a:latin typeface="+mj-ea"/>
                  <a:ea typeface="+mj-ea"/>
                </a:rPr>
                <a:t>输入标题</a:t>
              </a:r>
            </a:p>
          </p:txBody>
        </p:sp>
      </p:grpSp>
      <p:grpSp>
        <p:nvGrpSpPr>
          <p:cNvPr id="1039" name="组合 1038">
            <a:extLst>
              <a:ext uri="{FF2B5EF4-FFF2-40B4-BE49-F238E27FC236}">
                <a16:creationId xmlns:a16="http://schemas.microsoft.com/office/drawing/2014/main" id="{32138DEB-4565-E042-D4D0-6CEA57F70FDF}"/>
              </a:ext>
            </a:extLst>
          </p:cNvPr>
          <p:cNvGrpSpPr/>
          <p:nvPr/>
        </p:nvGrpSpPr>
        <p:grpSpPr>
          <a:xfrm>
            <a:off x="2538660" y="4945087"/>
            <a:ext cx="1797412" cy="1010763"/>
            <a:chOff x="1374955" y="2063751"/>
            <a:chExt cx="1797412" cy="1010763"/>
          </a:xfrm>
        </p:grpSpPr>
        <p:sp>
          <p:nvSpPr>
            <p:cNvPr id="1040" name="文本框 1039">
              <a:extLst>
                <a:ext uri="{FF2B5EF4-FFF2-40B4-BE49-F238E27FC236}">
                  <a16:creationId xmlns:a16="http://schemas.microsoft.com/office/drawing/2014/main" id="{796D7618-2E1C-E1BF-561D-B420265F7BB7}"/>
                </a:ext>
              </a:extLst>
            </p:cNvPr>
            <p:cNvSpPr txBox="1"/>
            <p:nvPr/>
          </p:nvSpPr>
          <p:spPr>
            <a:xfrm>
              <a:off x="1374955" y="2383491"/>
              <a:ext cx="1797412" cy="691023"/>
            </a:xfrm>
            <a:prstGeom prst="rect">
              <a:avLst/>
            </a:prstGeom>
            <a:noFill/>
          </p:spPr>
          <p:txBody>
            <a:bodyPr wrap="square">
              <a:spAutoFit/>
            </a:bodyPr>
            <a:lstStyle/>
            <a:p>
              <a:pPr algn="just">
                <a:lnSpc>
                  <a:spcPct val="120000"/>
                </a:lnSpc>
              </a:pPr>
              <a:r>
                <a:rPr lang="zh-CN" altLang="en-US" sz="11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请在此输入你想要输入的文字尽可能将你的文字表达的逻辑清楚而又清晰</a:t>
              </a:r>
              <a:endParaRPr lang="zh-CN" altLang="en-US" sz="1100" dirty="0">
                <a:solidFill>
                  <a:schemeClr val="bg1"/>
                </a:solidFill>
              </a:endParaRPr>
            </a:p>
          </p:txBody>
        </p:sp>
        <p:sp>
          <p:nvSpPr>
            <p:cNvPr id="1041" name="文本框 1040">
              <a:extLst>
                <a:ext uri="{FF2B5EF4-FFF2-40B4-BE49-F238E27FC236}">
                  <a16:creationId xmlns:a16="http://schemas.microsoft.com/office/drawing/2014/main" id="{13A43788-5259-A4BC-DE22-A27037607A30}"/>
                </a:ext>
              </a:extLst>
            </p:cNvPr>
            <p:cNvSpPr txBox="1"/>
            <p:nvPr/>
          </p:nvSpPr>
          <p:spPr>
            <a:xfrm>
              <a:off x="1409741" y="2063751"/>
              <a:ext cx="1256948" cy="338554"/>
            </a:xfrm>
            <a:prstGeom prst="rect">
              <a:avLst/>
            </a:prstGeom>
            <a:noFill/>
          </p:spPr>
          <p:txBody>
            <a:bodyPr wrap="square" rtlCol="0">
              <a:spAutoFit/>
            </a:bodyPr>
            <a:lstStyle/>
            <a:p>
              <a:r>
                <a:rPr lang="zh-CN" altLang="en-US" sz="1600" dirty="0">
                  <a:solidFill>
                    <a:schemeClr val="tx1">
                      <a:lumMod val="85000"/>
                      <a:lumOff val="15000"/>
                    </a:schemeClr>
                  </a:solidFill>
                  <a:latin typeface="+mj-ea"/>
                  <a:ea typeface="+mj-ea"/>
                </a:rPr>
                <a:t>输入标题</a:t>
              </a:r>
            </a:p>
          </p:txBody>
        </p:sp>
      </p:grpSp>
    </p:spTree>
    <p:extLst>
      <p:ext uri="{BB962C8B-B14F-4D97-AF65-F5344CB8AC3E}">
        <p14:creationId xmlns:p14="http://schemas.microsoft.com/office/powerpoint/2010/main" val="483155211"/>
      </p:ext>
    </p:extLst>
  </p:cSld>
  <p:clrMapOvr>
    <a:masterClrMapping/>
  </p:clrMapOvr>
</p:sld>
</file>

<file path=ppt/theme/theme1.xml><?xml version="1.0" encoding="utf-8"?>
<a:theme xmlns:a="http://schemas.openxmlformats.org/drawingml/2006/main" name="Office 主题​​">
  <a:themeElements>
    <a:clrScheme name="蓝色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自定义 7">
      <a:majorFont>
        <a:latin typeface="OPPOSans B"/>
        <a:ea typeface="OPPOSans B"/>
        <a:cs typeface=""/>
      </a:majorFont>
      <a:minorFont>
        <a:latin typeface="OPPOSans M"/>
        <a:ea typeface="OPPOSans 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3">
      <a:majorFont>
        <a:latin typeface="Bahnschrift SemiBold"/>
        <a:ea typeface="OPPOSans H"/>
        <a:cs typeface=""/>
      </a:majorFont>
      <a:minorFont>
        <a:latin typeface="Bahnschrift SemiLight"/>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519</Words>
  <Application>Microsoft Office PowerPoint</Application>
  <PresentationFormat>宽屏</PresentationFormat>
  <Paragraphs>74</Paragraphs>
  <Slides>12</Slides>
  <Notes>2</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12</vt:i4>
      </vt:variant>
    </vt:vector>
  </HeadingPairs>
  <TitlesOfParts>
    <vt:vector size="28" baseType="lpstr">
      <vt:lpstr>OPPOSans B</vt:lpstr>
      <vt:lpstr>OPPOSans H</vt:lpstr>
      <vt:lpstr>OPPOSans M</vt:lpstr>
      <vt:lpstr>阿里巴巴普惠体 B</vt:lpstr>
      <vt:lpstr>等线</vt:lpstr>
      <vt:lpstr>汉仪雅酷黑 45W</vt:lpstr>
      <vt:lpstr>思源黑体 CN Bold</vt:lpstr>
      <vt:lpstr>思源黑体 CN Light</vt:lpstr>
      <vt:lpstr>思源黑体 CN Regular</vt:lpstr>
      <vt:lpstr>Arial</vt:lpstr>
      <vt:lpstr>Bahnschrift SemiBold</vt:lpstr>
      <vt:lpstr>Bahnschrift SemiLight</vt:lpstr>
      <vt:lpstr>Calibri</vt:lpstr>
      <vt:lpstr>Segoe UI Light</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蓝色插画风年终总结计划ppt模板</dc:title>
  <dc:creator>小池</dc:creator>
  <cp:keywords>P界达人</cp:keywords>
  <dc:description>www.51pptmoban.com</dc:description>
  <cp:lastModifiedBy>Power user</cp:lastModifiedBy>
  <cp:revision>4</cp:revision>
  <dcterms:created xsi:type="dcterms:W3CDTF">2022-11-30T16:15:31Z</dcterms:created>
  <dcterms:modified xsi:type="dcterms:W3CDTF">2023-02-20T03:16:59Z</dcterms:modified>
</cp:coreProperties>
</file>