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61" r:id="rId2"/>
    <p:sldId id="268" r:id="rId3"/>
    <p:sldId id="264" r:id="rId4"/>
    <p:sldId id="269" r:id="rId5"/>
    <p:sldId id="270" r:id="rId6"/>
    <p:sldId id="272" r:id="rId7"/>
    <p:sldId id="271" r:id="rId8"/>
    <p:sldId id="287" r:id="rId9"/>
    <p:sldId id="277" r:id="rId10"/>
    <p:sldId id="289" r:id="rId11"/>
    <p:sldId id="290" r:id="rId12"/>
    <p:sldId id="291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61" userDrawn="1">
          <p15:clr>
            <a:srgbClr val="A4A3A4"/>
          </p15:clr>
        </p15:guide>
        <p15:guide id="2" pos="7242" userDrawn="1">
          <p15:clr>
            <a:srgbClr val="A4A3A4"/>
          </p15:clr>
        </p15:guide>
        <p15:guide id="3" orient="horz" pos="414" userDrawn="1">
          <p15:clr>
            <a:srgbClr val="A4A3A4"/>
          </p15:clr>
        </p15:guide>
        <p15:guide id="4" orient="horz" pos="415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1109"/>
    <a:srgbClr val="2190FD"/>
    <a:srgbClr val="3D72C1"/>
    <a:srgbClr val="D62627"/>
    <a:srgbClr val="F9BC5A"/>
    <a:srgbClr val="21262A"/>
    <a:srgbClr val="73EBC8"/>
    <a:srgbClr val="34D6C2"/>
    <a:srgbClr val="F47D9B"/>
    <a:srgbClr val="43CE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7" autoAdjust="0"/>
    <p:restoredTop sz="95481" autoAdjust="0"/>
  </p:normalViewPr>
  <p:slideViewPr>
    <p:cSldViewPr snapToGrid="0" showGuides="1">
      <p:cViewPr>
        <p:scale>
          <a:sx n="33" d="100"/>
          <a:sy n="33" d="100"/>
        </p:scale>
        <p:origin x="1932" y="1362"/>
      </p:cViewPr>
      <p:guideLst>
        <p:guide pos="461"/>
        <p:guide pos="7242"/>
        <p:guide orient="horz" pos="414"/>
        <p:guide orient="horz" pos="4156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11" d="100"/>
        <a:sy n="111" d="100"/>
      </p:scale>
      <p:origin x="0" y="0"/>
    </p:cViewPr>
  </p:sorterViewPr>
  <p:notesViewPr>
    <p:cSldViewPr snapToGrid="0" showGuides="1">
      <p:cViewPr varScale="1">
        <p:scale>
          <a:sx n="114" d="100"/>
          <a:sy n="114" d="100"/>
        </p:scale>
        <p:origin x="4016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开播占比</c:v>
                </c:pt>
              </c:strCache>
            </c:strRef>
          </c:tx>
          <c:spPr>
            <a:noFill/>
            <a:ln>
              <a:noFill/>
            </a:ln>
            <a:effectLst/>
          </c:spPr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3</c:v>
                </c:pt>
                <c:pt idx="2">
                  <c:v>5</c:v>
                </c:pt>
                <c:pt idx="3">
                  <c:v>7</c:v>
                </c:pt>
                <c:pt idx="4">
                  <c:v>9</c:v>
                </c:pt>
                <c:pt idx="5">
                  <c:v>11</c:v>
                </c:pt>
                <c:pt idx="6">
                  <c:v>13</c:v>
                </c:pt>
                <c:pt idx="7">
                  <c:v>15</c:v>
                </c:pt>
                <c:pt idx="8">
                  <c:v>17</c:v>
                </c:pt>
                <c:pt idx="9">
                  <c:v>19</c:v>
                </c:pt>
                <c:pt idx="10">
                  <c:v>21</c:v>
                </c:pt>
                <c:pt idx="11">
                  <c:v>23</c:v>
                </c:pt>
              </c:numCache>
            </c:numRef>
          </c:cat>
          <c:val>
            <c:numRef>
              <c:f>Sheet1!$B$2:$B$13</c:f>
              <c:numCache>
                <c:formatCode>0.00%</c:formatCode>
                <c:ptCount val="12"/>
                <c:pt idx="0">
                  <c:v>1.0999999999999999E-2</c:v>
                </c:pt>
                <c:pt idx="1">
                  <c:v>6.4999999999999997E-3</c:v>
                </c:pt>
                <c:pt idx="2">
                  <c:v>2E-3</c:v>
                </c:pt>
                <c:pt idx="3">
                  <c:v>2.3E-2</c:v>
                </c:pt>
                <c:pt idx="4">
                  <c:v>4.8000000000000001E-2</c:v>
                </c:pt>
                <c:pt idx="5">
                  <c:v>3.5999999999999997E-2</c:v>
                </c:pt>
                <c:pt idx="6">
                  <c:v>6.2E-2</c:v>
                </c:pt>
                <c:pt idx="7">
                  <c:v>4.5999999999999999E-2</c:v>
                </c:pt>
                <c:pt idx="8">
                  <c:v>6.0999999999999999E-2</c:v>
                </c:pt>
                <c:pt idx="9">
                  <c:v>8.7999999999999995E-2</c:v>
                </c:pt>
                <c:pt idx="10">
                  <c:v>4.2999999999999997E-2</c:v>
                </c:pt>
                <c:pt idx="11">
                  <c:v>2.4E-2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386-4F01-9349-B22455CC25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73191664"/>
        <c:axId val="1073193312"/>
      </c:area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开播占比2</c:v>
                </c:pt>
              </c:strCache>
            </c:strRef>
          </c:tx>
          <c:spPr>
            <a:ln w="25400" cap="rnd">
              <a:solidFill>
                <a:schemeClr val="accent1"/>
              </a:solidFill>
              <a:round/>
            </a:ln>
            <a:effectLst>
              <a:outerShdw blurRad="50800" dist="127000" dir="8100000" algn="tr" rotWithShape="0">
                <a:schemeClr val="accent1">
                  <a:alpha val="20000"/>
                </a:schemeClr>
              </a:outerShdw>
            </a:effectLst>
          </c:spPr>
          <c:marker>
            <c:symbol val="none"/>
          </c:marker>
          <c:dLbls>
            <c:dLbl>
              <c:idx val="2"/>
              <c:layout>
                <c:manualLayout>
                  <c:x val="-5.7371778983775899E-2"/>
                  <c:y val="-5.6015697350656347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00" b="0" i="0" u="none" strike="noStrike" kern="1200" baseline="0">
                        <a:solidFill>
                          <a:schemeClr val="accent1"/>
                        </a:solidFill>
                        <a:latin typeface="+mn-ea"/>
                        <a:ea typeface="+mn-ea"/>
                        <a:cs typeface="+mn-cs"/>
                      </a:defRPr>
                    </a:pPr>
                    <a:fld id="{E3D384FF-F522-48B7-B23E-1067055811EE}" type="VALUE">
                      <a:rPr lang="en-US" altLang="zh-CN">
                        <a:solidFill>
                          <a:schemeClr val="accent1"/>
                        </a:solidFill>
                        <a:latin typeface="+mn-ea"/>
                        <a:ea typeface="+mn-ea"/>
                      </a:rPr>
                      <a:pPr>
                        <a:defRPr sz="1000">
                          <a:solidFill>
                            <a:schemeClr val="accent1"/>
                          </a:solidFill>
                          <a:latin typeface="+mn-ea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accent1"/>
                      </a:solidFill>
                      <a:latin typeface="+mn-ea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2008784874409643E-2"/>
                      <c:h val="7.4313972217892779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A386-4F01-9349-B22455CC25B5}"/>
                </c:ext>
              </c:extLst>
            </c:dLbl>
            <c:dLbl>
              <c:idx val="3"/>
              <c:layout>
                <c:manualLayout>
                  <c:x val="-6.4455420481125847E-2"/>
                  <c:y val="-3.5600637321245375E-2"/>
                </c:manualLayout>
              </c:layout>
              <c:tx>
                <c:rich>
                  <a:bodyPr/>
                  <a:lstStyle/>
                  <a:p>
                    <a:fld id="{FB6E9B77-73DC-42DA-8295-68197C9EB409}" type="VALUE">
                      <a:rPr lang="en-US" altLang="zh-CN">
                        <a:latin typeface="OPPOSans H" panose="00020600040101010101" pitchFamily="18" charset="-122"/>
                        <a:ea typeface="OPPOSans H" panose="00020600040101010101" pitchFamily="18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A386-4F01-9349-B22455CC25B5}"/>
                </c:ext>
              </c:extLst>
            </c:dLbl>
            <c:dLbl>
              <c:idx val="5"/>
              <c:layout>
                <c:manualLayout>
                  <c:x val="-4.3866428992070682E-2"/>
                  <c:y val="-9.1766387700009208E-2"/>
                </c:manualLayout>
              </c:layout>
              <c:tx>
                <c:rich>
                  <a:bodyPr/>
                  <a:lstStyle/>
                  <a:p>
                    <a:fld id="{4904DA9C-0D2D-449D-92EE-83467B241592}" type="VALUE">
                      <a:rPr lang="en-US" altLang="zh-CN">
                        <a:latin typeface="OPPOSans H" panose="00020600040101010101" pitchFamily="18" charset="-122"/>
                        <a:ea typeface="OPPOSans H" panose="00020600040101010101" pitchFamily="18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A386-4F01-9349-B22455CC25B5}"/>
                </c:ext>
              </c:extLst>
            </c:dLbl>
            <c:dLbl>
              <c:idx val="7"/>
              <c:layout>
                <c:manualLayout>
                  <c:x val="-3.1161148795797469E-2"/>
                  <c:y val="-7.8335411741526514E-2"/>
                </c:manualLayout>
              </c:layout>
              <c:tx>
                <c:rich>
                  <a:bodyPr/>
                  <a:lstStyle/>
                  <a:p>
                    <a:fld id="{3AA8D4BE-57B4-4CA0-A185-301D902C589F}" type="VALUE">
                      <a:rPr lang="en-US" altLang="zh-CN">
                        <a:latin typeface="OPPOSans H" panose="00020600040101010101" pitchFamily="18" charset="-122"/>
                        <a:ea typeface="OPPOSans H" panose="00020600040101010101" pitchFamily="18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A386-4F01-9349-B22455CC25B5}"/>
                </c:ext>
              </c:extLst>
            </c:dLbl>
            <c:dLbl>
              <c:idx val="8"/>
              <c:layout>
                <c:manualLayout>
                  <c:x val="-6.3649468305537554E-2"/>
                  <c:y val="-6.8146565144450347E-2"/>
                </c:manualLayout>
              </c:layout>
              <c:tx>
                <c:rich>
                  <a:bodyPr/>
                  <a:lstStyle/>
                  <a:p>
                    <a:fld id="{9B5F8CA4-59F4-40DE-B378-3283E914CEAF}" type="VALUE">
                      <a:rPr lang="en-US" altLang="zh-CN">
                        <a:latin typeface="OPPOSans H" panose="00020600040101010101" pitchFamily="18" charset="-122"/>
                        <a:ea typeface="OPPOSans H" panose="00020600040101010101" pitchFamily="18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A386-4F01-9349-B22455CC25B5}"/>
                </c:ext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386-4F01-9349-B22455CC25B5}"/>
                </c:ext>
              </c:extLst>
            </c:dLbl>
            <c:dLbl>
              <c:idx val="10"/>
              <c:layout>
                <c:manualLayout>
                  <c:x val="-1.0276666895758941E-2"/>
                  <c:y val="-3.8126904642783919E-2"/>
                </c:manualLayout>
              </c:layout>
              <c:tx>
                <c:rich>
                  <a:bodyPr/>
                  <a:lstStyle/>
                  <a:p>
                    <a:fld id="{09D498FF-0945-4AC7-B5B5-7AEFFB66E19E}" type="VALUE">
                      <a:rPr lang="en-US" altLang="zh-CN">
                        <a:latin typeface="OPPOSans H" panose="00020600040101010101" pitchFamily="18" charset="-122"/>
                        <a:ea typeface="OPPOSans H" panose="00020600040101010101" pitchFamily="18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A386-4F01-9349-B22455CC25B5}"/>
                </c:ext>
              </c:extLst>
            </c:dLbl>
            <c:dLbl>
              <c:idx val="11"/>
              <c:layout>
                <c:manualLayout>
                  <c:x val="-6.8136039490695926E-3"/>
                  <c:y val="-4.0470654498606394E-2"/>
                </c:manualLayout>
              </c:layout>
              <c:tx>
                <c:rich>
                  <a:bodyPr/>
                  <a:lstStyle/>
                  <a:p>
                    <a:fld id="{16105D44-FCD9-45B5-BAB8-5981BF11C7BD}" type="VALUE">
                      <a:rPr lang="en-US" altLang="zh-CN">
                        <a:latin typeface="OPPOSans H" panose="00020600040101010101" pitchFamily="18" charset="-122"/>
                        <a:ea typeface="OPPOSans H" panose="00020600040101010101" pitchFamily="18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A386-4F01-9349-B22455CC25B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accent1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3</c:v>
                </c:pt>
                <c:pt idx="2">
                  <c:v>5</c:v>
                </c:pt>
                <c:pt idx="3">
                  <c:v>7</c:v>
                </c:pt>
                <c:pt idx="4">
                  <c:v>9</c:v>
                </c:pt>
                <c:pt idx="5">
                  <c:v>11</c:v>
                </c:pt>
                <c:pt idx="6">
                  <c:v>13</c:v>
                </c:pt>
                <c:pt idx="7">
                  <c:v>15</c:v>
                </c:pt>
                <c:pt idx="8">
                  <c:v>17</c:v>
                </c:pt>
                <c:pt idx="9">
                  <c:v>19</c:v>
                </c:pt>
                <c:pt idx="10">
                  <c:v>21</c:v>
                </c:pt>
                <c:pt idx="11">
                  <c:v>23</c:v>
                </c:pt>
              </c:numCache>
            </c:numRef>
          </c:cat>
          <c:val>
            <c:numRef>
              <c:f>Sheet1!$C$2:$C$13</c:f>
              <c:numCache>
                <c:formatCode>0.00%</c:formatCode>
                <c:ptCount val="12"/>
                <c:pt idx="0">
                  <c:v>1.0999999999999999E-2</c:v>
                </c:pt>
                <c:pt idx="1">
                  <c:v>6.4999999999999997E-3</c:v>
                </c:pt>
                <c:pt idx="2">
                  <c:v>2E-3</c:v>
                </c:pt>
                <c:pt idx="3">
                  <c:v>2.3E-2</c:v>
                </c:pt>
                <c:pt idx="4">
                  <c:v>4.8000000000000001E-2</c:v>
                </c:pt>
                <c:pt idx="5">
                  <c:v>3.5999999999999997E-2</c:v>
                </c:pt>
                <c:pt idx="6">
                  <c:v>6.2E-2</c:v>
                </c:pt>
                <c:pt idx="7">
                  <c:v>4.5999999999999999E-2</c:v>
                </c:pt>
                <c:pt idx="8">
                  <c:v>6.0999999999999999E-2</c:v>
                </c:pt>
                <c:pt idx="9">
                  <c:v>8.7999999999999995E-2</c:v>
                </c:pt>
                <c:pt idx="10">
                  <c:v>4.2999999999999997E-2</c:v>
                </c:pt>
                <c:pt idx="11">
                  <c:v>2.4E-2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9-A386-4F01-9349-B22455CC25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73191664"/>
        <c:axId val="1073193312"/>
      </c:lineChart>
      <c:catAx>
        <c:axId val="1073191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073193312"/>
        <c:crosses val="autoZero"/>
        <c:auto val="1"/>
        <c:lblAlgn val="ctr"/>
        <c:lblOffset val="100"/>
        <c:noMultiLvlLbl val="0"/>
      </c:catAx>
      <c:valAx>
        <c:axId val="1073193312"/>
        <c:scaling>
          <c:orientation val="minMax"/>
        </c:scaling>
        <c:delete val="1"/>
        <c:axPos val="l"/>
        <c:numFmt formatCode="0.00%" sourceLinked="1"/>
        <c:majorTickMark val="none"/>
        <c:minorTickMark val="none"/>
        <c:tickLblPos val="nextTo"/>
        <c:crossAx val="1073191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A201AD86-87C1-F34F-A570-94653B21339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983CAC2-274D-AA49-9273-0BB99AAEE7D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8D4BB7-ADC9-E64E-AAAA-DB1E10F7C241}" type="datetimeFigureOut">
              <a:rPr kumimoji="1" lang="zh-CN" altLang="en-US" smtClean="0"/>
              <a:t>2023/2/20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5DFFCAF-3164-5B4A-A7AA-1F95C1C8088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C173253-261F-124A-8FD0-6B2BCD6EBCE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BD9CB6-B921-3743-B681-02986F8A822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077266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B30C6B-F34A-4F02-BACE-D18C28E3B70A}" type="datetimeFigureOut">
              <a:rPr lang="zh-CN" altLang="en-US" smtClean="0"/>
              <a:t>2023/2/20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5DD2B1-1A58-4FDB-AD54-64407EF7A1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710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689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电视萤幕&#10;&#10;低可信度描述已自动生成">
            <a:extLst>
              <a:ext uri="{FF2B5EF4-FFF2-40B4-BE49-F238E27FC236}">
                <a16:creationId xmlns:a16="http://schemas.microsoft.com/office/drawing/2014/main" id="{E691659E-0CEB-4FBE-BB5D-DF6F2B4A83F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3" name="图片 2" descr="图片包含 屏幕截图&#10;&#10;描述已自动生成">
            <a:extLst>
              <a:ext uri="{FF2B5EF4-FFF2-40B4-BE49-F238E27FC236}">
                <a16:creationId xmlns:a16="http://schemas.microsoft.com/office/drawing/2014/main" id="{98D32839-58BF-4DB6-9B01-F6A0744AF78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11110">
            <a:off x="-44312" y="2207721"/>
            <a:ext cx="3429870" cy="399425"/>
          </a:xfrm>
          <a:prstGeom prst="rect">
            <a:avLst/>
          </a:prstGeom>
        </p:spPr>
      </p:pic>
      <p:pic>
        <p:nvPicPr>
          <p:cNvPr id="4" name="图片 3" descr="图片包含 屏幕截图&#10;&#10;描述已自动生成">
            <a:extLst>
              <a:ext uri="{FF2B5EF4-FFF2-40B4-BE49-F238E27FC236}">
                <a16:creationId xmlns:a16="http://schemas.microsoft.com/office/drawing/2014/main" id="{1316170E-9705-4A0C-BA88-FCB41FFA5D1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11110">
            <a:off x="9028345" y="4509297"/>
            <a:ext cx="3429870" cy="39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045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图案&#10;&#10;中度可信度描述已自动生成">
            <a:extLst>
              <a:ext uri="{FF2B5EF4-FFF2-40B4-BE49-F238E27FC236}">
                <a16:creationId xmlns:a16="http://schemas.microsoft.com/office/drawing/2014/main" id="{17954A34-6C45-4A40-A137-E2025B1C72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854556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, 电脑&#10;&#10;描述已自动生成">
            <a:extLst>
              <a:ext uri="{FF2B5EF4-FFF2-40B4-BE49-F238E27FC236}">
                <a16:creationId xmlns:a16="http://schemas.microsoft.com/office/drawing/2014/main" id="{2FB824A1-9F15-4034-AAC4-D24A4611B6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213197" cy="6979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612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图案&#10;&#10;中度可信度描述已自动生成">
            <a:extLst>
              <a:ext uri="{FF2B5EF4-FFF2-40B4-BE49-F238E27FC236}">
                <a16:creationId xmlns:a16="http://schemas.microsoft.com/office/drawing/2014/main" id="{5B8B6C5E-74BC-4A02-B4CF-E519BFD372A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82883B2D-9105-4650-A20F-9EBA7C0EF6BB}"/>
              </a:ext>
            </a:extLst>
          </p:cNvPr>
          <p:cNvGrpSpPr/>
          <p:nvPr userDrawn="1"/>
        </p:nvGrpSpPr>
        <p:grpSpPr>
          <a:xfrm>
            <a:off x="6954900" y="541252"/>
            <a:ext cx="2519303" cy="309373"/>
            <a:chOff x="8290749" y="615479"/>
            <a:chExt cx="2519303" cy="309373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B863F81C-CCB4-41B8-A685-6FC81DCACEB2}"/>
                </a:ext>
              </a:extLst>
            </p:cNvPr>
            <p:cNvSpPr/>
            <p:nvPr/>
          </p:nvSpPr>
          <p:spPr>
            <a:xfrm>
              <a:off x="8290749" y="615479"/>
              <a:ext cx="2519303" cy="309373"/>
            </a:xfrm>
            <a:custGeom>
              <a:avLst/>
              <a:gdLst>
                <a:gd name="connsiteX0" fmla="*/ 0 w 3330497"/>
                <a:gd name="connsiteY0" fmla="*/ 535259 h 535259"/>
                <a:gd name="connsiteX1" fmla="*/ 535259 w 3330497"/>
                <a:gd name="connsiteY1" fmla="*/ 0 h 535259"/>
                <a:gd name="connsiteX2" fmla="*/ 3330497 w 3330497"/>
                <a:gd name="connsiteY2" fmla="*/ 0 h 535259"/>
                <a:gd name="connsiteX0" fmla="*/ 0 w 4388766"/>
                <a:gd name="connsiteY0" fmla="*/ 538947 h 538947"/>
                <a:gd name="connsiteX1" fmla="*/ 535259 w 4388766"/>
                <a:gd name="connsiteY1" fmla="*/ 3688 h 538947"/>
                <a:gd name="connsiteX2" fmla="*/ 4388766 w 4388766"/>
                <a:gd name="connsiteY2" fmla="*/ 0 h 538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88766" h="538947">
                  <a:moveTo>
                    <a:pt x="0" y="538947"/>
                  </a:moveTo>
                  <a:lnTo>
                    <a:pt x="535259" y="3688"/>
                  </a:lnTo>
                  <a:lnTo>
                    <a:pt x="4388766" y="0"/>
                  </a:lnTo>
                </a:path>
              </a:pathLst>
            </a:custGeom>
            <a:noFill/>
            <a:ln w="9525">
              <a:gradFill>
                <a:gsLst>
                  <a:gs pos="13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>
                      <a:alpha val="0"/>
                    </a:schemeClr>
                  </a:gs>
                  <a:gs pos="11000">
                    <a:schemeClr val="accent1"/>
                  </a:gs>
                  <a:gs pos="88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EC682245-B7FC-46DA-8D70-6DB8F0073D73}"/>
                </a:ext>
              </a:extLst>
            </p:cNvPr>
            <p:cNvSpPr/>
            <p:nvPr/>
          </p:nvSpPr>
          <p:spPr>
            <a:xfrm>
              <a:off x="8458421" y="687137"/>
              <a:ext cx="1607916" cy="174720"/>
            </a:xfrm>
            <a:custGeom>
              <a:avLst/>
              <a:gdLst>
                <a:gd name="connsiteX0" fmla="*/ 0 w 3330497"/>
                <a:gd name="connsiteY0" fmla="*/ 535259 h 535259"/>
                <a:gd name="connsiteX1" fmla="*/ 535259 w 3330497"/>
                <a:gd name="connsiteY1" fmla="*/ 0 h 535259"/>
                <a:gd name="connsiteX2" fmla="*/ 3330497 w 3330497"/>
                <a:gd name="connsiteY2" fmla="*/ 0 h 535259"/>
                <a:gd name="connsiteX0" fmla="*/ 0 w 4976371"/>
                <a:gd name="connsiteY0" fmla="*/ 540746 h 540746"/>
                <a:gd name="connsiteX1" fmla="*/ 535259 w 4976371"/>
                <a:gd name="connsiteY1" fmla="*/ 5487 h 540746"/>
                <a:gd name="connsiteX2" fmla="*/ 4976371 w 4976371"/>
                <a:gd name="connsiteY2" fmla="*/ 0 h 540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76371" h="540746">
                  <a:moveTo>
                    <a:pt x="0" y="540746"/>
                  </a:moveTo>
                  <a:lnTo>
                    <a:pt x="535259" y="5487"/>
                  </a:lnTo>
                  <a:lnTo>
                    <a:pt x="4976371" y="0"/>
                  </a:lnTo>
                </a:path>
              </a:pathLst>
            </a:custGeom>
            <a:noFill/>
            <a:ln w="3175">
              <a:gradFill>
                <a:gsLst>
                  <a:gs pos="0">
                    <a:schemeClr val="accent1">
                      <a:alpha val="0"/>
                    </a:schemeClr>
                  </a:gs>
                  <a:gs pos="15000">
                    <a:schemeClr val="accent1">
                      <a:lumMod val="60000"/>
                      <a:lumOff val="40000"/>
                    </a:schemeClr>
                  </a:gs>
                  <a:gs pos="7886">
                    <a:schemeClr val="accent1"/>
                  </a:gs>
                  <a:gs pos="89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>
              <a:extLst>
                <a:ext uri="{FF2B5EF4-FFF2-40B4-BE49-F238E27FC236}">
                  <a16:creationId xmlns:a16="http://schemas.microsoft.com/office/drawing/2014/main" id="{9133FE1C-656B-4EE7-B972-CABABEF57081}"/>
                </a:ext>
              </a:extLst>
            </p:cNvPr>
            <p:cNvSpPr/>
            <p:nvPr/>
          </p:nvSpPr>
          <p:spPr>
            <a:xfrm>
              <a:off x="8590056" y="752930"/>
              <a:ext cx="1080996" cy="66168"/>
            </a:xfrm>
            <a:prstGeom prst="parallelogram">
              <a:avLst>
                <a:gd name="adj" fmla="val 98355"/>
              </a:avLst>
            </a:prstGeom>
            <a:gradFill flip="none" rotWithShape="1">
              <a:gsLst>
                <a:gs pos="0">
                  <a:schemeClr val="accent1">
                    <a:alpha val="46000"/>
                  </a:schemeClr>
                </a:gs>
                <a:gs pos="57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 w="3175">
              <a:gradFill flip="none" rotWithShape="1">
                <a:gsLst>
                  <a:gs pos="0">
                    <a:schemeClr val="accent1"/>
                  </a:gs>
                  <a:gs pos="61000">
                    <a:schemeClr val="accent1">
                      <a:alpha val="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6972D654-5D6E-46DE-B075-7B8B79C221FB}"/>
              </a:ext>
            </a:extLst>
          </p:cNvPr>
          <p:cNvGrpSpPr/>
          <p:nvPr userDrawn="1"/>
        </p:nvGrpSpPr>
        <p:grpSpPr>
          <a:xfrm flipH="1">
            <a:off x="2717799" y="541252"/>
            <a:ext cx="2519303" cy="309373"/>
            <a:chOff x="8290749" y="615479"/>
            <a:chExt cx="2519303" cy="309373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B229CD41-065C-4EFD-A1FD-C4990E5C9D4F}"/>
                </a:ext>
              </a:extLst>
            </p:cNvPr>
            <p:cNvSpPr/>
            <p:nvPr/>
          </p:nvSpPr>
          <p:spPr>
            <a:xfrm>
              <a:off x="8290749" y="615479"/>
              <a:ext cx="2519303" cy="309373"/>
            </a:xfrm>
            <a:custGeom>
              <a:avLst/>
              <a:gdLst>
                <a:gd name="connsiteX0" fmla="*/ 0 w 3330497"/>
                <a:gd name="connsiteY0" fmla="*/ 535259 h 535259"/>
                <a:gd name="connsiteX1" fmla="*/ 535259 w 3330497"/>
                <a:gd name="connsiteY1" fmla="*/ 0 h 535259"/>
                <a:gd name="connsiteX2" fmla="*/ 3330497 w 3330497"/>
                <a:gd name="connsiteY2" fmla="*/ 0 h 535259"/>
                <a:gd name="connsiteX0" fmla="*/ 0 w 4388766"/>
                <a:gd name="connsiteY0" fmla="*/ 538947 h 538947"/>
                <a:gd name="connsiteX1" fmla="*/ 535259 w 4388766"/>
                <a:gd name="connsiteY1" fmla="*/ 3688 h 538947"/>
                <a:gd name="connsiteX2" fmla="*/ 4388766 w 4388766"/>
                <a:gd name="connsiteY2" fmla="*/ 0 h 538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88766" h="538947">
                  <a:moveTo>
                    <a:pt x="0" y="538947"/>
                  </a:moveTo>
                  <a:lnTo>
                    <a:pt x="535259" y="3688"/>
                  </a:lnTo>
                  <a:lnTo>
                    <a:pt x="4388766" y="0"/>
                  </a:lnTo>
                </a:path>
              </a:pathLst>
            </a:custGeom>
            <a:noFill/>
            <a:ln w="9525">
              <a:gradFill>
                <a:gsLst>
                  <a:gs pos="13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>
                      <a:alpha val="0"/>
                    </a:schemeClr>
                  </a:gs>
                  <a:gs pos="11000">
                    <a:schemeClr val="accent1"/>
                  </a:gs>
                  <a:gs pos="88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EC7DFCE-4E4A-4059-9DB5-FE7781EE5FF9}"/>
                </a:ext>
              </a:extLst>
            </p:cNvPr>
            <p:cNvSpPr/>
            <p:nvPr/>
          </p:nvSpPr>
          <p:spPr>
            <a:xfrm>
              <a:off x="8458421" y="687137"/>
              <a:ext cx="1607916" cy="174720"/>
            </a:xfrm>
            <a:custGeom>
              <a:avLst/>
              <a:gdLst>
                <a:gd name="connsiteX0" fmla="*/ 0 w 3330497"/>
                <a:gd name="connsiteY0" fmla="*/ 535259 h 535259"/>
                <a:gd name="connsiteX1" fmla="*/ 535259 w 3330497"/>
                <a:gd name="connsiteY1" fmla="*/ 0 h 535259"/>
                <a:gd name="connsiteX2" fmla="*/ 3330497 w 3330497"/>
                <a:gd name="connsiteY2" fmla="*/ 0 h 535259"/>
                <a:gd name="connsiteX0" fmla="*/ 0 w 4976371"/>
                <a:gd name="connsiteY0" fmla="*/ 540746 h 540746"/>
                <a:gd name="connsiteX1" fmla="*/ 535259 w 4976371"/>
                <a:gd name="connsiteY1" fmla="*/ 5487 h 540746"/>
                <a:gd name="connsiteX2" fmla="*/ 4976371 w 4976371"/>
                <a:gd name="connsiteY2" fmla="*/ 0 h 540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76371" h="540746">
                  <a:moveTo>
                    <a:pt x="0" y="540746"/>
                  </a:moveTo>
                  <a:lnTo>
                    <a:pt x="535259" y="5487"/>
                  </a:lnTo>
                  <a:lnTo>
                    <a:pt x="4976371" y="0"/>
                  </a:lnTo>
                </a:path>
              </a:pathLst>
            </a:custGeom>
            <a:noFill/>
            <a:ln w="3175">
              <a:gradFill>
                <a:gsLst>
                  <a:gs pos="0">
                    <a:schemeClr val="accent1"/>
                  </a:gs>
                  <a:gs pos="15000">
                    <a:schemeClr val="accent1">
                      <a:lumMod val="60000"/>
                      <a:lumOff val="40000"/>
                    </a:schemeClr>
                  </a:gs>
                  <a:gs pos="7886">
                    <a:schemeClr val="accent1"/>
                  </a:gs>
                  <a:gs pos="89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平行四边形 10">
              <a:extLst>
                <a:ext uri="{FF2B5EF4-FFF2-40B4-BE49-F238E27FC236}">
                  <a16:creationId xmlns:a16="http://schemas.microsoft.com/office/drawing/2014/main" id="{E1FEBDB3-80B3-435C-8EE8-1B7D67EEA752}"/>
                </a:ext>
              </a:extLst>
            </p:cNvPr>
            <p:cNvSpPr/>
            <p:nvPr/>
          </p:nvSpPr>
          <p:spPr>
            <a:xfrm>
              <a:off x="8590056" y="752930"/>
              <a:ext cx="1080996" cy="66168"/>
            </a:xfrm>
            <a:prstGeom prst="parallelogram">
              <a:avLst>
                <a:gd name="adj" fmla="val 98355"/>
              </a:avLst>
            </a:prstGeom>
            <a:gradFill flip="none" rotWithShape="1">
              <a:gsLst>
                <a:gs pos="0">
                  <a:schemeClr val="accent1">
                    <a:alpha val="46000"/>
                  </a:schemeClr>
                </a:gs>
                <a:gs pos="57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 w="3175">
              <a:gradFill flip="none" rotWithShape="1">
                <a:gsLst>
                  <a:gs pos="0">
                    <a:schemeClr val="accent1"/>
                  </a:gs>
                  <a:gs pos="61000">
                    <a:schemeClr val="accent1">
                      <a:alpha val="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标题 11">
            <a:extLst>
              <a:ext uri="{FF2B5EF4-FFF2-40B4-BE49-F238E27FC236}">
                <a16:creationId xmlns:a16="http://schemas.microsoft.com/office/drawing/2014/main" id="{C1A5F9EA-6002-48B2-AC78-8C6CED49A7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698" y="454105"/>
            <a:ext cx="1962874" cy="515364"/>
          </a:xfrm>
          <a:prstGeom prst="rect">
            <a:avLst/>
          </a:prstGeom>
        </p:spPr>
        <p:txBody>
          <a:bodyPr/>
          <a:lstStyle>
            <a:lvl1pPr algn="ctr">
              <a:defRPr lang="zh-CN" altLang="en-US" sz="3200" kern="1200" dirty="0">
                <a:solidFill>
                  <a:schemeClr val="bg1"/>
                </a:solidFill>
                <a:effectLst>
                  <a:reflection blurRad="50800" stA="17000" endPos="25000" dist="38100" dir="5400000" sy="-100000" algn="bl" rotWithShape="0"/>
                </a:effectLst>
                <a:latin typeface="+mj-ea"/>
                <a:ea typeface="+mj-ea"/>
                <a:cs typeface="+mn-cs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1134196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174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7916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  <p15:guide id="3" orient="horz" userDrawn="1">
          <p15:clr>
            <a:srgbClr val="C35EA4"/>
          </p15:clr>
        </p15:guide>
        <p15:guide id="4" orient="horz" pos="4315" userDrawn="1">
          <p15:clr>
            <a:srgbClr val="C35EA4"/>
          </p15:clr>
        </p15:guide>
        <p15:guide id="5" userDrawn="1">
          <p15:clr>
            <a:srgbClr val="C35EA4"/>
          </p15:clr>
        </p15:guide>
        <p15:guide id="6" pos="7680" userDrawn="1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microsoft.com/office/2007/relationships/hdphoto" Target="../media/hdphoto3.wdp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6" Type="http://schemas.microsoft.com/office/2007/relationships/hdphoto" Target="../media/hdphoto5.wdp"/><Relationship Id="rId5" Type="http://schemas.openxmlformats.org/officeDocument/2006/relationships/image" Target="../media/image13.png"/><Relationship Id="rId4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tags" Target="../tags/tag4.xml"/><Relationship Id="rId7" Type="http://schemas.openxmlformats.org/officeDocument/2006/relationships/image" Target="../media/image14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6.xml"/><Relationship Id="rId10" Type="http://schemas.openxmlformats.org/officeDocument/2006/relationships/image" Target="../media/image17.png"/><Relationship Id="rId4" Type="http://schemas.openxmlformats.org/officeDocument/2006/relationships/tags" Target="../tags/tag5.xml"/><Relationship Id="rId9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5" Type="http://schemas.microsoft.com/office/2007/relationships/hdphoto" Target="../media/hdphoto7.wdp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A6946D8E-B935-4E10-A626-EF3F832CAB8F}"/>
              </a:ext>
            </a:extLst>
          </p:cNvPr>
          <p:cNvSpPr txBox="1"/>
          <p:nvPr/>
        </p:nvSpPr>
        <p:spPr>
          <a:xfrm>
            <a:off x="3456035" y="2069076"/>
            <a:ext cx="55018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9600">
                <a:gradFill>
                  <a:gsLst>
                    <a:gs pos="50000">
                      <a:srgbClr val="A5A5A5"/>
                    </a:gs>
                    <a:gs pos="78000">
                      <a:schemeClr val="bg1"/>
                    </a:gs>
                    <a:gs pos="19000">
                      <a:schemeClr val="bg1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defRPr>
            </a:lvl1pPr>
          </a:lstStyle>
          <a:p>
            <a:pPr algn="ctr"/>
            <a:r>
              <a:rPr lang="zh-CN" altLang="en-US" sz="5400" dirty="0">
                <a:gradFill>
                  <a:gsLst>
                    <a:gs pos="78000">
                      <a:schemeClr val="bg1">
                        <a:lumMod val="85000"/>
                      </a:schemeClr>
                    </a:gs>
                    <a:gs pos="20000">
                      <a:schemeClr val="bg1">
                        <a:lumMod val="96000"/>
                        <a:lumOff val="4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黑银高级风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ED07329-9C67-4C66-B8F9-5E812336F031}"/>
              </a:ext>
            </a:extLst>
          </p:cNvPr>
          <p:cNvSpPr txBox="1"/>
          <p:nvPr/>
        </p:nvSpPr>
        <p:spPr>
          <a:xfrm>
            <a:off x="3398161" y="3050281"/>
            <a:ext cx="5617580" cy="83099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5400" dirty="0">
                <a:gradFill>
                  <a:gsLst>
                    <a:gs pos="78000">
                      <a:schemeClr val="bg1">
                        <a:lumMod val="85000"/>
                      </a:schemeClr>
                    </a:gs>
                    <a:gs pos="20000">
                      <a:schemeClr val="bg1">
                        <a:lumMod val="96000"/>
                        <a:lumOff val="4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企业介绍</a:t>
            </a:r>
            <a:r>
              <a:rPr lang="en-US" altLang="zh-CN" sz="5400" dirty="0">
                <a:gradFill>
                  <a:gsLst>
                    <a:gs pos="78000">
                      <a:schemeClr val="bg1">
                        <a:lumMod val="85000"/>
                      </a:schemeClr>
                    </a:gs>
                    <a:gs pos="20000">
                      <a:schemeClr val="bg1">
                        <a:lumMod val="96000"/>
                        <a:lumOff val="4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PPT</a:t>
            </a:r>
            <a:r>
              <a:rPr lang="zh-CN" altLang="en-US" sz="5400" dirty="0">
                <a:gradFill>
                  <a:gsLst>
                    <a:gs pos="78000">
                      <a:schemeClr val="bg1">
                        <a:lumMod val="85000"/>
                      </a:schemeClr>
                    </a:gs>
                    <a:gs pos="20000">
                      <a:schemeClr val="bg1">
                        <a:lumMod val="96000"/>
                        <a:lumOff val="4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模板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2DE20AC5-D099-425A-9FE7-6C9645867D98}"/>
              </a:ext>
            </a:extLst>
          </p:cNvPr>
          <p:cNvSpPr/>
          <p:nvPr/>
        </p:nvSpPr>
        <p:spPr>
          <a:xfrm>
            <a:off x="4222489" y="4290460"/>
            <a:ext cx="1653540" cy="41148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0000">
                <a:schemeClr val="bg1">
                  <a:lumMod val="85000"/>
                  <a:alpha val="96000"/>
                </a:schemeClr>
              </a:gs>
              <a:gs pos="30000">
                <a:schemeClr val="bg1"/>
              </a:gs>
            </a:gsLst>
            <a:lin ang="36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+mn-ea"/>
              </a:rPr>
              <a:t>汇报人：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xxx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9636F924-D0F5-4516-8627-7E026C6B95A8}"/>
              </a:ext>
            </a:extLst>
          </p:cNvPr>
          <p:cNvSpPr/>
          <p:nvPr/>
        </p:nvSpPr>
        <p:spPr>
          <a:xfrm>
            <a:off x="6338187" y="4290460"/>
            <a:ext cx="1653540" cy="41148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0000">
                <a:schemeClr val="bg1">
                  <a:lumMod val="85000"/>
                  <a:alpha val="96000"/>
                </a:schemeClr>
              </a:gs>
              <a:gs pos="30000">
                <a:schemeClr val="bg1"/>
              </a:gs>
            </a:gsLst>
            <a:lin ang="36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>
                <a:solidFill>
                  <a:schemeClr val="tx1"/>
                </a:solidFill>
                <a:latin typeface="+mn-ea"/>
              </a:rPr>
              <a:t>单位：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xxx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5826D2E3-E56D-45EB-9D36-26F7DA76704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51409" y="1941782"/>
            <a:ext cx="1029283" cy="617569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id="{D32A0B01-6A1F-494D-A189-C4A5A733838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8000"/>
                    </a14:imgEffect>
                    <a14:imgEffect>
                      <a14:brightnessContrast bright="10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770767" y="5122269"/>
            <a:ext cx="13955225" cy="1738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2078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A6946D8E-B935-4E10-A626-EF3F832CAB8F}"/>
              </a:ext>
            </a:extLst>
          </p:cNvPr>
          <p:cNvSpPr txBox="1"/>
          <p:nvPr/>
        </p:nvSpPr>
        <p:spPr>
          <a:xfrm>
            <a:off x="3456035" y="2069076"/>
            <a:ext cx="55018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9600">
                <a:gradFill>
                  <a:gsLst>
                    <a:gs pos="50000">
                      <a:srgbClr val="A5A5A5"/>
                    </a:gs>
                    <a:gs pos="78000">
                      <a:schemeClr val="bg1"/>
                    </a:gs>
                    <a:gs pos="19000">
                      <a:schemeClr val="bg1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defRPr>
            </a:lvl1pPr>
          </a:lstStyle>
          <a:p>
            <a:pPr algn="ctr"/>
            <a:r>
              <a:rPr lang="zh-CN" altLang="en-US" sz="5400" dirty="0">
                <a:gradFill>
                  <a:gsLst>
                    <a:gs pos="78000">
                      <a:schemeClr val="bg1">
                        <a:lumMod val="85000"/>
                      </a:schemeClr>
                    </a:gs>
                    <a:gs pos="20000">
                      <a:schemeClr val="bg1">
                        <a:lumMod val="96000"/>
                        <a:lumOff val="4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感谢观看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ED07329-9C67-4C66-B8F9-5E812336F031}"/>
              </a:ext>
            </a:extLst>
          </p:cNvPr>
          <p:cNvSpPr txBox="1"/>
          <p:nvPr/>
        </p:nvSpPr>
        <p:spPr>
          <a:xfrm>
            <a:off x="3398161" y="3050281"/>
            <a:ext cx="5617580" cy="83099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5400" dirty="0">
                <a:gradFill>
                  <a:gsLst>
                    <a:gs pos="78000">
                      <a:schemeClr val="bg1">
                        <a:lumMod val="85000"/>
                      </a:schemeClr>
                    </a:gs>
                    <a:gs pos="20000">
                      <a:schemeClr val="bg1">
                        <a:lumMod val="96000"/>
                        <a:lumOff val="4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期待与您合作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2DE20AC5-D099-425A-9FE7-6C9645867D98}"/>
              </a:ext>
            </a:extLst>
          </p:cNvPr>
          <p:cNvSpPr/>
          <p:nvPr/>
        </p:nvSpPr>
        <p:spPr>
          <a:xfrm>
            <a:off x="4222489" y="4290460"/>
            <a:ext cx="1653540" cy="41148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0000">
                <a:schemeClr val="bg1">
                  <a:lumMod val="85000"/>
                  <a:alpha val="96000"/>
                </a:schemeClr>
              </a:gs>
              <a:gs pos="30000">
                <a:schemeClr val="bg1"/>
              </a:gs>
            </a:gsLst>
            <a:lin ang="36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+mn-ea"/>
              </a:rPr>
              <a:t>汇报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人：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xxx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9636F924-D0F5-4516-8627-7E026C6B95A8}"/>
              </a:ext>
            </a:extLst>
          </p:cNvPr>
          <p:cNvSpPr/>
          <p:nvPr/>
        </p:nvSpPr>
        <p:spPr>
          <a:xfrm>
            <a:off x="6338187" y="4290460"/>
            <a:ext cx="1653540" cy="41148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0000">
                <a:schemeClr val="bg1">
                  <a:lumMod val="85000"/>
                  <a:alpha val="96000"/>
                </a:schemeClr>
              </a:gs>
              <a:gs pos="30000">
                <a:schemeClr val="bg1"/>
              </a:gs>
            </a:gsLst>
            <a:lin ang="36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>
                <a:solidFill>
                  <a:schemeClr val="tx1"/>
                </a:solidFill>
                <a:latin typeface="+mn-ea"/>
              </a:rPr>
              <a:t>单位：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xxx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5826D2E3-E56D-45EB-9D36-26F7DA7670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09420" y="1980205"/>
            <a:ext cx="1029283" cy="617569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id="{D32A0B01-6A1F-494D-A189-C4A5A733838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98000"/>
                    </a14:imgEffect>
                    <a14:imgEffect>
                      <a14:brightnessContrast bright="10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770767" y="5122269"/>
            <a:ext cx="13955225" cy="1738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6098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形状&#10;&#10;描述已自动生成">
            <a:extLst>
              <a:ext uri="{FF2B5EF4-FFF2-40B4-BE49-F238E27FC236}">
                <a16:creationId xmlns:a16="http://schemas.microsoft.com/office/drawing/2014/main" id="{EF1FA7F4-B01F-9660-B94F-99B88CD5C2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7937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BC825C14-2F1A-23AE-84C9-8CD3FAE51720}"/>
              </a:ext>
            </a:extLst>
          </p:cNvPr>
          <p:cNvSpPr/>
          <p:nvPr/>
        </p:nvSpPr>
        <p:spPr>
          <a:xfrm flipH="1" flipV="1">
            <a:off x="3911466" y="5277258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662021C7-F436-244C-6141-BA584601D259}"/>
              </a:ext>
            </a:extLst>
          </p:cNvPr>
          <p:cNvSpPr/>
          <p:nvPr/>
        </p:nvSpPr>
        <p:spPr>
          <a:xfrm>
            <a:off x="5687024" y="5242466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A04F1E0E-890F-72E7-9A59-64E9E97EC623}"/>
              </a:ext>
            </a:extLst>
          </p:cNvPr>
          <p:cNvGrpSpPr/>
          <p:nvPr/>
        </p:nvGrpSpPr>
        <p:grpSpPr>
          <a:xfrm>
            <a:off x="-107358" y="5619293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DA51EB84-A853-B093-3B4A-6003CEE65229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6F8934D1-9782-27B4-CDBE-9BB430E956F9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1D33C08F-1D7A-3782-B06E-1BA2301ACE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72797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EBAE074D-D183-8657-BB2D-A6AE463CEB83}"/>
              </a:ext>
            </a:extLst>
          </p:cNvPr>
          <p:cNvGrpSpPr/>
          <p:nvPr/>
        </p:nvGrpSpPr>
        <p:grpSpPr>
          <a:xfrm>
            <a:off x="2906867" y="3500863"/>
            <a:ext cx="2009205" cy="1986058"/>
            <a:chOff x="2906867" y="3508800"/>
            <a:chExt cx="2009205" cy="1986058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FA068292-E516-79CB-C44F-84B9931F905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EFAB6672-DF44-036B-1D3E-54DA572A1EEF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DF9A5325-5547-E89F-9A24-685345339DD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BA555906-9DE7-2F8C-459B-BCE93F17E16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4263FBD9-FED1-2294-BBDB-14E5CDA540F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1AF1E2D8-501E-100A-89D1-D4BA3878ACF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FB7702A3-E9F7-84BE-FC7B-66378539D58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EDF6596C-6DF2-C9A9-AE85-09D7C7711175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761E2155-97D6-DF3B-D770-7E3FFFE12A59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0228470C-0BDC-3C4D-E6CB-06F9E75A616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E9A40644-DC6F-A16E-7C36-1C2E0D987013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D9036CA-877D-6277-ED19-900DCF6CE652}"/>
              </a:ext>
            </a:extLst>
          </p:cNvPr>
          <p:cNvGrpSpPr/>
          <p:nvPr/>
        </p:nvGrpSpPr>
        <p:grpSpPr>
          <a:xfrm>
            <a:off x="5687024" y="3505667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560FA2B-6A4F-C48F-87CE-EBD20B9809AF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91E79274-EB36-54E8-4F16-54FA2F345AC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5" name="Rectangle 151">
                <a:extLst>
                  <a:ext uri="{FF2B5EF4-FFF2-40B4-BE49-F238E27FC236}">
                    <a16:creationId xmlns:a16="http://schemas.microsoft.com/office/drawing/2014/main" id="{53649DF2-13AB-7CB7-791A-EB53A78C6C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6" name="Rectangle 152">
                <a:extLst>
                  <a:ext uri="{FF2B5EF4-FFF2-40B4-BE49-F238E27FC236}">
                    <a16:creationId xmlns:a16="http://schemas.microsoft.com/office/drawing/2014/main" id="{4BC01BA8-7316-42EF-C12D-763CBA5527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3">
                <a:extLst>
                  <a:ext uri="{FF2B5EF4-FFF2-40B4-BE49-F238E27FC236}">
                    <a16:creationId xmlns:a16="http://schemas.microsoft.com/office/drawing/2014/main" id="{4F1D4C03-14B4-7645-B313-408889EA2F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4">
                <a:extLst>
                  <a:ext uri="{FF2B5EF4-FFF2-40B4-BE49-F238E27FC236}">
                    <a16:creationId xmlns:a16="http://schemas.microsoft.com/office/drawing/2014/main" id="{445D281D-3BF8-21FF-BAE1-0B3FC8C8E9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5">
                <a:extLst>
                  <a:ext uri="{FF2B5EF4-FFF2-40B4-BE49-F238E27FC236}">
                    <a16:creationId xmlns:a16="http://schemas.microsoft.com/office/drawing/2014/main" id="{6888300C-91DB-F86F-A15B-280794A05C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6">
                <a:extLst>
                  <a:ext uri="{FF2B5EF4-FFF2-40B4-BE49-F238E27FC236}">
                    <a16:creationId xmlns:a16="http://schemas.microsoft.com/office/drawing/2014/main" id="{5CAA9D0E-8778-4331-9EA6-A82D07E8F7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7">
                <a:extLst>
                  <a:ext uri="{FF2B5EF4-FFF2-40B4-BE49-F238E27FC236}">
                    <a16:creationId xmlns:a16="http://schemas.microsoft.com/office/drawing/2014/main" id="{4E5FF3ED-5600-A87A-1EF8-984C64011E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8">
                <a:extLst>
                  <a:ext uri="{FF2B5EF4-FFF2-40B4-BE49-F238E27FC236}">
                    <a16:creationId xmlns:a16="http://schemas.microsoft.com/office/drawing/2014/main" id="{00BAC1B2-03B2-EB71-A72E-A242D441EE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9">
                <a:extLst>
                  <a:ext uri="{FF2B5EF4-FFF2-40B4-BE49-F238E27FC236}">
                    <a16:creationId xmlns:a16="http://schemas.microsoft.com/office/drawing/2014/main" id="{299049E0-7393-D4C3-006A-B7EF3E3D95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60">
                <a:extLst>
                  <a:ext uri="{FF2B5EF4-FFF2-40B4-BE49-F238E27FC236}">
                    <a16:creationId xmlns:a16="http://schemas.microsoft.com/office/drawing/2014/main" id="{12CEDA12-D1CA-ED54-E187-50FFF0FB34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1">
                <a:extLst>
                  <a:ext uri="{FF2B5EF4-FFF2-40B4-BE49-F238E27FC236}">
                    <a16:creationId xmlns:a16="http://schemas.microsoft.com/office/drawing/2014/main" id="{678F526E-AFF5-9348-42F2-E4DEC6C628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2">
                <a:extLst>
                  <a:ext uri="{FF2B5EF4-FFF2-40B4-BE49-F238E27FC236}">
                    <a16:creationId xmlns:a16="http://schemas.microsoft.com/office/drawing/2014/main" id="{0C834FC9-9F8D-A2B6-8954-C5221D2FB8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3">
                <a:extLst>
                  <a:ext uri="{FF2B5EF4-FFF2-40B4-BE49-F238E27FC236}">
                    <a16:creationId xmlns:a16="http://schemas.microsoft.com/office/drawing/2014/main" id="{E9445053-E9EE-6B13-F7FC-48E13815DB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4">
                <a:extLst>
                  <a:ext uri="{FF2B5EF4-FFF2-40B4-BE49-F238E27FC236}">
                    <a16:creationId xmlns:a16="http://schemas.microsoft.com/office/drawing/2014/main" id="{87F5D465-ECB9-DA3A-BDFC-145D87184A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5">
                <a:extLst>
                  <a:ext uri="{FF2B5EF4-FFF2-40B4-BE49-F238E27FC236}">
                    <a16:creationId xmlns:a16="http://schemas.microsoft.com/office/drawing/2014/main" id="{269577C6-CE30-18FB-280B-FC0906E03F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6">
                <a:extLst>
                  <a:ext uri="{FF2B5EF4-FFF2-40B4-BE49-F238E27FC236}">
                    <a16:creationId xmlns:a16="http://schemas.microsoft.com/office/drawing/2014/main" id="{0B42E4D2-B0AC-B065-6F7B-9B750E108C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7">
                <a:extLst>
                  <a:ext uri="{FF2B5EF4-FFF2-40B4-BE49-F238E27FC236}">
                    <a16:creationId xmlns:a16="http://schemas.microsoft.com/office/drawing/2014/main" id="{A08D9AE2-079A-3A60-C66B-3B4BD4DF08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8">
                <a:extLst>
                  <a:ext uri="{FF2B5EF4-FFF2-40B4-BE49-F238E27FC236}">
                    <a16:creationId xmlns:a16="http://schemas.microsoft.com/office/drawing/2014/main" id="{6535FD0A-4516-C8D1-1297-72E3E56A31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9">
                <a:extLst>
                  <a:ext uri="{FF2B5EF4-FFF2-40B4-BE49-F238E27FC236}">
                    <a16:creationId xmlns:a16="http://schemas.microsoft.com/office/drawing/2014/main" id="{A4BE5644-C65B-8C98-7EA0-704D2F4CAE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70">
                <a:extLst>
                  <a:ext uri="{FF2B5EF4-FFF2-40B4-BE49-F238E27FC236}">
                    <a16:creationId xmlns:a16="http://schemas.microsoft.com/office/drawing/2014/main" id="{F135ACCA-B974-76F7-D56A-EC906B7EEC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1">
                <a:extLst>
                  <a:ext uri="{FF2B5EF4-FFF2-40B4-BE49-F238E27FC236}">
                    <a16:creationId xmlns:a16="http://schemas.microsoft.com/office/drawing/2014/main" id="{72A32F84-2104-54F6-0BA2-6D9CC256FD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2">
                <a:extLst>
                  <a:ext uri="{FF2B5EF4-FFF2-40B4-BE49-F238E27FC236}">
                    <a16:creationId xmlns:a16="http://schemas.microsoft.com/office/drawing/2014/main" id="{ED6C162A-9E9C-3F09-255A-28B3FCCF97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3">
                <a:extLst>
                  <a:ext uri="{FF2B5EF4-FFF2-40B4-BE49-F238E27FC236}">
                    <a16:creationId xmlns:a16="http://schemas.microsoft.com/office/drawing/2014/main" id="{F8CEB840-01C0-FBCF-E42E-D1E8C0C549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4">
                <a:extLst>
                  <a:ext uri="{FF2B5EF4-FFF2-40B4-BE49-F238E27FC236}">
                    <a16:creationId xmlns:a16="http://schemas.microsoft.com/office/drawing/2014/main" id="{9F7E5587-B4A6-73D1-159E-B80B52320A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5">
                <a:extLst>
                  <a:ext uri="{FF2B5EF4-FFF2-40B4-BE49-F238E27FC236}">
                    <a16:creationId xmlns:a16="http://schemas.microsoft.com/office/drawing/2014/main" id="{16C16492-AF57-07B1-4ED7-CAE78D50B7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6">
                <a:extLst>
                  <a:ext uri="{FF2B5EF4-FFF2-40B4-BE49-F238E27FC236}">
                    <a16:creationId xmlns:a16="http://schemas.microsoft.com/office/drawing/2014/main" id="{5934B00E-C431-680C-E71C-EA05F397F0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7">
                <a:extLst>
                  <a:ext uri="{FF2B5EF4-FFF2-40B4-BE49-F238E27FC236}">
                    <a16:creationId xmlns:a16="http://schemas.microsoft.com/office/drawing/2014/main" id="{CA959303-E89D-1F43-B8C5-F41A483D6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8">
                <a:extLst>
                  <a:ext uri="{FF2B5EF4-FFF2-40B4-BE49-F238E27FC236}">
                    <a16:creationId xmlns:a16="http://schemas.microsoft.com/office/drawing/2014/main" id="{DD708BE6-0173-81D1-012E-FB9FABFF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9">
                <a:extLst>
                  <a:ext uri="{FF2B5EF4-FFF2-40B4-BE49-F238E27FC236}">
                    <a16:creationId xmlns:a16="http://schemas.microsoft.com/office/drawing/2014/main" id="{FBFACAEB-66EB-37E1-040B-9F5D405E3B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80">
                <a:extLst>
                  <a:ext uri="{FF2B5EF4-FFF2-40B4-BE49-F238E27FC236}">
                    <a16:creationId xmlns:a16="http://schemas.microsoft.com/office/drawing/2014/main" id="{9B571317-EB4E-F753-E631-A73DB17ADB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1">
                <a:extLst>
                  <a:ext uri="{FF2B5EF4-FFF2-40B4-BE49-F238E27FC236}">
                    <a16:creationId xmlns:a16="http://schemas.microsoft.com/office/drawing/2014/main" id="{8EF9841B-ED4D-739A-E116-7A474A7E63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2">
                <a:extLst>
                  <a:ext uri="{FF2B5EF4-FFF2-40B4-BE49-F238E27FC236}">
                    <a16:creationId xmlns:a16="http://schemas.microsoft.com/office/drawing/2014/main" id="{44E23D16-8414-FA92-81AC-67012066D7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3">
                <a:extLst>
                  <a:ext uri="{FF2B5EF4-FFF2-40B4-BE49-F238E27FC236}">
                    <a16:creationId xmlns:a16="http://schemas.microsoft.com/office/drawing/2014/main" id="{2E32FE08-66E6-AB2C-4405-0B5BE29AE6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4">
                <a:extLst>
                  <a:ext uri="{FF2B5EF4-FFF2-40B4-BE49-F238E27FC236}">
                    <a16:creationId xmlns:a16="http://schemas.microsoft.com/office/drawing/2014/main" id="{C42FFD06-9DB1-8D2D-944E-E5BCD33918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5">
                <a:extLst>
                  <a:ext uri="{FF2B5EF4-FFF2-40B4-BE49-F238E27FC236}">
                    <a16:creationId xmlns:a16="http://schemas.microsoft.com/office/drawing/2014/main" id="{B2CEFFA4-5279-C852-9A7B-C0A01524E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6">
                <a:extLst>
                  <a:ext uri="{FF2B5EF4-FFF2-40B4-BE49-F238E27FC236}">
                    <a16:creationId xmlns:a16="http://schemas.microsoft.com/office/drawing/2014/main" id="{996F20DC-81E3-F0F8-4BBF-006AEDDF33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7">
                <a:extLst>
                  <a:ext uri="{FF2B5EF4-FFF2-40B4-BE49-F238E27FC236}">
                    <a16:creationId xmlns:a16="http://schemas.microsoft.com/office/drawing/2014/main" id="{8D38D3E0-59CF-C553-405D-D2DAC576E5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8">
                <a:extLst>
                  <a:ext uri="{FF2B5EF4-FFF2-40B4-BE49-F238E27FC236}">
                    <a16:creationId xmlns:a16="http://schemas.microsoft.com/office/drawing/2014/main" id="{682EA662-36FF-DC2B-A1B2-1A58A570DD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9">
                <a:extLst>
                  <a:ext uri="{FF2B5EF4-FFF2-40B4-BE49-F238E27FC236}">
                    <a16:creationId xmlns:a16="http://schemas.microsoft.com/office/drawing/2014/main" id="{E667D7CB-9788-4CB9-A229-4BB96D62EF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90">
                <a:extLst>
                  <a:ext uri="{FF2B5EF4-FFF2-40B4-BE49-F238E27FC236}">
                    <a16:creationId xmlns:a16="http://schemas.microsoft.com/office/drawing/2014/main" id="{4AF884E2-974D-CBF5-719B-DC233A16B6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1">
                <a:extLst>
                  <a:ext uri="{FF2B5EF4-FFF2-40B4-BE49-F238E27FC236}">
                    <a16:creationId xmlns:a16="http://schemas.microsoft.com/office/drawing/2014/main" id="{1896B3A1-FF30-C941-AEEF-FE63F9E882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2">
                <a:extLst>
                  <a:ext uri="{FF2B5EF4-FFF2-40B4-BE49-F238E27FC236}">
                    <a16:creationId xmlns:a16="http://schemas.microsoft.com/office/drawing/2014/main" id="{EDC9079B-28A0-D4DD-6D05-0631A1452A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3">
                <a:extLst>
                  <a:ext uri="{FF2B5EF4-FFF2-40B4-BE49-F238E27FC236}">
                    <a16:creationId xmlns:a16="http://schemas.microsoft.com/office/drawing/2014/main" id="{50844153-0A19-02EF-B299-6916FD5011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4">
                <a:extLst>
                  <a:ext uri="{FF2B5EF4-FFF2-40B4-BE49-F238E27FC236}">
                    <a16:creationId xmlns:a16="http://schemas.microsoft.com/office/drawing/2014/main" id="{9ADC495F-3AFD-B6EC-E107-F1BD42D2BC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5">
                <a:extLst>
                  <a:ext uri="{FF2B5EF4-FFF2-40B4-BE49-F238E27FC236}">
                    <a16:creationId xmlns:a16="http://schemas.microsoft.com/office/drawing/2014/main" id="{9490E676-5473-8D05-1013-D730D330B7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6">
                <a:extLst>
                  <a:ext uri="{FF2B5EF4-FFF2-40B4-BE49-F238E27FC236}">
                    <a16:creationId xmlns:a16="http://schemas.microsoft.com/office/drawing/2014/main" id="{324F0AB1-C5BD-8FD6-0FCF-E74BE200EA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7">
                <a:extLst>
                  <a:ext uri="{FF2B5EF4-FFF2-40B4-BE49-F238E27FC236}">
                    <a16:creationId xmlns:a16="http://schemas.microsoft.com/office/drawing/2014/main" id="{473EB621-9A47-BDBB-55FE-6E7FC831E6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8">
                <a:extLst>
                  <a:ext uri="{FF2B5EF4-FFF2-40B4-BE49-F238E27FC236}">
                    <a16:creationId xmlns:a16="http://schemas.microsoft.com/office/drawing/2014/main" id="{EE84CE87-4F14-C548-F06F-2A26F944FE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9">
                <a:extLst>
                  <a:ext uri="{FF2B5EF4-FFF2-40B4-BE49-F238E27FC236}">
                    <a16:creationId xmlns:a16="http://schemas.microsoft.com/office/drawing/2014/main" id="{4EF1C8B2-A96C-8C94-080F-EF6A0FE30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200">
                <a:extLst>
                  <a:ext uri="{FF2B5EF4-FFF2-40B4-BE49-F238E27FC236}">
                    <a16:creationId xmlns:a16="http://schemas.microsoft.com/office/drawing/2014/main" id="{B93FC7D1-3D21-AB59-60C7-54E8DC0193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1">
                <a:extLst>
                  <a:ext uri="{FF2B5EF4-FFF2-40B4-BE49-F238E27FC236}">
                    <a16:creationId xmlns:a16="http://schemas.microsoft.com/office/drawing/2014/main" id="{013397D0-FCAC-8936-0438-9796C0C93D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2">
                <a:extLst>
                  <a:ext uri="{FF2B5EF4-FFF2-40B4-BE49-F238E27FC236}">
                    <a16:creationId xmlns:a16="http://schemas.microsoft.com/office/drawing/2014/main" id="{C354E345-73D3-4073-195A-87B9FB0C12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3">
                <a:extLst>
                  <a:ext uri="{FF2B5EF4-FFF2-40B4-BE49-F238E27FC236}">
                    <a16:creationId xmlns:a16="http://schemas.microsoft.com/office/drawing/2014/main" id="{47308354-262D-53CF-E3B9-B4D4FE4560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4">
                <a:extLst>
                  <a:ext uri="{FF2B5EF4-FFF2-40B4-BE49-F238E27FC236}">
                    <a16:creationId xmlns:a16="http://schemas.microsoft.com/office/drawing/2014/main" id="{CED3471F-BBD6-2FD4-4028-DDF29FF7FF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5">
                <a:extLst>
                  <a:ext uri="{FF2B5EF4-FFF2-40B4-BE49-F238E27FC236}">
                    <a16:creationId xmlns:a16="http://schemas.microsoft.com/office/drawing/2014/main" id="{FD5665AD-7EAA-DA85-D0E7-544323AB14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6">
                <a:extLst>
                  <a:ext uri="{FF2B5EF4-FFF2-40B4-BE49-F238E27FC236}">
                    <a16:creationId xmlns:a16="http://schemas.microsoft.com/office/drawing/2014/main" id="{9D4A30CA-B45B-9816-2E0D-BDE9B38F5A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7">
                <a:extLst>
                  <a:ext uri="{FF2B5EF4-FFF2-40B4-BE49-F238E27FC236}">
                    <a16:creationId xmlns:a16="http://schemas.microsoft.com/office/drawing/2014/main" id="{70420093-FBD0-0C60-F21D-C8F42D022D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8">
                <a:extLst>
                  <a:ext uri="{FF2B5EF4-FFF2-40B4-BE49-F238E27FC236}">
                    <a16:creationId xmlns:a16="http://schemas.microsoft.com/office/drawing/2014/main" id="{CDD0EC28-B9A0-C8D7-216D-16D037403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9">
                <a:extLst>
                  <a:ext uri="{FF2B5EF4-FFF2-40B4-BE49-F238E27FC236}">
                    <a16:creationId xmlns:a16="http://schemas.microsoft.com/office/drawing/2014/main" id="{CBE01F7B-6E2A-E08F-E384-DF659D6F76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10">
                <a:extLst>
                  <a:ext uri="{FF2B5EF4-FFF2-40B4-BE49-F238E27FC236}">
                    <a16:creationId xmlns:a16="http://schemas.microsoft.com/office/drawing/2014/main" id="{4CE3A1BB-8B98-7E17-BB11-4F3F98DC81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1">
                <a:extLst>
                  <a:ext uri="{FF2B5EF4-FFF2-40B4-BE49-F238E27FC236}">
                    <a16:creationId xmlns:a16="http://schemas.microsoft.com/office/drawing/2014/main" id="{D951A155-2C1F-1C4F-789E-DA4A1FB51B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2">
                <a:extLst>
                  <a:ext uri="{FF2B5EF4-FFF2-40B4-BE49-F238E27FC236}">
                    <a16:creationId xmlns:a16="http://schemas.microsoft.com/office/drawing/2014/main" id="{90052016-B2A1-5756-3422-E2637BCDE1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3">
                <a:extLst>
                  <a:ext uri="{FF2B5EF4-FFF2-40B4-BE49-F238E27FC236}">
                    <a16:creationId xmlns:a16="http://schemas.microsoft.com/office/drawing/2014/main" id="{11059FD6-A956-4119-B02B-8B586D0388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4">
                <a:extLst>
                  <a:ext uri="{FF2B5EF4-FFF2-40B4-BE49-F238E27FC236}">
                    <a16:creationId xmlns:a16="http://schemas.microsoft.com/office/drawing/2014/main" id="{E9E42E6F-720C-559F-B60D-612AB5C9ED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5">
                <a:extLst>
                  <a:ext uri="{FF2B5EF4-FFF2-40B4-BE49-F238E27FC236}">
                    <a16:creationId xmlns:a16="http://schemas.microsoft.com/office/drawing/2014/main" id="{ED3F658D-29A5-CEC9-E095-E3F3D43989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6">
                <a:extLst>
                  <a:ext uri="{FF2B5EF4-FFF2-40B4-BE49-F238E27FC236}">
                    <a16:creationId xmlns:a16="http://schemas.microsoft.com/office/drawing/2014/main" id="{2F991593-501F-0613-86FF-69E5EAEAF6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7">
                <a:extLst>
                  <a:ext uri="{FF2B5EF4-FFF2-40B4-BE49-F238E27FC236}">
                    <a16:creationId xmlns:a16="http://schemas.microsoft.com/office/drawing/2014/main" id="{C28F93BE-39CC-5E9B-9904-AA750D08DF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8">
                <a:extLst>
                  <a:ext uri="{FF2B5EF4-FFF2-40B4-BE49-F238E27FC236}">
                    <a16:creationId xmlns:a16="http://schemas.microsoft.com/office/drawing/2014/main" id="{41AA7C35-29B1-9730-4505-DED0462860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9">
                <a:extLst>
                  <a:ext uri="{FF2B5EF4-FFF2-40B4-BE49-F238E27FC236}">
                    <a16:creationId xmlns:a16="http://schemas.microsoft.com/office/drawing/2014/main" id="{49ED0C78-A651-A3D3-0455-EE5F0FDDEA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20">
                <a:extLst>
                  <a:ext uri="{FF2B5EF4-FFF2-40B4-BE49-F238E27FC236}">
                    <a16:creationId xmlns:a16="http://schemas.microsoft.com/office/drawing/2014/main" id="{B9107F01-B0AF-BDCB-EAC5-6058006654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1">
                <a:extLst>
                  <a:ext uri="{FF2B5EF4-FFF2-40B4-BE49-F238E27FC236}">
                    <a16:creationId xmlns:a16="http://schemas.microsoft.com/office/drawing/2014/main" id="{212CF576-2A87-C224-18A4-EE9C17BF43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2">
                <a:extLst>
                  <a:ext uri="{FF2B5EF4-FFF2-40B4-BE49-F238E27FC236}">
                    <a16:creationId xmlns:a16="http://schemas.microsoft.com/office/drawing/2014/main" id="{6FDE22BA-6C36-5BC3-348C-494E2EA2E7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3">
                <a:extLst>
                  <a:ext uri="{FF2B5EF4-FFF2-40B4-BE49-F238E27FC236}">
                    <a16:creationId xmlns:a16="http://schemas.microsoft.com/office/drawing/2014/main" id="{5E74B57E-088E-AECC-603C-99B698816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4">
                <a:extLst>
                  <a:ext uri="{FF2B5EF4-FFF2-40B4-BE49-F238E27FC236}">
                    <a16:creationId xmlns:a16="http://schemas.microsoft.com/office/drawing/2014/main" id="{8F8AAE3C-E4FB-2FAF-776D-C42052B0EB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5">
                <a:extLst>
                  <a:ext uri="{FF2B5EF4-FFF2-40B4-BE49-F238E27FC236}">
                    <a16:creationId xmlns:a16="http://schemas.microsoft.com/office/drawing/2014/main" id="{4FDA624C-B6D6-9DBC-723B-DBC925DBF5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6">
                <a:extLst>
                  <a:ext uri="{FF2B5EF4-FFF2-40B4-BE49-F238E27FC236}">
                    <a16:creationId xmlns:a16="http://schemas.microsoft.com/office/drawing/2014/main" id="{150EA3DE-E9E5-E9FD-5C16-1E9B9C1680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7">
                <a:extLst>
                  <a:ext uri="{FF2B5EF4-FFF2-40B4-BE49-F238E27FC236}">
                    <a16:creationId xmlns:a16="http://schemas.microsoft.com/office/drawing/2014/main" id="{9057B096-975F-1ED6-ACB3-94C2A199E5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8">
                <a:extLst>
                  <a:ext uri="{FF2B5EF4-FFF2-40B4-BE49-F238E27FC236}">
                    <a16:creationId xmlns:a16="http://schemas.microsoft.com/office/drawing/2014/main" id="{7DF355C4-F471-2B8A-EEF7-5885212004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72B9A39D-BAAB-D34C-F580-80C9143FC2B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3" name="矩形 7">
            <a:extLst>
              <a:ext uri="{FF2B5EF4-FFF2-40B4-BE49-F238E27FC236}">
                <a16:creationId xmlns:a16="http://schemas.microsoft.com/office/drawing/2014/main" id="{32D33DE8-9983-88F2-03FB-52AFDC9DA72F}"/>
              </a:ext>
            </a:extLst>
          </p:cNvPr>
          <p:cNvSpPr/>
          <p:nvPr/>
        </p:nvSpPr>
        <p:spPr>
          <a:xfrm flipH="1" flipV="1">
            <a:off x="3911466" y="4331107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id="{5C6F6DA8-DCE5-FA6D-0878-6B0D03202CA2}"/>
              </a:ext>
            </a:extLst>
          </p:cNvPr>
          <p:cNvSpPr/>
          <p:nvPr/>
        </p:nvSpPr>
        <p:spPr>
          <a:xfrm>
            <a:off x="5687024" y="4268654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5" name="矩形 7">
            <a:extLst>
              <a:ext uri="{FF2B5EF4-FFF2-40B4-BE49-F238E27FC236}">
                <a16:creationId xmlns:a16="http://schemas.microsoft.com/office/drawing/2014/main" id="{CF4B728A-4F25-6F07-2DF3-86FFFFB6B362}"/>
              </a:ext>
            </a:extLst>
          </p:cNvPr>
          <p:cNvSpPr/>
          <p:nvPr/>
        </p:nvSpPr>
        <p:spPr>
          <a:xfrm flipH="1" flipV="1">
            <a:off x="3911467" y="4801745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任意多边形: 形状 105">
            <a:extLst>
              <a:ext uri="{FF2B5EF4-FFF2-40B4-BE49-F238E27FC236}">
                <a16:creationId xmlns:a16="http://schemas.microsoft.com/office/drawing/2014/main" id="{620441B6-DA6D-2FE9-2635-0DBEF71869B5}"/>
              </a:ext>
            </a:extLst>
          </p:cNvPr>
          <p:cNvSpPr/>
          <p:nvPr/>
        </p:nvSpPr>
        <p:spPr>
          <a:xfrm>
            <a:off x="5687024" y="4771827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0C9A06A0-8BDB-A4F7-376A-1ED889C17831}"/>
              </a:ext>
            </a:extLst>
          </p:cNvPr>
          <p:cNvSpPr txBox="1"/>
          <p:nvPr/>
        </p:nvSpPr>
        <p:spPr>
          <a:xfrm>
            <a:off x="6299475" y="4811097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8" name="矩形 7">
            <a:extLst>
              <a:ext uri="{FF2B5EF4-FFF2-40B4-BE49-F238E27FC236}">
                <a16:creationId xmlns:a16="http://schemas.microsoft.com/office/drawing/2014/main" id="{6A08F263-C8F7-615A-7B51-FB67D2170474}"/>
              </a:ext>
            </a:extLst>
          </p:cNvPr>
          <p:cNvSpPr/>
          <p:nvPr/>
        </p:nvSpPr>
        <p:spPr>
          <a:xfrm flipH="1" flipV="1">
            <a:off x="-481495" y="5964496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5992A444-06E1-E747-DE54-FB473E3C493B}"/>
              </a:ext>
            </a:extLst>
          </p:cNvPr>
          <p:cNvSpPr txBox="1"/>
          <p:nvPr/>
        </p:nvSpPr>
        <p:spPr>
          <a:xfrm>
            <a:off x="370486" y="377656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110" name="图片 109">
            <a:extLst>
              <a:ext uri="{FF2B5EF4-FFF2-40B4-BE49-F238E27FC236}">
                <a16:creationId xmlns:a16="http://schemas.microsoft.com/office/drawing/2014/main" id="{6A08F016-88DF-F030-53E4-9E16AF7F373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111" name="直接连接符 110">
            <a:extLst>
              <a:ext uri="{FF2B5EF4-FFF2-40B4-BE49-F238E27FC236}">
                <a16:creationId xmlns:a16="http://schemas.microsoft.com/office/drawing/2014/main" id="{58FD7D3F-1EBC-BC70-FF13-847DC82EE246}"/>
              </a:ext>
            </a:extLst>
          </p:cNvPr>
          <p:cNvCxnSpPr>
            <a:cxnSpLocks/>
          </p:cNvCxnSpPr>
          <p:nvPr/>
        </p:nvCxnSpPr>
        <p:spPr>
          <a:xfrm flipH="1">
            <a:off x="7153665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0AB6270F-3E30-6FE5-661E-8AA143164E87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113" name="Teardrop 15">
              <a:extLst>
                <a:ext uri="{FF2B5EF4-FFF2-40B4-BE49-F238E27FC236}">
                  <a16:creationId xmlns:a16="http://schemas.microsoft.com/office/drawing/2014/main" id="{1BA1D07B-A36D-0611-004A-27E8F421C166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14" name="Oval 16">
              <a:extLst>
                <a:ext uri="{FF2B5EF4-FFF2-40B4-BE49-F238E27FC236}">
                  <a16:creationId xmlns:a16="http://schemas.microsoft.com/office/drawing/2014/main" id="{FC930807-A0CC-3059-8DF1-D0AADE1ACA80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4D929049-5349-3D33-D339-ED7E77FE6895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6" name="Teardrop 15">
              <a:extLst>
                <a:ext uri="{FF2B5EF4-FFF2-40B4-BE49-F238E27FC236}">
                  <a16:creationId xmlns:a16="http://schemas.microsoft.com/office/drawing/2014/main" id="{1EB3DBB0-AC73-4EE4-A86E-AB61BBD5758D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17" name="Oval 16">
              <a:extLst>
                <a:ext uri="{FF2B5EF4-FFF2-40B4-BE49-F238E27FC236}">
                  <a16:creationId xmlns:a16="http://schemas.microsoft.com/office/drawing/2014/main" id="{20E0B0B7-3AEC-3CE9-D4FE-575CCDBA7688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3DA535E1-6B6C-8708-F473-A553A3D4AD31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19" name="Teardrop 15">
              <a:extLst>
                <a:ext uri="{FF2B5EF4-FFF2-40B4-BE49-F238E27FC236}">
                  <a16:creationId xmlns:a16="http://schemas.microsoft.com/office/drawing/2014/main" id="{AE9C6EC0-F2A3-CBBC-D5A8-70263784F0FA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0" name="Oval 16">
              <a:extLst>
                <a:ext uri="{FF2B5EF4-FFF2-40B4-BE49-F238E27FC236}">
                  <a16:creationId xmlns:a16="http://schemas.microsoft.com/office/drawing/2014/main" id="{B429A495-D1D6-1844-D227-ABAABC40F31F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EA129E1B-1A85-3E2B-ECBB-088A9FC50B9E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22" name="Teardrop 15">
              <a:extLst>
                <a:ext uri="{FF2B5EF4-FFF2-40B4-BE49-F238E27FC236}">
                  <a16:creationId xmlns:a16="http://schemas.microsoft.com/office/drawing/2014/main" id="{4C0D17E1-02D0-D904-0847-2B7F44EBFABE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3" name="Oval 16">
              <a:extLst>
                <a:ext uri="{FF2B5EF4-FFF2-40B4-BE49-F238E27FC236}">
                  <a16:creationId xmlns:a16="http://schemas.microsoft.com/office/drawing/2014/main" id="{A971BB8C-A112-9465-50BF-16BD9110D138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24" name="文本框 123">
            <a:extLst>
              <a:ext uri="{FF2B5EF4-FFF2-40B4-BE49-F238E27FC236}">
                <a16:creationId xmlns:a16="http://schemas.microsoft.com/office/drawing/2014/main" id="{6EF943B9-EB48-F0E0-A4C8-6D886DA6C3F2}"/>
              </a:ext>
            </a:extLst>
          </p:cNvPr>
          <p:cNvSpPr txBox="1"/>
          <p:nvPr/>
        </p:nvSpPr>
        <p:spPr>
          <a:xfrm>
            <a:off x="5587307" y="653700"/>
            <a:ext cx="16886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小徐同学</a:t>
            </a: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74DC82D6-D534-E6AC-598F-9D3FDF631C34}"/>
              </a:ext>
            </a:extLst>
          </p:cNvPr>
          <p:cNvSpPr txBox="1"/>
          <p:nvPr/>
        </p:nvSpPr>
        <p:spPr>
          <a:xfrm>
            <a:off x="7237274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Xiao xu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2784FB44-A63D-DF47-BC7F-5D201F4FA70B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秋叶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认证设计师</a:t>
            </a: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29044EC7-8513-BB97-4402-FE04DB138011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艾迪鹅实战班学员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A3AA10B1-53B1-45CC-13EF-1E7BC0042B8B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私人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定制设计师</a:t>
            </a: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A99B1693-54B9-0D69-6ED6-33C4FEB232FF}"/>
              </a:ext>
            </a:extLst>
          </p:cNvPr>
          <p:cNvSpPr txBox="1"/>
          <p:nvPr/>
        </p:nvSpPr>
        <p:spPr>
          <a:xfrm>
            <a:off x="5918615" y="2379071"/>
            <a:ext cx="287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有理想的</a:t>
            </a:r>
            <a:r>
              <a:rPr lang="en-US" altLang="zh-CN" spc="100" dirty="0" err="1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PPTer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769FF494-52BE-28F8-3ECB-0F8D335E04D7}"/>
              </a:ext>
            </a:extLst>
          </p:cNvPr>
          <p:cNvSpPr txBox="1"/>
          <p:nvPr/>
        </p:nvSpPr>
        <p:spPr>
          <a:xfrm>
            <a:off x="2854089" y="2670287"/>
            <a:ext cx="21874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15631190993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6B3C2D78-7640-9F83-3294-FFFC189455B8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32" name="直接连接符 131">
              <a:extLst>
                <a:ext uri="{FF2B5EF4-FFF2-40B4-BE49-F238E27FC236}">
                  <a16:creationId xmlns:a16="http://schemas.microsoft.com/office/drawing/2014/main" id="{D33937FD-5C2D-A46A-4070-00D1AB52A27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>
              <a:extLst>
                <a:ext uri="{FF2B5EF4-FFF2-40B4-BE49-F238E27FC236}">
                  <a16:creationId xmlns:a16="http://schemas.microsoft.com/office/drawing/2014/main" id="{904C4DBA-9F27-2882-2B02-5F6F148871AA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4" name="组合 133">
              <a:extLst>
                <a:ext uri="{FF2B5EF4-FFF2-40B4-BE49-F238E27FC236}">
                  <a16:creationId xmlns:a16="http://schemas.microsoft.com/office/drawing/2014/main" id="{8E2BAB27-863F-B6CA-C445-6DA653AB6828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41" name="直接连接符 140">
                <a:extLst>
                  <a:ext uri="{FF2B5EF4-FFF2-40B4-BE49-F238E27FC236}">
                    <a16:creationId xmlns:a16="http://schemas.microsoft.com/office/drawing/2014/main" id="{3739659A-675E-47DB-F1B5-21A0B7E82DF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直接连接符 141">
                <a:extLst>
                  <a:ext uri="{FF2B5EF4-FFF2-40B4-BE49-F238E27FC236}">
                    <a16:creationId xmlns:a16="http://schemas.microsoft.com/office/drawing/2014/main" id="{C9689A02-3F7E-80F6-652C-0F56257F8B8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5" name="组合 134">
              <a:extLst>
                <a:ext uri="{FF2B5EF4-FFF2-40B4-BE49-F238E27FC236}">
                  <a16:creationId xmlns:a16="http://schemas.microsoft.com/office/drawing/2014/main" id="{C2FD7C31-A254-267A-D0A9-8674405F4D97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39" name="直接连接符 138">
                <a:extLst>
                  <a:ext uri="{FF2B5EF4-FFF2-40B4-BE49-F238E27FC236}">
                    <a16:creationId xmlns:a16="http://schemas.microsoft.com/office/drawing/2014/main" id="{B0FC5054-3079-FF74-F2AE-E779BAC8C35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直接连接符 139">
                <a:extLst>
                  <a:ext uri="{FF2B5EF4-FFF2-40B4-BE49-F238E27FC236}">
                    <a16:creationId xmlns:a16="http://schemas.microsoft.com/office/drawing/2014/main" id="{53BF1DCF-66D2-D7F7-D98D-E549A91ADBD7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6" name="组合 135">
              <a:extLst>
                <a:ext uri="{FF2B5EF4-FFF2-40B4-BE49-F238E27FC236}">
                  <a16:creationId xmlns:a16="http://schemas.microsoft.com/office/drawing/2014/main" id="{DC2A8196-54EB-2B53-C811-3B71B571FAE1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37" name="直接连接符 136">
                <a:extLst>
                  <a:ext uri="{FF2B5EF4-FFF2-40B4-BE49-F238E27FC236}">
                    <a16:creationId xmlns:a16="http://schemas.microsoft.com/office/drawing/2014/main" id="{D9904618-4A95-0217-16A8-B3D4D65B04B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直接连接符 137">
                <a:extLst>
                  <a:ext uri="{FF2B5EF4-FFF2-40B4-BE49-F238E27FC236}">
                    <a16:creationId xmlns:a16="http://schemas.microsoft.com/office/drawing/2014/main" id="{47453ED6-F0BA-814A-2660-5CE3DC866098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6593594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A2F1399-51F6-1BAD-9AEC-C8425082B36D}"/>
              </a:ext>
            </a:extLst>
          </p:cNvPr>
          <p:cNvSpPr/>
          <p:nvPr/>
        </p:nvSpPr>
        <p:spPr>
          <a:xfrm>
            <a:off x="658813" y="356838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小徐同学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D27D659-2081-55DE-8290-88F2D2E7C19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1393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:a16="http://schemas.microsoft.com/office/drawing/2014/main" id="{CC659F87-4737-46CF-97ED-2953F8E1FC3F}"/>
              </a:ext>
            </a:extLst>
          </p:cNvPr>
          <p:cNvSpPr/>
          <p:nvPr/>
        </p:nvSpPr>
        <p:spPr>
          <a:xfrm>
            <a:off x="2183150" y="872909"/>
            <a:ext cx="7825700" cy="92333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5400" b="1" spc="600" dirty="0">
                <a:ln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ea typeface="阿里巴巴普惠体 R" panose="00020600040101010101" pitchFamily="18" charset="-122"/>
                <a:sym typeface="+mn-ea"/>
              </a:rPr>
              <a:t>CONTENTS</a:t>
            </a:r>
            <a:endParaRPr lang="zh-CN" altLang="en-US" sz="5400" b="1" spc="600" dirty="0">
              <a:ln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ea typeface="阿里巴巴普惠体 R" panose="00020600040101010101" pitchFamily="18" charset="-122"/>
            </a:endParaRPr>
          </a:p>
        </p:txBody>
      </p: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6248A30A-E4E4-4DC6-B5E5-50860D61209D}"/>
              </a:ext>
            </a:extLst>
          </p:cNvPr>
          <p:cNvGrpSpPr/>
          <p:nvPr/>
        </p:nvGrpSpPr>
        <p:grpSpPr>
          <a:xfrm>
            <a:off x="1649301" y="2149552"/>
            <a:ext cx="4194312" cy="1417864"/>
            <a:chOff x="1201166" y="2335405"/>
            <a:chExt cx="4153862" cy="1523844"/>
          </a:xfrm>
        </p:grpSpPr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CECC55C7-82B3-446C-A3A1-42713F88F9A6}"/>
                </a:ext>
              </a:extLst>
            </p:cNvPr>
            <p:cNvGrpSpPr/>
            <p:nvPr/>
          </p:nvGrpSpPr>
          <p:grpSpPr>
            <a:xfrm>
              <a:off x="1369598" y="2395009"/>
              <a:ext cx="3985430" cy="1401648"/>
              <a:chOff x="1494471" y="2359050"/>
              <a:chExt cx="4374228" cy="1538386"/>
            </a:xfrm>
          </p:grpSpPr>
          <p:sp>
            <p:nvSpPr>
              <p:cNvPr id="37" name="矩形: 剪去对角 36">
                <a:extLst>
                  <a:ext uri="{FF2B5EF4-FFF2-40B4-BE49-F238E27FC236}">
                    <a16:creationId xmlns:a16="http://schemas.microsoft.com/office/drawing/2014/main" id="{69C11F4B-957C-48A9-AF6E-ECF5D51472C9}"/>
                  </a:ext>
                </a:extLst>
              </p:cNvPr>
              <p:cNvSpPr/>
              <p:nvPr/>
            </p:nvSpPr>
            <p:spPr>
              <a:xfrm>
                <a:off x="1494473" y="2380654"/>
                <a:ext cx="4349768" cy="1495061"/>
              </a:xfrm>
              <a:prstGeom prst="snip2DiagRect">
                <a:avLst>
                  <a:gd name="adj1" fmla="val 0"/>
                  <a:gd name="adj2" fmla="val 16667"/>
                </a:avLst>
              </a:prstGeom>
              <a:gradFill flip="none" rotWithShape="1">
                <a:gsLst>
                  <a:gs pos="50000">
                    <a:schemeClr val="accent1">
                      <a:alpha val="0"/>
                    </a:schemeClr>
                  </a:gs>
                  <a:gs pos="0">
                    <a:schemeClr val="accent1">
                      <a:alpha val="50000"/>
                    </a:schemeClr>
                  </a:gs>
                  <a:gs pos="100000">
                    <a:schemeClr val="accent1">
                      <a:alpha val="50000"/>
                    </a:schemeClr>
                  </a:gs>
                </a:gsLst>
                <a:lin ang="2700000" scaled="1"/>
                <a:tileRect/>
              </a:gradFill>
              <a:ln w="12700" cap="flat" cmpd="sng" algn="ctr">
                <a:gradFill>
                  <a:gsLst>
                    <a:gs pos="0">
                      <a:schemeClr val="accent1"/>
                    </a:gs>
                    <a:gs pos="50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270000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sp>
            <p:nvSpPr>
              <p:cNvPr id="38" name="直角三角形 37">
                <a:extLst>
                  <a:ext uri="{FF2B5EF4-FFF2-40B4-BE49-F238E27FC236}">
                    <a16:creationId xmlns:a16="http://schemas.microsoft.com/office/drawing/2014/main" id="{34BFAE50-A8C4-458D-AFBC-CD50EBF9B761}"/>
                  </a:ext>
                </a:extLst>
              </p:cNvPr>
              <p:cNvSpPr/>
              <p:nvPr/>
            </p:nvSpPr>
            <p:spPr>
              <a:xfrm>
                <a:off x="1494471" y="3753724"/>
                <a:ext cx="143712" cy="143712"/>
              </a:xfrm>
              <a:prstGeom prst="rtTriangle">
                <a:avLst/>
              </a:prstGeom>
              <a:gradFill flip="none" rotWithShape="1">
                <a:gsLst>
                  <a:gs pos="0">
                    <a:schemeClr val="accent1">
                      <a:alpha val="5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8900000" scaled="1"/>
                <a:tileRect/>
              </a:gradFill>
              <a:ln w="127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sp>
            <p:nvSpPr>
              <p:cNvPr id="39" name="直角三角形 38">
                <a:extLst>
                  <a:ext uri="{FF2B5EF4-FFF2-40B4-BE49-F238E27FC236}">
                    <a16:creationId xmlns:a16="http://schemas.microsoft.com/office/drawing/2014/main" id="{D31CA7D6-2A0A-4703-B71D-C093580481FD}"/>
                  </a:ext>
                </a:extLst>
              </p:cNvPr>
              <p:cNvSpPr/>
              <p:nvPr/>
            </p:nvSpPr>
            <p:spPr>
              <a:xfrm rot="10800000">
                <a:off x="5724987" y="2359050"/>
                <a:ext cx="143712" cy="143712"/>
              </a:xfrm>
              <a:prstGeom prst="rtTriangle">
                <a:avLst/>
              </a:prstGeom>
              <a:gradFill flip="none" rotWithShape="1">
                <a:gsLst>
                  <a:gs pos="0">
                    <a:schemeClr val="accent1">
                      <a:alpha val="5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8900000" scaled="1"/>
                <a:tileRect/>
              </a:gradFill>
              <a:ln w="127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</p:grpSp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2D74E550-F5B6-4325-A8B7-D33BE02870F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47924" y="3683893"/>
              <a:ext cx="2307104" cy="175356"/>
            </a:xfrm>
            <a:prstGeom prst="rect">
              <a:avLst/>
            </a:prstGeom>
          </p:spPr>
        </p:pic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D8BF1CDA-6D11-488A-AE45-6E2F24E39E6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 contrast="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01166" y="2335405"/>
              <a:ext cx="2827823" cy="175356"/>
            </a:xfrm>
            <a:prstGeom prst="rect">
              <a:avLst/>
            </a:prstGeom>
          </p:spPr>
        </p:pic>
      </p:grpSp>
      <p:sp>
        <p:nvSpPr>
          <p:cNvPr id="65" name="TextBox 7">
            <a:extLst>
              <a:ext uri="{FF2B5EF4-FFF2-40B4-BE49-F238E27FC236}">
                <a16:creationId xmlns:a16="http://schemas.microsoft.com/office/drawing/2014/main" id="{5C63766F-3230-4FFE-B687-1BCD853CB570}"/>
              </a:ext>
            </a:extLst>
          </p:cNvPr>
          <p:cNvSpPr txBox="1"/>
          <p:nvPr/>
        </p:nvSpPr>
        <p:spPr>
          <a:xfrm>
            <a:off x="5144086" y="419425"/>
            <a:ext cx="1903828" cy="1107996"/>
          </a:xfrm>
          <a:prstGeom prst="rect">
            <a:avLst/>
          </a:prstGeom>
          <a:ln w="12700">
            <a:miter lim="400000"/>
          </a:ln>
          <a:effectLst>
            <a:outerShdw blurRad="50800" dist="63500" dir="2700000" algn="tl" rotWithShape="0">
              <a:srgbClr val="001A48">
                <a:alpha val="60000"/>
              </a:srgbClr>
            </a:outerShdw>
          </a:effectLst>
        </p:spPr>
        <p:txBody>
          <a:bodyPr wrap="square" lIns="91440" tIns="45720" rIns="91440" bIns="45720">
            <a:spAutoFit/>
          </a:bodyPr>
          <a:lstStyle>
            <a:lvl1pPr algn="ctr">
              <a:defRPr sz="8800" b="1">
                <a:solidFill>
                  <a:schemeClr val="accent1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60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目录</a:t>
            </a:r>
          </a:p>
        </p:txBody>
      </p:sp>
      <p:pic>
        <p:nvPicPr>
          <p:cNvPr id="99" name="图片 98" descr="图片包含 游戏机&#10;&#10;描述已自动生成">
            <a:extLst>
              <a:ext uri="{FF2B5EF4-FFF2-40B4-BE49-F238E27FC236}">
                <a16:creationId xmlns:a16="http://schemas.microsoft.com/office/drawing/2014/main" id="{837BCC1B-99AA-4890-BDC9-C4A76823975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2392">
            <a:off x="-223340" y="676211"/>
            <a:ext cx="2395673" cy="60778"/>
          </a:xfrm>
          <a:prstGeom prst="rect">
            <a:avLst/>
          </a:prstGeom>
        </p:spPr>
      </p:pic>
      <p:pic>
        <p:nvPicPr>
          <p:cNvPr id="100" name="图片 99" descr="图片包含 游戏机&#10;&#10;描述已自动生成">
            <a:extLst>
              <a:ext uri="{FF2B5EF4-FFF2-40B4-BE49-F238E27FC236}">
                <a16:creationId xmlns:a16="http://schemas.microsoft.com/office/drawing/2014/main" id="{CA0D5E54-A2D3-4395-90DD-418E09DCE2B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694049" flipH="1">
            <a:off x="-411559" y="6295492"/>
            <a:ext cx="2395687" cy="60778"/>
          </a:xfrm>
          <a:prstGeom prst="rect">
            <a:avLst/>
          </a:prstGeom>
        </p:spPr>
      </p:pic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E0DCE3BB-01A3-453B-A5CF-E97834290942}"/>
              </a:ext>
            </a:extLst>
          </p:cNvPr>
          <p:cNvGrpSpPr/>
          <p:nvPr/>
        </p:nvGrpSpPr>
        <p:grpSpPr>
          <a:xfrm flipH="1">
            <a:off x="6299529" y="2149552"/>
            <a:ext cx="4194312" cy="1417864"/>
            <a:chOff x="1201166" y="2335405"/>
            <a:chExt cx="4153862" cy="1523844"/>
          </a:xfrm>
        </p:grpSpPr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id="{BF35A767-4C9C-40A5-9326-43674524609D}"/>
                </a:ext>
              </a:extLst>
            </p:cNvPr>
            <p:cNvGrpSpPr/>
            <p:nvPr/>
          </p:nvGrpSpPr>
          <p:grpSpPr>
            <a:xfrm>
              <a:off x="1369598" y="2395009"/>
              <a:ext cx="3985430" cy="1401648"/>
              <a:chOff x="1494471" y="2359050"/>
              <a:chExt cx="4374228" cy="1538386"/>
            </a:xfrm>
          </p:grpSpPr>
          <p:sp>
            <p:nvSpPr>
              <p:cNvPr id="107" name="矩形: 剪去对角 106">
                <a:extLst>
                  <a:ext uri="{FF2B5EF4-FFF2-40B4-BE49-F238E27FC236}">
                    <a16:creationId xmlns:a16="http://schemas.microsoft.com/office/drawing/2014/main" id="{658F27F0-4DA4-49E8-839D-9FA74AF412D2}"/>
                  </a:ext>
                </a:extLst>
              </p:cNvPr>
              <p:cNvSpPr/>
              <p:nvPr/>
            </p:nvSpPr>
            <p:spPr>
              <a:xfrm>
                <a:off x="1494473" y="2380654"/>
                <a:ext cx="4349768" cy="1495061"/>
              </a:xfrm>
              <a:prstGeom prst="snip2DiagRect">
                <a:avLst>
                  <a:gd name="adj1" fmla="val 0"/>
                  <a:gd name="adj2" fmla="val 16667"/>
                </a:avLst>
              </a:prstGeom>
              <a:gradFill flip="none" rotWithShape="1">
                <a:gsLst>
                  <a:gs pos="50000">
                    <a:schemeClr val="accent1">
                      <a:alpha val="0"/>
                    </a:schemeClr>
                  </a:gs>
                  <a:gs pos="0">
                    <a:schemeClr val="accent1">
                      <a:alpha val="50000"/>
                    </a:schemeClr>
                  </a:gs>
                  <a:gs pos="100000">
                    <a:schemeClr val="accent1">
                      <a:alpha val="50000"/>
                    </a:schemeClr>
                  </a:gs>
                </a:gsLst>
                <a:lin ang="2700000" scaled="1"/>
                <a:tileRect/>
              </a:gradFill>
              <a:ln w="12700" cap="flat" cmpd="sng" algn="ctr">
                <a:gradFill>
                  <a:gsLst>
                    <a:gs pos="0">
                      <a:schemeClr val="accent1"/>
                    </a:gs>
                    <a:gs pos="50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270000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sp>
            <p:nvSpPr>
              <p:cNvPr id="108" name="直角三角形 107">
                <a:extLst>
                  <a:ext uri="{FF2B5EF4-FFF2-40B4-BE49-F238E27FC236}">
                    <a16:creationId xmlns:a16="http://schemas.microsoft.com/office/drawing/2014/main" id="{171658A2-1D31-4CB8-A363-8C709441B0CB}"/>
                  </a:ext>
                </a:extLst>
              </p:cNvPr>
              <p:cNvSpPr/>
              <p:nvPr/>
            </p:nvSpPr>
            <p:spPr>
              <a:xfrm>
                <a:off x="1494471" y="3753724"/>
                <a:ext cx="143712" cy="143712"/>
              </a:xfrm>
              <a:prstGeom prst="rtTriangle">
                <a:avLst/>
              </a:prstGeom>
              <a:gradFill flip="none" rotWithShape="1">
                <a:gsLst>
                  <a:gs pos="0">
                    <a:schemeClr val="accent1">
                      <a:alpha val="5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8900000" scaled="1"/>
                <a:tileRect/>
              </a:gradFill>
              <a:ln w="127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sp>
            <p:nvSpPr>
              <p:cNvPr id="109" name="直角三角形 108">
                <a:extLst>
                  <a:ext uri="{FF2B5EF4-FFF2-40B4-BE49-F238E27FC236}">
                    <a16:creationId xmlns:a16="http://schemas.microsoft.com/office/drawing/2014/main" id="{87CC5191-821F-4B4C-B8C0-D414C1B7D2C9}"/>
                  </a:ext>
                </a:extLst>
              </p:cNvPr>
              <p:cNvSpPr/>
              <p:nvPr/>
            </p:nvSpPr>
            <p:spPr>
              <a:xfrm rot="10800000">
                <a:off x="5724987" y="2359050"/>
                <a:ext cx="143712" cy="143712"/>
              </a:xfrm>
              <a:prstGeom prst="rtTriangle">
                <a:avLst/>
              </a:prstGeom>
              <a:gradFill flip="none" rotWithShape="1">
                <a:gsLst>
                  <a:gs pos="0">
                    <a:schemeClr val="accent1">
                      <a:alpha val="5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8900000" scaled="1"/>
                <a:tileRect/>
              </a:gradFill>
              <a:ln w="127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</p:grpSp>
        <p:pic>
          <p:nvPicPr>
            <p:cNvPr id="105" name="图片 104">
              <a:extLst>
                <a:ext uri="{FF2B5EF4-FFF2-40B4-BE49-F238E27FC236}">
                  <a16:creationId xmlns:a16="http://schemas.microsoft.com/office/drawing/2014/main" id="{9D67506E-1503-4970-AC53-0D4FED4B995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47924" y="3683893"/>
              <a:ext cx="2307104" cy="175356"/>
            </a:xfrm>
            <a:prstGeom prst="rect">
              <a:avLst/>
            </a:prstGeom>
          </p:spPr>
        </p:pic>
        <p:pic>
          <p:nvPicPr>
            <p:cNvPr id="106" name="图片 105">
              <a:extLst>
                <a:ext uri="{FF2B5EF4-FFF2-40B4-BE49-F238E27FC236}">
                  <a16:creationId xmlns:a16="http://schemas.microsoft.com/office/drawing/2014/main" id="{729CA53F-6DF4-43BC-8390-FEBC325A163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 contrast="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01166" y="2335405"/>
              <a:ext cx="2827823" cy="175356"/>
            </a:xfrm>
            <a:prstGeom prst="rect">
              <a:avLst/>
            </a:prstGeom>
          </p:spPr>
        </p:pic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B6E9139C-6ED4-4CEC-BBD1-FED58EE89CB2}"/>
              </a:ext>
            </a:extLst>
          </p:cNvPr>
          <p:cNvGrpSpPr/>
          <p:nvPr/>
        </p:nvGrpSpPr>
        <p:grpSpPr>
          <a:xfrm>
            <a:off x="1649301" y="4020910"/>
            <a:ext cx="4194312" cy="1417864"/>
            <a:chOff x="1201166" y="2335405"/>
            <a:chExt cx="4153862" cy="1523844"/>
          </a:xfrm>
        </p:grpSpPr>
        <p:grpSp>
          <p:nvGrpSpPr>
            <p:cNvPr id="114" name="组合 113">
              <a:extLst>
                <a:ext uri="{FF2B5EF4-FFF2-40B4-BE49-F238E27FC236}">
                  <a16:creationId xmlns:a16="http://schemas.microsoft.com/office/drawing/2014/main" id="{6D563E08-F458-45FB-A3B9-9325B871B24D}"/>
                </a:ext>
              </a:extLst>
            </p:cNvPr>
            <p:cNvGrpSpPr/>
            <p:nvPr/>
          </p:nvGrpSpPr>
          <p:grpSpPr>
            <a:xfrm>
              <a:off x="1369598" y="2395009"/>
              <a:ext cx="3985430" cy="1401648"/>
              <a:chOff x="1494471" y="2359050"/>
              <a:chExt cx="4374228" cy="1538386"/>
            </a:xfrm>
          </p:grpSpPr>
          <p:sp>
            <p:nvSpPr>
              <p:cNvPr id="117" name="矩形: 剪去对角 116">
                <a:extLst>
                  <a:ext uri="{FF2B5EF4-FFF2-40B4-BE49-F238E27FC236}">
                    <a16:creationId xmlns:a16="http://schemas.microsoft.com/office/drawing/2014/main" id="{11D2DCF0-55FA-4505-9A61-ACDAF8B2A9BF}"/>
                  </a:ext>
                </a:extLst>
              </p:cNvPr>
              <p:cNvSpPr/>
              <p:nvPr/>
            </p:nvSpPr>
            <p:spPr>
              <a:xfrm>
                <a:off x="1494473" y="2380654"/>
                <a:ext cx="4349768" cy="1495061"/>
              </a:xfrm>
              <a:prstGeom prst="snip2DiagRect">
                <a:avLst>
                  <a:gd name="adj1" fmla="val 0"/>
                  <a:gd name="adj2" fmla="val 16667"/>
                </a:avLst>
              </a:prstGeom>
              <a:gradFill flip="none" rotWithShape="1">
                <a:gsLst>
                  <a:gs pos="50000">
                    <a:schemeClr val="accent1">
                      <a:alpha val="0"/>
                    </a:schemeClr>
                  </a:gs>
                  <a:gs pos="0">
                    <a:schemeClr val="accent1">
                      <a:alpha val="50000"/>
                    </a:schemeClr>
                  </a:gs>
                  <a:gs pos="100000">
                    <a:schemeClr val="accent1">
                      <a:alpha val="50000"/>
                    </a:schemeClr>
                  </a:gs>
                </a:gsLst>
                <a:lin ang="2700000" scaled="1"/>
                <a:tileRect/>
              </a:gradFill>
              <a:ln w="12700" cap="flat" cmpd="sng" algn="ctr">
                <a:gradFill>
                  <a:gsLst>
                    <a:gs pos="0">
                      <a:schemeClr val="accent1"/>
                    </a:gs>
                    <a:gs pos="50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270000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sp>
            <p:nvSpPr>
              <p:cNvPr id="118" name="直角三角形 117">
                <a:extLst>
                  <a:ext uri="{FF2B5EF4-FFF2-40B4-BE49-F238E27FC236}">
                    <a16:creationId xmlns:a16="http://schemas.microsoft.com/office/drawing/2014/main" id="{78453459-492F-47D7-8384-691A854C77C8}"/>
                  </a:ext>
                </a:extLst>
              </p:cNvPr>
              <p:cNvSpPr/>
              <p:nvPr/>
            </p:nvSpPr>
            <p:spPr>
              <a:xfrm>
                <a:off x="1494471" y="3753724"/>
                <a:ext cx="143712" cy="143712"/>
              </a:xfrm>
              <a:prstGeom prst="rtTriangle">
                <a:avLst/>
              </a:prstGeom>
              <a:gradFill flip="none" rotWithShape="1">
                <a:gsLst>
                  <a:gs pos="0">
                    <a:schemeClr val="accent1">
                      <a:alpha val="5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8900000" scaled="1"/>
                <a:tileRect/>
              </a:gradFill>
              <a:ln w="127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sp>
            <p:nvSpPr>
              <p:cNvPr id="119" name="直角三角形 118">
                <a:extLst>
                  <a:ext uri="{FF2B5EF4-FFF2-40B4-BE49-F238E27FC236}">
                    <a16:creationId xmlns:a16="http://schemas.microsoft.com/office/drawing/2014/main" id="{D51B3D63-D7DE-4E68-8C69-36E5C6144EC7}"/>
                  </a:ext>
                </a:extLst>
              </p:cNvPr>
              <p:cNvSpPr/>
              <p:nvPr/>
            </p:nvSpPr>
            <p:spPr>
              <a:xfrm rot="10800000">
                <a:off x="5724987" y="2359050"/>
                <a:ext cx="143712" cy="143712"/>
              </a:xfrm>
              <a:prstGeom prst="rtTriangle">
                <a:avLst/>
              </a:prstGeom>
              <a:gradFill flip="none" rotWithShape="1">
                <a:gsLst>
                  <a:gs pos="0">
                    <a:schemeClr val="accent1">
                      <a:alpha val="5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8900000" scaled="1"/>
                <a:tileRect/>
              </a:gradFill>
              <a:ln w="127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</p:grpSp>
        <p:pic>
          <p:nvPicPr>
            <p:cNvPr id="115" name="图片 114">
              <a:extLst>
                <a:ext uri="{FF2B5EF4-FFF2-40B4-BE49-F238E27FC236}">
                  <a16:creationId xmlns:a16="http://schemas.microsoft.com/office/drawing/2014/main" id="{132599FB-E2C3-4058-BA36-D874A3AEA55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47924" y="3683893"/>
              <a:ext cx="2307104" cy="175356"/>
            </a:xfrm>
            <a:prstGeom prst="rect">
              <a:avLst/>
            </a:prstGeom>
          </p:spPr>
        </p:pic>
        <p:pic>
          <p:nvPicPr>
            <p:cNvPr id="116" name="图片 115">
              <a:extLst>
                <a:ext uri="{FF2B5EF4-FFF2-40B4-BE49-F238E27FC236}">
                  <a16:creationId xmlns:a16="http://schemas.microsoft.com/office/drawing/2014/main" id="{75C05DD9-3A59-4DDA-A023-7EF8C9B1305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 contrast="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01166" y="2335405"/>
              <a:ext cx="2827823" cy="175356"/>
            </a:xfrm>
            <a:prstGeom prst="rect">
              <a:avLst/>
            </a:prstGeom>
          </p:spPr>
        </p:pic>
      </p:grp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2B12D324-2263-4FCD-8EEC-778D50A40314}"/>
              </a:ext>
            </a:extLst>
          </p:cNvPr>
          <p:cNvGrpSpPr/>
          <p:nvPr/>
        </p:nvGrpSpPr>
        <p:grpSpPr>
          <a:xfrm flipH="1">
            <a:off x="6299529" y="4020910"/>
            <a:ext cx="4194312" cy="1417864"/>
            <a:chOff x="1201166" y="2335405"/>
            <a:chExt cx="4153862" cy="1523844"/>
          </a:xfrm>
        </p:grpSpPr>
        <p:grpSp>
          <p:nvGrpSpPr>
            <p:cNvPr id="124" name="组合 123">
              <a:extLst>
                <a:ext uri="{FF2B5EF4-FFF2-40B4-BE49-F238E27FC236}">
                  <a16:creationId xmlns:a16="http://schemas.microsoft.com/office/drawing/2014/main" id="{3DBE346C-1695-4A5E-95B6-4E17FED9D9F4}"/>
                </a:ext>
              </a:extLst>
            </p:cNvPr>
            <p:cNvGrpSpPr/>
            <p:nvPr/>
          </p:nvGrpSpPr>
          <p:grpSpPr>
            <a:xfrm>
              <a:off x="1369598" y="2395009"/>
              <a:ext cx="3985430" cy="1401648"/>
              <a:chOff x="1494471" y="2359050"/>
              <a:chExt cx="4374228" cy="1538386"/>
            </a:xfrm>
          </p:grpSpPr>
          <p:sp>
            <p:nvSpPr>
              <p:cNvPr id="127" name="矩形: 剪去对角 126">
                <a:extLst>
                  <a:ext uri="{FF2B5EF4-FFF2-40B4-BE49-F238E27FC236}">
                    <a16:creationId xmlns:a16="http://schemas.microsoft.com/office/drawing/2014/main" id="{C8392DB8-CD0C-49FD-B6C1-A6DB8F26C8A3}"/>
                  </a:ext>
                </a:extLst>
              </p:cNvPr>
              <p:cNvSpPr/>
              <p:nvPr/>
            </p:nvSpPr>
            <p:spPr>
              <a:xfrm>
                <a:off x="1494473" y="2380654"/>
                <a:ext cx="4349768" cy="1495061"/>
              </a:xfrm>
              <a:prstGeom prst="snip2DiagRect">
                <a:avLst>
                  <a:gd name="adj1" fmla="val 0"/>
                  <a:gd name="adj2" fmla="val 16667"/>
                </a:avLst>
              </a:prstGeom>
              <a:gradFill flip="none" rotWithShape="1">
                <a:gsLst>
                  <a:gs pos="50000">
                    <a:schemeClr val="accent1">
                      <a:alpha val="0"/>
                    </a:schemeClr>
                  </a:gs>
                  <a:gs pos="0">
                    <a:schemeClr val="accent1">
                      <a:alpha val="50000"/>
                    </a:schemeClr>
                  </a:gs>
                  <a:gs pos="100000">
                    <a:schemeClr val="accent1">
                      <a:alpha val="50000"/>
                    </a:schemeClr>
                  </a:gs>
                </a:gsLst>
                <a:lin ang="2700000" scaled="1"/>
                <a:tileRect/>
              </a:gradFill>
              <a:ln w="12700" cap="flat" cmpd="sng" algn="ctr">
                <a:gradFill>
                  <a:gsLst>
                    <a:gs pos="0">
                      <a:schemeClr val="accent1"/>
                    </a:gs>
                    <a:gs pos="50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270000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sp>
            <p:nvSpPr>
              <p:cNvPr id="128" name="直角三角形 127">
                <a:extLst>
                  <a:ext uri="{FF2B5EF4-FFF2-40B4-BE49-F238E27FC236}">
                    <a16:creationId xmlns:a16="http://schemas.microsoft.com/office/drawing/2014/main" id="{72A522DA-2848-4333-A94B-DC353C5456E9}"/>
                  </a:ext>
                </a:extLst>
              </p:cNvPr>
              <p:cNvSpPr/>
              <p:nvPr/>
            </p:nvSpPr>
            <p:spPr>
              <a:xfrm>
                <a:off x="1494471" y="3753724"/>
                <a:ext cx="143712" cy="143712"/>
              </a:xfrm>
              <a:prstGeom prst="rtTriangle">
                <a:avLst/>
              </a:prstGeom>
              <a:gradFill flip="none" rotWithShape="1">
                <a:gsLst>
                  <a:gs pos="0">
                    <a:schemeClr val="accent1">
                      <a:alpha val="5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8900000" scaled="1"/>
                <a:tileRect/>
              </a:gradFill>
              <a:ln w="127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sp>
            <p:nvSpPr>
              <p:cNvPr id="129" name="直角三角形 128">
                <a:extLst>
                  <a:ext uri="{FF2B5EF4-FFF2-40B4-BE49-F238E27FC236}">
                    <a16:creationId xmlns:a16="http://schemas.microsoft.com/office/drawing/2014/main" id="{C7F5190F-9B4A-49A8-9E71-F3A062F176D4}"/>
                  </a:ext>
                </a:extLst>
              </p:cNvPr>
              <p:cNvSpPr/>
              <p:nvPr/>
            </p:nvSpPr>
            <p:spPr>
              <a:xfrm rot="10800000">
                <a:off x="5724987" y="2359050"/>
                <a:ext cx="143712" cy="143712"/>
              </a:xfrm>
              <a:prstGeom prst="rtTriangle">
                <a:avLst/>
              </a:prstGeom>
              <a:gradFill flip="none" rotWithShape="1">
                <a:gsLst>
                  <a:gs pos="0">
                    <a:schemeClr val="accent1">
                      <a:alpha val="5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8900000" scaled="1"/>
                <a:tileRect/>
              </a:gradFill>
              <a:ln w="127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</p:grpSp>
        <p:pic>
          <p:nvPicPr>
            <p:cNvPr id="125" name="图片 124">
              <a:extLst>
                <a:ext uri="{FF2B5EF4-FFF2-40B4-BE49-F238E27FC236}">
                  <a16:creationId xmlns:a16="http://schemas.microsoft.com/office/drawing/2014/main" id="{9F509BB4-122B-4B48-9638-C826B533C57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47924" y="3683893"/>
              <a:ext cx="2307104" cy="175356"/>
            </a:xfrm>
            <a:prstGeom prst="rect">
              <a:avLst/>
            </a:prstGeom>
          </p:spPr>
        </p:pic>
        <p:pic>
          <p:nvPicPr>
            <p:cNvPr id="126" name="图片 125">
              <a:extLst>
                <a:ext uri="{FF2B5EF4-FFF2-40B4-BE49-F238E27FC236}">
                  <a16:creationId xmlns:a16="http://schemas.microsoft.com/office/drawing/2014/main" id="{2C0BE3F6-B577-4567-8743-BB59B83045F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 contrast="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01166" y="2335405"/>
              <a:ext cx="2827823" cy="175356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C4E84DAF-C31F-4A71-A4CE-6256BACB25D1}"/>
              </a:ext>
            </a:extLst>
          </p:cNvPr>
          <p:cNvGrpSpPr/>
          <p:nvPr/>
        </p:nvGrpSpPr>
        <p:grpSpPr>
          <a:xfrm>
            <a:off x="2032345" y="2104103"/>
            <a:ext cx="3428218" cy="1328249"/>
            <a:chOff x="1975810" y="2157587"/>
            <a:chExt cx="3428218" cy="1328249"/>
          </a:xfrm>
        </p:grpSpPr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46D7BFBF-9091-45B5-95E1-629FA7568583}"/>
                </a:ext>
              </a:extLst>
            </p:cNvPr>
            <p:cNvSpPr/>
            <p:nvPr/>
          </p:nvSpPr>
          <p:spPr>
            <a:xfrm>
              <a:off x="1975810" y="2157587"/>
              <a:ext cx="1189749" cy="132824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6600" dirty="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ACF0C581-B040-4D0A-82F1-EF07824ED06B}"/>
                </a:ext>
              </a:extLst>
            </p:cNvPr>
            <p:cNvGrpSpPr/>
            <p:nvPr/>
          </p:nvGrpSpPr>
          <p:grpSpPr>
            <a:xfrm>
              <a:off x="3167518" y="2374246"/>
              <a:ext cx="2236510" cy="894930"/>
              <a:chOff x="3167518" y="2326843"/>
              <a:chExt cx="2236510" cy="894930"/>
            </a:xfrm>
          </p:grpSpPr>
          <p:sp>
            <p:nvSpPr>
              <p:cNvPr id="57" name="矩形 56">
                <a:extLst>
                  <a:ext uri="{FF2B5EF4-FFF2-40B4-BE49-F238E27FC236}">
                    <a16:creationId xmlns:a16="http://schemas.microsoft.com/office/drawing/2014/main" id="{125F0DE2-A5B0-4CAE-9A10-99DD815BE9CB}"/>
                  </a:ext>
                </a:extLst>
              </p:cNvPr>
              <p:cNvSpPr/>
              <p:nvPr/>
            </p:nvSpPr>
            <p:spPr>
              <a:xfrm>
                <a:off x="3167518" y="2326843"/>
                <a:ext cx="2236510" cy="8413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4000" dirty="0">
                    <a:solidFill>
                      <a:schemeClr val="bg1"/>
                    </a:solidFill>
                    <a:latin typeface="+mj-ea"/>
                    <a:ea typeface="+mj-ea"/>
                  </a:rPr>
                  <a:t>企业简介</a:t>
                </a:r>
              </a:p>
            </p:txBody>
          </p:sp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EB85FBD-6E05-4491-9F63-8D919DF6D2EC}"/>
                  </a:ext>
                </a:extLst>
              </p:cNvPr>
              <p:cNvSpPr txBox="1"/>
              <p:nvPr/>
            </p:nvSpPr>
            <p:spPr>
              <a:xfrm>
                <a:off x="3267434" y="3114051"/>
                <a:ext cx="2041166" cy="10772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dist"/>
                <a:r>
                  <a:rPr lang="en-US" altLang="zh-CN" sz="700" spc="600" dirty="0">
                    <a:ln w="3175">
                      <a:noFill/>
                    </a:ln>
                    <a:solidFill>
                      <a:schemeClr val="bg1"/>
                    </a:solidFill>
                    <a:ea typeface="阿里巴巴普惠体 R" panose="00020600040101010101" pitchFamily="18" charset="-122"/>
                  </a:rPr>
                  <a:t>COMPANY PROFILE</a:t>
                </a:r>
              </a:p>
            </p:txBody>
          </p:sp>
        </p:grpSp>
      </p:grpSp>
      <p:pic>
        <p:nvPicPr>
          <p:cNvPr id="133" name="图片 132" descr="图片包含 游戏机&#10;&#10;描述已自动生成">
            <a:extLst>
              <a:ext uri="{FF2B5EF4-FFF2-40B4-BE49-F238E27FC236}">
                <a16:creationId xmlns:a16="http://schemas.microsoft.com/office/drawing/2014/main" id="{B92A0329-5856-48FC-ACBD-DEAD3B5FAA5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528417" flipH="1">
            <a:off x="10050774" y="717628"/>
            <a:ext cx="2395673" cy="60778"/>
          </a:xfrm>
          <a:prstGeom prst="rect">
            <a:avLst/>
          </a:prstGeom>
        </p:spPr>
      </p:pic>
      <p:pic>
        <p:nvPicPr>
          <p:cNvPr id="134" name="图片 133" descr="图片包含 游戏机&#10;&#10;描述已自动生成">
            <a:extLst>
              <a:ext uri="{FF2B5EF4-FFF2-40B4-BE49-F238E27FC236}">
                <a16:creationId xmlns:a16="http://schemas.microsoft.com/office/drawing/2014/main" id="{1B501549-2051-4AE6-B272-50A59031510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61000">
            <a:off x="20800649" y="3125079"/>
            <a:ext cx="2395687" cy="60778"/>
          </a:xfrm>
          <a:prstGeom prst="rect">
            <a:avLst/>
          </a:prstGeom>
        </p:spPr>
      </p:pic>
      <p:pic>
        <p:nvPicPr>
          <p:cNvPr id="135" name="图片 134" descr="图片包含 游戏机&#10;&#10;描述已自动生成">
            <a:extLst>
              <a:ext uri="{FF2B5EF4-FFF2-40B4-BE49-F238E27FC236}">
                <a16:creationId xmlns:a16="http://schemas.microsoft.com/office/drawing/2014/main" id="{B1054359-02E0-4385-ABDD-D8A92117FFF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24615">
            <a:off x="10042144" y="6240049"/>
            <a:ext cx="2395687" cy="60778"/>
          </a:xfrm>
          <a:prstGeom prst="rect">
            <a:avLst/>
          </a:prstGeom>
        </p:spPr>
      </p:pic>
      <p:grpSp>
        <p:nvGrpSpPr>
          <p:cNvPr id="150" name="组合 149">
            <a:extLst>
              <a:ext uri="{FF2B5EF4-FFF2-40B4-BE49-F238E27FC236}">
                <a16:creationId xmlns:a16="http://schemas.microsoft.com/office/drawing/2014/main" id="{C5D02C37-9CDB-45A1-8E7F-E8CA1BC6528E}"/>
              </a:ext>
            </a:extLst>
          </p:cNvPr>
          <p:cNvGrpSpPr/>
          <p:nvPr/>
        </p:nvGrpSpPr>
        <p:grpSpPr>
          <a:xfrm>
            <a:off x="6537455" y="2104103"/>
            <a:ext cx="3499555" cy="1328249"/>
            <a:chOff x="1904476" y="2157587"/>
            <a:chExt cx="3499555" cy="1328249"/>
          </a:xfrm>
        </p:grpSpPr>
        <p:sp>
          <p:nvSpPr>
            <p:cNvPr id="151" name="矩形 150">
              <a:extLst>
                <a:ext uri="{FF2B5EF4-FFF2-40B4-BE49-F238E27FC236}">
                  <a16:creationId xmlns:a16="http://schemas.microsoft.com/office/drawing/2014/main" id="{66B4A970-6B6F-434A-8F58-24573EBDBE19}"/>
                </a:ext>
              </a:extLst>
            </p:cNvPr>
            <p:cNvSpPr/>
            <p:nvPr/>
          </p:nvSpPr>
          <p:spPr>
            <a:xfrm>
              <a:off x="1904476" y="2157587"/>
              <a:ext cx="1332417" cy="132824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6600" dirty="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</a:p>
          </p:txBody>
        </p:sp>
        <p:grpSp>
          <p:nvGrpSpPr>
            <p:cNvPr id="152" name="组合 151">
              <a:extLst>
                <a:ext uri="{FF2B5EF4-FFF2-40B4-BE49-F238E27FC236}">
                  <a16:creationId xmlns:a16="http://schemas.microsoft.com/office/drawing/2014/main" id="{F1CDEE54-4A82-4EB4-A1B4-AE026DA6A768}"/>
                </a:ext>
              </a:extLst>
            </p:cNvPr>
            <p:cNvGrpSpPr/>
            <p:nvPr/>
          </p:nvGrpSpPr>
          <p:grpSpPr>
            <a:xfrm>
              <a:off x="3167521" y="2374246"/>
              <a:ext cx="2236510" cy="894929"/>
              <a:chOff x="3167521" y="2326843"/>
              <a:chExt cx="2236510" cy="894929"/>
            </a:xfrm>
          </p:grpSpPr>
          <p:sp>
            <p:nvSpPr>
              <p:cNvPr id="153" name="矩形 152">
                <a:extLst>
                  <a:ext uri="{FF2B5EF4-FFF2-40B4-BE49-F238E27FC236}">
                    <a16:creationId xmlns:a16="http://schemas.microsoft.com/office/drawing/2014/main" id="{8EBB6171-DED3-4D16-B0FE-227C29820B48}"/>
                  </a:ext>
                </a:extLst>
              </p:cNvPr>
              <p:cNvSpPr/>
              <p:nvPr/>
            </p:nvSpPr>
            <p:spPr>
              <a:xfrm>
                <a:off x="3167521" y="2326843"/>
                <a:ext cx="2236510" cy="8413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4000" dirty="0">
                    <a:solidFill>
                      <a:schemeClr val="bg1"/>
                    </a:solidFill>
                    <a:latin typeface="+mj-ea"/>
                    <a:ea typeface="+mj-ea"/>
                  </a:rPr>
                  <a:t>产品服务</a:t>
                </a:r>
              </a:p>
            </p:txBody>
          </p:sp>
          <p:sp>
            <p:nvSpPr>
              <p:cNvPr id="154" name="文本框 153">
                <a:extLst>
                  <a:ext uri="{FF2B5EF4-FFF2-40B4-BE49-F238E27FC236}">
                    <a16:creationId xmlns:a16="http://schemas.microsoft.com/office/drawing/2014/main" id="{756519D9-D71D-4F46-A706-E061AF4D6392}"/>
                  </a:ext>
                </a:extLst>
              </p:cNvPr>
              <p:cNvSpPr txBox="1"/>
              <p:nvPr/>
            </p:nvSpPr>
            <p:spPr>
              <a:xfrm>
                <a:off x="3259394" y="3114050"/>
                <a:ext cx="2049206" cy="10772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dist"/>
                <a:r>
                  <a:rPr lang="en-US" altLang="zh-CN" sz="700" spc="600" dirty="0">
                    <a:ln w="3175">
                      <a:noFill/>
                    </a:ln>
                    <a:solidFill>
                      <a:schemeClr val="bg1"/>
                    </a:solidFill>
                    <a:ea typeface="阿里巴巴普惠体 R" panose="00020600040101010101" pitchFamily="18" charset="-122"/>
                  </a:rPr>
                  <a:t>PRODUCT SERVICE</a:t>
                </a:r>
              </a:p>
            </p:txBody>
          </p:sp>
        </p:grpSp>
      </p:grpSp>
      <p:grpSp>
        <p:nvGrpSpPr>
          <p:cNvPr id="160" name="组合 159">
            <a:extLst>
              <a:ext uri="{FF2B5EF4-FFF2-40B4-BE49-F238E27FC236}">
                <a16:creationId xmlns:a16="http://schemas.microsoft.com/office/drawing/2014/main" id="{62EC14E4-7312-487E-9CF4-B8B0491CE5A6}"/>
              </a:ext>
            </a:extLst>
          </p:cNvPr>
          <p:cNvGrpSpPr/>
          <p:nvPr/>
        </p:nvGrpSpPr>
        <p:grpSpPr>
          <a:xfrm>
            <a:off x="1961011" y="4001202"/>
            <a:ext cx="3499555" cy="1328249"/>
            <a:chOff x="1904476" y="2157587"/>
            <a:chExt cx="3499555" cy="1328249"/>
          </a:xfrm>
        </p:grpSpPr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CBE0F645-FA5A-40FF-81AF-A41DD48D1D92}"/>
                </a:ext>
              </a:extLst>
            </p:cNvPr>
            <p:cNvSpPr/>
            <p:nvPr/>
          </p:nvSpPr>
          <p:spPr>
            <a:xfrm>
              <a:off x="1904476" y="2157587"/>
              <a:ext cx="1332417" cy="132824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6600" dirty="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</a:p>
          </p:txBody>
        </p:sp>
        <p:grpSp>
          <p:nvGrpSpPr>
            <p:cNvPr id="162" name="组合 161">
              <a:extLst>
                <a:ext uri="{FF2B5EF4-FFF2-40B4-BE49-F238E27FC236}">
                  <a16:creationId xmlns:a16="http://schemas.microsoft.com/office/drawing/2014/main" id="{1A71A303-C394-417D-83BC-FECD59AE8D2B}"/>
                </a:ext>
              </a:extLst>
            </p:cNvPr>
            <p:cNvGrpSpPr/>
            <p:nvPr/>
          </p:nvGrpSpPr>
          <p:grpSpPr>
            <a:xfrm>
              <a:off x="3167521" y="2374246"/>
              <a:ext cx="2236510" cy="894930"/>
              <a:chOff x="3167521" y="2326843"/>
              <a:chExt cx="2236510" cy="894930"/>
            </a:xfrm>
          </p:grpSpPr>
          <p:sp>
            <p:nvSpPr>
              <p:cNvPr id="163" name="矩形 162">
                <a:extLst>
                  <a:ext uri="{FF2B5EF4-FFF2-40B4-BE49-F238E27FC236}">
                    <a16:creationId xmlns:a16="http://schemas.microsoft.com/office/drawing/2014/main" id="{0E68C4EF-DA85-47A3-ACD3-0B58F0E752DD}"/>
                  </a:ext>
                </a:extLst>
              </p:cNvPr>
              <p:cNvSpPr/>
              <p:nvPr/>
            </p:nvSpPr>
            <p:spPr>
              <a:xfrm>
                <a:off x="3167521" y="2326843"/>
                <a:ext cx="2236510" cy="8413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4000" dirty="0">
                    <a:solidFill>
                      <a:schemeClr val="bg1"/>
                    </a:solidFill>
                    <a:latin typeface="+mj-ea"/>
                    <a:ea typeface="+mj-ea"/>
                  </a:rPr>
                  <a:t>市场分析</a:t>
                </a:r>
              </a:p>
            </p:txBody>
          </p:sp>
          <p:sp>
            <p:nvSpPr>
              <p:cNvPr id="164" name="文本框 163">
                <a:extLst>
                  <a:ext uri="{FF2B5EF4-FFF2-40B4-BE49-F238E27FC236}">
                    <a16:creationId xmlns:a16="http://schemas.microsoft.com/office/drawing/2014/main" id="{A2AEEB06-AEF1-445F-B99B-7E6C74F599EC}"/>
                  </a:ext>
                </a:extLst>
              </p:cNvPr>
              <p:cNvSpPr txBox="1"/>
              <p:nvPr/>
            </p:nvSpPr>
            <p:spPr>
              <a:xfrm>
                <a:off x="3267434" y="3114051"/>
                <a:ext cx="2041166" cy="10772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dist"/>
                <a:r>
                  <a:rPr lang="en-US" altLang="zh-CN" sz="700" spc="600" dirty="0">
                    <a:ln w="3175">
                      <a:noFill/>
                    </a:ln>
                    <a:solidFill>
                      <a:schemeClr val="bg1"/>
                    </a:solidFill>
                    <a:ea typeface="阿里巴巴普惠体 R" panose="00020600040101010101" pitchFamily="18" charset="-122"/>
                  </a:rPr>
                  <a:t>MARKET ANALYSIS</a:t>
                </a:r>
              </a:p>
            </p:txBody>
          </p:sp>
        </p:grpSp>
      </p:grpSp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2F9B5488-2D78-4745-9A54-1746A8012605}"/>
              </a:ext>
            </a:extLst>
          </p:cNvPr>
          <p:cNvGrpSpPr/>
          <p:nvPr/>
        </p:nvGrpSpPr>
        <p:grpSpPr>
          <a:xfrm>
            <a:off x="6537455" y="4001202"/>
            <a:ext cx="3499554" cy="1328249"/>
            <a:chOff x="1904476" y="2157587"/>
            <a:chExt cx="3499554" cy="1328249"/>
          </a:xfrm>
        </p:grpSpPr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BCA387C1-1051-4919-AD32-38884CF8B893}"/>
                </a:ext>
              </a:extLst>
            </p:cNvPr>
            <p:cNvSpPr/>
            <p:nvPr/>
          </p:nvSpPr>
          <p:spPr>
            <a:xfrm>
              <a:off x="1904476" y="2157587"/>
              <a:ext cx="1332417" cy="132824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6600" dirty="0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</a:p>
          </p:txBody>
        </p:sp>
        <p:grpSp>
          <p:nvGrpSpPr>
            <p:cNvPr id="167" name="组合 166">
              <a:extLst>
                <a:ext uri="{FF2B5EF4-FFF2-40B4-BE49-F238E27FC236}">
                  <a16:creationId xmlns:a16="http://schemas.microsoft.com/office/drawing/2014/main" id="{2E2F4AEE-A83C-475A-A4BA-2289A2CF3058}"/>
                </a:ext>
              </a:extLst>
            </p:cNvPr>
            <p:cNvGrpSpPr/>
            <p:nvPr/>
          </p:nvGrpSpPr>
          <p:grpSpPr>
            <a:xfrm>
              <a:off x="3167520" y="2374246"/>
              <a:ext cx="2236510" cy="894930"/>
              <a:chOff x="3167520" y="2326843"/>
              <a:chExt cx="2236510" cy="894930"/>
            </a:xfrm>
          </p:grpSpPr>
          <p:sp>
            <p:nvSpPr>
              <p:cNvPr id="168" name="矩形 167">
                <a:extLst>
                  <a:ext uri="{FF2B5EF4-FFF2-40B4-BE49-F238E27FC236}">
                    <a16:creationId xmlns:a16="http://schemas.microsoft.com/office/drawing/2014/main" id="{944C7A40-5E97-4BB6-BC01-DFC1A1CEB3C4}"/>
                  </a:ext>
                </a:extLst>
              </p:cNvPr>
              <p:cNvSpPr/>
              <p:nvPr/>
            </p:nvSpPr>
            <p:spPr>
              <a:xfrm>
                <a:off x="3167520" y="2326843"/>
                <a:ext cx="2236510" cy="8413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4000" dirty="0">
                    <a:solidFill>
                      <a:schemeClr val="bg1"/>
                    </a:solidFill>
                    <a:latin typeface="+mj-ea"/>
                    <a:ea typeface="+mj-ea"/>
                  </a:rPr>
                  <a:t>前景展望</a:t>
                </a:r>
              </a:p>
            </p:txBody>
          </p:sp>
          <p:sp>
            <p:nvSpPr>
              <p:cNvPr id="169" name="文本框 168">
                <a:extLst>
                  <a:ext uri="{FF2B5EF4-FFF2-40B4-BE49-F238E27FC236}">
                    <a16:creationId xmlns:a16="http://schemas.microsoft.com/office/drawing/2014/main" id="{47BAF5B1-4ECF-4464-AADF-AB3BF588C9A0}"/>
                  </a:ext>
                </a:extLst>
              </p:cNvPr>
              <p:cNvSpPr txBox="1"/>
              <p:nvPr/>
            </p:nvSpPr>
            <p:spPr>
              <a:xfrm>
                <a:off x="3342606" y="3114051"/>
                <a:ext cx="1965994" cy="10772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dist"/>
                <a:r>
                  <a:rPr lang="en-US" altLang="zh-CN" sz="700" spc="600" dirty="0">
                    <a:ln w="3175">
                      <a:noFill/>
                    </a:ln>
                    <a:solidFill>
                      <a:schemeClr val="bg1"/>
                    </a:solidFill>
                    <a:ea typeface="阿里巴巴普惠体 R" panose="00020600040101010101" pitchFamily="18" charset="-122"/>
                  </a:rPr>
                  <a:t>PROSPECT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570727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0B6ADFD7-E046-4F9A-AFDE-394ECD8DF273}"/>
              </a:ext>
            </a:extLst>
          </p:cNvPr>
          <p:cNvGrpSpPr/>
          <p:nvPr/>
        </p:nvGrpSpPr>
        <p:grpSpPr>
          <a:xfrm>
            <a:off x="7014676" y="2430965"/>
            <a:ext cx="4950582" cy="1769715"/>
            <a:chOff x="5553865" y="2401570"/>
            <a:chExt cx="6136621" cy="2035276"/>
          </a:xfrm>
        </p:grpSpPr>
        <p:pic>
          <p:nvPicPr>
            <p:cNvPr id="9" name="图片 8" descr="图片包含 游戏机&#10;&#10;描述已自动生成">
              <a:extLst>
                <a:ext uri="{FF2B5EF4-FFF2-40B4-BE49-F238E27FC236}">
                  <a16:creationId xmlns:a16="http://schemas.microsoft.com/office/drawing/2014/main" id="{418F42AF-0309-491F-A473-BB6347BC7B2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30029" y="4354129"/>
              <a:ext cx="3260457" cy="82717"/>
            </a:xfrm>
            <a:prstGeom prst="rect">
              <a:avLst/>
            </a:prstGeom>
          </p:spPr>
        </p:pic>
        <p:pic>
          <p:nvPicPr>
            <p:cNvPr id="10" name="图片 9" descr="图片包含 游戏机&#10;&#10;描述已自动生成">
              <a:extLst>
                <a:ext uri="{FF2B5EF4-FFF2-40B4-BE49-F238E27FC236}">
                  <a16:creationId xmlns:a16="http://schemas.microsoft.com/office/drawing/2014/main" id="{13EF30D5-2D83-4121-9187-A843CB918C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53865" y="2401570"/>
              <a:ext cx="3260457" cy="82717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7C2C484-CB0B-4C50-B6C7-55E5AAE19D28}"/>
              </a:ext>
            </a:extLst>
          </p:cNvPr>
          <p:cNvGrpSpPr/>
          <p:nvPr/>
        </p:nvGrpSpPr>
        <p:grpSpPr>
          <a:xfrm>
            <a:off x="7550753" y="2778026"/>
            <a:ext cx="3271253" cy="1075593"/>
            <a:chOff x="7238519" y="2742731"/>
            <a:chExt cx="3271253" cy="1075593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8FD94112-CF61-4740-B235-1A8B7A4F83FD}"/>
                </a:ext>
              </a:extLst>
            </p:cNvPr>
            <p:cNvSpPr txBox="1"/>
            <p:nvPr/>
          </p:nvSpPr>
          <p:spPr>
            <a:xfrm>
              <a:off x="7249314" y="2742731"/>
              <a:ext cx="3260458" cy="830997"/>
            </a:xfrm>
            <a:prstGeom prst="rect">
              <a:avLst/>
            </a:prstGeom>
            <a:effectLst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400" b="0" i="0" u="none" strike="noStrike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prstClr val="white"/>
                      </a:gs>
                      <a:gs pos="99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18900000" scaled="1"/>
                    <a:tileRect/>
                  </a:gradFill>
                  <a:effectLst/>
                  <a:uLnTx/>
                  <a:uFillTx/>
                  <a:latin typeface="OPPOSans H"/>
                  <a:ea typeface="OPPOSans H"/>
                  <a:cs typeface="阿里巴巴普惠体 Medium" panose="00020600040101010101" pitchFamily="18" charset="-122"/>
                </a:defRPr>
              </a:lvl1pPr>
            </a:lstStyle>
            <a:p>
              <a:pPr algn="dist"/>
              <a:r>
                <a:rPr lang="zh-CN" altLang="en-US" dirty="0">
                  <a:gradFill flip="none" rotWithShape="1">
                    <a:gsLst>
                      <a:gs pos="0">
                        <a:prstClr val="white"/>
                      </a:gs>
                      <a:gs pos="99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13500000" scaled="1"/>
                    <a:tileRect/>
                  </a:gradFill>
                  <a:latin typeface="+mj-ea"/>
                  <a:ea typeface="+mj-ea"/>
                </a:rPr>
                <a:t>企业简介</a:t>
              </a:r>
              <a:endParaRPr lang="en-US" altLang="zh-CN" dirty="0">
                <a:gradFill flip="none" rotWithShape="1">
                  <a:gsLst>
                    <a:gs pos="0">
                      <a:prstClr val="white"/>
                    </a:gs>
                    <a:gs pos="99000">
                      <a:schemeClr val="accent1">
                        <a:lumMod val="60000"/>
                        <a:lumOff val="40000"/>
                      </a:schemeClr>
                    </a:gs>
                  </a:gsLst>
                  <a:lin ang="13500000" scaled="1"/>
                  <a:tileRect/>
                </a:gradFill>
                <a:latin typeface="+mj-ea"/>
                <a:ea typeface="+mj-ea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FA5F1AE6-0AEF-4AD4-AB71-EF02EDB26205}"/>
                </a:ext>
              </a:extLst>
            </p:cNvPr>
            <p:cNvSpPr txBox="1"/>
            <p:nvPr/>
          </p:nvSpPr>
          <p:spPr>
            <a:xfrm>
              <a:off x="7238519" y="3592230"/>
              <a:ext cx="3260457" cy="226094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noAutofit/>
            </a:bodyPr>
            <a:lstStyle/>
            <a:p>
              <a:pPr algn="dist"/>
              <a:r>
                <a:rPr lang="en-US" altLang="zh-CN" sz="1600" dirty="0">
                  <a:solidFill>
                    <a:schemeClr val="bg1"/>
                  </a:solidFill>
                  <a:latin typeface="+mn-ea"/>
                </a:rPr>
                <a:t>COMPANY PROFILE</a:t>
              </a:r>
              <a:endParaRPr lang="en-US" altLang="zh-CN" sz="1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8C220D38-A803-4BB6-B850-51A6858756FA}"/>
              </a:ext>
            </a:extLst>
          </p:cNvPr>
          <p:cNvSpPr txBox="1"/>
          <p:nvPr/>
        </p:nvSpPr>
        <p:spPr>
          <a:xfrm>
            <a:off x="4835331" y="2242604"/>
            <a:ext cx="2521338" cy="2123658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13800" dirty="0">
                <a:ln>
                  <a:gradFill>
                    <a:gsLst>
                      <a:gs pos="6100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</a:rPr>
              <a:t>01</a:t>
            </a:r>
            <a:endParaRPr lang="zh-CN" altLang="en-US" sz="13800" dirty="0">
              <a:ln>
                <a:gradFill>
                  <a:gsLst>
                    <a:gs pos="6100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8696104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2">
            <a:extLst>
              <a:ext uri="{FF2B5EF4-FFF2-40B4-BE49-F238E27FC236}">
                <a16:creationId xmlns:a16="http://schemas.microsoft.com/office/drawing/2014/main" id="{1D403B70-E93F-400F-AC99-FCD0721F59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组织框架</a:t>
            </a:r>
          </a:p>
        </p:txBody>
      </p:sp>
      <p:sp>
        <p:nvSpPr>
          <p:cNvPr id="110" name="矩形: 剪去对角 109">
            <a:extLst>
              <a:ext uri="{FF2B5EF4-FFF2-40B4-BE49-F238E27FC236}">
                <a16:creationId xmlns:a16="http://schemas.microsoft.com/office/drawing/2014/main" id="{DE9F1D6A-97A6-48D2-A2B0-DFE53BCCA838}"/>
              </a:ext>
            </a:extLst>
          </p:cNvPr>
          <p:cNvSpPr/>
          <p:nvPr/>
        </p:nvSpPr>
        <p:spPr>
          <a:xfrm>
            <a:off x="5116842" y="1641842"/>
            <a:ext cx="1915892" cy="480459"/>
          </a:xfrm>
          <a:prstGeom prst="snip2DiagRect">
            <a:avLst>
              <a:gd name="adj1" fmla="val 11218"/>
              <a:gd name="adj2" fmla="val 0"/>
            </a:avLst>
          </a:prstGeom>
          <a:gradFill flip="none" rotWithShape="1">
            <a:gsLst>
              <a:gs pos="43000">
                <a:schemeClr val="accent1">
                  <a:alpha val="20000"/>
                </a:schemeClr>
              </a:gs>
              <a:gs pos="0">
                <a:schemeClr val="accent1">
                  <a:alpha val="0"/>
                </a:schemeClr>
              </a:gs>
              <a:gs pos="100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BBB26511-7EF4-4231-BD30-FE24F50D1C27}"/>
              </a:ext>
            </a:extLst>
          </p:cNvPr>
          <p:cNvGrpSpPr/>
          <p:nvPr/>
        </p:nvGrpSpPr>
        <p:grpSpPr>
          <a:xfrm>
            <a:off x="5165451" y="2082181"/>
            <a:ext cx="404918" cy="20176"/>
            <a:chOff x="6449441" y="3851910"/>
            <a:chExt cx="908162" cy="61520"/>
          </a:xfr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0"/>
            <a:tileRect/>
          </a:gradFill>
        </p:grpSpPr>
        <p:sp>
          <p:nvSpPr>
            <p:cNvPr id="127" name="平行四边形 126">
              <a:extLst>
                <a:ext uri="{FF2B5EF4-FFF2-40B4-BE49-F238E27FC236}">
                  <a16:creationId xmlns:a16="http://schemas.microsoft.com/office/drawing/2014/main" id="{BDAB50EB-6EF8-45B2-8538-DB11CFA70C92}"/>
                </a:ext>
              </a:extLst>
            </p:cNvPr>
            <p:cNvSpPr/>
            <p:nvPr/>
          </p:nvSpPr>
          <p:spPr>
            <a:xfrm>
              <a:off x="64494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8" name="平行四边形 127">
              <a:extLst>
                <a:ext uri="{FF2B5EF4-FFF2-40B4-BE49-F238E27FC236}">
                  <a16:creationId xmlns:a16="http://schemas.microsoft.com/office/drawing/2014/main" id="{5D80F88A-C0B7-478E-90AD-3962A69EBD58}"/>
                </a:ext>
              </a:extLst>
            </p:cNvPr>
            <p:cNvSpPr/>
            <p:nvPr/>
          </p:nvSpPr>
          <p:spPr>
            <a:xfrm>
              <a:off x="65338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9" name="平行四边形 128">
              <a:extLst>
                <a:ext uri="{FF2B5EF4-FFF2-40B4-BE49-F238E27FC236}">
                  <a16:creationId xmlns:a16="http://schemas.microsoft.com/office/drawing/2014/main" id="{56928A60-F284-4B29-9494-73A130C85BA6}"/>
                </a:ext>
              </a:extLst>
            </p:cNvPr>
            <p:cNvSpPr/>
            <p:nvPr/>
          </p:nvSpPr>
          <p:spPr>
            <a:xfrm>
              <a:off x="66182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0" name="平行四边形 129">
              <a:extLst>
                <a:ext uri="{FF2B5EF4-FFF2-40B4-BE49-F238E27FC236}">
                  <a16:creationId xmlns:a16="http://schemas.microsoft.com/office/drawing/2014/main" id="{65D66AD6-2382-44B3-A8A3-8249470CA6C3}"/>
                </a:ext>
              </a:extLst>
            </p:cNvPr>
            <p:cNvSpPr/>
            <p:nvPr/>
          </p:nvSpPr>
          <p:spPr>
            <a:xfrm>
              <a:off x="67026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1" name="平行四边形 130">
              <a:extLst>
                <a:ext uri="{FF2B5EF4-FFF2-40B4-BE49-F238E27FC236}">
                  <a16:creationId xmlns:a16="http://schemas.microsoft.com/office/drawing/2014/main" id="{99C24C3E-6FAB-4DE6-B0A9-DF88406055BA}"/>
                </a:ext>
              </a:extLst>
            </p:cNvPr>
            <p:cNvSpPr/>
            <p:nvPr/>
          </p:nvSpPr>
          <p:spPr>
            <a:xfrm>
              <a:off x="67870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2" name="平行四边形 131">
              <a:extLst>
                <a:ext uri="{FF2B5EF4-FFF2-40B4-BE49-F238E27FC236}">
                  <a16:creationId xmlns:a16="http://schemas.microsoft.com/office/drawing/2014/main" id="{3FDB618A-3E7A-4C7D-A8B4-1C2E3DE41ABF}"/>
                </a:ext>
              </a:extLst>
            </p:cNvPr>
            <p:cNvSpPr/>
            <p:nvPr/>
          </p:nvSpPr>
          <p:spPr>
            <a:xfrm>
              <a:off x="68714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3" name="平行四边形 132">
              <a:extLst>
                <a:ext uri="{FF2B5EF4-FFF2-40B4-BE49-F238E27FC236}">
                  <a16:creationId xmlns:a16="http://schemas.microsoft.com/office/drawing/2014/main" id="{EA35B916-1A78-4DAB-969D-41C3B86F246B}"/>
                </a:ext>
              </a:extLst>
            </p:cNvPr>
            <p:cNvSpPr/>
            <p:nvPr/>
          </p:nvSpPr>
          <p:spPr>
            <a:xfrm>
              <a:off x="69558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4" name="平行四边形 133">
              <a:extLst>
                <a:ext uri="{FF2B5EF4-FFF2-40B4-BE49-F238E27FC236}">
                  <a16:creationId xmlns:a16="http://schemas.microsoft.com/office/drawing/2014/main" id="{11EFE941-FAC5-407E-A6D1-4209434FE552}"/>
                </a:ext>
              </a:extLst>
            </p:cNvPr>
            <p:cNvSpPr/>
            <p:nvPr/>
          </p:nvSpPr>
          <p:spPr>
            <a:xfrm>
              <a:off x="70402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5" name="平行四边形 134">
              <a:extLst>
                <a:ext uri="{FF2B5EF4-FFF2-40B4-BE49-F238E27FC236}">
                  <a16:creationId xmlns:a16="http://schemas.microsoft.com/office/drawing/2014/main" id="{36B84DA2-C232-4C79-982A-BCD31985A481}"/>
                </a:ext>
              </a:extLst>
            </p:cNvPr>
            <p:cNvSpPr/>
            <p:nvPr/>
          </p:nvSpPr>
          <p:spPr>
            <a:xfrm>
              <a:off x="71246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6" name="平行四边形 135">
              <a:extLst>
                <a:ext uri="{FF2B5EF4-FFF2-40B4-BE49-F238E27FC236}">
                  <a16:creationId xmlns:a16="http://schemas.microsoft.com/office/drawing/2014/main" id="{800D91FA-3BCA-4538-A8CE-595F751BB305}"/>
                </a:ext>
              </a:extLst>
            </p:cNvPr>
            <p:cNvSpPr/>
            <p:nvPr/>
          </p:nvSpPr>
          <p:spPr>
            <a:xfrm>
              <a:off x="72090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7" name="平行四边形 136">
              <a:extLst>
                <a:ext uri="{FF2B5EF4-FFF2-40B4-BE49-F238E27FC236}">
                  <a16:creationId xmlns:a16="http://schemas.microsoft.com/office/drawing/2014/main" id="{0B34EC0E-43A4-4F67-9E07-8FB10BEC26A7}"/>
                </a:ext>
              </a:extLst>
            </p:cNvPr>
            <p:cNvSpPr/>
            <p:nvPr/>
          </p:nvSpPr>
          <p:spPr>
            <a:xfrm>
              <a:off x="72934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45F67F53-654C-405B-A77C-57067DD42776}"/>
              </a:ext>
            </a:extLst>
          </p:cNvPr>
          <p:cNvGrpSpPr/>
          <p:nvPr/>
        </p:nvGrpSpPr>
        <p:grpSpPr>
          <a:xfrm>
            <a:off x="6627840" y="1601022"/>
            <a:ext cx="404918" cy="20176"/>
            <a:chOff x="6449441" y="3851910"/>
            <a:chExt cx="908162" cy="61520"/>
          </a:xfr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0"/>
            <a:tileRect/>
          </a:gradFill>
        </p:grpSpPr>
        <p:sp>
          <p:nvSpPr>
            <p:cNvPr id="116" name="平行四边形 115">
              <a:extLst>
                <a:ext uri="{FF2B5EF4-FFF2-40B4-BE49-F238E27FC236}">
                  <a16:creationId xmlns:a16="http://schemas.microsoft.com/office/drawing/2014/main" id="{AE027503-F44A-44FB-8FBA-3D45296E117F}"/>
                </a:ext>
              </a:extLst>
            </p:cNvPr>
            <p:cNvSpPr/>
            <p:nvPr/>
          </p:nvSpPr>
          <p:spPr>
            <a:xfrm>
              <a:off x="64494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7" name="平行四边形 116">
              <a:extLst>
                <a:ext uri="{FF2B5EF4-FFF2-40B4-BE49-F238E27FC236}">
                  <a16:creationId xmlns:a16="http://schemas.microsoft.com/office/drawing/2014/main" id="{7DA9A098-0ED0-4DE7-AA43-84325E76F91B}"/>
                </a:ext>
              </a:extLst>
            </p:cNvPr>
            <p:cNvSpPr/>
            <p:nvPr/>
          </p:nvSpPr>
          <p:spPr>
            <a:xfrm>
              <a:off x="65338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8" name="平行四边形 117">
              <a:extLst>
                <a:ext uri="{FF2B5EF4-FFF2-40B4-BE49-F238E27FC236}">
                  <a16:creationId xmlns:a16="http://schemas.microsoft.com/office/drawing/2014/main" id="{5CBE9087-9078-4670-A749-D4B49BCC3073}"/>
                </a:ext>
              </a:extLst>
            </p:cNvPr>
            <p:cNvSpPr/>
            <p:nvPr/>
          </p:nvSpPr>
          <p:spPr>
            <a:xfrm>
              <a:off x="66182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9" name="平行四边形 118">
              <a:extLst>
                <a:ext uri="{FF2B5EF4-FFF2-40B4-BE49-F238E27FC236}">
                  <a16:creationId xmlns:a16="http://schemas.microsoft.com/office/drawing/2014/main" id="{A082C884-52F7-49B7-9921-5BD08B84F38C}"/>
                </a:ext>
              </a:extLst>
            </p:cNvPr>
            <p:cNvSpPr/>
            <p:nvPr/>
          </p:nvSpPr>
          <p:spPr>
            <a:xfrm>
              <a:off x="67026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0" name="平行四边形 119">
              <a:extLst>
                <a:ext uri="{FF2B5EF4-FFF2-40B4-BE49-F238E27FC236}">
                  <a16:creationId xmlns:a16="http://schemas.microsoft.com/office/drawing/2014/main" id="{BB672F30-D7A4-429B-8D85-F107F9C3F2B2}"/>
                </a:ext>
              </a:extLst>
            </p:cNvPr>
            <p:cNvSpPr/>
            <p:nvPr/>
          </p:nvSpPr>
          <p:spPr>
            <a:xfrm>
              <a:off x="67870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1" name="平行四边形 120">
              <a:extLst>
                <a:ext uri="{FF2B5EF4-FFF2-40B4-BE49-F238E27FC236}">
                  <a16:creationId xmlns:a16="http://schemas.microsoft.com/office/drawing/2014/main" id="{BA140918-3B2D-4B7A-9444-57F0D55048AD}"/>
                </a:ext>
              </a:extLst>
            </p:cNvPr>
            <p:cNvSpPr/>
            <p:nvPr/>
          </p:nvSpPr>
          <p:spPr>
            <a:xfrm>
              <a:off x="68714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2" name="平行四边形 121">
              <a:extLst>
                <a:ext uri="{FF2B5EF4-FFF2-40B4-BE49-F238E27FC236}">
                  <a16:creationId xmlns:a16="http://schemas.microsoft.com/office/drawing/2014/main" id="{DEA4FCBB-05C4-4F05-A2B0-4C39E5BBC7DF}"/>
                </a:ext>
              </a:extLst>
            </p:cNvPr>
            <p:cNvSpPr/>
            <p:nvPr/>
          </p:nvSpPr>
          <p:spPr>
            <a:xfrm>
              <a:off x="69558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3" name="平行四边形 122">
              <a:extLst>
                <a:ext uri="{FF2B5EF4-FFF2-40B4-BE49-F238E27FC236}">
                  <a16:creationId xmlns:a16="http://schemas.microsoft.com/office/drawing/2014/main" id="{BAC117EA-D45C-46E8-A0E9-E8FFAF09DA7C}"/>
                </a:ext>
              </a:extLst>
            </p:cNvPr>
            <p:cNvSpPr/>
            <p:nvPr/>
          </p:nvSpPr>
          <p:spPr>
            <a:xfrm>
              <a:off x="70402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4" name="平行四边形 123">
              <a:extLst>
                <a:ext uri="{FF2B5EF4-FFF2-40B4-BE49-F238E27FC236}">
                  <a16:creationId xmlns:a16="http://schemas.microsoft.com/office/drawing/2014/main" id="{B60C6F90-67EA-4CAE-88A5-2E80AE56C372}"/>
                </a:ext>
              </a:extLst>
            </p:cNvPr>
            <p:cNvSpPr/>
            <p:nvPr/>
          </p:nvSpPr>
          <p:spPr>
            <a:xfrm>
              <a:off x="71246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5" name="平行四边形 124">
              <a:extLst>
                <a:ext uri="{FF2B5EF4-FFF2-40B4-BE49-F238E27FC236}">
                  <a16:creationId xmlns:a16="http://schemas.microsoft.com/office/drawing/2014/main" id="{368ECF3D-DEDA-44F4-9616-FC92FFB57893}"/>
                </a:ext>
              </a:extLst>
            </p:cNvPr>
            <p:cNvSpPr/>
            <p:nvPr/>
          </p:nvSpPr>
          <p:spPr>
            <a:xfrm>
              <a:off x="72090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6" name="平行四边形 125">
              <a:extLst>
                <a:ext uri="{FF2B5EF4-FFF2-40B4-BE49-F238E27FC236}">
                  <a16:creationId xmlns:a16="http://schemas.microsoft.com/office/drawing/2014/main" id="{D1D5162F-C7BD-4E0B-ACD9-0B5025001720}"/>
                </a:ext>
              </a:extLst>
            </p:cNvPr>
            <p:cNvSpPr/>
            <p:nvPr/>
          </p:nvSpPr>
          <p:spPr>
            <a:xfrm>
              <a:off x="72934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13" name="文本框 4">
            <a:extLst>
              <a:ext uri="{FF2B5EF4-FFF2-40B4-BE49-F238E27FC236}">
                <a16:creationId xmlns:a16="http://schemas.microsoft.com/office/drawing/2014/main" id="{3CE81EEC-CE18-422F-AF12-1C25229B1EB9}"/>
              </a:ext>
            </a:extLst>
          </p:cNvPr>
          <p:cNvSpPr txBox="1"/>
          <p:nvPr/>
        </p:nvSpPr>
        <p:spPr>
          <a:xfrm>
            <a:off x="5205130" y="1653120"/>
            <a:ext cx="17760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总经办</a:t>
            </a:r>
          </a:p>
        </p:txBody>
      </p:sp>
      <p:sp>
        <p:nvSpPr>
          <p:cNvPr id="114" name="任意多边形: 形状 113">
            <a:extLst>
              <a:ext uri="{FF2B5EF4-FFF2-40B4-BE49-F238E27FC236}">
                <a16:creationId xmlns:a16="http://schemas.microsoft.com/office/drawing/2014/main" id="{2F0EBA81-E8FA-4C8E-8C02-68DEBEEC54D9}"/>
              </a:ext>
            </a:extLst>
          </p:cNvPr>
          <p:cNvSpPr/>
          <p:nvPr/>
        </p:nvSpPr>
        <p:spPr>
          <a:xfrm>
            <a:off x="5104958" y="1618427"/>
            <a:ext cx="621506" cy="52388"/>
          </a:xfrm>
          <a:custGeom>
            <a:avLst/>
            <a:gdLst>
              <a:gd name="connsiteX0" fmla="*/ 0 w 621506"/>
              <a:gd name="connsiteY0" fmla="*/ 52388 h 52388"/>
              <a:gd name="connsiteX1" fmla="*/ 59531 w 621506"/>
              <a:gd name="connsiteY1" fmla="*/ 0 h 52388"/>
              <a:gd name="connsiteX2" fmla="*/ 621506 w 621506"/>
              <a:gd name="connsiteY2" fmla="*/ 0 h 52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1506" h="52388">
                <a:moveTo>
                  <a:pt x="0" y="52388"/>
                </a:moveTo>
                <a:lnTo>
                  <a:pt x="59531" y="0"/>
                </a:lnTo>
                <a:lnTo>
                  <a:pt x="621506" y="0"/>
                </a:lnTo>
              </a:path>
            </a:pathLst>
          </a:custGeom>
          <a:noFill/>
          <a:ln w="63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5" name="任意多边形: 形状 114">
            <a:extLst>
              <a:ext uri="{FF2B5EF4-FFF2-40B4-BE49-F238E27FC236}">
                <a16:creationId xmlns:a16="http://schemas.microsoft.com/office/drawing/2014/main" id="{1F18618F-7229-4AFB-B044-F84C88FC5976}"/>
              </a:ext>
            </a:extLst>
          </p:cNvPr>
          <p:cNvSpPr/>
          <p:nvPr/>
        </p:nvSpPr>
        <p:spPr>
          <a:xfrm>
            <a:off x="6438456" y="2075629"/>
            <a:ext cx="619125" cy="69056"/>
          </a:xfrm>
          <a:custGeom>
            <a:avLst/>
            <a:gdLst>
              <a:gd name="connsiteX0" fmla="*/ 619125 w 619125"/>
              <a:gd name="connsiteY0" fmla="*/ 0 h 69056"/>
              <a:gd name="connsiteX1" fmla="*/ 550068 w 619125"/>
              <a:gd name="connsiteY1" fmla="*/ 69056 h 69056"/>
              <a:gd name="connsiteX2" fmla="*/ 0 w 619125"/>
              <a:gd name="connsiteY2" fmla="*/ 69056 h 69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9125" h="69056">
                <a:moveTo>
                  <a:pt x="619125" y="0"/>
                </a:moveTo>
                <a:lnTo>
                  <a:pt x="550068" y="69056"/>
                </a:lnTo>
                <a:lnTo>
                  <a:pt x="0" y="69056"/>
                </a:lnTo>
              </a:path>
            </a:pathLst>
          </a:custGeom>
          <a:noFill/>
          <a:ln w="63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8" name="图形 1">
            <a:extLst>
              <a:ext uri="{FF2B5EF4-FFF2-40B4-BE49-F238E27FC236}">
                <a16:creationId xmlns:a16="http://schemas.microsoft.com/office/drawing/2014/main" id="{BFEE8B95-5C9B-4022-B476-CB9ABFAD64D8}"/>
              </a:ext>
            </a:extLst>
          </p:cNvPr>
          <p:cNvSpPr/>
          <p:nvPr/>
        </p:nvSpPr>
        <p:spPr>
          <a:xfrm rot="16200000">
            <a:off x="5773738" y="2404797"/>
            <a:ext cx="644525" cy="679982"/>
          </a:xfrm>
          <a:custGeom>
            <a:avLst/>
            <a:gdLst>
              <a:gd name="connsiteX0" fmla="*/ 12193488 w 12193488"/>
              <a:gd name="connsiteY0" fmla="*/ 2555188 h 5109631"/>
              <a:gd name="connsiteX1" fmla="*/ 12173403 w 12193488"/>
              <a:gd name="connsiteY1" fmla="*/ 2569321 h 5109631"/>
              <a:gd name="connsiteX2" fmla="*/ 10445398 w 12193488"/>
              <a:gd name="connsiteY2" fmla="*/ 3791497 h 5109631"/>
              <a:gd name="connsiteX3" fmla="*/ 10445398 w 12193488"/>
              <a:gd name="connsiteY3" fmla="*/ 3077383 h 5109631"/>
              <a:gd name="connsiteX4" fmla="*/ 0 w 12193488"/>
              <a:gd name="connsiteY4" fmla="*/ 5109632 h 5109631"/>
              <a:gd name="connsiteX5" fmla="*/ 0 w 12193488"/>
              <a:gd name="connsiteY5" fmla="*/ 0 h 5109631"/>
              <a:gd name="connsiteX6" fmla="*/ 10445398 w 12193488"/>
              <a:gd name="connsiteY6" fmla="*/ 2032248 h 5109631"/>
              <a:gd name="connsiteX7" fmla="*/ 10445398 w 12193488"/>
              <a:gd name="connsiteY7" fmla="*/ 1318135 h 5109631"/>
              <a:gd name="connsiteX8" fmla="*/ 12173403 w 12193488"/>
              <a:gd name="connsiteY8" fmla="*/ 2540310 h 5109631"/>
              <a:gd name="connsiteX9" fmla="*/ 12193488 w 12193488"/>
              <a:gd name="connsiteY9" fmla="*/ 2555188 h 5109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3488" h="5109631">
                <a:moveTo>
                  <a:pt x="12193488" y="2555188"/>
                </a:moveTo>
                <a:lnTo>
                  <a:pt x="12173403" y="2569321"/>
                </a:lnTo>
                <a:lnTo>
                  <a:pt x="10445398" y="3791497"/>
                </a:lnTo>
                <a:lnTo>
                  <a:pt x="10445398" y="3077383"/>
                </a:lnTo>
                <a:cubicBezTo>
                  <a:pt x="10445398" y="3077383"/>
                  <a:pt x="2885465" y="2061259"/>
                  <a:pt x="0" y="5109632"/>
                </a:cubicBezTo>
                <a:lnTo>
                  <a:pt x="0" y="0"/>
                </a:lnTo>
                <a:cubicBezTo>
                  <a:pt x="2885465" y="3049116"/>
                  <a:pt x="10445398" y="2032248"/>
                  <a:pt x="10445398" y="2032248"/>
                </a:cubicBezTo>
                <a:lnTo>
                  <a:pt x="10445398" y="1318135"/>
                </a:lnTo>
                <a:lnTo>
                  <a:pt x="12173403" y="2540310"/>
                </a:lnTo>
                <a:lnTo>
                  <a:pt x="12193488" y="2555188"/>
                </a:lnTo>
                <a:close/>
              </a:path>
            </a:pathLst>
          </a:custGeom>
          <a:gradFill>
            <a:gsLst>
              <a:gs pos="0">
                <a:schemeClr val="accent3">
                  <a:alpha val="29000"/>
                </a:schemeClr>
              </a:gs>
              <a:gs pos="90000">
                <a:schemeClr val="accent3">
                  <a:alpha val="0"/>
                </a:schemeClr>
              </a:gs>
            </a:gsLst>
            <a:lin ang="10800000" scaled="0"/>
          </a:gradFill>
          <a:ln w="8394" cap="flat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10800000" scaled="0"/>
            </a:gra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9" name="梯形 138">
            <a:extLst>
              <a:ext uri="{FF2B5EF4-FFF2-40B4-BE49-F238E27FC236}">
                <a16:creationId xmlns:a16="http://schemas.microsoft.com/office/drawing/2014/main" id="{DAEDD6E2-4E8F-4A02-892C-122D33C461A2}"/>
              </a:ext>
            </a:extLst>
          </p:cNvPr>
          <p:cNvSpPr/>
          <p:nvPr/>
        </p:nvSpPr>
        <p:spPr>
          <a:xfrm>
            <a:off x="1452751" y="3282950"/>
            <a:ext cx="1950716" cy="107950"/>
          </a:xfrm>
          <a:prstGeom prst="trapezoid">
            <a:avLst>
              <a:gd name="adj" fmla="val 129182"/>
            </a:avLst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17000"/>
                </a:schemeClr>
              </a:gs>
            </a:gsLst>
            <a:lin ang="5400000" scaled="1"/>
          </a:gradFill>
          <a:ln w="12700" cap="rnd">
            <a:gradFill>
              <a:gsLst>
                <a:gs pos="8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0" name="文本框 139">
            <a:extLst>
              <a:ext uri="{FF2B5EF4-FFF2-40B4-BE49-F238E27FC236}">
                <a16:creationId xmlns:a16="http://schemas.microsoft.com/office/drawing/2014/main" id="{7BEFB695-DEA2-4106-B991-38C272D7519B}"/>
              </a:ext>
            </a:extLst>
          </p:cNvPr>
          <p:cNvSpPr txBox="1"/>
          <p:nvPr/>
        </p:nvSpPr>
        <p:spPr>
          <a:xfrm>
            <a:off x="1540063" y="3029003"/>
            <a:ext cx="17760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>
                <a:gradFill flip="none" rotWithShape="1">
                  <a:gsLst>
                    <a:gs pos="0">
                      <a:srgbClr val="2190FD"/>
                    </a:gs>
                    <a:gs pos="73000">
                      <a:schemeClr val="accent3"/>
                    </a:gs>
                  </a:gsLst>
                  <a:lin ang="27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销售部</a:t>
            </a:r>
          </a:p>
        </p:txBody>
      </p:sp>
      <p:sp>
        <p:nvSpPr>
          <p:cNvPr id="141" name="文本框 140">
            <a:extLst>
              <a:ext uri="{FF2B5EF4-FFF2-40B4-BE49-F238E27FC236}">
                <a16:creationId xmlns:a16="http://schemas.microsoft.com/office/drawing/2014/main" id="{90577BC4-C237-4E0F-93BC-88EF74D6C0FB}"/>
              </a:ext>
            </a:extLst>
          </p:cNvPr>
          <p:cNvSpPr txBox="1"/>
          <p:nvPr/>
        </p:nvSpPr>
        <p:spPr>
          <a:xfrm>
            <a:off x="3985324" y="3029003"/>
            <a:ext cx="17760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>
                <a:gradFill flip="none" rotWithShape="1">
                  <a:gsLst>
                    <a:gs pos="0">
                      <a:srgbClr val="2190FD"/>
                    </a:gs>
                    <a:gs pos="73000">
                      <a:schemeClr val="accent3"/>
                    </a:gs>
                  </a:gsLst>
                  <a:lin ang="27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企划部</a:t>
            </a: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BEA4BB11-03F2-4C45-950E-300554A24CF4}"/>
              </a:ext>
            </a:extLst>
          </p:cNvPr>
          <p:cNvSpPr txBox="1"/>
          <p:nvPr/>
        </p:nvSpPr>
        <p:spPr>
          <a:xfrm>
            <a:off x="6430585" y="3029003"/>
            <a:ext cx="17760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>
                <a:gradFill flip="none" rotWithShape="1">
                  <a:gsLst>
                    <a:gs pos="0">
                      <a:srgbClr val="2190FD"/>
                    </a:gs>
                    <a:gs pos="73000">
                      <a:schemeClr val="accent3"/>
                    </a:gs>
                  </a:gsLst>
                  <a:lin ang="27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技术部</a:t>
            </a: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7B456848-DF76-4A35-910E-B47C47F09CC9}"/>
              </a:ext>
            </a:extLst>
          </p:cNvPr>
          <p:cNvSpPr txBox="1"/>
          <p:nvPr/>
        </p:nvSpPr>
        <p:spPr>
          <a:xfrm>
            <a:off x="8881497" y="3029003"/>
            <a:ext cx="17760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>
                <a:gradFill flip="none" rotWithShape="1">
                  <a:gsLst>
                    <a:gs pos="0">
                      <a:srgbClr val="2190FD"/>
                    </a:gs>
                    <a:gs pos="73000">
                      <a:schemeClr val="accent3"/>
                    </a:gs>
                  </a:gsLst>
                  <a:lin ang="27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后勤部</a:t>
            </a:r>
          </a:p>
        </p:txBody>
      </p:sp>
      <p:sp>
        <p:nvSpPr>
          <p:cNvPr id="144" name="梯形 143">
            <a:extLst>
              <a:ext uri="{FF2B5EF4-FFF2-40B4-BE49-F238E27FC236}">
                <a16:creationId xmlns:a16="http://schemas.microsoft.com/office/drawing/2014/main" id="{98D0DC99-24A1-4260-9A6C-7DF802E3F8A0}"/>
              </a:ext>
            </a:extLst>
          </p:cNvPr>
          <p:cNvSpPr/>
          <p:nvPr/>
        </p:nvSpPr>
        <p:spPr>
          <a:xfrm>
            <a:off x="3898011" y="3282950"/>
            <a:ext cx="1950716" cy="107950"/>
          </a:xfrm>
          <a:prstGeom prst="trapezoid">
            <a:avLst>
              <a:gd name="adj" fmla="val 129182"/>
            </a:avLst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17000"/>
                </a:schemeClr>
              </a:gs>
            </a:gsLst>
            <a:lin ang="5400000" scaled="1"/>
          </a:gradFill>
          <a:ln w="12700" cap="rnd">
            <a:gradFill>
              <a:gsLst>
                <a:gs pos="8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5" name="梯形 144">
            <a:extLst>
              <a:ext uri="{FF2B5EF4-FFF2-40B4-BE49-F238E27FC236}">
                <a16:creationId xmlns:a16="http://schemas.microsoft.com/office/drawing/2014/main" id="{8953BE0C-2CDB-49F8-9EB6-0E73504175E8}"/>
              </a:ext>
            </a:extLst>
          </p:cNvPr>
          <p:cNvSpPr/>
          <p:nvPr/>
        </p:nvSpPr>
        <p:spPr>
          <a:xfrm>
            <a:off x="6343272" y="3282950"/>
            <a:ext cx="1950716" cy="107950"/>
          </a:xfrm>
          <a:prstGeom prst="trapezoid">
            <a:avLst>
              <a:gd name="adj" fmla="val 129182"/>
            </a:avLst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17000"/>
                </a:schemeClr>
              </a:gs>
            </a:gsLst>
            <a:lin ang="5400000" scaled="1"/>
          </a:gradFill>
          <a:ln w="12700" cap="rnd">
            <a:gradFill>
              <a:gsLst>
                <a:gs pos="8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6" name="梯形 145">
            <a:extLst>
              <a:ext uri="{FF2B5EF4-FFF2-40B4-BE49-F238E27FC236}">
                <a16:creationId xmlns:a16="http://schemas.microsoft.com/office/drawing/2014/main" id="{85D0460D-9986-4CCD-A7C4-361F61587097}"/>
              </a:ext>
            </a:extLst>
          </p:cNvPr>
          <p:cNvSpPr/>
          <p:nvPr/>
        </p:nvSpPr>
        <p:spPr>
          <a:xfrm>
            <a:off x="8794184" y="3282950"/>
            <a:ext cx="1950716" cy="107950"/>
          </a:xfrm>
          <a:prstGeom prst="trapezoid">
            <a:avLst>
              <a:gd name="adj" fmla="val 129182"/>
            </a:avLst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17000"/>
                </a:schemeClr>
              </a:gs>
            </a:gsLst>
            <a:lin ang="5400000" scaled="1"/>
          </a:gradFill>
          <a:ln w="12700" cap="rnd">
            <a:gradFill>
              <a:gsLst>
                <a:gs pos="8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7" name="图形 1">
            <a:extLst>
              <a:ext uri="{FF2B5EF4-FFF2-40B4-BE49-F238E27FC236}">
                <a16:creationId xmlns:a16="http://schemas.microsoft.com/office/drawing/2014/main" id="{398FA7D0-C3C2-4D83-80D7-9E74439A13DF}"/>
              </a:ext>
            </a:extLst>
          </p:cNvPr>
          <p:cNvSpPr/>
          <p:nvPr/>
        </p:nvSpPr>
        <p:spPr>
          <a:xfrm rot="16200000">
            <a:off x="2102009" y="3501958"/>
            <a:ext cx="652201" cy="688080"/>
          </a:xfrm>
          <a:custGeom>
            <a:avLst/>
            <a:gdLst>
              <a:gd name="connsiteX0" fmla="*/ 12193488 w 12193488"/>
              <a:gd name="connsiteY0" fmla="*/ 2555188 h 5109631"/>
              <a:gd name="connsiteX1" fmla="*/ 12173403 w 12193488"/>
              <a:gd name="connsiteY1" fmla="*/ 2569321 h 5109631"/>
              <a:gd name="connsiteX2" fmla="*/ 10445398 w 12193488"/>
              <a:gd name="connsiteY2" fmla="*/ 3791497 h 5109631"/>
              <a:gd name="connsiteX3" fmla="*/ 10445398 w 12193488"/>
              <a:gd name="connsiteY3" fmla="*/ 3077383 h 5109631"/>
              <a:gd name="connsiteX4" fmla="*/ 0 w 12193488"/>
              <a:gd name="connsiteY4" fmla="*/ 5109632 h 5109631"/>
              <a:gd name="connsiteX5" fmla="*/ 0 w 12193488"/>
              <a:gd name="connsiteY5" fmla="*/ 0 h 5109631"/>
              <a:gd name="connsiteX6" fmla="*/ 10445398 w 12193488"/>
              <a:gd name="connsiteY6" fmla="*/ 2032248 h 5109631"/>
              <a:gd name="connsiteX7" fmla="*/ 10445398 w 12193488"/>
              <a:gd name="connsiteY7" fmla="*/ 1318135 h 5109631"/>
              <a:gd name="connsiteX8" fmla="*/ 12173403 w 12193488"/>
              <a:gd name="connsiteY8" fmla="*/ 2540310 h 5109631"/>
              <a:gd name="connsiteX9" fmla="*/ 12193488 w 12193488"/>
              <a:gd name="connsiteY9" fmla="*/ 2555188 h 5109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3488" h="5109631">
                <a:moveTo>
                  <a:pt x="12193488" y="2555188"/>
                </a:moveTo>
                <a:lnTo>
                  <a:pt x="12173403" y="2569321"/>
                </a:lnTo>
                <a:lnTo>
                  <a:pt x="10445398" y="3791497"/>
                </a:lnTo>
                <a:lnTo>
                  <a:pt x="10445398" y="3077383"/>
                </a:lnTo>
                <a:cubicBezTo>
                  <a:pt x="10445398" y="3077383"/>
                  <a:pt x="2885465" y="2061259"/>
                  <a:pt x="0" y="5109632"/>
                </a:cubicBezTo>
                <a:lnTo>
                  <a:pt x="0" y="0"/>
                </a:lnTo>
                <a:cubicBezTo>
                  <a:pt x="2885465" y="3049116"/>
                  <a:pt x="10445398" y="2032248"/>
                  <a:pt x="10445398" y="2032248"/>
                </a:cubicBezTo>
                <a:lnTo>
                  <a:pt x="10445398" y="1318135"/>
                </a:lnTo>
                <a:lnTo>
                  <a:pt x="12173403" y="2540310"/>
                </a:lnTo>
                <a:lnTo>
                  <a:pt x="12193488" y="2555188"/>
                </a:lnTo>
                <a:close/>
              </a:path>
            </a:pathLst>
          </a:custGeom>
          <a:gradFill>
            <a:gsLst>
              <a:gs pos="0">
                <a:schemeClr val="accent3">
                  <a:alpha val="29000"/>
                </a:schemeClr>
              </a:gs>
              <a:gs pos="90000">
                <a:schemeClr val="accent3">
                  <a:alpha val="0"/>
                </a:schemeClr>
              </a:gs>
            </a:gsLst>
            <a:lin ang="10800000" scaled="0"/>
          </a:gradFill>
          <a:ln w="8394" cap="flat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10800000" scaled="0"/>
            </a:gra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DDD22D8C-9321-4E37-96E8-6304FEC47EF8}"/>
              </a:ext>
            </a:extLst>
          </p:cNvPr>
          <p:cNvSpPr/>
          <p:nvPr/>
        </p:nvSpPr>
        <p:spPr>
          <a:xfrm>
            <a:off x="1799535" y="4162365"/>
            <a:ext cx="417512" cy="1314510"/>
          </a:xfrm>
          <a:prstGeom prst="rect">
            <a:avLst/>
          </a:prstGeom>
          <a:gradFill flip="none" rotWithShape="1">
            <a:gsLst>
              <a:gs pos="43000">
                <a:schemeClr val="accent3">
                  <a:alpha val="20000"/>
                </a:schemeClr>
              </a:gs>
              <a:gs pos="0">
                <a:schemeClr val="accent3">
                  <a:alpha val="0"/>
                </a:schemeClr>
              </a:gs>
              <a:gs pos="100000">
                <a:schemeClr val="accent3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434C7622-37D2-45D6-B0D0-D96A64AC8D18}"/>
              </a:ext>
            </a:extLst>
          </p:cNvPr>
          <p:cNvSpPr/>
          <p:nvPr/>
        </p:nvSpPr>
        <p:spPr>
          <a:xfrm>
            <a:off x="2639169" y="4162365"/>
            <a:ext cx="417512" cy="1314510"/>
          </a:xfrm>
          <a:prstGeom prst="rect">
            <a:avLst/>
          </a:prstGeom>
          <a:gradFill flip="none" rotWithShape="1">
            <a:gsLst>
              <a:gs pos="43000">
                <a:schemeClr val="accent3">
                  <a:alpha val="20000"/>
                </a:schemeClr>
              </a:gs>
              <a:gs pos="0">
                <a:schemeClr val="accent3">
                  <a:alpha val="0"/>
                </a:schemeClr>
              </a:gs>
              <a:gs pos="100000">
                <a:schemeClr val="accent3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8EFFD132-F29F-4160-8EB7-22EA0C21643F}"/>
              </a:ext>
            </a:extLst>
          </p:cNvPr>
          <p:cNvSpPr/>
          <p:nvPr/>
        </p:nvSpPr>
        <p:spPr>
          <a:xfrm>
            <a:off x="4240763" y="4162365"/>
            <a:ext cx="417512" cy="1314510"/>
          </a:xfrm>
          <a:prstGeom prst="rect">
            <a:avLst/>
          </a:prstGeom>
          <a:gradFill flip="none" rotWithShape="1">
            <a:gsLst>
              <a:gs pos="43000">
                <a:schemeClr val="accent3">
                  <a:alpha val="20000"/>
                </a:schemeClr>
              </a:gs>
              <a:gs pos="0">
                <a:schemeClr val="accent3">
                  <a:alpha val="0"/>
                </a:schemeClr>
              </a:gs>
              <a:gs pos="100000">
                <a:schemeClr val="accent3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D2E7BD55-D1A5-4DB7-AE52-86FA39579503}"/>
              </a:ext>
            </a:extLst>
          </p:cNvPr>
          <p:cNvSpPr/>
          <p:nvPr/>
        </p:nvSpPr>
        <p:spPr>
          <a:xfrm>
            <a:off x="5080397" y="4162365"/>
            <a:ext cx="417512" cy="1314510"/>
          </a:xfrm>
          <a:prstGeom prst="rect">
            <a:avLst/>
          </a:prstGeom>
          <a:gradFill flip="none" rotWithShape="1">
            <a:gsLst>
              <a:gs pos="43000">
                <a:schemeClr val="accent3">
                  <a:alpha val="20000"/>
                </a:schemeClr>
              </a:gs>
              <a:gs pos="0">
                <a:schemeClr val="accent3">
                  <a:alpha val="0"/>
                </a:schemeClr>
              </a:gs>
              <a:gs pos="100000">
                <a:schemeClr val="accent3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807F5195-BC55-41A2-B3A4-8604762049F8}"/>
              </a:ext>
            </a:extLst>
          </p:cNvPr>
          <p:cNvSpPr/>
          <p:nvPr/>
        </p:nvSpPr>
        <p:spPr>
          <a:xfrm>
            <a:off x="6690057" y="4162365"/>
            <a:ext cx="417512" cy="1314510"/>
          </a:xfrm>
          <a:prstGeom prst="rect">
            <a:avLst/>
          </a:prstGeom>
          <a:gradFill flip="none" rotWithShape="1">
            <a:gsLst>
              <a:gs pos="43000">
                <a:schemeClr val="accent3">
                  <a:alpha val="20000"/>
                </a:schemeClr>
              </a:gs>
              <a:gs pos="0">
                <a:schemeClr val="accent3">
                  <a:alpha val="0"/>
                </a:schemeClr>
              </a:gs>
              <a:gs pos="100000">
                <a:schemeClr val="accent3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4548A6F6-FD24-4E36-B739-F2946EFCF859}"/>
              </a:ext>
            </a:extLst>
          </p:cNvPr>
          <p:cNvSpPr/>
          <p:nvPr/>
        </p:nvSpPr>
        <p:spPr>
          <a:xfrm>
            <a:off x="7529691" y="4162365"/>
            <a:ext cx="417512" cy="1314510"/>
          </a:xfrm>
          <a:prstGeom prst="rect">
            <a:avLst/>
          </a:prstGeom>
          <a:gradFill flip="none" rotWithShape="1">
            <a:gsLst>
              <a:gs pos="43000">
                <a:schemeClr val="accent3">
                  <a:alpha val="20000"/>
                </a:schemeClr>
              </a:gs>
              <a:gs pos="0">
                <a:schemeClr val="accent3">
                  <a:alpha val="0"/>
                </a:schemeClr>
              </a:gs>
              <a:gs pos="100000">
                <a:schemeClr val="accent3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FABD6DCD-AD9E-4EFF-A370-409683EAB107}"/>
              </a:ext>
            </a:extLst>
          </p:cNvPr>
          <p:cNvSpPr txBox="1"/>
          <p:nvPr/>
        </p:nvSpPr>
        <p:spPr>
          <a:xfrm>
            <a:off x="1780834" y="4253150"/>
            <a:ext cx="4549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>
                <a:gradFill flip="none" rotWithShape="1">
                  <a:gsLst>
                    <a:gs pos="0">
                      <a:srgbClr val="2190FD"/>
                    </a:gs>
                    <a:gs pos="73000">
                      <a:schemeClr val="accent3"/>
                    </a:gs>
                  </a:gsLst>
                  <a:lin ang="27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  <a:ea typeface="+mn-ea"/>
              </a:rPr>
              <a:t>国内销售</a:t>
            </a: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id="{676BAE43-953D-4998-96BB-7309C518A41A}"/>
              </a:ext>
            </a:extLst>
          </p:cNvPr>
          <p:cNvSpPr txBox="1"/>
          <p:nvPr/>
        </p:nvSpPr>
        <p:spPr>
          <a:xfrm>
            <a:off x="2620468" y="4253150"/>
            <a:ext cx="4549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>
                <a:gradFill flip="none" rotWithShape="1">
                  <a:gsLst>
                    <a:gs pos="0">
                      <a:srgbClr val="2190FD"/>
                    </a:gs>
                    <a:gs pos="73000">
                      <a:schemeClr val="accent3"/>
                    </a:gs>
                  </a:gsLst>
                  <a:lin ang="27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  <a:ea typeface="+mn-ea"/>
              </a:rPr>
              <a:t>国外销售</a:t>
            </a: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1B81023B-5281-499C-A417-79C252FFB790}"/>
              </a:ext>
            </a:extLst>
          </p:cNvPr>
          <p:cNvSpPr txBox="1"/>
          <p:nvPr/>
        </p:nvSpPr>
        <p:spPr>
          <a:xfrm>
            <a:off x="4215311" y="4253149"/>
            <a:ext cx="461665" cy="12003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algn="dist">
              <a:defRPr sz="2800">
                <a:gradFill flip="none" rotWithShape="1">
                  <a:gsLst>
                    <a:gs pos="0">
                      <a:srgbClr val="2190FD"/>
                    </a:gs>
                    <a:gs pos="73000">
                      <a:schemeClr val="accent3"/>
                    </a:gs>
                  </a:gsLst>
                  <a:lin ang="27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r>
              <a:rPr lang="zh-CN" altLang="en-US" sz="1800" dirty="0">
                <a:solidFill>
                  <a:schemeClr val="bg1"/>
                </a:solidFill>
                <a:latin typeface="+mn-ea"/>
                <a:ea typeface="+mn-ea"/>
              </a:rPr>
              <a:t>运营部</a:t>
            </a: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AD608FAA-DC60-451E-BCFE-A62B0D22B1E2}"/>
              </a:ext>
            </a:extLst>
          </p:cNvPr>
          <p:cNvSpPr txBox="1"/>
          <p:nvPr/>
        </p:nvSpPr>
        <p:spPr>
          <a:xfrm>
            <a:off x="5059570" y="4253149"/>
            <a:ext cx="461665" cy="12003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algn="dist">
              <a:defRPr sz="2800">
                <a:gradFill flip="none" rotWithShape="1">
                  <a:gsLst>
                    <a:gs pos="0">
                      <a:srgbClr val="2190FD"/>
                    </a:gs>
                    <a:gs pos="73000">
                      <a:schemeClr val="accent3"/>
                    </a:gs>
                  </a:gsLst>
                  <a:lin ang="27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r>
              <a:rPr lang="zh-CN" altLang="en-US" sz="1800" dirty="0">
                <a:solidFill>
                  <a:schemeClr val="bg1"/>
                </a:solidFill>
                <a:latin typeface="+mn-ea"/>
                <a:ea typeface="+mn-ea"/>
              </a:rPr>
              <a:t>公关部</a:t>
            </a: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324AD684-F552-4181-8B21-AD9E99EC3FD6}"/>
              </a:ext>
            </a:extLst>
          </p:cNvPr>
          <p:cNvSpPr txBox="1"/>
          <p:nvPr/>
        </p:nvSpPr>
        <p:spPr>
          <a:xfrm>
            <a:off x="6659851" y="4253149"/>
            <a:ext cx="461665" cy="12003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algn="dist">
              <a:defRPr sz="2800">
                <a:gradFill flip="none" rotWithShape="1">
                  <a:gsLst>
                    <a:gs pos="0">
                      <a:srgbClr val="2190FD"/>
                    </a:gs>
                    <a:gs pos="73000">
                      <a:schemeClr val="accent3"/>
                    </a:gs>
                  </a:gsLst>
                  <a:lin ang="27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r>
              <a:rPr lang="zh-CN" altLang="en-US" sz="1800" dirty="0">
                <a:solidFill>
                  <a:schemeClr val="bg1"/>
                </a:solidFill>
                <a:latin typeface="+mn-ea"/>
                <a:ea typeface="+mn-ea"/>
              </a:rPr>
              <a:t>研发部</a:t>
            </a: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159DFD47-94C1-4E27-AD40-819EE72B1383}"/>
              </a:ext>
            </a:extLst>
          </p:cNvPr>
          <p:cNvSpPr txBox="1"/>
          <p:nvPr/>
        </p:nvSpPr>
        <p:spPr>
          <a:xfrm>
            <a:off x="7515571" y="4253149"/>
            <a:ext cx="461665" cy="12003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algn="dist">
              <a:defRPr sz="2800">
                <a:gradFill flip="none" rotWithShape="1">
                  <a:gsLst>
                    <a:gs pos="0">
                      <a:srgbClr val="2190FD"/>
                    </a:gs>
                    <a:gs pos="73000">
                      <a:schemeClr val="accent3"/>
                    </a:gs>
                  </a:gsLst>
                  <a:lin ang="27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r>
              <a:rPr lang="zh-CN" altLang="en-US" sz="1800" dirty="0">
                <a:solidFill>
                  <a:schemeClr val="bg1"/>
                </a:solidFill>
                <a:latin typeface="+mn-ea"/>
                <a:ea typeface="+mn-ea"/>
              </a:rPr>
              <a:t>维修部</a:t>
            </a:r>
          </a:p>
        </p:txBody>
      </p:sp>
      <p:grpSp>
        <p:nvGrpSpPr>
          <p:cNvPr id="160" name="组合 159">
            <a:extLst>
              <a:ext uri="{FF2B5EF4-FFF2-40B4-BE49-F238E27FC236}">
                <a16:creationId xmlns:a16="http://schemas.microsoft.com/office/drawing/2014/main" id="{2927F77E-D354-46A0-93F7-5239B1BA0C79}"/>
              </a:ext>
            </a:extLst>
          </p:cNvPr>
          <p:cNvGrpSpPr/>
          <p:nvPr/>
        </p:nvGrpSpPr>
        <p:grpSpPr>
          <a:xfrm>
            <a:off x="9002144" y="4162365"/>
            <a:ext cx="1534796" cy="1314510"/>
            <a:chOff x="9109866" y="4162365"/>
            <a:chExt cx="1534796" cy="1314510"/>
          </a:xfrm>
        </p:grpSpPr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6DA6C41C-9965-47FA-BE91-6448C6084740}"/>
                </a:ext>
              </a:extLst>
            </p:cNvPr>
            <p:cNvSpPr/>
            <p:nvPr/>
          </p:nvSpPr>
          <p:spPr>
            <a:xfrm>
              <a:off x="9135318" y="4162365"/>
              <a:ext cx="417512" cy="1314510"/>
            </a:xfrm>
            <a:prstGeom prst="rect">
              <a:avLst/>
            </a:prstGeom>
            <a:gradFill flip="none" rotWithShape="1">
              <a:gsLst>
                <a:gs pos="43000">
                  <a:schemeClr val="accent3">
                    <a:alpha val="20000"/>
                  </a:schemeClr>
                </a:gs>
                <a:gs pos="0">
                  <a:schemeClr val="accent3">
                    <a:alpha val="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1CC50FAC-B621-4C76-B756-36330767D21A}"/>
                </a:ext>
              </a:extLst>
            </p:cNvPr>
            <p:cNvSpPr/>
            <p:nvPr/>
          </p:nvSpPr>
          <p:spPr>
            <a:xfrm>
              <a:off x="9662532" y="4162365"/>
              <a:ext cx="417512" cy="1314510"/>
            </a:xfrm>
            <a:prstGeom prst="rect">
              <a:avLst/>
            </a:prstGeom>
            <a:gradFill flip="none" rotWithShape="1">
              <a:gsLst>
                <a:gs pos="43000">
                  <a:schemeClr val="accent3">
                    <a:alpha val="20000"/>
                  </a:schemeClr>
                </a:gs>
                <a:gs pos="0">
                  <a:schemeClr val="accent3">
                    <a:alpha val="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63" name="文本框 162">
              <a:extLst>
                <a:ext uri="{FF2B5EF4-FFF2-40B4-BE49-F238E27FC236}">
                  <a16:creationId xmlns:a16="http://schemas.microsoft.com/office/drawing/2014/main" id="{8A75F6F2-48BE-44B4-8918-E091C1E127FF}"/>
                </a:ext>
              </a:extLst>
            </p:cNvPr>
            <p:cNvSpPr txBox="1"/>
            <p:nvPr/>
          </p:nvSpPr>
          <p:spPr>
            <a:xfrm>
              <a:off x="9109866" y="4253149"/>
              <a:ext cx="461665" cy="120032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algn="dist">
                <a:defRPr sz="2800">
                  <a:gradFill flip="none" rotWithShape="1">
                    <a:gsLst>
                      <a:gs pos="0">
                        <a:srgbClr val="2190FD"/>
                      </a:gs>
                      <a:gs pos="73000">
                        <a:schemeClr val="accent3"/>
                      </a:gs>
                    </a:gsLst>
                    <a:lin ang="2700000" scaled="1"/>
                    <a:tileRect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  <a:latin typeface="+mn-ea"/>
                  <a:ea typeface="+mn-ea"/>
                </a:rPr>
                <a:t>行政部</a:t>
              </a:r>
            </a:p>
          </p:txBody>
        </p:sp>
        <p:sp>
          <p:nvSpPr>
            <p:cNvPr id="164" name="文本框 163">
              <a:extLst>
                <a:ext uri="{FF2B5EF4-FFF2-40B4-BE49-F238E27FC236}">
                  <a16:creationId xmlns:a16="http://schemas.microsoft.com/office/drawing/2014/main" id="{2BBB6097-A718-4959-B428-F092FF1EDE1F}"/>
                </a:ext>
              </a:extLst>
            </p:cNvPr>
            <p:cNvSpPr txBox="1"/>
            <p:nvPr/>
          </p:nvSpPr>
          <p:spPr>
            <a:xfrm>
              <a:off x="9637081" y="4253149"/>
              <a:ext cx="461665" cy="120032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algn="dist">
                <a:defRPr sz="2800">
                  <a:gradFill flip="none" rotWithShape="1">
                    <a:gsLst>
                      <a:gs pos="0">
                        <a:srgbClr val="2190FD"/>
                      </a:gs>
                      <a:gs pos="73000">
                        <a:schemeClr val="accent3"/>
                      </a:gs>
                    </a:gsLst>
                    <a:lin ang="2700000" scaled="1"/>
                    <a:tileRect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  <a:latin typeface="+mn-ea"/>
                  <a:ea typeface="+mn-ea"/>
                </a:rPr>
                <a:t>安保部</a:t>
              </a:r>
            </a:p>
          </p:txBody>
        </p:sp>
        <p:sp>
          <p:nvSpPr>
            <p:cNvPr id="165" name="矩形 164">
              <a:extLst>
                <a:ext uri="{FF2B5EF4-FFF2-40B4-BE49-F238E27FC236}">
                  <a16:creationId xmlns:a16="http://schemas.microsoft.com/office/drawing/2014/main" id="{D0705AD8-BDCA-4250-8BF6-16B421B53619}"/>
                </a:ext>
              </a:extLst>
            </p:cNvPr>
            <p:cNvSpPr/>
            <p:nvPr/>
          </p:nvSpPr>
          <p:spPr>
            <a:xfrm>
              <a:off x="10208448" y="4162365"/>
              <a:ext cx="417512" cy="1314510"/>
            </a:xfrm>
            <a:prstGeom prst="rect">
              <a:avLst/>
            </a:prstGeom>
            <a:gradFill flip="none" rotWithShape="1">
              <a:gsLst>
                <a:gs pos="43000">
                  <a:schemeClr val="accent3">
                    <a:alpha val="20000"/>
                  </a:schemeClr>
                </a:gs>
                <a:gs pos="0">
                  <a:schemeClr val="accent3">
                    <a:alpha val="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66" name="文本框 165">
              <a:extLst>
                <a:ext uri="{FF2B5EF4-FFF2-40B4-BE49-F238E27FC236}">
                  <a16:creationId xmlns:a16="http://schemas.microsoft.com/office/drawing/2014/main" id="{E3E52F8A-C7C6-4533-B65C-0E51AF28D646}"/>
                </a:ext>
              </a:extLst>
            </p:cNvPr>
            <p:cNvSpPr txBox="1"/>
            <p:nvPr/>
          </p:nvSpPr>
          <p:spPr>
            <a:xfrm>
              <a:off x="10182997" y="4253149"/>
              <a:ext cx="461665" cy="120032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algn="dist">
                <a:defRPr sz="2800">
                  <a:gradFill flip="none" rotWithShape="1">
                    <a:gsLst>
                      <a:gs pos="0">
                        <a:srgbClr val="2190FD"/>
                      </a:gs>
                      <a:gs pos="73000">
                        <a:schemeClr val="accent3"/>
                      </a:gs>
                    </a:gsLst>
                    <a:lin ang="2700000" scaled="1"/>
                    <a:tileRect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  <a:latin typeface="+mn-ea"/>
                  <a:ea typeface="+mn-ea"/>
                </a:rPr>
                <a:t>保洁部</a:t>
              </a:r>
            </a:p>
          </p:txBody>
        </p:sp>
      </p:grpSp>
      <p:sp>
        <p:nvSpPr>
          <p:cNvPr id="167" name="图形 1">
            <a:extLst>
              <a:ext uri="{FF2B5EF4-FFF2-40B4-BE49-F238E27FC236}">
                <a16:creationId xmlns:a16="http://schemas.microsoft.com/office/drawing/2014/main" id="{B20633BB-8490-4423-96BD-0A327E7C44C3}"/>
              </a:ext>
            </a:extLst>
          </p:cNvPr>
          <p:cNvSpPr/>
          <p:nvPr/>
        </p:nvSpPr>
        <p:spPr>
          <a:xfrm rot="16200000">
            <a:off x="4550210" y="3501959"/>
            <a:ext cx="652201" cy="688080"/>
          </a:xfrm>
          <a:custGeom>
            <a:avLst/>
            <a:gdLst>
              <a:gd name="connsiteX0" fmla="*/ 12193488 w 12193488"/>
              <a:gd name="connsiteY0" fmla="*/ 2555188 h 5109631"/>
              <a:gd name="connsiteX1" fmla="*/ 12173403 w 12193488"/>
              <a:gd name="connsiteY1" fmla="*/ 2569321 h 5109631"/>
              <a:gd name="connsiteX2" fmla="*/ 10445398 w 12193488"/>
              <a:gd name="connsiteY2" fmla="*/ 3791497 h 5109631"/>
              <a:gd name="connsiteX3" fmla="*/ 10445398 w 12193488"/>
              <a:gd name="connsiteY3" fmla="*/ 3077383 h 5109631"/>
              <a:gd name="connsiteX4" fmla="*/ 0 w 12193488"/>
              <a:gd name="connsiteY4" fmla="*/ 5109632 h 5109631"/>
              <a:gd name="connsiteX5" fmla="*/ 0 w 12193488"/>
              <a:gd name="connsiteY5" fmla="*/ 0 h 5109631"/>
              <a:gd name="connsiteX6" fmla="*/ 10445398 w 12193488"/>
              <a:gd name="connsiteY6" fmla="*/ 2032248 h 5109631"/>
              <a:gd name="connsiteX7" fmla="*/ 10445398 w 12193488"/>
              <a:gd name="connsiteY7" fmla="*/ 1318135 h 5109631"/>
              <a:gd name="connsiteX8" fmla="*/ 12173403 w 12193488"/>
              <a:gd name="connsiteY8" fmla="*/ 2540310 h 5109631"/>
              <a:gd name="connsiteX9" fmla="*/ 12193488 w 12193488"/>
              <a:gd name="connsiteY9" fmla="*/ 2555188 h 5109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3488" h="5109631">
                <a:moveTo>
                  <a:pt x="12193488" y="2555188"/>
                </a:moveTo>
                <a:lnTo>
                  <a:pt x="12173403" y="2569321"/>
                </a:lnTo>
                <a:lnTo>
                  <a:pt x="10445398" y="3791497"/>
                </a:lnTo>
                <a:lnTo>
                  <a:pt x="10445398" y="3077383"/>
                </a:lnTo>
                <a:cubicBezTo>
                  <a:pt x="10445398" y="3077383"/>
                  <a:pt x="2885465" y="2061259"/>
                  <a:pt x="0" y="5109632"/>
                </a:cubicBezTo>
                <a:lnTo>
                  <a:pt x="0" y="0"/>
                </a:lnTo>
                <a:cubicBezTo>
                  <a:pt x="2885465" y="3049116"/>
                  <a:pt x="10445398" y="2032248"/>
                  <a:pt x="10445398" y="2032248"/>
                </a:cubicBezTo>
                <a:lnTo>
                  <a:pt x="10445398" y="1318135"/>
                </a:lnTo>
                <a:lnTo>
                  <a:pt x="12173403" y="2540310"/>
                </a:lnTo>
                <a:lnTo>
                  <a:pt x="12193488" y="2555188"/>
                </a:lnTo>
                <a:close/>
              </a:path>
            </a:pathLst>
          </a:custGeom>
          <a:gradFill>
            <a:gsLst>
              <a:gs pos="0">
                <a:schemeClr val="accent3">
                  <a:alpha val="29000"/>
                </a:schemeClr>
              </a:gs>
              <a:gs pos="90000">
                <a:schemeClr val="accent3">
                  <a:alpha val="0"/>
                </a:schemeClr>
              </a:gs>
            </a:gsLst>
            <a:lin ang="10800000" scaled="0"/>
          </a:gradFill>
          <a:ln w="8394" cap="flat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10800000" scaled="0"/>
            </a:gra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8" name="图形 1">
            <a:extLst>
              <a:ext uri="{FF2B5EF4-FFF2-40B4-BE49-F238E27FC236}">
                <a16:creationId xmlns:a16="http://schemas.microsoft.com/office/drawing/2014/main" id="{F953B92D-DDDD-4A5C-8E88-82DC3184427A}"/>
              </a:ext>
            </a:extLst>
          </p:cNvPr>
          <p:cNvSpPr/>
          <p:nvPr/>
        </p:nvSpPr>
        <p:spPr>
          <a:xfrm rot="16200000">
            <a:off x="6989099" y="3501959"/>
            <a:ext cx="652201" cy="688080"/>
          </a:xfrm>
          <a:custGeom>
            <a:avLst/>
            <a:gdLst>
              <a:gd name="connsiteX0" fmla="*/ 12193488 w 12193488"/>
              <a:gd name="connsiteY0" fmla="*/ 2555188 h 5109631"/>
              <a:gd name="connsiteX1" fmla="*/ 12173403 w 12193488"/>
              <a:gd name="connsiteY1" fmla="*/ 2569321 h 5109631"/>
              <a:gd name="connsiteX2" fmla="*/ 10445398 w 12193488"/>
              <a:gd name="connsiteY2" fmla="*/ 3791497 h 5109631"/>
              <a:gd name="connsiteX3" fmla="*/ 10445398 w 12193488"/>
              <a:gd name="connsiteY3" fmla="*/ 3077383 h 5109631"/>
              <a:gd name="connsiteX4" fmla="*/ 0 w 12193488"/>
              <a:gd name="connsiteY4" fmla="*/ 5109632 h 5109631"/>
              <a:gd name="connsiteX5" fmla="*/ 0 w 12193488"/>
              <a:gd name="connsiteY5" fmla="*/ 0 h 5109631"/>
              <a:gd name="connsiteX6" fmla="*/ 10445398 w 12193488"/>
              <a:gd name="connsiteY6" fmla="*/ 2032248 h 5109631"/>
              <a:gd name="connsiteX7" fmla="*/ 10445398 w 12193488"/>
              <a:gd name="connsiteY7" fmla="*/ 1318135 h 5109631"/>
              <a:gd name="connsiteX8" fmla="*/ 12173403 w 12193488"/>
              <a:gd name="connsiteY8" fmla="*/ 2540310 h 5109631"/>
              <a:gd name="connsiteX9" fmla="*/ 12193488 w 12193488"/>
              <a:gd name="connsiteY9" fmla="*/ 2555188 h 5109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3488" h="5109631">
                <a:moveTo>
                  <a:pt x="12193488" y="2555188"/>
                </a:moveTo>
                <a:lnTo>
                  <a:pt x="12173403" y="2569321"/>
                </a:lnTo>
                <a:lnTo>
                  <a:pt x="10445398" y="3791497"/>
                </a:lnTo>
                <a:lnTo>
                  <a:pt x="10445398" y="3077383"/>
                </a:lnTo>
                <a:cubicBezTo>
                  <a:pt x="10445398" y="3077383"/>
                  <a:pt x="2885465" y="2061259"/>
                  <a:pt x="0" y="5109632"/>
                </a:cubicBezTo>
                <a:lnTo>
                  <a:pt x="0" y="0"/>
                </a:lnTo>
                <a:cubicBezTo>
                  <a:pt x="2885465" y="3049116"/>
                  <a:pt x="10445398" y="2032248"/>
                  <a:pt x="10445398" y="2032248"/>
                </a:cubicBezTo>
                <a:lnTo>
                  <a:pt x="10445398" y="1318135"/>
                </a:lnTo>
                <a:lnTo>
                  <a:pt x="12173403" y="2540310"/>
                </a:lnTo>
                <a:lnTo>
                  <a:pt x="12193488" y="2555188"/>
                </a:lnTo>
                <a:close/>
              </a:path>
            </a:pathLst>
          </a:custGeom>
          <a:gradFill>
            <a:gsLst>
              <a:gs pos="0">
                <a:schemeClr val="accent3">
                  <a:alpha val="29000"/>
                </a:schemeClr>
              </a:gs>
              <a:gs pos="90000">
                <a:schemeClr val="accent3">
                  <a:alpha val="0"/>
                </a:schemeClr>
              </a:gs>
            </a:gsLst>
            <a:lin ang="10800000" scaled="0"/>
          </a:gradFill>
          <a:ln w="8394" cap="flat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10800000" scaled="0"/>
            </a:gra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9" name="图形 1">
            <a:extLst>
              <a:ext uri="{FF2B5EF4-FFF2-40B4-BE49-F238E27FC236}">
                <a16:creationId xmlns:a16="http://schemas.microsoft.com/office/drawing/2014/main" id="{01572DCF-74EA-4064-94E2-BD4D6AFC617E}"/>
              </a:ext>
            </a:extLst>
          </p:cNvPr>
          <p:cNvSpPr/>
          <p:nvPr/>
        </p:nvSpPr>
        <p:spPr>
          <a:xfrm rot="16200000">
            <a:off x="9443442" y="3501959"/>
            <a:ext cx="652201" cy="688080"/>
          </a:xfrm>
          <a:custGeom>
            <a:avLst/>
            <a:gdLst>
              <a:gd name="connsiteX0" fmla="*/ 12193488 w 12193488"/>
              <a:gd name="connsiteY0" fmla="*/ 2555188 h 5109631"/>
              <a:gd name="connsiteX1" fmla="*/ 12173403 w 12193488"/>
              <a:gd name="connsiteY1" fmla="*/ 2569321 h 5109631"/>
              <a:gd name="connsiteX2" fmla="*/ 10445398 w 12193488"/>
              <a:gd name="connsiteY2" fmla="*/ 3791497 h 5109631"/>
              <a:gd name="connsiteX3" fmla="*/ 10445398 w 12193488"/>
              <a:gd name="connsiteY3" fmla="*/ 3077383 h 5109631"/>
              <a:gd name="connsiteX4" fmla="*/ 0 w 12193488"/>
              <a:gd name="connsiteY4" fmla="*/ 5109632 h 5109631"/>
              <a:gd name="connsiteX5" fmla="*/ 0 w 12193488"/>
              <a:gd name="connsiteY5" fmla="*/ 0 h 5109631"/>
              <a:gd name="connsiteX6" fmla="*/ 10445398 w 12193488"/>
              <a:gd name="connsiteY6" fmla="*/ 2032248 h 5109631"/>
              <a:gd name="connsiteX7" fmla="*/ 10445398 w 12193488"/>
              <a:gd name="connsiteY7" fmla="*/ 1318135 h 5109631"/>
              <a:gd name="connsiteX8" fmla="*/ 12173403 w 12193488"/>
              <a:gd name="connsiteY8" fmla="*/ 2540310 h 5109631"/>
              <a:gd name="connsiteX9" fmla="*/ 12193488 w 12193488"/>
              <a:gd name="connsiteY9" fmla="*/ 2555188 h 5109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3488" h="5109631">
                <a:moveTo>
                  <a:pt x="12193488" y="2555188"/>
                </a:moveTo>
                <a:lnTo>
                  <a:pt x="12173403" y="2569321"/>
                </a:lnTo>
                <a:lnTo>
                  <a:pt x="10445398" y="3791497"/>
                </a:lnTo>
                <a:lnTo>
                  <a:pt x="10445398" y="3077383"/>
                </a:lnTo>
                <a:cubicBezTo>
                  <a:pt x="10445398" y="3077383"/>
                  <a:pt x="2885465" y="2061259"/>
                  <a:pt x="0" y="5109632"/>
                </a:cubicBezTo>
                <a:lnTo>
                  <a:pt x="0" y="0"/>
                </a:lnTo>
                <a:cubicBezTo>
                  <a:pt x="2885465" y="3049116"/>
                  <a:pt x="10445398" y="2032248"/>
                  <a:pt x="10445398" y="2032248"/>
                </a:cubicBezTo>
                <a:lnTo>
                  <a:pt x="10445398" y="1318135"/>
                </a:lnTo>
                <a:lnTo>
                  <a:pt x="12173403" y="2540310"/>
                </a:lnTo>
                <a:lnTo>
                  <a:pt x="12193488" y="2555188"/>
                </a:lnTo>
                <a:close/>
              </a:path>
            </a:pathLst>
          </a:custGeom>
          <a:gradFill>
            <a:gsLst>
              <a:gs pos="0">
                <a:schemeClr val="accent3">
                  <a:alpha val="29000"/>
                </a:schemeClr>
              </a:gs>
              <a:gs pos="90000">
                <a:schemeClr val="accent3">
                  <a:alpha val="0"/>
                </a:schemeClr>
              </a:gs>
            </a:gsLst>
            <a:lin ang="10800000" scaled="0"/>
          </a:gradFill>
          <a:ln w="8394" cap="flat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10800000" scaled="0"/>
            </a:gra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71" name="组合 170">
            <a:extLst>
              <a:ext uri="{FF2B5EF4-FFF2-40B4-BE49-F238E27FC236}">
                <a16:creationId xmlns:a16="http://schemas.microsoft.com/office/drawing/2014/main" id="{0328F147-8F12-42E7-AF59-A2EFE7786DD2}"/>
              </a:ext>
            </a:extLst>
          </p:cNvPr>
          <p:cNvGrpSpPr/>
          <p:nvPr/>
        </p:nvGrpSpPr>
        <p:grpSpPr>
          <a:xfrm>
            <a:off x="-304800" y="6389227"/>
            <a:ext cx="12801600" cy="632099"/>
            <a:chOff x="-610393" y="12332678"/>
            <a:chExt cx="25603199" cy="2018628"/>
          </a:xfrm>
        </p:grpSpPr>
        <p:cxnSp>
          <p:nvCxnSpPr>
            <p:cNvPr id="172" name="直接连接符 171">
              <a:extLst>
                <a:ext uri="{FF2B5EF4-FFF2-40B4-BE49-F238E27FC236}">
                  <a16:creationId xmlns:a16="http://schemas.microsoft.com/office/drawing/2014/main" id="{BEFDDD5B-FA29-48A8-BF5A-6A39542AB48E}"/>
                </a:ext>
              </a:extLst>
            </p:cNvPr>
            <p:cNvCxnSpPr/>
            <p:nvPr/>
          </p:nvCxnSpPr>
          <p:spPr>
            <a:xfrm rot="16200000">
              <a:off x="-999488" y="13217555"/>
              <a:ext cx="778189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直接连接符 172">
              <a:extLst>
                <a:ext uri="{FF2B5EF4-FFF2-40B4-BE49-F238E27FC236}">
                  <a16:creationId xmlns:a16="http://schemas.microsoft.com/office/drawing/2014/main" id="{B3A75CE3-3DF5-4350-A991-3B8DD474CB05}"/>
                </a:ext>
              </a:extLst>
            </p:cNvPr>
            <p:cNvCxnSpPr/>
            <p:nvPr/>
          </p:nvCxnSpPr>
          <p:spPr>
            <a:xfrm rot="16200000">
              <a:off x="-1131553" y="13217555"/>
              <a:ext cx="1476270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直接连接符 173">
              <a:extLst>
                <a:ext uri="{FF2B5EF4-FFF2-40B4-BE49-F238E27FC236}">
                  <a16:creationId xmlns:a16="http://schemas.microsoft.com/office/drawing/2014/main" id="{5F3BAF14-C6BE-46D5-8598-0D5C963C3DD1}"/>
                </a:ext>
              </a:extLst>
            </p:cNvPr>
            <p:cNvCxnSpPr/>
            <p:nvPr/>
          </p:nvCxnSpPr>
          <p:spPr>
            <a:xfrm rot="16200000">
              <a:off x="-668534" y="13217555"/>
              <a:ext cx="984180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直接连接符 174">
              <a:extLst>
                <a:ext uri="{FF2B5EF4-FFF2-40B4-BE49-F238E27FC236}">
                  <a16:creationId xmlns:a16="http://schemas.microsoft.com/office/drawing/2014/main" id="{0CB5E7A1-B3FC-40B9-B91A-085F5F364CF5}"/>
                </a:ext>
              </a:extLst>
            </p:cNvPr>
            <p:cNvCxnSpPr/>
            <p:nvPr/>
          </p:nvCxnSpPr>
          <p:spPr>
            <a:xfrm rot="16200000">
              <a:off x="-474444" y="13217555"/>
              <a:ext cx="1029956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直接连接符 175">
              <a:extLst>
                <a:ext uri="{FF2B5EF4-FFF2-40B4-BE49-F238E27FC236}">
                  <a16:creationId xmlns:a16="http://schemas.microsoft.com/office/drawing/2014/main" id="{55528131-0313-4F8B-BD7A-296F327F179B}"/>
                </a:ext>
              </a:extLst>
            </p:cNvPr>
            <p:cNvCxnSpPr/>
            <p:nvPr/>
          </p:nvCxnSpPr>
          <p:spPr>
            <a:xfrm rot="16200000">
              <a:off x="-406240" y="13217555"/>
              <a:ext cx="1327499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接连接符 176">
              <a:extLst>
                <a:ext uri="{FF2B5EF4-FFF2-40B4-BE49-F238E27FC236}">
                  <a16:creationId xmlns:a16="http://schemas.microsoft.com/office/drawing/2014/main" id="{BEA4CEF8-52FF-4366-9652-2B1637C80B23}"/>
                </a:ext>
              </a:extLst>
            </p:cNvPr>
            <p:cNvCxnSpPr/>
            <p:nvPr/>
          </p:nvCxnSpPr>
          <p:spPr>
            <a:xfrm rot="16200000">
              <a:off x="119721" y="13217555"/>
              <a:ext cx="709525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直接连接符 177">
              <a:extLst>
                <a:ext uri="{FF2B5EF4-FFF2-40B4-BE49-F238E27FC236}">
                  <a16:creationId xmlns:a16="http://schemas.microsoft.com/office/drawing/2014/main" id="{BD31A99B-1495-4D4B-B550-37E78FFB0B55}"/>
                </a:ext>
              </a:extLst>
            </p:cNvPr>
            <p:cNvCxnSpPr/>
            <p:nvPr/>
          </p:nvCxnSpPr>
          <p:spPr>
            <a:xfrm rot="16200000">
              <a:off x="39156" y="13217555"/>
              <a:ext cx="1304611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直接连接符 178">
              <a:extLst>
                <a:ext uri="{FF2B5EF4-FFF2-40B4-BE49-F238E27FC236}">
                  <a16:creationId xmlns:a16="http://schemas.microsoft.com/office/drawing/2014/main" id="{9BBE8CD8-130B-40EF-AD89-452403843211}"/>
                </a:ext>
              </a:extLst>
            </p:cNvPr>
            <p:cNvCxnSpPr/>
            <p:nvPr/>
          </p:nvCxnSpPr>
          <p:spPr>
            <a:xfrm rot="16200000">
              <a:off x="553674" y="13217555"/>
              <a:ext cx="709525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接连接符 179">
              <a:extLst>
                <a:ext uri="{FF2B5EF4-FFF2-40B4-BE49-F238E27FC236}">
                  <a16:creationId xmlns:a16="http://schemas.microsoft.com/office/drawing/2014/main" id="{0EF4DB9F-E9D1-471C-91DE-3E5513A520D5}"/>
                </a:ext>
              </a:extLst>
            </p:cNvPr>
            <p:cNvCxnSpPr/>
            <p:nvPr/>
          </p:nvCxnSpPr>
          <p:spPr>
            <a:xfrm rot="16200000">
              <a:off x="410166" y="13217555"/>
              <a:ext cx="1430494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直接连接符 180">
              <a:extLst>
                <a:ext uri="{FF2B5EF4-FFF2-40B4-BE49-F238E27FC236}">
                  <a16:creationId xmlns:a16="http://schemas.microsoft.com/office/drawing/2014/main" id="{0FFBDF4A-28AC-4B4C-B66E-68CAC737D6C3}"/>
                </a:ext>
              </a:extLst>
            </p:cNvPr>
            <p:cNvCxnSpPr/>
            <p:nvPr/>
          </p:nvCxnSpPr>
          <p:spPr>
            <a:xfrm rot="16200000">
              <a:off x="896073" y="13217555"/>
              <a:ext cx="892628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直接连接符 181">
              <a:extLst>
                <a:ext uri="{FF2B5EF4-FFF2-40B4-BE49-F238E27FC236}">
                  <a16:creationId xmlns:a16="http://schemas.microsoft.com/office/drawing/2014/main" id="{081BB50F-6FFC-4EA2-B00F-5C395B1CEA34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15507" y="13607449"/>
              <a:ext cx="1487714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直接连接符 182">
              <a:extLst>
                <a:ext uri="{FF2B5EF4-FFF2-40B4-BE49-F238E27FC236}">
                  <a16:creationId xmlns:a16="http://schemas.microsoft.com/office/drawing/2014/main" id="{74F0E167-61CF-4855-BE34-48931AAB7D6D}"/>
                </a:ext>
              </a:extLst>
            </p:cNvPr>
            <p:cNvCxnSpPr/>
            <p:nvPr/>
          </p:nvCxnSpPr>
          <p:spPr>
            <a:xfrm rot="16200000">
              <a:off x="998151" y="13217555"/>
              <a:ext cx="1556378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直接连接符 183">
              <a:extLst>
                <a:ext uri="{FF2B5EF4-FFF2-40B4-BE49-F238E27FC236}">
                  <a16:creationId xmlns:a16="http://schemas.microsoft.com/office/drawing/2014/main" id="{E598DB2F-D426-4112-9AE2-80454DBE5B95}"/>
                </a:ext>
              </a:extLst>
            </p:cNvPr>
            <p:cNvCxnSpPr/>
            <p:nvPr/>
          </p:nvCxnSpPr>
          <p:spPr>
            <a:xfrm rot="16200000">
              <a:off x="1289511" y="13217555"/>
              <a:ext cx="1407606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直接连接符 184">
              <a:extLst>
                <a:ext uri="{FF2B5EF4-FFF2-40B4-BE49-F238E27FC236}">
                  <a16:creationId xmlns:a16="http://schemas.microsoft.com/office/drawing/2014/main" id="{69049C89-87C7-468B-A9A1-22D1FD460CD6}"/>
                </a:ext>
              </a:extLst>
            </p:cNvPr>
            <p:cNvCxnSpPr/>
            <p:nvPr/>
          </p:nvCxnSpPr>
          <p:spPr>
            <a:xfrm rot="16200000">
              <a:off x="1638094" y="13217555"/>
              <a:ext cx="1144395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直接连接符 185">
              <a:extLst>
                <a:ext uri="{FF2B5EF4-FFF2-40B4-BE49-F238E27FC236}">
                  <a16:creationId xmlns:a16="http://schemas.microsoft.com/office/drawing/2014/main" id="{179E4021-BF95-4EAA-A0AF-D5A1F9A43533}"/>
                </a:ext>
              </a:extLst>
            </p:cNvPr>
            <p:cNvCxnSpPr/>
            <p:nvPr/>
          </p:nvCxnSpPr>
          <p:spPr>
            <a:xfrm rot="16200000">
              <a:off x="2146891" y="13217555"/>
              <a:ext cx="560754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直接连接符 186">
              <a:extLst>
                <a:ext uri="{FF2B5EF4-FFF2-40B4-BE49-F238E27FC236}">
                  <a16:creationId xmlns:a16="http://schemas.microsoft.com/office/drawing/2014/main" id="{B09AE9EA-0417-4689-B114-3710A25D94F4}"/>
                </a:ext>
              </a:extLst>
            </p:cNvPr>
            <p:cNvCxnSpPr/>
            <p:nvPr/>
          </p:nvCxnSpPr>
          <p:spPr>
            <a:xfrm rot="16200000">
              <a:off x="1928996" y="13217555"/>
              <a:ext cx="1430494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直接连接符 187">
              <a:extLst>
                <a:ext uri="{FF2B5EF4-FFF2-40B4-BE49-F238E27FC236}">
                  <a16:creationId xmlns:a16="http://schemas.microsoft.com/office/drawing/2014/main" id="{BBF53A03-7624-4F19-A039-741A4C1F6608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289022" y="13030759"/>
              <a:ext cx="1144395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直接连接符 188">
              <a:extLst>
                <a:ext uri="{FF2B5EF4-FFF2-40B4-BE49-F238E27FC236}">
                  <a16:creationId xmlns:a16="http://schemas.microsoft.com/office/drawing/2014/main" id="{98C790FF-7FEF-4AA4-87AD-5D1336B3046E}"/>
                </a:ext>
              </a:extLst>
            </p:cNvPr>
            <p:cNvCxnSpPr/>
            <p:nvPr/>
          </p:nvCxnSpPr>
          <p:spPr>
            <a:xfrm rot="16200000">
              <a:off x="2803539" y="13217555"/>
              <a:ext cx="549310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直接连接符 189">
              <a:extLst>
                <a:ext uri="{FF2B5EF4-FFF2-40B4-BE49-F238E27FC236}">
                  <a16:creationId xmlns:a16="http://schemas.microsoft.com/office/drawing/2014/main" id="{5249E9CA-761B-4907-97A6-43C47E614373}"/>
                </a:ext>
              </a:extLst>
            </p:cNvPr>
            <p:cNvCxnSpPr/>
            <p:nvPr/>
          </p:nvCxnSpPr>
          <p:spPr>
            <a:xfrm rot="16200000">
              <a:off x="2574202" y="13217555"/>
              <a:ext cx="1441938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直接连接符 190">
              <a:extLst>
                <a:ext uri="{FF2B5EF4-FFF2-40B4-BE49-F238E27FC236}">
                  <a16:creationId xmlns:a16="http://schemas.microsoft.com/office/drawing/2014/main" id="{9FE6D20F-3D73-4536-878B-B699E42F7D7C}"/>
                </a:ext>
              </a:extLst>
            </p:cNvPr>
            <p:cNvCxnSpPr/>
            <p:nvPr/>
          </p:nvCxnSpPr>
          <p:spPr>
            <a:xfrm rot="16200000">
              <a:off x="3243214" y="13217555"/>
              <a:ext cx="537866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直接连接符 191">
              <a:extLst>
                <a:ext uri="{FF2B5EF4-FFF2-40B4-BE49-F238E27FC236}">
                  <a16:creationId xmlns:a16="http://schemas.microsoft.com/office/drawing/2014/main" id="{7F14B820-AA70-44F5-A28F-229F1EC9EB34}"/>
                </a:ext>
              </a:extLst>
            </p:cNvPr>
            <p:cNvCxnSpPr/>
            <p:nvPr/>
          </p:nvCxnSpPr>
          <p:spPr>
            <a:xfrm rot="16200000">
              <a:off x="3013876" y="13217555"/>
              <a:ext cx="1430494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直接连接符 192">
              <a:extLst>
                <a:ext uri="{FF2B5EF4-FFF2-40B4-BE49-F238E27FC236}">
                  <a16:creationId xmlns:a16="http://schemas.microsoft.com/office/drawing/2014/main" id="{66129796-D491-45F1-8099-1A60DB0880E7}"/>
                </a:ext>
              </a:extLst>
            </p:cNvPr>
            <p:cNvCxnSpPr/>
            <p:nvPr/>
          </p:nvCxnSpPr>
          <p:spPr>
            <a:xfrm rot="16200000">
              <a:off x="3597058" y="13217555"/>
              <a:ext cx="698081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直接连接符 193">
              <a:extLst>
                <a:ext uri="{FF2B5EF4-FFF2-40B4-BE49-F238E27FC236}">
                  <a16:creationId xmlns:a16="http://schemas.microsoft.com/office/drawing/2014/main" id="{B4ECDB2A-95BB-4987-8C84-BFAF4F4FF45A}"/>
                </a:ext>
              </a:extLst>
            </p:cNvPr>
            <p:cNvCxnSpPr/>
            <p:nvPr/>
          </p:nvCxnSpPr>
          <p:spPr>
            <a:xfrm rot="16200000">
              <a:off x="3848366" y="13217555"/>
              <a:ext cx="629418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直接连接符 194">
              <a:extLst>
                <a:ext uri="{FF2B5EF4-FFF2-40B4-BE49-F238E27FC236}">
                  <a16:creationId xmlns:a16="http://schemas.microsoft.com/office/drawing/2014/main" id="{65260217-2700-4BD8-93C2-FE3F92022D7C}"/>
                </a:ext>
              </a:extLst>
            </p:cNvPr>
            <p:cNvCxnSpPr/>
            <p:nvPr/>
          </p:nvCxnSpPr>
          <p:spPr>
            <a:xfrm rot="16200000">
              <a:off x="4076785" y="13217555"/>
              <a:ext cx="606530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直接连接符 195">
              <a:extLst>
                <a:ext uri="{FF2B5EF4-FFF2-40B4-BE49-F238E27FC236}">
                  <a16:creationId xmlns:a16="http://schemas.microsoft.com/office/drawing/2014/main" id="{A5338D04-9638-4EBD-8071-061119AC8692}"/>
                </a:ext>
              </a:extLst>
            </p:cNvPr>
            <p:cNvCxnSpPr/>
            <p:nvPr/>
          </p:nvCxnSpPr>
          <p:spPr>
            <a:xfrm rot="16200000">
              <a:off x="3893223" y="13217555"/>
              <a:ext cx="1407606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直接连接符 196">
              <a:extLst>
                <a:ext uri="{FF2B5EF4-FFF2-40B4-BE49-F238E27FC236}">
                  <a16:creationId xmlns:a16="http://schemas.microsoft.com/office/drawing/2014/main" id="{AE320F6E-5EE5-4A05-BAC8-7E38DA639C05}"/>
                </a:ext>
              </a:extLst>
            </p:cNvPr>
            <p:cNvCxnSpPr/>
            <p:nvPr/>
          </p:nvCxnSpPr>
          <p:spPr>
            <a:xfrm rot="16200000">
              <a:off x="4505015" y="13217555"/>
              <a:ext cx="617974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直接连接符 197">
              <a:extLst>
                <a:ext uri="{FF2B5EF4-FFF2-40B4-BE49-F238E27FC236}">
                  <a16:creationId xmlns:a16="http://schemas.microsoft.com/office/drawing/2014/main" id="{FBE494C1-6202-4CC7-800E-57A1AB112664}"/>
                </a:ext>
              </a:extLst>
            </p:cNvPr>
            <p:cNvCxnSpPr/>
            <p:nvPr/>
          </p:nvCxnSpPr>
          <p:spPr>
            <a:xfrm rot="16200000">
              <a:off x="4435892" y="13217555"/>
              <a:ext cx="1190171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直接连接符 198">
              <a:extLst>
                <a:ext uri="{FF2B5EF4-FFF2-40B4-BE49-F238E27FC236}">
                  <a16:creationId xmlns:a16="http://schemas.microsoft.com/office/drawing/2014/main" id="{9CD6832D-7765-46E7-812C-40C72B40705C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4652867" y="13607449"/>
              <a:ext cx="1190171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直接连接符 199">
              <a:extLst>
                <a:ext uri="{FF2B5EF4-FFF2-40B4-BE49-F238E27FC236}">
                  <a16:creationId xmlns:a16="http://schemas.microsoft.com/office/drawing/2014/main" id="{48EBB926-F2FA-4EE5-9133-1872FC7A518F}"/>
                </a:ext>
              </a:extLst>
            </p:cNvPr>
            <p:cNvCxnSpPr/>
            <p:nvPr/>
          </p:nvCxnSpPr>
          <p:spPr>
            <a:xfrm rot="16200000">
              <a:off x="5161665" y="13217555"/>
              <a:ext cx="606530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直接连接符 200">
              <a:extLst>
                <a:ext uri="{FF2B5EF4-FFF2-40B4-BE49-F238E27FC236}">
                  <a16:creationId xmlns:a16="http://schemas.microsoft.com/office/drawing/2014/main" id="{29E5A567-1E85-4059-9B65-A9B82FDF9D40}"/>
                </a:ext>
              </a:extLst>
            </p:cNvPr>
            <p:cNvCxnSpPr/>
            <p:nvPr/>
          </p:nvCxnSpPr>
          <p:spPr>
            <a:xfrm rot="16200000">
              <a:off x="5035322" y="13217555"/>
              <a:ext cx="1293167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直接连接符 201">
              <a:extLst>
                <a:ext uri="{FF2B5EF4-FFF2-40B4-BE49-F238E27FC236}">
                  <a16:creationId xmlns:a16="http://schemas.microsoft.com/office/drawing/2014/main" id="{BB909453-2C0F-46FD-A2D7-D17DF3B43623}"/>
                </a:ext>
              </a:extLst>
            </p:cNvPr>
            <p:cNvCxnSpPr/>
            <p:nvPr/>
          </p:nvCxnSpPr>
          <p:spPr>
            <a:xfrm rot="16200000">
              <a:off x="5584171" y="13217555"/>
              <a:ext cx="629418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直接连接符 202">
              <a:extLst>
                <a:ext uri="{FF2B5EF4-FFF2-40B4-BE49-F238E27FC236}">
                  <a16:creationId xmlns:a16="http://schemas.microsoft.com/office/drawing/2014/main" id="{317041C5-15C8-4ECB-A1A6-503149CF455A}"/>
                </a:ext>
              </a:extLst>
            </p:cNvPr>
            <p:cNvCxnSpPr/>
            <p:nvPr/>
          </p:nvCxnSpPr>
          <p:spPr>
            <a:xfrm rot="16200000">
              <a:off x="5429220" y="13217555"/>
              <a:ext cx="1373275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直接连接符 203">
              <a:extLst>
                <a:ext uri="{FF2B5EF4-FFF2-40B4-BE49-F238E27FC236}">
                  <a16:creationId xmlns:a16="http://schemas.microsoft.com/office/drawing/2014/main" id="{050B3256-84BD-498B-B746-AF91D86F50AD}"/>
                </a:ext>
              </a:extLst>
            </p:cNvPr>
            <p:cNvCxnSpPr/>
            <p:nvPr/>
          </p:nvCxnSpPr>
          <p:spPr>
            <a:xfrm rot="16200000">
              <a:off x="5560364" y="13217555"/>
              <a:ext cx="1544934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直接连接符 204">
              <a:extLst>
                <a:ext uri="{FF2B5EF4-FFF2-40B4-BE49-F238E27FC236}">
                  <a16:creationId xmlns:a16="http://schemas.microsoft.com/office/drawing/2014/main" id="{5295FD92-239F-47CB-A400-2B46ABBE644A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189324" y="13030759"/>
              <a:ext cx="720969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直接连接符 205">
              <a:extLst>
                <a:ext uri="{FF2B5EF4-FFF2-40B4-BE49-F238E27FC236}">
                  <a16:creationId xmlns:a16="http://schemas.microsoft.com/office/drawing/2014/main" id="{DEE1E03D-2370-4CB8-9718-CABCCF7AF5E3}"/>
                </a:ext>
              </a:extLst>
            </p:cNvPr>
            <p:cNvCxnSpPr/>
            <p:nvPr/>
          </p:nvCxnSpPr>
          <p:spPr>
            <a:xfrm rot="16200000">
              <a:off x="5994316" y="13217555"/>
              <a:ext cx="1544934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直接连接符 206">
              <a:extLst>
                <a:ext uri="{FF2B5EF4-FFF2-40B4-BE49-F238E27FC236}">
                  <a16:creationId xmlns:a16="http://schemas.microsoft.com/office/drawing/2014/main" id="{EB5EE358-F959-4CC9-80DD-78AB0C76B65D}"/>
                </a:ext>
              </a:extLst>
            </p:cNvPr>
            <p:cNvCxnSpPr/>
            <p:nvPr/>
          </p:nvCxnSpPr>
          <p:spPr>
            <a:xfrm rot="16200000">
              <a:off x="6691939" y="13217555"/>
              <a:ext cx="583642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直接连接符 207">
              <a:extLst>
                <a:ext uri="{FF2B5EF4-FFF2-40B4-BE49-F238E27FC236}">
                  <a16:creationId xmlns:a16="http://schemas.microsoft.com/office/drawing/2014/main" id="{DF0C6E08-44C4-403D-AE36-85714B32885B}"/>
                </a:ext>
              </a:extLst>
            </p:cNvPr>
            <p:cNvCxnSpPr/>
            <p:nvPr/>
          </p:nvCxnSpPr>
          <p:spPr>
            <a:xfrm rot="16200000">
              <a:off x="6834530" y="13217555"/>
              <a:ext cx="732413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直接连接符 208">
              <a:extLst>
                <a:ext uri="{FF2B5EF4-FFF2-40B4-BE49-F238E27FC236}">
                  <a16:creationId xmlns:a16="http://schemas.microsoft.com/office/drawing/2014/main" id="{0961D8CE-9D1A-4B58-A190-957A0275E50B}"/>
                </a:ext>
              </a:extLst>
            </p:cNvPr>
            <p:cNvCxnSpPr/>
            <p:nvPr/>
          </p:nvCxnSpPr>
          <p:spPr>
            <a:xfrm rot="16200000">
              <a:off x="7097281" y="13217555"/>
              <a:ext cx="640861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直接连接符 209">
              <a:extLst>
                <a:ext uri="{FF2B5EF4-FFF2-40B4-BE49-F238E27FC236}">
                  <a16:creationId xmlns:a16="http://schemas.microsoft.com/office/drawing/2014/main" id="{DDD67021-383E-46D0-A6BD-4F1D05DB273D}"/>
                </a:ext>
              </a:extLst>
            </p:cNvPr>
            <p:cNvCxnSpPr/>
            <p:nvPr/>
          </p:nvCxnSpPr>
          <p:spPr>
            <a:xfrm rot="16200000">
              <a:off x="7297091" y="13217555"/>
              <a:ext cx="675193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直接连接符 210">
              <a:extLst>
                <a:ext uri="{FF2B5EF4-FFF2-40B4-BE49-F238E27FC236}">
                  <a16:creationId xmlns:a16="http://schemas.microsoft.com/office/drawing/2014/main" id="{8E006149-ADD2-4428-B755-4C8DED3C5A4E}"/>
                </a:ext>
              </a:extLst>
            </p:cNvPr>
            <p:cNvCxnSpPr/>
            <p:nvPr/>
          </p:nvCxnSpPr>
          <p:spPr>
            <a:xfrm rot="16200000">
              <a:off x="7233690" y="13217555"/>
              <a:ext cx="1235947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直接连接符 211">
              <a:extLst>
                <a:ext uri="{FF2B5EF4-FFF2-40B4-BE49-F238E27FC236}">
                  <a16:creationId xmlns:a16="http://schemas.microsoft.com/office/drawing/2014/main" id="{32F01114-C451-40BF-AFB3-7EFD8DBD2202}"/>
                </a:ext>
              </a:extLst>
            </p:cNvPr>
            <p:cNvCxnSpPr/>
            <p:nvPr/>
          </p:nvCxnSpPr>
          <p:spPr>
            <a:xfrm rot="16200000">
              <a:off x="7376279" y="13217555"/>
              <a:ext cx="1384719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直接连接符 212">
              <a:extLst>
                <a:ext uri="{FF2B5EF4-FFF2-40B4-BE49-F238E27FC236}">
                  <a16:creationId xmlns:a16="http://schemas.microsoft.com/office/drawing/2014/main" id="{22928D58-2CEE-41F1-81DF-511E16D39892}"/>
                </a:ext>
              </a:extLst>
            </p:cNvPr>
            <p:cNvCxnSpPr/>
            <p:nvPr/>
          </p:nvCxnSpPr>
          <p:spPr>
            <a:xfrm rot="16200000">
              <a:off x="7650474" y="13217555"/>
              <a:ext cx="1270279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直接连接符 213">
              <a:extLst>
                <a:ext uri="{FF2B5EF4-FFF2-40B4-BE49-F238E27FC236}">
                  <a16:creationId xmlns:a16="http://schemas.microsoft.com/office/drawing/2014/main" id="{83588384-3FCC-46F1-910C-31F508EDD27A}"/>
                </a:ext>
              </a:extLst>
            </p:cNvPr>
            <p:cNvCxnSpPr/>
            <p:nvPr/>
          </p:nvCxnSpPr>
          <p:spPr>
            <a:xfrm rot="16200000">
              <a:off x="8205048" y="13217555"/>
              <a:ext cx="595086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直接连接符 214">
              <a:extLst>
                <a:ext uri="{FF2B5EF4-FFF2-40B4-BE49-F238E27FC236}">
                  <a16:creationId xmlns:a16="http://schemas.microsoft.com/office/drawing/2014/main" id="{0B1C5836-2ACA-4499-9E18-B16B565B62A4}"/>
                </a:ext>
              </a:extLst>
            </p:cNvPr>
            <p:cNvCxnSpPr/>
            <p:nvPr/>
          </p:nvCxnSpPr>
          <p:spPr>
            <a:xfrm rot="16200000">
              <a:off x="8284695" y="13217555"/>
              <a:ext cx="869741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直接连接符 215">
              <a:extLst>
                <a:ext uri="{FF2B5EF4-FFF2-40B4-BE49-F238E27FC236}">
                  <a16:creationId xmlns:a16="http://schemas.microsoft.com/office/drawing/2014/main" id="{79386191-DCE1-4E3D-B934-B9506BED7D89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272795" y="13582540"/>
              <a:ext cx="1327499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直接连接符 216">
              <a:extLst>
                <a:ext uri="{FF2B5EF4-FFF2-40B4-BE49-F238E27FC236}">
                  <a16:creationId xmlns:a16="http://schemas.microsoft.com/office/drawing/2014/main" id="{AE6AA50E-048E-4126-B708-7A208CB23F99}"/>
                </a:ext>
              </a:extLst>
            </p:cNvPr>
            <p:cNvCxnSpPr/>
            <p:nvPr/>
          </p:nvCxnSpPr>
          <p:spPr>
            <a:xfrm rot="16200000">
              <a:off x="8684316" y="13217555"/>
              <a:ext cx="938404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直接连接符 217">
              <a:extLst>
                <a:ext uri="{FF2B5EF4-FFF2-40B4-BE49-F238E27FC236}">
                  <a16:creationId xmlns:a16="http://schemas.microsoft.com/office/drawing/2014/main" id="{19278D0D-D81B-4461-8828-6CD0BB51C274}"/>
                </a:ext>
              </a:extLst>
            </p:cNvPr>
            <p:cNvCxnSpPr/>
            <p:nvPr/>
          </p:nvCxnSpPr>
          <p:spPr>
            <a:xfrm rot="16200000">
              <a:off x="8701023" y="13217555"/>
              <a:ext cx="1338943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直接连接符 218">
              <a:extLst>
                <a:ext uri="{FF2B5EF4-FFF2-40B4-BE49-F238E27FC236}">
                  <a16:creationId xmlns:a16="http://schemas.microsoft.com/office/drawing/2014/main" id="{73A81418-E642-4AD8-B8E5-2EF517B1E707}"/>
                </a:ext>
              </a:extLst>
            </p:cNvPr>
            <p:cNvCxnSpPr/>
            <p:nvPr/>
          </p:nvCxnSpPr>
          <p:spPr>
            <a:xfrm rot="16200000">
              <a:off x="8826447" y="13217555"/>
              <a:ext cx="1522046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直接连接符 219">
              <a:extLst>
                <a:ext uri="{FF2B5EF4-FFF2-40B4-BE49-F238E27FC236}">
                  <a16:creationId xmlns:a16="http://schemas.microsoft.com/office/drawing/2014/main" id="{9A77AE69-BD7F-4910-BC19-FB50B4748136}"/>
                </a:ext>
              </a:extLst>
            </p:cNvPr>
            <p:cNvCxnSpPr/>
            <p:nvPr/>
          </p:nvCxnSpPr>
          <p:spPr>
            <a:xfrm rot="16200000">
              <a:off x="9512625" y="13217555"/>
              <a:ext cx="583642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直接连接符 220">
              <a:extLst>
                <a:ext uri="{FF2B5EF4-FFF2-40B4-BE49-F238E27FC236}">
                  <a16:creationId xmlns:a16="http://schemas.microsoft.com/office/drawing/2014/main" id="{98C6954A-5380-4CE7-94F5-C32F5A12BA8B}"/>
                </a:ext>
              </a:extLst>
            </p:cNvPr>
            <p:cNvCxnSpPr/>
            <p:nvPr/>
          </p:nvCxnSpPr>
          <p:spPr>
            <a:xfrm rot="16200000">
              <a:off x="9449224" y="13217555"/>
              <a:ext cx="1144395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直接连接符 221">
              <a:extLst>
                <a:ext uri="{FF2B5EF4-FFF2-40B4-BE49-F238E27FC236}">
                  <a16:creationId xmlns:a16="http://schemas.microsoft.com/office/drawing/2014/main" id="{F275A0C6-1829-4ED1-9158-D329628FB33F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9557482" y="13030759"/>
              <a:ext cx="1361831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直接连接符 222">
              <a:extLst>
                <a:ext uri="{FF2B5EF4-FFF2-40B4-BE49-F238E27FC236}">
                  <a16:creationId xmlns:a16="http://schemas.microsoft.com/office/drawing/2014/main" id="{8B5E99C4-2021-49A7-8537-6B10020473F0}"/>
                </a:ext>
              </a:extLst>
            </p:cNvPr>
            <p:cNvCxnSpPr/>
            <p:nvPr/>
          </p:nvCxnSpPr>
          <p:spPr>
            <a:xfrm rot="16200000">
              <a:off x="9928950" y="13217555"/>
              <a:ext cx="1052844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>
              <a:extLst>
                <a:ext uri="{FF2B5EF4-FFF2-40B4-BE49-F238E27FC236}">
                  <a16:creationId xmlns:a16="http://schemas.microsoft.com/office/drawing/2014/main" id="{78E68F37-C965-41DB-9424-D9122B798655}"/>
                </a:ext>
              </a:extLst>
            </p:cNvPr>
            <p:cNvCxnSpPr/>
            <p:nvPr/>
          </p:nvCxnSpPr>
          <p:spPr>
            <a:xfrm rot="16200000">
              <a:off x="9957102" y="13217555"/>
              <a:ext cx="1430494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直接连接符 224">
              <a:extLst>
                <a:ext uri="{FF2B5EF4-FFF2-40B4-BE49-F238E27FC236}">
                  <a16:creationId xmlns:a16="http://schemas.microsoft.com/office/drawing/2014/main" id="{AD3B7FAA-1C09-40C0-B4CB-C0D91B824769}"/>
                </a:ext>
              </a:extLst>
            </p:cNvPr>
            <p:cNvCxnSpPr/>
            <p:nvPr/>
          </p:nvCxnSpPr>
          <p:spPr>
            <a:xfrm rot="16200000">
              <a:off x="10494507" y="13217555"/>
              <a:ext cx="789633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直接连接符 225">
              <a:extLst>
                <a:ext uri="{FF2B5EF4-FFF2-40B4-BE49-F238E27FC236}">
                  <a16:creationId xmlns:a16="http://schemas.microsoft.com/office/drawing/2014/main" id="{96DD7C93-A989-4017-8812-A60DEE5F64E9}"/>
                </a:ext>
              </a:extLst>
            </p:cNvPr>
            <p:cNvCxnSpPr/>
            <p:nvPr/>
          </p:nvCxnSpPr>
          <p:spPr>
            <a:xfrm rot="16200000">
              <a:off x="10505493" y="13217555"/>
              <a:ext cx="1201615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直接连接符 226">
              <a:extLst>
                <a:ext uri="{FF2B5EF4-FFF2-40B4-BE49-F238E27FC236}">
                  <a16:creationId xmlns:a16="http://schemas.microsoft.com/office/drawing/2014/main" id="{5009F0FE-CA22-40EC-BCE2-4C64001B6397}"/>
                </a:ext>
              </a:extLst>
            </p:cNvPr>
            <p:cNvCxnSpPr/>
            <p:nvPr/>
          </p:nvCxnSpPr>
          <p:spPr>
            <a:xfrm rot="16200000">
              <a:off x="10653806" y="13217555"/>
              <a:ext cx="1338943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直接连接符 227">
              <a:extLst>
                <a:ext uri="{FF2B5EF4-FFF2-40B4-BE49-F238E27FC236}">
                  <a16:creationId xmlns:a16="http://schemas.microsoft.com/office/drawing/2014/main" id="{71F879F6-2073-408F-B701-B3D1D97183BF}"/>
                </a:ext>
              </a:extLst>
            </p:cNvPr>
            <p:cNvCxnSpPr/>
            <p:nvPr/>
          </p:nvCxnSpPr>
          <p:spPr>
            <a:xfrm rot="16200000">
              <a:off x="11048163" y="13217555"/>
              <a:ext cx="984180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直接连接符 228">
              <a:extLst>
                <a:ext uri="{FF2B5EF4-FFF2-40B4-BE49-F238E27FC236}">
                  <a16:creationId xmlns:a16="http://schemas.microsoft.com/office/drawing/2014/main" id="{F276B9B7-DE20-4342-93AA-358EDF088BBB}"/>
                </a:ext>
              </a:extLst>
            </p:cNvPr>
            <p:cNvCxnSpPr/>
            <p:nvPr/>
          </p:nvCxnSpPr>
          <p:spPr>
            <a:xfrm rot="16200000">
              <a:off x="11116366" y="13217555"/>
              <a:ext cx="1281723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直接连接符 229">
              <a:extLst>
                <a:ext uri="{FF2B5EF4-FFF2-40B4-BE49-F238E27FC236}">
                  <a16:creationId xmlns:a16="http://schemas.microsoft.com/office/drawing/2014/main" id="{E9F550D2-755F-4110-BDE2-D3B3BA2C9120}"/>
                </a:ext>
              </a:extLst>
            </p:cNvPr>
            <p:cNvCxnSpPr/>
            <p:nvPr/>
          </p:nvCxnSpPr>
          <p:spPr>
            <a:xfrm rot="16200000">
              <a:off x="11602276" y="13217555"/>
              <a:ext cx="743857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直接连接符 230">
              <a:extLst>
                <a:ext uri="{FF2B5EF4-FFF2-40B4-BE49-F238E27FC236}">
                  <a16:creationId xmlns:a16="http://schemas.microsoft.com/office/drawing/2014/main" id="{B017ACC6-6EBF-4145-89A5-6A4AFE96C97E}"/>
                </a:ext>
              </a:extLst>
            </p:cNvPr>
            <p:cNvCxnSpPr/>
            <p:nvPr/>
          </p:nvCxnSpPr>
          <p:spPr>
            <a:xfrm rot="16200000">
              <a:off x="11653314" y="13217555"/>
              <a:ext cx="1075732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直接连接符 231">
              <a:extLst>
                <a:ext uri="{FF2B5EF4-FFF2-40B4-BE49-F238E27FC236}">
                  <a16:creationId xmlns:a16="http://schemas.microsoft.com/office/drawing/2014/main" id="{21608C21-7581-4397-A281-1217BE233528}"/>
                </a:ext>
              </a:extLst>
            </p:cNvPr>
            <p:cNvCxnSpPr/>
            <p:nvPr/>
          </p:nvCxnSpPr>
          <p:spPr>
            <a:xfrm rot="16200000">
              <a:off x="11681464" y="13217555"/>
              <a:ext cx="1453382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直接连接符 232">
              <a:extLst>
                <a:ext uri="{FF2B5EF4-FFF2-40B4-BE49-F238E27FC236}">
                  <a16:creationId xmlns:a16="http://schemas.microsoft.com/office/drawing/2014/main" id="{3AAC5037-1B39-41BC-9F0A-698561640462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2064380" y="13582540"/>
              <a:ext cx="1121508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直接连接符 233">
              <a:extLst>
                <a:ext uri="{FF2B5EF4-FFF2-40B4-BE49-F238E27FC236}">
                  <a16:creationId xmlns:a16="http://schemas.microsoft.com/office/drawing/2014/main" id="{9FC2DA84-F4B6-4C10-965F-DADE8646BE41}"/>
                </a:ext>
              </a:extLst>
            </p:cNvPr>
            <p:cNvCxnSpPr/>
            <p:nvPr/>
          </p:nvCxnSpPr>
          <p:spPr>
            <a:xfrm rot="16200000">
              <a:off x="12418681" y="13217555"/>
              <a:ext cx="846853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直接连接符 234">
              <a:extLst>
                <a:ext uri="{FF2B5EF4-FFF2-40B4-BE49-F238E27FC236}">
                  <a16:creationId xmlns:a16="http://schemas.microsoft.com/office/drawing/2014/main" id="{3093FA29-9010-465C-80DF-8C06E9A16E26}"/>
                </a:ext>
              </a:extLst>
            </p:cNvPr>
            <p:cNvCxnSpPr/>
            <p:nvPr/>
          </p:nvCxnSpPr>
          <p:spPr>
            <a:xfrm rot="16200000">
              <a:off x="12504050" y="13217555"/>
              <a:ext cx="1110064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直接连接符 235">
              <a:extLst>
                <a:ext uri="{FF2B5EF4-FFF2-40B4-BE49-F238E27FC236}">
                  <a16:creationId xmlns:a16="http://schemas.microsoft.com/office/drawing/2014/main" id="{55858BDD-A308-44E3-B7C8-E5576889FB2D}"/>
                </a:ext>
              </a:extLst>
            </p:cNvPr>
            <p:cNvCxnSpPr/>
            <p:nvPr/>
          </p:nvCxnSpPr>
          <p:spPr>
            <a:xfrm rot="16200000">
              <a:off x="12829745" y="13217555"/>
              <a:ext cx="892628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直接连接符 236">
              <a:extLst>
                <a:ext uri="{FF2B5EF4-FFF2-40B4-BE49-F238E27FC236}">
                  <a16:creationId xmlns:a16="http://schemas.microsoft.com/office/drawing/2014/main" id="{38C48E15-5C84-4221-914F-A82F986A50DF}"/>
                </a:ext>
              </a:extLst>
            </p:cNvPr>
            <p:cNvCxnSpPr/>
            <p:nvPr/>
          </p:nvCxnSpPr>
          <p:spPr>
            <a:xfrm rot="16200000">
              <a:off x="13229824" y="13217555"/>
              <a:ext cx="526422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直接连接符 237">
              <a:extLst>
                <a:ext uri="{FF2B5EF4-FFF2-40B4-BE49-F238E27FC236}">
                  <a16:creationId xmlns:a16="http://schemas.microsoft.com/office/drawing/2014/main" id="{2A5BF1C8-721F-47C6-AEB7-8375DC7E008F}"/>
                </a:ext>
              </a:extLst>
            </p:cNvPr>
            <p:cNvCxnSpPr/>
            <p:nvPr/>
          </p:nvCxnSpPr>
          <p:spPr>
            <a:xfrm rot="16200000">
              <a:off x="13006207" y="13217555"/>
              <a:ext cx="1407606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直接连接符 238">
              <a:extLst>
                <a:ext uri="{FF2B5EF4-FFF2-40B4-BE49-F238E27FC236}">
                  <a16:creationId xmlns:a16="http://schemas.microsoft.com/office/drawing/2014/main" id="{0620CC62-1235-4B47-8D81-5F4E8AB541D7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3635166" y="13030759"/>
              <a:ext cx="583642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直接连接符 239">
              <a:extLst>
                <a:ext uri="{FF2B5EF4-FFF2-40B4-BE49-F238E27FC236}">
                  <a16:creationId xmlns:a16="http://schemas.microsoft.com/office/drawing/2014/main" id="{AC10C1BF-0696-47C7-8A98-FF538665D6A6}"/>
                </a:ext>
              </a:extLst>
            </p:cNvPr>
            <p:cNvCxnSpPr/>
            <p:nvPr/>
          </p:nvCxnSpPr>
          <p:spPr>
            <a:xfrm rot="16200000">
              <a:off x="13560320" y="13217555"/>
              <a:ext cx="1167283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直接连接符 240">
              <a:extLst>
                <a:ext uri="{FF2B5EF4-FFF2-40B4-BE49-F238E27FC236}">
                  <a16:creationId xmlns:a16="http://schemas.microsoft.com/office/drawing/2014/main" id="{9B8AE828-B705-4523-B0D9-48AAFCAF1615}"/>
                </a:ext>
              </a:extLst>
            </p:cNvPr>
            <p:cNvCxnSpPr/>
            <p:nvPr/>
          </p:nvCxnSpPr>
          <p:spPr>
            <a:xfrm rot="16200000">
              <a:off x="13971844" y="13217555"/>
              <a:ext cx="778189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直接连接符 241">
              <a:extLst>
                <a:ext uri="{FF2B5EF4-FFF2-40B4-BE49-F238E27FC236}">
                  <a16:creationId xmlns:a16="http://schemas.microsoft.com/office/drawing/2014/main" id="{F12D7B0E-7489-421A-8DB4-8B99A1A2AB3B}"/>
                </a:ext>
              </a:extLst>
            </p:cNvPr>
            <p:cNvCxnSpPr/>
            <p:nvPr/>
          </p:nvCxnSpPr>
          <p:spPr>
            <a:xfrm rot="16200000">
              <a:off x="14234594" y="13217555"/>
              <a:ext cx="686637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直接连接符 242">
              <a:extLst>
                <a:ext uri="{FF2B5EF4-FFF2-40B4-BE49-F238E27FC236}">
                  <a16:creationId xmlns:a16="http://schemas.microsoft.com/office/drawing/2014/main" id="{D5A2075C-BBDB-4597-A0A2-3FB734648E3B}"/>
                </a:ext>
              </a:extLst>
            </p:cNvPr>
            <p:cNvCxnSpPr/>
            <p:nvPr/>
          </p:nvCxnSpPr>
          <p:spPr>
            <a:xfrm rot="16200000">
              <a:off x="14445850" y="13217555"/>
              <a:ext cx="698081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直接连接符 243">
              <a:extLst>
                <a:ext uri="{FF2B5EF4-FFF2-40B4-BE49-F238E27FC236}">
                  <a16:creationId xmlns:a16="http://schemas.microsoft.com/office/drawing/2014/main" id="{E1507357-8DEA-4887-9A7D-7FCB8CAAF7BB}"/>
                </a:ext>
              </a:extLst>
            </p:cNvPr>
            <p:cNvCxnSpPr/>
            <p:nvPr/>
          </p:nvCxnSpPr>
          <p:spPr>
            <a:xfrm rot="16200000">
              <a:off x="14582718" y="13217555"/>
              <a:ext cx="858297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直接连接符 244">
              <a:extLst>
                <a:ext uri="{FF2B5EF4-FFF2-40B4-BE49-F238E27FC236}">
                  <a16:creationId xmlns:a16="http://schemas.microsoft.com/office/drawing/2014/main" id="{2CF8B68C-2E4D-49FC-8E82-2ACA011C1568}"/>
                </a:ext>
              </a:extLst>
            </p:cNvPr>
            <p:cNvCxnSpPr/>
            <p:nvPr/>
          </p:nvCxnSpPr>
          <p:spPr>
            <a:xfrm rot="16200000">
              <a:off x="14799694" y="13217555"/>
              <a:ext cx="858297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直接连接符 245">
              <a:extLst>
                <a:ext uri="{FF2B5EF4-FFF2-40B4-BE49-F238E27FC236}">
                  <a16:creationId xmlns:a16="http://schemas.microsoft.com/office/drawing/2014/main" id="{2E7C7034-27BB-49E2-ACCD-6B2C3C57010E}"/>
                </a:ext>
              </a:extLst>
            </p:cNvPr>
            <p:cNvCxnSpPr/>
            <p:nvPr/>
          </p:nvCxnSpPr>
          <p:spPr>
            <a:xfrm rot="16200000">
              <a:off x="14787789" y="13217555"/>
              <a:ext cx="1316055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直接连接符 246">
              <a:extLst>
                <a:ext uri="{FF2B5EF4-FFF2-40B4-BE49-F238E27FC236}">
                  <a16:creationId xmlns:a16="http://schemas.microsoft.com/office/drawing/2014/main" id="{88DDDCD6-92E4-40B3-87DF-5FEE843BDADA}"/>
                </a:ext>
              </a:extLst>
            </p:cNvPr>
            <p:cNvCxnSpPr/>
            <p:nvPr/>
          </p:nvCxnSpPr>
          <p:spPr>
            <a:xfrm rot="16200000">
              <a:off x="15016210" y="13217555"/>
              <a:ext cx="1293167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直接连接符 247">
              <a:extLst>
                <a:ext uri="{FF2B5EF4-FFF2-40B4-BE49-F238E27FC236}">
                  <a16:creationId xmlns:a16="http://schemas.microsoft.com/office/drawing/2014/main" id="{122E50A5-1007-43FC-B051-335F3DF53831}"/>
                </a:ext>
              </a:extLst>
            </p:cNvPr>
            <p:cNvCxnSpPr/>
            <p:nvPr/>
          </p:nvCxnSpPr>
          <p:spPr>
            <a:xfrm rot="16200000">
              <a:off x="15593671" y="13217555"/>
              <a:ext cx="572198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直接连接符 248">
              <a:extLst>
                <a:ext uri="{FF2B5EF4-FFF2-40B4-BE49-F238E27FC236}">
                  <a16:creationId xmlns:a16="http://schemas.microsoft.com/office/drawing/2014/main" id="{44D313AA-4367-4274-8988-4C100CF96031}"/>
                </a:ext>
              </a:extLst>
            </p:cNvPr>
            <p:cNvCxnSpPr/>
            <p:nvPr/>
          </p:nvCxnSpPr>
          <p:spPr>
            <a:xfrm rot="16200000">
              <a:off x="15827811" y="13217555"/>
              <a:ext cx="537866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直接连接符 249">
              <a:extLst>
                <a:ext uri="{FF2B5EF4-FFF2-40B4-BE49-F238E27FC236}">
                  <a16:creationId xmlns:a16="http://schemas.microsoft.com/office/drawing/2014/main" id="{5E410EE5-9B7E-4E09-A26F-D33D4D6196AA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5958960" y="13470451"/>
              <a:ext cx="709525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直接连接符 250">
              <a:extLst>
                <a:ext uri="{FF2B5EF4-FFF2-40B4-BE49-F238E27FC236}">
                  <a16:creationId xmlns:a16="http://schemas.microsoft.com/office/drawing/2014/main" id="{6308DC7B-C31E-480B-8FA0-2CA6F232B0DC}"/>
                </a:ext>
              </a:extLst>
            </p:cNvPr>
            <p:cNvCxnSpPr/>
            <p:nvPr/>
          </p:nvCxnSpPr>
          <p:spPr>
            <a:xfrm rot="16200000">
              <a:off x="15826894" y="13217555"/>
              <a:ext cx="1407606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直接连接符 251">
              <a:extLst>
                <a:ext uri="{FF2B5EF4-FFF2-40B4-BE49-F238E27FC236}">
                  <a16:creationId xmlns:a16="http://schemas.microsoft.com/office/drawing/2014/main" id="{3A48E07A-835A-4ED6-9ACE-A9CADB3CF111}"/>
                </a:ext>
              </a:extLst>
            </p:cNvPr>
            <p:cNvCxnSpPr/>
            <p:nvPr/>
          </p:nvCxnSpPr>
          <p:spPr>
            <a:xfrm rot="16200000">
              <a:off x="16387187" y="13217555"/>
              <a:ext cx="720969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直接连接符 252">
              <a:extLst>
                <a:ext uri="{FF2B5EF4-FFF2-40B4-BE49-F238E27FC236}">
                  <a16:creationId xmlns:a16="http://schemas.microsoft.com/office/drawing/2014/main" id="{B66B5699-1028-43C5-B084-6EFC85976122}"/>
                </a:ext>
              </a:extLst>
            </p:cNvPr>
            <p:cNvCxnSpPr/>
            <p:nvPr/>
          </p:nvCxnSpPr>
          <p:spPr>
            <a:xfrm rot="16200000">
              <a:off x="16186460" y="13217555"/>
              <a:ext cx="1556378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直接连接符 253">
              <a:extLst>
                <a:ext uri="{FF2B5EF4-FFF2-40B4-BE49-F238E27FC236}">
                  <a16:creationId xmlns:a16="http://schemas.microsoft.com/office/drawing/2014/main" id="{39A076D7-DFC6-4923-A6B4-79FD8B6711D8}"/>
                </a:ext>
              </a:extLst>
            </p:cNvPr>
            <p:cNvCxnSpPr/>
            <p:nvPr/>
          </p:nvCxnSpPr>
          <p:spPr>
            <a:xfrm rot="16200000">
              <a:off x="16620872" y="13217555"/>
              <a:ext cx="1121508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直接连接符 254">
              <a:extLst>
                <a:ext uri="{FF2B5EF4-FFF2-40B4-BE49-F238E27FC236}">
                  <a16:creationId xmlns:a16="http://schemas.microsoft.com/office/drawing/2014/main" id="{F6D77502-D2FD-41C3-8CAD-4059EB2DA868}"/>
                </a:ext>
              </a:extLst>
            </p:cNvPr>
            <p:cNvCxnSpPr/>
            <p:nvPr/>
          </p:nvCxnSpPr>
          <p:spPr>
            <a:xfrm rot="16200000">
              <a:off x="16711962" y="13217555"/>
              <a:ext cx="1373275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直接连接符 255">
              <a:extLst>
                <a:ext uri="{FF2B5EF4-FFF2-40B4-BE49-F238E27FC236}">
                  <a16:creationId xmlns:a16="http://schemas.microsoft.com/office/drawing/2014/main" id="{E4811919-FF24-489F-A9D0-417AE15C620D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6917495" y="13030759"/>
              <a:ext cx="1396162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直接连接符 256">
              <a:extLst>
                <a:ext uri="{FF2B5EF4-FFF2-40B4-BE49-F238E27FC236}">
                  <a16:creationId xmlns:a16="http://schemas.microsoft.com/office/drawing/2014/main" id="{FDD88DB0-DC24-4E6A-BACB-D0E1A9A85E50}"/>
                </a:ext>
              </a:extLst>
            </p:cNvPr>
            <p:cNvCxnSpPr/>
            <p:nvPr/>
          </p:nvCxnSpPr>
          <p:spPr>
            <a:xfrm rot="16200000">
              <a:off x="17374792" y="13217555"/>
              <a:ext cx="915516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直接连接符 257">
              <a:extLst>
                <a:ext uri="{FF2B5EF4-FFF2-40B4-BE49-F238E27FC236}">
                  <a16:creationId xmlns:a16="http://schemas.microsoft.com/office/drawing/2014/main" id="{80BCA535-5199-49E0-A242-F2B80F3394C2}"/>
                </a:ext>
              </a:extLst>
            </p:cNvPr>
            <p:cNvCxnSpPr/>
            <p:nvPr/>
          </p:nvCxnSpPr>
          <p:spPr>
            <a:xfrm rot="16200000">
              <a:off x="17557436" y="13217555"/>
              <a:ext cx="984180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直接连接符 258">
              <a:extLst>
                <a:ext uri="{FF2B5EF4-FFF2-40B4-BE49-F238E27FC236}">
                  <a16:creationId xmlns:a16="http://schemas.microsoft.com/office/drawing/2014/main" id="{121E15A4-468C-42A1-96FA-8E0CFA0B277D}"/>
                </a:ext>
              </a:extLst>
            </p:cNvPr>
            <p:cNvCxnSpPr/>
            <p:nvPr/>
          </p:nvCxnSpPr>
          <p:spPr>
            <a:xfrm rot="16200000">
              <a:off x="17791580" y="13217555"/>
              <a:ext cx="949848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直接连接符 259">
              <a:extLst>
                <a:ext uri="{FF2B5EF4-FFF2-40B4-BE49-F238E27FC236}">
                  <a16:creationId xmlns:a16="http://schemas.microsoft.com/office/drawing/2014/main" id="{28E0874E-3EAA-4668-8F44-115DE41500D0}"/>
                </a:ext>
              </a:extLst>
            </p:cNvPr>
            <p:cNvCxnSpPr/>
            <p:nvPr/>
          </p:nvCxnSpPr>
          <p:spPr>
            <a:xfrm rot="16200000">
              <a:off x="18117273" y="13217555"/>
              <a:ext cx="732413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直接连接符 260">
              <a:extLst>
                <a:ext uri="{FF2B5EF4-FFF2-40B4-BE49-F238E27FC236}">
                  <a16:creationId xmlns:a16="http://schemas.microsoft.com/office/drawing/2014/main" id="{46FE7E8A-59F3-4E93-A57C-B1A67A510A5D}"/>
                </a:ext>
              </a:extLst>
            </p:cNvPr>
            <p:cNvCxnSpPr/>
            <p:nvPr/>
          </p:nvCxnSpPr>
          <p:spPr>
            <a:xfrm rot="16200000">
              <a:off x="18151147" y="13217555"/>
              <a:ext cx="1098620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直接连接符 261">
              <a:extLst>
                <a:ext uri="{FF2B5EF4-FFF2-40B4-BE49-F238E27FC236}">
                  <a16:creationId xmlns:a16="http://schemas.microsoft.com/office/drawing/2014/main" id="{D52F14FC-40CC-4E7B-8947-F83C5B9916DA}"/>
                </a:ext>
              </a:extLst>
            </p:cNvPr>
            <p:cNvCxnSpPr/>
            <p:nvPr/>
          </p:nvCxnSpPr>
          <p:spPr>
            <a:xfrm rot="16200000">
              <a:off x="18133519" y="13217555"/>
              <a:ext cx="1567822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直接连接符 262">
              <a:extLst>
                <a:ext uri="{FF2B5EF4-FFF2-40B4-BE49-F238E27FC236}">
                  <a16:creationId xmlns:a16="http://schemas.microsoft.com/office/drawing/2014/main" id="{143CB44B-3E86-4D75-9EEF-2AB7DB638795}"/>
                </a:ext>
              </a:extLst>
            </p:cNvPr>
            <p:cNvCxnSpPr/>
            <p:nvPr/>
          </p:nvCxnSpPr>
          <p:spPr>
            <a:xfrm rot="16200000">
              <a:off x="18367662" y="13217555"/>
              <a:ext cx="1533490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直接连接符 263">
              <a:extLst>
                <a:ext uri="{FF2B5EF4-FFF2-40B4-BE49-F238E27FC236}">
                  <a16:creationId xmlns:a16="http://schemas.microsoft.com/office/drawing/2014/main" id="{A6BC2A48-2074-40E3-BF46-EFEABBB41178}"/>
                </a:ext>
              </a:extLst>
            </p:cNvPr>
            <p:cNvCxnSpPr/>
            <p:nvPr/>
          </p:nvCxnSpPr>
          <p:spPr>
            <a:xfrm rot="16200000">
              <a:off x="18859293" y="13217555"/>
              <a:ext cx="984180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直接连接符 264">
              <a:extLst>
                <a:ext uri="{FF2B5EF4-FFF2-40B4-BE49-F238E27FC236}">
                  <a16:creationId xmlns:a16="http://schemas.microsoft.com/office/drawing/2014/main" id="{AF5DC4E9-F407-4B0B-B452-BC22499CC120}"/>
                </a:ext>
              </a:extLst>
            </p:cNvPr>
            <p:cNvCxnSpPr/>
            <p:nvPr/>
          </p:nvCxnSpPr>
          <p:spPr>
            <a:xfrm rot="16200000">
              <a:off x="19024772" y="13217555"/>
              <a:ext cx="1087176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直接连接符 265">
              <a:extLst>
                <a:ext uri="{FF2B5EF4-FFF2-40B4-BE49-F238E27FC236}">
                  <a16:creationId xmlns:a16="http://schemas.microsoft.com/office/drawing/2014/main" id="{6B45FDCF-F172-404A-BDBB-F140CBCC871C}"/>
                </a:ext>
              </a:extLst>
            </p:cNvPr>
            <p:cNvCxnSpPr/>
            <p:nvPr/>
          </p:nvCxnSpPr>
          <p:spPr>
            <a:xfrm rot="16200000">
              <a:off x="19121582" y="13217555"/>
              <a:ext cx="1327499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直接连接符 266">
              <a:extLst>
                <a:ext uri="{FF2B5EF4-FFF2-40B4-BE49-F238E27FC236}">
                  <a16:creationId xmlns:a16="http://schemas.microsoft.com/office/drawing/2014/main" id="{A665C48B-6B71-40D6-BB3F-45B4ACD8A0AA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9264175" y="13607449"/>
              <a:ext cx="1476270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直接连接符 267">
              <a:extLst>
                <a:ext uri="{FF2B5EF4-FFF2-40B4-BE49-F238E27FC236}">
                  <a16:creationId xmlns:a16="http://schemas.microsoft.com/office/drawing/2014/main" id="{A38F92CA-45ED-4BC7-A9AC-1E4E94583F01}"/>
                </a:ext>
              </a:extLst>
            </p:cNvPr>
            <p:cNvCxnSpPr/>
            <p:nvPr/>
          </p:nvCxnSpPr>
          <p:spPr>
            <a:xfrm rot="16200000">
              <a:off x="19578423" y="13217555"/>
              <a:ext cx="1281723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9" name="直接连接符 268">
              <a:extLst>
                <a:ext uri="{FF2B5EF4-FFF2-40B4-BE49-F238E27FC236}">
                  <a16:creationId xmlns:a16="http://schemas.microsoft.com/office/drawing/2014/main" id="{69310E4C-8BB1-4CCD-9D27-69D67FFEFA78}"/>
                </a:ext>
              </a:extLst>
            </p:cNvPr>
            <p:cNvCxnSpPr/>
            <p:nvPr/>
          </p:nvCxnSpPr>
          <p:spPr>
            <a:xfrm rot="16200000">
              <a:off x="20104387" y="13217555"/>
              <a:ext cx="663749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直接连接符 269">
              <a:extLst>
                <a:ext uri="{FF2B5EF4-FFF2-40B4-BE49-F238E27FC236}">
                  <a16:creationId xmlns:a16="http://schemas.microsoft.com/office/drawing/2014/main" id="{B9252EBB-5E49-4141-B029-670351FB72F7}"/>
                </a:ext>
              </a:extLst>
            </p:cNvPr>
            <p:cNvCxnSpPr/>
            <p:nvPr/>
          </p:nvCxnSpPr>
          <p:spPr>
            <a:xfrm rot="16200000">
              <a:off x="20390027" y="13217555"/>
              <a:ext cx="526422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直接连接符 270">
              <a:extLst>
                <a:ext uri="{FF2B5EF4-FFF2-40B4-BE49-F238E27FC236}">
                  <a16:creationId xmlns:a16="http://schemas.microsoft.com/office/drawing/2014/main" id="{F59FCB19-0409-42F7-A567-CD6D6D6F7B8B}"/>
                </a:ext>
              </a:extLst>
            </p:cNvPr>
            <p:cNvCxnSpPr/>
            <p:nvPr/>
          </p:nvCxnSpPr>
          <p:spPr>
            <a:xfrm rot="16200000">
              <a:off x="20286571" y="13217555"/>
              <a:ext cx="1167283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2" name="直接连接符 271">
              <a:extLst>
                <a:ext uri="{FF2B5EF4-FFF2-40B4-BE49-F238E27FC236}">
                  <a16:creationId xmlns:a16="http://schemas.microsoft.com/office/drawing/2014/main" id="{4F139638-D0E9-420A-9D8C-AB11CEA65DB9}"/>
                </a:ext>
              </a:extLst>
            </p:cNvPr>
            <p:cNvCxnSpPr/>
            <p:nvPr/>
          </p:nvCxnSpPr>
          <p:spPr>
            <a:xfrm rot="16200000">
              <a:off x="20337609" y="13217555"/>
              <a:ext cx="1499158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3" name="直接连接符 272">
              <a:extLst>
                <a:ext uri="{FF2B5EF4-FFF2-40B4-BE49-F238E27FC236}">
                  <a16:creationId xmlns:a16="http://schemas.microsoft.com/office/drawing/2014/main" id="{FB098C29-DAD1-4C30-B1C7-6ED377D54F9A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1006623" y="13030759"/>
              <a:ext cx="595086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4" name="直接连接符 273">
              <a:extLst>
                <a:ext uri="{FF2B5EF4-FFF2-40B4-BE49-F238E27FC236}">
                  <a16:creationId xmlns:a16="http://schemas.microsoft.com/office/drawing/2014/main" id="{A63EC173-35C8-4284-8818-CB25529594CC}"/>
                </a:ext>
              </a:extLst>
            </p:cNvPr>
            <p:cNvCxnSpPr/>
            <p:nvPr/>
          </p:nvCxnSpPr>
          <p:spPr>
            <a:xfrm rot="16200000">
              <a:off x="20954664" y="13217555"/>
              <a:ext cx="1132952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直接连接符 274">
              <a:extLst>
                <a:ext uri="{FF2B5EF4-FFF2-40B4-BE49-F238E27FC236}">
                  <a16:creationId xmlns:a16="http://schemas.microsoft.com/office/drawing/2014/main" id="{6AA6EB4D-D341-4638-87F6-CED82995A643}"/>
                </a:ext>
              </a:extLst>
            </p:cNvPr>
            <p:cNvCxnSpPr/>
            <p:nvPr/>
          </p:nvCxnSpPr>
          <p:spPr>
            <a:xfrm rot="16200000">
              <a:off x="20994260" y="13217555"/>
              <a:ext cx="1487714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" name="直接连接符 275">
              <a:extLst>
                <a:ext uri="{FF2B5EF4-FFF2-40B4-BE49-F238E27FC236}">
                  <a16:creationId xmlns:a16="http://schemas.microsoft.com/office/drawing/2014/main" id="{D4771641-5163-4E9D-9C8D-D053EDE2811D}"/>
                </a:ext>
              </a:extLst>
            </p:cNvPr>
            <p:cNvCxnSpPr/>
            <p:nvPr/>
          </p:nvCxnSpPr>
          <p:spPr>
            <a:xfrm rot="16200000">
              <a:off x="21365729" y="13217555"/>
              <a:ext cx="1178727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7" name="直接连接符 276">
              <a:extLst>
                <a:ext uri="{FF2B5EF4-FFF2-40B4-BE49-F238E27FC236}">
                  <a16:creationId xmlns:a16="http://schemas.microsoft.com/office/drawing/2014/main" id="{177509CF-DE3E-4064-9242-D27F0B68B2E5}"/>
                </a:ext>
              </a:extLst>
            </p:cNvPr>
            <p:cNvCxnSpPr/>
            <p:nvPr/>
          </p:nvCxnSpPr>
          <p:spPr>
            <a:xfrm rot="16200000">
              <a:off x="21794420" y="13217555"/>
              <a:ext cx="755301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直接连接符 277">
              <a:extLst>
                <a:ext uri="{FF2B5EF4-FFF2-40B4-BE49-F238E27FC236}">
                  <a16:creationId xmlns:a16="http://schemas.microsoft.com/office/drawing/2014/main" id="{BA8AAE66-623A-45B7-BCA3-A259FCA3B634}"/>
                </a:ext>
              </a:extLst>
            </p:cNvPr>
            <p:cNvCxnSpPr/>
            <p:nvPr/>
          </p:nvCxnSpPr>
          <p:spPr>
            <a:xfrm rot="16200000">
              <a:off x="22091502" y="13217555"/>
              <a:ext cx="595086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9" name="直接连接符 278">
              <a:extLst>
                <a:ext uri="{FF2B5EF4-FFF2-40B4-BE49-F238E27FC236}">
                  <a16:creationId xmlns:a16="http://schemas.microsoft.com/office/drawing/2014/main" id="{D2F8D591-BCCD-4DCF-A80D-C62175F30DF9}"/>
                </a:ext>
              </a:extLst>
            </p:cNvPr>
            <p:cNvCxnSpPr/>
            <p:nvPr/>
          </p:nvCxnSpPr>
          <p:spPr>
            <a:xfrm rot="16200000">
              <a:off x="22050989" y="13217555"/>
              <a:ext cx="1110064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0" name="直接连接符 279">
              <a:extLst>
                <a:ext uri="{FF2B5EF4-FFF2-40B4-BE49-F238E27FC236}">
                  <a16:creationId xmlns:a16="http://schemas.microsoft.com/office/drawing/2014/main" id="{BFC3869E-5E75-47C8-8433-34AB854510FE}"/>
                </a:ext>
              </a:extLst>
            </p:cNvPr>
            <p:cNvCxnSpPr/>
            <p:nvPr/>
          </p:nvCxnSpPr>
          <p:spPr>
            <a:xfrm rot="16200000">
              <a:off x="22267963" y="13217555"/>
              <a:ext cx="1110064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1" name="直接连接符 280">
              <a:extLst>
                <a:ext uri="{FF2B5EF4-FFF2-40B4-BE49-F238E27FC236}">
                  <a16:creationId xmlns:a16="http://schemas.microsoft.com/office/drawing/2014/main" id="{BA6799DF-8041-47CF-9374-8BC5EB60BEAF}"/>
                </a:ext>
              </a:extLst>
            </p:cNvPr>
            <p:cNvCxnSpPr/>
            <p:nvPr/>
          </p:nvCxnSpPr>
          <p:spPr>
            <a:xfrm rot="16200000">
              <a:off x="22759594" y="13217555"/>
              <a:ext cx="560754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2" name="直接连接符 281">
              <a:extLst>
                <a:ext uri="{FF2B5EF4-FFF2-40B4-BE49-F238E27FC236}">
                  <a16:creationId xmlns:a16="http://schemas.microsoft.com/office/drawing/2014/main" id="{E5939AE5-5E40-4131-A667-0CB24A451E40}"/>
                </a:ext>
              </a:extLst>
            </p:cNvPr>
            <p:cNvCxnSpPr/>
            <p:nvPr/>
          </p:nvCxnSpPr>
          <p:spPr>
            <a:xfrm rot="16200000">
              <a:off x="22650418" y="13217555"/>
              <a:ext cx="1213059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直接连接符 282">
              <a:extLst>
                <a:ext uri="{FF2B5EF4-FFF2-40B4-BE49-F238E27FC236}">
                  <a16:creationId xmlns:a16="http://schemas.microsoft.com/office/drawing/2014/main" id="{09742C00-BE3A-4A83-BD8E-7D32FF2F98EB}"/>
                </a:ext>
              </a:extLst>
            </p:cNvPr>
            <p:cNvCxnSpPr/>
            <p:nvPr/>
          </p:nvCxnSpPr>
          <p:spPr>
            <a:xfrm rot="16200000">
              <a:off x="22747231" y="13217555"/>
              <a:ext cx="1453382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4" name="直接连接符 283">
              <a:extLst>
                <a:ext uri="{FF2B5EF4-FFF2-40B4-BE49-F238E27FC236}">
                  <a16:creationId xmlns:a16="http://schemas.microsoft.com/office/drawing/2014/main" id="{51C72BC4-B55A-405C-AE59-269669064015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3050038" y="13607449"/>
              <a:ext cx="1281723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5" name="直接连接符 284">
              <a:extLst>
                <a:ext uri="{FF2B5EF4-FFF2-40B4-BE49-F238E27FC236}">
                  <a16:creationId xmlns:a16="http://schemas.microsoft.com/office/drawing/2014/main" id="{1367E5CC-D640-4418-88FC-8F905DF48D82}"/>
                </a:ext>
              </a:extLst>
            </p:cNvPr>
            <p:cNvCxnSpPr/>
            <p:nvPr/>
          </p:nvCxnSpPr>
          <p:spPr>
            <a:xfrm rot="16200000">
              <a:off x="23164018" y="13217555"/>
              <a:ext cx="1487714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6" name="直接连接符 285">
              <a:extLst>
                <a:ext uri="{FF2B5EF4-FFF2-40B4-BE49-F238E27FC236}">
                  <a16:creationId xmlns:a16="http://schemas.microsoft.com/office/drawing/2014/main" id="{0937549E-D020-448E-8806-F5E71A61C4C7}"/>
                </a:ext>
              </a:extLst>
            </p:cNvPr>
            <p:cNvCxnSpPr/>
            <p:nvPr/>
          </p:nvCxnSpPr>
          <p:spPr>
            <a:xfrm rot="16200000">
              <a:off x="23827307" y="13217555"/>
              <a:ext cx="595086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7" name="直接连接符 286">
              <a:extLst>
                <a:ext uri="{FF2B5EF4-FFF2-40B4-BE49-F238E27FC236}">
                  <a16:creationId xmlns:a16="http://schemas.microsoft.com/office/drawing/2014/main" id="{9576B47A-0CD9-4886-B5CA-26F1662E8EF6}"/>
                </a:ext>
              </a:extLst>
            </p:cNvPr>
            <p:cNvCxnSpPr/>
            <p:nvPr/>
          </p:nvCxnSpPr>
          <p:spPr>
            <a:xfrm rot="16200000">
              <a:off x="23615135" y="13217555"/>
              <a:ext cx="1453382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8" name="直接连接符 287">
              <a:extLst>
                <a:ext uri="{FF2B5EF4-FFF2-40B4-BE49-F238E27FC236}">
                  <a16:creationId xmlns:a16="http://schemas.microsoft.com/office/drawing/2014/main" id="{6A80B6FB-D1C0-47E7-8FB5-D80995D0F30F}"/>
                </a:ext>
              </a:extLst>
            </p:cNvPr>
            <p:cNvCxnSpPr/>
            <p:nvPr/>
          </p:nvCxnSpPr>
          <p:spPr>
            <a:xfrm rot="16200000">
              <a:off x="23900776" y="13217555"/>
              <a:ext cx="1316055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直接连接符 288">
              <a:extLst>
                <a:ext uri="{FF2B5EF4-FFF2-40B4-BE49-F238E27FC236}">
                  <a16:creationId xmlns:a16="http://schemas.microsoft.com/office/drawing/2014/main" id="{C6F1D726-5A53-4271-B494-C4A4667E314C}"/>
                </a:ext>
              </a:extLst>
            </p:cNvPr>
            <p:cNvCxnSpPr/>
            <p:nvPr/>
          </p:nvCxnSpPr>
          <p:spPr>
            <a:xfrm rot="16200000">
              <a:off x="24180690" y="13217555"/>
              <a:ext cx="1190171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0" name="直接连接符 289">
              <a:extLst>
                <a:ext uri="{FF2B5EF4-FFF2-40B4-BE49-F238E27FC236}">
                  <a16:creationId xmlns:a16="http://schemas.microsoft.com/office/drawing/2014/main" id="{917195FF-6330-46AB-AF9F-D5AF2403C94B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4420608" y="13030759"/>
              <a:ext cx="1144395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723800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72583A17-E14B-4633-A03E-F69B70B2278E}"/>
              </a:ext>
            </a:extLst>
          </p:cNvPr>
          <p:cNvGrpSpPr/>
          <p:nvPr/>
        </p:nvGrpSpPr>
        <p:grpSpPr>
          <a:xfrm>
            <a:off x="43719" y="1753821"/>
            <a:ext cx="12192000" cy="2471426"/>
            <a:chOff x="45135" y="1914436"/>
            <a:chExt cx="12192000" cy="2588957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FCBD74EB-1531-432D-91BE-750687365308}"/>
                </a:ext>
              </a:extLst>
            </p:cNvPr>
            <p:cNvSpPr/>
            <p:nvPr/>
          </p:nvSpPr>
          <p:spPr>
            <a:xfrm>
              <a:off x="45135" y="1955795"/>
              <a:ext cx="12192000" cy="2517785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20000"/>
                  </a:schemeClr>
                </a:gs>
                <a:gs pos="70000">
                  <a:schemeClr val="tx1">
                    <a:alpha val="0"/>
                  </a:schemeClr>
                </a:gs>
                <a:gs pos="39000">
                  <a:schemeClr val="tx1">
                    <a:alpha val="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9" name="图片 8" descr="图片包含 游戏机&#10;&#10;描述已自动生成">
              <a:extLst>
                <a:ext uri="{FF2B5EF4-FFF2-40B4-BE49-F238E27FC236}">
                  <a16:creationId xmlns:a16="http://schemas.microsoft.com/office/drawing/2014/main" id="{43314596-8DF5-4759-A3C8-F5869C93D90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79767" y="4420676"/>
              <a:ext cx="3260457" cy="82717"/>
            </a:xfrm>
            <a:prstGeom prst="rect">
              <a:avLst/>
            </a:prstGeom>
          </p:spPr>
        </p:pic>
        <p:pic>
          <p:nvPicPr>
            <p:cNvPr id="10" name="图片 9" descr="图片包含 游戏机&#10;&#10;描述已自动生成">
              <a:extLst>
                <a:ext uri="{FF2B5EF4-FFF2-40B4-BE49-F238E27FC236}">
                  <a16:creationId xmlns:a16="http://schemas.microsoft.com/office/drawing/2014/main" id="{AF5718DE-329F-4CFC-B780-0E694079FA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86408" y="1914436"/>
              <a:ext cx="3260457" cy="82717"/>
            </a:xfrm>
            <a:prstGeom prst="rect">
              <a:avLst/>
            </a:prstGeom>
          </p:spPr>
        </p:pic>
      </p:grpSp>
      <p:sp>
        <p:nvSpPr>
          <p:cNvPr id="13" name="标题 12">
            <a:extLst>
              <a:ext uri="{FF2B5EF4-FFF2-40B4-BE49-F238E27FC236}">
                <a16:creationId xmlns:a16="http://schemas.microsoft.com/office/drawing/2014/main" id="{1D403B70-E93F-400F-AC99-FCD0721F59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企业简介</a:t>
            </a:r>
          </a:p>
        </p:txBody>
      </p:sp>
      <p:pic>
        <p:nvPicPr>
          <p:cNvPr id="7" name="图片 6" descr="蓝色的高楼&#10;&#10;描述已自动生成">
            <a:extLst>
              <a:ext uri="{FF2B5EF4-FFF2-40B4-BE49-F238E27FC236}">
                <a16:creationId xmlns:a16="http://schemas.microsoft.com/office/drawing/2014/main" id="{78293E3C-1DF8-42B9-9693-3E99D5328FB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23000" contras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22362"/>
            <a:ext cx="3890495" cy="5735638"/>
          </a:xfrm>
          <a:prstGeom prst="rect">
            <a:avLst/>
          </a:prstGeom>
        </p:spPr>
      </p:pic>
      <p:grpSp>
        <p:nvGrpSpPr>
          <p:cNvPr id="26" name="组合 25">
            <a:extLst>
              <a:ext uri="{FF2B5EF4-FFF2-40B4-BE49-F238E27FC236}">
                <a16:creationId xmlns:a16="http://schemas.microsoft.com/office/drawing/2014/main" id="{D4EA858B-6D14-458C-982C-B7E102F1F7D5}"/>
              </a:ext>
            </a:extLst>
          </p:cNvPr>
          <p:cNvGrpSpPr/>
          <p:nvPr/>
        </p:nvGrpSpPr>
        <p:grpSpPr>
          <a:xfrm>
            <a:off x="3396750" y="2212977"/>
            <a:ext cx="2954433" cy="1025410"/>
            <a:chOff x="3890495" y="2674434"/>
            <a:chExt cx="2954433" cy="1025410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0BEB4499-112B-4733-B2B4-4528852F413A}"/>
                </a:ext>
              </a:extLst>
            </p:cNvPr>
            <p:cNvSpPr/>
            <p:nvPr/>
          </p:nvSpPr>
          <p:spPr>
            <a:xfrm>
              <a:off x="4726148" y="2674434"/>
              <a:ext cx="1283127" cy="40876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94000">
                  <a:schemeClr val="accent1"/>
                </a:gs>
                <a:gs pos="0">
                  <a:schemeClr val="bg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190500" dist="63500" dir="2700000" algn="tl" rotWithShape="0">
                <a:schemeClr val="accent1">
                  <a:lumMod val="50000"/>
                  <a:alpha val="40000"/>
                </a:schemeClr>
              </a:outerShdw>
            </a:effectLst>
          </p:spPr>
          <p:txBody>
            <a:bodyPr wrap="square" lIns="0" tIns="0" rIns="0" bIns="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1600" dirty="0">
                  <a:latin typeface="+mn-ea"/>
                </a:rPr>
                <a:t>XXXX</a:t>
              </a:r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+mn-cs"/>
                </a:rPr>
                <a:t>年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9E0E84A-11A0-4C15-9A95-ACB8D9BEC412}"/>
                </a:ext>
              </a:extLst>
            </p:cNvPr>
            <p:cNvSpPr txBox="1"/>
            <p:nvPr/>
          </p:nvSpPr>
          <p:spPr>
            <a:xfrm>
              <a:off x="3890495" y="3083200"/>
              <a:ext cx="2954433" cy="6166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lvl="0" indent="0" algn="ctr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spc="-150" dirty="0">
                  <a:solidFill>
                    <a:schemeClr val="bg1"/>
                  </a:solidFill>
                  <a:latin typeface="+mj-ea"/>
                  <a:ea typeface="+mj-ea"/>
                </a:rPr>
                <a:t>输入文字介绍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CE093F0B-010A-41D6-8801-87470C9E91C1}"/>
              </a:ext>
            </a:extLst>
          </p:cNvPr>
          <p:cNvGrpSpPr/>
          <p:nvPr/>
        </p:nvGrpSpPr>
        <p:grpSpPr>
          <a:xfrm>
            <a:off x="5841208" y="2449240"/>
            <a:ext cx="794521" cy="616644"/>
            <a:chOff x="6489177" y="3120677"/>
            <a:chExt cx="794521" cy="616644"/>
          </a:xfrm>
        </p:grpSpPr>
        <p:sp>
          <p:nvSpPr>
            <p:cNvPr id="24" name="菱形 23">
              <a:extLst>
                <a:ext uri="{FF2B5EF4-FFF2-40B4-BE49-F238E27FC236}">
                  <a16:creationId xmlns:a16="http://schemas.microsoft.com/office/drawing/2014/main" id="{A3D831CA-9BAF-4850-86A3-C3698991D686}"/>
                </a:ext>
              </a:extLst>
            </p:cNvPr>
            <p:cNvSpPr/>
            <p:nvPr/>
          </p:nvSpPr>
          <p:spPr>
            <a:xfrm>
              <a:off x="6489177" y="3120677"/>
              <a:ext cx="616645" cy="616644"/>
            </a:xfrm>
            <a:prstGeom prst="diamond">
              <a:avLst/>
            </a:prstGeom>
            <a:gradFill flip="none" rotWithShape="1">
              <a:gsLst>
                <a:gs pos="55000">
                  <a:schemeClr val="accent2">
                    <a:alpha val="0"/>
                  </a:schemeClr>
                </a:gs>
                <a:gs pos="8900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  <a:latin typeface="方正兰亭黑简体"/>
              </a:endParaRPr>
            </a:p>
          </p:txBody>
        </p:sp>
        <p:sp>
          <p:nvSpPr>
            <p:cNvPr id="25" name="菱形 24">
              <a:extLst>
                <a:ext uri="{FF2B5EF4-FFF2-40B4-BE49-F238E27FC236}">
                  <a16:creationId xmlns:a16="http://schemas.microsoft.com/office/drawing/2014/main" id="{CD2A7E2A-CADA-45CA-8DF2-84D87ADFF6AB}"/>
                </a:ext>
              </a:extLst>
            </p:cNvPr>
            <p:cNvSpPr/>
            <p:nvPr/>
          </p:nvSpPr>
          <p:spPr>
            <a:xfrm>
              <a:off x="6667053" y="3120677"/>
              <a:ext cx="616645" cy="616644"/>
            </a:xfrm>
            <a:prstGeom prst="diamond">
              <a:avLst/>
            </a:prstGeom>
            <a:gradFill flip="none" rotWithShape="1">
              <a:gsLst>
                <a:gs pos="55000">
                  <a:schemeClr val="accent2">
                    <a:alpha val="0"/>
                  </a:schemeClr>
                </a:gs>
                <a:gs pos="8900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  <a:latin typeface="方正兰亭黑简体"/>
              </a:endParaRPr>
            </a:p>
          </p:txBody>
        </p:sp>
      </p:grp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0C4BCD7F-5D91-4386-B569-C67985ADC25C}"/>
              </a:ext>
            </a:extLst>
          </p:cNvPr>
          <p:cNvSpPr/>
          <p:nvPr/>
        </p:nvSpPr>
        <p:spPr>
          <a:xfrm>
            <a:off x="7162382" y="2212977"/>
            <a:ext cx="1283127" cy="40876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4000">
                <a:schemeClr val="accent1"/>
              </a:gs>
              <a:gs pos="0">
                <a:schemeClr val="bg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90500" dist="63500" dir="2700000" algn="tl" rotWithShape="0">
              <a:schemeClr val="accent1">
                <a:lumMod val="50000"/>
                <a:alpha val="40000"/>
              </a:schemeClr>
            </a:outerShdw>
          </a:effectLst>
        </p:spPr>
        <p:txBody>
          <a:bodyPr wrap="square" lIns="0" tIns="0" rIns="0" bIns="0" anchor="ctr" anchorCtr="0">
            <a:noAutofit/>
          </a:bodyPr>
          <a:lstStyle/>
          <a:p>
            <a:pPr algn="ctr"/>
            <a:r>
              <a:rPr lang="en-US" altLang="zh-CN" sz="1600">
                <a:latin typeface="+mn-ea"/>
              </a:rPr>
              <a:t>XXXX</a:t>
            </a:r>
            <a:r>
              <a:rPr lang="zh-CN" altLang="en-US" sz="1600">
                <a:latin typeface="+mn-ea"/>
              </a:rPr>
              <a:t>年</a:t>
            </a:r>
            <a:endParaRPr lang="zh-CN" altLang="en-US" sz="1600" dirty="0">
              <a:latin typeface="+mn-ea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F3A5B879-5D2F-4B8E-A08A-5C1A31483B31}"/>
              </a:ext>
            </a:extLst>
          </p:cNvPr>
          <p:cNvSpPr txBox="1"/>
          <p:nvPr/>
        </p:nvSpPr>
        <p:spPr>
          <a:xfrm>
            <a:off x="6326729" y="2621743"/>
            <a:ext cx="2954433" cy="6166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-150" dirty="0">
                <a:solidFill>
                  <a:schemeClr val="bg1"/>
                </a:solidFill>
                <a:latin typeface="+mj-ea"/>
                <a:ea typeface="+mj-ea"/>
              </a:rPr>
              <a:t>输入文字介绍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BA8C156D-3B7C-464F-A11F-2945C0EB4912}"/>
              </a:ext>
            </a:extLst>
          </p:cNvPr>
          <p:cNvGrpSpPr/>
          <p:nvPr/>
        </p:nvGrpSpPr>
        <p:grpSpPr>
          <a:xfrm>
            <a:off x="8836725" y="2449240"/>
            <a:ext cx="794521" cy="616644"/>
            <a:chOff x="6489177" y="3120677"/>
            <a:chExt cx="794521" cy="616644"/>
          </a:xfrm>
        </p:grpSpPr>
        <p:sp>
          <p:nvSpPr>
            <p:cNvPr id="41" name="菱形 40">
              <a:extLst>
                <a:ext uri="{FF2B5EF4-FFF2-40B4-BE49-F238E27FC236}">
                  <a16:creationId xmlns:a16="http://schemas.microsoft.com/office/drawing/2014/main" id="{2011CC2A-73FC-44D3-8650-9D8E1D68C62D}"/>
                </a:ext>
              </a:extLst>
            </p:cNvPr>
            <p:cNvSpPr/>
            <p:nvPr/>
          </p:nvSpPr>
          <p:spPr>
            <a:xfrm>
              <a:off x="6489177" y="3120677"/>
              <a:ext cx="616645" cy="616644"/>
            </a:xfrm>
            <a:prstGeom prst="diamond">
              <a:avLst/>
            </a:prstGeom>
            <a:gradFill flip="none" rotWithShape="1">
              <a:gsLst>
                <a:gs pos="55000">
                  <a:schemeClr val="accent2">
                    <a:alpha val="0"/>
                  </a:schemeClr>
                </a:gs>
                <a:gs pos="8900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  <a:latin typeface="方正兰亭黑简体"/>
              </a:endParaRPr>
            </a:p>
          </p:txBody>
        </p:sp>
        <p:sp>
          <p:nvSpPr>
            <p:cNvPr id="42" name="菱形 41">
              <a:extLst>
                <a:ext uri="{FF2B5EF4-FFF2-40B4-BE49-F238E27FC236}">
                  <a16:creationId xmlns:a16="http://schemas.microsoft.com/office/drawing/2014/main" id="{8AC99A77-D0B0-4DEB-A138-A4A138BD02E7}"/>
                </a:ext>
              </a:extLst>
            </p:cNvPr>
            <p:cNvSpPr/>
            <p:nvPr/>
          </p:nvSpPr>
          <p:spPr>
            <a:xfrm>
              <a:off x="6667053" y="3120677"/>
              <a:ext cx="616645" cy="616644"/>
            </a:xfrm>
            <a:prstGeom prst="diamond">
              <a:avLst/>
            </a:prstGeom>
            <a:gradFill flip="none" rotWithShape="1">
              <a:gsLst>
                <a:gs pos="55000">
                  <a:schemeClr val="accent2">
                    <a:alpha val="0"/>
                  </a:schemeClr>
                </a:gs>
                <a:gs pos="8900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  <a:latin typeface="方正兰亭黑简体"/>
              </a:endParaRPr>
            </a:p>
          </p:txBody>
        </p:sp>
      </p:grp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972558C7-C465-4B54-8E67-F125AC303523}"/>
              </a:ext>
            </a:extLst>
          </p:cNvPr>
          <p:cNvSpPr/>
          <p:nvPr/>
        </p:nvSpPr>
        <p:spPr>
          <a:xfrm>
            <a:off x="10163490" y="2212977"/>
            <a:ext cx="1283127" cy="40876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4000">
                <a:schemeClr val="accent1"/>
              </a:gs>
              <a:gs pos="0">
                <a:schemeClr val="bg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90500" dist="63500" dir="2700000" algn="tl" rotWithShape="0">
              <a:schemeClr val="accent1">
                <a:lumMod val="50000"/>
                <a:alpha val="40000"/>
              </a:schemeClr>
            </a:outerShdw>
          </a:effectLst>
        </p:spPr>
        <p:txBody>
          <a:bodyPr wrap="square" lIns="0" tIns="0" rIns="0" bIns="0" anchor="ctr" anchorCtr="0">
            <a:noAutofit/>
          </a:bodyPr>
          <a:lstStyle/>
          <a:p>
            <a:pPr algn="ctr"/>
            <a:r>
              <a:rPr lang="en-US" altLang="zh-CN" sz="1600" dirty="0">
                <a:latin typeface="+mn-ea"/>
              </a:rPr>
              <a:t>XXXX</a:t>
            </a:r>
            <a:r>
              <a:rPr lang="zh-CN" altLang="en-US" sz="1600" dirty="0">
                <a:latin typeface="+mn-ea"/>
              </a:rPr>
              <a:t>年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B17503B5-50BD-486A-95FE-D74AA7855F83}"/>
              </a:ext>
            </a:extLst>
          </p:cNvPr>
          <p:cNvSpPr txBox="1"/>
          <p:nvPr/>
        </p:nvSpPr>
        <p:spPr>
          <a:xfrm>
            <a:off x="9327837" y="2621743"/>
            <a:ext cx="2954433" cy="6166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-150" dirty="0">
                <a:solidFill>
                  <a:schemeClr val="bg1"/>
                </a:solidFill>
                <a:latin typeface="+mj-ea"/>
                <a:ea typeface="+mj-ea"/>
              </a:rPr>
              <a:t>输入文字介绍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A96471D8-D165-406C-AB8F-8E80133B4307}"/>
              </a:ext>
            </a:extLst>
          </p:cNvPr>
          <p:cNvSpPr txBox="1"/>
          <p:nvPr/>
        </p:nvSpPr>
        <p:spPr>
          <a:xfrm>
            <a:off x="3739243" y="3507113"/>
            <a:ext cx="8225936" cy="3919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在这里输入关于贵公司的简单介绍，比如公司名称，创立时间，注册资金、所在地区等</a:t>
            </a:r>
          </a:p>
        </p:txBody>
      </p:sp>
      <p:grpSp>
        <p:nvGrpSpPr>
          <p:cNvPr id="250" name="组合 249">
            <a:extLst>
              <a:ext uri="{FF2B5EF4-FFF2-40B4-BE49-F238E27FC236}">
                <a16:creationId xmlns:a16="http://schemas.microsoft.com/office/drawing/2014/main" id="{888A9232-E744-41DA-808C-41B3A841ED0A}"/>
              </a:ext>
            </a:extLst>
          </p:cNvPr>
          <p:cNvGrpSpPr/>
          <p:nvPr/>
        </p:nvGrpSpPr>
        <p:grpSpPr>
          <a:xfrm>
            <a:off x="4905285" y="4867727"/>
            <a:ext cx="3157822" cy="1793759"/>
            <a:chOff x="4905285" y="4867727"/>
            <a:chExt cx="3157822" cy="1793759"/>
          </a:xfrm>
        </p:grpSpPr>
        <p:grpSp>
          <p:nvGrpSpPr>
            <p:cNvPr id="125" name="组合 124">
              <a:extLst>
                <a:ext uri="{FF2B5EF4-FFF2-40B4-BE49-F238E27FC236}">
                  <a16:creationId xmlns:a16="http://schemas.microsoft.com/office/drawing/2014/main" id="{2DF24633-3B08-4712-8D7E-488E6CFBD285}"/>
                </a:ext>
              </a:extLst>
            </p:cNvPr>
            <p:cNvGrpSpPr/>
            <p:nvPr/>
          </p:nvGrpSpPr>
          <p:grpSpPr>
            <a:xfrm>
              <a:off x="5011913" y="4867727"/>
              <a:ext cx="2891879" cy="1288010"/>
              <a:chOff x="4695195" y="5081369"/>
              <a:chExt cx="2891879" cy="1288010"/>
            </a:xfrm>
          </p:grpSpPr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A0B786B9-0DCB-4D78-AE39-87CC4FFB73E2}"/>
                  </a:ext>
                </a:extLst>
              </p:cNvPr>
              <p:cNvGrpSpPr/>
              <p:nvPr/>
            </p:nvGrpSpPr>
            <p:grpSpPr>
              <a:xfrm>
                <a:off x="4695195" y="5081369"/>
                <a:ext cx="2891879" cy="1288010"/>
                <a:chOff x="3720820" y="2845999"/>
                <a:chExt cx="4750360" cy="2907219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9C3D0C7F-B2A1-46C9-961D-8A22807E2F72}"/>
                    </a:ext>
                  </a:extLst>
                </p:cNvPr>
                <p:cNvSpPr/>
                <p:nvPr/>
              </p:nvSpPr>
              <p:spPr>
                <a:xfrm>
                  <a:off x="4142429" y="3503725"/>
                  <a:ext cx="3907144" cy="2028786"/>
                </a:xfrm>
                <a:custGeom>
                  <a:avLst/>
                  <a:gdLst>
                    <a:gd name="connsiteX0" fmla="*/ 0 w 3415862"/>
                    <a:gd name="connsiteY0" fmla="*/ 0 h 2678886"/>
                    <a:gd name="connsiteX1" fmla="*/ 3415862 w 3415862"/>
                    <a:gd name="connsiteY1" fmla="*/ 0 h 2678886"/>
                    <a:gd name="connsiteX2" fmla="*/ 3415862 w 3415862"/>
                    <a:gd name="connsiteY2" fmla="*/ 2158624 h 2678886"/>
                    <a:gd name="connsiteX3" fmla="*/ 1707931 w 3415862"/>
                    <a:gd name="connsiteY3" fmla="*/ 2678886 h 2678886"/>
                    <a:gd name="connsiteX4" fmla="*/ 0 w 3415862"/>
                    <a:gd name="connsiteY4" fmla="*/ 2158624 h 26788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415862" h="2678886">
                      <a:moveTo>
                        <a:pt x="0" y="0"/>
                      </a:moveTo>
                      <a:lnTo>
                        <a:pt x="3415862" y="0"/>
                      </a:lnTo>
                      <a:lnTo>
                        <a:pt x="3415862" y="2158624"/>
                      </a:lnTo>
                      <a:cubicBezTo>
                        <a:pt x="3415862" y="2445957"/>
                        <a:pt x="2651195" y="2678886"/>
                        <a:pt x="1707931" y="2678886"/>
                      </a:cubicBezTo>
                      <a:cubicBezTo>
                        <a:pt x="764667" y="2678886"/>
                        <a:pt x="0" y="2445957"/>
                        <a:pt x="0" y="2158624"/>
                      </a:cubicBezTo>
                      <a:close/>
                    </a:path>
                  </a:pathLst>
                </a:custGeom>
                <a:gradFill>
                  <a:gsLst>
                    <a:gs pos="23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49" name="椭圆 48">
                  <a:extLst>
                    <a:ext uri="{FF2B5EF4-FFF2-40B4-BE49-F238E27FC236}">
                      <a16:creationId xmlns:a16="http://schemas.microsoft.com/office/drawing/2014/main" id="{E27513DA-E620-4A37-82E1-DAC09D3A9D5E}"/>
                    </a:ext>
                  </a:extLst>
                </p:cNvPr>
                <p:cNvSpPr/>
                <p:nvPr/>
              </p:nvSpPr>
              <p:spPr>
                <a:xfrm>
                  <a:off x="4388069" y="4378799"/>
                  <a:ext cx="3415862" cy="973482"/>
                </a:xfrm>
                <a:prstGeom prst="ellipse">
                  <a:avLst/>
                </a:prstGeom>
                <a:noFill/>
                <a:ln w="19050">
                  <a:gradFill>
                    <a:gsLst>
                      <a:gs pos="900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ln>
                <a:effectLst>
                  <a:outerShdw blurRad="50800" algn="ctr" rotWithShape="0">
                    <a:schemeClr val="accent1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" name="椭圆 49">
                  <a:extLst>
                    <a:ext uri="{FF2B5EF4-FFF2-40B4-BE49-F238E27FC236}">
                      <a16:creationId xmlns:a16="http://schemas.microsoft.com/office/drawing/2014/main" id="{7D61B6B6-84D8-41B9-841A-21221CA45F7B}"/>
                    </a:ext>
                  </a:extLst>
                </p:cNvPr>
                <p:cNvSpPr/>
                <p:nvPr/>
              </p:nvSpPr>
              <p:spPr>
                <a:xfrm>
                  <a:off x="3720820" y="4084796"/>
                  <a:ext cx="4750360" cy="1668422"/>
                </a:xfrm>
                <a:prstGeom prst="ellipse">
                  <a:avLst/>
                </a:prstGeom>
                <a:gradFill>
                  <a:gsLst>
                    <a:gs pos="71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10000"/>
                      </a:schemeClr>
                    </a:gs>
                  </a:gsLst>
                  <a:lin ang="5400000" scaled="1"/>
                </a:gradFill>
                <a:ln w="6350">
                  <a:gradFill>
                    <a:gsLst>
                      <a:gs pos="1300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40000"/>
                        </a:schemeClr>
                      </a:gs>
                    </a:gsLst>
                    <a:lin ang="5400000" scaled="1"/>
                  </a:gradFill>
                </a:ln>
                <a:effectLst>
                  <a:outerShdw blurRad="50800" algn="ctr" rotWithShape="0">
                    <a:schemeClr val="accent1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BFEB0411-83A9-4911-A7D6-B0C6FF79ACF6}"/>
                    </a:ext>
                  </a:extLst>
                </p:cNvPr>
                <p:cNvSpPr/>
                <p:nvPr/>
              </p:nvSpPr>
              <p:spPr>
                <a:xfrm>
                  <a:off x="4388069" y="2845999"/>
                  <a:ext cx="3415862" cy="2506281"/>
                </a:xfrm>
                <a:custGeom>
                  <a:avLst/>
                  <a:gdLst>
                    <a:gd name="connsiteX0" fmla="*/ 0 w 3415862"/>
                    <a:gd name="connsiteY0" fmla="*/ 0 h 2678886"/>
                    <a:gd name="connsiteX1" fmla="*/ 3415862 w 3415862"/>
                    <a:gd name="connsiteY1" fmla="*/ 0 h 2678886"/>
                    <a:gd name="connsiteX2" fmla="*/ 3415862 w 3415862"/>
                    <a:gd name="connsiteY2" fmla="*/ 2158624 h 2678886"/>
                    <a:gd name="connsiteX3" fmla="*/ 1707931 w 3415862"/>
                    <a:gd name="connsiteY3" fmla="*/ 2678886 h 2678886"/>
                    <a:gd name="connsiteX4" fmla="*/ 0 w 3415862"/>
                    <a:gd name="connsiteY4" fmla="*/ 2158624 h 26788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415862" h="2678886">
                      <a:moveTo>
                        <a:pt x="0" y="0"/>
                      </a:moveTo>
                      <a:lnTo>
                        <a:pt x="3415862" y="0"/>
                      </a:lnTo>
                      <a:lnTo>
                        <a:pt x="3415862" y="2158624"/>
                      </a:lnTo>
                      <a:cubicBezTo>
                        <a:pt x="3415862" y="2445957"/>
                        <a:pt x="2651195" y="2678886"/>
                        <a:pt x="1707931" y="2678886"/>
                      </a:cubicBezTo>
                      <a:cubicBezTo>
                        <a:pt x="764667" y="2678886"/>
                        <a:pt x="0" y="2445957"/>
                        <a:pt x="0" y="2158624"/>
                      </a:cubicBezTo>
                      <a:close/>
                    </a:path>
                  </a:pathLst>
                </a:custGeom>
                <a:gradFill>
                  <a:gsLst>
                    <a:gs pos="8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14000"/>
                      </a:schemeClr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52" name="直接连接符 51">
                  <a:extLst>
                    <a:ext uri="{FF2B5EF4-FFF2-40B4-BE49-F238E27FC236}">
                      <a16:creationId xmlns:a16="http://schemas.microsoft.com/office/drawing/2014/main" id="{1779EF26-25B4-4EF1-808D-7D3FDD5DF80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395976" y="4827038"/>
                  <a:ext cx="0" cy="347365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52">
                  <a:extLst>
                    <a:ext uri="{FF2B5EF4-FFF2-40B4-BE49-F238E27FC236}">
                      <a16:creationId xmlns:a16="http://schemas.microsoft.com/office/drawing/2014/main" id="{779020E2-ECFE-4B06-A081-75955AB537F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371211" y="5058137"/>
                  <a:ext cx="0" cy="132306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accent1">
                          <a:alpha val="50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53">
                  <a:extLst>
                    <a:ext uri="{FF2B5EF4-FFF2-40B4-BE49-F238E27FC236}">
                      <a16:creationId xmlns:a16="http://schemas.microsoft.com/office/drawing/2014/main" id="{0164876D-33A0-476C-8FD5-944E3D5F8F9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418836" y="4924468"/>
                  <a:ext cx="0" cy="253500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accent1">
                          <a:alpha val="30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直接连接符 55">
                  <a:extLst>
                    <a:ext uri="{FF2B5EF4-FFF2-40B4-BE49-F238E27FC236}">
                      <a16:creationId xmlns:a16="http://schemas.microsoft.com/office/drawing/2014/main" id="{05BF299C-701F-4E78-B627-95DDC7A1B1E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660771" y="4817533"/>
                  <a:ext cx="0" cy="253500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accent1">
                          <a:alpha val="30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接连接符 56">
                  <a:extLst>
                    <a:ext uri="{FF2B5EF4-FFF2-40B4-BE49-F238E27FC236}">
                      <a16:creationId xmlns:a16="http://schemas.microsoft.com/office/drawing/2014/main" id="{E877F4E6-231C-480D-8F50-2CF8ABB5291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681726" y="4771194"/>
                  <a:ext cx="0" cy="282016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accent1">
                          <a:alpha val="30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直接连接符 57">
                  <a:extLst>
                    <a:ext uri="{FF2B5EF4-FFF2-40B4-BE49-F238E27FC236}">
                      <a16:creationId xmlns:a16="http://schemas.microsoft.com/office/drawing/2014/main" id="{B6C65A05-392E-4AB9-9684-DE5547942BE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702681" y="4846049"/>
                  <a:ext cx="0" cy="180427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accent1">
                          <a:alpha val="50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直接连接符 58">
                  <a:extLst>
                    <a:ext uri="{FF2B5EF4-FFF2-40B4-BE49-F238E27FC236}">
                      <a16:creationId xmlns:a16="http://schemas.microsoft.com/office/drawing/2014/main" id="{1C5B6CBD-8304-4A1F-982E-1AAF0D64E2C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723636" y="4719508"/>
                  <a:ext cx="0" cy="289146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accent1">
                          <a:alpha val="30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60" name="组合 59">
                  <a:extLst>
                    <a:ext uri="{FF2B5EF4-FFF2-40B4-BE49-F238E27FC236}">
                      <a16:creationId xmlns:a16="http://schemas.microsoft.com/office/drawing/2014/main" id="{515CE842-951F-43A6-A6D8-E2B8937BBFEA}"/>
                    </a:ext>
                  </a:extLst>
                </p:cNvPr>
                <p:cNvGrpSpPr/>
                <p:nvPr/>
              </p:nvGrpSpPr>
              <p:grpSpPr>
                <a:xfrm>
                  <a:off x="6779198" y="5005910"/>
                  <a:ext cx="47774" cy="299244"/>
                  <a:chOff x="6774031" y="5572125"/>
                  <a:chExt cx="47625" cy="388433"/>
                </a:xfrm>
              </p:grpSpPr>
              <p:cxnSp>
                <p:nvCxnSpPr>
                  <p:cNvPr id="69" name="直接连接符 68">
                    <a:extLst>
                      <a:ext uri="{FF2B5EF4-FFF2-40B4-BE49-F238E27FC236}">
                        <a16:creationId xmlns:a16="http://schemas.microsoft.com/office/drawing/2014/main" id="{58480B1B-16AE-4FED-8C8A-FEF11852C1F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798796" y="5572125"/>
                    <a:ext cx="0" cy="371288"/>
                  </a:xfrm>
                  <a:prstGeom prst="line">
                    <a:avLst/>
                  </a:prstGeom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" name="直接连接符 69">
                    <a:extLst>
                      <a:ext uri="{FF2B5EF4-FFF2-40B4-BE49-F238E27FC236}">
                        <a16:creationId xmlns:a16="http://schemas.microsoft.com/office/drawing/2014/main" id="{C775D03A-021D-452E-8901-D57E43A6081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774031" y="5819140"/>
                    <a:ext cx="0" cy="141418"/>
                  </a:xfrm>
                  <a:prstGeom prst="line">
                    <a:avLst/>
                  </a:prstGeom>
                  <a:ln>
                    <a:gradFill>
                      <a:gsLst>
                        <a:gs pos="0">
                          <a:schemeClr val="accent1">
                            <a:alpha val="50000"/>
                          </a:schemeClr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" name="直接连接符 70">
                    <a:extLst>
                      <a:ext uri="{FF2B5EF4-FFF2-40B4-BE49-F238E27FC236}">
                        <a16:creationId xmlns:a16="http://schemas.microsoft.com/office/drawing/2014/main" id="{101DB6E7-3AA6-40A1-A60D-B8859B24FD8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821656" y="5676265"/>
                    <a:ext cx="0" cy="270958"/>
                  </a:xfrm>
                  <a:prstGeom prst="line">
                    <a:avLst/>
                  </a:prstGeom>
                  <a:ln>
                    <a:gradFill>
                      <a:gsLst>
                        <a:gs pos="0">
                          <a:schemeClr val="accent1">
                            <a:alpha val="30000"/>
                          </a:schemeClr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1" name="组合 60">
                  <a:extLst>
                    <a:ext uri="{FF2B5EF4-FFF2-40B4-BE49-F238E27FC236}">
                      <a16:creationId xmlns:a16="http://schemas.microsoft.com/office/drawing/2014/main" id="{18D7A0AB-3611-463E-9D0C-43434BCB495E}"/>
                    </a:ext>
                  </a:extLst>
                </p:cNvPr>
                <p:cNvGrpSpPr/>
                <p:nvPr/>
              </p:nvGrpSpPr>
              <p:grpSpPr>
                <a:xfrm flipH="1">
                  <a:off x="4575908" y="4812366"/>
                  <a:ext cx="47774" cy="293895"/>
                  <a:chOff x="6774031" y="5572126"/>
                  <a:chExt cx="47625" cy="381489"/>
                </a:xfrm>
              </p:grpSpPr>
              <p:cxnSp>
                <p:nvCxnSpPr>
                  <p:cNvPr id="66" name="直接连接符 65">
                    <a:extLst>
                      <a:ext uri="{FF2B5EF4-FFF2-40B4-BE49-F238E27FC236}">
                        <a16:creationId xmlns:a16="http://schemas.microsoft.com/office/drawing/2014/main" id="{06FE1833-C6B9-4EB5-A1CF-B9C8821EB9D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6798796" y="5572126"/>
                    <a:ext cx="0" cy="367605"/>
                  </a:xfrm>
                  <a:prstGeom prst="line">
                    <a:avLst/>
                  </a:prstGeom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" name="直接连接符 66">
                    <a:extLst>
                      <a:ext uri="{FF2B5EF4-FFF2-40B4-BE49-F238E27FC236}">
                        <a16:creationId xmlns:a16="http://schemas.microsoft.com/office/drawing/2014/main" id="{F3820FDD-AA88-4324-B1FC-EF2C2D5E1FB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6774031" y="5819140"/>
                    <a:ext cx="0" cy="134475"/>
                  </a:xfrm>
                  <a:prstGeom prst="line">
                    <a:avLst/>
                  </a:prstGeom>
                  <a:ln>
                    <a:gradFill>
                      <a:gsLst>
                        <a:gs pos="0">
                          <a:schemeClr val="accent1">
                            <a:alpha val="50000"/>
                          </a:schemeClr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" name="直接连接符 67">
                    <a:extLst>
                      <a:ext uri="{FF2B5EF4-FFF2-40B4-BE49-F238E27FC236}">
                        <a16:creationId xmlns:a16="http://schemas.microsoft.com/office/drawing/2014/main" id="{5FAF5DF1-6D4C-45D8-994D-735338AB885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6821656" y="5676267"/>
                    <a:ext cx="0" cy="251897"/>
                  </a:xfrm>
                  <a:prstGeom prst="line">
                    <a:avLst/>
                  </a:prstGeom>
                  <a:ln>
                    <a:gradFill>
                      <a:gsLst>
                        <a:gs pos="0">
                          <a:schemeClr val="accent1">
                            <a:alpha val="30000"/>
                          </a:schemeClr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62" name="直接连接符 61">
                  <a:extLst>
                    <a:ext uri="{FF2B5EF4-FFF2-40B4-BE49-F238E27FC236}">
                      <a16:creationId xmlns:a16="http://schemas.microsoft.com/office/drawing/2014/main" id="{EB25F9E6-5828-42A5-A233-CEF52BD787E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918880" y="5064078"/>
                  <a:ext cx="0" cy="150304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直接连接符 62">
                  <a:extLst>
                    <a:ext uri="{FF2B5EF4-FFF2-40B4-BE49-F238E27FC236}">
                      <a16:creationId xmlns:a16="http://schemas.microsoft.com/office/drawing/2014/main" id="{9110030C-B5D5-4AB6-A1C1-009BCBE9723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867522" y="5100093"/>
                  <a:ext cx="0" cy="103598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accent1">
                          <a:alpha val="50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63">
                  <a:extLst>
                    <a:ext uri="{FF2B5EF4-FFF2-40B4-BE49-F238E27FC236}">
                      <a16:creationId xmlns:a16="http://schemas.microsoft.com/office/drawing/2014/main" id="{FCFF3B87-A222-4D49-B609-95733FFCC45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895948" y="4840702"/>
                  <a:ext cx="0" cy="364770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accent1">
                          <a:alpha val="30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7" name="文本框 96">
                <a:extLst>
                  <a:ext uri="{FF2B5EF4-FFF2-40B4-BE49-F238E27FC236}">
                    <a16:creationId xmlns:a16="http://schemas.microsoft.com/office/drawing/2014/main" id="{FFB98345-E085-411D-90E6-0C5E9A8060C4}"/>
                  </a:ext>
                </a:extLst>
              </p:cNvPr>
              <p:cNvSpPr txBox="1"/>
              <p:nvPr/>
            </p:nvSpPr>
            <p:spPr>
              <a:xfrm>
                <a:off x="5244830" y="5130969"/>
                <a:ext cx="1876685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关键词标题</a:t>
                </a:r>
              </a:p>
            </p:txBody>
          </p:sp>
          <p:sp>
            <p:nvSpPr>
              <p:cNvPr id="98" name="文本框 97">
                <a:extLst>
                  <a:ext uri="{FF2B5EF4-FFF2-40B4-BE49-F238E27FC236}">
                    <a16:creationId xmlns:a16="http://schemas.microsoft.com/office/drawing/2014/main" id="{B0A1FCC9-D879-4118-947E-0BA9D551BA5F}"/>
                  </a:ext>
                </a:extLst>
              </p:cNvPr>
              <p:cNvSpPr txBox="1"/>
              <p:nvPr/>
            </p:nvSpPr>
            <p:spPr>
              <a:xfrm>
                <a:off x="4951859" y="5575569"/>
                <a:ext cx="2378553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  <a:latin typeface="+mn-ea"/>
                  </a:rPr>
                  <a:t>输入你的内容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</a:rPr>
                  <a:t>,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+mn-ea"/>
                  </a:rPr>
                  <a:t>可酌情删减文字</a:t>
                </a:r>
              </a:p>
            </p:txBody>
          </p:sp>
        </p:grpSp>
        <p:pic>
          <p:nvPicPr>
            <p:cNvPr id="248" name="图片 247">
              <a:extLst>
                <a:ext uri="{FF2B5EF4-FFF2-40B4-BE49-F238E27FC236}">
                  <a16:creationId xmlns:a16="http://schemas.microsoft.com/office/drawing/2014/main" id="{8DCBF09F-EBBA-4728-A507-B0CE1B875C2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V="1">
              <a:off x="4905285" y="5294723"/>
              <a:ext cx="3157822" cy="1366763"/>
            </a:xfrm>
            <a:prstGeom prst="rect">
              <a:avLst/>
            </a:prstGeom>
          </p:spPr>
        </p:pic>
      </p:grpSp>
      <p:grpSp>
        <p:nvGrpSpPr>
          <p:cNvPr id="251" name="组合 250">
            <a:extLst>
              <a:ext uri="{FF2B5EF4-FFF2-40B4-BE49-F238E27FC236}">
                <a16:creationId xmlns:a16="http://schemas.microsoft.com/office/drawing/2014/main" id="{4A218790-CC15-41A0-B6AF-C64396A6F9EA}"/>
              </a:ext>
            </a:extLst>
          </p:cNvPr>
          <p:cNvGrpSpPr/>
          <p:nvPr/>
        </p:nvGrpSpPr>
        <p:grpSpPr>
          <a:xfrm>
            <a:off x="8659180" y="4867727"/>
            <a:ext cx="3157822" cy="1815704"/>
            <a:chOff x="4979886" y="4867727"/>
            <a:chExt cx="3157822" cy="1815704"/>
          </a:xfrm>
        </p:grpSpPr>
        <p:grpSp>
          <p:nvGrpSpPr>
            <p:cNvPr id="252" name="组合 251">
              <a:extLst>
                <a:ext uri="{FF2B5EF4-FFF2-40B4-BE49-F238E27FC236}">
                  <a16:creationId xmlns:a16="http://schemas.microsoft.com/office/drawing/2014/main" id="{26861AD1-1014-4EFA-B175-EAF7C85BF788}"/>
                </a:ext>
              </a:extLst>
            </p:cNvPr>
            <p:cNvGrpSpPr/>
            <p:nvPr/>
          </p:nvGrpSpPr>
          <p:grpSpPr>
            <a:xfrm>
              <a:off x="5011913" y="4867727"/>
              <a:ext cx="2891879" cy="1288010"/>
              <a:chOff x="4695195" y="5081369"/>
              <a:chExt cx="2891879" cy="1288010"/>
            </a:xfrm>
          </p:grpSpPr>
          <p:grpSp>
            <p:nvGrpSpPr>
              <p:cNvPr id="254" name="组合 253">
                <a:extLst>
                  <a:ext uri="{FF2B5EF4-FFF2-40B4-BE49-F238E27FC236}">
                    <a16:creationId xmlns:a16="http://schemas.microsoft.com/office/drawing/2014/main" id="{9F8E7858-06A4-4CB8-A964-03D3CD30BB7F}"/>
                  </a:ext>
                </a:extLst>
              </p:cNvPr>
              <p:cNvGrpSpPr/>
              <p:nvPr/>
            </p:nvGrpSpPr>
            <p:grpSpPr>
              <a:xfrm>
                <a:off x="4695195" y="5081369"/>
                <a:ext cx="2891879" cy="1288010"/>
                <a:chOff x="3720820" y="2845999"/>
                <a:chExt cx="4750360" cy="2907219"/>
              </a:xfrm>
            </p:grpSpPr>
            <p:sp>
              <p:nvSpPr>
                <p:cNvPr id="257" name="任意多边形: 形状 256">
                  <a:extLst>
                    <a:ext uri="{FF2B5EF4-FFF2-40B4-BE49-F238E27FC236}">
                      <a16:creationId xmlns:a16="http://schemas.microsoft.com/office/drawing/2014/main" id="{D3E11FD1-4FA5-4EE6-9DED-2A768ED08745}"/>
                    </a:ext>
                  </a:extLst>
                </p:cNvPr>
                <p:cNvSpPr/>
                <p:nvPr/>
              </p:nvSpPr>
              <p:spPr>
                <a:xfrm>
                  <a:off x="4142429" y="3503725"/>
                  <a:ext cx="3907144" cy="2028786"/>
                </a:xfrm>
                <a:custGeom>
                  <a:avLst/>
                  <a:gdLst>
                    <a:gd name="connsiteX0" fmla="*/ 0 w 3415862"/>
                    <a:gd name="connsiteY0" fmla="*/ 0 h 2678886"/>
                    <a:gd name="connsiteX1" fmla="*/ 3415862 w 3415862"/>
                    <a:gd name="connsiteY1" fmla="*/ 0 h 2678886"/>
                    <a:gd name="connsiteX2" fmla="*/ 3415862 w 3415862"/>
                    <a:gd name="connsiteY2" fmla="*/ 2158624 h 2678886"/>
                    <a:gd name="connsiteX3" fmla="*/ 1707931 w 3415862"/>
                    <a:gd name="connsiteY3" fmla="*/ 2678886 h 2678886"/>
                    <a:gd name="connsiteX4" fmla="*/ 0 w 3415862"/>
                    <a:gd name="connsiteY4" fmla="*/ 2158624 h 26788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415862" h="2678886">
                      <a:moveTo>
                        <a:pt x="0" y="0"/>
                      </a:moveTo>
                      <a:lnTo>
                        <a:pt x="3415862" y="0"/>
                      </a:lnTo>
                      <a:lnTo>
                        <a:pt x="3415862" y="2158624"/>
                      </a:lnTo>
                      <a:cubicBezTo>
                        <a:pt x="3415862" y="2445957"/>
                        <a:pt x="2651195" y="2678886"/>
                        <a:pt x="1707931" y="2678886"/>
                      </a:cubicBezTo>
                      <a:cubicBezTo>
                        <a:pt x="764667" y="2678886"/>
                        <a:pt x="0" y="2445957"/>
                        <a:pt x="0" y="2158624"/>
                      </a:cubicBezTo>
                      <a:close/>
                    </a:path>
                  </a:pathLst>
                </a:custGeom>
                <a:gradFill>
                  <a:gsLst>
                    <a:gs pos="23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58" name="椭圆 257">
                  <a:extLst>
                    <a:ext uri="{FF2B5EF4-FFF2-40B4-BE49-F238E27FC236}">
                      <a16:creationId xmlns:a16="http://schemas.microsoft.com/office/drawing/2014/main" id="{F6281346-0F72-4DF9-A029-6CFC203BDF35}"/>
                    </a:ext>
                  </a:extLst>
                </p:cNvPr>
                <p:cNvSpPr/>
                <p:nvPr/>
              </p:nvSpPr>
              <p:spPr>
                <a:xfrm>
                  <a:off x="4388069" y="4378799"/>
                  <a:ext cx="3415862" cy="973482"/>
                </a:xfrm>
                <a:prstGeom prst="ellipse">
                  <a:avLst/>
                </a:prstGeom>
                <a:noFill/>
                <a:ln w="19050">
                  <a:gradFill>
                    <a:gsLst>
                      <a:gs pos="900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ln>
                <a:effectLst>
                  <a:outerShdw blurRad="50800" algn="ctr" rotWithShape="0">
                    <a:schemeClr val="accent1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9" name="椭圆 258">
                  <a:extLst>
                    <a:ext uri="{FF2B5EF4-FFF2-40B4-BE49-F238E27FC236}">
                      <a16:creationId xmlns:a16="http://schemas.microsoft.com/office/drawing/2014/main" id="{F284AA05-A3D9-4D80-A8CF-D4D04A0A7559}"/>
                    </a:ext>
                  </a:extLst>
                </p:cNvPr>
                <p:cNvSpPr/>
                <p:nvPr/>
              </p:nvSpPr>
              <p:spPr>
                <a:xfrm>
                  <a:off x="3720820" y="4084796"/>
                  <a:ext cx="4750360" cy="1668422"/>
                </a:xfrm>
                <a:prstGeom prst="ellipse">
                  <a:avLst/>
                </a:prstGeom>
                <a:gradFill>
                  <a:gsLst>
                    <a:gs pos="71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10000"/>
                      </a:schemeClr>
                    </a:gs>
                  </a:gsLst>
                  <a:lin ang="5400000" scaled="1"/>
                </a:gradFill>
                <a:ln w="6350">
                  <a:gradFill>
                    <a:gsLst>
                      <a:gs pos="1300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40000"/>
                        </a:schemeClr>
                      </a:gs>
                    </a:gsLst>
                    <a:lin ang="5400000" scaled="1"/>
                  </a:gradFill>
                </a:ln>
                <a:effectLst>
                  <a:outerShdw blurRad="50800" algn="ctr" rotWithShape="0">
                    <a:schemeClr val="accent1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0" name="任意多边形: 形状 259">
                  <a:extLst>
                    <a:ext uri="{FF2B5EF4-FFF2-40B4-BE49-F238E27FC236}">
                      <a16:creationId xmlns:a16="http://schemas.microsoft.com/office/drawing/2014/main" id="{2D44E5A1-FB4A-4E9E-B4EF-3E376B48C23D}"/>
                    </a:ext>
                  </a:extLst>
                </p:cNvPr>
                <p:cNvSpPr/>
                <p:nvPr/>
              </p:nvSpPr>
              <p:spPr>
                <a:xfrm>
                  <a:off x="4388069" y="2845999"/>
                  <a:ext cx="3415862" cy="2506281"/>
                </a:xfrm>
                <a:custGeom>
                  <a:avLst/>
                  <a:gdLst>
                    <a:gd name="connsiteX0" fmla="*/ 0 w 3415862"/>
                    <a:gd name="connsiteY0" fmla="*/ 0 h 2678886"/>
                    <a:gd name="connsiteX1" fmla="*/ 3415862 w 3415862"/>
                    <a:gd name="connsiteY1" fmla="*/ 0 h 2678886"/>
                    <a:gd name="connsiteX2" fmla="*/ 3415862 w 3415862"/>
                    <a:gd name="connsiteY2" fmla="*/ 2158624 h 2678886"/>
                    <a:gd name="connsiteX3" fmla="*/ 1707931 w 3415862"/>
                    <a:gd name="connsiteY3" fmla="*/ 2678886 h 2678886"/>
                    <a:gd name="connsiteX4" fmla="*/ 0 w 3415862"/>
                    <a:gd name="connsiteY4" fmla="*/ 2158624 h 26788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415862" h="2678886">
                      <a:moveTo>
                        <a:pt x="0" y="0"/>
                      </a:moveTo>
                      <a:lnTo>
                        <a:pt x="3415862" y="0"/>
                      </a:lnTo>
                      <a:lnTo>
                        <a:pt x="3415862" y="2158624"/>
                      </a:lnTo>
                      <a:cubicBezTo>
                        <a:pt x="3415862" y="2445957"/>
                        <a:pt x="2651195" y="2678886"/>
                        <a:pt x="1707931" y="2678886"/>
                      </a:cubicBezTo>
                      <a:cubicBezTo>
                        <a:pt x="764667" y="2678886"/>
                        <a:pt x="0" y="2445957"/>
                        <a:pt x="0" y="2158624"/>
                      </a:cubicBezTo>
                      <a:close/>
                    </a:path>
                  </a:pathLst>
                </a:custGeom>
                <a:gradFill>
                  <a:gsLst>
                    <a:gs pos="8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14000"/>
                      </a:schemeClr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261" name="直接连接符 260">
                  <a:extLst>
                    <a:ext uri="{FF2B5EF4-FFF2-40B4-BE49-F238E27FC236}">
                      <a16:creationId xmlns:a16="http://schemas.microsoft.com/office/drawing/2014/main" id="{2E8EA8B7-93DD-4862-BCBA-9242CB11AF2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395976" y="4827038"/>
                  <a:ext cx="0" cy="347365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2" name="直接连接符 261">
                  <a:extLst>
                    <a:ext uri="{FF2B5EF4-FFF2-40B4-BE49-F238E27FC236}">
                      <a16:creationId xmlns:a16="http://schemas.microsoft.com/office/drawing/2014/main" id="{9B6767C0-C286-4671-9BA7-96FE3ED8EF8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371211" y="5058137"/>
                  <a:ext cx="0" cy="132306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accent1">
                          <a:alpha val="50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3" name="直接连接符 262">
                  <a:extLst>
                    <a:ext uri="{FF2B5EF4-FFF2-40B4-BE49-F238E27FC236}">
                      <a16:creationId xmlns:a16="http://schemas.microsoft.com/office/drawing/2014/main" id="{F2587BC0-5E27-4116-8823-7974187748C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418836" y="4924468"/>
                  <a:ext cx="0" cy="253500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accent1">
                          <a:alpha val="30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4" name="直接连接符 263">
                  <a:extLst>
                    <a:ext uri="{FF2B5EF4-FFF2-40B4-BE49-F238E27FC236}">
                      <a16:creationId xmlns:a16="http://schemas.microsoft.com/office/drawing/2014/main" id="{C2EE0BE9-37DA-4BDB-BCC2-DA92A962A09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660771" y="4817533"/>
                  <a:ext cx="0" cy="253500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accent1">
                          <a:alpha val="30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5" name="直接连接符 264">
                  <a:extLst>
                    <a:ext uri="{FF2B5EF4-FFF2-40B4-BE49-F238E27FC236}">
                      <a16:creationId xmlns:a16="http://schemas.microsoft.com/office/drawing/2014/main" id="{5EB36348-6E9F-4D98-815F-8BA9F7AAC82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681726" y="4771194"/>
                  <a:ext cx="0" cy="282016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accent1">
                          <a:alpha val="30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6" name="直接连接符 265">
                  <a:extLst>
                    <a:ext uri="{FF2B5EF4-FFF2-40B4-BE49-F238E27FC236}">
                      <a16:creationId xmlns:a16="http://schemas.microsoft.com/office/drawing/2014/main" id="{D7936F9C-4938-4F01-82BF-DCBB770D095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702681" y="4846049"/>
                  <a:ext cx="0" cy="180427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accent1">
                          <a:alpha val="50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7" name="直接连接符 266">
                  <a:extLst>
                    <a:ext uri="{FF2B5EF4-FFF2-40B4-BE49-F238E27FC236}">
                      <a16:creationId xmlns:a16="http://schemas.microsoft.com/office/drawing/2014/main" id="{1B534DA7-9696-41A0-BAE5-E6CD7B4B620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723636" y="4719508"/>
                  <a:ext cx="0" cy="289146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accent1">
                          <a:alpha val="30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68" name="组合 267">
                  <a:extLst>
                    <a:ext uri="{FF2B5EF4-FFF2-40B4-BE49-F238E27FC236}">
                      <a16:creationId xmlns:a16="http://schemas.microsoft.com/office/drawing/2014/main" id="{42438FD1-5DE2-4A46-AD45-9D50C65271D5}"/>
                    </a:ext>
                  </a:extLst>
                </p:cNvPr>
                <p:cNvGrpSpPr/>
                <p:nvPr/>
              </p:nvGrpSpPr>
              <p:grpSpPr>
                <a:xfrm>
                  <a:off x="6779198" y="5005910"/>
                  <a:ext cx="47774" cy="299244"/>
                  <a:chOff x="6774031" y="5572125"/>
                  <a:chExt cx="47625" cy="388433"/>
                </a:xfrm>
              </p:grpSpPr>
              <p:cxnSp>
                <p:nvCxnSpPr>
                  <p:cNvPr id="276" name="直接连接符 275">
                    <a:extLst>
                      <a:ext uri="{FF2B5EF4-FFF2-40B4-BE49-F238E27FC236}">
                        <a16:creationId xmlns:a16="http://schemas.microsoft.com/office/drawing/2014/main" id="{7B42C836-E438-488D-9687-459E55E14B8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798796" y="5572125"/>
                    <a:ext cx="0" cy="371288"/>
                  </a:xfrm>
                  <a:prstGeom prst="line">
                    <a:avLst/>
                  </a:prstGeom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7" name="直接连接符 276">
                    <a:extLst>
                      <a:ext uri="{FF2B5EF4-FFF2-40B4-BE49-F238E27FC236}">
                        <a16:creationId xmlns:a16="http://schemas.microsoft.com/office/drawing/2014/main" id="{37114B6D-16A7-4A19-9D33-2C8F537DF89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774031" y="5819140"/>
                    <a:ext cx="0" cy="141418"/>
                  </a:xfrm>
                  <a:prstGeom prst="line">
                    <a:avLst/>
                  </a:prstGeom>
                  <a:ln>
                    <a:gradFill>
                      <a:gsLst>
                        <a:gs pos="0">
                          <a:schemeClr val="accent1">
                            <a:alpha val="50000"/>
                          </a:schemeClr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8" name="直接连接符 277">
                    <a:extLst>
                      <a:ext uri="{FF2B5EF4-FFF2-40B4-BE49-F238E27FC236}">
                        <a16:creationId xmlns:a16="http://schemas.microsoft.com/office/drawing/2014/main" id="{326FF049-99FB-4872-8C29-E686712EA57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821656" y="5676265"/>
                    <a:ext cx="0" cy="270958"/>
                  </a:xfrm>
                  <a:prstGeom prst="line">
                    <a:avLst/>
                  </a:prstGeom>
                  <a:ln>
                    <a:gradFill>
                      <a:gsLst>
                        <a:gs pos="0">
                          <a:schemeClr val="accent1">
                            <a:alpha val="30000"/>
                          </a:schemeClr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69" name="组合 268">
                  <a:extLst>
                    <a:ext uri="{FF2B5EF4-FFF2-40B4-BE49-F238E27FC236}">
                      <a16:creationId xmlns:a16="http://schemas.microsoft.com/office/drawing/2014/main" id="{842D7859-2D64-4A56-A8C9-C40E90AA4B4F}"/>
                    </a:ext>
                  </a:extLst>
                </p:cNvPr>
                <p:cNvGrpSpPr/>
                <p:nvPr/>
              </p:nvGrpSpPr>
              <p:grpSpPr>
                <a:xfrm flipH="1">
                  <a:off x="4575908" y="4812366"/>
                  <a:ext cx="47774" cy="293895"/>
                  <a:chOff x="6774031" y="5572126"/>
                  <a:chExt cx="47625" cy="381489"/>
                </a:xfrm>
              </p:grpSpPr>
              <p:cxnSp>
                <p:nvCxnSpPr>
                  <p:cNvPr id="273" name="直接连接符 272">
                    <a:extLst>
                      <a:ext uri="{FF2B5EF4-FFF2-40B4-BE49-F238E27FC236}">
                        <a16:creationId xmlns:a16="http://schemas.microsoft.com/office/drawing/2014/main" id="{B76D3F84-4D58-414F-8F22-BE7B256F4BE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6798796" y="5572126"/>
                    <a:ext cx="0" cy="367605"/>
                  </a:xfrm>
                  <a:prstGeom prst="line">
                    <a:avLst/>
                  </a:prstGeom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4" name="直接连接符 273">
                    <a:extLst>
                      <a:ext uri="{FF2B5EF4-FFF2-40B4-BE49-F238E27FC236}">
                        <a16:creationId xmlns:a16="http://schemas.microsoft.com/office/drawing/2014/main" id="{7B0150A6-D9C3-4D70-B962-FC25B12F591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6774031" y="5819140"/>
                    <a:ext cx="0" cy="134475"/>
                  </a:xfrm>
                  <a:prstGeom prst="line">
                    <a:avLst/>
                  </a:prstGeom>
                  <a:ln>
                    <a:gradFill>
                      <a:gsLst>
                        <a:gs pos="0">
                          <a:schemeClr val="accent1">
                            <a:alpha val="50000"/>
                          </a:schemeClr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5" name="直接连接符 274">
                    <a:extLst>
                      <a:ext uri="{FF2B5EF4-FFF2-40B4-BE49-F238E27FC236}">
                        <a16:creationId xmlns:a16="http://schemas.microsoft.com/office/drawing/2014/main" id="{D485527F-F297-4D69-AAFC-01BC50A7A9B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6821656" y="5676267"/>
                    <a:ext cx="0" cy="251897"/>
                  </a:xfrm>
                  <a:prstGeom prst="line">
                    <a:avLst/>
                  </a:prstGeom>
                  <a:ln>
                    <a:gradFill>
                      <a:gsLst>
                        <a:gs pos="0">
                          <a:schemeClr val="accent1">
                            <a:alpha val="30000"/>
                          </a:schemeClr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70" name="直接连接符 269">
                  <a:extLst>
                    <a:ext uri="{FF2B5EF4-FFF2-40B4-BE49-F238E27FC236}">
                      <a16:creationId xmlns:a16="http://schemas.microsoft.com/office/drawing/2014/main" id="{ACDD1967-87B6-427B-8D47-5CE2837C170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918880" y="5064078"/>
                  <a:ext cx="0" cy="150304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1" name="直接连接符 270">
                  <a:extLst>
                    <a:ext uri="{FF2B5EF4-FFF2-40B4-BE49-F238E27FC236}">
                      <a16:creationId xmlns:a16="http://schemas.microsoft.com/office/drawing/2014/main" id="{DE5CDC4F-0F8B-4890-B73D-AC4746CBED0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867522" y="5100093"/>
                  <a:ext cx="0" cy="103598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accent1">
                          <a:alpha val="50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2" name="直接连接符 271">
                  <a:extLst>
                    <a:ext uri="{FF2B5EF4-FFF2-40B4-BE49-F238E27FC236}">
                      <a16:creationId xmlns:a16="http://schemas.microsoft.com/office/drawing/2014/main" id="{EADFB8FC-5525-4E2E-B994-A5A930CB295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895948" y="4840702"/>
                  <a:ext cx="0" cy="364770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accent1">
                          <a:alpha val="30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5" name="文本框 254">
                <a:extLst>
                  <a:ext uri="{FF2B5EF4-FFF2-40B4-BE49-F238E27FC236}">
                    <a16:creationId xmlns:a16="http://schemas.microsoft.com/office/drawing/2014/main" id="{39AA15D7-407B-4090-8165-38D0BEC147DB}"/>
                  </a:ext>
                </a:extLst>
              </p:cNvPr>
              <p:cNvSpPr txBox="1"/>
              <p:nvPr/>
            </p:nvSpPr>
            <p:spPr>
              <a:xfrm>
                <a:off x="5244830" y="5130969"/>
                <a:ext cx="1876685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关键词标题</a:t>
                </a:r>
              </a:p>
            </p:txBody>
          </p:sp>
          <p:sp>
            <p:nvSpPr>
              <p:cNvPr id="256" name="文本框 255">
                <a:extLst>
                  <a:ext uri="{FF2B5EF4-FFF2-40B4-BE49-F238E27FC236}">
                    <a16:creationId xmlns:a16="http://schemas.microsoft.com/office/drawing/2014/main" id="{285BDD97-B77E-4828-A306-0E738E15D337}"/>
                  </a:ext>
                </a:extLst>
              </p:cNvPr>
              <p:cNvSpPr txBox="1"/>
              <p:nvPr/>
            </p:nvSpPr>
            <p:spPr>
              <a:xfrm>
                <a:off x="4951859" y="5575569"/>
                <a:ext cx="2378553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  <a:latin typeface="+mn-ea"/>
                  </a:rPr>
                  <a:t>输入你的内容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</a:rPr>
                  <a:t>,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+mn-ea"/>
                  </a:rPr>
                  <a:t>可酌情删减文字</a:t>
                </a:r>
              </a:p>
            </p:txBody>
          </p:sp>
        </p:grpSp>
        <p:pic>
          <p:nvPicPr>
            <p:cNvPr id="253" name="图片 252">
              <a:extLst>
                <a:ext uri="{FF2B5EF4-FFF2-40B4-BE49-F238E27FC236}">
                  <a16:creationId xmlns:a16="http://schemas.microsoft.com/office/drawing/2014/main" id="{10D3FF9A-482E-403F-978A-BBED8474221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V="1">
              <a:off x="4979886" y="5316668"/>
              <a:ext cx="3157822" cy="136676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580727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2">
            <a:extLst>
              <a:ext uri="{FF2B5EF4-FFF2-40B4-BE49-F238E27FC236}">
                <a16:creationId xmlns:a16="http://schemas.microsoft.com/office/drawing/2014/main" id="{1D403B70-E93F-400F-AC99-FCD0721F59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发展历程</a:t>
            </a: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7A540626-44BA-4A5E-9197-A0718E95A415}"/>
              </a:ext>
            </a:extLst>
          </p:cNvPr>
          <p:cNvGrpSpPr/>
          <p:nvPr/>
        </p:nvGrpSpPr>
        <p:grpSpPr>
          <a:xfrm>
            <a:off x="-1994409" y="3139453"/>
            <a:ext cx="16092164" cy="1382558"/>
            <a:chOff x="-2758301" y="3035342"/>
            <a:chExt cx="16092164" cy="1974686"/>
          </a:xfrm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E6D98F66-8A3A-45C0-994D-5AE94FF4C0A9}"/>
                </a:ext>
              </a:extLst>
            </p:cNvPr>
            <p:cNvSpPr/>
            <p:nvPr/>
          </p:nvSpPr>
          <p:spPr>
            <a:xfrm>
              <a:off x="-1318121" y="3167306"/>
              <a:ext cx="14651984" cy="1842722"/>
            </a:xfrm>
            <a:custGeom>
              <a:avLst/>
              <a:gdLst>
                <a:gd name="connsiteX0" fmla="*/ 526551 w 14651984"/>
                <a:gd name="connsiteY0" fmla="*/ 1692596 h 1842722"/>
                <a:gd name="connsiteX1" fmla="*/ 308187 w 14651984"/>
                <a:gd name="connsiteY1" fmla="*/ 1692596 h 1842722"/>
                <a:gd name="connsiteX2" fmla="*/ 4184151 w 14651984"/>
                <a:gd name="connsiteY2" fmla="*/ 136752 h 1842722"/>
                <a:gd name="connsiteX3" fmla="*/ 7173011 w 14651984"/>
                <a:gd name="connsiteY3" fmla="*/ 1692596 h 1842722"/>
                <a:gd name="connsiteX4" fmla="*/ 10980736 w 14651984"/>
                <a:gd name="connsiteY4" fmla="*/ 274 h 1842722"/>
                <a:gd name="connsiteX5" fmla="*/ 14651984 w 14651984"/>
                <a:gd name="connsiteY5" fmla="*/ 1842722 h 1842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51984" h="1842722">
                  <a:moveTo>
                    <a:pt x="526551" y="1692596"/>
                  </a:moveTo>
                  <a:cubicBezTo>
                    <a:pt x="112569" y="1822249"/>
                    <a:pt x="-301413" y="1951903"/>
                    <a:pt x="308187" y="1692596"/>
                  </a:cubicBezTo>
                  <a:cubicBezTo>
                    <a:pt x="917787" y="1433289"/>
                    <a:pt x="3040014" y="136752"/>
                    <a:pt x="4184151" y="136752"/>
                  </a:cubicBezTo>
                  <a:cubicBezTo>
                    <a:pt x="5328288" y="136752"/>
                    <a:pt x="6040247" y="1715342"/>
                    <a:pt x="7173011" y="1692596"/>
                  </a:cubicBezTo>
                  <a:cubicBezTo>
                    <a:pt x="8305775" y="1669850"/>
                    <a:pt x="9734241" y="-24747"/>
                    <a:pt x="10980736" y="274"/>
                  </a:cubicBezTo>
                  <a:cubicBezTo>
                    <a:pt x="12227231" y="25295"/>
                    <a:pt x="14062856" y="1540197"/>
                    <a:pt x="14651984" y="1842722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7000">
                    <a:schemeClr val="bg1"/>
                  </a:gs>
                  <a:gs pos="78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阿里巴巴普惠体 R"/>
                <a:cs typeface="+mn-cs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991E260B-32BE-42E1-9F54-6210FBBEAAC5}"/>
                </a:ext>
              </a:extLst>
            </p:cNvPr>
            <p:cNvSpPr/>
            <p:nvPr/>
          </p:nvSpPr>
          <p:spPr>
            <a:xfrm>
              <a:off x="-1358126" y="3163640"/>
              <a:ext cx="14651985" cy="1842722"/>
            </a:xfrm>
            <a:custGeom>
              <a:avLst/>
              <a:gdLst>
                <a:gd name="connsiteX0" fmla="*/ 526551 w 14651984"/>
                <a:gd name="connsiteY0" fmla="*/ 1692596 h 1842722"/>
                <a:gd name="connsiteX1" fmla="*/ 308187 w 14651984"/>
                <a:gd name="connsiteY1" fmla="*/ 1692596 h 1842722"/>
                <a:gd name="connsiteX2" fmla="*/ 4184151 w 14651984"/>
                <a:gd name="connsiteY2" fmla="*/ 136752 h 1842722"/>
                <a:gd name="connsiteX3" fmla="*/ 7173011 w 14651984"/>
                <a:gd name="connsiteY3" fmla="*/ 1692596 h 1842722"/>
                <a:gd name="connsiteX4" fmla="*/ 10980736 w 14651984"/>
                <a:gd name="connsiteY4" fmla="*/ 274 h 1842722"/>
                <a:gd name="connsiteX5" fmla="*/ 14651984 w 14651984"/>
                <a:gd name="connsiteY5" fmla="*/ 1842722 h 1842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51984" h="1842722">
                  <a:moveTo>
                    <a:pt x="526551" y="1692596"/>
                  </a:moveTo>
                  <a:cubicBezTo>
                    <a:pt x="112569" y="1822249"/>
                    <a:pt x="-301413" y="1951903"/>
                    <a:pt x="308187" y="1692596"/>
                  </a:cubicBezTo>
                  <a:cubicBezTo>
                    <a:pt x="917787" y="1433289"/>
                    <a:pt x="3040014" y="136752"/>
                    <a:pt x="4184151" y="136752"/>
                  </a:cubicBezTo>
                  <a:cubicBezTo>
                    <a:pt x="5328288" y="136752"/>
                    <a:pt x="6040247" y="1715342"/>
                    <a:pt x="7173011" y="1692596"/>
                  </a:cubicBezTo>
                  <a:cubicBezTo>
                    <a:pt x="8305775" y="1669850"/>
                    <a:pt x="9734241" y="-24747"/>
                    <a:pt x="10980736" y="274"/>
                  </a:cubicBezTo>
                  <a:cubicBezTo>
                    <a:pt x="12227231" y="25295"/>
                    <a:pt x="14062856" y="1540197"/>
                    <a:pt x="14651984" y="1842722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7000">
                    <a:schemeClr val="bg1"/>
                  </a:gs>
                  <a:gs pos="78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Arial"/>
                <a:ea typeface="阿里巴巴普惠体 R"/>
                <a:cs typeface="+mn-cs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2CEBCB27-83C9-4BEF-AAA0-0380261AB3C2}"/>
                </a:ext>
              </a:extLst>
            </p:cNvPr>
            <p:cNvSpPr/>
            <p:nvPr/>
          </p:nvSpPr>
          <p:spPr>
            <a:xfrm>
              <a:off x="-1398131" y="3159975"/>
              <a:ext cx="14651985" cy="1842722"/>
            </a:xfrm>
            <a:custGeom>
              <a:avLst/>
              <a:gdLst>
                <a:gd name="connsiteX0" fmla="*/ 526551 w 14651984"/>
                <a:gd name="connsiteY0" fmla="*/ 1692596 h 1842722"/>
                <a:gd name="connsiteX1" fmla="*/ 308187 w 14651984"/>
                <a:gd name="connsiteY1" fmla="*/ 1692596 h 1842722"/>
                <a:gd name="connsiteX2" fmla="*/ 4184151 w 14651984"/>
                <a:gd name="connsiteY2" fmla="*/ 136752 h 1842722"/>
                <a:gd name="connsiteX3" fmla="*/ 7173011 w 14651984"/>
                <a:gd name="connsiteY3" fmla="*/ 1692596 h 1842722"/>
                <a:gd name="connsiteX4" fmla="*/ 10980736 w 14651984"/>
                <a:gd name="connsiteY4" fmla="*/ 274 h 1842722"/>
                <a:gd name="connsiteX5" fmla="*/ 14651984 w 14651984"/>
                <a:gd name="connsiteY5" fmla="*/ 1842722 h 1842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51984" h="1842722">
                  <a:moveTo>
                    <a:pt x="526551" y="1692596"/>
                  </a:moveTo>
                  <a:cubicBezTo>
                    <a:pt x="112569" y="1822249"/>
                    <a:pt x="-301413" y="1951903"/>
                    <a:pt x="308187" y="1692596"/>
                  </a:cubicBezTo>
                  <a:cubicBezTo>
                    <a:pt x="917787" y="1433289"/>
                    <a:pt x="3040014" y="136752"/>
                    <a:pt x="4184151" y="136752"/>
                  </a:cubicBezTo>
                  <a:cubicBezTo>
                    <a:pt x="5328288" y="136752"/>
                    <a:pt x="6040247" y="1715342"/>
                    <a:pt x="7173011" y="1692596"/>
                  </a:cubicBezTo>
                  <a:cubicBezTo>
                    <a:pt x="8305775" y="1669850"/>
                    <a:pt x="9734241" y="-24747"/>
                    <a:pt x="10980736" y="274"/>
                  </a:cubicBezTo>
                  <a:cubicBezTo>
                    <a:pt x="12227231" y="25295"/>
                    <a:pt x="14062856" y="1540197"/>
                    <a:pt x="14651984" y="1842722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7000">
                    <a:schemeClr val="bg1"/>
                  </a:gs>
                  <a:gs pos="78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Arial"/>
                <a:ea typeface="阿里巴巴普惠体 R"/>
                <a:cs typeface="+mn-cs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1DAFC1FB-A40C-4D90-A53B-4E13918EA8EC}"/>
                </a:ext>
              </a:extLst>
            </p:cNvPr>
            <p:cNvSpPr/>
            <p:nvPr/>
          </p:nvSpPr>
          <p:spPr>
            <a:xfrm>
              <a:off x="-1438136" y="3156309"/>
              <a:ext cx="14651985" cy="1842722"/>
            </a:xfrm>
            <a:custGeom>
              <a:avLst/>
              <a:gdLst>
                <a:gd name="connsiteX0" fmla="*/ 526551 w 14651984"/>
                <a:gd name="connsiteY0" fmla="*/ 1692596 h 1842722"/>
                <a:gd name="connsiteX1" fmla="*/ 308187 w 14651984"/>
                <a:gd name="connsiteY1" fmla="*/ 1692596 h 1842722"/>
                <a:gd name="connsiteX2" fmla="*/ 4184151 w 14651984"/>
                <a:gd name="connsiteY2" fmla="*/ 136752 h 1842722"/>
                <a:gd name="connsiteX3" fmla="*/ 7173011 w 14651984"/>
                <a:gd name="connsiteY3" fmla="*/ 1692596 h 1842722"/>
                <a:gd name="connsiteX4" fmla="*/ 10980736 w 14651984"/>
                <a:gd name="connsiteY4" fmla="*/ 274 h 1842722"/>
                <a:gd name="connsiteX5" fmla="*/ 14651984 w 14651984"/>
                <a:gd name="connsiteY5" fmla="*/ 1842722 h 1842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51984" h="1842722">
                  <a:moveTo>
                    <a:pt x="526551" y="1692596"/>
                  </a:moveTo>
                  <a:cubicBezTo>
                    <a:pt x="112569" y="1822249"/>
                    <a:pt x="-301413" y="1951903"/>
                    <a:pt x="308187" y="1692596"/>
                  </a:cubicBezTo>
                  <a:cubicBezTo>
                    <a:pt x="917787" y="1433289"/>
                    <a:pt x="3040014" y="136752"/>
                    <a:pt x="4184151" y="136752"/>
                  </a:cubicBezTo>
                  <a:cubicBezTo>
                    <a:pt x="5328288" y="136752"/>
                    <a:pt x="6040247" y="1715342"/>
                    <a:pt x="7173011" y="1692596"/>
                  </a:cubicBezTo>
                  <a:cubicBezTo>
                    <a:pt x="8305775" y="1669850"/>
                    <a:pt x="9734241" y="-24747"/>
                    <a:pt x="10980736" y="274"/>
                  </a:cubicBezTo>
                  <a:cubicBezTo>
                    <a:pt x="12227231" y="25295"/>
                    <a:pt x="14062856" y="1540197"/>
                    <a:pt x="14651984" y="1842722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7000">
                    <a:schemeClr val="bg1"/>
                  </a:gs>
                  <a:gs pos="78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Arial"/>
                <a:ea typeface="阿里巴巴普惠体 R"/>
                <a:cs typeface="+mn-cs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AA66F751-CD44-469C-91B3-7F1C1F4C3F23}"/>
                </a:ext>
              </a:extLst>
            </p:cNvPr>
            <p:cNvSpPr/>
            <p:nvPr/>
          </p:nvSpPr>
          <p:spPr>
            <a:xfrm>
              <a:off x="-1478141" y="3152643"/>
              <a:ext cx="14651985" cy="1842722"/>
            </a:xfrm>
            <a:custGeom>
              <a:avLst/>
              <a:gdLst>
                <a:gd name="connsiteX0" fmla="*/ 526551 w 14651984"/>
                <a:gd name="connsiteY0" fmla="*/ 1692596 h 1842722"/>
                <a:gd name="connsiteX1" fmla="*/ 308187 w 14651984"/>
                <a:gd name="connsiteY1" fmla="*/ 1692596 h 1842722"/>
                <a:gd name="connsiteX2" fmla="*/ 4184151 w 14651984"/>
                <a:gd name="connsiteY2" fmla="*/ 136752 h 1842722"/>
                <a:gd name="connsiteX3" fmla="*/ 7173011 w 14651984"/>
                <a:gd name="connsiteY3" fmla="*/ 1692596 h 1842722"/>
                <a:gd name="connsiteX4" fmla="*/ 10980736 w 14651984"/>
                <a:gd name="connsiteY4" fmla="*/ 274 h 1842722"/>
                <a:gd name="connsiteX5" fmla="*/ 14651984 w 14651984"/>
                <a:gd name="connsiteY5" fmla="*/ 1842722 h 1842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51984" h="1842722">
                  <a:moveTo>
                    <a:pt x="526551" y="1692596"/>
                  </a:moveTo>
                  <a:cubicBezTo>
                    <a:pt x="112569" y="1822249"/>
                    <a:pt x="-301413" y="1951903"/>
                    <a:pt x="308187" y="1692596"/>
                  </a:cubicBezTo>
                  <a:cubicBezTo>
                    <a:pt x="917787" y="1433289"/>
                    <a:pt x="3040014" y="136752"/>
                    <a:pt x="4184151" y="136752"/>
                  </a:cubicBezTo>
                  <a:cubicBezTo>
                    <a:pt x="5328288" y="136752"/>
                    <a:pt x="6040247" y="1715342"/>
                    <a:pt x="7173011" y="1692596"/>
                  </a:cubicBezTo>
                  <a:cubicBezTo>
                    <a:pt x="8305775" y="1669850"/>
                    <a:pt x="9734241" y="-24747"/>
                    <a:pt x="10980736" y="274"/>
                  </a:cubicBezTo>
                  <a:cubicBezTo>
                    <a:pt x="12227231" y="25295"/>
                    <a:pt x="14062856" y="1540197"/>
                    <a:pt x="14651984" y="1842722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7000">
                    <a:schemeClr val="bg1"/>
                  </a:gs>
                  <a:gs pos="78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Arial"/>
                <a:ea typeface="阿里巴巴普惠体 R"/>
                <a:cs typeface="+mn-cs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541E7EE3-3C69-4168-9227-19D1D795CA43}"/>
                </a:ext>
              </a:extLst>
            </p:cNvPr>
            <p:cNvSpPr/>
            <p:nvPr/>
          </p:nvSpPr>
          <p:spPr>
            <a:xfrm>
              <a:off x="-1518146" y="3148978"/>
              <a:ext cx="14651985" cy="1842722"/>
            </a:xfrm>
            <a:custGeom>
              <a:avLst/>
              <a:gdLst>
                <a:gd name="connsiteX0" fmla="*/ 526551 w 14651984"/>
                <a:gd name="connsiteY0" fmla="*/ 1692596 h 1842722"/>
                <a:gd name="connsiteX1" fmla="*/ 308187 w 14651984"/>
                <a:gd name="connsiteY1" fmla="*/ 1692596 h 1842722"/>
                <a:gd name="connsiteX2" fmla="*/ 4184151 w 14651984"/>
                <a:gd name="connsiteY2" fmla="*/ 136752 h 1842722"/>
                <a:gd name="connsiteX3" fmla="*/ 7173011 w 14651984"/>
                <a:gd name="connsiteY3" fmla="*/ 1692596 h 1842722"/>
                <a:gd name="connsiteX4" fmla="*/ 10980736 w 14651984"/>
                <a:gd name="connsiteY4" fmla="*/ 274 h 1842722"/>
                <a:gd name="connsiteX5" fmla="*/ 14651984 w 14651984"/>
                <a:gd name="connsiteY5" fmla="*/ 1842722 h 1842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51984" h="1842722">
                  <a:moveTo>
                    <a:pt x="526551" y="1692596"/>
                  </a:moveTo>
                  <a:cubicBezTo>
                    <a:pt x="112569" y="1822249"/>
                    <a:pt x="-301413" y="1951903"/>
                    <a:pt x="308187" y="1692596"/>
                  </a:cubicBezTo>
                  <a:cubicBezTo>
                    <a:pt x="917787" y="1433289"/>
                    <a:pt x="3040014" y="136752"/>
                    <a:pt x="4184151" y="136752"/>
                  </a:cubicBezTo>
                  <a:cubicBezTo>
                    <a:pt x="5328288" y="136752"/>
                    <a:pt x="6040247" y="1715342"/>
                    <a:pt x="7173011" y="1692596"/>
                  </a:cubicBezTo>
                  <a:cubicBezTo>
                    <a:pt x="8305775" y="1669850"/>
                    <a:pt x="9734241" y="-24747"/>
                    <a:pt x="10980736" y="274"/>
                  </a:cubicBezTo>
                  <a:cubicBezTo>
                    <a:pt x="12227231" y="25295"/>
                    <a:pt x="14062856" y="1540197"/>
                    <a:pt x="14651984" y="1842722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7000">
                    <a:schemeClr val="bg1"/>
                  </a:gs>
                  <a:gs pos="78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Arial"/>
                <a:ea typeface="阿里巴巴普惠体 R"/>
                <a:cs typeface="+mn-cs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346475AC-2174-47F0-B530-94DFDCFF0E59}"/>
                </a:ext>
              </a:extLst>
            </p:cNvPr>
            <p:cNvSpPr/>
            <p:nvPr/>
          </p:nvSpPr>
          <p:spPr>
            <a:xfrm>
              <a:off x="-1558151" y="3145312"/>
              <a:ext cx="14651985" cy="1842722"/>
            </a:xfrm>
            <a:custGeom>
              <a:avLst/>
              <a:gdLst>
                <a:gd name="connsiteX0" fmla="*/ 526551 w 14651984"/>
                <a:gd name="connsiteY0" fmla="*/ 1692596 h 1842722"/>
                <a:gd name="connsiteX1" fmla="*/ 308187 w 14651984"/>
                <a:gd name="connsiteY1" fmla="*/ 1692596 h 1842722"/>
                <a:gd name="connsiteX2" fmla="*/ 4184151 w 14651984"/>
                <a:gd name="connsiteY2" fmla="*/ 136752 h 1842722"/>
                <a:gd name="connsiteX3" fmla="*/ 7173011 w 14651984"/>
                <a:gd name="connsiteY3" fmla="*/ 1692596 h 1842722"/>
                <a:gd name="connsiteX4" fmla="*/ 10980736 w 14651984"/>
                <a:gd name="connsiteY4" fmla="*/ 274 h 1842722"/>
                <a:gd name="connsiteX5" fmla="*/ 14651984 w 14651984"/>
                <a:gd name="connsiteY5" fmla="*/ 1842722 h 1842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51984" h="1842722">
                  <a:moveTo>
                    <a:pt x="526551" y="1692596"/>
                  </a:moveTo>
                  <a:cubicBezTo>
                    <a:pt x="112569" y="1822249"/>
                    <a:pt x="-301413" y="1951903"/>
                    <a:pt x="308187" y="1692596"/>
                  </a:cubicBezTo>
                  <a:cubicBezTo>
                    <a:pt x="917787" y="1433289"/>
                    <a:pt x="3040014" y="136752"/>
                    <a:pt x="4184151" y="136752"/>
                  </a:cubicBezTo>
                  <a:cubicBezTo>
                    <a:pt x="5328288" y="136752"/>
                    <a:pt x="6040247" y="1715342"/>
                    <a:pt x="7173011" y="1692596"/>
                  </a:cubicBezTo>
                  <a:cubicBezTo>
                    <a:pt x="8305775" y="1669850"/>
                    <a:pt x="9734241" y="-24747"/>
                    <a:pt x="10980736" y="274"/>
                  </a:cubicBezTo>
                  <a:cubicBezTo>
                    <a:pt x="12227231" y="25295"/>
                    <a:pt x="14062856" y="1540197"/>
                    <a:pt x="14651984" y="1842722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7000">
                    <a:schemeClr val="bg1"/>
                  </a:gs>
                  <a:gs pos="78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Arial"/>
                <a:ea typeface="阿里巴巴普惠体 R"/>
                <a:cs typeface="+mn-cs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D0539DF2-A9B4-479E-95BB-2EABC1FD394B}"/>
                </a:ext>
              </a:extLst>
            </p:cNvPr>
            <p:cNvSpPr/>
            <p:nvPr/>
          </p:nvSpPr>
          <p:spPr>
            <a:xfrm>
              <a:off x="-1598156" y="3141648"/>
              <a:ext cx="14651985" cy="1842723"/>
            </a:xfrm>
            <a:custGeom>
              <a:avLst/>
              <a:gdLst>
                <a:gd name="connsiteX0" fmla="*/ 526551 w 14651984"/>
                <a:gd name="connsiteY0" fmla="*/ 1692596 h 1842722"/>
                <a:gd name="connsiteX1" fmla="*/ 308187 w 14651984"/>
                <a:gd name="connsiteY1" fmla="*/ 1692596 h 1842722"/>
                <a:gd name="connsiteX2" fmla="*/ 4184151 w 14651984"/>
                <a:gd name="connsiteY2" fmla="*/ 136752 h 1842722"/>
                <a:gd name="connsiteX3" fmla="*/ 7173011 w 14651984"/>
                <a:gd name="connsiteY3" fmla="*/ 1692596 h 1842722"/>
                <a:gd name="connsiteX4" fmla="*/ 10980736 w 14651984"/>
                <a:gd name="connsiteY4" fmla="*/ 274 h 1842722"/>
                <a:gd name="connsiteX5" fmla="*/ 14651984 w 14651984"/>
                <a:gd name="connsiteY5" fmla="*/ 1842722 h 1842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51984" h="1842722">
                  <a:moveTo>
                    <a:pt x="526551" y="1692596"/>
                  </a:moveTo>
                  <a:cubicBezTo>
                    <a:pt x="112569" y="1822249"/>
                    <a:pt x="-301413" y="1951903"/>
                    <a:pt x="308187" y="1692596"/>
                  </a:cubicBezTo>
                  <a:cubicBezTo>
                    <a:pt x="917787" y="1433289"/>
                    <a:pt x="3040014" y="136752"/>
                    <a:pt x="4184151" y="136752"/>
                  </a:cubicBezTo>
                  <a:cubicBezTo>
                    <a:pt x="5328288" y="136752"/>
                    <a:pt x="6040247" y="1715342"/>
                    <a:pt x="7173011" y="1692596"/>
                  </a:cubicBezTo>
                  <a:cubicBezTo>
                    <a:pt x="8305775" y="1669850"/>
                    <a:pt x="9734241" y="-24747"/>
                    <a:pt x="10980736" y="274"/>
                  </a:cubicBezTo>
                  <a:cubicBezTo>
                    <a:pt x="12227231" y="25295"/>
                    <a:pt x="14062856" y="1540197"/>
                    <a:pt x="14651984" y="1842722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7000">
                    <a:schemeClr val="bg1"/>
                  </a:gs>
                  <a:gs pos="78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Arial"/>
                <a:ea typeface="阿里巴巴普惠体 R"/>
                <a:cs typeface="+mn-cs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199B8F23-07E8-45DE-8BF1-2B507DB0D37B}"/>
                </a:ext>
              </a:extLst>
            </p:cNvPr>
            <p:cNvSpPr/>
            <p:nvPr/>
          </p:nvSpPr>
          <p:spPr>
            <a:xfrm>
              <a:off x="-1638161" y="3137981"/>
              <a:ext cx="14651985" cy="1842722"/>
            </a:xfrm>
            <a:custGeom>
              <a:avLst/>
              <a:gdLst>
                <a:gd name="connsiteX0" fmla="*/ 526551 w 14651984"/>
                <a:gd name="connsiteY0" fmla="*/ 1692596 h 1842722"/>
                <a:gd name="connsiteX1" fmla="*/ 308187 w 14651984"/>
                <a:gd name="connsiteY1" fmla="*/ 1692596 h 1842722"/>
                <a:gd name="connsiteX2" fmla="*/ 4184151 w 14651984"/>
                <a:gd name="connsiteY2" fmla="*/ 136752 h 1842722"/>
                <a:gd name="connsiteX3" fmla="*/ 7173011 w 14651984"/>
                <a:gd name="connsiteY3" fmla="*/ 1692596 h 1842722"/>
                <a:gd name="connsiteX4" fmla="*/ 10980736 w 14651984"/>
                <a:gd name="connsiteY4" fmla="*/ 274 h 1842722"/>
                <a:gd name="connsiteX5" fmla="*/ 14651984 w 14651984"/>
                <a:gd name="connsiteY5" fmla="*/ 1842722 h 1842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51984" h="1842722">
                  <a:moveTo>
                    <a:pt x="526551" y="1692596"/>
                  </a:moveTo>
                  <a:cubicBezTo>
                    <a:pt x="112569" y="1822249"/>
                    <a:pt x="-301413" y="1951903"/>
                    <a:pt x="308187" y="1692596"/>
                  </a:cubicBezTo>
                  <a:cubicBezTo>
                    <a:pt x="917787" y="1433289"/>
                    <a:pt x="3040014" y="136752"/>
                    <a:pt x="4184151" y="136752"/>
                  </a:cubicBezTo>
                  <a:cubicBezTo>
                    <a:pt x="5328288" y="136752"/>
                    <a:pt x="6040247" y="1715342"/>
                    <a:pt x="7173011" y="1692596"/>
                  </a:cubicBezTo>
                  <a:cubicBezTo>
                    <a:pt x="8305775" y="1669850"/>
                    <a:pt x="9734241" y="-24747"/>
                    <a:pt x="10980736" y="274"/>
                  </a:cubicBezTo>
                  <a:cubicBezTo>
                    <a:pt x="12227231" y="25295"/>
                    <a:pt x="14062856" y="1540197"/>
                    <a:pt x="14651984" y="1842722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7000">
                    <a:schemeClr val="bg1"/>
                  </a:gs>
                  <a:gs pos="78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Arial"/>
                <a:ea typeface="阿里巴巴普惠体 R"/>
                <a:cs typeface="+mn-cs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448024FE-3342-43E3-8089-EB618D73BA52}"/>
                </a:ext>
              </a:extLst>
            </p:cNvPr>
            <p:cNvSpPr/>
            <p:nvPr/>
          </p:nvSpPr>
          <p:spPr>
            <a:xfrm>
              <a:off x="-1678166" y="3134315"/>
              <a:ext cx="14651985" cy="1842722"/>
            </a:xfrm>
            <a:custGeom>
              <a:avLst/>
              <a:gdLst>
                <a:gd name="connsiteX0" fmla="*/ 526551 w 14651984"/>
                <a:gd name="connsiteY0" fmla="*/ 1692596 h 1842722"/>
                <a:gd name="connsiteX1" fmla="*/ 308187 w 14651984"/>
                <a:gd name="connsiteY1" fmla="*/ 1692596 h 1842722"/>
                <a:gd name="connsiteX2" fmla="*/ 4184151 w 14651984"/>
                <a:gd name="connsiteY2" fmla="*/ 136752 h 1842722"/>
                <a:gd name="connsiteX3" fmla="*/ 7173011 w 14651984"/>
                <a:gd name="connsiteY3" fmla="*/ 1692596 h 1842722"/>
                <a:gd name="connsiteX4" fmla="*/ 10980736 w 14651984"/>
                <a:gd name="connsiteY4" fmla="*/ 274 h 1842722"/>
                <a:gd name="connsiteX5" fmla="*/ 14651984 w 14651984"/>
                <a:gd name="connsiteY5" fmla="*/ 1842722 h 1842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51984" h="1842722">
                  <a:moveTo>
                    <a:pt x="526551" y="1692596"/>
                  </a:moveTo>
                  <a:cubicBezTo>
                    <a:pt x="112569" y="1822249"/>
                    <a:pt x="-301413" y="1951903"/>
                    <a:pt x="308187" y="1692596"/>
                  </a:cubicBezTo>
                  <a:cubicBezTo>
                    <a:pt x="917787" y="1433289"/>
                    <a:pt x="3040014" y="136752"/>
                    <a:pt x="4184151" y="136752"/>
                  </a:cubicBezTo>
                  <a:cubicBezTo>
                    <a:pt x="5328288" y="136752"/>
                    <a:pt x="6040247" y="1715342"/>
                    <a:pt x="7173011" y="1692596"/>
                  </a:cubicBezTo>
                  <a:cubicBezTo>
                    <a:pt x="8305775" y="1669850"/>
                    <a:pt x="9734241" y="-24747"/>
                    <a:pt x="10980736" y="274"/>
                  </a:cubicBezTo>
                  <a:cubicBezTo>
                    <a:pt x="12227231" y="25295"/>
                    <a:pt x="14062856" y="1540197"/>
                    <a:pt x="14651984" y="1842722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7000">
                    <a:schemeClr val="bg1"/>
                  </a:gs>
                  <a:gs pos="78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Arial"/>
                <a:ea typeface="阿里巴巴普惠体 R"/>
                <a:cs typeface="+mn-cs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63F5F9CD-19D0-4304-AE5A-09B548122E02}"/>
                </a:ext>
              </a:extLst>
            </p:cNvPr>
            <p:cNvSpPr/>
            <p:nvPr/>
          </p:nvSpPr>
          <p:spPr>
            <a:xfrm>
              <a:off x="-1718171" y="3130649"/>
              <a:ext cx="14651985" cy="1842722"/>
            </a:xfrm>
            <a:custGeom>
              <a:avLst/>
              <a:gdLst>
                <a:gd name="connsiteX0" fmla="*/ 526551 w 14651984"/>
                <a:gd name="connsiteY0" fmla="*/ 1692596 h 1842722"/>
                <a:gd name="connsiteX1" fmla="*/ 308187 w 14651984"/>
                <a:gd name="connsiteY1" fmla="*/ 1692596 h 1842722"/>
                <a:gd name="connsiteX2" fmla="*/ 4184151 w 14651984"/>
                <a:gd name="connsiteY2" fmla="*/ 136752 h 1842722"/>
                <a:gd name="connsiteX3" fmla="*/ 7173011 w 14651984"/>
                <a:gd name="connsiteY3" fmla="*/ 1692596 h 1842722"/>
                <a:gd name="connsiteX4" fmla="*/ 10980736 w 14651984"/>
                <a:gd name="connsiteY4" fmla="*/ 274 h 1842722"/>
                <a:gd name="connsiteX5" fmla="*/ 14651984 w 14651984"/>
                <a:gd name="connsiteY5" fmla="*/ 1842722 h 1842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51984" h="1842722">
                  <a:moveTo>
                    <a:pt x="526551" y="1692596"/>
                  </a:moveTo>
                  <a:cubicBezTo>
                    <a:pt x="112569" y="1822249"/>
                    <a:pt x="-301413" y="1951903"/>
                    <a:pt x="308187" y="1692596"/>
                  </a:cubicBezTo>
                  <a:cubicBezTo>
                    <a:pt x="917787" y="1433289"/>
                    <a:pt x="3040014" y="136752"/>
                    <a:pt x="4184151" y="136752"/>
                  </a:cubicBezTo>
                  <a:cubicBezTo>
                    <a:pt x="5328288" y="136752"/>
                    <a:pt x="6040247" y="1715342"/>
                    <a:pt x="7173011" y="1692596"/>
                  </a:cubicBezTo>
                  <a:cubicBezTo>
                    <a:pt x="8305775" y="1669850"/>
                    <a:pt x="9734241" y="-24747"/>
                    <a:pt x="10980736" y="274"/>
                  </a:cubicBezTo>
                  <a:cubicBezTo>
                    <a:pt x="12227231" y="25295"/>
                    <a:pt x="14062856" y="1540197"/>
                    <a:pt x="14651984" y="1842722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7000">
                    <a:schemeClr val="bg1"/>
                  </a:gs>
                  <a:gs pos="78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Arial"/>
                <a:ea typeface="阿里巴巴普惠体 R"/>
                <a:cs typeface="+mn-cs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8CD9E58D-267A-4107-A96E-2B02827A84D4}"/>
                </a:ext>
              </a:extLst>
            </p:cNvPr>
            <p:cNvSpPr/>
            <p:nvPr/>
          </p:nvSpPr>
          <p:spPr>
            <a:xfrm>
              <a:off x="-1758176" y="3126984"/>
              <a:ext cx="14651985" cy="1842722"/>
            </a:xfrm>
            <a:custGeom>
              <a:avLst/>
              <a:gdLst>
                <a:gd name="connsiteX0" fmla="*/ 526551 w 14651984"/>
                <a:gd name="connsiteY0" fmla="*/ 1692596 h 1842722"/>
                <a:gd name="connsiteX1" fmla="*/ 308187 w 14651984"/>
                <a:gd name="connsiteY1" fmla="*/ 1692596 h 1842722"/>
                <a:gd name="connsiteX2" fmla="*/ 4184151 w 14651984"/>
                <a:gd name="connsiteY2" fmla="*/ 136752 h 1842722"/>
                <a:gd name="connsiteX3" fmla="*/ 7173011 w 14651984"/>
                <a:gd name="connsiteY3" fmla="*/ 1692596 h 1842722"/>
                <a:gd name="connsiteX4" fmla="*/ 10980736 w 14651984"/>
                <a:gd name="connsiteY4" fmla="*/ 274 h 1842722"/>
                <a:gd name="connsiteX5" fmla="*/ 14651984 w 14651984"/>
                <a:gd name="connsiteY5" fmla="*/ 1842722 h 1842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51984" h="1842722">
                  <a:moveTo>
                    <a:pt x="526551" y="1692596"/>
                  </a:moveTo>
                  <a:cubicBezTo>
                    <a:pt x="112569" y="1822249"/>
                    <a:pt x="-301413" y="1951903"/>
                    <a:pt x="308187" y="1692596"/>
                  </a:cubicBezTo>
                  <a:cubicBezTo>
                    <a:pt x="917787" y="1433289"/>
                    <a:pt x="3040014" y="136752"/>
                    <a:pt x="4184151" y="136752"/>
                  </a:cubicBezTo>
                  <a:cubicBezTo>
                    <a:pt x="5328288" y="136752"/>
                    <a:pt x="6040247" y="1715342"/>
                    <a:pt x="7173011" y="1692596"/>
                  </a:cubicBezTo>
                  <a:cubicBezTo>
                    <a:pt x="8305775" y="1669850"/>
                    <a:pt x="9734241" y="-24747"/>
                    <a:pt x="10980736" y="274"/>
                  </a:cubicBezTo>
                  <a:cubicBezTo>
                    <a:pt x="12227231" y="25295"/>
                    <a:pt x="14062856" y="1540197"/>
                    <a:pt x="14651984" y="1842722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7000">
                    <a:schemeClr val="bg1"/>
                  </a:gs>
                  <a:gs pos="78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Arial"/>
                <a:ea typeface="阿里巴巴普惠体 R"/>
                <a:cs typeface="+mn-cs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00406564-5D93-4E2C-9B7B-01DE594E3BD8}"/>
                </a:ext>
              </a:extLst>
            </p:cNvPr>
            <p:cNvSpPr/>
            <p:nvPr/>
          </p:nvSpPr>
          <p:spPr>
            <a:xfrm>
              <a:off x="-1798181" y="3123318"/>
              <a:ext cx="14651985" cy="1842722"/>
            </a:xfrm>
            <a:custGeom>
              <a:avLst/>
              <a:gdLst>
                <a:gd name="connsiteX0" fmla="*/ 526551 w 14651984"/>
                <a:gd name="connsiteY0" fmla="*/ 1692596 h 1842722"/>
                <a:gd name="connsiteX1" fmla="*/ 308187 w 14651984"/>
                <a:gd name="connsiteY1" fmla="*/ 1692596 h 1842722"/>
                <a:gd name="connsiteX2" fmla="*/ 4184151 w 14651984"/>
                <a:gd name="connsiteY2" fmla="*/ 136752 h 1842722"/>
                <a:gd name="connsiteX3" fmla="*/ 7173011 w 14651984"/>
                <a:gd name="connsiteY3" fmla="*/ 1692596 h 1842722"/>
                <a:gd name="connsiteX4" fmla="*/ 10980736 w 14651984"/>
                <a:gd name="connsiteY4" fmla="*/ 274 h 1842722"/>
                <a:gd name="connsiteX5" fmla="*/ 14651984 w 14651984"/>
                <a:gd name="connsiteY5" fmla="*/ 1842722 h 1842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51984" h="1842722">
                  <a:moveTo>
                    <a:pt x="526551" y="1692596"/>
                  </a:moveTo>
                  <a:cubicBezTo>
                    <a:pt x="112569" y="1822249"/>
                    <a:pt x="-301413" y="1951903"/>
                    <a:pt x="308187" y="1692596"/>
                  </a:cubicBezTo>
                  <a:cubicBezTo>
                    <a:pt x="917787" y="1433289"/>
                    <a:pt x="3040014" y="136752"/>
                    <a:pt x="4184151" y="136752"/>
                  </a:cubicBezTo>
                  <a:cubicBezTo>
                    <a:pt x="5328288" y="136752"/>
                    <a:pt x="6040247" y="1715342"/>
                    <a:pt x="7173011" y="1692596"/>
                  </a:cubicBezTo>
                  <a:cubicBezTo>
                    <a:pt x="8305775" y="1669850"/>
                    <a:pt x="9734241" y="-24747"/>
                    <a:pt x="10980736" y="274"/>
                  </a:cubicBezTo>
                  <a:cubicBezTo>
                    <a:pt x="12227231" y="25295"/>
                    <a:pt x="14062856" y="1540197"/>
                    <a:pt x="14651984" y="1842722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7000">
                    <a:schemeClr val="bg1"/>
                  </a:gs>
                  <a:gs pos="78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Arial"/>
                <a:ea typeface="阿里巴巴普惠体 R"/>
                <a:cs typeface="+mn-cs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1CAAA761-EA90-44CC-8A71-E8F97B9CD97D}"/>
                </a:ext>
              </a:extLst>
            </p:cNvPr>
            <p:cNvSpPr/>
            <p:nvPr/>
          </p:nvSpPr>
          <p:spPr>
            <a:xfrm>
              <a:off x="-1838186" y="3119652"/>
              <a:ext cx="14651985" cy="1842722"/>
            </a:xfrm>
            <a:custGeom>
              <a:avLst/>
              <a:gdLst>
                <a:gd name="connsiteX0" fmla="*/ 526551 w 14651984"/>
                <a:gd name="connsiteY0" fmla="*/ 1692596 h 1842722"/>
                <a:gd name="connsiteX1" fmla="*/ 308187 w 14651984"/>
                <a:gd name="connsiteY1" fmla="*/ 1692596 h 1842722"/>
                <a:gd name="connsiteX2" fmla="*/ 4184151 w 14651984"/>
                <a:gd name="connsiteY2" fmla="*/ 136752 h 1842722"/>
                <a:gd name="connsiteX3" fmla="*/ 7173011 w 14651984"/>
                <a:gd name="connsiteY3" fmla="*/ 1692596 h 1842722"/>
                <a:gd name="connsiteX4" fmla="*/ 10980736 w 14651984"/>
                <a:gd name="connsiteY4" fmla="*/ 274 h 1842722"/>
                <a:gd name="connsiteX5" fmla="*/ 14651984 w 14651984"/>
                <a:gd name="connsiteY5" fmla="*/ 1842722 h 1842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51984" h="1842722">
                  <a:moveTo>
                    <a:pt x="526551" y="1692596"/>
                  </a:moveTo>
                  <a:cubicBezTo>
                    <a:pt x="112569" y="1822249"/>
                    <a:pt x="-301413" y="1951903"/>
                    <a:pt x="308187" y="1692596"/>
                  </a:cubicBezTo>
                  <a:cubicBezTo>
                    <a:pt x="917787" y="1433289"/>
                    <a:pt x="3040014" y="136752"/>
                    <a:pt x="4184151" y="136752"/>
                  </a:cubicBezTo>
                  <a:cubicBezTo>
                    <a:pt x="5328288" y="136752"/>
                    <a:pt x="6040247" y="1715342"/>
                    <a:pt x="7173011" y="1692596"/>
                  </a:cubicBezTo>
                  <a:cubicBezTo>
                    <a:pt x="8305775" y="1669850"/>
                    <a:pt x="9734241" y="-24747"/>
                    <a:pt x="10980736" y="274"/>
                  </a:cubicBezTo>
                  <a:cubicBezTo>
                    <a:pt x="12227231" y="25295"/>
                    <a:pt x="14062856" y="1540197"/>
                    <a:pt x="14651984" y="1842722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7000">
                    <a:schemeClr val="bg1"/>
                  </a:gs>
                  <a:gs pos="78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Arial"/>
                <a:ea typeface="阿里巴巴普惠体 R"/>
                <a:cs typeface="+mn-cs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2C9CDE19-3C1D-4C15-822F-10D0576AA218}"/>
                </a:ext>
              </a:extLst>
            </p:cNvPr>
            <p:cNvSpPr/>
            <p:nvPr/>
          </p:nvSpPr>
          <p:spPr>
            <a:xfrm>
              <a:off x="-1878191" y="3115987"/>
              <a:ext cx="14651985" cy="1842722"/>
            </a:xfrm>
            <a:custGeom>
              <a:avLst/>
              <a:gdLst>
                <a:gd name="connsiteX0" fmla="*/ 526551 w 14651984"/>
                <a:gd name="connsiteY0" fmla="*/ 1692596 h 1842722"/>
                <a:gd name="connsiteX1" fmla="*/ 308187 w 14651984"/>
                <a:gd name="connsiteY1" fmla="*/ 1692596 h 1842722"/>
                <a:gd name="connsiteX2" fmla="*/ 4184151 w 14651984"/>
                <a:gd name="connsiteY2" fmla="*/ 136752 h 1842722"/>
                <a:gd name="connsiteX3" fmla="*/ 7173011 w 14651984"/>
                <a:gd name="connsiteY3" fmla="*/ 1692596 h 1842722"/>
                <a:gd name="connsiteX4" fmla="*/ 10980736 w 14651984"/>
                <a:gd name="connsiteY4" fmla="*/ 274 h 1842722"/>
                <a:gd name="connsiteX5" fmla="*/ 14651984 w 14651984"/>
                <a:gd name="connsiteY5" fmla="*/ 1842722 h 1842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51984" h="1842722">
                  <a:moveTo>
                    <a:pt x="526551" y="1692596"/>
                  </a:moveTo>
                  <a:cubicBezTo>
                    <a:pt x="112569" y="1822249"/>
                    <a:pt x="-301413" y="1951903"/>
                    <a:pt x="308187" y="1692596"/>
                  </a:cubicBezTo>
                  <a:cubicBezTo>
                    <a:pt x="917787" y="1433289"/>
                    <a:pt x="3040014" y="136752"/>
                    <a:pt x="4184151" y="136752"/>
                  </a:cubicBezTo>
                  <a:cubicBezTo>
                    <a:pt x="5328288" y="136752"/>
                    <a:pt x="6040247" y="1715342"/>
                    <a:pt x="7173011" y="1692596"/>
                  </a:cubicBezTo>
                  <a:cubicBezTo>
                    <a:pt x="8305775" y="1669850"/>
                    <a:pt x="9734241" y="-24747"/>
                    <a:pt x="10980736" y="274"/>
                  </a:cubicBezTo>
                  <a:cubicBezTo>
                    <a:pt x="12227231" y="25295"/>
                    <a:pt x="14062856" y="1540197"/>
                    <a:pt x="14651984" y="1842722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7000">
                    <a:schemeClr val="bg1"/>
                  </a:gs>
                  <a:gs pos="78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Arial"/>
                <a:ea typeface="阿里巴巴普惠体 R"/>
                <a:cs typeface="+mn-cs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70826733-7ED6-45D3-9E1F-541D6372B255}"/>
                </a:ext>
              </a:extLst>
            </p:cNvPr>
            <p:cNvSpPr/>
            <p:nvPr/>
          </p:nvSpPr>
          <p:spPr>
            <a:xfrm>
              <a:off x="-1918196" y="3112321"/>
              <a:ext cx="14651985" cy="1842722"/>
            </a:xfrm>
            <a:custGeom>
              <a:avLst/>
              <a:gdLst>
                <a:gd name="connsiteX0" fmla="*/ 526551 w 14651984"/>
                <a:gd name="connsiteY0" fmla="*/ 1692596 h 1842722"/>
                <a:gd name="connsiteX1" fmla="*/ 308187 w 14651984"/>
                <a:gd name="connsiteY1" fmla="*/ 1692596 h 1842722"/>
                <a:gd name="connsiteX2" fmla="*/ 4184151 w 14651984"/>
                <a:gd name="connsiteY2" fmla="*/ 136752 h 1842722"/>
                <a:gd name="connsiteX3" fmla="*/ 7173011 w 14651984"/>
                <a:gd name="connsiteY3" fmla="*/ 1692596 h 1842722"/>
                <a:gd name="connsiteX4" fmla="*/ 10980736 w 14651984"/>
                <a:gd name="connsiteY4" fmla="*/ 274 h 1842722"/>
                <a:gd name="connsiteX5" fmla="*/ 14651984 w 14651984"/>
                <a:gd name="connsiteY5" fmla="*/ 1842722 h 1842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51984" h="1842722">
                  <a:moveTo>
                    <a:pt x="526551" y="1692596"/>
                  </a:moveTo>
                  <a:cubicBezTo>
                    <a:pt x="112569" y="1822249"/>
                    <a:pt x="-301413" y="1951903"/>
                    <a:pt x="308187" y="1692596"/>
                  </a:cubicBezTo>
                  <a:cubicBezTo>
                    <a:pt x="917787" y="1433289"/>
                    <a:pt x="3040014" y="136752"/>
                    <a:pt x="4184151" y="136752"/>
                  </a:cubicBezTo>
                  <a:cubicBezTo>
                    <a:pt x="5328288" y="136752"/>
                    <a:pt x="6040247" y="1715342"/>
                    <a:pt x="7173011" y="1692596"/>
                  </a:cubicBezTo>
                  <a:cubicBezTo>
                    <a:pt x="8305775" y="1669850"/>
                    <a:pt x="9734241" y="-24747"/>
                    <a:pt x="10980736" y="274"/>
                  </a:cubicBezTo>
                  <a:cubicBezTo>
                    <a:pt x="12227231" y="25295"/>
                    <a:pt x="14062856" y="1540197"/>
                    <a:pt x="14651984" y="1842722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7000">
                    <a:schemeClr val="bg1"/>
                  </a:gs>
                  <a:gs pos="78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Arial"/>
                <a:ea typeface="阿里巴巴普惠体 R"/>
                <a:cs typeface="+mn-cs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85A0FB7E-32D5-44F6-9FB4-D8FF71AE43EF}"/>
                </a:ext>
              </a:extLst>
            </p:cNvPr>
            <p:cNvSpPr/>
            <p:nvPr/>
          </p:nvSpPr>
          <p:spPr>
            <a:xfrm>
              <a:off x="-1958201" y="3108655"/>
              <a:ext cx="14651985" cy="1842722"/>
            </a:xfrm>
            <a:custGeom>
              <a:avLst/>
              <a:gdLst>
                <a:gd name="connsiteX0" fmla="*/ 526551 w 14651984"/>
                <a:gd name="connsiteY0" fmla="*/ 1692596 h 1842722"/>
                <a:gd name="connsiteX1" fmla="*/ 308187 w 14651984"/>
                <a:gd name="connsiteY1" fmla="*/ 1692596 h 1842722"/>
                <a:gd name="connsiteX2" fmla="*/ 4184151 w 14651984"/>
                <a:gd name="connsiteY2" fmla="*/ 136752 h 1842722"/>
                <a:gd name="connsiteX3" fmla="*/ 7173011 w 14651984"/>
                <a:gd name="connsiteY3" fmla="*/ 1692596 h 1842722"/>
                <a:gd name="connsiteX4" fmla="*/ 10980736 w 14651984"/>
                <a:gd name="connsiteY4" fmla="*/ 274 h 1842722"/>
                <a:gd name="connsiteX5" fmla="*/ 14651984 w 14651984"/>
                <a:gd name="connsiteY5" fmla="*/ 1842722 h 1842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51984" h="1842722">
                  <a:moveTo>
                    <a:pt x="526551" y="1692596"/>
                  </a:moveTo>
                  <a:cubicBezTo>
                    <a:pt x="112569" y="1822249"/>
                    <a:pt x="-301413" y="1951903"/>
                    <a:pt x="308187" y="1692596"/>
                  </a:cubicBezTo>
                  <a:cubicBezTo>
                    <a:pt x="917787" y="1433289"/>
                    <a:pt x="3040014" y="136752"/>
                    <a:pt x="4184151" y="136752"/>
                  </a:cubicBezTo>
                  <a:cubicBezTo>
                    <a:pt x="5328288" y="136752"/>
                    <a:pt x="6040247" y="1715342"/>
                    <a:pt x="7173011" y="1692596"/>
                  </a:cubicBezTo>
                  <a:cubicBezTo>
                    <a:pt x="8305775" y="1669850"/>
                    <a:pt x="9734241" y="-24747"/>
                    <a:pt x="10980736" y="274"/>
                  </a:cubicBezTo>
                  <a:cubicBezTo>
                    <a:pt x="12227231" y="25295"/>
                    <a:pt x="14062856" y="1540197"/>
                    <a:pt x="14651984" y="1842722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7000">
                    <a:schemeClr val="bg1"/>
                  </a:gs>
                  <a:gs pos="78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Arial"/>
                <a:ea typeface="阿里巴巴普惠体 R"/>
                <a:cs typeface="+mn-cs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7F137D02-DB1B-4176-9817-A52CAA906E8F}"/>
                </a:ext>
              </a:extLst>
            </p:cNvPr>
            <p:cNvSpPr/>
            <p:nvPr/>
          </p:nvSpPr>
          <p:spPr>
            <a:xfrm>
              <a:off x="-1998206" y="3104990"/>
              <a:ext cx="14651985" cy="1842722"/>
            </a:xfrm>
            <a:custGeom>
              <a:avLst/>
              <a:gdLst>
                <a:gd name="connsiteX0" fmla="*/ 526551 w 14651984"/>
                <a:gd name="connsiteY0" fmla="*/ 1692596 h 1842722"/>
                <a:gd name="connsiteX1" fmla="*/ 308187 w 14651984"/>
                <a:gd name="connsiteY1" fmla="*/ 1692596 h 1842722"/>
                <a:gd name="connsiteX2" fmla="*/ 4184151 w 14651984"/>
                <a:gd name="connsiteY2" fmla="*/ 136752 h 1842722"/>
                <a:gd name="connsiteX3" fmla="*/ 7173011 w 14651984"/>
                <a:gd name="connsiteY3" fmla="*/ 1692596 h 1842722"/>
                <a:gd name="connsiteX4" fmla="*/ 10980736 w 14651984"/>
                <a:gd name="connsiteY4" fmla="*/ 274 h 1842722"/>
                <a:gd name="connsiteX5" fmla="*/ 14651984 w 14651984"/>
                <a:gd name="connsiteY5" fmla="*/ 1842722 h 1842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51984" h="1842722">
                  <a:moveTo>
                    <a:pt x="526551" y="1692596"/>
                  </a:moveTo>
                  <a:cubicBezTo>
                    <a:pt x="112569" y="1822249"/>
                    <a:pt x="-301413" y="1951903"/>
                    <a:pt x="308187" y="1692596"/>
                  </a:cubicBezTo>
                  <a:cubicBezTo>
                    <a:pt x="917787" y="1433289"/>
                    <a:pt x="3040014" y="136752"/>
                    <a:pt x="4184151" y="136752"/>
                  </a:cubicBezTo>
                  <a:cubicBezTo>
                    <a:pt x="5328288" y="136752"/>
                    <a:pt x="6040247" y="1715342"/>
                    <a:pt x="7173011" y="1692596"/>
                  </a:cubicBezTo>
                  <a:cubicBezTo>
                    <a:pt x="8305775" y="1669850"/>
                    <a:pt x="9734241" y="-24747"/>
                    <a:pt x="10980736" y="274"/>
                  </a:cubicBezTo>
                  <a:cubicBezTo>
                    <a:pt x="12227231" y="25295"/>
                    <a:pt x="14062856" y="1540197"/>
                    <a:pt x="14651984" y="1842722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7000">
                    <a:schemeClr val="bg1"/>
                  </a:gs>
                  <a:gs pos="78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Arial"/>
                <a:ea typeface="阿里巴巴普惠体 R"/>
                <a:cs typeface="+mn-cs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50BEE953-A74F-4E67-9C16-318993EE95FD}"/>
                </a:ext>
              </a:extLst>
            </p:cNvPr>
            <p:cNvSpPr/>
            <p:nvPr/>
          </p:nvSpPr>
          <p:spPr>
            <a:xfrm>
              <a:off x="-2038211" y="3101324"/>
              <a:ext cx="14651985" cy="1842722"/>
            </a:xfrm>
            <a:custGeom>
              <a:avLst/>
              <a:gdLst>
                <a:gd name="connsiteX0" fmla="*/ 526551 w 14651984"/>
                <a:gd name="connsiteY0" fmla="*/ 1692596 h 1842722"/>
                <a:gd name="connsiteX1" fmla="*/ 308187 w 14651984"/>
                <a:gd name="connsiteY1" fmla="*/ 1692596 h 1842722"/>
                <a:gd name="connsiteX2" fmla="*/ 4184151 w 14651984"/>
                <a:gd name="connsiteY2" fmla="*/ 136752 h 1842722"/>
                <a:gd name="connsiteX3" fmla="*/ 7173011 w 14651984"/>
                <a:gd name="connsiteY3" fmla="*/ 1692596 h 1842722"/>
                <a:gd name="connsiteX4" fmla="*/ 10980736 w 14651984"/>
                <a:gd name="connsiteY4" fmla="*/ 274 h 1842722"/>
                <a:gd name="connsiteX5" fmla="*/ 14651984 w 14651984"/>
                <a:gd name="connsiteY5" fmla="*/ 1842722 h 1842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51984" h="1842722">
                  <a:moveTo>
                    <a:pt x="526551" y="1692596"/>
                  </a:moveTo>
                  <a:cubicBezTo>
                    <a:pt x="112569" y="1822249"/>
                    <a:pt x="-301413" y="1951903"/>
                    <a:pt x="308187" y="1692596"/>
                  </a:cubicBezTo>
                  <a:cubicBezTo>
                    <a:pt x="917787" y="1433289"/>
                    <a:pt x="3040014" y="136752"/>
                    <a:pt x="4184151" y="136752"/>
                  </a:cubicBezTo>
                  <a:cubicBezTo>
                    <a:pt x="5328288" y="136752"/>
                    <a:pt x="6040247" y="1715342"/>
                    <a:pt x="7173011" y="1692596"/>
                  </a:cubicBezTo>
                  <a:cubicBezTo>
                    <a:pt x="8305775" y="1669850"/>
                    <a:pt x="9734241" y="-24747"/>
                    <a:pt x="10980736" y="274"/>
                  </a:cubicBezTo>
                  <a:cubicBezTo>
                    <a:pt x="12227231" y="25295"/>
                    <a:pt x="14062856" y="1540197"/>
                    <a:pt x="14651984" y="1842722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7000">
                    <a:schemeClr val="bg1"/>
                  </a:gs>
                  <a:gs pos="78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Arial"/>
                <a:ea typeface="阿里巴巴普惠体 R"/>
                <a:cs typeface="+mn-cs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83559A94-A68F-4FD9-ABFA-6C37D622B404}"/>
                </a:ext>
              </a:extLst>
            </p:cNvPr>
            <p:cNvSpPr/>
            <p:nvPr/>
          </p:nvSpPr>
          <p:spPr>
            <a:xfrm>
              <a:off x="-2078216" y="3097658"/>
              <a:ext cx="14651985" cy="1842722"/>
            </a:xfrm>
            <a:custGeom>
              <a:avLst/>
              <a:gdLst>
                <a:gd name="connsiteX0" fmla="*/ 526551 w 14651984"/>
                <a:gd name="connsiteY0" fmla="*/ 1692596 h 1842722"/>
                <a:gd name="connsiteX1" fmla="*/ 308187 w 14651984"/>
                <a:gd name="connsiteY1" fmla="*/ 1692596 h 1842722"/>
                <a:gd name="connsiteX2" fmla="*/ 4184151 w 14651984"/>
                <a:gd name="connsiteY2" fmla="*/ 136752 h 1842722"/>
                <a:gd name="connsiteX3" fmla="*/ 7173011 w 14651984"/>
                <a:gd name="connsiteY3" fmla="*/ 1692596 h 1842722"/>
                <a:gd name="connsiteX4" fmla="*/ 10980736 w 14651984"/>
                <a:gd name="connsiteY4" fmla="*/ 274 h 1842722"/>
                <a:gd name="connsiteX5" fmla="*/ 14651984 w 14651984"/>
                <a:gd name="connsiteY5" fmla="*/ 1842722 h 1842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51984" h="1842722">
                  <a:moveTo>
                    <a:pt x="526551" y="1692596"/>
                  </a:moveTo>
                  <a:cubicBezTo>
                    <a:pt x="112569" y="1822249"/>
                    <a:pt x="-301413" y="1951903"/>
                    <a:pt x="308187" y="1692596"/>
                  </a:cubicBezTo>
                  <a:cubicBezTo>
                    <a:pt x="917787" y="1433289"/>
                    <a:pt x="3040014" y="136752"/>
                    <a:pt x="4184151" y="136752"/>
                  </a:cubicBezTo>
                  <a:cubicBezTo>
                    <a:pt x="5328288" y="136752"/>
                    <a:pt x="6040247" y="1715342"/>
                    <a:pt x="7173011" y="1692596"/>
                  </a:cubicBezTo>
                  <a:cubicBezTo>
                    <a:pt x="8305775" y="1669850"/>
                    <a:pt x="9734241" y="-24747"/>
                    <a:pt x="10980736" y="274"/>
                  </a:cubicBezTo>
                  <a:cubicBezTo>
                    <a:pt x="12227231" y="25295"/>
                    <a:pt x="14062856" y="1540197"/>
                    <a:pt x="14651984" y="1842722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7000">
                    <a:schemeClr val="bg1"/>
                  </a:gs>
                  <a:gs pos="78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Arial"/>
                <a:ea typeface="阿里巴巴普惠体 R"/>
                <a:cs typeface="+mn-cs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938CE07B-AB0A-409E-B851-DFA1512CFC6C}"/>
                </a:ext>
              </a:extLst>
            </p:cNvPr>
            <p:cNvSpPr/>
            <p:nvPr/>
          </p:nvSpPr>
          <p:spPr>
            <a:xfrm>
              <a:off x="-2118221" y="3093993"/>
              <a:ext cx="14651985" cy="1842722"/>
            </a:xfrm>
            <a:custGeom>
              <a:avLst/>
              <a:gdLst>
                <a:gd name="connsiteX0" fmla="*/ 526551 w 14651984"/>
                <a:gd name="connsiteY0" fmla="*/ 1692596 h 1842722"/>
                <a:gd name="connsiteX1" fmla="*/ 308187 w 14651984"/>
                <a:gd name="connsiteY1" fmla="*/ 1692596 h 1842722"/>
                <a:gd name="connsiteX2" fmla="*/ 4184151 w 14651984"/>
                <a:gd name="connsiteY2" fmla="*/ 136752 h 1842722"/>
                <a:gd name="connsiteX3" fmla="*/ 7173011 w 14651984"/>
                <a:gd name="connsiteY3" fmla="*/ 1692596 h 1842722"/>
                <a:gd name="connsiteX4" fmla="*/ 10980736 w 14651984"/>
                <a:gd name="connsiteY4" fmla="*/ 274 h 1842722"/>
                <a:gd name="connsiteX5" fmla="*/ 14651984 w 14651984"/>
                <a:gd name="connsiteY5" fmla="*/ 1842722 h 1842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51984" h="1842722">
                  <a:moveTo>
                    <a:pt x="526551" y="1692596"/>
                  </a:moveTo>
                  <a:cubicBezTo>
                    <a:pt x="112569" y="1822249"/>
                    <a:pt x="-301413" y="1951903"/>
                    <a:pt x="308187" y="1692596"/>
                  </a:cubicBezTo>
                  <a:cubicBezTo>
                    <a:pt x="917787" y="1433289"/>
                    <a:pt x="3040014" y="136752"/>
                    <a:pt x="4184151" y="136752"/>
                  </a:cubicBezTo>
                  <a:cubicBezTo>
                    <a:pt x="5328288" y="136752"/>
                    <a:pt x="6040247" y="1715342"/>
                    <a:pt x="7173011" y="1692596"/>
                  </a:cubicBezTo>
                  <a:cubicBezTo>
                    <a:pt x="8305775" y="1669850"/>
                    <a:pt x="9734241" y="-24747"/>
                    <a:pt x="10980736" y="274"/>
                  </a:cubicBezTo>
                  <a:cubicBezTo>
                    <a:pt x="12227231" y="25295"/>
                    <a:pt x="14062856" y="1540197"/>
                    <a:pt x="14651984" y="1842722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7000">
                    <a:schemeClr val="bg1"/>
                  </a:gs>
                  <a:gs pos="78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Arial"/>
                <a:ea typeface="阿里巴巴普惠体 R"/>
                <a:cs typeface="+mn-cs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B8D6FA88-30C0-4173-A670-E56FDE8080AB}"/>
                </a:ext>
              </a:extLst>
            </p:cNvPr>
            <p:cNvSpPr/>
            <p:nvPr/>
          </p:nvSpPr>
          <p:spPr>
            <a:xfrm>
              <a:off x="-2158226" y="3090327"/>
              <a:ext cx="14651985" cy="1842722"/>
            </a:xfrm>
            <a:custGeom>
              <a:avLst/>
              <a:gdLst>
                <a:gd name="connsiteX0" fmla="*/ 526551 w 14651984"/>
                <a:gd name="connsiteY0" fmla="*/ 1692596 h 1842722"/>
                <a:gd name="connsiteX1" fmla="*/ 308187 w 14651984"/>
                <a:gd name="connsiteY1" fmla="*/ 1692596 h 1842722"/>
                <a:gd name="connsiteX2" fmla="*/ 4184151 w 14651984"/>
                <a:gd name="connsiteY2" fmla="*/ 136752 h 1842722"/>
                <a:gd name="connsiteX3" fmla="*/ 7173011 w 14651984"/>
                <a:gd name="connsiteY3" fmla="*/ 1692596 h 1842722"/>
                <a:gd name="connsiteX4" fmla="*/ 10980736 w 14651984"/>
                <a:gd name="connsiteY4" fmla="*/ 274 h 1842722"/>
                <a:gd name="connsiteX5" fmla="*/ 14651984 w 14651984"/>
                <a:gd name="connsiteY5" fmla="*/ 1842722 h 1842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51984" h="1842722">
                  <a:moveTo>
                    <a:pt x="526551" y="1692596"/>
                  </a:moveTo>
                  <a:cubicBezTo>
                    <a:pt x="112569" y="1822249"/>
                    <a:pt x="-301413" y="1951903"/>
                    <a:pt x="308187" y="1692596"/>
                  </a:cubicBezTo>
                  <a:cubicBezTo>
                    <a:pt x="917787" y="1433289"/>
                    <a:pt x="3040014" y="136752"/>
                    <a:pt x="4184151" y="136752"/>
                  </a:cubicBezTo>
                  <a:cubicBezTo>
                    <a:pt x="5328288" y="136752"/>
                    <a:pt x="6040247" y="1715342"/>
                    <a:pt x="7173011" y="1692596"/>
                  </a:cubicBezTo>
                  <a:cubicBezTo>
                    <a:pt x="8305775" y="1669850"/>
                    <a:pt x="9734241" y="-24747"/>
                    <a:pt x="10980736" y="274"/>
                  </a:cubicBezTo>
                  <a:cubicBezTo>
                    <a:pt x="12227231" y="25295"/>
                    <a:pt x="14062856" y="1540197"/>
                    <a:pt x="14651984" y="1842722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7000">
                    <a:schemeClr val="bg1"/>
                  </a:gs>
                  <a:gs pos="78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Arial"/>
                <a:ea typeface="阿里巴巴普惠体 R"/>
                <a:cs typeface="+mn-cs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E8E280A1-5C6D-4FC0-9BC5-18487664B0E2}"/>
                </a:ext>
              </a:extLst>
            </p:cNvPr>
            <p:cNvSpPr/>
            <p:nvPr/>
          </p:nvSpPr>
          <p:spPr>
            <a:xfrm>
              <a:off x="-2198231" y="3086661"/>
              <a:ext cx="14651985" cy="1842722"/>
            </a:xfrm>
            <a:custGeom>
              <a:avLst/>
              <a:gdLst>
                <a:gd name="connsiteX0" fmla="*/ 526551 w 14651984"/>
                <a:gd name="connsiteY0" fmla="*/ 1692596 h 1842722"/>
                <a:gd name="connsiteX1" fmla="*/ 308187 w 14651984"/>
                <a:gd name="connsiteY1" fmla="*/ 1692596 h 1842722"/>
                <a:gd name="connsiteX2" fmla="*/ 4184151 w 14651984"/>
                <a:gd name="connsiteY2" fmla="*/ 136752 h 1842722"/>
                <a:gd name="connsiteX3" fmla="*/ 7173011 w 14651984"/>
                <a:gd name="connsiteY3" fmla="*/ 1692596 h 1842722"/>
                <a:gd name="connsiteX4" fmla="*/ 10980736 w 14651984"/>
                <a:gd name="connsiteY4" fmla="*/ 274 h 1842722"/>
                <a:gd name="connsiteX5" fmla="*/ 14651984 w 14651984"/>
                <a:gd name="connsiteY5" fmla="*/ 1842722 h 1842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51984" h="1842722">
                  <a:moveTo>
                    <a:pt x="526551" y="1692596"/>
                  </a:moveTo>
                  <a:cubicBezTo>
                    <a:pt x="112569" y="1822249"/>
                    <a:pt x="-301413" y="1951903"/>
                    <a:pt x="308187" y="1692596"/>
                  </a:cubicBezTo>
                  <a:cubicBezTo>
                    <a:pt x="917787" y="1433289"/>
                    <a:pt x="3040014" y="136752"/>
                    <a:pt x="4184151" y="136752"/>
                  </a:cubicBezTo>
                  <a:cubicBezTo>
                    <a:pt x="5328288" y="136752"/>
                    <a:pt x="6040247" y="1715342"/>
                    <a:pt x="7173011" y="1692596"/>
                  </a:cubicBezTo>
                  <a:cubicBezTo>
                    <a:pt x="8305775" y="1669850"/>
                    <a:pt x="9734241" y="-24747"/>
                    <a:pt x="10980736" y="274"/>
                  </a:cubicBezTo>
                  <a:cubicBezTo>
                    <a:pt x="12227231" y="25295"/>
                    <a:pt x="14062856" y="1540197"/>
                    <a:pt x="14651984" y="1842722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7000">
                    <a:schemeClr val="bg1"/>
                  </a:gs>
                  <a:gs pos="78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Arial"/>
                <a:ea typeface="阿里巴巴普惠体 R"/>
                <a:cs typeface="+mn-cs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BF1C5A18-BED6-4899-8A82-A2337D4C2DE2}"/>
                </a:ext>
              </a:extLst>
            </p:cNvPr>
            <p:cNvSpPr/>
            <p:nvPr/>
          </p:nvSpPr>
          <p:spPr>
            <a:xfrm>
              <a:off x="-2238236" y="3082996"/>
              <a:ext cx="14651985" cy="1842722"/>
            </a:xfrm>
            <a:custGeom>
              <a:avLst/>
              <a:gdLst>
                <a:gd name="connsiteX0" fmla="*/ 526551 w 14651984"/>
                <a:gd name="connsiteY0" fmla="*/ 1692596 h 1842722"/>
                <a:gd name="connsiteX1" fmla="*/ 308187 w 14651984"/>
                <a:gd name="connsiteY1" fmla="*/ 1692596 h 1842722"/>
                <a:gd name="connsiteX2" fmla="*/ 4184151 w 14651984"/>
                <a:gd name="connsiteY2" fmla="*/ 136752 h 1842722"/>
                <a:gd name="connsiteX3" fmla="*/ 7173011 w 14651984"/>
                <a:gd name="connsiteY3" fmla="*/ 1692596 h 1842722"/>
                <a:gd name="connsiteX4" fmla="*/ 10980736 w 14651984"/>
                <a:gd name="connsiteY4" fmla="*/ 274 h 1842722"/>
                <a:gd name="connsiteX5" fmla="*/ 14651984 w 14651984"/>
                <a:gd name="connsiteY5" fmla="*/ 1842722 h 1842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51984" h="1842722">
                  <a:moveTo>
                    <a:pt x="526551" y="1692596"/>
                  </a:moveTo>
                  <a:cubicBezTo>
                    <a:pt x="112569" y="1822249"/>
                    <a:pt x="-301413" y="1951903"/>
                    <a:pt x="308187" y="1692596"/>
                  </a:cubicBezTo>
                  <a:cubicBezTo>
                    <a:pt x="917787" y="1433289"/>
                    <a:pt x="3040014" y="136752"/>
                    <a:pt x="4184151" y="136752"/>
                  </a:cubicBezTo>
                  <a:cubicBezTo>
                    <a:pt x="5328288" y="136752"/>
                    <a:pt x="6040247" y="1715342"/>
                    <a:pt x="7173011" y="1692596"/>
                  </a:cubicBezTo>
                  <a:cubicBezTo>
                    <a:pt x="8305775" y="1669850"/>
                    <a:pt x="9734241" y="-24747"/>
                    <a:pt x="10980736" y="274"/>
                  </a:cubicBezTo>
                  <a:cubicBezTo>
                    <a:pt x="12227231" y="25295"/>
                    <a:pt x="14062856" y="1540197"/>
                    <a:pt x="14651984" y="1842722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7000">
                    <a:schemeClr val="bg1"/>
                  </a:gs>
                  <a:gs pos="78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Arial"/>
                <a:ea typeface="阿里巴巴普惠体 R"/>
                <a:cs typeface="+mn-cs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71E41956-83A4-4D74-A85A-D3FB5C8C0678}"/>
                </a:ext>
              </a:extLst>
            </p:cNvPr>
            <p:cNvSpPr/>
            <p:nvPr/>
          </p:nvSpPr>
          <p:spPr>
            <a:xfrm>
              <a:off x="-2278241" y="3079330"/>
              <a:ext cx="14651985" cy="1842722"/>
            </a:xfrm>
            <a:custGeom>
              <a:avLst/>
              <a:gdLst>
                <a:gd name="connsiteX0" fmla="*/ 526551 w 14651984"/>
                <a:gd name="connsiteY0" fmla="*/ 1692596 h 1842722"/>
                <a:gd name="connsiteX1" fmla="*/ 308187 w 14651984"/>
                <a:gd name="connsiteY1" fmla="*/ 1692596 h 1842722"/>
                <a:gd name="connsiteX2" fmla="*/ 4184151 w 14651984"/>
                <a:gd name="connsiteY2" fmla="*/ 136752 h 1842722"/>
                <a:gd name="connsiteX3" fmla="*/ 7173011 w 14651984"/>
                <a:gd name="connsiteY3" fmla="*/ 1692596 h 1842722"/>
                <a:gd name="connsiteX4" fmla="*/ 10980736 w 14651984"/>
                <a:gd name="connsiteY4" fmla="*/ 274 h 1842722"/>
                <a:gd name="connsiteX5" fmla="*/ 14651984 w 14651984"/>
                <a:gd name="connsiteY5" fmla="*/ 1842722 h 1842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51984" h="1842722">
                  <a:moveTo>
                    <a:pt x="526551" y="1692596"/>
                  </a:moveTo>
                  <a:cubicBezTo>
                    <a:pt x="112569" y="1822249"/>
                    <a:pt x="-301413" y="1951903"/>
                    <a:pt x="308187" y="1692596"/>
                  </a:cubicBezTo>
                  <a:cubicBezTo>
                    <a:pt x="917787" y="1433289"/>
                    <a:pt x="3040014" y="136752"/>
                    <a:pt x="4184151" y="136752"/>
                  </a:cubicBezTo>
                  <a:cubicBezTo>
                    <a:pt x="5328288" y="136752"/>
                    <a:pt x="6040247" y="1715342"/>
                    <a:pt x="7173011" y="1692596"/>
                  </a:cubicBezTo>
                  <a:cubicBezTo>
                    <a:pt x="8305775" y="1669850"/>
                    <a:pt x="9734241" y="-24747"/>
                    <a:pt x="10980736" y="274"/>
                  </a:cubicBezTo>
                  <a:cubicBezTo>
                    <a:pt x="12227231" y="25295"/>
                    <a:pt x="14062856" y="1540197"/>
                    <a:pt x="14651984" y="1842722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7000">
                    <a:schemeClr val="bg1"/>
                  </a:gs>
                  <a:gs pos="78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Arial"/>
                <a:ea typeface="阿里巴巴普惠体 R"/>
                <a:cs typeface="+mn-cs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1868AFC7-95CA-464C-9C15-72DE0C912591}"/>
                </a:ext>
              </a:extLst>
            </p:cNvPr>
            <p:cNvSpPr/>
            <p:nvPr/>
          </p:nvSpPr>
          <p:spPr>
            <a:xfrm>
              <a:off x="-2318246" y="3075664"/>
              <a:ext cx="14651985" cy="1842722"/>
            </a:xfrm>
            <a:custGeom>
              <a:avLst/>
              <a:gdLst>
                <a:gd name="connsiteX0" fmla="*/ 526551 w 14651984"/>
                <a:gd name="connsiteY0" fmla="*/ 1692596 h 1842722"/>
                <a:gd name="connsiteX1" fmla="*/ 308187 w 14651984"/>
                <a:gd name="connsiteY1" fmla="*/ 1692596 h 1842722"/>
                <a:gd name="connsiteX2" fmla="*/ 4184151 w 14651984"/>
                <a:gd name="connsiteY2" fmla="*/ 136752 h 1842722"/>
                <a:gd name="connsiteX3" fmla="*/ 7173011 w 14651984"/>
                <a:gd name="connsiteY3" fmla="*/ 1692596 h 1842722"/>
                <a:gd name="connsiteX4" fmla="*/ 10980736 w 14651984"/>
                <a:gd name="connsiteY4" fmla="*/ 274 h 1842722"/>
                <a:gd name="connsiteX5" fmla="*/ 14651984 w 14651984"/>
                <a:gd name="connsiteY5" fmla="*/ 1842722 h 1842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51984" h="1842722">
                  <a:moveTo>
                    <a:pt x="526551" y="1692596"/>
                  </a:moveTo>
                  <a:cubicBezTo>
                    <a:pt x="112569" y="1822249"/>
                    <a:pt x="-301413" y="1951903"/>
                    <a:pt x="308187" y="1692596"/>
                  </a:cubicBezTo>
                  <a:cubicBezTo>
                    <a:pt x="917787" y="1433289"/>
                    <a:pt x="3040014" y="136752"/>
                    <a:pt x="4184151" y="136752"/>
                  </a:cubicBezTo>
                  <a:cubicBezTo>
                    <a:pt x="5328288" y="136752"/>
                    <a:pt x="6040247" y="1715342"/>
                    <a:pt x="7173011" y="1692596"/>
                  </a:cubicBezTo>
                  <a:cubicBezTo>
                    <a:pt x="8305775" y="1669850"/>
                    <a:pt x="9734241" y="-24747"/>
                    <a:pt x="10980736" y="274"/>
                  </a:cubicBezTo>
                  <a:cubicBezTo>
                    <a:pt x="12227231" y="25295"/>
                    <a:pt x="14062856" y="1540197"/>
                    <a:pt x="14651984" y="1842722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7000">
                    <a:schemeClr val="bg1"/>
                  </a:gs>
                  <a:gs pos="78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Arial"/>
                <a:ea typeface="阿里巴巴普惠体 R"/>
                <a:cs typeface="+mn-cs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1D2C37D6-8515-432A-8956-355221C7EE18}"/>
                </a:ext>
              </a:extLst>
            </p:cNvPr>
            <p:cNvSpPr/>
            <p:nvPr/>
          </p:nvSpPr>
          <p:spPr>
            <a:xfrm>
              <a:off x="-2358251" y="3071999"/>
              <a:ext cx="14651985" cy="1842722"/>
            </a:xfrm>
            <a:custGeom>
              <a:avLst/>
              <a:gdLst>
                <a:gd name="connsiteX0" fmla="*/ 526551 w 14651984"/>
                <a:gd name="connsiteY0" fmla="*/ 1692596 h 1842722"/>
                <a:gd name="connsiteX1" fmla="*/ 308187 w 14651984"/>
                <a:gd name="connsiteY1" fmla="*/ 1692596 h 1842722"/>
                <a:gd name="connsiteX2" fmla="*/ 4184151 w 14651984"/>
                <a:gd name="connsiteY2" fmla="*/ 136752 h 1842722"/>
                <a:gd name="connsiteX3" fmla="*/ 7173011 w 14651984"/>
                <a:gd name="connsiteY3" fmla="*/ 1692596 h 1842722"/>
                <a:gd name="connsiteX4" fmla="*/ 10980736 w 14651984"/>
                <a:gd name="connsiteY4" fmla="*/ 274 h 1842722"/>
                <a:gd name="connsiteX5" fmla="*/ 14651984 w 14651984"/>
                <a:gd name="connsiteY5" fmla="*/ 1842722 h 1842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51984" h="1842722">
                  <a:moveTo>
                    <a:pt x="526551" y="1692596"/>
                  </a:moveTo>
                  <a:cubicBezTo>
                    <a:pt x="112569" y="1822249"/>
                    <a:pt x="-301413" y="1951903"/>
                    <a:pt x="308187" y="1692596"/>
                  </a:cubicBezTo>
                  <a:cubicBezTo>
                    <a:pt x="917787" y="1433289"/>
                    <a:pt x="3040014" y="136752"/>
                    <a:pt x="4184151" y="136752"/>
                  </a:cubicBezTo>
                  <a:cubicBezTo>
                    <a:pt x="5328288" y="136752"/>
                    <a:pt x="6040247" y="1715342"/>
                    <a:pt x="7173011" y="1692596"/>
                  </a:cubicBezTo>
                  <a:cubicBezTo>
                    <a:pt x="8305775" y="1669850"/>
                    <a:pt x="9734241" y="-24747"/>
                    <a:pt x="10980736" y="274"/>
                  </a:cubicBezTo>
                  <a:cubicBezTo>
                    <a:pt x="12227231" y="25295"/>
                    <a:pt x="14062856" y="1540197"/>
                    <a:pt x="14651984" y="1842722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7000">
                    <a:schemeClr val="bg1"/>
                  </a:gs>
                  <a:gs pos="78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Arial"/>
                <a:ea typeface="阿里巴巴普惠体 R"/>
                <a:cs typeface="+mn-cs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75531D8D-7F72-4A82-A0D8-A5F47643F406}"/>
                </a:ext>
              </a:extLst>
            </p:cNvPr>
            <p:cNvSpPr/>
            <p:nvPr/>
          </p:nvSpPr>
          <p:spPr>
            <a:xfrm>
              <a:off x="-2398256" y="3068333"/>
              <a:ext cx="14651985" cy="1842722"/>
            </a:xfrm>
            <a:custGeom>
              <a:avLst/>
              <a:gdLst>
                <a:gd name="connsiteX0" fmla="*/ 526551 w 14651984"/>
                <a:gd name="connsiteY0" fmla="*/ 1692596 h 1842722"/>
                <a:gd name="connsiteX1" fmla="*/ 308187 w 14651984"/>
                <a:gd name="connsiteY1" fmla="*/ 1692596 h 1842722"/>
                <a:gd name="connsiteX2" fmla="*/ 4184151 w 14651984"/>
                <a:gd name="connsiteY2" fmla="*/ 136752 h 1842722"/>
                <a:gd name="connsiteX3" fmla="*/ 7173011 w 14651984"/>
                <a:gd name="connsiteY3" fmla="*/ 1692596 h 1842722"/>
                <a:gd name="connsiteX4" fmla="*/ 10980736 w 14651984"/>
                <a:gd name="connsiteY4" fmla="*/ 274 h 1842722"/>
                <a:gd name="connsiteX5" fmla="*/ 14651984 w 14651984"/>
                <a:gd name="connsiteY5" fmla="*/ 1842722 h 1842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51984" h="1842722">
                  <a:moveTo>
                    <a:pt x="526551" y="1692596"/>
                  </a:moveTo>
                  <a:cubicBezTo>
                    <a:pt x="112569" y="1822249"/>
                    <a:pt x="-301413" y="1951903"/>
                    <a:pt x="308187" y="1692596"/>
                  </a:cubicBezTo>
                  <a:cubicBezTo>
                    <a:pt x="917787" y="1433289"/>
                    <a:pt x="3040014" y="136752"/>
                    <a:pt x="4184151" y="136752"/>
                  </a:cubicBezTo>
                  <a:cubicBezTo>
                    <a:pt x="5328288" y="136752"/>
                    <a:pt x="6040247" y="1715342"/>
                    <a:pt x="7173011" y="1692596"/>
                  </a:cubicBezTo>
                  <a:cubicBezTo>
                    <a:pt x="8305775" y="1669850"/>
                    <a:pt x="9734241" y="-24747"/>
                    <a:pt x="10980736" y="274"/>
                  </a:cubicBezTo>
                  <a:cubicBezTo>
                    <a:pt x="12227231" y="25295"/>
                    <a:pt x="14062856" y="1540197"/>
                    <a:pt x="14651984" y="1842722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7000">
                    <a:schemeClr val="bg1"/>
                  </a:gs>
                  <a:gs pos="78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Arial"/>
                <a:ea typeface="阿里巴巴普惠体 R"/>
                <a:cs typeface="+mn-cs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077F4AA3-BE80-4DAA-9C73-D6DDE9FDA4B7}"/>
                </a:ext>
              </a:extLst>
            </p:cNvPr>
            <p:cNvSpPr/>
            <p:nvPr/>
          </p:nvSpPr>
          <p:spPr>
            <a:xfrm>
              <a:off x="-2438261" y="3064667"/>
              <a:ext cx="14651985" cy="1842722"/>
            </a:xfrm>
            <a:custGeom>
              <a:avLst/>
              <a:gdLst>
                <a:gd name="connsiteX0" fmla="*/ 526551 w 14651984"/>
                <a:gd name="connsiteY0" fmla="*/ 1692596 h 1842722"/>
                <a:gd name="connsiteX1" fmla="*/ 308187 w 14651984"/>
                <a:gd name="connsiteY1" fmla="*/ 1692596 h 1842722"/>
                <a:gd name="connsiteX2" fmla="*/ 4184151 w 14651984"/>
                <a:gd name="connsiteY2" fmla="*/ 136752 h 1842722"/>
                <a:gd name="connsiteX3" fmla="*/ 7173011 w 14651984"/>
                <a:gd name="connsiteY3" fmla="*/ 1692596 h 1842722"/>
                <a:gd name="connsiteX4" fmla="*/ 10980736 w 14651984"/>
                <a:gd name="connsiteY4" fmla="*/ 274 h 1842722"/>
                <a:gd name="connsiteX5" fmla="*/ 14651984 w 14651984"/>
                <a:gd name="connsiteY5" fmla="*/ 1842722 h 1842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51984" h="1842722">
                  <a:moveTo>
                    <a:pt x="526551" y="1692596"/>
                  </a:moveTo>
                  <a:cubicBezTo>
                    <a:pt x="112569" y="1822249"/>
                    <a:pt x="-301413" y="1951903"/>
                    <a:pt x="308187" y="1692596"/>
                  </a:cubicBezTo>
                  <a:cubicBezTo>
                    <a:pt x="917787" y="1433289"/>
                    <a:pt x="3040014" y="136752"/>
                    <a:pt x="4184151" y="136752"/>
                  </a:cubicBezTo>
                  <a:cubicBezTo>
                    <a:pt x="5328288" y="136752"/>
                    <a:pt x="6040247" y="1715342"/>
                    <a:pt x="7173011" y="1692596"/>
                  </a:cubicBezTo>
                  <a:cubicBezTo>
                    <a:pt x="8305775" y="1669850"/>
                    <a:pt x="9734241" y="-24747"/>
                    <a:pt x="10980736" y="274"/>
                  </a:cubicBezTo>
                  <a:cubicBezTo>
                    <a:pt x="12227231" y="25295"/>
                    <a:pt x="14062856" y="1540197"/>
                    <a:pt x="14651984" y="1842722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7000">
                    <a:schemeClr val="bg1"/>
                  </a:gs>
                  <a:gs pos="78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Arial"/>
                <a:ea typeface="阿里巴巴普惠体 R"/>
                <a:cs typeface="+mn-cs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AB073672-0650-4B0B-B650-84D7FE94E003}"/>
                </a:ext>
              </a:extLst>
            </p:cNvPr>
            <p:cNvSpPr/>
            <p:nvPr/>
          </p:nvSpPr>
          <p:spPr>
            <a:xfrm>
              <a:off x="-2478266" y="3061002"/>
              <a:ext cx="14651985" cy="1842722"/>
            </a:xfrm>
            <a:custGeom>
              <a:avLst/>
              <a:gdLst>
                <a:gd name="connsiteX0" fmla="*/ 526551 w 14651984"/>
                <a:gd name="connsiteY0" fmla="*/ 1692596 h 1842722"/>
                <a:gd name="connsiteX1" fmla="*/ 308187 w 14651984"/>
                <a:gd name="connsiteY1" fmla="*/ 1692596 h 1842722"/>
                <a:gd name="connsiteX2" fmla="*/ 4184151 w 14651984"/>
                <a:gd name="connsiteY2" fmla="*/ 136752 h 1842722"/>
                <a:gd name="connsiteX3" fmla="*/ 7173011 w 14651984"/>
                <a:gd name="connsiteY3" fmla="*/ 1692596 h 1842722"/>
                <a:gd name="connsiteX4" fmla="*/ 10980736 w 14651984"/>
                <a:gd name="connsiteY4" fmla="*/ 274 h 1842722"/>
                <a:gd name="connsiteX5" fmla="*/ 14651984 w 14651984"/>
                <a:gd name="connsiteY5" fmla="*/ 1842722 h 1842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51984" h="1842722">
                  <a:moveTo>
                    <a:pt x="526551" y="1692596"/>
                  </a:moveTo>
                  <a:cubicBezTo>
                    <a:pt x="112569" y="1822249"/>
                    <a:pt x="-301413" y="1951903"/>
                    <a:pt x="308187" y="1692596"/>
                  </a:cubicBezTo>
                  <a:cubicBezTo>
                    <a:pt x="917787" y="1433289"/>
                    <a:pt x="3040014" y="136752"/>
                    <a:pt x="4184151" y="136752"/>
                  </a:cubicBezTo>
                  <a:cubicBezTo>
                    <a:pt x="5328288" y="136752"/>
                    <a:pt x="6040247" y="1715342"/>
                    <a:pt x="7173011" y="1692596"/>
                  </a:cubicBezTo>
                  <a:cubicBezTo>
                    <a:pt x="8305775" y="1669850"/>
                    <a:pt x="9734241" y="-24747"/>
                    <a:pt x="10980736" y="274"/>
                  </a:cubicBezTo>
                  <a:cubicBezTo>
                    <a:pt x="12227231" y="25295"/>
                    <a:pt x="14062856" y="1540197"/>
                    <a:pt x="14651984" y="1842722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7000">
                    <a:schemeClr val="bg1"/>
                  </a:gs>
                  <a:gs pos="78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Arial"/>
                <a:ea typeface="阿里巴巴普惠体 R"/>
                <a:cs typeface="+mn-cs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EC4DEF56-DA4D-4AC2-AAC1-249A000ADEFD}"/>
                </a:ext>
              </a:extLst>
            </p:cNvPr>
            <p:cNvSpPr/>
            <p:nvPr/>
          </p:nvSpPr>
          <p:spPr>
            <a:xfrm>
              <a:off x="-2518271" y="3057336"/>
              <a:ext cx="14651985" cy="1842722"/>
            </a:xfrm>
            <a:custGeom>
              <a:avLst/>
              <a:gdLst>
                <a:gd name="connsiteX0" fmla="*/ 526551 w 14651984"/>
                <a:gd name="connsiteY0" fmla="*/ 1692596 h 1842722"/>
                <a:gd name="connsiteX1" fmla="*/ 308187 w 14651984"/>
                <a:gd name="connsiteY1" fmla="*/ 1692596 h 1842722"/>
                <a:gd name="connsiteX2" fmla="*/ 4184151 w 14651984"/>
                <a:gd name="connsiteY2" fmla="*/ 136752 h 1842722"/>
                <a:gd name="connsiteX3" fmla="*/ 7173011 w 14651984"/>
                <a:gd name="connsiteY3" fmla="*/ 1692596 h 1842722"/>
                <a:gd name="connsiteX4" fmla="*/ 10980736 w 14651984"/>
                <a:gd name="connsiteY4" fmla="*/ 274 h 1842722"/>
                <a:gd name="connsiteX5" fmla="*/ 14651984 w 14651984"/>
                <a:gd name="connsiteY5" fmla="*/ 1842722 h 1842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51984" h="1842722">
                  <a:moveTo>
                    <a:pt x="526551" y="1692596"/>
                  </a:moveTo>
                  <a:cubicBezTo>
                    <a:pt x="112569" y="1822249"/>
                    <a:pt x="-301413" y="1951903"/>
                    <a:pt x="308187" y="1692596"/>
                  </a:cubicBezTo>
                  <a:cubicBezTo>
                    <a:pt x="917787" y="1433289"/>
                    <a:pt x="3040014" y="136752"/>
                    <a:pt x="4184151" y="136752"/>
                  </a:cubicBezTo>
                  <a:cubicBezTo>
                    <a:pt x="5328288" y="136752"/>
                    <a:pt x="6040247" y="1715342"/>
                    <a:pt x="7173011" y="1692596"/>
                  </a:cubicBezTo>
                  <a:cubicBezTo>
                    <a:pt x="8305775" y="1669850"/>
                    <a:pt x="9734241" y="-24747"/>
                    <a:pt x="10980736" y="274"/>
                  </a:cubicBezTo>
                  <a:cubicBezTo>
                    <a:pt x="12227231" y="25295"/>
                    <a:pt x="14062856" y="1540197"/>
                    <a:pt x="14651984" y="1842722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7000">
                    <a:schemeClr val="bg1"/>
                  </a:gs>
                  <a:gs pos="78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Arial"/>
                <a:ea typeface="阿里巴巴普惠体 R"/>
                <a:cs typeface="+mn-cs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10A62A13-3857-4E3F-85CD-B47771254248}"/>
                </a:ext>
              </a:extLst>
            </p:cNvPr>
            <p:cNvSpPr/>
            <p:nvPr/>
          </p:nvSpPr>
          <p:spPr>
            <a:xfrm>
              <a:off x="-2558276" y="3053670"/>
              <a:ext cx="14651985" cy="1842722"/>
            </a:xfrm>
            <a:custGeom>
              <a:avLst/>
              <a:gdLst>
                <a:gd name="connsiteX0" fmla="*/ 526551 w 14651984"/>
                <a:gd name="connsiteY0" fmla="*/ 1692596 h 1842722"/>
                <a:gd name="connsiteX1" fmla="*/ 308187 w 14651984"/>
                <a:gd name="connsiteY1" fmla="*/ 1692596 h 1842722"/>
                <a:gd name="connsiteX2" fmla="*/ 4184151 w 14651984"/>
                <a:gd name="connsiteY2" fmla="*/ 136752 h 1842722"/>
                <a:gd name="connsiteX3" fmla="*/ 7173011 w 14651984"/>
                <a:gd name="connsiteY3" fmla="*/ 1692596 h 1842722"/>
                <a:gd name="connsiteX4" fmla="*/ 10980736 w 14651984"/>
                <a:gd name="connsiteY4" fmla="*/ 274 h 1842722"/>
                <a:gd name="connsiteX5" fmla="*/ 14651984 w 14651984"/>
                <a:gd name="connsiteY5" fmla="*/ 1842722 h 1842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51984" h="1842722">
                  <a:moveTo>
                    <a:pt x="526551" y="1692596"/>
                  </a:moveTo>
                  <a:cubicBezTo>
                    <a:pt x="112569" y="1822249"/>
                    <a:pt x="-301413" y="1951903"/>
                    <a:pt x="308187" y="1692596"/>
                  </a:cubicBezTo>
                  <a:cubicBezTo>
                    <a:pt x="917787" y="1433289"/>
                    <a:pt x="3040014" y="136752"/>
                    <a:pt x="4184151" y="136752"/>
                  </a:cubicBezTo>
                  <a:cubicBezTo>
                    <a:pt x="5328288" y="136752"/>
                    <a:pt x="6040247" y="1715342"/>
                    <a:pt x="7173011" y="1692596"/>
                  </a:cubicBezTo>
                  <a:cubicBezTo>
                    <a:pt x="8305775" y="1669850"/>
                    <a:pt x="9734241" y="-24747"/>
                    <a:pt x="10980736" y="274"/>
                  </a:cubicBezTo>
                  <a:cubicBezTo>
                    <a:pt x="12227231" y="25295"/>
                    <a:pt x="14062856" y="1540197"/>
                    <a:pt x="14651984" y="1842722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7000">
                    <a:schemeClr val="bg1"/>
                  </a:gs>
                  <a:gs pos="78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Arial"/>
                <a:ea typeface="阿里巴巴普惠体 R"/>
                <a:cs typeface="+mn-cs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E08635FD-0B31-4AA5-B097-6D2B25C48CEE}"/>
                </a:ext>
              </a:extLst>
            </p:cNvPr>
            <p:cNvSpPr/>
            <p:nvPr/>
          </p:nvSpPr>
          <p:spPr>
            <a:xfrm>
              <a:off x="-2598281" y="3050005"/>
              <a:ext cx="14651985" cy="1842722"/>
            </a:xfrm>
            <a:custGeom>
              <a:avLst/>
              <a:gdLst>
                <a:gd name="connsiteX0" fmla="*/ 526551 w 14651984"/>
                <a:gd name="connsiteY0" fmla="*/ 1692596 h 1842722"/>
                <a:gd name="connsiteX1" fmla="*/ 308187 w 14651984"/>
                <a:gd name="connsiteY1" fmla="*/ 1692596 h 1842722"/>
                <a:gd name="connsiteX2" fmla="*/ 4184151 w 14651984"/>
                <a:gd name="connsiteY2" fmla="*/ 136752 h 1842722"/>
                <a:gd name="connsiteX3" fmla="*/ 7173011 w 14651984"/>
                <a:gd name="connsiteY3" fmla="*/ 1692596 h 1842722"/>
                <a:gd name="connsiteX4" fmla="*/ 10980736 w 14651984"/>
                <a:gd name="connsiteY4" fmla="*/ 274 h 1842722"/>
                <a:gd name="connsiteX5" fmla="*/ 14651984 w 14651984"/>
                <a:gd name="connsiteY5" fmla="*/ 1842722 h 1842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51984" h="1842722">
                  <a:moveTo>
                    <a:pt x="526551" y="1692596"/>
                  </a:moveTo>
                  <a:cubicBezTo>
                    <a:pt x="112569" y="1822249"/>
                    <a:pt x="-301413" y="1951903"/>
                    <a:pt x="308187" y="1692596"/>
                  </a:cubicBezTo>
                  <a:cubicBezTo>
                    <a:pt x="917787" y="1433289"/>
                    <a:pt x="3040014" y="136752"/>
                    <a:pt x="4184151" y="136752"/>
                  </a:cubicBezTo>
                  <a:cubicBezTo>
                    <a:pt x="5328288" y="136752"/>
                    <a:pt x="6040247" y="1715342"/>
                    <a:pt x="7173011" y="1692596"/>
                  </a:cubicBezTo>
                  <a:cubicBezTo>
                    <a:pt x="8305775" y="1669850"/>
                    <a:pt x="9734241" y="-24747"/>
                    <a:pt x="10980736" y="274"/>
                  </a:cubicBezTo>
                  <a:cubicBezTo>
                    <a:pt x="12227231" y="25295"/>
                    <a:pt x="14062856" y="1540197"/>
                    <a:pt x="14651984" y="1842722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7000">
                    <a:schemeClr val="bg1"/>
                  </a:gs>
                  <a:gs pos="78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Arial"/>
                <a:ea typeface="阿里巴巴普惠体 R"/>
                <a:cs typeface="+mn-cs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6A033529-173B-403D-9BA4-E9E4652D90D0}"/>
                </a:ext>
              </a:extLst>
            </p:cNvPr>
            <p:cNvSpPr/>
            <p:nvPr/>
          </p:nvSpPr>
          <p:spPr>
            <a:xfrm>
              <a:off x="-2638286" y="3046339"/>
              <a:ext cx="14651985" cy="1842722"/>
            </a:xfrm>
            <a:custGeom>
              <a:avLst/>
              <a:gdLst>
                <a:gd name="connsiteX0" fmla="*/ 526551 w 14651984"/>
                <a:gd name="connsiteY0" fmla="*/ 1692596 h 1842722"/>
                <a:gd name="connsiteX1" fmla="*/ 308187 w 14651984"/>
                <a:gd name="connsiteY1" fmla="*/ 1692596 h 1842722"/>
                <a:gd name="connsiteX2" fmla="*/ 4184151 w 14651984"/>
                <a:gd name="connsiteY2" fmla="*/ 136752 h 1842722"/>
                <a:gd name="connsiteX3" fmla="*/ 7173011 w 14651984"/>
                <a:gd name="connsiteY3" fmla="*/ 1692596 h 1842722"/>
                <a:gd name="connsiteX4" fmla="*/ 10980736 w 14651984"/>
                <a:gd name="connsiteY4" fmla="*/ 274 h 1842722"/>
                <a:gd name="connsiteX5" fmla="*/ 14651984 w 14651984"/>
                <a:gd name="connsiteY5" fmla="*/ 1842722 h 1842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51984" h="1842722">
                  <a:moveTo>
                    <a:pt x="526551" y="1692596"/>
                  </a:moveTo>
                  <a:cubicBezTo>
                    <a:pt x="112569" y="1822249"/>
                    <a:pt x="-301413" y="1951903"/>
                    <a:pt x="308187" y="1692596"/>
                  </a:cubicBezTo>
                  <a:cubicBezTo>
                    <a:pt x="917787" y="1433289"/>
                    <a:pt x="3040014" y="136752"/>
                    <a:pt x="4184151" y="136752"/>
                  </a:cubicBezTo>
                  <a:cubicBezTo>
                    <a:pt x="5328288" y="136752"/>
                    <a:pt x="6040247" y="1715342"/>
                    <a:pt x="7173011" y="1692596"/>
                  </a:cubicBezTo>
                  <a:cubicBezTo>
                    <a:pt x="8305775" y="1669850"/>
                    <a:pt x="9734241" y="-24747"/>
                    <a:pt x="10980736" y="274"/>
                  </a:cubicBezTo>
                  <a:cubicBezTo>
                    <a:pt x="12227231" y="25295"/>
                    <a:pt x="14062856" y="1540197"/>
                    <a:pt x="14651984" y="1842722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7000">
                    <a:schemeClr val="bg1"/>
                  </a:gs>
                  <a:gs pos="78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Arial"/>
                <a:ea typeface="阿里巴巴普惠体 R"/>
                <a:cs typeface="+mn-cs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240572EA-4969-4701-B0E8-D793DC4A7CAA}"/>
                </a:ext>
              </a:extLst>
            </p:cNvPr>
            <p:cNvSpPr/>
            <p:nvPr/>
          </p:nvSpPr>
          <p:spPr>
            <a:xfrm>
              <a:off x="-2678291" y="3042673"/>
              <a:ext cx="14651985" cy="1842722"/>
            </a:xfrm>
            <a:custGeom>
              <a:avLst/>
              <a:gdLst>
                <a:gd name="connsiteX0" fmla="*/ 526551 w 14651984"/>
                <a:gd name="connsiteY0" fmla="*/ 1692596 h 1842722"/>
                <a:gd name="connsiteX1" fmla="*/ 308187 w 14651984"/>
                <a:gd name="connsiteY1" fmla="*/ 1692596 h 1842722"/>
                <a:gd name="connsiteX2" fmla="*/ 4184151 w 14651984"/>
                <a:gd name="connsiteY2" fmla="*/ 136752 h 1842722"/>
                <a:gd name="connsiteX3" fmla="*/ 7173011 w 14651984"/>
                <a:gd name="connsiteY3" fmla="*/ 1692596 h 1842722"/>
                <a:gd name="connsiteX4" fmla="*/ 10980736 w 14651984"/>
                <a:gd name="connsiteY4" fmla="*/ 274 h 1842722"/>
                <a:gd name="connsiteX5" fmla="*/ 14651984 w 14651984"/>
                <a:gd name="connsiteY5" fmla="*/ 1842722 h 1842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51984" h="1842722">
                  <a:moveTo>
                    <a:pt x="526551" y="1692596"/>
                  </a:moveTo>
                  <a:cubicBezTo>
                    <a:pt x="112569" y="1822249"/>
                    <a:pt x="-301413" y="1951903"/>
                    <a:pt x="308187" y="1692596"/>
                  </a:cubicBezTo>
                  <a:cubicBezTo>
                    <a:pt x="917787" y="1433289"/>
                    <a:pt x="3040014" y="136752"/>
                    <a:pt x="4184151" y="136752"/>
                  </a:cubicBezTo>
                  <a:cubicBezTo>
                    <a:pt x="5328288" y="136752"/>
                    <a:pt x="6040247" y="1715342"/>
                    <a:pt x="7173011" y="1692596"/>
                  </a:cubicBezTo>
                  <a:cubicBezTo>
                    <a:pt x="8305775" y="1669850"/>
                    <a:pt x="9734241" y="-24747"/>
                    <a:pt x="10980736" y="274"/>
                  </a:cubicBezTo>
                  <a:cubicBezTo>
                    <a:pt x="12227231" y="25295"/>
                    <a:pt x="14062856" y="1540197"/>
                    <a:pt x="14651984" y="1842722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7000">
                    <a:schemeClr val="bg1"/>
                  </a:gs>
                  <a:gs pos="78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Arial"/>
                <a:ea typeface="阿里巴巴普惠体 R"/>
                <a:cs typeface="+mn-cs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583AE692-1FA7-4B94-A5B0-3F4B872C7287}"/>
                </a:ext>
              </a:extLst>
            </p:cNvPr>
            <p:cNvSpPr/>
            <p:nvPr/>
          </p:nvSpPr>
          <p:spPr>
            <a:xfrm>
              <a:off x="-2718296" y="3039008"/>
              <a:ext cx="14651985" cy="1842722"/>
            </a:xfrm>
            <a:custGeom>
              <a:avLst/>
              <a:gdLst>
                <a:gd name="connsiteX0" fmla="*/ 526551 w 14651984"/>
                <a:gd name="connsiteY0" fmla="*/ 1692596 h 1842722"/>
                <a:gd name="connsiteX1" fmla="*/ 308187 w 14651984"/>
                <a:gd name="connsiteY1" fmla="*/ 1692596 h 1842722"/>
                <a:gd name="connsiteX2" fmla="*/ 4184151 w 14651984"/>
                <a:gd name="connsiteY2" fmla="*/ 136752 h 1842722"/>
                <a:gd name="connsiteX3" fmla="*/ 7173011 w 14651984"/>
                <a:gd name="connsiteY3" fmla="*/ 1692596 h 1842722"/>
                <a:gd name="connsiteX4" fmla="*/ 10980736 w 14651984"/>
                <a:gd name="connsiteY4" fmla="*/ 274 h 1842722"/>
                <a:gd name="connsiteX5" fmla="*/ 14651984 w 14651984"/>
                <a:gd name="connsiteY5" fmla="*/ 1842722 h 1842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51984" h="1842722">
                  <a:moveTo>
                    <a:pt x="526551" y="1692596"/>
                  </a:moveTo>
                  <a:cubicBezTo>
                    <a:pt x="112569" y="1822249"/>
                    <a:pt x="-301413" y="1951903"/>
                    <a:pt x="308187" y="1692596"/>
                  </a:cubicBezTo>
                  <a:cubicBezTo>
                    <a:pt x="917787" y="1433289"/>
                    <a:pt x="3040014" y="136752"/>
                    <a:pt x="4184151" y="136752"/>
                  </a:cubicBezTo>
                  <a:cubicBezTo>
                    <a:pt x="5328288" y="136752"/>
                    <a:pt x="6040247" y="1715342"/>
                    <a:pt x="7173011" y="1692596"/>
                  </a:cubicBezTo>
                  <a:cubicBezTo>
                    <a:pt x="8305775" y="1669850"/>
                    <a:pt x="9734241" y="-24747"/>
                    <a:pt x="10980736" y="274"/>
                  </a:cubicBezTo>
                  <a:cubicBezTo>
                    <a:pt x="12227231" y="25295"/>
                    <a:pt x="14062856" y="1540197"/>
                    <a:pt x="14651984" y="1842722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7000">
                    <a:schemeClr val="bg1"/>
                  </a:gs>
                  <a:gs pos="78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Arial"/>
                <a:ea typeface="阿里巴巴普惠体 R"/>
                <a:cs typeface="+mn-cs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35B2C8F8-A927-40A4-85FC-A38E40B94C31}"/>
                </a:ext>
              </a:extLst>
            </p:cNvPr>
            <p:cNvSpPr/>
            <p:nvPr/>
          </p:nvSpPr>
          <p:spPr>
            <a:xfrm>
              <a:off x="-2758301" y="3035342"/>
              <a:ext cx="14651984" cy="1842722"/>
            </a:xfrm>
            <a:custGeom>
              <a:avLst/>
              <a:gdLst>
                <a:gd name="connsiteX0" fmla="*/ 526551 w 14651984"/>
                <a:gd name="connsiteY0" fmla="*/ 1692596 h 1842722"/>
                <a:gd name="connsiteX1" fmla="*/ 308187 w 14651984"/>
                <a:gd name="connsiteY1" fmla="*/ 1692596 h 1842722"/>
                <a:gd name="connsiteX2" fmla="*/ 4184151 w 14651984"/>
                <a:gd name="connsiteY2" fmla="*/ 136752 h 1842722"/>
                <a:gd name="connsiteX3" fmla="*/ 7173011 w 14651984"/>
                <a:gd name="connsiteY3" fmla="*/ 1692596 h 1842722"/>
                <a:gd name="connsiteX4" fmla="*/ 10980736 w 14651984"/>
                <a:gd name="connsiteY4" fmla="*/ 274 h 1842722"/>
                <a:gd name="connsiteX5" fmla="*/ 14651984 w 14651984"/>
                <a:gd name="connsiteY5" fmla="*/ 1842722 h 1842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51984" h="1842722">
                  <a:moveTo>
                    <a:pt x="526551" y="1692596"/>
                  </a:moveTo>
                  <a:cubicBezTo>
                    <a:pt x="112569" y="1822249"/>
                    <a:pt x="-301413" y="1951903"/>
                    <a:pt x="308187" y="1692596"/>
                  </a:cubicBezTo>
                  <a:cubicBezTo>
                    <a:pt x="917787" y="1433289"/>
                    <a:pt x="3040014" y="136752"/>
                    <a:pt x="4184151" y="136752"/>
                  </a:cubicBezTo>
                  <a:cubicBezTo>
                    <a:pt x="5328288" y="136752"/>
                    <a:pt x="6040247" y="1715342"/>
                    <a:pt x="7173011" y="1692596"/>
                  </a:cubicBezTo>
                  <a:cubicBezTo>
                    <a:pt x="8305775" y="1669850"/>
                    <a:pt x="9734241" y="-24747"/>
                    <a:pt x="10980736" y="274"/>
                  </a:cubicBezTo>
                  <a:cubicBezTo>
                    <a:pt x="12227231" y="25295"/>
                    <a:pt x="14062856" y="1540197"/>
                    <a:pt x="14651984" y="1842722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7000">
                    <a:schemeClr val="bg1"/>
                  </a:gs>
                  <a:gs pos="7800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阿里巴巴普惠体 R"/>
                <a:cs typeface="+mn-cs"/>
              </a:endParaRPr>
            </a:p>
          </p:txBody>
        </p:sp>
      </p:grpSp>
      <p:grpSp>
        <p:nvGrpSpPr>
          <p:cNvPr id="187" name="组合 186">
            <a:extLst>
              <a:ext uri="{FF2B5EF4-FFF2-40B4-BE49-F238E27FC236}">
                <a16:creationId xmlns:a16="http://schemas.microsoft.com/office/drawing/2014/main" id="{268A141E-6898-4635-8D18-BCFDBB186444}"/>
              </a:ext>
            </a:extLst>
          </p:cNvPr>
          <p:cNvGrpSpPr/>
          <p:nvPr/>
        </p:nvGrpSpPr>
        <p:grpSpPr>
          <a:xfrm>
            <a:off x="905258" y="1900775"/>
            <a:ext cx="579707" cy="1722129"/>
            <a:chOff x="905258" y="1916817"/>
            <a:chExt cx="579707" cy="1722129"/>
          </a:xfrm>
        </p:grpSpPr>
        <p:cxnSp>
          <p:nvCxnSpPr>
            <p:cNvPr id="105" name="直接连接符 104">
              <a:extLst>
                <a:ext uri="{FF2B5EF4-FFF2-40B4-BE49-F238E27FC236}">
                  <a16:creationId xmlns:a16="http://schemas.microsoft.com/office/drawing/2014/main" id="{51CC0C2D-D6AE-403E-9400-9A7AD60CB0FC}"/>
                </a:ext>
              </a:extLst>
            </p:cNvPr>
            <p:cNvCxnSpPr>
              <a:cxnSpLocks/>
            </p:cNvCxnSpPr>
            <p:nvPr/>
          </p:nvCxnSpPr>
          <p:spPr>
            <a:xfrm>
              <a:off x="1169082" y="2489310"/>
              <a:ext cx="0" cy="1149636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4" name="组合 163">
              <a:extLst>
                <a:ext uri="{FF2B5EF4-FFF2-40B4-BE49-F238E27FC236}">
                  <a16:creationId xmlns:a16="http://schemas.microsoft.com/office/drawing/2014/main" id="{281ECDD0-FB85-40DA-897C-8F895DF0E7E4}"/>
                </a:ext>
              </a:extLst>
            </p:cNvPr>
            <p:cNvGrpSpPr/>
            <p:nvPr/>
          </p:nvGrpSpPr>
          <p:grpSpPr>
            <a:xfrm>
              <a:off x="905258" y="1916817"/>
              <a:ext cx="579707" cy="579707"/>
              <a:chOff x="2176693" y="2351087"/>
              <a:chExt cx="431800" cy="431800"/>
            </a:xfrm>
          </p:grpSpPr>
          <p:sp>
            <p:nvSpPr>
              <p:cNvPr id="165" name="椭圆 164">
                <a:extLst>
                  <a:ext uri="{FF2B5EF4-FFF2-40B4-BE49-F238E27FC236}">
                    <a16:creationId xmlns:a16="http://schemas.microsoft.com/office/drawing/2014/main" id="{A4A82BD5-B2FC-4E97-85FF-FEA55B78179D}"/>
                  </a:ext>
                </a:extLst>
              </p:cNvPr>
              <p:cNvSpPr/>
              <p:nvPr/>
            </p:nvSpPr>
            <p:spPr>
              <a:xfrm>
                <a:off x="2176693" y="2351087"/>
                <a:ext cx="431800" cy="4318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43000">
                    <a:schemeClr val="tx1">
                      <a:alpha val="39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6" name="椭圆 165">
                <a:extLst>
                  <a:ext uri="{FF2B5EF4-FFF2-40B4-BE49-F238E27FC236}">
                    <a16:creationId xmlns:a16="http://schemas.microsoft.com/office/drawing/2014/main" id="{BFF4068C-BD50-4891-B990-52F07D979032}"/>
                  </a:ext>
                </a:extLst>
              </p:cNvPr>
              <p:cNvSpPr/>
              <p:nvPr/>
            </p:nvSpPr>
            <p:spPr>
              <a:xfrm>
                <a:off x="2176693" y="2351087"/>
                <a:ext cx="431800" cy="4318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57000">
                    <a:schemeClr val="tx1">
                      <a:alpha val="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" name="椭圆 166">
                <a:extLst>
                  <a:ext uri="{FF2B5EF4-FFF2-40B4-BE49-F238E27FC236}">
                    <a16:creationId xmlns:a16="http://schemas.microsoft.com/office/drawing/2014/main" id="{12BDCDB0-BA74-4434-BC6E-6EAFC08229D9}"/>
                  </a:ext>
                </a:extLst>
              </p:cNvPr>
              <p:cNvSpPr/>
              <p:nvPr/>
            </p:nvSpPr>
            <p:spPr>
              <a:xfrm>
                <a:off x="2176693" y="2351087"/>
                <a:ext cx="431800" cy="4318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57000">
                    <a:schemeClr val="tx1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68" name="文本框 167">
            <a:extLst>
              <a:ext uri="{FF2B5EF4-FFF2-40B4-BE49-F238E27FC236}">
                <a16:creationId xmlns:a16="http://schemas.microsoft.com/office/drawing/2014/main" id="{380AA4D4-249C-4D81-A38C-5BC520A6A15E}"/>
              </a:ext>
            </a:extLst>
          </p:cNvPr>
          <p:cNvSpPr txBox="1"/>
          <p:nvPr/>
        </p:nvSpPr>
        <p:spPr>
          <a:xfrm>
            <a:off x="1573580" y="1900775"/>
            <a:ext cx="17760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>
                <a:gradFill flip="none" rotWithShape="1">
                  <a:gsLst>
                    <a:gs pos="0">
                      <a:srgbClr val="2190FD"/>
                    </a:gs>
                    <a:gs pos="73000">
                      <a:schemeClr val="accent3"/>
                    </a:gs>
                  </a:gsLst>
                  <a:lin ang="27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algn="l"/>
            <a:r>
              <a:rPr lang="en-US" altLang="zh-CN" sz="2000" dirty="0">
                <a:solidFill>
                  <a:schemeClr val="bg1"/>
                </a:solidFill>
              </a:rPr>
              <a:t>20XX</a:t>
            </a:r>
            <a:r>
              <a:rPr lang="zh-CN" altLang="en-US" sz="2000" dirty="0">
                <a:solidFill>
                  <a:schemeClr val="bg1"/>
                </a:solidFill>
              </a:rPr>
              <a:t>年</a:t>
            </a: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238DE0D7-5565-456E-BAAB-F63036AD2351}"/>
              </a:ext>
            </a:extLst>
          </p:cNvPr>
          <p:cNvSpPr txBox="1"/>
          <p:nvPr/>
        </p:nvSpPr>
        <p:spPr>
          <a:xfrm>
            <a:off x="1573580" y="2259228"/>
            <a:ext cx="2101840" cy="679673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在这里输入你的正文阐述与关键词标题相关的具体内容，若字数太多酌情先删减文案，再缩小字号</a:t>
            </a:r>
            <a:endParaRPr kumimoji="0" lang="en-US" altLang="zh-CN" sz="1000" b="0" i="0" u="none" strike="noStrike" kern="1200" cap="none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70" name="buildings-in-the-city-cartoon-outline_26174">
            <a:extLst>
              <a:ext uri="{FF2B5EF4-FFF2-40B4-BE49-F238E27FC236}">
                <a16:creationId xmlns:a16="http://schemas.microsoft.com/office/drawing/2014/main" id="{5C48FCEB-C3E3-4140-B1B6-37A09930AB12}"/>
              </a:ext>
            </a:extLst>
          </p:cNvPr>
          <p:cNvSpPr/>
          <p:nvPr/>
        </p:nvSpPr>
        <p:spPr>
          <a:xfrm>
            <a:off x="956829" y="2043078"/>
            <a:ext cx="476564" cy="295100"/>
          </a:xfrm>
          <a:custGeom>
            <a:avLst/>
            <a:gdLst>
              <a:gd name="connsiteX0" fmla="*/ 473107 w 604887"/>
              <a:gd name="connsiteY0" fmla="*/ 296233 h 374561"/>
              <a:gd name="connsiteX1" fmla="*/ 479281 w 604887"/>
              <a:gd name="connsiteY1" fmla="*/ 302392 h 374561"/>
              <a:gd name="connsiteX2" fmla="*/ 479281 w 604887"/>
              <a:gd name="connsiteY2" fmla="*/ 348201 h 374561"/>
              <a:gd name="connsiteX3" fmla="*/ 473107 w 604887"/>
              <a:gd name="connsiteY3" fmla="*/ 354167 h 374561"/>
              <a:gd name="connsiteX4" fmla="*/ 466932 w 604887"/>
              <a:gd name="connsiteY4" fmla="*/ 348201 h 374561"/>
              <a:gd name="connsiteX5" fmla="*/ 466932 w 604887"/>
              <a:gd name="connsiteY5" fmla="*/ 302392 h 374561"/>
              <a:gd name="connsiteX6" fmla="*/ 473107 w 604887"/>
              <a:gd name="connsiteY6" fmla="*/ 296233 h 374561"/>
              <a:gd name="connsiteX7" fmla="*/ 415534 w 604887"/>
              <a:gd name="connsiteY7" fmla="*/ 296233 h 374561"/>
              <a:gd name="connsiteX8" fmla="*/ 421699 w 604887"/>
              <a:gd name="connsiteY8" fmla="*/ 302392 h 374561"/>
              <a:gd name="connsiteX9" fmla="*/ 421699 w 604887"/>
              <a:gd name="connsiteY9" fmla="*/ 348201 h 374561"/>
              <a:gd name="connsiteX10" fmla="*/ 415534 w 604887"/>
              <a:gd name="connsiteY10" fmla="*/ 354167 h 374561"/>
              <a:gd name="connsiteX11" fmla="*/ 409562 w 604887"/>
              <a:gd name="connsiteY11" fmla="*/ 348201 h 374561"/>
              <a:gd name="connsiteX12" fmla="*/ 409562 w 604887"/>
              <a:gd name="connsiteY12" fmla="*/ 302392 h 374561"/>
              <a:gd name="connsiteX13" fmla="*/ 415534 w 604887"/>
              <a:gd name="connsiteY13" fmla="*/ 296233 h 374561"/>
              <a:gd name="connsiteX14" fmla="*/ 325191 w 604887"/>
              <a:gd name="connsiteY14" fmla="*/ 296233 h 374561"/>
              <a:gd name="connsiteX15" fmla="*/ 331163 w 604887"/>
              <a:gd name="connsiteY15" fmla="*/ 302392 h 374561"/>
              <a:gd name="connsiteX16" fmla="*/ 331163 w 604887"/>
              <a:gd name="connsiteY16" fmla="*/ 348201 h 374561"/>
              <a:gd name="connsiteX17" fmla="*/ 325191 w 604887"/>
              <a:gd name="connsiteY17" fmla="*/ 354167 h 374561"/>
              <a:gd name="connsiteX18" fmla="*/ 319026 w 604887"/>
              <a:gd name="connsiteY18" fmla="*/ 348201 h 374561"/>
              <a:gd name="connsiteX19" fmla="*/ 319026 w 604887"/>
              <a:gd name="connsiteY19" fmla="*/ 302392 h 374561"/>
              <a:gd name="connsiteX20" fmla="*/ 325191 w 604887"/>
              <a:gd name="connsiteY20" fmla="*/ 296233 h 374561"/>
              <a:gd name="connsiteX21" fmla="*/ 267539 w 604887"/>
              <a:gd name="connsiteY21" fmla="*/ 296233 h 374561"/>
              <a:gd name="connsiteX22" fmla="*/ 273511 w 604887"/>
              <a:gd name="connsiteY22" fmla="*/ 302392 h 374561"/>
              <a:gd name="connsiteX23" fmla="*/ 273511 w 604887"/>
              <a:gd name="connsiteY23" fmla="*/ 348201 h 374561"/>
              <a:gd name="connsiteX24" fmla="*/ 267539 w 604887"/>
              <a:gd name="connsiteY24" fmla="*/ 354167 h 374561"/>
              <a:gd name="connsiteX25" fmla="*/ 261374 w 604887"/>
              <a:gd name="connsiteY25" fmla="*/ 348201 h 374561"/>
              <a:gd name="connsiteX26" fmla="*/ 261374 w 604887"/>
              <a:gd name="connsiteY26" fmla="*/ 302392 h 374561"/>
              <a:gd name="connsiteX27" fmla="*/ 267539 w 604887"/>
              <a:gd name="connsiteY27" fmla="*/ 296233 h 374561"/>
              <a:gd name="connsiteX28" fmla="*/ 177216 w 604887"/>
              <a:gd name="connsiteY28" fmla="*/ 296233 h 374561"/>
              <a:gd name="connsiteX29" fmla="*/ 183188 w 604887"/>
              <a:gd name="connsiteY29" fmla="*/ 302392 h 374561"/>
              <a:gd name="connsiteX30" fmla="*/ 183188 w 604887"/>
              <a:gd name="connsiteY30" fmla="*/ 348201 h 374561"/>
              <a:gd name="connsiteX31" fmla="*/ 177216 w 604887"/>
              <a:gd name="connsiteY31" fmla="*/ 354167 h 374561"/>
              <a:gd name="connsiteX32" fmla="*/ 171051 w 604887"/>
              <a:gd name="connsiteY32" fmla="*/ 348201 h 374561"/>
              <a:gd name="connsiteX33" fmla="*/ 171051 w 604887"/>
              <a:gd name="connsiteY33" fmla="*/ 302392 h 374561"/>
              <a:gd name="connsiteX34" fmla="*/ 177216 w 604887"/>
              <a:gd name="connsiteY34" fmla="*/ 296233 h 374561"/>
              <a:gd name="connsiteX35" fmla="*/ 119634 w 604887"/>
              <a:gd name="connsiteY35" fmla="*/ 296233 h 374561"/>
              <a:gd name="connsiteX36" fmla="*/ 125606 w 604887"/>
              <a:gd name="connsiteY36" fmla="*/ 302392 h 374561"/>
              <a:gd name="connsiteX37" fmla="*/ 125606 w 604887"/>
              <a:gd name="connsiteY37" fmla="*/ 348201 h 374561"/>
              <a:gd name="connsiteX38" fmla="*/ 119634 w 604887"/>
              <a:gd name="connsiteY38" fmla="*/ 354167 h 374561"/>
              <a:gd name="connsiteX39" fmla="*/ 113469 w 604887"/>
              <a:gd name="connsiteY39" fmla="*/ 348201 h 374561"/>
              <a:gd name="connsiteX40" fmla="*/ 113469 w 604887"/>
              <a:gd name="connsiteY40" fmla="*/ 302392 h 374561"/>
              <a:gd name="connsiteX41" fmla="*/ 119634 w 604887"/>
              <a:gd name="connsiteY41" fmla="*/ 296233 h 374561"/>
              <a:gd name="connsiteX42" fmla="*/ 473107 w 604887"/>
              <a:gd name="connsiteY42" fmla="*/ 201605 h 374561"/>
              <a:gd name="connsiteX43" fmla="*/ 479281 w 604887"/>
              <a:gd name="connsiteY43" fmla="*/ 207764 h 374561"/>
              <a:gd name="connsiteX44" fmla="*/ 479281 w 604887"/>
              <a:gd name="connsiteY44" fmla="*/ 253380 h 374561"/>
              <a:gd name="connsiteX45" fmla="*/ 473107 w 604887"/>
              <a:gd name="connsiteY45" fmla="*/ 259539 h 374561"/>
              <a:gd name="connsiteX46" fmla="*/ 466932 w 604887"/>
              <a:gd name="connsiteY46" fmla="*/ 253380 h 374561"/>
              <a:gd name="connsiteX47" fmla="*/ 466932 w 604887"/>
              <a:gd name="connsiteY47" fmla="*/ 207764 h 374561"/>
              <a:gd name="connsiteX48" fmla="*/ 473107 w 604887"/>
              <a:gd name="connsiteY48" fmla="*/ 201605 h 374561"/>
              <a:gd name="connsiteX49" fmla="*/ 415534 w 604887"/>
              <a:gd name="connsiteY49" fmla="*/ 201605 h 374561"/>
              <a:gd name="connsiteX50" fmla="*/ 421699 w 604887"/>
              <a:gd name="connsiteY50" fmla="*/ 207764 h 374561"/>
              <a:gd name="connsiteX51" fmla="*/ 421699 w 604887"/>
              <a:gd name="connsiteY51" fmla="*/ 253380 h 374561"/>
              <a:gd name="connsiteX52" fmla="*/ 415534 w 604887"/>
              <a:gd name="connsiteY52" fmla="*/ 259539 h 374561"/>
              <a:gd name="connsiteX53" fmla="*/ 409562 w 604887"/>
              <a:gd name="connsiteY53" fmla="*/ 253380 h 374561"/>
              <a:gd name="connsiteX54" fmla="*/ 409562 w 604887"/>
              <a:gd name="connsiteY54" fmla="*/ 207764 h 374561"/>
              <a:gd name="connsiteX55" fmla="*/ 415534 w 604887"/>
              <a:gd name="connsiteY55" fmla="*/ 201605 h 374561"/>
              <a:gd name="connsiteX56" fmla="*/ 325191 w 604887"/>
              <a:gd name="connsiteY56" fmla="*/ 201605 h 374561"/>
              <a:gd name="connsiteX57" fmla="*/ 331163 w 604887"/>
              <a:gd name="connsiteY57" fmla="*/ 207764 h 374561"/>
              <a:gd name="connsiteX58" fmla="*/ 331163 w 604887"/>
              <a:gd name="connsiteY58" fmla="*/ 253380 h 374561"/>
              <a:gd name="connsiteX59" fmla="*/ 325191 w 604887"/>
              <a:gd name="connsiteY59" fmla="*/ 259539 h 374561"/>
              <a:gd name="connsiteX60" fmla="*/ 319026 w 604887"/>
              <a:gd name="connsiteY60" fmla="*/ 253380 h 374561"/>
              <a:gd name="connsiteX61" fmla="*/ 319026 w 604887"/>
              <a:gd name="connsiteY61" fmla="*/ 207764 h 374561"/>
              <a:gd name="connsiteX62" fmla="*/ 325191 w 604887"/>
              <a:gd name="connsiteY62" fmla="*/ 201605 h 374561"/>
              <a:gd name="connsiteX63" fmla="*/ 267539 w 604887"/>
              <a:gd name="connsiteY63" fmla="*/ 201605 h 374561"/>
              <a:gd name="connsiteX64" fmla="*/ 273511 w 604887"/>
              <a:gd name="connsiteY64" fmla="*/ 207764 h 374561"/>
              <a:gd name="connsiteX65" fmla="*/ 273511 w 604887"/>
              <a:gd name="connsiteY65" fmla="*/ 253380 h 374561"/>
              <a:gd name="connsiteX66" fmla="*/ 267539 w 604887"/>
              <a:gd name="connsiteY66" fmla="*/ 259539 h 374561"/>
              <a:gd name="connsiteX67" fmla="*/ 261374 w 604887"/>
              <a:gd name="connsiteY67" fmla="*/ 253380 h 374561"/>
              <a:gd name="connsiteX68" fmla="*/ 261374 w 604887"/>
              <a:gd name="connsiteY68" fmla="*/ 207764 h 374561"/>
              <a:gd name="connsiteX69" fmla="*/ 267539 w 604887"/>
              <a:gd name="connsiteY69" fmla="*/ 201605 h 374561"/>
              <a:gd name="connsiteX70" fmla="*/ 325191 w 604887"/>
              <a:gd name="connsiteY70" fmla="*/ 106977 h 374561"/>
              <a:gd name="connsiteX71" fmla="*/ 331163 w 604887"/>
              <a:gd name="connsiteY71" fmla="*/ 112936 h 374561"/>
              <a:gd name="connsiteX72" fmla="*/ 331163 w 604887"/>
              <a:gd name="connsiteY72" fmla="*/ 158689 h 374561"/>
              <a:gd name="connsiteX73" fmla="*/ 325191 w 604887"/>
              <a:gd name="connsiteY73" fmla="*/ 164841 h 374561"/>
              <a:gd name="connsiteX74" fmla="*/ 319026 w 604887"/>
              <a:gd name="connsiteY74" fmla="*/ 158689 h 374561"/>
              <a:gd name="connsiteX75" fmla="*/ 319026 w 604887"/>
              <a:gd name="connsiteY75" fmla="*/ 112936 h 374561"/>
              <a:gd name="connsiteX76" fmla="*/ 325191 w 604887"/>
              <a:gd name="connsiteY76" fmla="*/ 106977 h 374561"/>
              <a:gd name="connsiteX77" fmla="*/ 267539 w 604887"/>
              <a:gd name="connsiteY77" fmla="*/ 106977 h 374561"/>
              <a:gd name="connsiteX78" fmla="*/ 273511 w 604887"/>
              <a:gd name="connsiteY78" fmla="*/ 112936 h 374561"/>
              <a:gd name="connsiteX79" fmla="*/ 273511 w 604887"/>
              <a:gd name="connsiteY79" fmla="*/ 158689 h 374561"/>
              <a:gd name="connsiteX80" fmla="*/ 267539 w 604887"/>
              <a:gd name="connsiteY80" fmla="*/ 164841 h 374561"/>
              <a:gd name="connsiteX81" fmla="*/ 261374 w 604887"/>
              <a:gd name="connsiteY81" fmla="*/ 158689 h 374561"/>
              <a:gd name="connsiteX82" fmla="*/ 261374 w 604887"/>
              <a:gd name="connsiteY82" fmla="*/ 112936 h 374561"/>
              <a:gd name="connsiteX83" fmla="*/ 267539 w 604887"/>
              <a:gd name="connsiteY83" fmla="*/ 106977 h 374561"/>
              <a:gd name="connsiteX84" fmla="*/ 320937 w 604887"/>
              <a:gd name="connsiteY84" fmla="*/ 12120 h 374561"/>
              <a:gd name="connsiteX85" fmla="*/ 301095 w 604887"/>
              <a:gd name="connsiteY85" fmla="*/ 31935 h 374561"/>
              <a:gd name="connsiteX86" fmla="*/ 320937 w 604887"/>
              <a:gd name="connsiteY86" fmla="*/ 51557 h 374561"/>
              <a:gd name="connsiteX87" fmla="*/ 340586 w 604887"/>
              <a:gd name="connsiteY87" fmla="*/ 31935 h 374561"/>
              <a:gd name="connsiteX88" fmla="*/ 320937 w 604887"/>
              <a:gd name="connsiteY88" fmla="*/ 12120 h 374561"/>
              <a:gd name="connsiteX89" fmla="*/ 263723 w 604887"/>
              <a:gd name="connsiteY89" fmla="*/ 12120 h 374561"/>
              <a:gd name="connsiteX90" fmla="*/ 244074 w 604887"/>
              <a:gd name="connsiteY90" fmla="*/ 31742 h 374561"/>
              <a:gd name="connsiteX91" fmla="*/ 263723 w 604887"/>
              <a:gd name="connsiteY91" fmla="*/ 51557 h 374561"/>
              <a:gd name="connsiteX92" fmla="*/ 283565 w 604887"/>
              <a:gd name="connsiteY92" fmla="*/ 31742 h 374561"/>
              <a:gd name="connsiteX93" fmla="*/ 263723 w 604887"/>
              <a:gd name="connsiteY93" fmla="*/ 12120 h 374561"/>
              <a:gd name="connsiteX94" fmla="*/ 263723 w 604887"/>
              <a:gd name="connsiteY94" fmla="*/ 0 h 374561"/>
              <a:gd name="connsiteX95" fmla="*/ 292426 w 604887"/>
              <a:gd name="connsiteY95" fmla="*/ 17891 h 374561"/>
              <a:gd name="connsiteX96" fmla="*/ 320937 w 604887"/>
              <a:gd name="connsiteY96" fmla="*/ 0 h 374561"/>
              <a:gd name="connsiteX97" fmla="*/ 352915 w 604887"/>
              <a:gd name="connsiteY97" fmla="*/ 31742 h 374561"/>
              <a:gd name="connsiteX98" fmla="*/ 320937 w 604887"/>
              <a:gd name="connsiteY98" fmla="*/ 63677 h 374561"/>
              <a:gd name="connsiteX99" fmla="*/ 298398 w 604887"/>
              <a:gd name="connsiteY99" fmla="*/ 54443 h 374561"/>
              <a:gd name="connsiteX100" fmla="*/ 298398 w 604887"/>
              <a:gd name="connsiteY100" fmla="*/ 78105 h 374561"/>
              <a:gd name="connsiteX101" fmla="*/ 358887 w 604887"/>
              <a:gd name="connsiteY101" fmla="*/ 78105 h 374561"/>
              <a:gd name="connsiteX102" fmla="*/ 365051 w 604887"/>
              <a:gd name="connsiteY102" fmla="*/ 84262 h 374561"/>
              <a:gd name="connsiteX103" fmla="*/ 365051 w 604887"/>
              <a:gd name="connsiteY103" fmla="*/ 362249 h 374561"/>
              <a:gd name="connsiteX104" fmla="*/ 375454 w 604887"/>
              <a:gd name="connsiteY104" fmla="*/ 362249 h 374561"/>
              <a:gd name="connsiteX105" fmla="*/ 375454 w 604887"/>
              <a:gd name="connsiteY105" fmla="*/ 173910 h 374561"/>
              <a:gd name="connsiteX106" fmla="*/ 381618 w 604887"/>
              <a:gd name="connsiteY106" fmla="*/ 167754 h 374561"/>
              <a:gd name="connsiteX107" fmla="*/ 507026 w 604887"/>
              <a:gd name="connsiteY107" fmla="*/ 167754 h 374561"/>
              <a:gd name="connsiteX108" fmla="*/ 512998 w 604887"/>
              <a:gd name="connsiteY108" fmla="*/ 173910 h 374561"/>
              <a:gd name="connsiteX109" fmla="*/ 512998 w 604887"/>
              <a:gd name="connsiteY109" fmla="*/ 362249 h 374561"/>
              <a:gd name="connsiteX110" fmla="*/ 598723 w 604887"/>
              <a:gd name="connsiteY110" fmla="*/ 362249 h 374561"/>
              <a:gd name="connsiteX111" fmla="*/ 604887 w 604887"/>
              <a:gd name="connsiteY111" fmla="*/ 368405 h 374561"/>
              <a:gd name="connsiteX112" fmla="*/ 598915 w 604887"/>
              <a:gd name="connsiteY112" fmla="*/ 374561 h 374561"/>
              <a:gd name="connsiteX113" fmla="*/ 507026 w 604887"/>
              <a:gd name="connsiteY113" fmla="*/ 374561 h 374561"/>
              <a:gd name="connsiteX114" fmla="*/ 500862 w 604887"/>
              <a:gd name="connsiteY114" fmla="*/ 368405 h 374561"/>
              <a:gd name="connsiteX115" fmla="*/ 500862 w 604887"/>
              <a:gd name="connsiteY115" fmla="*/ 180066 h 374561"/>
              <a:gd name="connsiteX116" fmla="*/ 387783 w 604887"/>
              <a:gd name="connsiteY116" fmla="*/ 180066 h 374561"/>
              <a:gd name="connsiteX117" fmla="*/ 387783 w 604887"/>
              <a:gd name="connsiteY117" fmla="*/ 368405 h 374561"/>
              <a:gd name="connsiteX118" fmla="*/ 381618 w 604887"/>
              <a:gd name="connsiteY118" fmla="*/ 374561 h 374561"/>
              <a:gd name="connsiteX119" fmla="*/ 359079 w 604887"/>
              <a:gd name="connsiteY119" fmla="*/ 374561 h 374561"/>
              <a:gd name="connsiteX120" fmla="*/ 352915 w 604887"/>
              <a:gd name="connsiteY120" fmla="*/ 368405 h 374561"/>
              <a:gd name="connsiteX121" fmla="*/ 352915 w 604887"/>
              <a:gd name="connsiteY121" fmla="*/ 90418 h 374561"/>
              <a:gd name="connsiteX122" fmla="*/ 239836 w 604887"/>
              <a:gd name="connsiteY122" fmla="*/ 90418 h 374561"/>
              <a:gd name="connsiteX123" fmla="*/ 239836 w 604887"/>
              <a:gd name="connsiteY123" fmla="*/ 368405 h 374561"/>
              <a:gd name="connsiteX124" fmla="*/ 233671 w 604887"/>
              <a:gd name="connsiteY124" fmla="*/ 374561 h 374561"/>
              <a:gd name="connsiteX125" fmla="*/ 211133 w 604887"/>
              <a:gd name="connsiteY125" fmla="*/ 374561 h 374561"/>
              <a:gd name="connsiteX126" fmla="*/ 204968 w 604887"/>
              <a:gd name="connsiteY126" fmla="*/ 368405 h 374561"/>
              <a:gd name="connsiteX127" fmla="*/ 204968 w 604887"/>
              <a:gd name="connsiteY127" fmla="*/ 276448 h 374561"/>
              <a:gd name="connsiteX128" fmla="*/ 91889 w 604887"/>
              <a:gd name="connsiteY128" fmla="*/ 276448 h 374561"/>
              <a:gd name="connsiteX129" fmla="*/ 91889 w 604887"/>
              <a:gd name="connsiteY129" fmla="*/ 368405 h 374561"/>
              <a:gd name="connsiteX130" fmla="*/ 85724 w 604887"/>
              <a:gd name="connsiteY130" fmla="*/ 374561 h 374561"/>
              <a:gd name="connsiteX131" fmla="*/ 6165 w 604887"/>
              <a:gd name="connsiteY131" fmla="*/ 374561 h 374561"/>
              <a:gd name="connsiteX132" fmla="*/ 0 w 604887"/>
              <a:gd name="connsiteY132" fmla="*/ 368405 h 374561"/>
              <a:gd name="connsiteX133" fmla="*/ 6165 w 604887"/>
              <a:gd name="connsiteY133" fmla="*/ 362249 h 374561"/>
              <a:gd name="connsiteX134" fmla="*/ 79560 w 604887"/>
              <a:gd name="connsiteY134" fmla="*/ 362249 h 374561"/>
              <a:gd name="connsiteX135" fmla="*/ 79560 w 604887"/>
              <a:gd name="connsiteY135" fmla="*/ 270292 h 374561"/>
              <a:gd name="connsiteX136" fmla="*/ 85724 w 604887"/>
              <a:gd name="connsiteY136" fmla="*/ 264135 h 374561"/>
              <a:gd name="connsiteX137" fmla="*/ 210940 w 604887"/>
              <a:gd name="connsiteY137" fmla="*/ 264135 h 374561"/>
              <a:gd name="connsiteX138" fmla="*/ 217104 w 604887"/>
              <a:gd name="connsiteY138" fmla="*/ 270292 h 374561"/>
              <a:gd name="connsiteX139" fmla="*/ 217104 w 604887"/>
              <a:gd name="connsiteY139" fmla="*/ 362249 h 374561"/>
              <a:gd name="connsiteX140" fmla="*/ 227700 w 604887"/>
              <a:gd name="connsiteY140" fmla="*/ 362249 h 374561"/>
              <a:gd name="connsiteX141" fmla="*/ 227700 w 604887"/>
              <a:gd name="connsiteY141" fmla="*/ 84262 h 374561"/>
              <a:gd name="connsiteX142" fmla="*/ 233671 w 604887"/>
              <a:gd name="connsiteY142" fmla="*/ 78105 h 374561"/>
              <a:gd name="connsiteX143" fmla="*/ 286262 w 604887"/>
              <a:gd name="connsiteY143" fmla="*/ 78105 h 374561"/>
              <a:gd name="connsiteX144" fmla="*/ 286262 w 604887"/>
              <a:gd name="connsiteY144" fmla="*/ 54443 h 374561"/>
              <a:gd name="connsiteX145" fmla="*/ 263723 w 604887"/>
              <a:gd name="connsiteY145" fmla="*/ 63677 h 374561"/>
              <a:gd name="connsiteX146" fmla="*/ 231938 w 604887"/>
              <a:gd name="connsiteY146" fmla="*/ 31742 h 374561"/>
              <a:gd name="connsiteX147" fmla="*/ 263723 w 604887"/>
              <a:gd name="connsiteY147" fmla="*/ 0 h 374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604887" h="374561">
                <a:moveTo>
                  <a:pt x="473107" y="296233"/>
                </a:moveTo>
                <a:cubicBezTo>
                  <a:pt x="476387" y="296233"/>
                  <a:pt x="479281" y="299120"/>
                  <a:pt x="479281" y="302392"/>
                </a:cubicBezTo>
                <a:lnTo>
                  <a:pt x="479281" y="348201"/>
                </a:lnTo>
                <a:cubicBezTo>
                  <a:pt x="479281" y="351473"/>
                  <a:pt x="476387" y="354167"/>
                  <a:pt x="473107" y="354167"/>
                </a:cubicBezTo>
                <a:cubicBezTo>
                  <a:pt x="469633" y="354167"/>
                  <a:pt x="466932" y="351473"/>
                  <a:pt x="466932" y="348201"/>
                </a:cubicBezTo>
                <a:lnTo>
                  <a:pt x="466932" y="302392"/>
                </a:lnTo>
                <a:cubicBezTo>
                  <a:pt x="466932" y="299120"/>
                  <a:pt x="469633" y="296233"/>
                  <a:pt x="473107" y="296233"/>
                </a:cubicBezTo>
                <a:close/>
                <a:moveTo>
                  <a:pt x="415534" y="296233"/>
                </a:moveTo>
                <a:cubicBezTo>
                  <a:pt x="418809" y="296233"/>
                  <a:pt x="421699" y="299120"/>
                  <a:pt x="421699" y="302392"/>
                </a:cubicBezTo>
                <a:lnTo>
                  <a:pt x="421699" y="348201"/>
                </a:lnTo>
                <a:cubicBezTo>
                  <a:pt x="421699" y="351473"/>
                  <a:pt x="419002" y="354167"/>
                  <a:pt x="415534" y="354167"/>
                </a:cubicBezTo>
                <a:cubicBezTo>
                  <a:pt x="412259" y="354167"/>
                  <a:pt x="409562" y="351473"/>
                  <a:pt x="409562" y="348201"/>
                </a:cubicBezTo>
                <a:lnTo>
                  <a:pt x="409562" y="302392"/>
                </a:lnTo>
                <a:cubicBezTo>
                  <a:pt x="409562" y="299120"/>
                  <a:pt x="412259" y="296233"/>
                  <a:pt x="415534" y="296233"/>
                </a:cubicBezTo>
                <a:close/>
                <a:moveTo>
                  <a:pt x="325191" y="296233"/>
                </a:moveTo>
                <a:cubicBezTo>
                  <a:pt x="328466" y="296233"/>
                  <a:pt x="331163" y="299120"/>
                  <a:pt x="331163" y="302392"/>
                </a:cubicBezTo>
                <a:lnTo>
                  <a:pt x="331163" y="348201"/>
                </a:lnTo>
                <a:cubicBezTo>
                  <a:pt x="331163" y="351473"/>
                  <a:pt x="328466" y="354167"/>
                  <a:pt x="325191" y="354167"/>
                </a:cubicBezTo>
                <a:cubicBezTo>
                  <a:pt x="321723" y="354167"/>
                  <a:pt x="319026" y="351473"/>
                  <a:pt x="319026" y="348201"/>
                </a:cubicBezTo>
                <a:lnTo>
                  <a:pt x="319026" y="302392"/>
                </a:lnTo>
                <a:cubicBezTo>
                  <a:pt x="319026" y="299120"/>
                  <a:pt x="321723" y="296233"/>
                  <a:pt x="325191" y="296233"/>
                </a:cubicBezTo>
                <a:close/>
                <a:moveTo>
                  <a:pt x="267539" y="296233"/>
                </a:moveTo>
                <a:cubicBezTo>
                  <a:pt x="270814" y="296233"/>
                  <a:pt x="273511" y="299120"/>
                  <a:pt x="273511" y="302392"/>
                </a:cubicBezTo>
                <a:lnTo>
                  <a:pt x="273511" y="348201"/>
                </a:lnTo>
                <a:cubicBezTo>
                  <a:pt x="273511" y="351473"/>
                  <a:pt x="270814" y="354167"/>
                  <a:pt x="267539" y="354167"/>
                </a:cubicBezTo>
                <a:cubicBezTo>
                  <a:pt x="264071" y="354167"/>
                  <a:pt x="261374" y="351473"/>
                  <a:pt x="261374" y="348201"/>
                </a:cubicBezTo>
                <a:lnTo>
                  <a:pt x="261374" y="302392"/>
                </a:lnTo>
                <a:cubicBezTo>
                  <a:pt x="261374" y="299120"/>
                  <a:pt x="264071" y="296233"/>
                  <a:pt x="267539" y="296233"/>
                </a:cubicBezTo>
                <a:close/>
                <a:moveTo>
                  <a:pt x="177216" y="296233"/>
                </a:moveTo>
                <a:cubicBezTo>
                  <a:pt x="180491" y="296233"/>
                  <a:pt x="183188" y="299120"/>
                  <a:pt x="183188" y="302392"/>
                </a:cubicBezTo>
                <a:lnTo>
                  <a:pt x="183188" y="348201"/>
                </a:lnTo>
                <a:cubicBezTo>
                  <a:pt x="183188" y="351473"/>
                  <a:pt x="180491" y="354167"/>
                  <a:pt x="177216" y="354167"/>
                </a:cubicBezTo>
                <a:cubicBezTo>
                  <a:pt x="173748" y="354167"/>
                  <a:pt x="171051" y="351473"/>
                  <a:pt x="171051" y="348201"/>
                </a:cubicBezTo>
                <a:lnTo>
                  <a:pt x="171051" y="302392"/>
                </a:lnTo>
                <a:cubicBezTo>
                  <a:pt x="171051" y="299120"/>
                  <a:pt x="173748" y="296233"/>
                  <a:pt x="177216" y="296233"/>
                </a:cubicBezTo>
                <a:close/>
                <a:moveTo>
                  <a:pt x="119634" y="296233"/>
                </a:moveTo>
                <a:cubicBezTo>
                  <a:pt x="122909" y="296233"/>
                  <a:pt x="125606" y="299120"/>
                  <a:pt x="125606" y="302392"/>
                </a:cubicBezTo>
                <a:lnTo>
                  <a:pt x="125606" y="348201"/>
                </a:lnTo>
                <a:cubicBezTo>
                  <a:pt x="125606" y="351473"/>
                  <a:pt x="122909" y="354167"/>
                  <a:pt x="119634" y="354167"/>
                </a:cubicBezTo>
                <a:cubicBezTo>
                  <a:pt x="116166" y="354167"/>
                  <a:pt x="113469" y="351473"/>
                  <a:pt x="113469" y="348201"/>
                </a:cubicBezTo>
                <a:lnTo>
                  <a:pt x="113469" y="302392"/>
                </a:lnTo>
                <a:cubicBezTo>
                  <a:pt x="113469" y="299120"/>
                  <a:pt x="116166" y="296233"/>
                  <a:pt x="119634" y="296233"/>
                </a:cubicBezTo>
                <a:close/>
                <a:moveTo>
                  <a:pt x="473107" y="201605"/>
                </a:moveTo>
                <a:cubicBezTo>
                  <a:pt x="476387" y="201605"/>
                  <a:pt x="479281" y="204299"/>
                  <a:pt x="479281" y="207764"/>
                </a:cubicBezTo>
                <a:lnTo>
                  <a:pt x="479281" y="253380"/>
                </a:lnTo>
                <a:cubicBezTo>
                  <a:pt x="479281" y="256844"/>
                  <a:pt x="476387" y="259539"/>
                  <a:pt x="473107" y="259539"/>
                </a:cubicBezTo>
                <a:cubicBezTo>
                  <a:pt x="469633" y="259539"/>
                  <a:pt x="466932" y="256844"/>
                  <a:pt x="466932" y="253380"/>
                </a:cubicBezTo>
                <a:lnTo>
                  <a:pt x="466932" y="207764"/>
                </a:lnTo>
                <a:cubicBezTo>
                  <a:pt x="466932" y="204299"/>
                  <a:pt x="469633" y="201605"/>
                  <a:pt x="473107" y="201605"/>
                </a:cubicBezTo>
                <a:close/>
                <a:moveTo>
                  <a:pt x="415534" y="201605"/>
                </a:moveTo>
                <a:cubicBezTo>
                  <a:pt x="418809" y="201605"/>
                  <a:pt x="421699" y="204299"/>
                  <a:pt x="421699" y="207764"/>
                </a:cubicBezTo>
                <a:lnTo>
                  <a:pt x="421699" y="253380"/>
                </a:lnTo>
                <a:cubicBezTo>
                  <a:pt x="421699" y="256844"/>
                  <a:pt x="419002" y="259539"/>
                  <a:pt x="415534" y="259539"/>
                </a:cubicBezTo>
                <a:cubicBezTo>
                  <a:pt x="412259" y="259539"/>
                  <a:pt x="409562" y="256844"/>
                  <a:pt x="409562" y="253380"/>
                </a:cubicBezTo>
                <a:lnTo>
                  <a:pt x="409562" y="207764"/>
                </a:lnTo>
                <a:cubicBezTo>
                  <a:pt x="409562" y="204299"/>
                  <a:pt x="412259" y="201605"/>
                  <a:pt x="415534" y="201605"/>
                </a:cubicBezTo>
                <a:close/>
                <a:moveTo>
                  <a:pt x="325191" y="201605"/>
                </a:moveTo>
                <a:cubicBezTo>
                  <a:pt x="328466" y="201605"/>
                  <a:pt x="331163" y="204299"/>
                  <a:pt x="331163" y="207764"/>
                </a:cubicBezTo>
                <a:lnTo>
                  <a:pt x="331163" y="253380"/>
                </a:lnTo>
                <a:cubicBezTo>
                  <a:pt x="331163" y="256844"/>
                  <a:pt x="328466" y="259539"/>
                  <a:pt x="325191" y="259539"/>
                </a:cubicBezTo>
                <a:cubicBezTo>
                  <a:pt x="321723" y="259539"/>
                  <a:pt x="319026" y="256844"/>
                  <a:pt x="319026" y="253380"/>
                </a:cubicBezTo>
                <a:lnTo>
                  <a:pt x="319026" y="207764"/>
                </a:lnTo>
                <a:cubicBezTo>
                  <a:pt x="319026" y="204299"/>
                  <a:pt x="321723" y="201605"/>
                  <a:pt x="325191" y="201605"/>
                </a:cubicBezTo>
                <a:close/>
                <a:moveTo>
                  <a:pt x="267539" y="201605"/>
                </a:moveTo>
                <a:cubicBezTo>
                  <a:pt x="270814" y="201605"/>
                  <a:pt x="273511" y="204299"/>
                  <a:pt x="273511" y="207764"/>
                </a:cubicBezTo>
                <a:lnTo>
                  <a:pt x="273511" y="253380"/>
                </a:lnTo>
                <a:cubicBezTo>
                  <a:pt x="273511" y="256844"/>
                  <a:pt x="270814" y="259539"/>
                  <a:pt x="267539" y="259539"/>
                </a:cubicBezTo>
                <a:cubicBezTo>
                  <a:pt x="264071" y="259539"/>
                  <a:pt x="261374" y="256844"/>
                  <a:pt x="261374" y="253380"/>
                </a:cubicBezTo>
                <a:lnTo>
                  <a:pt x="261374" y="207764"/>
                </a:lnTo>
                <a:cubicBezTo>
                  <a:pt x="261374" y="204299"/>
                  <a:pt x="264071" y="201605"/>
                  <a:pt x="267539" y="201605"/>
                </a:cubicBezTo>
                <a:close/>
                <a:moveTo>
                  <a:pt x="325191" y="106977"/>
                </a:moveTo>
                <a:cubicBezTo>
                  <a:pt x="328466" y="106977"/>
                  <a:pt x="331163" y="109668"/>
                  <a:pt x="331163" y="112936"/>
                </a:cubicBezTo>
                <a:lnTo>
                  <a:pt x="331163" y="158689"/>
                </a:lnTo>
                <a:cubicBezTo>
                  <a:pt x="331163" y="162149"/>
                  <a:pt x="328466" y="164841"/>
                  <a:pt x="325191" y="164841"/>
                </a:cubicBezTo>
                <a:cubicBezTo>
                  <a:pt x="321723" y="164841"/>
                  <a:pt x="319026" y="162149"/>
                  <a:pt x="319026" y="158689"/>
                </a:cubicBezTo>
                <a:lnTo>
                  <a:pt x="319026" y="112936"/>
                </a:lnTo>
                <a:cubicBezTo>
                  <a:pt x="319026" y="109668"/>
                  <a:pt x="321723" y="106977"/>
                  <a:pt x="325191" y="106977"/>
                </a:cubicBezTo>
                <a:close/>
                <a:moveTo>
                  <a:pt x="267539" y="106977"/>
                </a:moveTo>
                <a:cubicBezTo>
                  <a:pt x="270814" y="106977"/>
                  <a:pt x="273511" y="109668"/>
                  <a:pt x="273511" y="112936"/>
                </a:cubicBezTo>
                <a:lnTo>
                  <a:pt x="273511" y="158689"/>
                </a:lnTo>
                <a:cubicBezTo>
                  <a:pt x="273511" y="162149"/>
                  <a:pt x="270814" y="164841"/>
                  <a:pt x="267539" y="164841"/>
                </a:cubicBezTo>
                <a:cubicBezTo>
                  <a:pt x="264071" y="164841"/>
                  <a:pt x="261374" y="162149"/>
                  <a:pt x="261374" y="158689"/>
                </a:cubicBezTo>
                <a:lnTo>
                  <a:pt x="261374" y="112936"/>
                </a:lnTo>
                <a:cubicBezTo>
                  <a:pt x="261374" y="109668"/>
                  <a:pt x="264071" y="106977"/>
                  <a:pt x="267539" y="106977"/>
                </a:cubicBezTo>
                <a:close/>
                <a:moveTo>
                  <a:pt x="320937" y="12120"/>
                </a:moveTo>
                <a:cubicBezTo>
                  <a:pt x="309956" y="12120"/>
                  <a:pt x="301095" y="20969"/>
                  <a:pt x="301095" y="31935"/>
                </a:cubicBezTo>
                <a:cubicBezTo>
                  <a:pt x="301095" y="42708"/>
                  <a:pt x="309956" y="51557"/>
                  <a:pt x="320937" y="51557"/>
                </a:cubicBezTo>
                <a:cubicBezTo>
                  <a:pt x="331725" y="51557"/>
                  <a:pt x="340586" y="42708"/>
                  <a:pt x="340586" y="31935"/>
                </a:cubicBezTo>
                <a:cubicBezTo>
                  <a:pt x="340586" y="20969"/>
                  <a:pt x="331725" y="12120"/>
                  <a:pt x="320937" y="12120"/>
                </a:cubicBezTo>
                <a:close/>
                <a:moveTo>
                  <a:pt x="263723" y="12120"/>
                </a:moveTo>
                <a:cubicBezTo>
                  <a:pt x="252935" y="12120"/>
                  <a:pt x="244074" y="20969"/>
                  <a:pt x="244074" y="31742"/>
                </a:cubicBezTo>
                <a:cubicBezTo>
                  <a:pt x="244074" y="42708"/>
                  <a:pt x="252935" y="51557"/>
                  <a:pt x="263723" y="51557"/>
                </a:cubicBezTo>
                <a:cubicBezTo>
                  <a:pt x="274703" y="51557"/>
                  <a:pt x="283372" y="42708"/>
                  <a:pt x="283565" y="31742"/>
                </a:cubicBezTo>
                <a:cubicBezTo>
                  <a:pt x="283565" y="20969"/>
                  <a:pt x="274703" y="12120"/>
                  <a:pt x="263723" y="12120"/>
                </a:cubicBezTo>
                <a:close/>
                <a:moveTo>
                  <a:pt x="263723" y="0"/>
                </a:moveTo>
                <a:cubicBezTo>
                  <a:pt x="276437" y="0"/>
                  <a:pt x="287225" y="7310"/>
                  <a:pt x="292426" y="17891"/>
                </a:cubicBezTo>
                <a:cubicBezTo>
                  <a:pt x="297435" y="7310"/>
                  <a:pt x="308415" y="0"/>
                  <a:pt x="320937" y="0"/>
                </a:cubicBezTo>
                <a:cubicBezTo>
                  <a:pt x="338467" y="0"/>
                  <a:pt x="352915" y="14236"/>
                  <a:pt x="352915" y="31742"/>
                </a:cubicBezTo>
                <a:cubicBezTo>
                  <a:pt x="352915" y="49441"/>
                  <a:pt x="338467" y="63677"/>
                  <a:pt x="320937" y="63677"/>
                </a:cubicBezTo>
                <a:cubicBezTo>
                  <a:pt x="312075" y="63677"/>
                  <a:pt x="304177" y="60022"/>
                  <a:pt x="298398" y="54443"/>
                </a:cubicBezTo>
                <a:lnTo>
                  <a:pt x="298398" y="78105"/>
                </a:lnTo>
                <a:lnTo>
                  <a:pt x="358887" y="78105"/>
                </a:lnTo>
                <a:cubicBezTo>
                  <a:pt x="362354" y="78105"/>
                  <a:pt x="365051" y="80799"/>
                  <a:pt x="365051" y="84262"/>
                </a:cubicBezTo>
                <a:lnTo>
                  <a:pt x="365051" y="362249"/>
                </a:lnTo>
                <a:lnTo>
                  <a:pt x="375454" y="362249"/>
                </a:lnTo>
                <a:lnTo>
                  <a:pt x="375454" y="173910"/>
                </a:lnTo>
                <a:cubicBezTo>
                  <a:pt x="375454" y="170447"/>
                  <a:pt x="378343" y="167754"/>
                  <a:pt x="381618" y="167754"/>
                </a:cubicBezTo>
                <a:lnTo>
                  <a:pt x="507026" y="167754"/>
                </a:lnTo>
                <a:cubicBezTo>
                  <a:pt x="510301" y="167754"/>
                  <a:pt x="512998" y="170447"/>
                  <a:pt x="512998" y="173910"/>
                </a:cubicBezTo>
                <a:lnTo>
                  <a:pt x="512998" y="362249"/>
                </a:lnTo>
                <a:lnTo>
                  <a:pt x="598723" y="362249"/>
                </a:lnTo>
                <a:cubicBezTo>
                  <a:pt x="602190" y="362249"/>
                  <a:pt x="604887" y="364942"/>
                  <a:pt x="604887" y="368405"/>
                </a:cubicBezTo>
                <a:cubicBezTo>
                  <a:pt x="604887" y="371868"/>
                  <a:pt x="602190" y="374561"/>
                  <a:pt x="598915" y="374561"/>
                </a:cubicBezTo>
                <a:lnTo>
                  <a:pt x="507026" y="374561"/>
                </a:lnTo>
                <a:cubicBezTo>
                  <a:pt x="503751" y="374561"/>
                  <a:pt x="500862" y="371868"/>
                  <a:pt x="500862" y="368405"/>
                </a:cubicBezTo>
                <a:lnTo>
                  <a:pt x="500862" y="180066"/>
                </a:lnTo>
                <a:lnTo>
                  <a:pt x="387783" y="180066"/>
                </a:lnTo>
                <a:lnTo>
                  <a:pt x="387783" y="368405"/>
                </a:lnTo>
                <a:cubicBezTo>
                  <a:pt x="387783" y="371868"/>
                  <a:pt x="385086" y="374561"/>
                  <a:pt x="381618" y="374561"/>
                </a:cubicBezTo>
                <a:lnTo>
                  <a:pt x="359079" y="374561"/>
                </a:lnTo>
                <a:cubicBezTo>
                  <a:pt x="355612" y="374561"/>
                  <a:pt x="352915" y="371868"/>
                  <a:pt x="352915" y="368405"/>
                </a:cubicBezTo>
                <a:lnTo>
                  <a:pt x="352915" y="90418"/>
                </a:lnTo>
                <a:lnTo>
                  <a:pt x="239836" y="90418"/>
                </a:lnTo>
                <a:lnTo>
                  <a:pt x="239836" y="368405"/>
                </a:lnTo>
                <a:cubicBezTo>
                  <a:pt x="239836" y="371868"/>
                  <a:pt x="237139" y="374561"/>
                  <a:pt x="233671" y="374561"/>
                </a:cubicBezTo>
                <a:lnTo>
                  <a:pt x="211133" y="374561"/>
                </a:lnTo>
                <a:cubicBezTo>
                  <a:pt x="207665" y="374561"/>
                  <a:pt x="204968" y="371868"/>
                  <a:pt x="204968" y="368405"/>
                </a:cubicBezTo>
                <a:lnTo>
                  <a:pt x="204968" y="276448"/>
                </a:lnTo>
                <a:lnTo>
                  <a:pt x="91889" y="276448"/>
                </a:lnTo>
                <a:lnTo>
                  <a:pt x="91889" y="368405"/>
                </a:lnTo>
                <a:cubicBezTo>
                  <a:pt x="91889" y="371868"/>
                  <a:pt x="89192" y="374561"/>
                  <a:pt x="85724" y="374561"/>
                </a:cubicBezTo>
                <a:lnTo>
                  <a:pt x="6165" y="374561"/>
                </a:lnTo>
                <a:cubicBezTo>
                  <a:pt x="2697" y="374561"/>
                  <a:pt x="0" y="371868"/>
                  <a:pt x="0" y="368405"/>
                </a:cubicBezTo>
                <a:cubicBezTo>
                  <a:pt x="0" y="364942"/>
                  <a:pt x="2697" y="362249"/>
                  <a:pt x="6165" y="362249"/>
                </a:cubicBezTo>
                <a:lnTo>
                  <a:pt x="79560" y="362249"/>
                </a:lnTo>
                <a:lnTo>
                  <a:pt x="79560" y="270292"/>
                </a:lnTo>
                <a:cubicBezTo>
                  <a:pt x="79560" y="267021"/>
                  <a:pt x="82257" y="264135"/>
                  <a:pt x="85724" y="264135"/>
                </a:cubicBezTo>
                <a:lnTo>
                  <a:pt x="210940" y="264135"/>
                </a:lnTo>
                <a:cubicBezTo>
                  <a:pt x="214408" y="264135"/>
                  <a:pt x="217104" y="267021"/>
                  <a:pt x="217104" y="270292"/>
                </a:cubicBezTo>
                <a:lnTo>
                  <a:pt x="217104" y="362249"/>
                </a:lnTo>
                <a:lnTo>
                  <a:pt x="227700" y="362249"/>
                </a:lnTo>
                <a:lnTo>
                  <a:pt x="227700" y="84262"/>
                </a:lnTo>
                <a:cubicBezTo>
                  <a:pt x="227700" y="80799"/>
                  <a:pt x="230397" y="78105"/>
                  <a:pt x="233671" y="78105"/>
                </a:cubicBezTo>
                <a:lnTo>
                  <a:pt x="286262" y="78105"/>
                </a:lnTo>
                <a:lnTo>
                  <a:pt x="286262" y="54443"/>
                </a:lnTo>
                <a:cubicBezTo>
                  <a:pt x="280483" y="60022"/>
                  <a:pt x="272584" y="63677"/>
                  <a:pt x="263723" y="63677"/>
                </a:cubicBezTo>
                <a:cubicBezTo>
                  <a:pt x="246193" y="63677"/>
                  <a:pt x="231938" y="49441"/>
                  <a:pt x="231938" y="31742"/>
                </a:cubicBezTo>
                <a:cubicBezTo>
                  <a:pt x="231938" y="14236"/>
                  <a:pt x="246193" y="0"/>
                  <a:pt x="263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8" name="组合 187">
            <a:extLst>
              <a:ext uri="{FF2B5EF4-FFF2-40B4-BE49-F238E27FC236}">
                <a16:creationId xmlns:a16="http://schemas.microsoft.com/office/drawing/2014/main" id="{CA8A1515-47ED-403F-8901-445D9FB598B7}"/>
              </a:ext>
            </a:extLst>
          </p:cNvPr>
          <p:cNvGrpSpPr/>
          <p:nvPr/>
        </p:nvGrpSpPr>
        <p:grpSpPr>
          <a:xfrm>
            <a:off x="4783995" y="2592382"/>
            <a:ext cx="579707" cy="1261448"/>
            <a:chOff x="4783995" y="2608424"/>
            <a:chExt cx="579707" cy="1261448"/>
          </a:xfrm>
        </p:grpSpPr>
        <p:cxnSp>
          <p:nvCxnSpPr>
            <p:cNvPr id="178" name="直接连接符 177">
              <a:extLst>
                <a:ext uri="{FF2B5EF4-FFF2-40B4-BE49-F238E27FC236}">
                  <a16:creationId xmlns:a16="http://schemas.microsoft.com/office/drawing/2014/main" id="{25B9931F-D2B6-4069-AC30-E7B65971C5F3}"/>
                </a:ext>
              </a:extLst>
            </p:cNvPr>
            <p:cNvCxnSpPr>
              <a:cxnSpLocks/>
            </p:cNvCxnSpPr>
            <p:nvPr/>
          </p:nvCxnSpPr>
          <p:spPr>
            <a:xfrm>
              <a:off x="5047819" y="3180917"/>
              <a:ext cx="0" cy="688955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9" name="组合 178">
              <a:extLst>
                <a:ext uri="{FF2B5EF4-FFF2-40B4-BE49-F238E27FC236}">
                  <a16:creationId xmlns:a16="http://schemas.microsoft.com/office/drawing/2014/main" id="{E2FE9003-5784-48DA-BAAF-B24AF26F724E}"/>
                </a:ext>
              </a:extLst>
            </p:cNvPr>
            <p:cNvGrpSpPr/>
            <p:nvPr/>
          </p:nvGrpSpPr>
          <p:grpSpPr>
            <a:xfrm>
              <a:off x="4783995" y="2608424"/>
              <a:ext cx="579707" cy="579707"/>
              <a:chOff x="2176693" y="2351087"/>
              <a:chExt cx="431800" cy="431800"/>
            </a:xfrm>
          </p:grpSpPr>
          <p:sp>
            <p:nvSpPr>
              <p:cNvPr id="180" name="椭圆 179">
                <a:extLst>
                  <a:ext uri="{FF2B5EF4-FFF2-40B4-BE49-F238E27FC236}">
                    <a16:creationId xmlns:a16="http://schemas.microsoft.com/office/drawing/2014/main" id="{5A9FAE68-B611-4E4C-8243-91D2993FC557}"/>
                  </a:ext>
                </a:extLst>
              </p:cNvPr>
              <p:cNvSpPr/>
              <p:nvPr/>
            </p:nvSpPr>
            <p:spPr>
              <a:xfrm>
                <a:off x="2176693" y="2351087"/>
                <a:ext cx="431800" cy="4318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43000">
                    <a:schemeClr val="tx1">
                      <a:alpha val="39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1" name="椭圆 180">
                <a:extLst>
                  <a:ext uri="{FF2B5EF4-FFF2-40B4-BE49-F238E27FC236}">
                    <a16:creationId xmlns:a16="http://schemas.microsoft.com/office/drawing/2014/main" id="{54E4453F-1C40-4099-A5AE-77F2E29F11B4}"/>
                  </a:ext>
                </a:extLst>
              </p:cNvPr>
              <p:cNvSpPr/>
              <p:nvPr/>
            </p:nvSpPr>
            <p:spPr>
              <a:xfrm>
                <a:off x="2176693" y="2351087"/>
                <a:ext cx="431800" cy="4318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57000">
                    <a:schemeClr val="tx1">
                      <a:alpha val="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2" name="椭圆 181">
                <a:extLst>
                  <a:ext uri="{FF2B5EF4-FFF2-40B4-BE49-F238E27FC236}">
                    <a16:creationId xmlns:a16="http://schemas.microsoft.com/office/drawing/2014/main" id="{A6A8BB96-D62A-40F9-8DA1-559998D2DEE7}"/>
                  </a:ext>
                </a:extLst>
              </p:cNvPr>
              <p:cNvSpPr/>
              <p:nvPr/>
            </p:nvSpPr>
            <p:spPr>
              <a:xfrm>
                <a:off x="2176693" y="2351087"/>
                <a:ext cx="431800" cy="4318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57000">
                    <a:schemeClr val="tx1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3" name="文本框 182">
            <a:extLst>
              <a:ext uri="{FF2B5EF4-FFF2-40B4-BE49-F238E27FC236}">
                <a16:creationId xmlns:a16="http://schemas.microsoft.com/office/drawing/2014/main" id="{B1B6FB21-2B17-4BA9-BCB1-3B97E5B3C8BC}"/>
              </a:ext>
            </a:extLst>
          </p:cNvPr>
          <p:cNvSpPr txBox="1"/>
          <p:nvPr/>
        </p:nvSpPr>
        <p:spPr>
          <a:xfrm>
            <a:off x="5452317" y="2592382"/>
            <a:ext cx="17760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>
                <a:gradFill flip="none" rotWithShape="1">
                  <a:gsLst>
                    <a:gs pos="0">
                      <a:srgbClr val="2190FD"/>
                    </a:gs>
                    <a:gs pos="73000">
                      <a:schemeClr val="accent3"/>
                    </a:gs>
                  </a:gsLst>
                  <a:lin ang="27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algn="l"/>
            <a:r>
              <a:rPr lang="en-US" altLang="zh-CN" sz="2000" dirty="0">
                <a:solidFill>
                  <a:schemeClr val="bg1"/>
                </a:solidFill>
              </a:rPr>
              <a:t>20XX</a:t>
            </a:r>
            <a:r>
              <a:rPr lang="zh-CN" altLang="en-US" sz="2000" dirty="0">
                <a:solidFill>
                  <a:schemeClr val="bg1"/>
                </a:solidFill>
              </a:rPr>
              <a:t>年</a:t>
            </a:r>
          </a:p>
        </p:txBody>
      </p:sp>
      <p:sp>
        <p:nvSpPr>
          <p:cNvPr id="184" name="文本框 183">
            <a:extLst>
              <a:ext uri="{FF2B5EF4-FFF2-40B4-BE49-F238E27FC236}">
                <a16:creationId xmlns:a16="http://schemas.microsoft.com/office/drawing/2014/main" id="{730AEF7D-F0BE-4FF8-B0B8-48C07B42253E}"/>
              </a:ext>
            </a:extLst>
          </p:cNvPr>
          <p:cNvSpPr txBox="1"/>
          <p:nvPr/>
        </p:nvSpPr>
        <p:spPr>
          <a:xfrm>
            <a:off x="5452316" y="2950835"/>
            <a:ext cx="2107755" cy="679673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在这里输入你的正文阐述与关键词标题相关的具体内容，若字数太多酌情先删减文案，再缩小字号</a:t>
            </a:r>
            <a:endParaRPr kumimoji="0" lang="en-US" altLang="zh-CN" sz="1000" b="0" i="0" u="none" strike="noStrike" kern="1200" cap="none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85" name="buildings-in-the-city-cartoon-outline_26174">
            <a:extLst>
              <a:ext uri="{FF2B5EF4-FFF2-40B4-BE49-F238E27FC236}">
                <a16:creationId xmlns:a16="http://schemas.microsoft.com/office/drawing/2014/main" id="{C28BBF58-74D1-4A51-AEF1-1B1F7E4D50D7}"/>
              </a:ext>
            </a:extLst>
          </p:cNvPr>
          <p:cNvSpPr/>
          <p:nvPr/>
        </p:nvSpPr>
        <p:spPr>
          <a:xfrm>
            <a:off x="4835566" y="2734685"/>
            <a:ext cx="476564" cy="295100"/>
          </a:xfrm>
          <a:custGeom>
            <a:avLst/>
            <a:gdLst>
              <a:gd name="connsiteX0" fmla="*/ 473107 w 604887"/>
              <a:gd name="connsiteY0" fmla="*/ 296233 h 374561"/>
              <a:gd name="connsiteX1" fmla="*/ 479281 w 604887"/>
              <a:gd name="connsiteY1" fmla="*/ 302392 h 374561"/>
              <a:gd name="connsiteX2" fmla="*/ 479281 w 604887"/>
              <a:gd name="connsiteY2" fmla="*/ 348201 h 374561"/>
              <a:gd name="connsiteX3" fmla="*/ 473107 w 604887"/>
              <a:gd name="connsiteY3" fmla="*/ 354167 h 374561"/>
              <a:gd name="connsiteX4" fmla="*/ 466932 w 604887"/>
              <a:gd name="connsiteY4" fmla="*/ 348201 h 374561"/>
              <a:gd name="connsiteX5" fmla="*/ 466932 w 604887"/>
              <a:gd name="connsiteY5" fmla="*/ 302392 h 374561"/>
              <a:gd name="connsiteX6" fmla="*/ 473107 w 604887"/>
              <a:gd name="connsiteY6" fmla="*/ 296233 h 374561"/>
              <a:gd name="connsiteX7" fmla="*/ 415534 w 604887"/>
              <a:gd name="connsiteY7" fmla="*/ 296233 h 374561"/>
              <a:gd name="connsiteX8" fmla="*/ 421699 w 604887"/>
              <a:gd name="connsiteY8" fmla="*/ 302392 h 374561"/>
              <a:gd name="connsiteX9" fmla="*/ 421699 w 604887"/>
              <a:gd name="connsiteY9" fmla="*/ 348201 h 374561"/>
              <a:gd name="connsiteX10" fmla="*/ 415534 w 604887"/>
              <a:gd name="connsiteY10" fmla="*/ 354167 h 374561"/>
              <a:gd name="connsiteX11" fmla="*/ 409562 w 604887"/>
              <a:gd name="connsiteY11" fmla="*/ 348201 h 374561"/>
              <a:gd name="connsiteX12" fmla="*/ 409562 w 604887"/>
              <a:gd name="connsiteY12" fmla="*/ 302392 h 374561"/>
              <a:gd name="connsiteX13" fmla="*/ 415534 w 604887"/>
              <a:gd name="connsiteY13" fmla="*/ 296233 h 374561"/>
              <a:gd name="connsiteX14" fmla="*/ 325191 w 604887"/>
              <a:gd name="connsiteY14" fmla="*/ 296233 h 374561"/>
              <a:gd name="connsiteX15" fmla="*/ 331163 w 604887"/>
              <a:gd name="connsiteY15" fmla="*/ 302392 h 374561"/>
              <a:gd name="connsiteX16" fmla="*/ 331163 w 604887"/>
              <a:gd name="connsiteY16" fmla="*/ 348201 h 374561"/>
              <a:gd name="connsiteX17" fmla="*/ 325191 w 604887"/>
              <a:gd name="connsiteY17" fmla="*/ 354167 h 374561"/>
              <a:gd name="connsiteX18" fmla="*/ 319026 w 604887"/>
              <a:gd name="connsiteY18" fmla="*/ 348201 h 374561"/>
              <a:gd name="connsiteX19" fmla="*/ 319026 w 604887"/>
              <a:gd name="connsiteY19" fmla="*/ 302392 h 374561"/>
              <a:gd name="connsiteX20" fmla="*/ 325191 w 604887"/>
              <a:gd name="connsiteY20" fmla="*/ 296233 h 374561"/>
              <a:gd name="connsiteX21" fmla="*/ 267539 w 604887"/>
              <a:gd name="connsiteY21" fmla="*/ 296233 h 374561"/>
              <a:gd name="connsiteX22" fmla="*/ 273511 w 604887"/>
              <a:gd name="connsiteY22" fmla="*/ 302392 h 374561"/>
              <a:gd name="connsiteX23" fmla="*/ 273511 w 604887"/>
              <a:gd name="connsiteY23" fmla="*/ 348201 h 374561"/>
              <a:gd name="connsiteX24" fmla="*/ 267539 w 604887"/>
              <a:gd name="connsiteY24" fmla="*/ 354167 h 374561"/>
              <a:gd name="connsiteX25" fmla="*/ 261374 w 604887"/>
              <a:gd name="connsiteY25" fmla="*/ 348201 h 374561"/>
              <a:gd name="connsiteX26" fmla="*/ 261374 w 604887"/>
              <a:gd name="connsiteY26" fmla="*/ 302392 h 374561"/>
              <a:gd name="connsiteX27" fmla="*/ 267539 w 604887"/>
              <a:gd name="connsiteY27" fmla="*/ 296233 h 374561"/>
              <a:gd name="connsiteX28" fmla="*/ 177216 w 604887"/>
              <a:gd name="connsiteY28" fmla="*/ 296233 h 374561"/>
              <a:gd name="connsiteX29" fmla="*/ 183188 w 604887"/>
              <a:gd name="connsiteY29" fmla="*/ 302392 h 374561"/>
              <a:gd name="connsiteX30" fmla="*/ 183188 w 604887"/>
              <a:gd name="connsiteY30" fmla="*/ 348201 h 374561"/>
              <a:gd name="connsiteX31" fmla="*/ 177216 w 604887"/>
              <a:gd name="connsiteY31" fmla="*/ 354167 h 374561"/>
              <a:gd name="connsiteX32" fmla="*/ 171051 w 604887"/>
              <a:gd name="connsiteY32" fmla="*/ 348201 h 374561"/>
              <a:gd name="connsiteX33" fmla="*/ 171051 w 604887"/>
              <a:gd name="connsiteY33" fmla="*/ 302392 h 374561"/>
              <a:gd name="connsiteX34" fmla="*/ 177216 w 604887"/>
              <a:gd name="connsiteY34" fmla="*/ 296233 h 374561"/>
              <a:gd name="connsiteX35" fmla="*/ 119634 w 604887"/>
              <a:gd name="connsiteY35" fmla="*/ 296233 h 374561"/>
              <a:gd name="connsiteX36" fmla="*/ 125606 w 604887"/>
              <a:gd name="connsiteY36" fmla="*/ 302392 h 374561"/>
              <a:gd name="connsiteX37" fmla="*/ 125606 w 604887"/>
              <a:gd name="connsiteY37" fmla="*/ 348201 h 374561"/>
              <a:gd name="connsiteX38" fmla="*/ 119634 w 604887"/>
              <a:gd name="connsiteY38" fmla="*/ 354167 h 374561"/>
              <a:gd name="connsiteX39" fmla="*/ 113469 w 604887"/>
              <a:gd name="connsiteY39" fmla="*/ 348201 h 374561"/>
              <a:gd name="connsiteX40" fmla="*/ 113469 w 604887"/>
              <a:gd name="connsiteY40" fmla="*/ 302392 h 374561"/>
              <a:gd name="connsiteX41" fmla="*/ 119634 w 604887"/>
              <a:gd name="connsiteY41" fmla="*/ 296233 h 374561"/>
              <a:gd name="connsiteX42" fmla="*/ 473107 w 604887"/>
              <a:gd name="connsiteY42" fmla="*/ 201605 h 374561"/>
              <a:gd name="connsiteX43" fmla="*/ 479281 w 604887"/>
              <a:gd name="connsiteY43" fmla="*/ 207764 h 374561"/>
              <a:gd name="connsiteX44" fmla="*/ 479281 w 604887"/>
              <a:gd name="connsiteY44" fmla="*/ 253380 h 374561"/>
              <a:gd name="connsiteX45" fmla="*/ 473107 w 604887"/>
              <a:gd name="connsiteY45" fmla="*/ 259539 h 374561"/>
              <a:gd name="connsiteX46" fmla="*/ 466932 w 604887"/>
              <a:gd name="connsiteY46" fmla="*/ 253380 h 374561"/>
              <a:gd name="connsiteX47" fmla="*/ 466932 w 604887"/>
              <a:gd name="connsiteY47" fmla="*/ 207764 h 374561"/>
              <a:gd name="connsiteX48" fmla="*/ 473107 w 604887"/>
              <a:gd name="connsiteY48" fmla="*/ 201605 h 374561"/>
              <a:gd name="connsiteX49" fmla="*/ 415534 w 604887"/>
              <a:gd name="connsiteY49" fmla="*/ 201605 h 374561"/>
              <a:gd name="connsiteX50" fmla="*/ 421699 w 604887"/>
              <a:gd name="connsiteY50" fmla="*/ 207764 h 374561"/>
              <a:gd name="connsiteX51" fmla="*/ 421699 w 604887"/>
              <a:gd name="connsiteY51" fmla="*/ 253380 h 374561"/>
              <a:gd name="connsiteX52" fmla="*/ 415534 w 604887"/>
              <a:gd name="connsiteY52" fmla="*/ 259539 h 374561"/>
              <a:gd name="connsiteX53" fmla="*/ 409562 w 604887"/>
              <a:gd name="connsiteY53" fmla="*/ 253380 h 374561"/>
              <a:gd name="connsiteX54" fmla="*/ 409562 w 604887"/>
              <a:gd name="connsiteY54" fmla="*/ 207764 h 374561"/>
              <a:gd name="connsiteX55" fmla="*/ 415534 w 604887"/>
              <a:gd name="connsiteY55" fmla="*/ 201605 h 374561"/>
              <a:gd name="connsiteX56" fmla="*/ 325191 w 604887"/>
              <a:gd name="connsiteY56" fmla="*/ 201605 h 374561"/>
              <a:gd name="connsiteX57" fmla="*/ 331163 w 604887"/>
              <a:gd name="connsiteY57" fmla="*/ 207764 h 374561"/>
              <a:gd name="connsiteX58" fmla="*/ 331163 w 604887"/>
              <a:gd name="connsiteY58" fmla="*/ 253380 h 374561"/>
              <a:gd name="connsiteX59" fmla="*/ 325191 w 604887"/>
              <a:gd name="connsiteY59" fmla="*/ 259539 h 374561"/>
              <a:gd name="connsiteX60" fmla="*/ 319026 w 604887"/>
              <a:gd name="connsiteY60" fmla="*/ 253380 h 374561"/>
              <a:gd name="connsiteX61" fmla="*/ 319026 w 604887"/>
              <a:gd name="connsiteY61" fmla="*/ 207764 h 374561"/>
              <a:gd name="connsiteX62" fmla="*/ 325191 w 604887"/>
              <a:gd name="connsiteY62" fmla="*/ 201605 h 374561"/>
              <a:gd name="connsiteX63" fmla="*/ 267539 w 604887"/>
              <a:gd name="connsiteY63" fmla="*/ 201605 h 374561"/>
              <a:gd name="connsiteX64" fmla="*/ 273511 w 604887"/>
              <a:gd name="connsiteY64" fmla="*/ 207764 h 374561"/>
              <a:gd name="connsiteX65" fmla="*/ 273511 w 604887"/>
              <a:gd name="connsiteY65" fmla="*/ 253380 h 374561"/>
              <a:gd name="connsiteX66" fmla="*/ 267539 w 604887"/>
              <a:gd name="connsiteY66" fmla="*/ 259539 h 374561"/>
              <a:gd name="connsiteX67" fmla="*/ 261374 w 604887"/>
              <a:gd name="connsiteY67" fmla="*/ 253380 h 374561"/>
              <a:gd name="connsiteX68" fmla="*/ 261374 w 604887"/>
              <a:gd name="connsiteY68" fmla="*/ 207764 h 374561"/>
              <a:gd name="connsiteX69" fmla="*/ 267539 w 604887"/>
              <a:gd name="connsiteY69" fmla="*/ 201605 h 374561"/>
              <a:gd name="connsiteX70" fmla="*/ 325191 w 604887"/>
              <a:gd name="connsiteY70" fmla="*/ 106977 h 374561"/>
              <a:gd name="connsiteX71" fmla="*/ 331163 w 604887"/>
              <a:gd name="connsiteY71" fmla="*/ 112936 h 374561"/>
              <a:gd name="connsiteX72" fmla="*/ 331163 w 604887"/>
              <a:gd name="connsiteY72" fmla="*/ 158689 h 374561"/>
              <a:gd name="connsiteX73" fmla="*/ 325191 w 604887"/>
              <a:gd name="connsiteY73" fmla="*/ 164841 h 374561"/>
              <a:gd name="connsiteX74" fmla="*/ 319026 w 604887"/>
              <a:gd name="connsiteY74" fmla="*/ 158689 h 374561"/>
              <a:gd name="connsiteX75" fmla="*/ 319026 w 604887"/>
              <a:gd name="connsiteY75" fmla="*/ 112936 h 374561"/>
              <a:gd name="connsiteX76" fmla="*/ 325191 w 604887"/>
              <a:gd name="connsiteY76" fmla="*/ 106977 h 374561"/>
              <a:gd name="connsiteX77" fmla="*/ 267539 w 604887"/>
              <a:gd name="connsiteY77" fmla="*/ 106977 h 374561"/>
              <a:gd name="connsiteX78" fmla="*/ 273511 w 604887"/>
              <a:gd name="connsiteY78" fmla="*/ 112936 h 374561"/>
              <a:gd name="connsiteX79" fmla="*/ 273511 w 604887"/>
              <a:gd name="connsiteY79" fmla="*/ 158689 h 374561"/>
              <a:gd name="connsiteX80" fmla="*/ 267539 w 604887"/>
              <a:gd name="connsiteY80" fmla="*/ 164841 h 374561"/>
              <a:gd name="connsiteX81" fmla="*/ 261374 w 604887"/>
              <a:gd name="connsiteY81" fmla="*/ 158689 h 374561"/>
              <a:gd name="connsiteX82" fmla="*/ 261374 w 604887"/>
              <a:gd name="connsiteY82" fmla="*/ 112936 h 374561"/>
              <a:gd name="connsiteX83" fmla="*/ 267539 w 604887"/>
              <a:gd name="connsiteY83" fmla="*/ 106977 h 374561"/>
              <a:gd name="connsiteX84" fmla="*/ 320937 w 604887"/>
              <a:gd name="connsiteY84" fmla="*/ 12120 h 374561"/>
              <a:gd name="connsiteX85" fmla="*/ 301095 w 604887"/>
              <a:gd name="connsiteY85" fmla="*/ 31935 h 374561"/>
              <a:gd name="connsiteX86" fmla="*/ 320937 w 604887"/>
              <a:gd name="connsiteY86" fmla="*/ 51557 h 374561"/>
              <a:gd name="connsiteX87" fmla="*/ 340586 w 604887"/>
              <a:gd name="connsiteY87" fmla="*/ 31935 h 374561"/>
              <a:gd name="connsiteX88" fmla="*/ 320937 w 604887"/>
              <a:gd name="connsiteY88" fmla="*/ 12120 h 374561"/>
              <a:gd name="connsiteX89" fmla="*/ 263723 w 604887"/>
              <a:gd name="connsiteY89" fmla="*/ 12120 h 374561"/>
              <a:gd name="connsiteX90" fmla="*/ 244074 w 604887"/>
              <a:gd name="connsiteY90" fmla="*/ 31742 h 374561"/>
              <a:gd name="connsiteX91" fmla="*/ 263723 w 604887"/>
              <a:gd name="connsiteY91" fmla="*/ 51557 h 374561"/>
              <a:gd name="connsiteX92" fmla="*/ 283565 w 604887"/>
              <a:gd name="connsiteY92" fmla="*/ 31742 h 374561"/>
              <a:gd name="connsiteX93" fmla="*/ 263723 w 604887"/>
              <a:gd name="connsiteY93" fmla="*/ 12120 h 374561"/>
              <a:gd name="connsiteX94" fmla="*/ 263723 w 604887"/>
              <a:gd name="connsiteY94" fmla="*/ 0 h 374561"/>
              <a:gd name="connsiteX95" fmla="*/ 292426 w 604887"/>
              <a:gd name="connsiteY95" fmla="*/ 17891 h 374561"/>
              <a:gd name="connsiteX96" fmla="*/ 320937 w 604887"/>
              <a:gd name="connsiteY96" fmla="*/ 0 h 374561"/>
              <a:gd name="connsiteX97" fmla="*/ 352915 w 604887"/>
              <a:gd name="connsiteY97" fmla="*/ 31742 h 374561"/>
              <a:gd name="connsiteX98" fmla="*/ 320937 w 604887"/>
              <a:gd name="connsiteY98" fmla="*/ 63677 h 374561"/>
              <a:gd name="connsiteX99" fmla="*/ 298398 w 604887"/>
              <a:gd name="connsiteY99" fmla="*/ 54443 h 374561"/>
              <a:gd name="connsiteX100" fmla="*/ 298398 w 604887"/>
              <a:gd name="connsiteY100" fmla="*/ 78105 h 374561"/>
              <a:gd name="connsiteX101" fmla="*/ 358887 w 604887"/>
              <a:gd name="connsiteY101" fmla="*/ 78105 h 374561"/>
              <a:gd name="connsiteX102" fmla="*/ 365051 w 604887"/>
              <a:gd name="connsiteY102" fmla="*/ 84262 h 374561"/>
              <a:gd name="connsiteX103" fmla="*/ 365051 w 604887"/>
              <a:gd name="connsiteY103" fmla="*/ 362249 h 374561"/>
              <a:gd name="connsiteX104" fmla="*/ 375454 w 604887"/>
              <a:gd name="connsiteY104" fmla="*/ 362249 h 374561"/>
              <a:gd name="connsiteX105" fmla="*/ 375454 w 604887"/>
              <a:gd name="connsiteY105" fmla="*/ 173910 h 374561"/>
              <a:gd name="connsiteX106" fmla="*/ 381618 w 604887"/>
              <a:gd name="connsiteY106" fmla="*/ 167754 h 374561"/>
              <a:gd name="connsiteX107" fmla="*/ 507026 w 604887"/>
              <a:gd name="connsiteY107" fmla="*/ 167754 h 374561"/>
              <a:gd name="connsiteX108" fmla="*/ 512998 w 604887"/>
              <a:gd name="connsiteY108" fmla="*/ 173910 h 374561"/>
              <a:gd name="connsiteX109" fmla="*/ 512998 w 604887"/>
              <a:gd name="connsiteY109" fmla="*/ 362249 h 374561"/>
              <a:gd name="connsiteX110" fmla="*/ 598723 w 604887"/>
              <a:gd name="connsiteY110" fmla="*/ 362249 h 374561"/>
              <a:gd name="connsiteX111" fmla="*/ 604887 w 604887"/>
              <a:gd name="connsiteY111" fmla="*/ 368405 h 374561"/>
              <a:gd name="connsiteX112" fmla="*/ 598915 w 604887"/>
              <a:gd name="connsiteY112" fmla="*/ 374561 h 374561"/>
              <a:gd name="connsiteX113" fmla="*/ 507026 w 604887"/>
              <a:gd name="connsiteY113" fmla="*/ 374561 h 374561"/>
              <a:gd name="connsiteX114" fmla="*/ 500862 w 604887"/>
              <a:gd name="connsiteY114" fmla="*/ 368405 h 374561"/>
              <a:gd name="connsiteX115" fmla="*/ 500862 w 604887"/>
              <a:gd name="connsiteY115" fmla="*/ 180066 h 374561"/>
              <a:gd name="connsiteX116" fmla="*/ 387783 w 604887"/>
              <a:gd name="connsiteY116" fmla="*/ 180066 h 374561"/>
              <a:gd name="connsiteX117" fmla="*/ 387783 w 604887"/>
              <a:gd name="connsiteY117" fmla="*/ 368405 h 374561"/>
              <a:gd name="connsiteX118" fmla="*/ 381618 w 604887"/>
              <a:gd name="connsiteY118" fmla="*/ 374561 h 374561"/>
              <a:gd name="connsiteX119" fmla="*/ 359079 w 604887"/>
              <a:gd name="connsiteY119" fmla="*/ 374561 h 374561"/>
              <a:gd name="connsiteX120" fmla="*/ 352915 w 604887"/>
              <a:gd name="connsiteY120" fmla="*/ 368405 h 374561"/>
              <a:gd name="connsiteX121" fmla="*/ 352915 w 604887"/>
              <a:gd name="connsiteY121" fmla="*/ 90418 h 374561"/>
              <a:gd name="connsiteX122" fmla="*/ 239836 w 604887"/>
              <a:gd name="connsiteY122" fmla="*/ 90418 h 374561"/>
              <a:gd name="connsiteX123" fmla="*/ 239836 w 604887"/>
              <a:gd name="connsiteY123" fmla="*/ 368405 h 374561"/>
              <a:gd name="connsiteX124" fmla="*/ 233671 w 604887"/>
              <a:gd name="connsiteY124" fmla="*/ 374561 h 374561"/>
              <a:gd name="connsiteX125" fmla="*/ 211133 w 604887"/>
              <a:gd name="connsiteY125" fmla="*/ 374561 h 374561"/>
              <a:gd name="connsiteX126" fmla="*/ 204968 w 604887"/>
              <a:gd name="connsiteY126" fmla="*/ 368405 h 374561"/>
              <a:gd name="connsiteX127" fmla="*/ 204968 w 604887"/>
              <a:gd name="connsiteY127" fmla="*/ 276448 h 374561"/>
              <a:gd name="connsiteX128" fmla="*/ 91889 w 604887"/>
              <a:gd name="connsiteY128" fmla="*/ 276448 h 374561"/>
              <a:gd name="connsiteX129" fmla="*/ 91889 w 604887"/>
              <a:gd name="connsiteY129" fmla="*/ 368405 h 374561"/>
              <a:gd name="connsiteX130" fmla="*/ 85724 w 604887"/>
              <a:gd name="connsiteY130" fmla="*/ 374561 h 374561"/>
              <a:gd name="connsiteX131" fmla="*/ 6165 w 604887"/>
              <a:gd name="connsiteY131" fmla="*/ 374561 h 374561"/>
              <a:gd name="connsiteX132" fmla="*/ 0 w 604887"/>
              <a:gd name="connsiteY132" fmla="*/ 368405 h 374561"/>
              <a:gd name="connsiteX133" fmla="*/ 6165 w 604887"/>
              <a:gd name="connsiteY133" fmla="*/ 362249 h 374561"/>
              <a:gd name="connsiteX134" fmla="*/ 79560 w 604887"/>
              <a:gd name="connsiteY134" fmla="*/ 362249 h 374561"/>
              <a:gd name="connsiteX135" fmla="*/ 79560 w 604887"/>
              <a:gd name="connsiteY135" fmla="*/ 270292 h 374561"/>
              <a:gd name="connsiteX136" fmla="*/ 85724 w 604887"/>
              <a:gd name="connsiteY136" fmla="*/ 264135 h 374561"/>
              <a:gd name="connsiteX137" fmla="*/ 210940 w 604887"/>
              <a:gd name="connsiteY137" fmla="*/ 264135 h 374561"/>
              <a:gd name="connsiteX138" fmla="*/ 217104 w 604887"/>
              <a:gd name="connsiteY138" fmla="*/ 270292 h 374561"/>
              <a:gd name="connsiteX139" fmla="*/ 217104 w 604887"/>
              <a:gd name="connsiteY139" fmla="*/ 362249 h 374561"/>
              <a:gd name="connsiteX140" fmla="*/ 227700 w 604887"/>
              <a:gd name="connsiteY140" fmla="*/ 362249 h 374561"/>
              <a:gd name="connsiteX141" fmla="*/ 227700 w 604887"/>
              <a:gd name="connsiteY141" fmla="*/ 84262 h 374561"/>
              <a:gd name="connsiteX142" fmla="*/ 233671 w 604887"/>
              <a:gd name="connsiteY142" fmla="*/ 78105 h 374561"/>
              <a:gd name="connsiteX143" fmla="*/ 286262 w 604887"/>
              <a:gd name="connsiteY143" fmla="*/ 78105 h 374561"/>
              <a:gd name="connsiteX144" fmla="*/ 286262 w 604887"/>
              <a:gd name="connsiteY144" fmla="*/ 54443 h 374561"/>
              <a:gd name="connsiteX145" fmla="*/ 263723 w 604887"/>
              <a:gd name="connsiteY145" fmla="*/ 63677 h 374561"/>
              <a:gd name="connsiteX146" fmla="*/ 231938 w 604887"/>
              <a:gd name="connsiteY146" fmla="*/ 31742 h 374561"/>
              <a:gd name="connsiteX147" fmla="*/ 263723 w 604887"/>
              <a:gd name="connsiteY147" fmla="*/ 0 h 374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604887" h="374561">
                <a:moveTo>
                  <a:pt x="473107" y="296233"/>
                </a:moveTo>
                <a:cubicBezTo>
                  <a:pt x="476387" y="296233"/>
                  <a:pt x="479281" y="299120"/>
                  <a:pt x="479281" y="302392"/>
                </a:cubicBezTo>
                <a:lnTo>
                  <a:pt x="479281" y="348201"/>
                </a:lnTo>
                <a:cubicBezTo>
                  <a:pt x="479281" y="351473"/>
                  <a:pt x="476387" y="354167"/>
                  <a:pt x="473107" y="354167"/>
                </a:cubicBezTo>
                <a:cubicBezTo>
                  <a:pt x="469633" y="354167"/>
                  <a:pt x="466932" y="351473"/>
                  <a:pt x="466932" y="348201"/>
                </a:cubicBezTo>
                <a:lnTo>
                  <a:pt x="466932" y="302392"/>
                </a:lnTo>
                <a:cubicBezTo>
                  <a:pt x="466932" y="299120"/>
                  <a:pt x="469633" y="296233"/>
                  <a:pt x="473107" y="296233"/>
                </a:cubicBezTo>
                <a:close/>
                <a:moveTo>
                  <a:pt x="415534" y="296233"/>
                </a:moveTo>
                <a:cubicBezTo>
                  <a:pt x="418809" y="296233"/>
                  <a:pt x="421699" y="299120"/>
                  <a:pt x="421699" y="302392"/>
                </a:cubicBezTo>
                <a:lnTo>
                  <a:pt x="421699" y="348201"/>
                </a:lnTo>
                <a:cubicBezTo>
                  <a:pt x="421699" y="351473"/>
                  <a:pt x="419002" y="354167"/>
                  <a:pt x="415534" y="354167"/>
                </a:cubicBezTo>
                <a:cubicBezTo>
                  <a:pt x="412259" y="354167"/>
                  <a:pt x="409562" y="351473"/>
                  <a:pt x="409562" y="348201"/>
                </a:cubicBezTo>
                <a:lnTo>
                  <a:pt x="409562" y="302392"/>
                </a:lnTo>
                <a:cubicBezTo>
                  <a:pt x="409562" y="299120"/>
                  <a:pt x="412259" y="296233"/>
                  <a:pt x="415534" y="296233"/>
                </a:cubicBezTo>
                <a:close/>
                <a:moveTo>
                  <a:pt x="325191" y="296233"/>
                </a:moveTo>
                <a:cubicBezTo>
                  <a:pt x="328466" y="296233"/>
                  <a:pt x="331163" y="299120"/>
                  <a:pt x="331163" y="302392"/>
                </a:cubicBezTo>
                <a:lnTo>
                  <a:pt x="331163" y="348201"/>
                </a:lnTo>
                <a:cubicBezTo>
                  <a:pt x="331163" y="351473"/>
                  <a:pt x="328466" y="354167"/>
                  <a:pt x="325191" y="354167"/>
                </a:cubicBezTo>
                <a:cubicBezTo>
                  <a:pt x="321723" y="354167"/>
                  <a:pt x="319026" y="351473"/>
                  <a:pt x="319026" y="348201"/>
                </a:cubicBezTo>
                <a:lnTo>
                  <a:pt x="319026" y="302392"/>
                </a:lnTo>
                <a:cubicBezTo>
                  <a:pt x="319026" y="299120"/>
                  <a:pt x="321723" y="296233"/>
                  <a:pt x="325191" y="296233"/>
                </a:cubicBezTo>
                <a:close/>
                <a:moveTo>
                  <a:pt x="267539" y="296233"/>
                </a:moveTo>
                <a:cubicBezTo>
                  <a:pt x="270814" y="296233"/>
                  <a:pt x="273511" y="299120"/>
                  <a:pt x="273511" y="302392"/>
                </a:cubicBezTo>
                <a:lnTo>
                  <a:pt x="273511" y="348201"/>
                </a:lnTo>
                <a:cubicBezTo>
                  <a:pt x="273511" y="351473"/>
                  <a:pt x="270814" y="354167"/>
                  <a:pt x="267539" y="354167"/>
                </a:cubicBezTo>
                <a:cubicBezTo>
                  <a:pt x="264071" y="354167"/>
                  <a:pt x="261374" y="351473"/>
                  <a:pt x="261374" y="348201"/>
                </a:cubicBezTo>
                <a:lnTo>
                  <a:pt x="261374" y="302392"/>
                </a:lnTo>
                <a:cubicBezTo>
                  <a:pt x="261374" y="299120"/>
                  <a:pt x="264071" y="296233"/>
                  <a:pt x="267539" y="296233"/>
                </a:cubicBezTo>
                <a:close/>
                <a:moveTo>
                  <a:pt x="177216" y="296233"/>
                </a:moveTo>
                <a:cubicBezTo>
                  <a:pt x="180491" y="296233"/>
                  <a:pt x="183188" y="299120"/>
                  <a:pt x="183188" y="302392"/>
                </a:cubicBezTo>
                <a:lnTo>
                  <a:pt x="183188" y="348201"/>
                </a:lnTo>
                <a:cubicBezTo>
                  <a:pt x="183188" y="351473"/>
                  <a:pt x="180491" y="354167"/>
                  <a:pt x="177216" y="354167"/>
                </a:cubicBezTo>
                <a:cubicBezTo>
                  <a:pt x="173748" y="354167"/>
                  <a:pt x="171051" y="351473"/>
                  <a:pt x="171051" y="348201"/>
                </a:cubicBezTo>
                <a:lnTo>
                  <a:pt x="171051" y="302392"/>
                </a:lnTo>
                <a:cubicBezTo>
                  <a:pt x="171051" y="299120"/>
                  <a:pt x="173748" y="296233"/>
                  <a:pt x="177216" y="296233"/>
                </a:cubicBezTo>
                <a:close/>
                <a:moveTo>
                  <a:pt x="119634" y="296233"/>
                </a:moveTo>
                <a:cubicBezTo>
                  <a:pt x="122909" y="296233"/>
                  <a:pt x="125606" y="299120"/>
                  <a:pt x="125606" y="302392"/>
                </a:cubicBezTo>
                <a:lnTo>
                  <a:pt x="125606" y="348201"/>
                </a:lnTo>
                <a:cubicBezTo>
                  <a:pt x="125606" y="351473"/>
                  <a:pt x="122909" y="354167"/>
                  <a:pt x="119634" y="354167"/>
                </a:cubicBezTo>
                <a:cubicBezTo>
                  <a:pt x="116166" y="354167"/>
                  <a:pt x="113469" y="351473"/>
                  <a:pt x="113469" y="348201"/>
                </a:cubicBezTo>
                <a:lnTo>
                  <a:pt x="113469" y="302392"/>
                </a:lnTo>
                <a:cubicBezTo>
                  <a:pt x="113469" y="299120"/>
                  <a:pt x="116166" y="296233"/>
                  <a:pt x="119634" y="296233"/>
                </a:cubicBezTo>
                <a:close/>
                <a:moveTo>
                  <a:pt x="473107" y="201605"/>
                </a:moveTo>
                <a:cubicBezTo>
                  <a:pt x="476387" y="201605"/>
                  <a:pt x="479281" y="204299"/>
                  <a:pt x="479281" y="207764"/>
                </a:cubicBezTo>
                <a:lnTo>
                  <a:pt x="479281" y="253380"/>
                </a:lnTo>
                <a:cubicBezTo>
                  <a:pt x="479281" y="256844"/>
                  <a:pt x="476387" y="259539"/>
                  <a:pt x="473107" y="259539"/>
                </a:cubicBezTo>
                <a:cubicBezTo>
                  <a:pt x="469633" y="259539"/>
                  <a:pt x="466932" y="256844"/>
                  <a:pt x="466932" y="253380"/>
                </a:cubicBezTo>
                <a:lnTo>
                  <a:pt x="466932" y="207764"/>
                </a:lnTo>
                <a:cubicBezTo>
                  <a:pt x="466932" y="204299"/>
                  <a:pt x="469633" y="201605"/>
                  <a:pt x="473107" y="201605"/>
                </a:cubicBezTo>
                <a:close/>
                <a:moveTo>
                  <a:pt x="415534" y="201605"/>
                </a:moveTo>
                <a:cubicBezTo>
                  <a:pt x="418809" y="201605"/>
                  <a:pt x="421699" y="204299"/>
                  <a:pt x="421699" y="207764"/>
                </a:cubicBezTo>
                <a:lnTo>
                  <a:pt x="421699" y="253380"/>
                </a:lnTo>
                <a:cubicBezTo>
                  <a:pt x="421699" y="256844"/>
                  <a:pt x="419002" y="259539"/>
                  <a:pt x="415534" y="259539"/>
                </a:cubicBezTo>
                <a:cubicBezTo>
                  <a:pt x="412259" y="259539"/>
                  <a:pt x="409562" y="256844"/>
                  <a:pt x="409562" y="253380"/>
                </a:cubicBezTo>
                <a:lnTo>
                  <a:pt x="409562" y="207764"/>
                </a:lnTo>
                <a:cubicBezTo>
                  <a:pt x="409562" y="204299"/>
                  <a:pt x="412259" y="201605"/>
                  <a:pt x="415534" y="201605"/>
                </a:cubicBezTo>
                <a:close/>
                <a:moveTo>
                  <a:pt x="325191" y="201605"/>
                </a:moveTo>
                <a:cubicBezTo>
                  <a:pt x="328466" y="201605"/>
                  <a:pt x="331163" y="204299"/>
                  <a:pt x="331163" y="207764"/>
                </a:cubicBezTo>
                <a:lnTo>
                  <a:pt x="331163" y="253380"/>
                </a:lnTo>
                <a:cubicBezTo>
                  <a:pt x="331163" y="256844"/>
                  <a:pt x="328466" y="259539"/>
                  <a:pt x="325191" y="259539"/>
                </a:cubicBezTo>
                <a:cubicBezTo>
                  <a:pt x="321723" y="259539"/>
                  <a:pt x="319026" y="256844"/>
                  <a:pt x="319026" y="253380"/>
                </a:cubicBezTo>
                <a:lnTo>
                  <a:pt x="319026" y="207764"/>
                </a:lnTo>
                <a:cubicBezTo>
                  <a:pt x="319026" y="204299"/>
                  <a:pt x="321723" y="201605"/>
                  <a:pt x="325191" y="201605"/>
                </a:cubicBezTo>
                <a:close/>
                <a:moveTo>
                  <a:pt x="267539" y="201605"/>
                </a:moveTo>
                <a:cubicBezTo>
                  <a:pt x="270814" y="201605"/>
                  <a:pt x="273511" y="204299"/>
                  <a:pt x="273511" y="207764"/>
                </a:cubicBezTo>
                <a:lnTo>
                  <a:pt x="273511" y="253380"/>
                </a:lnTo>
                <a:cubicBezTo>
                  <a:pt x="273511" y="256844"/>
                  <a:pt x="270814" y="259539"/>
                  <a:pt x="267539" y="259539"/>
                </a:cubicBezTo>
                <a:cubicBezTo>
                  <a:pt x="264071" y="259539"/>
                  <a:pt x="261374" y="256844"/>
                  <a:pt x="261374" y="253380"/>
                </a:cubicBezTo>
                <a:lnTo>
                  <a:pt x="261374" y="207764"/>
                </a:lnTo>
                <a:cubicBezTo>
                  <a:pt x="261374" y="204299"/>
                  <a:pt x="264071" y="201605"/>
                  <a:pt x="267539" y="201605"/>
                </a:cubicBezTo>
                <a:close/>
                <a:moveTo>
                  <a:pt x="325191" y="106977"/>
                </a:moveTo>
                <a:cubicBezTo>
                  <a:pt x="328466" y="106977"/>
                  <a:pt x="331163" y="109668"/>
                  <a:pt x="331163" y="112936"/>
                </a:cubicBezTo>
                <a:lnTo>
                  <a:pt x="331163" y="158689"/>
                </a:lnTo>
                <a:cubicBezTo>
                  <a:pt x="331163" y="162149"/>
                  <a:pt x="328466" y="164841"/>
                  <a:pt x="325191" y="164841"/>
                </a:cubicBezTo>
                <a:cubicBezTo>
                  <a:pt x="321723" y="164841"/>
                  <a:pt x="319026" y="162149"/>
                  <a:pt x="319026" y="158689"/>
                </a:cubicBezTo>
                <a:lnTo>
                  <a:pt x="319026" y="112936"/>
                </a:lnTo>
                <a:cubicBezTo>
                  <a:pt x="319026" y="109668"/>
                  <a:pt x="321723" y="106977"/>
                  <a:pt x="325191" y="106977"/>
                </a:cubicBezTo>
                <a:close/>
                <a:moveTo>
                  <a:pt x="267539" y="106977"/>
                </a:moveTo>
                <a:cubicBezTo>
                  <a:pt x="270814" y="106977"/>
                  <a:pt x="273511" y="109668"/>
                  <a:pt x="273511" y="112936"/>
                </a:cubicBezTo>
                <a:lnTo>
                  <a:pt x="273511" y="158689"/>
                </a:lnTo>
                <a:cubicBezTo>
                  <a:pt x="273511" y="162149"/>
                  <a:pt x="270814" y="164841"/>
                  <a:pt x="267539" y="164841"/>
                </a:cubicBezTo>
                <a:cubicBezTo>
                  <a:pt x="264071" y="164841"/>
                  <a:pt x="261374" y="162149"/>
                  <a:pt x="261374" y="158689"/>
                </a:cubicBezTo>
                <a:lnTo>
                  <a:pt x="261374" y="112936"/>
                </a:lnTo>
                <a:cubicBezTo>
                  <a:pt x="261374" y="109668"/>
                  <a:pt x="264071" y="106977"/>
                  <a:pt x="267539" y="106977"/>
                </a:cubicBezTo>
                <a:close/>
                <a:moveTo>
                  <a:pt x="320937" y="12120"/>
                </a:moveTo>
                <a:cubicBezTo>
                  <a:pt x="309956" y="12120"/>
                  <a:pt x="301095" y="20969"/>
                  <a:pt x="301095" y="31935"/>
                </a:cubicBezTo>
                <a:cubicBezTo>
                  <a:pt x="301095" y="42708"/>
                  <a:pt x="309956" y="51557"/>
                  <a:pt x="320937" y="51557"/>
                </a:cubicBezTo>
                <a:cubicBezTo>
                  <a:pt x="331725" y="51557"/>
                  <a:pt x="340586" y="42708"/>
                  <a:pt x="340586" y="31935"/>
                </a:cubicBezTo>
                <a:cubicBezTo>
                  <a:pt x="340586" y="20969"/>
                  <a:pt x="331725" y="12120"/>
                  <a:pt x="320937" y="12120"/>
                </a:cubicBezTo>
                <a:close/>
                <a:moveTo>
                  <a:pt x="263723" y="12120"/>
                </a:moveTo>
                <a:cubicBezTo>
                  <a:pt x="252935" y="12120"/>
                  <a:pt x="244074" y="20969"/>
                  <a:pt x="244074" y="31742"/>
                </a:cubicBezTo>
                <a:cubicBezTo>
                  <a:pt x="244074" y="42708"/>
                  <a:pt x="252935" y="51557"/>
                  <a:pt x="263723" y="51557"/>
                </a:cubicBezTo>
                <a:cubicBezTo>
                  <a:pt x="274703" y="51557"/>
                  <a:pt x="283372" y="42708"/>
                  <a:pt x="283565" y="31742"/>
                </a:cubicBezTo>
                <a:cubicBezTo>
                  <a:pt x="283565" y="20969"/>
                  <a:pt x="274703" y="12120"/>
                  <a:pt x="263723" y="12120"/>
                </a:cubicBezTo>
                <a:close/>
                <a:moveTo>
                  <a:pt x="263723" y="0"/>
                </a:moveTo>
                <a:cubicBezTo>
                  <a:pt x="276437" y="0"/>
                  <a:pt x="287225" y="7310"/>
                  <a:pt x="292426" y="17891"/>
                </a:cubicBezTo>
                <a:cubicBezTo>
                  <a:pt x="297435" y="7310"/>
                  <a:pt x="308415" y="0"/>
                  <a:pt x="320937" y="0"/>
                </a:cubicBezTo>
                <a:cubicBezTo>
                  <a:pt x="338467" y="0"/>
                  <a:pt x="352915" y="14236"/>
                  <a:pt x="352915" y="31742"/>
                </a:cubicBezTo>
                <a:cubicBezTo>
                  <a:pt x="352915" y="49441"/>
                  <a:pt x="338467" y="63677"/>
                  <a:pt x="320937" y="63677"/>
                </a:cubicBezTo>
                <a:cubicBezTo>
                  <a:pt x="312075" y="63677"/>
                  <a:pt x="304177" y="60022"/>
                  <a:pt x="298398" y="54443"/>
                </a:cubicBezTo>
                <a:lnTo>
                  <a:pt x="298398" y="78105"/>
                </a:lnTo>
                <a:lnTo>
                  <a:pt x="358887" y="78105"/>
                </a:lnTo>
                <a:cubicBezTo>
                  <a:pt x="362354" y="78105"/>
                  <a:pt x="365051" y="80799"/>
                  <a:pt x="365051" y="84262"/>
                </a:cubicBezTo>
                <a:lnTo>
                  <a:pt x="365051" y="362249"/>
                </a:lnTo>
                <a:lnTo>
                  <a:pt x="375454" y="362249"/>
                </a:lnTo>
                <a:lnTo>
                  <a:pt x="375454" y="173910"/>
                </a:lnTo>
                <a:cubicBezTo>
                  <a:pt x="375454" y="170447"/>
                  <a:pt x="378343" y="167754"/>
                  <a:pt x="381618" y="167754"/>
                </a:cubicBezTo>
                <a:lnTo>
                  <a:pt x="507026" y="167754"/>
                </a:lnTo>
                <a:cubicBezTo>
                  <a:pt x="510301" y="167754"/>
                  <a:pt x="512998" y="170447"/>
                  <a:pt x="512998" y="173910"/>
                </a:cubicBezTo>
                <a:lnTo>
                  <a:pt x="512998" y="362249"/>
                </a:lnTo>
                <a:lnTo>
                  <a:pt x="598723" y="362249"/>
                </a:lnTo>
                <a:cubicBezTo>
                  <a:pt x="602190" y="362249"/>
                  <a:pt x="604887" y="364942"/>
                  <a:pt x="604887" y="368405"/>
                </a:cubicBezTo>
                <a:cubicBezTo>
                  <a:pt x="604887" y="371868"/>
                  <a:pt x="602190" y="374561"/>
                  <a:pt x="598915" y="374561"/>
                </a:cubicBezTo>
                <a:lnTo>
                  <a:pt x="507026" y="374561"/>
                </a:lnTo>
                <a:cubicBezTo>
                  <a:pt x="503751" y="374561"/>
                  <a:pt x="500862" y="371868"/>
                  <a:pt x="500862" y="368405"/>
                </a:cubicBezTo>
                <a:lnTo>
                  <a:pt x="500862" y="180066"/>
                </a:lnTo>
                <a:lnTo>
                  <a:pt x="387783" y="180066"/>
                </a:lnTo>
                <a:lnTo>
                  <a:pt x="387783" y="368405"/>
                </a:lnTo>
                <a:cubicBezTo>
                  <a:pt x="387783" y="371868"/>
                  <a:pt x="385086" y="374561"/>
                  <a:pt x="381618" y="374561"/>
                </a:cubicBezTo>
                <a:lnTo>
                  <a:pt x="359079" y="374561"/>
                </a:lnTo>
                <a:cubicBezTo>
                  <a:pt x="355612" y="374561"/>
                  <a:pt x="352915" y="371868"/>
                  <a:pt x="352915" y="368405"/>
                </a:cubicBezTo>
                <a:lnTo>
                  <a:pt x="352915" y="90418"/>
                </a:lnTo>
                <a:lnTo>
                  <a:pt x="239836" y="90418"/>
                </a:lnTo>
                <a:lnTo>
                  <a:pt x="239836" y="368405"/>
                </a:lnTo>
                <a:cubicBezTo>
                  <a:pt x="239836" y="371868"/>
                  <a:pt x="237139" y="374561"/>
                  <a:pt x="233671" y="374561"/>
                </a:cubicBezTo>
                <a:lnTo>
                  <a:pt x="211133" y="374561"/>
                </a:lnTo>
                <a:cubicBezTo>
                  <a:pt x="207665" y="374561"/>
                  <a:pt x="204968" y="371868"/>
                  <a:pt x="204968" y="368405"/>
                </a:cubicBezTo>
                <a:lnTo>
                  <a:pt x="204968" y="276448"/>
                </a:lnTo>
                <a:lnTo>
                  <a:pt x="91889" y="276448"/>
                </a:lnTo>
                <a:lnTo>
                  <a:pt x="91889" y="368405"/>
                </a:lnTo>
                <a:cubicBezTo>
                  <a:pt x="91889" y="371868"/>
                  <a:pt x="89192" y="374561"/>
                  <a:pt x="85724" y="374561"/>
                </a:cubicBezTo>
                <a:lnTo>
                  <a:pt x="6165" y="374561"/>
                </a:lnTo>
                <a:cubicBezTo>
                  <a:pt x="2697" y="374561"/>
                  <a:pt x="0" y="371868"/>
                  <a:pt x="0" y="368405"/>
                </a:cubicBezTo>
                <a:cubicBezTo>
                  <a:pt x="0" y="364942"/>
                  <a:pt x="2697" y="362249"/>
                  <a:pt x="6165" y="362249"/>
                </a:cubicBezTo>
                <a:lnTo>
                  <a:pt x="79560" y="362249"/>
                </a:lnTo>
                <a:lnTo>
                  <a:pt x="79560" y="270292"/>
                </a:lnTo>
                <a:cubicBezTo>
                  <a:pt x="79560" y="267021"/>
                  <a:pt x="82257" y="264135"/>
                  <a:pt x="85724" y="264135"/>
                </a:cubicBezTo>
                <a:lnTo>
                  <a:pt x="210940" y="264135"/>
                </a:lnTo>
                <a:cubicBezTo>
                  <a:pt x="214408" y="264135"/>
                  <a:pt x="217104" y="267021"/>
                  <a:pt x="217104" y="270292"/>
                </a:cubicBezTo>
                <a:lnTo>
                  <a:pt x="217104" y="362249"/>
                </a:lnTo>
                <a:lnTo>
                  <a:pt x="227700" y="362249"/>
                </a:lnTo>
                <a:lnTo>
                  <a:pt x="227700" y="84262"/>
                </a:lnTo>
                <a:cubicBezTo>
                  <a:pt x="227700" y="80799"/>
                  <a:pt x="230397" y="78105"/>
                  <a:pt x="233671" y="78105"/>
                </a:cubicBezTo>
                <a:lnTo>
                  <a:pt x="286262" y="78105"/>
                </a:lnTo>
                <a:lnTo>
                  <a:pt x="286262" y="54443"/>
                </a:lnTo>
                <a:cubicBezTo>
                  <a:pt x="280483" y="60022"/>
                  <a:pt x="272584" y="63677"/>
                  <a:pt x="263723" y="63677"/>
                </a:cubicBezTo>
                <a:cubicBezTo>
                  <a:pt x="246193" y="63677"/>
                  <a:pt x="231938" y="49441"/>
                  <a:pt x="231938" y="31742"/>
                </a:cubicBezTo>
                <a:cubicBezTo>
                  <a:pt x="231938" y="14236"/>
                  <a:pt x="246193" y="0"/>
                  <a:pt x="263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2" name="组合 191">
            <a:extLst>
              <a:ext uri="{FF2B5EF4-FFF2-40B4-BE49-F238E27FC236}">
                <a16:creationId xmlns:a16="http://schemas.microsoft.com/office/drawing/2014/main" id="{32012974-C4EA-42BB-8F72-8F37572980BF}"/>
              </a:ext>
            </a:extLst>
          </p:cNvPr>
          <p:cNvGrpSpPr/>
          <p:nvPr/>
        </p:nvGrpSpPr>
        <p:grpSpPr>
          <a:xfrm>
            <a:off x="8765335" y="1876320"/>
            <a:ext cx="579707" cy="1722129"/>
            <a:chOff x="905258" y="1916817"/>
            <a:chExt cx="579707" cy="1722129"/>
          </a:xfrm>
        </p:grpSpPr>
        <p:cxnSp>
          <p:nvCxnSpPr>
            <p:cNvPr id="193" name="直接连接符 192">
              <a:extLst>
                <a:ext uri="{FF2B5EF4-FFF2-40B4-BE49-F238E27FC236}">
                  <a16:creationId xmlns:a16="http://schemas.microsoft.com/office/drawing/2014/main" id="{C587F0C2-489F-4DB3-B9BC-179B901C7397}"/>
                </a:ext>
              </a:extLst>
            </p:cNvPr>
            <p:cNvCxnSpPr>
              <a:cxnSpLocks/>
            </p:cNvCxnSpPr>
            <p:nvPr/>
          </p:nvCxnSpPr>
          <p:spPr>
            <a:xfrm>
              <a:off x="1169082" y="2489310"/>
              <a:ext cx="0" cy="1149636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4" name="组合 193">
              <a:extLst>
                <a:ext uri="{FF2B5EF4-FFF2-40B4-BE49-F238E27FC236}">
                  <a16:creationId xmlns:a16="http://schemas.microsoft.com/office/drawing/2014/main" id="{8B7FC820-FC74-4426-A88F-C432AE8C3DAA}"/>
                </a:ext>
              </a:extLst>
            </p:cNvPr>
            <p:cNvGrpSpPr/>
            <p:nvPr/>
          </p:nvGrpSpPr>
          <p:grpSpPr>
            <a:xfrm>
              <a:off x="905258" y="1916817"/>
              <a:ext cx="579707" cy="579707"/>
              <a:chOff x="2176693" y="2351087"/>
              <a:chExt cx="431800" cy="431800"/>
            </a:xfrm>
          </p:grpSpPr>
          <p:sp>
            <p:nvSpPr>
              <p:cNvPr id="195" name="椭圆 194">
                <a:extLst>
                  <a:ext uri="{FF2B5EF4-FFF2-40B4-BE49-F238E27FC236}">
                    <a16:creationId xmlns:a16="http://schemas.microsoft.com/office/drawing/2014/main" id="{2308F8C1-A809-4A1D-A22D-512115612AA0}"/>
                  </a:ext>
                </a:extLst>
              </p:cNvPr>
              <p:cNvSpPr/>
              <p:nvPr/>
            </p:nvSpPr>
            <p:spPr>
              <a:xfrm>
                <a:off x="2176693" y="2351087"/>
                <a:ext cx="431800" cy="4318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43000">
                    <a:schemeClr val="tx1">
                      <a:alpha val="39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6" name="椭圆 195">
                <a:extLst>
                  <a:ext uri="{FF2B5EF4-FFF2-40B4-BE49-F238E27FC236}">
                    <a16:creationId xmlns:a16="http://schemas.microsoft.com/office/drawing/2014/main" id="{6F857AA1-7087-4DAA-ACFE-363E403ED31F}"/>
                  </a:ext>
                </a:extLst>
              </p:cNvPr>
              <p:cNvSpPr/>
              <p:nvPr/>
            </p:nvSpPr>
            <p:spPr>
              <a:xfrm>
                <a:off x="2176693" y="2351087"/>
                <a:ext cx="431800" cy="4318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57000">
                    <a:schemeClr val="tx1">
                      <a:alpha val="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7" name="椭圆 196">
                <a:extLst>
                  <a:ext uri="{FF2B5EF4-FFF2-40B4-BE49-F238E27FC236}">
                    <a16:creationId xmlns:a16="http://schemas.microsoft.com/office/drawing/2014/main" id="{7784703B-D0DA-461B-884E-C70ADF8864CC}"/>
                  </a:ext>
                </a:extLst>
              </p:cNvPr>
              <p:cNvSpPr/>
              <p:nvPr/>
            </p:nvSpPr>
            <p:spPr>
              <a:xfrm>
                <a:off x="2176693" y="2351087"/>
                <a:ext cx="431800" cy="4318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57000">
                    <a:schemeClr val="tx1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98" name="文本框 197">
            <a:extLst>
              <a:ext uri="{FF2B5EF4-FFF2-40B4-BE49-F238E27FC236}">
                <a16:creationId xmlns:a16="http://schemas.microsoft.com/office/drawing/2014/main" id="{11521CF1-3D3A-4E2A-8D61-0E2E4E35F5B9}"/>
              </a:ext>
            </a:extLst>
          </p:cNvPr>
          <p:cNvSpPr txBox="1"/>
          <p:nvPr/>
        </p:nvSpPr>
        <p:spPr>
          <a:xfrm>
            <a:off x="9433657" y="1876320"/>
            <a:ext cx="17760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>
                <a:gradFill flip="none" rotWithShape="1">
                  <a:gsLst>
                    <a:gs pos="0">
                      <a:srgbClr val="2190FD"/>
                    </a:gs>
                    <a:gs pos="73000">
                      <a:schemeClr val="accent3"/>
                    </a:gs>
                  </a:gsLst>
                  <a:lin ang="27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algn="l"/>
            <a:r>
              <a:rPr lang="en-US" altLang="zh-CN" sz="2000" dirty="0">
                <a:solidFill>
                  <a:schemeClr val="bg1"/>
                </a:solidFill>
              </a:rPr>
              <a:t>20XX</a:t>
            </a:r>
            <a:r>
              <a:rPr lang="zh-CN" altLang="en-US" sz="2000" dirty="0">
                <a:solidFill>
                  <a:schemeClr val="bg1"/>
                </a:solidFill>
              </a:rPr>
              <a:t>年</a:t>
            </a:r>
          </a:p>
        </p:txBody>
      </p:sp>
      <p:sp>
        <p:nvSpPr>
          <p:cNvPr id="199" name="文本框 198">
            <a:extLst>
              <a:ext uri="{FF2B5EF4-FFF2-40B4-BE49-F238E27FC236}">
                <a16:creationId xmlns:a16="http://schemas.microsoft.com/office/drawing/2014/main" id="{C1CD603C-958B-40E1-9BC7-3C185B7D3B02}"/>
              </a:ext>
            </a:extLst>
          </p:cNvPr>
          <p:cNvSpPr txBox="1"/>
          <p:nvPr/>
        </p:nvSpPr>
        <p:spPr>
          <a:xfrm>
            <a:off x="9433657" y="2234773"/>
            <a:ext cx="2101840" cy="679673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在这里输入你的正文阐述与关键词标题相关的具体内容，若字数太多酌情先删减文案，再缩小字号</a:t>
            </a:r>
            <a:endParaRPr kumimoji="0" lang="en-US" altLang="zh-CN" sz="1000" b="0" i="0" u="none" strike="noStrike" kern="1200" cap="none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00" name="buildings-in-the-city-cartoon-outline_26174">
            <a:extLst>
              <a:ext uri="{FF2B5EF4-FFF2-40B4-BE49-F238E27FC236}">
                <a16:creationId xmlns:a16="http://schemas.microsoft.com/office/drawing/2014/main" id="{E924D062-0A03-4BC0-8575-E3DFD97DDD43}"/>
              </a:ext>
            </a:extLst>
          </p:cNvPr>
          <p:cNvSpPr/>
          <p:nvPr/>
        </p:nvSpPr>
        <p:spPr>
          <a:xfrm>
            <a:off x="8816906" y="2018623"/>
            <a:ext cx="476564" cy="295100"/>
          </a:xfrm>
          <a:custGeom>
            <a:avLst/>
            <a:gdLst>
              <a:gd name="connsiteX0" fmla="*/ 473107 w 604887"/>
              <a:gd name="connsiteY0" fmla="*/ 296233 h 374561"/>
              <a:gd name="connsiteX1" fmla="*/ 479281 w 604887"/>
              <a:gd name="connsiteY1" fmla="*/ 302392 h 374561"/>
              <a:gd name="connsiteX2" fmla="*/ 479281 w 604887"/>
              <a:gd name="connsiteY2" fmla="*/ 348201 h 374561"/>
              <a:gd name="connsiteX3" fmla="*/ 473107 w 604887"/>
              <a:gd name="connsiteY3" fmla="*/ 354167 h 374561"/>
              <a:gd name="connsiteX4" fmla="*/ 466932 w 604887"/>
              <a:gd name="connsiteY4" fmla="*/ 348201 h 374561"/>
              <a:gd name="connsiteX5" fmla="*/ 466932 w 604887"/>
              <a:gd name="connsiteY5" fmla="*/ 302392 h 374561"/>
              <a:gd name="connsiteX6" fmla="*/ 473107 w 604887"/>
              <a:gd name="connsiteY6" fmla="*/ 296233 h 374561"/>
              <a:gd name="connsiteX7" fmla="*/ 415534 w 604887"/>
              <a:gd name="connsiteY7" fmla="*/ 296233 h 374561"/>
              <a:gd name="connsiteX8" fmla="*/ 421699 w 604887"/>
              <a:gd name="connsiteY8" fmla="*/ 302392 h 374561"/>
              <a:gd name="connsiteX9" fmla="*/ 421699 w 604887"/>
              <a:gd name="connsiteY9" fmla="*/ 348201 h 374561"/>
              <a:gd name="connsiteX10" fmla="*/ 415534 w 604887"/>
              <a:gd name="connsiteY10" fmla="*/ 354167 h 374561"/>
              <a:gd name="connsiteX11" fmla="*/ 409562 w 604887"/>
              <a:gd name="connsiteY11" fmla="*/ 348201 h 374561"/>
              <a:gd name="connsiteX12" fmla="*/ 409562 w 604887"/>
              <a:gd name="connsiteY12" fmla="*/ 302392 h 374561"/>
              <a:gd name="connsiteX13" fmla="*/ 415534 w 604887"/>
              <a:gd name="connsiteY13" fmla="*/ 296233 h 374561"/>
              <a:gd name="connsiteX14" fmla="*/ 325191 w 604887"/>
              <a:gd name="connsiteY14" fmla="*/ 296233 h 374561"/>
              <a:gd name="connsiteX15" fmla="*/ 331163 w 604887"/>
              <a:gd name="connsiteY15" fmla="*/ 302392 h 374561"/>
              <a:gd name="connsiteX16" fmla="*/ 331163 w 604887"/>
              <a:gd name="connsiteY16" fmla="*/ 348201 h 374561"/>
              <a:gd name="connsiteX17" fmla="*/ 325191 w 604887"/>
              <a:gd name="connsiteY17" fmla="*/ 354167 h 374561"/>
              <a:gd name="connsiteX18" fmla="*/ 319026 w 604887"/>
              <a:gd name="connsiteY18" fmla="*/ 348201 h 374561"/>
              <a:gd name="connsiteX19" fmla="*/ 319026 w 604887"/>
              <a:gd name="connsiteY19" fmla="*/ 302392 h 374561"/>
              <a:gd name="connsiteX20" fmla="*/ 325191 w 604887"/>
              <a:gd name="connsiteY20" fmla="*/ 296233 h 374561"/>
              <a:gd name="connsiteX21" fmla="*/ 267539 w 604887"/>
              <a:gd name="connsiteY21" fmla="*/ 296233 h 374561"/>
              <a:gd name="connsiteX22" fmla="*/ 273511 w 604887"/>
              <a:gd name="connsiteY22" fmla="*/ 302392 h 374561"/>
              <a:gd name="connsiteX23" fmla="*/ 273511 w 604887"/>
              <a:gd name="connsiteY23" fmla="*/ 348201 h 374561"/>
              <a:gd name="connsiteX24" fmla="*/ 267539 w 604887"/>
              <a:gd name="connsiteY24" fmla="*/ 354167 h 374561"/>
              <a:gd name="connsiteX25" fmla="*/ 261374 w 604887"/>
              <a:gd name="connsiteY25" fmla="*/ 348201 h 374561"/>
              <a:gd name="connsiteX26" fmla="*/ 261374 w 604887"/>
              <a:gd name="connsiteY26" fmla="*/ 302392 h 374561"/>
              <a:gd name="connsiteX27" fmla="*/ 267539 w 604887"/>
              <a:gd name="connsiteY27" fmla="*/ 296233 h 374561"/>
              <a:gd name="connsiteX28" fmla="*/ 177216 w 604887"/>
              <a:gd name="connsiteY28" fmla="*/ 296233 h 374561"/>
              <a:gd name="connsiteX29" fmla="*/ 183188 w 604887"/>
              <a:gd name="connsiteY29" fmla="*/ 302392 h 374561"/>
              <a:gd name="connsiteX30" fmla="*/ 183188 w 604887"/>
              <a:gd name="connsiteY30" fmla="*/ 348201 h 374561"/>
              <a:gd name="connsiteX31" fmla="*/ 177216 w 604887"/>
              <a:gd name="connsiteY31" fmla="*/ 354167 h 374561"/>
              <a:gd name="connsiteX32" fmla="*/ 171051 w 604887"/>
              <a:gd name="connsiteY32" fmla="*/ 348201 h 374561"/>
              <a:gd name="connsiteX33" fmla="*/ 171051 w 604887"/>
              <a:gd name="connsiteY33" fmla="*/ 302392 h 374561"/>
              <a:gd name="connsiteX34" fmla="*/ 177216 w 604887"/>
              <a:gd name="connsiteY34" fmla="*/ 296233 h 374561"/>
              <a:gd name="connsiteX35" fmla="*/ 119634 w 604887"/>
              <a:gd name="connsiteY35" fmla="*/ 296233 h 374561"/>
              <a:gd name="connsiteX36" fmla="*/ 125606 w 604887"/>
              <a:gd name="connsiteY36" fmla="*/ 302392 h 374561"/>
              <a:gd name="connsiteX37" fmla="*/ 125606 w 604887"/>
              <a:gd name="connsiteY37" fmla="*/ 348201 h 374561"/>
              <a:gd name="connsiteX38" fmla="*/ 119634 w 604887"/>
              <a:gd name="connsiteY38" fmla="*/ 354167 h 374561"/>
              <a:gd name="connsiteX39" fmla="*/ 113469 w 604887"/>
              <a:gd name="connsiteY39" fmla="*/ 348201 h 374561"/>
              <a:gd name="connsiteX40" fmla="*/ 113469 w 604887"/>
              <a:gd name="connsiteY40" fmla="*/ 302392 h 374561"/>
              <a:gd name="connsiteX41" fmla="*/ 119634 w 604887"/>
              <a:gd name="connsiteY41" fmla="*/ 296233 h 374561"/>
              <a:gd name="connsiteX42" fmla="*/ 473107 w 604887"/>
              <a:gd name="connsiteY42" fmla="*/ 201605 h 374561"/>
              <a:gd name="connsiteX43" fmla="*/ 479281 w 604887"/>
              <a:gd name="connsiteY43" fmla="*/ 207764 h 374561"/>
              <a:gd name="connsiteX44" fmla="*/ 479281 w 604887"/>
              <a:gd name="connsiteY44" fmla="*/ 253380 h 374561"/>
              <a:gd name="connsiteX45" fmla="*/ 473107 w 604887"/>
              <a:gd name="connsiteY45" fmla="*/ 259539 h 374561"/>
              <a:gd name="connsiteX46" fmla="*/ 466932 w 604887"/>
              <a:gd name="connsiteY46" fmla="*/ 253380 h 374561"/>
              <a:gd name="connsiteX47" fmla="*/ 466932 w 604887"/>
              <a:gd name="connsiteY47" fmla="*/ 207764 h 374561"/>
              <a:gd name="connsiteX48" fmla="*/ 473107 w 604887"/>
              <a:gd name="connsiteY48" fmla="*/ 201605 h 374561"/>
              <a:gd name="connsiteX49" fmla="*/ 415534 w 604887"/>
              <a:gd name="connsiteY49" fmla="*/ 201605 h 374561"/>
              <a:gd name="connsiteX50" fmla="*/ 421699 w 604887"/>
              <a:gd name="connsiteY50" fmla="*/ 207764 h 374561"/>
              <a:gd name="connsiteX51" fmla="*/ 421699 w 604887"/>
              <a:gd name="connsiteY51" fmla="*/ 253380 h 374561"/>
              <a:gd name="connsiteX52" fmla="*/ 415534 w 604887"/>
              <a:gd name="connsiteY52" fmla="*/ 259539 h 374561"/>
              <a:gd name="connsiteX53" fmla="*/ 409562 w 604887"/>
              <a:gd name="connsiteY53" fmla="*/ 253380 h 374561"/>
              <a:gd name="connsiteX54" fmla="*/ 409562 w 604887"/>
              <a:gd name="connsiteY54" fmla="*/ 207764 h 374561"/>
              <a:gd name="connsiteX55" fmla="*/ 415534 w 604887"/>
              <a:gd name="connsiteY55" fmla="*/ 201605 h 374561"/>
              <a:gd name="connsiteX56" fmla="*/ 325191 w 604887"/>
              <a:gd name="connsiteY56" fmla="*/ 201605 h 374561"/>
              <a:gd name="connsiteX57" fmla="*/ 331163 w 604887"/>
              <a:gd name="connsiteY57" fmla="*/ 207764 h 374561"/>
              <a:gd name="connsiteX58" fmla="*/ 331163 w 604887"/>
              <a:gd name="connsiteY58" fmla="*/ 253380 h 374561"/>
              <a:gd name="connsiteX59" fmla="*/ 325191 w 604887"/>
              <a:gd name="connsiteY59" fmla="*/ 259539 h 374561"/>
              <a:gd name="connsiteX60" fmla="*/ 319026 w 604887"/>
              <a:gd name="connsiteY60" fmla="*/ 253380 h 374561"/>
              <a:gd name="connsiteX61" fmla="*/ 319026 w 604887"/>
              <a:gd name="connsiteY61" fmla="*/ 207764 h 374561"/>
              <a:gd name="connsiteX62" fmla="*/ 325191 w 604887"/>
              <a:gd name="connsiteY62" fmla="*/ 201605 h 374561"/>
              <a:gd name="connsiteX63" fmla="*/ 267539 w 604887"/>
              <a:gd name="connsiteY63" fmla="*/ 201605 h 374561"/>
              <a:gd name="connsiteX64" fmla="*/ 273511 w 604887"/>
              <a:gd name="connsiteY64" fmla="*/ 207764 h 374561"/>
              <a:gd name="connsiteX65" fmla="*/ 273511 w 604887"/>
              <a:gd name="connsiteY65" fmla="*/ 253380 h 374561"/>
              <a:gd name="connsiteX66" fmla="*/ 267539 w 604887"/>
              <a:gd name="connsiteY66" fmla="*/ 259539 h 374561"/>
              <a:gd name="connsiteX67" fmla="*/ 261374 w 604887"/>
              <a:gd name="connsiteY67" fmla="*/ 253380 h 374561"/>
              <a:gd name="connsiteX68" fmla="*/ 261374 w 604887"/>
              <a:gd name="connsiteY68" fmla="*/ 207764 h 374561"/>
              <a:gd name="connsiteX69" fmla="*/ 267539 w 604887"/>
              <a:gd name="connsiteY69" fmla="*/ 201605 h 374561"/>
              <a:gd name="connsiteX70" fmla="*/ 325191 w 604887"/>
              <a:gd name="connsiteY70" fmla="*/ 106977 h 374561"/>
              <a:gd name="connsiteX71" fmla="*/ 331163 w 604887"/>
              <a:gd name="connsiteY71" fmla="*/ 112936 h 374561"/>
              <a:gd name="connsiteX72" fmla="*/ 331163 w 604887"/>
              <a:gd name="connsiteY72" fmla="*/ 158689 h 374561"/>
              <a:gd name="connsiteX73" fmla="*/ 325191 w 604887"/>
              <a:gd name="connsiteY73" fmla="*/ 164841 h 374561"/>
              <a:gd name="connsiteX74" fmla="*/ 319026 w 604887"/>
              <a:gd name="connsiteY74" fmla="*/ 158689 h 374561"/>
              <a:gd name="connsiteX75" fmla="*/ 319026 w 604887"/>
              <a:gd name="connsiteY75" fmla="*/ 112936 h 374561"/>
              <a:gd name="connsiteX76" fmla="*/ 325191 w 604887"/>
              <a:gd name="connsiteY76" fmla="*/ 106977 h 374561"/>
              <a:gd name="connsiteX77" fmla="*/ 267539 w 604887"/>
              <a:gd name="connsiteY77" fmla="*/ 106977 h 374561"/>
              <a:gd name="connsiteX78" fmla="*/ 273511 w 604887"/>
              <a:gd name="connsiteY78" fmla="*/ 112936 h 374561"/>
              <a:gd name="connsiteX79" fmla="*/ 273511 w 604887"/>
              <a:gd name="connsiteY79" fmla="*/ 158689 h 374561"/>
              <a:gd name="connsiteX80" fmla="*/ 267539 w 604887"/>
              <a:gd name="connsiteY80" fmla="*/ 164841 h 374561"/>
              <a:gd name="connsiteX81" fmla="*/ 261374 w 604887"/>
              <a:gd name="connsiteY81" fmla="*/ 158689 h 374561"/>
              <a:gd name="connsiteX82" fmla="*/ 261374 w 604887"/>
              <a:gd name="connsiteY82" fmla="*/ 112936 h 374561"/>
              <a:gd name="connsiteX83" fmla="*/ 267539 w 604887"/>
              <a:gd name="connsiteY83" fmla="*/ 106977 h 374561"/>
              <a:gd name="connsiteX84" fmla="*/ 320937 w 604887"/>
              <a:gd name="connsiteY84" fmla="*/ 12120 h 374561"/>
              <a:gd name="connsiteX85" fmla="*/ 301095 w 604887"/>
              <a:gd name="connsiteY85" fmla="*/ 31935 h 374561"/>
              <a:gd name="connsiteX86" fmla="*/ 320937 w 604887"/>
              <a:gd name="connsiteY86" fmla="*/ 51557 h 374561"/>
              <a:gd name="connsiteX87" fmla="*/ 340586 w 604887"/>
              <a:gd name="connsiteY87" fmla="*/ 31935 h 374561"/>
              <a:gd name="connsiteX88" fmla="*/ 320937 w 604887"/>
              <a:gd name="connsiteY88" fmla="*/ 12120 h 374561"/>
              <a:gd name="connsiteX89" fmla="*/ 263723 w 604887"/>
              <a:gd name="connsiteY89" fmla="*/ 12120 h 374561"/>
              <a:gd name="connsiteX90" fmla="*/ 244074 w 604887"/>
              <a:gd name="connsiteY90" fmla="*/ 31742 h 374561"/>
              <a:gd name="connsiteX91" fmla="*/ 263723 w 604887"/>
              <a:gd name="connsiteY91" fmla="*/ 51557 h 374561"/>
              <a:gd name="connsiteX92" fmla="*/ 283565 w 604887"/>
              <a:gd name="connsiteY92" fmla="*/ 31742 h 374561"/>
              <a:gd name="connsiteX93" fmla="*/ 263723 w 604887"/>
              <a:gd name="connsiteY93" fmla="*/ 12120 h 374561"/>
              <a:gd name="connsiteX94" fmla="*/ 263723 w 604887"/>
              <a:gd name="connsiteY94" fmla="*/ 0 h 374561"/>
              <a:gd name="connsiteX95" fmla="*/ 292426 w 604887"/>
              <a:gd name="connsiteY95" fmla="*/ 17891 h 374561"/>
              <a:gd name="connsiteX96" fmla="*/ 320937 w 604887"/>
              <a:gd name="connsiteY96" fmla="*/ 0 h 374561"/>
              <a:gd name="connsiteX97" fmla="*/ 352915 w 604887"/>
              <a:gd name="connsiteY97" fmla="*/ 31742 h 374561"/>
              <a:gd name="connsiteX98" fmla="*/ 320937 w 604887"/>
              <a:gd name="connsiteY98" fmla="*/ 63677 h 374561"/>
              <a:gd name="connsiteX99" fmla="*/ 298398 w 604887"/>
              <a:gd name="connsiteY99" fmla="*/ 54443 h 374561"/>
              <a:gd name="connsiteX100" fmla="*/ 298398 w 604887"/>
              <a:gd name="connsiteY100" fmla="*/ 78105 h 374561"/>
              <a:gd name="connsiteX101" fmla="*/ 358887 w 604887"/>
              <a:gd name="connsiteY101" fmla="*/ 78105 h 374561"/>
              <a:gd name="connsiteX102" fmla="*/ 365051 w 604887"/>
              <a:gd name="connsiteY102" fmla="*/ 84262 h 374561"/>
              <a:gd name="connsiteX103" fmla="*/ 365051 w 604887"/>
              <a:gd name="connsiteY103" fmla="*/ 362249 h 374561"/>
              <a:gd name="connsiteX104" fmla="*/ 375454 w 604887"/>
              <a:gd name="connsiteY104" fmla="*/ 362249 h 374561"/>
              <a:gd name="connsiteX105" fmla="*/ 375454 w 604887"/>
              <a:gd name="connsiteY105" fmla="*/ 173910 h 374561"/>
              <a:gd name="connsiteX106" fmla="*/ 381618 w 604887"/>
              <a:gd name="connsiteY106" fmla="*/ 167754 h 374561"/>
              <a:gd name="connsiteX107" fmla="*/ 507026 w 604887"/>
              <a:gd name="connsiteY107" fmla="*/ 167754 h 374561"/>
              <a:gd name="connsiteX108" fmla="*/ 512998 w 604887"/>
              <a:gd name="connsiteY108" fmla="*/ 173910 h 374561"/>
              <a:gd name="connsiteX109" fmla="*/ 512998 w 604887"/>
              <a:gd name="connsiteY109" fmla="*/ 362249 h 374561"/>
              <a:gd name="connsiteX110" fmla="*/ 598723 w 604887"/>
              <a:gd name="connsiteY110" fmla="*/ 362249 h 374561"/>
              <a:gd name="connsiteX111" fmla="*/ 604887 w 604887"/>
              <a:gd name="connsiteY111" fmla="*/ 368405 h 374561"/>
              <a:gd name="connsiteX112" fmla="*/ 598915 w 604887"/>
              <a:gd name="connsiteY112" fmla="*/ 374561 h 374561"/>
              <a:gd name="connsiteX113" fmla="*/ 507026 w 604887"/>
              <a:gd name="connsiteY113" fmla="*/ 374561 h 374561"/>
              <a:gd name="connsiteX114" fmla="*/ 500862 w 604887"/>
              <a:gd name="connsiteY114" fmla="*/ 368405 h 374561"/>
              <a:gd name="connsiteX115" fmla="*/ 500862 w 604887"/>
              <a:gd name="connsiteY115" fmla="*/ 180066 h 374561"/>
              <a:gd name="connsiteX116" fmla="*/ 387783 w 604887"/>
              <a:gd name="connsiteY116" fmla="*/ 180066 h 374561"/>
              <a:gd name="connsiteX117" fmla="*/ 387783 w 604887"/>
              <a:gd name="connsiteY117" fmla="*/ 368405 h 374561"/>
              <a:gd name="connsiteX118" fmla="*/ 381618 w 604887"/>
              <a:gd name="connsiteY118" fmla="*/ 374561 h 374561"/>
              <a:gd name="connsiteX119" fmla="*/ 359079 w 604887"/>
              <a:gd name="connsiteY119" fmla="*/ 374561 h 374561"/>
              <a:gd name="connsiteX120" fmla="*/ 352915 w 604887"/>
              <a:gd name="connsiteY120" fmla="*/ 368405 h 374561"/>
              <a:gd name="connsiteX121" fmla="*/ 352915 w 604887"/>
              <a:gd name="connsiteY121" fmla="*/ 90418 h 374561"/>
              <a:gd name="connsiteX122" fmla="*/ 239836 w 604887"/>
              <a:gd name="connsiteY122" fmla="*/ 90418 h 374561"/>
              <a:gd name="connsiteX123" fmla="*/ 239836 w 604887"/>
              <a:gd name="connsiteY123" fmla="*/ 368405 h 374561"/>
              <a:gd name="connsiteX124" fmla="*/ 233671 w 604887"/>
              <a:gd name="connsiteY124" fmla="*/ 374561 h 374561"/>
              <a:gd name="connsiteX125" fmla="*/ 211133 w 604887"/>
              <a:gd name="connsiteY125" fmla="*/ 374561 h 374561"/>
              <a:gd name="connsiteX126" fmla="*/ 204968 w 604887"/>
              <a:gd name="connsiteY126" fmla="*/ 368405 h 374561"/>
              <a:gd name="connsiteX127" fmla="*/ 204968 w 604887"/>
              <a:gd name="connsiteY127" fmla="*/ 276448 h 374561"/>
              <a:gd name="connsiteX128" fmla="*/ 91889 w 604887"/>
              <a:gd name="connsiteY128" fmla="*/ 276448 h 374561"/>
              <a:gd name="connsiteX129" fmla="*/ 91889 w 604887"/>
              <a:gd name="connsiteY129" fmla="*/ 368405 h 374561"/>
              <a:gd name="connsiteX130" fmla="*/ 85724 w 604887"/>
              <a:gd name="connsiteY130" fmla="*/ 374561 h 374561"/>
              <a:gd name="connsiteX131" fmla="*/ 6165 w 604887"/>
              <a:gd name="connsiteY131" fmla="*/ 374561 h 374561"/>
              <a:gd name="connsiteX132" fmla="*/ 0 w 604887"/>
              <a:gd name="connsiteY132" fmla="*/ 368405 h 374561"/>
              <a:gd name="connsiteX133" fmla="*/ 6165 w 604887"/>
              <a:gd name="connsiteY133" fmla="*/ 362249 h 374561"/>
              <a:gd name="connsiteX134" fmla="*/ 79560 w 604887"/>
              <a:gd name="connsiteY134" fmla="*/ 362249 h 374561"/>
              <a:gd name="connsiteX135" fmla="*/ 79560 w 604887"/>
              <a:gd name="connsiteY135" fmla="*/ 270292 h 374561"/>
              <a:gd name="connsiteX136" fmla="*/ 85724 w 604887"/>
              <a:gd name="connsiteY136" fmla="*/ 264135 h 374561"/>
              <a:gd name="connsiteX137" fmla="*/ 210940 w 604887"/>
              <a:gd name="connsiteY137" fmla="*/ 264135 h 374561"/>
              <a:gd name="connsiteX138" fmla="*/ 217104 w 604887"/>
              <a:gd name="connsiteY138" fmla="*/ 270292 h 374561"/>
              <a:gd name="connsiteX139" fmla="*/ 217104 w 604887"/>
              <a:gd name="connsiteY139" fmla="*/ 362249 h 374561"/>
              <a:gd name="connsiteX140" fmla="*/ 227700 w 604887"/>
              <a:gd name="connsiteY140" fmla="*/ 362249 h 374561"/>
              <a:gd name="connsiteX141" fmla="*/ 227700 w 604887"/>
              <a:gd name="connsiteY141" fmla="*/ 84262 h 374561"/>
              <a:gd name="connsiteX142" fmla="*/ 233671 w 604887"/>
              <a:gd name="connsiteY142" fmla="*/ 78105 h 374561"/>
              <a:gd name="connsiteX143" fmla="*/ 286262 w 604887"/>
              <a:gd name="connsiteY143" fmla="*/ 78105 h 374561"/>
              <a:gd name="connsiteX144" fmla="*/ 286262 w 604887"/>
              <a:gd name="connsiteY144" fmla="*/ 54443 h 374561"/>
              <a:gd name="connsiteX145" fmla="*/ 263723 w 604887"/>
              <a:gd name="connsiteY145" fmla="*/ 63677 h 374561"/>
              <a:gd name="connsiteX146" fmla="*/ 231938 w 604887"/>
              <a:gd name="connsiteY146" fmla="*/ 31742 h 374561"/>
              <a:gd name="connsiteX147" fmla="*/ 263723 w 604887"/>
              <a:gd name="connsiteY147" fmla="*/ 0 h 374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604887" h="374561">
                <a:moveTo>
                  <a:pt x="473107" y="296233"/>
                </a:moveTo>
                <a:cubicBezTo>
                  <a:pt x="476387" y="296233"/>
                  <a:pt x="479281" y="299120"/>
                  <a:pt x="479281" y="302392"/>
                </a:cubicBezTo>
                <a:lnTo>
                  <a:pt x="479281" y="348201"/>
                </a:lnTo>
                <a:cubicBezTo>
                  <a:pt x="479281" y="351473"/>
                  <a:pt x="476387" y="354167"/>
                  <a:pt x="473107" y="354167"/>
                </a:cubicBezTo>
                <a:cubicBezTo>
                  <a:pt x="469633" y="354167"/>
                  <a:pt x="466932" y="351473"/>
                  <a:pt x="466932" y="348201"/>
                </a:cubicBezTo>
                <a:lnTo>
                  <a:pt x="466932" y="302392"/>
                </a:lnTo>
                <a:cubicBezTo>
                  <a:pt x="466932" y="299120"/>
                  <a:pt x="469633" y="296233"/>
                  <a:pt x="473107" y="296233"/>
                </a:cubicBezTo>
                <a:close/>
                <a:moveTo>
                  <a:pt x="415534" y="296233"/>
                </a:moveTo>
                <a:cubicBezTo>
                  <a:pt x="418809" y="296233"/>
                  <a:pt x="421699" y="299120"/>
                  <a:pt x="421699" y="302392"/>
                </a:cubicBezTo>
                <a:lnTo>
                  <a:pt x="421699" y="348201"/>
                </a:lnTo>
                <a:cubicBezTo>
                  <a:pt x="421699" y="351473"/>
                  <a:pt x="419002" y="354167"/>
                  <a:pt x="415534" y="354167"/>
                </a:cubicBezTo>
                <a:cubicBezTo>
                  <a:pt x="412259" y="354167"/>
                  <a:pt x="409562" y="351473"/>
                  <a:pt x="409562" y="348201"/>
                </a:cubicBezTo>
                <a:lnTo>
                  <a:pt x="409562" y="302392"/>
                </a:lnTo>
                <a:cubicBezTo>
                  <a:pt x="409562" y="299120"/>
                  <a:pt x="412259" y="296233"/>
                  <a:pt x="415534" y="296233"/>
                </a:cubicBezTo>
                <a:close/>
                <a:moveTo>
                  <a:pt x="325191" y="296233"/>
                </a:moveTo>
                <a:cubicBezTo>
                  <a:pt x="328466" y="296233"/>
                  <a:pt x="331163" y="299120"/>
                  <a:pt x="331163" y="302392"/>
                </a:cubicBezTo>
                <a:lnTo>
                  <a:pt x="331163" y="348201"/>
                </a:lnTo>
                <a:cubicBezTo>
                  <a:pt x="331163" y="351473"/>
                  <a:pt x="328466" y="354167"/>
                  <a:pt x="325191" y="354167"/>
                </a:cubicBezTo>
                <a:cubicBezTo>
                  <a:pt x="321723" y="354167"/>
                  <a:pt x="319026" y="351473"/>
                  <a:pt x="319026" y="348201"/>
                </a:cubicBezTo>
                <a:lnTo>
                  <a:pt x="319026" y="302392"/>
                </a:lnTo>
                <a:cubicBezTo>
                  <a:pt x="319026" y="299120"/>
                  <a:pt x="321723" y="296233"/>
                  <a:pt x="325191" y="296233"/>
                </a:cubicBezTo>
                <a:close/>
                <a:moveTo>
                  <a:pt x="267539" y="296233"/>
                </a:moveTo>
                <a:cubicBezTo>
                  <a:pt x="270814" y="296233"/>
                  <a:pt x="273511" y="299120"/>
                  <a:pt x="273511" y="302392"/>
                </a:cubicBezTo>
                <a:lnTo>
                  <a:pt x="273511" y="348201"/>
                </a:lnTo>
                <a:cubicBezTo>
                  <a:pt x="273511" y="351473"/>
                  <a:pt x="270814" y="354167"/>
                  <a:pt x="267539" y="354167"/>
                </a:cubicBezTo>
                <a:cubicBezTo>
                  <a:pt x="264071" y="354167"/>
                  <a:pt x="261374" y="351473"/>
                  <a:pt x="261374" y="348201"/>
                </a:cubicBezTo>
                <a:lnTo>
                  <a:pt x="261374" y="302392"/>
                </a:lnTo>
                <a:cubicBezTo>
                  <a:pt x="261374" y="299120"/>
                  <a:pt x="264071" y="296233"/>
                  <a:pt x="267539" y="296233"/>
                </a:cubicBezTo>
                <a:close/>
                <a:moveTo>
                  <a:pt x="177216" y="296233"/>
                </a:moveTo>
                <a:cubicBezTo>
                  <a:pt x="180491" y="296233"/>
                  <a:pt x="183188" y="299120"/>
                  <a:pt x="183188" y="302392"/>
                </a:cubicBezTo>
                <a:lnTo>
                  <a:pt x="183188" y="348201"/>
                </a:lnTo>
                <a:cubicBezTo>
                  <a:pt x="183188" y="351473"/>
                  <a:pt x="180491" y="354167"/>
                  <a:pt x="177216" y="354167"/>
                </a:cubicBezTo>
                <a:cubicBezTo>
                  <a:pt x="173748" y="354167"/>
                  <a:pt x="171051" y="351473"/>
                  <a:pt x="171051" y="348201"/>
                </a:cubicBezTo>
                <a:lnTo>
                  <a:pt x="171051" y="302392"/>
                </a:lnTo>
                <a:cubicBezTo>
                  <a:pt x="171051" y="299120"/>
                  <a:pt x="173748" y="296233"/>
                  <a:pt x="177216" y="296233"/>
                </a:cubicBezTo>
                <a:close/>
                <a:moveTo>
                  <a:pt x="119634" y="296233"/>
                </a:moveTo>
                <a:cubicBezTo>
                  <a:pt x="122909" y="296233"/>
                  <a:pt x="125606" y="299120"/>
                  <a:pt x="125606" y="302392"/>
                </a:cubicBezTo>
                <a:lnTo>
                  <a:pt x="125606" y="348201"/>
                </a:lnTo>
                <a:cubicBezTo>
                  <a:pt x="125606" y="351473"/>
                  <a:pt x="122909" y="354167"/>
                  <a:pt x="119634" y="354167"/>
                </a:cubicBezTo>
                <a:cubicBezTo>
                  <a:pt x="116166" y="354167"/>
                  <a:pt x="113469" y="351473"/>
                  <a:pt x="113469" y="348201"/>
                </a:cubicBezTo>
                <a:lnTo>
                  <a:pt x="113469" y="302392"/>
                </a:lnTo>
                <a:cubicBezTo>
                  <a:pt x="113469" y="299120"/>
                  <a:pt x="116166" y="296233"/>
                  <a:pt x="119634" y="296233"/>
                </a:cubicBezTo>
                <a:close/>
                <a:moveTo>
                  <a:pt x="473107" y="201605"/>
                </a:moveTo>
                <a:cubicBezTo>
                  <a:pt x="476387" y="201605"/>
                  <a:pt x="479281" y="204299"/>
                  <a:pt x="479281" y="207764"/>
                </a:cubicBezTo>
                <a:lnTo>
                  <a:pt x="479281" y="253380"/>
                </a:lnTo>
                <a:cubicBezTo>
                  <a:pt x="479281" y="256844"/>
                  <a:pt x="476387" y="259539"/>
                  <a:pt x="473107" y="259539"/>
                </a:cubicBezTo>
                <a:cubicBezTo>
                  <a:pt x="469633" y="259539"/>
                  <a:pt x="466932" y="256844"/>
                  <a:pt x="466932" y="253380"/>
                </a:cubicBezTo>
                <a:lnTo>
                  <a:pt x="466932" y="207764"/>
                </a:lnTo>
                <a:cubicBezTo>
                  <a:pt x="466932" y="204299"/>
                  <a:pt x="469633" y="201605"/>
                  <a:pt x="473107" y="201605"/>
                </a:cubicBezTo>
                <a:close/>
                <a:moveTo>
                  <a:pt x="415534" y="201605"/>
                </a:moveTo>
                <a:cubicBezTo>
                  <a:pt x="418809" y="201605"/>
                  <a:pt x="421699" y="204299"/>
                  <a:pt x="421699" y="207764"/>
                </a:cubicBezTo>
                <a:lnTo>
                  <a:pt x="421699" y="253380"/>
                </a:lnTo>
                <a:cubicBezTo>
                  <a:pt x="421699" y="256844"/>
                  <a:pt x="419002" y="259539"/>
                  <a:pt x="415534" y="259539"/>
                </a:cubicBezTo>
                <a:cubicBezTo>
                  <a:pt x="412259" y="259539"/>
                  <a:pt x="409562" y="256844"/>
                  <a:pt x="409562" y="253380"/>
                </a:cubicBezTo>
                <a:lnTo>
                  <a:pt x="409562" y="207764"/>
                </a:lnTo>
                <a:cubicBezTo>
                  <a:pt x="409562" y="204299"/>
                  <a:pt x="412259" y="201605"/>
                  <a:pt x="415534" y="201605"/>
                </a:cubicBezTo>
                <a:close/>
                <a:moveTo>
                  <a:pt x="325191" y="201605"/>
                </a:moveTo>
                <a:cubicBezTo>
                  <a:pt x="328466" y="201605"/>
                  <a:pt x="331163" y="204299"/>
                  <a:pt x="331163" y="207764"/>
                </a:cubicBezTo>
                <a:lnTo>
                  <a:pt x="331163" y="253380"/>
                </a:lnTo>
                <a:cubicBezTo>
                  <a:pt x="331163" y="256844"/>
                  <a:pt x="328466" y="259539"/>
                  <a:pt x="325191" y="259539"/>
                </a:cubicBezTo>
                <a:cubicBezTo>
                  <a:pt x="321723" y="259539"/>
                  <a:pt x="319026" y="256844"/>
                  <a:pt x="319026" y="253380"/>
                </a:cubicBezTo>
                <a:lnTo>
                  <a:pt x="319026" y="207764"/>
                </a:lnTo>
                <a:cubicBezTo>
                  <a:pt x="319026" y="204299"/>
                  <a:pt x="321723" y="201605"/>
                  <a:pt x="325191" y="201605"/>
                </a:cubicBezTo>
                <a:close/>
                <a:moveTo>
                  <a:pt x="267539" y="201605"/>
                </a:moveTo>
                <a:cubicBezTo>
                  <a:pt x="270814" y="201605"/>
                  <a:pt x="273511" y="204299"/>
                  <a:pt x="273511" y="207764"/>
                </a:cubicBezTo>
                <a:lnTo>
                  <a:pt x="273511" y="253380"/>
                </a:lnTo>
                <a:cubicBezTo>
                  <a:pt x="273511" y="256844"/>
                  <a:pt x="270814" y="259539"/>
                  <a:pt x="267539" y="259539"/>
                </a:cubicBezTo>
                <a:cubicBezTo>
                  <a:pt x="264071" y="259539"/>
                  <a:pt x="261374" y="256844"/>
                  <a:pt x="261374" y="253380"/>
                </a:cubicBezTo>
                <a:lnTo>
                  <a:pt x="261374" y="207764"/>
                </a:lnTo>
                <a:cubicBezTo>
                  <a:pt x="261374" y="204299"/>
                  <a:pt x="264071" y="201605"/>
                  <a:pt x="267539" y="201605"/>
                </a:cubicBezTo>
                <a:close/>
                <a:moveTo>
                  <a:pt x="325191" y="106977"/>
                </a:moveTo>
                <a:cubicBezTo>
                  <a:pt x="328466" y="106977"/>
                  <a:pt x="331163" y="109668"/>
                  <a:pt x="331163" y="112936"/>
                </a:cubicBezTo>
                <a:lnTo>
                  <a:pt x="331163" y="158689"/>
                </a:lnTo>
                <a:cubicBezTo>
                  <a:pt x="331163" y="162149"/>
                  <a:pt x="328466" y="164841"/>
                  <a:pt x="325191" y="164841"/>
                </a:cubicBezTo>
                <a:cubicBezTo>
                  <a:pt x="321723" y="164841"/>
                  <a:pt x="319026" y="162149"/>
                  <a:pt x="319026" y="158689"/>
                </a:cubicBezTo>
                <a:lnTo>
                  <a:pt x="319026" y="112936"/>
                </a:lnTo>
                <a:cubicBezTo>
                  <a:pt x="319026" y="109668"/>
                  <a:pt x="321723" y="106977"/>
                  <a:pt x="325191" y="106977"/>
                </a:cubicBezTo>
                <a:close/>
                <a:moveTo>
                  <a:pt x="267539" y="106977"/>
                </a:moveTo>
                <a:cubicBezTo>
                  <a:pt x="270814" y="106977"/>
                  <a:pt x="273511" y="109668"/>
                  <a:pt x="273511" y="112936"/>
                </a:cubicBezTo>
                <a:lnTo>
                  <a:pt x="273511" y="158689"/>
                </a:lnTo>
                <a:cubicBezTo>
                  <a:pt x="273511" y="162149"/>
                  <a:pt x="270814" y="164841"/>
                  <a:pt x="267539" y="164841"/>
                </a:cubicBezTo>
                <a:cubicBezTo>
                  <a:pt x="264071" y="164841"/>
                  <a:pt x="261374" y="162149"/>
                  <a:pt x="261374" y="158689"/>
                </a:cubicBezTo>
                <a:lnTo>
                  <a:pt x="261374" y="112936"/>
                </a:lnTo>
                <a:cubicBezTo>
                  <a:pt x="261374" y="109668"/>
                  <a:pt x="264071" y="106977"/>
                  <a:pt x="267539" y="106977"/>
                </a:cubicBezTo>
                <a:close/>
                <a:moveTo>
                  <a:pt x="320937" y="12120"/>
                </a:moveTo>
                <a:cubicBezTo>
                  <a:pt x="309956" y="12120"/>
                  <a:pt x="301095" y="20969"/>
                  <a:pt x="301095" y="31935"/>
                </a:cubicBezTo>
                <a:cubicBezTo>
                  <a:pt x="301095" y="42708"/>
                  <a:pt x="309956" y="51557"/>
                  <a:pt x="320937" y="51557"/>
                </a:cubicBezTo>
                <a:cubicBezTo>
                  <a:pt x="331725" y="51557"/>
                  <a:pt x="340586" y="42708"/>
                  <a:pt x="340586" y="31935"/>
                </a:cubicBezTo>
                <a:cubicBezTo>
                  <a:pt x="340586" y="20969"/>
                  <a:pt x="331725" y="12120"/>
                  <a:pt x="320937" y="12120"/>
                </a:cubicBezTo>
                <a:close/>
                <a:moveTo>
                  <a:pt x="263723" y="12120"/>
                </a:moveTo>
                <a:cubicBezTo>
                  <a:pt x="252935" y="12120"/>
                  <a:pt x="244074" y="20969"/>
                  <a:pt x="244074" y="31742"/>
                </a:cubicBezTo>
                <a:cubicBezTo>
                  <a:pt x="244074" y="42708"/>
                  <a:pt x="252935" y="51557"/>
                  <a:pt x="263723" y="51557"/>
                </a:cubicBezTo>
                <a:cubicBezTo>
                  <a:pt x="274703" y="51557"/>
                  <a:pt x="283372" y="42708"/>
                  <a:pt x="283565" y="31742"/>
                </a:cubicBezTo>
                <a:cubicBezTo>
                  <a:pt x="283565" y="20969"/>
                  <a:pt x="274703" y="12120"/>
                  <a:pt x="263723" y="12120"/>
                </a:cubicBezTo>
                <a:close/>
                <a:moveTo>
                  <a:pt x="263723" y="0"/>
                </a:moveTo>
                <a:cubicBezTo>
                  <a:pt x="276437" y="0"/>
                  <a:pt x="287225" y="7310"/>
                  <a:pt x="292426" y="17891"/>
                </a:cubicBezTo>
                <a:cubicBezTo>
                  <a:pt x="297435" y="7310"/>
                  <a:pt x="308415" y="0"/>
                  <a:pt x="320937" y="0"/>
                </a:cubicBezTo>
                <a:cubicBezTo>
                  <a:pt x="338467" y="0"/>
                  <a:pt x="352915" y="14236"/>
                  <a:pt x="352915" y="31742"/>
                </a:cubicBezTo>
                <a:cubicBezTo>
                  <a:pt x="352915" y="49441"/>
                  <a:pt x="338467" y="63677"/>
                  <a:pt x="320937" y="63677"/>
                </a:cubicBezTo>
                <a:cubicBezTo>
                  <a:pt x="312075" y="63677"/>
                  <a:pt x="304177" y="60022"/>
                  <a:pt x="298398" y="54443"/>
                </a:cubicBezTo>
                <a:lnTo>
                  <a:pt x="298398" y="78105"/>
                </a:lnTo>
                <a:lnTo>
                  <a:pt x="358887" y="78105"/>
                </a:lnTo>
                <a:cubicBezTo>
                  <a:pt x="362354" y="78105"/>
                  <a:pt x="365051" y="80799"/>
                  <a:pt x="365051" y="84262"/>
                </a:cubicBezTo>
                <a:lnTo>
                  <a:pt x="365051" y="362249"/>
                </a:lnTo>
                <a:lnTo>
                  <a:pt x="375454" y="362249"/>
                </a:lnTo>
                <a:lnTo>
                  <a:pt x="375454" y="173910"/>
                </a:lnTo>
                <a:cubicBezTo>
                  <a:pt x="375454" y="170447"/>
                  <a:pt x="378343" y="167754"/>
                  <a:pt x="381618" y="167754"/>
                </a:cubicBezTo>
                <a:lnTo>
                  <a:pt x="507026" y="167754"/>
                </a:lnTo>
                <a:cubicBezTo>
                  <a:pt x="510301" y="167754"/>
                  <a:pt x="512998" y="170447"/>
                  <a:pt x="512998" y="173910"/>
                </a:cubicBezTo>
                <a:lnTo>
                  <a:pt x="512998" y="362249"/>
                </a:lnTo>
                <a:lnTo>
                  <a:pt x="598723" y="362249"/>
                </a:lnTo>
                <a:cubicBezTo>
                  <a:pt x="602190" y="362249"/>
                  <a:pt x="604887" y="364942"/>
                  <a:pt x="604887" y="368405"/>
                </a:cubicBezTo>
                <a:cubicBezTo>
                  <a:pt x="604887" y="371868"/>
                  <a:pt x="602190" y="374561"/>
                  <a:pt x="598915" y="374561"/>
                </a:cubicBezTo>
                <a:lnTo>
                  <a:pt x="507026" y="374561"/>
                </a:lnTo>
                <a:cubicBezTo>
                  <a:pt x="503751" y="374561"/>
                  <a:pt x="500862" y="371868"/>
                  <a:pt x="500862" y="368405"/>
                </a:cubicBezTo>
                <a:lnTo>
                  <a:pt x="500862" y="180066"/>
                </a:lnTo>
                <a:lnTo>
                  <a:pt x="387783" y="180066"/>
                </a:lnTo>
                <a:lnTo>
                  <a:pt x="387783" y="368405"/>
                </a:lnTo>
                <a:cubicBezTo>
                  <a:pt x="387783" y="371868"/>
                  <a:pt x="385086" y="374561"/>
                  <a:pt x="381618" y="374561"/>
                </a:cubicBezTo>
                <a:lnTo>
                  <a:pt x="359079" y="374561"/>
                </a:lnTo>
                <a:cubicBezTo>
                  <a:pt x="355612" y="374561"/>
                  <a:pt x="352915" y="371868"/>
                  <a:pt x="352915" y="368405"/>
                </a:cubicBezTo>
                <a:lnTo>
                  <a:pt x="352915" y="90418"/>
                </a:lnTo>
                <a:lnTo>
                  <a:pt x="239836" y="90418"/>
                </a:lnTo>
                <a:lnTo>
                  <a:pt x="239836" y="368405"/>
                </a:lnTo>
                <a:cubicBezTo>
                  <a:pt x="239836" y="371868"/>
                  <a:pt x="237139" y="374561"/>
                  <a:pt x="233671" y="374561"/>
                </a:cubicBezTo>
                <a:lnTo>
                  <a:pt x="211133" y="374561"/>
                </a:lnTo>
                <a:cubicBezTo>
                  <a:pt x="207665" y="374561"/>
                  <a:pt x="204968" y="371868"/>
                  <a:pt x="204968" y="368405"/>
                </a:cubicBezTo>
                <a:lnTo>
                  <a:pt x="204968" y="276448"/>
                </a:lnTo>
                <a:lnTo>
                  <a:pt x="91889" y="276448"/>
                </a:lnTo>
                <a:lnTo>
                  <a:pt x="91889" y="368405"/>
                </a:lnTo>
                <a:cubicBezTo>
                  <a:pt x="91889" y="371868"/>
                  <a:pt x="89192" y="374561"/>
                  <a:pt x="85724" y="374561"/>
                </a:cubicBezTo>
                <a:lnTo>
                  <a:pt x="6165" y="374561"/>
                </a:lnTo>
                <a:cubicBezTo>
                  <a:pt x="2697" y="374561"/>
                  <a:pt x="0" y="371868"/>
                  <a:pt x="0" y="368405"/>
                </a:cubicBezTo>
                <a:cubicBezTo>
                  <a:pt x="0" y="364942"/>
                  <a:pt x="2697" y="362249"/>
                  <a:pt x="6165" y="362249"/>
                </a:cubicBezTo>
                <a:lnTo>
                  <a:pt x="79560" y="362249"/>
                </a:lnTo>
                <a:lnTo>
                  <a:pt x="79560" y="270292"/>
                </a:lnTo>
                <a:cubicBezTo>
                  <a:pt x="79560" y="267021"/>
                  <a:pt x="82257" y="264135"/>
                  <a:pt x="85724" y="264135"/>
                </a:cubicBezTo>
                <a:lnTo>
                  <a:pt x="210940" y="264135"/>
                </a:lnTo>
                <a:cubicBezTo>
                  <a:pt x="214408" y="264135"/>
                  <a:pt x="217104" y="267021"/>
                  <a:pt x="217104" y="270292"/>
                </a:cubicBezTo>
                <a:lnTo>
                  <a:pt x="217104" y="362249"/>
                </a:lnTo>
                <a:lnTo>
                  <a:pt x="227700" y="362249"/>
                </a:lnTo>
                <a:lnTo>
                  <a:pt x="227700" y="84262"/>
                </a:lnTo>
                <a:cubicBezTo>
                  <a:pt x="227700" y="80799"/>
                  <a:pt x="230397" y="78105"/>
                  <a:pt x="233671" y="78105"/>
                </a:cubicBezTo>
                <a:lnTo>
                  <a:pt x="286262" y="78105"/>
                </a:lnTo>
                <a:lnTo>
                  <a:pt x="286262" y="54443"/>
                </a:lnTo>
                <a:cubicBezTo>
                  <a:pt x="280483" y="60022"/>
                  <a:pt x="272584" y="63677"/>
                  <a:pt x="263723" y="63677"/>
                </a:cubicBezTo>
                <a:cubicBezTo>
                  <a:pt x="246193" y="63677"/>
                  <a:pt x="231938" y="49441"/>
                  <a:pt x="231938" y="31742"/>
                </a:cubicBezTo>
                <a:cubicBezTo>
                  <a:pt x="231938" y="14236"/>
                  <a:pt x="246193" y="0"/>
                  <a:pt x="263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2" name="组合 211">
            <a:extLst>
              <a:ext uri="{FF2B5EF4-FFF2-40B4-BE49-F238E27FC236}">
                <a16:creationId xmlns:a16="http://schemas.microsoft.com/office/drawing/2014/main" id="{65E679D9-AAB3-47B4-B79F-0D79E06E9329}"/>
              </a:ext>
            </a:extLst>
          </p:cNvPr>
          <p:cNvGrpSpPr/>
          <p:nvPr/>
        </p:nvGrpSpPr>
        <p:grpSpPr>
          <a:xfrm>
            <a:off x="1824320" y="3483188"/>
            <a:ext cx="579707" cy="1690489"/>
            <a:chOff x="1204288" y="3811515"/>
            <a:chExt cx="579707" cy="1690489"/>
          </a:xfrm>
        </p:grpSpPr>
        <p:cxnSp>
          <p:nvCxnSpPr>
            <p:cNvPr id="202" name="直接连接符 201">
              <a:extLst>
                <a:ext uri="{FF2B5EF4-FFF2-40B4-BE49-F238E27FC236}">
                  <a16:creationId xmlns:a16="http://schemas.microsoft.com/office/drawing/2014/main" id="{6ABD100B-6A54-40DE-9D3C-F7DEF7D1D27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94141" y="3811515"/>
              <a:ext cx="0" cy="1149636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1" name="组合 210">
              <a:extLst>
                <a:ext uri="{FF2B5EF4-FFF2-40B4-BE49-F238E27FC236}">
                  <a16:creationId xmlns:a16="http://schemas.microsoft.com/office/drawing/2014/main" id="{809263F1-319A-4F44-B3F5-142A0D420E01}"/>
                </a:ext>
              </a:extLst>
            </p:cNvPr>
            <p:cNvGrpSpPr/>
            <p:nvPr/>
          </p:nvGrpSpPr>
          <p:grpSpPr>
            <a:xfrm>
              <a:off x="1204288" y="4922296"/>
              <a:ext cx="579707" cy="579708"/>
              <a:chOff x="1204288" y="4922296"/>
              <a:chExt cx="579707" cy="579708"/>
            </a:xfrm>
          </p:grpSpPr>
          <p:grpSp>
            <p:nvGrpSpPr>
              <p:cNvPr id="203" name="组合 202">
                <a:extLst>
                  <a:ext uri="{FF2B5EF4-FFF2-40B4-BE49-F238E27FC236}">
                    <a16:creationId xmlns:a16="http://schemas.microsoft.com/office/drawing/2014/main" id="{99648AFD-4A97-47E8-A70A-8477510E688A}"/>
                  </a:ext>
                </a:extLst>
              </p:cNvPr>
              <p:cNvGrpSpPr/>
              <p:nvPr/>
            </p:nvGrpSpPr>
            <p:grpSpPr>
              <a:xfrm>
                <a:off x="1204288" y="4922296"/>
                <a:ext cx="579707" cy="579708"/>
                <a:chOff x="2176691" y="2351087"/>
                <a:chExt cx="431801" cy="431801"/>
              </a:xfrm>
            </p:grpSpPr>
            <p:sp>
              <p:nvSpPr>
                <p:cNvPr id="204" name="椭圆 203">
                  <a:extLst>
                    <a:ext uri="{FF2B5EF4-FFF2-40B4-BE49-F238E27FC236}">
                      <a16:creationId xmlns:a16="http://schemas.microsoft.com/office/drawing/2014/main" id="{5A18332E-4B74-4E57-A223-2A64AEE2F779}"/>
                    </a:ext>
                  </a:extLst>
                </p:cNvPr>
                <p:cNvSpPr/>
                <p:nvPr/>
              </p:nvSpPr>
              <p:spPr>
                <a:xfrm>
                  <a:off x="2176692" y="2351088"/>
                  <a:ext cx="431800" cy="43180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/>
                    </a:gs>
                    <a:gs pos="43000">
                      <a:schemeClr val="tx1">
                        <a:alpha val="39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5" name="椭圆 204">
                  <a:extLst>
                    <a:ext uri="{FF2B5EF4-FFF2-40B4-BE49-F238E27FC236}">
                      <a16:creationId xmlns:a16="http://schemas.microsoft.com/office/drawing/2014/main" id="{64E0A599-BF20-4FEF-8381-6485F645E737}"/>
                    </a:ext>
                  </a:extLst>
                </p:cNvPr>
                <p:cNvSpPr/>
                <p:nvPr/>
              </p:nvSpPr>
              <p:spPr>
                <a:xfrm>
                  <a:off x="2176692" y="2351088"/>
                  <a:ext cx="431800" cy="43180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/>
                    </a:gs>
                    <a:gs pos="57000">
                      <a:schemeClr val="tx1">
                        <a:alpha val="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06" name="椭圆 205">
                  <a:extLst>
                    <a:ext uri="{FF2B5EF4-FFF2-40B4-BE49-F238E27FC236}">
                      <a16:creationId xmlns:a16="http://schemas.microsoft.com/office/drawing/2014/main" id="{FBE97CCF-6562-4812-8222-F28F825570DA}"/>
                    </a:ext>
                  </a:extLst>
                </p:cNvPr>
                <p:cNvSpPr/>
                <p:nvPr/>
              </p:nvSpPr>
              <p:spPr>
                <a:xfrm>
                  <a:off x="2176691" y="2351087"/>
                  <a:ext cx="431800" cy="43180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/>
                    </a:gs>
                    <a:gs pos="57000">
                      <a:schemeClr val="tx1"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 w="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209" name="buildings-in-the-city-cartoon-outline_26174">
                <a:extLst>
                  <a:ext uri="{FF2B5EF4-FFF2-40B4-BE49-F238E27FC236}">
                    <a16:creationId xmlns:a16="http://schemas.microsoft.com/office/drawing/2014/main" id="{B1A7590A-6D64-41D6-AE21-929BD511C804}"/>
                  </a:ext>
                </a:extLst>
              </p:cNvPr>
              <p:cNvSpPr/>
              <p:nvPr/>
            </p:nvSpPr>
            <p:spPr>
              <a:xfrm>
                <a:off x="1255859" y="5064600"/>
                <a:ext cx="476564" cy="295100"/>
              </a:xfrm>
              <a:custGeom>
                <a:avLst/>
                <a:gdLst>
                  <a:gd name="connsiteX0" fmla="*/ 473107 w 604887"/>
                  <a:gd name="connsiteY0" fmla="*/ 296233 h 374561"/>
                  <a:gd name="connsiteX1" fmla="*/ 479281 w 604887"/>
                  <a:gd name="connsiteY1" fmla="*/ 302392 h 374561"/>
                  <a:gd name="connsiteX2" fmla="*/ 479281 w 604887"/>
                  <a:gd name="connsiteY2" fmla="*/ 348201 h 374561"/>
                  <a:gd name="connsiteX3" fmla="*/ 473107 w 604887"/>
                  <a:gd name="connsiteY3" fmla="*/ 354167 h 374561"/>
                  <a:gd name="connsiteX4" fmla="*/ 466932 w 604887"/>
                  <a:gd name="connsiteY4" fmla="*/ 348201 h 374561"/>
                  <a:gd name="connsiteX5" fmla="*/ 466932 w 604887"/>
                  <a:gd name="connsiteY5" fmla="*/ 302392 h 374561"/>
                  <a:gd name="connsiteX6" fmla="*/ 473107 w 604887"/>
                  <a:gd name="connsiteY6" fmla="*/ 296233 h 374561"/>
                  <a:gd name="connsiteX7" fmla="*/ 415534 w 604887"/>
                  <a:gd name="connsiteY7" fmla="*/ 296233 h 374561"/>
                  <a:gd name="connsiteX8" fmla="*/ 421699 w 604887"/>
                  <a:gd name="connsiteY8" fmla="*/ 302392 h 374561"/>
                  <a:gd name="connsiteX9" fmla="*/ 421699 w 604887"/>
                  <a:gd name="connsiteY9" fmla="*/ 348201 h 374561"/>
                  <a:gd name="connsiteX10" fmla="*/ 415534 w 604887"/>
                  <a:gd name="connsiteY10" fmla="*/ 354167 h 374561"/>
                  <a:gd name="connsiteX11" fmla="*/ 409562 w 604887"/>
                  <a:gd name="connsiteY11" fmla="*/ 348201 h 374561"/>
                  <a:gd name="connsiteX12" fmla="*/ 409562 w 604887"/>
                  <a:gd name="connsiteY12" fmla="*/ 302392 h 374561"/>
                  <a:gd name="connsiteX13" fmla="*/ 415534 w 604887"/>
                  <a:gd name="connsiteY13" fmla="*/ 296233 h 374561"/>
                  <a:gd name="connsiteX14" fmla="*/ 325191 w 604887"/>
                  <a:gd name="connsiteY14" fmla="*/ 296233 h 374561"/>
                  <a:gd name="connsiteX15" fmla="*/ 331163 w 604887"/>
                  <a:gd name="connsiteY15" fmla="*/ 302392 h 374561"/>
                  <a:gd name="connsiteX16" fmla="*/ 331163 w 604887"/>
                  <a:gd name="connsiteY16" fmla="*/ 348201 h 374561"/>
                  <a:gd name="connsiteX17" fmla="*/ 325191 w 604887"/>
                  <a:gd name="connsiteY17" fmla="*/ 354167 h 374561"/>
                  <a:gd name="connsiteX18" fmla="*/ 319026 w 604887"/>
                  <a:gd name="connsiteY18" fmla="*/ 348201 h 374561"/>
                  <a:gd name="connsiteX19" fmla="*/ 319026 w 604887"/>
                  <a:gd name="connsiteY19" fmla="*/ 302392 h 374561"/>
                  <a:gd name="connsiteX20" fmla="*/ 325191 w 604887"/>
                  <a:gd name="connsiteY20" fmla="*/ 296233 h 374561"/>
                  <a:gd name="connsiteX21" fmla="*/ 267539 w 604887"/>
                  <a:gd name="connsiteY21" fmla="*/ 296233 h 374561"/>
                  <a:gd name="connsiteX22" fmla="*/ 273511 w 604887"/>
                  <a:gd name="connsiteY22" fmla="*/ 302392 h 374561"/>
                  <a:gd name="connsiteX23" fmla="*/ 273511 w 604887"/>
                  <a:gd name="connsiteY23" fmla="*/ 348201 h 374561"/>
                  <a:gd name="connsiteX24" fmla="*/ 267539 w 604887"/>
                  <a:gd name="connsiteY24" fmla="*/ 354167 h 374561"/>
                  <a:gd name="connsiteX25" fmla="*/ 261374 w 604887"/>
                  <a:gd name="connsiteY25" fmla="*/ 348201 h 374561"/>
                  <a:gd name="connsiteX26" fmla="*/ 261374 w 604887"/>
                  <a:gd name="connsiteY26" fmla="*/ 302392 h 374561"/>
                  <a:gd name="connsiteX27" fmla="*/ 267539 w 604887"/>
                  <a:gd name="connsiteY27" fmla="*/ 296233 h 374561"/>
                  <a:gd name="connsiteX28" fmla="*/ 177216 w 604887"/>
                  <a:gd name="connsiteY28" fmla="*/ 296233 h 374561"/>
                  <a:gd name="connsiteX29" fmla="*/ 183188 w 604887"/>
                  <a:gd name="connsiteY29" fmla="*/ 302392 h 374561"/>
                  <a:gd name="connsiteX30" fmla="*/ 183188 w 604887"/>
                  <a:gd name="connsiteY30" fmla="*/ 348201 h 374561"/>
                  <a:gd name="connsiteX31" fmla="*/ 177216 w 604887"/>
                  <a:gd name="connsiteY31" fmla="*/ 354167 h 374561"/>
                  <a:gd name="connsiteX32" fmla="*/ 171051 w 604887"/>
                  <a:gd name="connsiteY32" fmla="*/ 348201 h 374561"/>
                  <a:gd name="connsiteX33" fmla="*/ 171051 w 604887"/>
                  <a:gd name="connsiteY33" fmla="*/ 302392 h 374561"/>
                  <a:gd name="connsiteX34" fmla="*/ 177216 w 604887"/>
                  <a:gd name="connsiteY34" fmla="*/ 296233 h 374561"/>
                  <a:gd name="connsiteX35" fmla="*/ 119634 w 604887"/>
                  <a:gd name="connsiteY35" fmla="*/ 296233 h 374561"/>
                  <a:gd name="connsiteX36" fmla="*/ 125606 w 604887"/>
                  <a:gd name="connsiteY36" fmla="*/ 302392 h 374561"/>
                  <a:gd name="connsiteX37" fmla="*/ 125606 w 604887"/>
                  <a:gd name="connsiteY37" fmla="*/ 348201 h 374561"/>
                  <a:gd name="connsiteX38" fmla="*/ 119634 w 604887"/>
                  <a:gd name="connsiteY38" fmla="*/ 354167 h 374561"/>
                  <a:gd name="connsiteX39" fmla="*/ 113469 w 604887"/>
                  <a:gd name="connsiteY39" fmla="*/ 348201 h 374561"/>
                  <a:gd name="connsiteX40" fmla="*/ 113469 w 604887"/>
                  <a:gd name="connsiteY40" fmla="*/ 302392 h 374561"/>
                  <a:gd name="connsiteX41" fmla="*/ 119634 w 604887"/>
                  <a:gd name="connsiteY41" fmla="*/ 296233 h 374561"/>
                  <a:gd name="connsiteX42" fmla="*/ 473107 w 604887"/>
                  <a:gd name="connsiteY42" fmla="*/ 201605 h 374561"/>
                  <a:gd name="connsiteX43" fmla="*/ 479281 w 604887"/>
                  <a:gd name="connsiteY43" fmla="*/ 207764 h 374561"/>
                  <a:gd name="connsiteX44" fmla="*/ 479281 w 604887"/>
                  <a:gd name="connsiteY44" fmla="*/ 253380 h 374561"/>
                  <a:gd name="connsiteX45" fmla="*/ 473107 w 604887"/>
                  <a:gd name="connsiteY45" fmla="*/ 259539 h 374561"/>
                  <a:gd name="connsiteX46" fmla="*/ 466932 w 604887"/>
                  <a:gd name="connsiteY46" fmla="*/ 253380 h 374561"/>
                  <a:gd name="connsiteX47" fmla="*/ 466932 w 604887"/>
                  <a:gd name="connsiteY47" fmla="*/ 207764 h 374561"/>
                  <a:gd name="connsiteX48" fmla="*/ 473107 w 604887"/>
                  <a:gd name="connsiteY48" fmla="*/ 201605 h 374561"/>
                  <a:gd name="connsiteX49" fmla="*/ 415534 w 604887"/>
                  <a:gd name="connsiteY49" fmla="*/ 201605 h 374561"/>
                  <a:gd name="connsiteX50" fmla="*/ 421699 w 604887"/>
                  <a:gd name="connsiteY50" fmla="*/ 207764 h 374561"/>
                  <a:gd name="connsiteX51" fmla="*/ 421699 w 604887"/>
                  <a:gd name="connsiteY51" fmla="*/ 253380 h 374561"/>
                  <a:gd name="connsiteX52" fmla="*/ 415534 w 604887"/>
                  <a:gd name="connsiteY52" fmla="*/ 259539 h 374561"/>
                  <a:gd name="connsiteX53" fmla="*/ 409562 w 604887"/>
                  <a:gd name="connsiteY53" fmla="*/ 253380 h 374561"/>
                  <a:gd name="connsiteX54" fmla="*/ 409562 w 604887"/>
                  <a:gd name="connsiteY54" fmla="*/ 207764 h 374561"/>
                  <a:gd name="connsiteX55" fmla="*/ 415534 w 604887"/>
                  <a:gd name="connsiteY55" fmla="*/ 201605 h 374561"/>
                  <a:gd name="connsiteX56" fmla="*/ 325191 w 604887"/>
                  <a:gd name="connsiteY56" fmla="*/ 201605 h 374561"/>
                  <a:gd name="connsiteX57" fmla="*/ 331163 w 604887"/>
                  <a:gd name="connsiteY57" fmla="*/ 207764 h 374561"/>
                  <a:gd name="connsiteX58" fmla="*/ 331163 w 604887"/>
                  <a:gd name="connsiteY58" fmla="*/ 253380 h 374561"/>
                  <a:gd name="connsiteX59" fmla="*/ 325191 w 604887"/>
                  <a:gd name="connsiteY59" fmla="*/ 259539 h 374561"/>
                  <a:gd name="connsiteX60" fmla="*/ 319026 w 604887"/>
                  <a:gd name="connsiteY60" fmla="*/ 253380 h 374561"/>
                  <a:gd name="connsiteX61" fmla="*/ 319026 w 604887"/>
                  <a:gd name="connsiteY61" fmla="*/ 207764 h 374561"/>
                  <a:gd name="connsiteX62" fmla="*/ 325191 w 604887"/>
                  <a:gd name="connsiteY62" fmla="*/ 201605 h 374561"/>
                  <a:gd name="connsiteX63" fmla="*/ 267539 w 604887"/>
                  <a:gd name="connsiteY63" fmla="*/ 201605 h 374561"/>
                  <a:gd name="connsiteX64" fmla="*/ 273511 w 604887"/>
                  <a:gd name="connsiteY64" fmla="*/ 207764 h 374561"/>
                  <a:gd name="connsiteX65" fmla="*/ 273511 w 604887"/>
                  <a:gd name="connsiteY65" fmla="*/ 253380 h 374561"/>
                  <a:gd name="connsiteX66" fmla="*/ 267539 w 604887"/>
                  <a:gd name="connsiteY66" fmla="*/ 259539 h 374561"/>
                  <a:gd name="connsiteX67" fmla="*/ 261374 w 604887"/>
                  <a:gd name="connsiteY67" fmla="*/ 253380 h 374561"/>
                  <a:gd name="connsiteX68" fmla="*/ 261374 w 604887"/>
                  <a:gd name="connsiteY68" fmla="*/ 207764 h 374561"/>
                  <a:gd name="connsiteX69" fmla="*/ 267539 w 604887"/>
                  <a:gd name="connsiteY69" fmla="*/ 201605 h 374561"/>
                  <a:gd name="connsiteX70" fmla="*/ 325191 w 604887"/>
                  <a:gd name="connsiteY70" fmla="*/ 106977 h 374561"/>
                  <a:gd name="connsiteX71" fmla="*/ 331163 w 604887"/>
                  <a:gd name="connsiteY71" fmla="*/ 112936 h 374561"/>
                  <a:gd name="connsiteX72" fmla="*/ 331163 w 604887"/>
                  <a:gd name="connsiteY72" fmla="*/ 158689 h 374561"/>
                  <a:gd name="connsiteX73" fmla="*/ 325191 w 604887"/>
                  <a:gd name="connsiteY73" fmla="*/ 164841 h 374561"/>
                  <a:gd name="connsiteX74" fmla="*/ 319026 w 604887"/>
                  <a:gd name="connsiteY74" fmla="*/ 158689 h 374561"/>
                  <a:gd name="connsiteX75" fmla="*/ 319026 w 604887"/>
                  <a:gd name="connsiteY75" fmla="*/ 112936 h 374561"/>
                  <a:gd name="connsiteX76" fmla="*/ 325191 w 604887"/>
                  <a:gd name="connsiteY76" fmla="*/ 106977 h 374561"/>
                  <a:gd name="connsiteX77" fmla="*/ 267539 w 604887"/>
                  <a:gd name="connsiteY77" fmla="*/ 106977 h 374561"/>
                  <a:gd name="connsiteX78" fmla="*/ 273511 w 604887"/>
                  <a:gd name="connsiteY78" fmla="*/ 112936 h 374561"/>
                  <a:gd name="connsiteX79" fmla="*/ 273511 w 604887"/>
                  <a:gd name="connsiteY79" fmla="*/ 158689 h 374561"/>
                  <a:gd name="connsiteX80" fmla="*/ 267539 w 604887"/>
                  <a:gd name="connsiteY80" fmla="*/ 164841 h 374561"/>
                  <a:gd name="connsiteX81" fmla="*/ 261374 w 604887"/>
                  <a:gd name="connsiteY81" fmla="*/ 158689 h 374561"/>
                  <a:gd name="connsiteX82" fmla="*/ 261374 w 604887"/>
                  <a:gd name="connsiteY82" fmla="*/ 112936 h 374561"/>
                  <a:gd name="connsiteX83" fmla="*/ 267539 w 604887"/>
                  <a:gd name="connsiteY83" fmla="*/ 106977 h 374561"/>
                  <a:gd name="connsiteX84" fmla="*/ 320937 w 604887"/>
                  <a:gd name="connsiteY84" fmla="*/ 12120 h 374561"/>
                  <a:gd name="connsiteX85" fmla="*/ 301095 w 604887"/>
                  <a:gd name="connsiteY85" fmla="*/ 31935 h 374561"/>
                  <a:gd name="connsiteX86" fmla="*/ 320937 w 604887"/>
                  <a:gd name="connsiteY86" fmla="*/ 51557 h 374561"/>
                  <a:gd name="connsiteX87" fmla="*/ 340586 w 604887"/>
                  <a:gd name="connsiteY87" fmla="*/ 31935 h 374561"/>
                  <a:gd name="connsiteX88" fmla="*/ 320937 w 604887"/>
                  <a:gd name="connsiteY88" fmla="*/ 12120 h 374561"/>
                  <a:gd name="connsiteX89" fmla="*/ 263723 w 604887"/>
                  <a:gd name="connsiteY89" fmla="*/ 12120 h 374561"/>
                  <a:gd name="connsiteX90" fmla="*/ 244074 w 604887"/>
                  <a:gd name="connsiteY90" fmla="*/ 31742 h 374561"/>
                  <a:gd name="connsiteX91" fmla="*/ 263723 w 604887"/>
                  <a:gd name="connsiteY91" fmla="*/ 51557 h 374561"/>
                  <a:gd name="connsiteX92" fmla="*/ 283565 w 604887"/>
                  <a:gd name="connsiteY92" fmla="*/ 31742 h 374561"/>
                  <a:gd name="connsiteX93" fmla="*/ 263723 w 604887"/>
                  <a:gd name="connsiteY93" fmla="*/ 12120 h 374561"/>
                  <a:gd name="connsiteX94" fmla="*/ 263723 w 604887"/>
                  <a:gd name="connsiteY94" fmla="*/ 0 h 374561"/>
                  <a:gd name="connsiteX95" fmla="*/ 292426 w 604887"/>
                  <a:gd name="connsiteY95" fmla="*/ 17891 h 374561"/>
                  <a:gd name="connsiteX96" fmla="*/ 320937 w 604887"/>
                  <a:gd name="connsiteY96" fmla="*/ 0 h 374561"/>
                  <a:gd name="connsiteX97" fmla="*/ 352915 w 604887"/>
                  <a:gd name="connsiteY97" fmla="*/ 31742 h 374561"/>
                  <a:gd name="connsiteX98" fmla="*/ 320937 w 604887"/>
                  <a:gd name="connsiteY98" fmla="*/ 63677 h 374561"/>
                  <a:gd name="connsiteX99" fmla="*/ 298398 w 604887"/>
                  <a:gd name="connsiteY99" fmla="*/ 54443 h 374561"/>
                  <a:gd name="connsiteX100" fmla="*/ 298398 w 604887"/>
                  <a:gd name="connsiteY100" fmla="*/ 78105 h 374561"/>
                  <a:gd name="connsiteX101" fmla="*/ 358887 w 604887"/>
                  <a:gd name="connsiteY101" fmla="*/ 78105 h 374561"/>
                  <a:gd name="connsiteX102" fmla="*/ 365051 w 604887"/>
                  <a:gd name="connsiteY102" fmla="*/ 84262 h 374561"/>
                  <a:gd name="connsiteX103" fmla="*/ 365051 w 604887"/>
                  <a:gd name="connsiteY103" fmla="*/ 362249 h 374561"/>
                  <a:gd name="connsiteX104" fmla="*/ 375454 w 604887"/>
                  <a:gd name="connsiteY104" fmla="*/ 362249 h 374561"/>
                  <a:gd name="connsiteX105" fmla="*/ 375454 w 604887"/>
                  <a:gd name="connsiteY105" fmla="*/ 173910 h 374561"/>
                  <a:gd name="connsiteX106" fmla="*/ 381618 w 604887"/>
                  <a:gd name="connsiteY106" fmla="*/ 167754 h 374561"/>
                  <a:gd name="connsiteX107" fmla="*/ 507026 w 604887"/>
                  <a:gd name="connsiteY107" fmla="*/ 167754 h 374561"/>
                  <a:gd name="connsiteX108" fmla="*/ 512998 w 604887"/>
                  <a:gd name="connsiteY108" fmla="*/ 173910 h 374561"/>
                  <a:gd name="connsiteX109" fmla="*/ 512998 w 604887"/>
                  <a:gd name="connsiteY109" fmla="*/ 362249 h 374561"/>
                  <a:gd name="connsiteX110" fmla="*/ 598723 w 604887"/>
                  <a:gd name="connsiteY110" fmla="*/ 362249 h 374561"/>
                  <a:gd name="connsiteX111" fmla="*/ 604887 w 604887"/>
                  <a:gd name="connsiteY111" fmla="*/ 368405 h 374561"/>
                  <a:gd name="connsiteX112" fmla="*/ 598915 w 604887"/>
                  <a:gd name="connsiteY112" fmla="*/ 374561 h 374561"/>
                  <a:gd name="connsiteX113" fmla="*/ 507026 w 604887"/>
                  <a:gd name="connsiteY113" fmla="*/ 374561 h 374561"/>
                  <a:gd name="connsiteX114" fmla="*/ 500862 w 604887"/>
                  <a:gd name="connsiteY114" fmla="*/ 368405 h 374561"/>
                  <a:gd name="connsiteX115" fmla="*/ 500862 w 604887"/>
                  <a:gd name="connsiteY115" fmla="*/ 180066 h 374561"/>
                  <a:gd name="connsiteX116" fmla="*/ 387783 w 604887"/>
                  <a:gd name="connsiteY116" fmla="*/ 180066 h 374561"/>
                  <a:gd name="connsiteX117" fmla="*/ 387783 w 604887"/>
                  <a:gd name="connsiteY117" fmla="*/ 368405 h 374561"/>
                  <a:gd name="connsiteX118" fmla="*/ 381618 w 604887"/>
                  <a:gd name="connsiteY118" fmla="*/ 374561 h 374561"/>
                  <a:gd name="connsiteX119" fmla="*/ 359079 w 604887"/>
                  <a:gd name="connsiteY119" fmla="*/ 374561 h 374561"/>
                  <a:gd name="connsiteX120" fmla="*/ 352915 w 604887"/>
                  <a:gd name="connsiteY120" fmla="*/ 368405 h 374561"/>
                  <a:gd name="connsiteX121" fmla="*/ 352915 w 604887"/>
                  <a:gd name="connsiteY121" fmla="*/ 90418 h 374561"/>
                  <a:gd name="connsiteX122" fmla="*/ 239836 w 604887"/>
                  <a:gd name="connsiteY122" fmla="*/ 90418 h 374561"/>
                  <a:gd name="connsiteX123" fmla="*/ 239836 w 604887"/>
                  <a:gd name="connsiteY123" fmla="*/ 368405 h 374561"/>
                  <a:gd name="connsiteX124" fmla="*/ 233671 w 604887"/>
                  <a:gd name="connsiteY124" fmla="*/ 374561 h 374561"/>
                  <a:gd name="connsiteX125" fmla="*/ 211133 w 604887"/>
                  <a:gd name="connsiteY125" fmla="*/ 374561 h 374561"/>
                  <a:gd name="connsiteX126" fmla="*/ 204968 w 604887"/>
                  <a:gd name="connsiteY126" fmla="*/ 368405 h 374561"/>
                  <a:gd name="connsiteX127" fmla="*/ 204968 w 604887"/>
                  <a:gd name="connsiteY127" fmla="*/ 276448 h 374561"/>
                  <a:gd name="connsiteX128" fmla="*/ 91889 w 604887"/>
                  <a:gd name="connsiteY128" fmla="*/ 276448 h 374561"/>
                  <a:gd name="connsiteX129" fmla="*/ 91889 w 604887"/>
                  <a:gd name="connsiteY129" fmla="*/ 368405 h 374561"/>
                  <a:gd name="connsiteX130" fmla="*/ 85724 w 604887"/>
                  <a:gd name="connsiteY130" fmla="*/ 374561 h 374561"/>
                  <a:gd name="connsiteX131" fmla="*/ 6165 w 604887"/>
                  <a:gd name="connsiteY131" fmla="*/ 374561 h 374561"/>
                  <a:gd name="connsiteX132" fmla="*/ 0 w 604887"/>
                  <a:gd name="connsiteY132" fmla="*/ 368405 h 374561"/>
                  <a:gd name="connsiteX133" fmla="*/ 6165 w 604887"/>
                  <a:gd name="connsiteY133" fmla="*/ 362249 h 374561"/>
                  <a:gd name="connsiteX134" fmla="*/ 79560 w 604887"/>
                  <a:gd name="connsiteY134" fmla="*/ 362249 h 374561"/>
                  <a:gd name="connsiteX135" fmla="*/ 79560 w 604887"/>
                  <a:gd name="connsiteY135" fmla="*/ 270292 h 374561"/>
                  <a:gd name="connsiteX136" fmla="*/ 85724 w 604887"/>
                  <a:gd name="connsiteY136" fmla="*/ 264135 h 374561"/>
                  <a:gd name="connsiteX137" fmla="*/ 210940 w 604887"/>
                  <a:gd name="connsiteY137" fmla="*/ 264135 h 374561"/>
                  <a:gd name="connsiteX138" fmla="*/ 217104 w 604887"/>
                  <a:gd name="connsiteY138" fmla="*/ 270292 h 374561"/>
                  <a:gd name="connsiteX139" fmla="*/ 217104 w 604887"/>
                  <a:gd name="connsiteY139" fmla="*/ 362249 h 374561"/>
                  <a:gd name="connsiteX140" fmla="*/ 227700 w 604887"/>
                  <a:gd name="connsiteY140" fmla="*/ 362249 h 374561"/>
                  <a:gd name="connsiteX141" fmla="*/ 227700 w 604887"/>
                  <a:gd name="connsiteY141" fmla="*/ 84262 h 374561"/>
                  <a:gd name="connsiteX142" fmla="*/ 233671 w 604887"/>
                  <a:gd name="connsiteY142" fmla="*/ 78105 h 374561"/>
                  <a:gd name="connsiteX143" fmla="*/ 286262 w 604887"/>
                  <a:gd name="connsiteY143" fmla="*/ 78105 h 374561"/>
                  <a:gd name="connsiteX144" fmla="*/ 286262 w 604887"/>
                  <a:gd name="connsiteY144" fmla="*/ 54443 h 374561"/>
                  <a:gd name="connsiteX145" fmla="*/ 263723 w 604887"/>
                  <a:gd name="connsiteY145" fmla="*/ 63677 h 374561"/>
                  <a:gd name="connsiteX146" fmla="*/ 231938 w 604887"/>
                  <a:gd name="connsiteY146" fmla="*/ 31742 h 374561"/>
                  <a:gd name="connsiteX147" fmla="*/ 263723 w 604887"/>
                  <a:gd name="connsiteY147" fmla="*/ 0 h 374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</a:cxnLst>
                <a:rect l="l" t="t" r="r" b="b"/>
                <a:pathLst>
                  <a:path w="604887" h="374561">
                    <a:moveTo>
                      <a:pt x="473107" y="296233"/>
                    </a:moveTo>
                    <a:cubicBezTo>
                      <a:pt x="476387" y="296233"/>
                      <a:pt x="479281" y="299120"/>
                      <a:pt x="479281" y="302392"/>
                    </a:cubicBezTo>
                    <a:lnTo>
                      <a:pt x="479281" y="348201"/>
                    </a:lnTo>
                    <a:cubicBezTo>
                      <a:pt x="479281" y="351473"/>
                      <a:pt x="476387" y="354167"/>
                      <a:pt x="473107" y="354167"/>
                    </a:cubicBezTo>
                    <a:cubicBezTo>
                      <a:pt x="469633" y="354167"/>
                      <a:pt x="466932" y="351473"/>
                      <a:pt x="466932" y="348201"/>
                    </a:cubicBezTo>
                    <a:lnTo>
                      <a:pt x="466932" y="302392"/>
                    </a:lnTo>
                    <a:cubicBezTo>
                      <a:pt x="466932" y="299120"/>
                      <a:pt x="469633" y="296233"/>
                      <a:pt x="473107" y="296233"/>
                    </a:cubicBezTo>
                    <a:close/>
                    <a:moveTo>
                      <a:pt x="415534" y="296233"/>
                    </a:moveTo>
                    <a:cubicBezTo>
                      <a:pt x="418809" y="296233"/>
                      <a:pt x="421699" y="299120"/>
                      <a:pt x="421699" y="302392"/>
                    </a:cubicBezTo>
                    <a:lnTo>
                      <a:pt x="421699" y="348201"/>
                    </a:lnTo>
                    <a:cubicBezTo>
                      <a:pt x="421699" y="351473"/>
                      <a:pt x="419002" y="354167"/>
                      <a:pt x="415534" y="354167"/>
                    </a:cubicBezTo>
                    <a:cubicBezTo>
                      <a:pt x="412259" y="354167"/>
                      <a:pt x="409562" y="351473"/>
                      <a:pt x="409562" y="348201"/>
                    </a:cubicBezTo>
                    <a:lnTo>
                      <a:pt x="409562" y="302392"/>
                    </a:lnTo>
                    <a:cubicBezTo>
                      <a:pt x="409562" y="299120"/>
                      <a:pt x="412259" y="296233"/>
                      <a:pt x="415534" y="296233"/>
                    </a:cubicBezTo>
                    <a:close/>
                    <a:moveTo>
                      <a:pt x="325191" y="296233"/>
                    </a:moveTo>
                    <a:cubicBezTo>
                      <a:pt x="328466" y="296233"/>
                      <a:pt x="331163" y="299120"/>
                      <a:pt x="331163" y="302392"/>
                    </a:cubicBezTo>
                    <a:lnTo>
                      <a:pt x="331163" y="348201"/>
                    </a:lnTo>
                    <a:cubicBezTo>
                      <a:pt x="331163" y="351473"/>
                      <a:pt x="328466" y="354167"/>
                      <a:pt x="325191" y="354167"/>
                    </a:cubicBezTo>
                    <a:cubicBezTo>
                      <a:pt x="321723" y="354167"/>
                      <a:pt x="319026" y="351473"/>
                      <a:pt x="319026" y="348201"/>
                    </a:cubicBezTo>
                    <a:lnTo>
                      <a:pt x="319026" y="302392"/>
                    </a:lnTo>
                    <a:cubicBezTo>
                      <a:pt x="319026" y="299120"/>
                      <a:pt x="321723" y="296233"/>
                      <a:pt x="325191" y="296233"/>
                    </a:cubicBezTo>
                    <a:close/>
                    <a:moveTo>
                      <a:pt x="267539" y="296233"/>
                    </a:moveTo>
                    <a:cubicBezTo>
                      <a:pt x="270814" y="296233"/>
                      <a:pt x="273511" y="299120"/>
                      <a:pt x="273511" y="302392"/>
                    </a:cubicBezTo>
                    <a:lnTo>
                      <a:pt x="273511" y="348201"/>
                    </a:lnTo>
                    <a:cubicBezTo>
                      <a:pt x="273511" y="351473"/>
                      <a:pt x="270814" y="354167"/>
                      <a:pt x="267539" y="354167"/>
                    </a:cubicBezTo>
                    <a:cubicBezTo>
                      <a:pt x="264071" y="354167"/>
                      <a:pt x="261374" y="351473"/>
                      <a:pt x="261374" y="348201"/>
                    </a:cubicBezTo>
                    <a:lnTo>
                      <a:pt x="261374" y="302392"/>
                    </a:lnTo>
                    <a:cubicBezTo>
                      <a:pt x="261374" y="299120"/>
                      <a:pt x="264071" y="296233"/>
                      <a:pt x="267539" y="296233"/>
                    </a:cubicBezTo>
                    <a:close/>
                    <a:moveTo>
                      <a:pt x="177216" y="296233"/>
                    </a:moveTo>
                    <a:cubicBezTo>
                      <a:pt x="180491" y="296233"/>
                      <a:pt x="183188" y="299120"/>
                      <a:pt x="183188" y="302392"/>
                    </a:cubicBezTo>
                    <a:lnTo>
                      <a:pt x="183188" y="348201"/>
                    </a:lnTo>
                    <a:cubicBezTo>
                      <a:pt x="183188" y="351473"/>
                      <a:pt x="180491" y="354167"/>
                      <a:pt x="177216" y="354167"/>
                    </a:cubicBezTo>
                    <a:cubicBezTo>
                      <a:pt x="173748" y="354167"/>
                      <a:pt x="171051" y="351473"/>
                      <a:pt x="171051" y="348201"/>
                    </a:cubicBezTo>
                    <a:lnTo>
                      <a:pt x="171051" y="302392"/>
                    </a:lnTo>
                    <a:cubicBezTo>
                      <a:pt x="171051" y="299120"/>
                      <a:pt x="173748" y="296233"/>
                      <a:pt x="177216" y="296233"/>
                    </a:cubicBezTo>
                    <a:close/>
                    <a:moveTo>
                      <a:pt x="119634" y="296233"/>
                    </a:moveTo>
                    <a:cubicBezTo>
                      <a:pt x="122909" y="296233"/>
                      <a:pt x="125606" y="299120"/>
                      <a:pt x="125606" y="302392"/>
                    </a:cubicBezTo>
                    <a:lnTo>
                      <a:pt x="125606" y="348201"/>
                    </a:lnTo>
                    <a:cubicBezTo>
                      <a:pt x="125606" y="351473"/>
                      <a:pt x="122909" y="354167"/>
                      <a:pt x="119634" y="354167"/>
                    </a:cubicBezTo>
                    <a:cubicBezTo>
                      <a:pt x="116166" y="354167"/>
                      <a:pt x="113469" y="351473"/>
                      <a:pt x="113469" y="348201"/>
                    </a:cubicBezTo>
                    <a:lnTo>
                      <a:pt x="113469" y="302392"/>
                    </a:lnTo>
                    <a:cubicBezTo>
                      <a:pt x="113469" y="299120"/>
                      <a:pt x="116166" y="296233"/>
                      <a:pt x="119634" y="296233"/>
                    </a:cubicBezTo>
                    <a:close/>
                    <a:moveTo>
                      <a:pt x="473107" y="201605"/>
                    </a:moveTo>
                    <a:cubicBezTo>
                      <a:pt x="476387" y="201605"/>
                      <a:pt x="479281" y="204299"/>
                      <a:pt x="479281" y="207764"/>
                    </a:cubicBezTo>
                    <a:lnTo>
                      <a:pt x="479281" y="253380"/>
                    </a:lnTo>
                    <a:cubicBezTo>
                      <a:pt x="479281" y="256844"/>
                      <a:pt x="476387" y="259539"/>
                      <a:pt x="473107" y="259539"/>
                    </a:cubicBezTo>
                    <a:cubicBezTo>
                      <a:pt x="469633" y="259539"/>
                      <a:pt x="466932" y="256844"/>
                      <a:pt x="466932" y="253380"/>
                    </a:cubicBezTo>
                    <a:lnTo>
                      <a:pt x="466932" y="207764"/>
                    </a:lnTo>
                    <a:cubicBezTo>
                      <a:pt x="466932" y="204299"/>
                      <a:pt x="469633" y="201605"/>
                      <a:pt x="473107" y="201605"/>
                    </a:cubicBezTo>
                    <a:close/>
                    <a:moveTo>
                      <a:pt x="415534" y="201605"/>
                    </a:moveTo>
                    <a:cubicBezTo>
                      <a:pt x="418809" y="201605"/>
                      <a:pt x="421699" y="204299"/>
                      <a:pt x="421699" y="207764"/>
                    </a:cubicBezTo>
                    <a:lnTo>
                      <a:pt x="421699" y="253380"/>
                    </a:lnTo>
                    <a:cubicBezTo>
                      <a:pt x="421699" y="256844"/>
                      <a:pt x="419002" y="259539"/>
                      <a:pt x="415534" y="259539"/>
                    </a:cubicBezTo>
                    <a:cubicBezTo>
                      <a:pt x="412259" y="259539"/>
                      <a:pt x="409562" y="256844"/>
                      <a:pt x="409562" y="253380"/>
                    </a:cubicBezTo>
                    <a:lnTo>
                      <a:pt x="409562" y="207764"/>
                    </a:lnTo>
                    <a:cubicBezTo>
                      <a:pt x="409562" y="204299"/>
                      <a:pt x="412259" y="201605"/>
                      <a:pt x="415534" y="201605"/>
                    </a:cubicBezTo>
                    <a:close/>
                    <a:moveTo>
                      <a:pt x="325191" y="201605"/>
                    </a:moveTo>
                    <a:cubicBezTo>
                      <a:pt x="328466" y="201605"/>
                      <a:pt x="331163" y="204299"/>
                      <a:pt x="331163" y="207764"/>
                    </a:cubicBezTo>
                    <a:lnTo>
                      <a:pt x="331163" y="253380"/>
                    </a:lnTo>
                    <a:cubicBezTo>
                      <a:pt x="331163" y="256844"/>
                      <a:pt x="328466" y="259539"/>
                      <a:pt x="325191" y="259539"/>
                    </a:cubicBezTo>
                    <a:cubicBezTo>
                      <a:pt x="321723" y="259539"/>
                      <a:pt x="319026" y="256844"/>
                      <a:pt x="319026" y="253380"/>
                    </a:cubicBezTo>
                    <a:lnTo>
                      <a:pt x="319026" y="207764"/>
                    </a:lnTo>
                    <a:cubicBezTo>
                      <a:pt x="319026" y="204299"/>
                      <a:pt x="321723" y="201605"/>
                      <a:pt x="325191" y="201605"/>
                    </a:cubicBezTo>
                    <a:close/>
                    <a:moveTo>
                      <a:pt x="267539" y="201605"/>
                    </a:moveTo>
                    <a:cubicBezTo>
                      <a:pt x="270814" y="201605"/>
                      <a:pt x="273511" y="204299"/>
                      <a:pt x="273511" y="207764"/>
                    </a:cubicBezTo>
                    <a:lnTo>
                      <a:pt x="273511" y="253380"/>
                    </a:lnTo>
                    <a:cubicBezTo>
                      <a:pt x="273511" y="256844"/>
                      <a:pt x="270814" y="259539"/>
                      <a:pt x="267539" y="259539"/>
                    </a:cubicBezTo>
                    <a:cubicBezTo>
                      <a:pt x="264071" y="259539"/>
                      <a:pt x="261374" y="256844"/>
                      <a:pt x="261374" y="253380"/>
                    </a:cubicBezTo>
                    <a:lnTo>
                      <a:pt x="261374" y="207764"/>
                    </a:lnTo>
                    <a:cubicBezTo>
                      <a:pt x="261374" y="204299"/>
                      <a:pt x="264071" y="201605"/>
                      <a:pt x="267539" y="201605"/>
                    </a:cubicBezTo>
                    <a:close/>
                    <a:moveTo>
                      <a:pt x="325191" y="106977"/>
                    </a:moveTo>
                    <a:cubicBezTo>
                      <a:pt x="328466" y="106977"/>
                      <a:pt x="331163" y="109668"/>
                      <a:pt x="331163" y="112936"/>
                    </a:cubicBezTo>
                    <a:lnTo>
                      <a:pt x="331163" y="158689"/>
                    </a:lnTo>
                    <a:cubicBezTo>
                      <a:pt x="331163" y="162149"/>
                      <a:pt x="328466" y="164841"/>
                      <a:pt x="325191" y="164841"/>
                    </a:cubicBezTo>
                    <a:cubicBezTo>
                      <a:pt x="321723" y="164841"/>
                      <a:pt x="319026" y="162149"/>
                      <a:pt x="319026" y="158689"/>
                    </a:cubicBezTo>
                    <a:lnTo>
                      <a:pt x="319026" y="112936"/>
                    </a:lnTo>
                    <a:cubicBezTo>
                      <a:pt x="319026" y="109668"/>
                      <a:pt x="321723" y="106977"/>
                      <a:pt x="325191" y="106977"/>
                    </a:cubicBezTo>
                    <a:close/>
                    <a:moveTo>
                      <a:pt x="267539" y="106977"/>
                    </a:moveTo>
                    <a:cubicBezTo>
                      <a:pt x="270814" y="106977"/>
                      <a:pt x="273511" y="109668"/>
                      <a:pt x="273511" y="112936"/>
                    </a:cubicBezTo>
                    <a:lnTo>
                      <a:pt x="273511" y="158689"/>
                    </a:lnTo>
                    <a:cubicBezTo>
                      <a:pt x="273511" y="162149"/>
                      <a:pt x="270814" y="164841"/>
                      <a:pt x="267539" y="164841"/>
                    </a:cubicBezTo>
                    <a:cubicBezTo>
                      <a:pt x="264071" y="164841"/>
                      <a:pt x="261374" y="162149"/>
                      <a:pt x="261374" y="158689"/>
                    </a:cubicBezTo>
                    <a:lnTo>
                      <a:pt x="261374" y="112936"/>
                    </a:lnTo>
                    <a:cubicBezTo>
                      <a:pt x="261374" y="109668"/>
                      <a:pt x="264071" y="106977"/>
                      <a:pt x="267539" y="106977"/>
                    </a:cubicBezTo>
                    <a:close/>
                    <a:moveTo>
                      <a:pt x="320937" y="12120"/>
                    </a:moveTo>
                    <a:cubicBezTo>
                      <a:pt x="309956" y="12120"/>
                      <a:pt x="301095" y="20969"/>
                      <a:pt x="301095" y="31935"/>
                    </a:cubicBezTo>
                    <a:cubicBezTo>
                      <a:pt x="301095" y="42708"/>
                      <a:pt x="309956" y="51557"/>
                      <a:pt x="320937" y="51557"/>
                    </a:cubicBezTo>
                    <a:cubicBezTo>
                      <a:pt x="331725" y="51557"/>
                      <a:pt x="340586" y="42708"/>
                      <a:pt x="340586" y="31935"/>
                    </a:cubicBezTo>
                    <a:cubicBezTo>
                      <a:pt x="340586" y="20969"/>
                      <a:pt x="331725" y="12120"/>
                      <a:pt x="320937" y="12120"/>
                    </a:cubicBezTo>
                    <a:close/>
                    <a:moveTo>
                      <a:pt x="263723" y="12120"/>
                    </a:moveTo>
                    <a:cubicBezTo>
                      <a:pt x="252935" y="12120"/>
                      <a:pt x="244074" y="20969"/>
                      <a:pt x="244074" y="31742"/>
                    </a:cubicBezTo>
                    <a:cubicBezTo>
                      <a:pt x="244074" y="42708"/>
                      <a:pt x="252935" y="51557"/>
                      <a:pt x="263723" y="51557"/>
                    </a:cubicBezTo>
                    <a:cubicBezTo>
                      <a:pt x="274703" y="51557"/>
                      <a:pt x="283372" y="42708"/>
                      <a:pt x="283565" y="31742"/>
                    </a:cubicBezTo>
                    <a:cubicBezTo>
                      <a:pt x="283565" y="20969"/>
                      <a:pt x="274703" y="12120"/>
                      <a:pt x="263723" y="12120"/>
                    </a:cubicBezTo>
                    <a:close/>
                    <a:moveTo>
                      <a:pt x="263723" y="0"/>
                    </a:moveTo>
                    <a:cubicBezTo>
                      <a:pt x="276437" y="0"/>
                      <a:pt x="287225" y="7310"/>
                      <a:pt x="292426" y="17891"/>
                    </a:cubicBezTo>
                    <a:cubicBezTo>
                      <a:pt x="297435" y="7310"/>
                      <a:pt x="308415" y="0"/>
                      <a:pt x="320937" y="0"/>
                    </a:cubicBezTo>
                    <a:cubicBezTo>
                      <a:pt x="338467" y="0"/>
                      <a:pt x="352915" y="14236"/>
                      <a:pt x="352915" y="31742"/>
                    </a:cubicBezTo>
                    <a:cubicBezTo>
                      <a:pt x="352915" y="49441"/>
                      <a:pt x="338467" y="63677"/>
                      <a:pt x="320937" y="63677"/>
                    </a:cubicBezTo>
                    <a:cubicBezTo>
                      <a:pt x="312075" y="63677"/>
                      <a:pt x="304177" y="60022"/>
                      <a:pt x="298398" y="54443"/>
                    </a:cubicBezTo>
                    <a:lnTo>
                      <a:pt x="298398" y="78105"/>
                    </a:lnTo>
                    <a:lnTo>
                      <a:pt x="358887" y="78105"/>
                    </a:lnTo>
                    <a:cubicBezTo>
                      <a:pt x="362354" y="78105"/>
                      <a:pt x="365051" y="80799"/>
                      <a:pt x="365051" y="84262"/>
                    </a:cubicBezTo>
                    <a:lnTo>
                      <a:pt x="365051" y="362249"/>
                    </a:lnTo>
                    <a:lnTo>
                      <a:pt x="375454" y="362249"/>
                    </a:lnTo>
                    <a:lnTo>
                      <a:pt x="375454" y="173910"/>
                    </a:lnTo>
                    <a:cubicBezTo>
                      <a:pt x="375454" y="170447"/>
                      <a:pt x="378343" y="167754"/>
                      <a:pt x="381618" y="167754"/>
                    </a:cubicBezTo>
                    <a:lnTo>
                      <a:pt x="507026" y="167754"/>
                    </a:lnTo>
                    <a:cubicBezTo>
                      <a:pt x="510301" y="167754"/>
                      <a:pt x="512998" y="170447"/>
                      <a:pt x="512998" y="173910"/>
                    </a:cubicBezTo>
                    <a:lnTo>
                      <a:pt x="512998" y="362249"/>
                    </a:lnTo>
                    <a:lnTo>
                      <a:pt x="598723" y="362249"/>
                    </a:lnTo>
                    <a:cubicBezTo>
                      <a:pt x="602190" y="362249"/>
                      <a:pt x="604887" y="364942"/>
                      <a:pt x="604887" y="368405"/>
                    </a:cubicBezTo>
                    <a:cubicBezTo>
                      <a:pt x="604887" y="371868"/>
                      <a:pt x="602190" y="374561"/>
                      <a:pt x="598915" y="374561"/>
                    </a:cubicBezTo>
                    <a:lnTo>
                      <a:pt x="507026" y="374561"/>
                    </a:lnTo>
                    <a:cubicBezTo>
                      <a:pt x="503751" y="374561"/>
                      <a:pt x="500862" y="371868"/>
                      <a:pt x="500862" y="368405"/>
                    </a:cubicBezTo>
                    <a:lnTo>
                      <a:pt x="500862" y="180066"/>
                    </a:lnTo>
                    <a:lnTo>
                      <a:pt x="387783" y="180066"/>
                    </a:lnTo>
                    <a:lnTo>
                      <a:pt x="387783" y="368405"/>
                    </a:lnTo>
                    <a:cubicBezTo>
                      <a:pt x="387783" y="371868"/>
                      <a:pt x="385086" y="374561"/>
                      <a:pt x="381618" y="374561"/>
                    </a:cubicBezTo>
                    <a:lnTo>
                      <a:pt x="359079" y="374561"/>
                    </a:lnTo>
                    <a:cubicBezTo>
                      <a:pt x="355612" y="374561"/>
                      <a:pt x="352915" y="371868"/>
                      <a:pt x="352915" y="368405"/>
                    </a:cubicBezTo>
                    <a:lnTo>
                      <a:pt x="352915" y="90418"/>
                    </a:lnTo>
                    <a:lnTo>
                      <a:pt x="239836" y="90418"/>
                    </a:lnTo>
                    <a:lnTo>
                      <a:pt x="239836" y="368405"/>
                    </a:lnTo>
                    <a:cubicBezTo>
                      <a:pt x="239836" y="371868"/>
                      <a:pt x="237139" y="374561"/>
                      <a:pt x="233671" y="374561"/>
                    </a:cubicBezTo>
                    <a:lnTo>
                      <a:pt x="211133" y="374561"/>
                    </a:lnTo>
                    <a:cubicBezTo>
                      <a:pt x="207665" y="374561"/>
                      <a:pt x="204968" y="371868"/>
                      <a:pt x="204968" y="368405"/>
                    </a:cubicBezTo>
                    <a:lnTo>
                      <a:pt x="204968" y="276448"/>
                    </a:lnTo>
                    <a:lnTo>
                      <a:pt x="91889" y="276448"/>
                    </a:lnTo>
                    <a:lnTo>
                      <a:pt x="91889" y="368405"/>
                    </a:lnTo>
                    <a:cubicBezTo>
                      <a:pt x="91889" y="371868"/>
                      <a:pt x="89192" y="374561"/>
                      <a:pt x="85724" y="374561"/>
                    </a:cubicBezTo>
                    <a:lnTo>
                      <a:pt x="6165" y="374561"/>
                    </a:lnTo>
                    <a:cubicBezTo>
                      <a:pt x="2697" y="374561"/>
                      <a:pt x="0" y="371868"/>
                      <a:pt x="0" y="368405"/>
                    </a:cubicBezTo>
                    <a:cubicBezTo>
                      <a:pt x="0" y="364942"/>
                      <a:pt x="2697" y="362249"/>
                      <a:pt x="6165" y="362249"/>
                    </a:cubicBezTo>
                    <a:lnTo>
                      <a:pt x="79560" y="362249"/>
                    </a:lnTo>
                    <a:lnTo>
                      <a:pt x="79560" y="270292"/>
                    </a:lnTo>
                    <a:cubicBezTo>
                      <a:pt x="79560" y="267021"/>
                      <a:pt x="82257" y="264135"/>
                      <a:pt x="85724" y="264135"/>
                    </a:cubicBezTo>
                    <a:lnTo>
                      <a:pt x="210940" y="264135"/>
                    </a:lnTo>
                    <a:cubicBezTo>
                      <a:pt x="214408" y="264135"/>
                      <a:pt x="217104" y="267021"/>
                      <a:pt x="217104" y="270292"/>
                    </a:cubicBezTo>
                    <a:lnTo>
                      <a:pt x="217104" y="362249"/>
                    </a:lnTo>
                    <a:lnTo>
                      <a:pt x="227700" y="362249"/>
                    </a:lnTo>
                    <a:lnTo>
                      <a:pt x="227700" y="84262"/>
                    </a:lnTo>
                    <a:cubicBezTo>
                      <a:pt x="227700" y="80799"/>
                      <a:pt x="230397" y="78105"/>
                      <a:pt x="233671" y="78105"/>
                    </a:cubicBezTo>
                    <a:lnTo>
                      <a:pt x="286262" y="78105"/>
                    </a:lnTo>
                    <a:lnTo>
                      <a:pt x="286262" y="54443"/>
                    </a:lnTo>
                    <a:cubicBezTo>
                      <a:pt x="280483" y="60022"/>
                      <a:pt x="272584" y="63677"/>
                      <a:pt x="263723" y="63677"/>
                    </a:cubicBezTo>
                    <a:cubicBezTo>
                      <a:pt x="246193" y="63677"/>
                      <a:pt x="231938" y="49441"/>
                      <a:pt x="231938" y="31742"/>
                    </a:cubicBezTo>
                    <a:cubicBezTo>
                      <a:pt x="231938" y="14236"/>
                      <a:pt x="246193" y="0"/>
                      <a:pt x="26372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13" name="文本框 212">
            <a:extLst>
              <a:ext uri="{FF2B5EF4-FFF2-40B4-BE49-F238E27FC236}">
                <a16:creationId xmlns:a16="http://schemas.microsoft.com/office/drawing/2014/main" id="{95A5C5C8-E690-495F-B426-8AA290153EDF}"/>
              </a:ext>
            </a:extLst>
          </p:cNvPr>
          <p:cNvSpPr txBox="1"/>
          <p:nvPr/>
        </p:nvSpPr>
        <p:spPr>
          <a:xfrm>
            <a:off x="2498049" y="4664314"/>
            <a:ext cx="17760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>
                <a:gradFill flip="none" rotWithShape="1">
                  <a:gsLst>
                    <a:gs pos="0">
                      <a:srgbClr val="2190FD"/>
                    </a:gs>
                    <a:gs pos="73000">
                      <a:schemeClr val="accent3"/>
                    </a:gs>
                  </a:gsLst>
                  <a:lin ang="27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algn="l"/>
            <a:r>
              <a:rPr lang="en-US" altLang="zh-CN" sz="2000" dirty="0">
                <a:solidFill>
                  <a:schemeClr val="bg1"/>
                </a:solidFill>
              </a:rPr>
              <a:t>20XX</a:t>
            </a:r>
            <a:r>
              <a:rPr lang="zh-CN" altLang="en-US" sz="2000" dirty="0">
                <a:solidFill>
                  <a:schemeClr val="bg1"/>
                </a:solidFill>
              </a:rPr>
              <a:t>年</a:t>
            </a:r>
          </a:p>
        </p:txBody>
      </p:sp>
      <p:sp>
        <p:nvSpPr>
          <p:cNvPr id="214" name="文本框 213">
            <a:extLst>
              <a:ext uri="{FF2B5EF4-FFF2-40B4-BE49-F238E27FC236}">
                <a16:creationId xmlns:a16="http://schemas.microsoft.com/office/drawing/2014/main" id="{73183923-741E-43F4-9C23-330B433BA5D1}"/>
              </a:ext>
            </a:extLst>
          </p:cNvPr>
          <p:cNvSpPr txBox="1"/>
          <p:nvPr/>
        </p:nvSpPr>
        <p:spPr>
          <a:xfrm>
            <a:off x="2498049" y="5022767"/>
            <a:ext cx="2101840" cy="679673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在这里输入你的正文阐述与关键词标题相关的具体内容，若字数太多酌情先删减文案，再缩小字号</a:t>
            </a:r>
            <a:endParaRPr kumimoji="0" lang="en-US" altLang="zh-CN" sz="1000" b="0" i="0" u="none" strike="noStrike" kern="1200" cap="none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grpSp>
        <p:nvGrpSpPr>
          <p:cNvPr id="215" name="组合 214">
            <a:extLst>
              <a:ext uri="{FF2B5EF4-FFF2-40B4-BE49-F238E27FC236}">
                <a16:creationId xmlns:a16="http://schemas.microsoft.com/office/drawing/2014/main" id="{1BB1849A-2C44-4BF7-88BB-E855736B1A6B}"/>
              </a:ext>
            </a:extLst>
          </p:cNvPr>
          <p:cNvGrpSpPr/>
          <p:nvPr/>
        </p:nvGrpSpPr>
        <p:grpSpPr>
          <a:xfrm>
            <a:off x="5471967" y="4335621"/>
            <a:ext cx="579707" cy="1087159"/>
            <a:chOff x="1204288" y="4414845"/>
            <a:chExt cx="579707" cy="1087159"/>
          </a:xfrm>
        </p:grpSpPr>
        <p:cxnSp>
          <p:nvCxnSpPr>
            <p:cNvPr id="216" name="直接连接符 215">
              <a:extLst>
                <a:ext uri="{FF2B5EF4-FFF2-40B4-BE49-F238E27FC236}">
                  <a16:creationId xmlns:a16="http://schemas.microsoft.com/office/drawing/2014/main" id="{ECB969B8-2467-4D3B-9C41-89463970DDF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94141" y="4414845"/>
              <a:ext cx="0" cy="546306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7" name="组合 216">
              <a:extLst>
                <a:ext uri="{FF2B5EF4-FFF2-40B4-BE49-F238E27FC236}">
                  <a16:creationId xmlns:a16="http://schemas.microsoft.com/office/drawing/2014/main" id="{82D78F3D-BBA6-4B9F-8A23-D30412F11B36}"/>
                </a:ext>
              </a:extLst>
            </p:cNvPr>
            <p:cNvGrpSpPr/>
            <p:nvPr/>
          </p:nvGrpSpPr>
          <p:grpSpPr>
            <a:xfrm>
              <a:off x="1204288" y="4922296"/>
              <a:ext cx="579707" cy="579708"/>
              <a:chOff x="1204288" y="4922296"/>
              <a:chExt cx="579707" cy="579708"/>
            </a:xfrm>
          </p:grpSpPr>
          <p:grpSp>
            <p:nvGrpSpPr>
              <p:cNvPr id="218" name="组合 217">
                <a:extLst>
                  <a:ext uri="{FF2B5EF4-FFF2-40B4-BE49-F238E27FC236}">
                    <a16:creationId xmlns:a16="http://schemas.microsoft.com/office/drawing/2014/main" id="{8D02D3E9-FB7B-4ABF-9A18-DAFBEE650551}"/>
                  </a:ext>
                </a:extLst>
              </p:cNvPr>
              <p:cNvGrpSpPr/>
              <p:nvPr/>
            </p:nvGrpSpPr>
            <p:grpSpPr>
              <a:xfrm>
                <a:off x="1204288" y="4922296"/>
                <a:ext cx="579707" cy="579708"/>
                <a:chOff x="2176691" y="2351087"/>
                <a:chExt cx="431801" cy="431801"/>
              </a:xfrm>
            </p:grpSpPr>
            <p:sp>
              <p:nvSpPr>
                <p:cNvPr id="220" name="椭圆 219">
                  <a:extLst>
                    <a:ext uri="{FF2B5EF4-FFF2-40B4-BE49-F238E27FC236}">
                      <a16:creationId xmlns:a16="http://schemas.microsoft.com/office/drawing/2014/main" id="{0AE11633-4665-471A-9163-B987E87720F0}"/>
                    </a:ext>
                  </a:extLst>
                </p:cNvPr>
                <p:cNvSpPr/>
                <p:nvPr/>
              </p:nvSpPr>
              <p:spPr>
                <a:xfrm>
                  <a:off x="2176692" y="2351088"/>
                  <a:ext cx="431800" cy="43180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/>
                    </a:gs>
                    <a:gs pos="43000">
                      <a:schemeClr val="tx1">
                        <a:alpha val="39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1" name="椭圆 220">
                  <a:extLst>
                    <a:ext uri="{FF2B5EF4-FFF2-40B4-BE49-F238E27FC236}">
                      <a16:creationId xmlns:a16="http://schemas.microsoft.com/office/drawing/2014/main" id="{17A82698-F32E-474F-A1FB-1A66947CFA8E}"/>
                    </a:ext>
                  </a:extLst>
                </p:cNvPr>
                <p:cNvSpPr/>
                <p:nvPr/>
              </p:nvSpPr>
              <p:spPr>
                <a:xfrm>
                  <a:off x="2176692" y="2351088"/>
                  <a:ext cx="431800" cy="43180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/>
                    </a:gs>
                    <a:gs pos="57000">
                      <a:schemeClr val="tx1">
                        <a:alpha val="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22" name="椭圆 221">
                  <a:extLst>
                    <a:ext uri="{FF2B5EF4-FFF2-40B4-BE49-F238E27FC236}">
                      <a16:creationId xmlns:a16="http://schemas.microsoft.com/office/drawing/2014/main" id="{DDAAD4B1-44C8-4C70-8A60-65830E9F956E}"/>
                    </a:ext>
                  </a:extLst>
                </p:cNvPr>
                <p:cNvSpPr/>
                <p:nvPr/>
              </p:nvSpPr>
              <p:spPr>
                <a:xfrm>
                  <a:off x="2176691" y="2351087"/>
                  <a:ext cx="431800" cy="43180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/>
                    </a:gs>
                    <a:gs pos="57000">
                      <a:schemeClr val="tx1"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 w="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219" name="buildings-in-the-city-cartoon-outline_26174">
                <a:extLst>
                  <a:ext uri="{FF2B5EF4-FFF2-40B4-BE49-F238E27FC236}">
                    <a16:creationId xmlns:a16="http://schemas.microsoft.com/office/drawing/2014/main" id="{70103068-7596-4816-8314-8CFE9282B0A4}"/>
                  </a:ext>
                </a:extLst>
              </p:cNvPr>
              <p:cNvSpPr/>
              <p:nvPr/>
            </p:nvSpPr>
            <p:spPr>
              <a:xfrm>
                <a:off x="1255859" y="5064600"/>
                <a:ext cx="476564" cy="295100"/>
              </a:xfrm>
              <a:custGeom>
                <a:avLst/>
                <a:gdLst>
                  <a:gd name="connsiteX0" fmla="*/ 473107 w 604887"/>
                  <a:gd name="connsiteY0" fmla="*/ 296233 h 374561"/>
                  <a:gd name="connsiteX1" fmla="*/ 479281 w 604887"/>
                  <a:gd name="connsiteY1" fmla="*/ 302392 h 374561"/>
                  <a:gd name="connsiteX2" fmla="*/ 479281 w 604887"/>
                  <a:gd name="connsiteY2" fmla="*/ 348201 h 374561"/>
                  <a:gd name="connsiteX3" fmla="*/ 473107 w 604887"/>
                  <a:gd name="connsiteY3" fmla="*/ 354167 h 374561"/>
                  <a:gd name="connsiteX4" fmla="*/ 466932 w 604887"/>
                  <a:gd name="connsiteY4" fmla="*/ 348201 h 374561"/>
                  <a:gd name="connsiteX5" fmla="*/ 466932 w 604887"/>
                  <a:gd name="connsiteY5" fmla="*/ 302392 h 374561"/>
                  <a:gd name="connsiteX6" fmla="*/ 473107 w 604887"/>
                  <a:gd name="connsiteY6" fmla="*/ 296233 h 374561"/>
                  <a:gd name="connsiteX7" fmla="*/ 415534 w 604887"/>
                  <a:gd name="connsiteY7" fmla="*/ 296233 h 374561"/>
                  <a:gd name="connsiteX8" fmla="*/ 421699 w 604887"/>
                  <a:gd name="connsiteY8" fmla="*/ 302392 h 374561"/>
                  <a:gd name="connsiteX9" fmla="*/ 421699 w 604887"/>
                  <a:gd name="connsiteY9" fmla="*/ 348201 h 374561"/>
                  <a:gd name="connsiteX10" fmla="*/ 415534 w 604887"/>
                  <a:gd name="connsiteY10" fmla="*/ 354167 h 374561"/>
                  <a:gd name="connsiteX11" fmla="*/ 409562 w 604887"/>
                  <a:gd name="connsiteY11" fmla="*/ 348201 h 374561"/>
                  <a:gd name="connsiteX12" fmla="*/ 409562 w 604887"/>
                  <a:gd name="connsiteY12" fmla="*/ 302392 h 374561"/>
                  <a:gd name="connsiteX13" fmla="*/ 415534 w 604887"/>
                  <a:gd name="connsiteY13" fmla="*/ 296233 h 374561"/>
                  <a:gd name="connsiteX14" fmla="*/ 325191 w 604887"/>
                  <a:gd name="connsiteY14" fmla="*/ 296233 h 374561"/>
                  <a:gd name="connsiteX15" fmla="*/ 331163 w 604887"/>
                  <a:gd name="connsiteY15" fmla="*/ 302392 h 374561"/>
                  <a:gd name="connsiteX16" fmla="*/ 331163 w 604887"/>
                  <a:gd name="connsiteY16" fmla="*/ 348201 h 374561"/>
                  <a:gd name="connsiteX17" fmla="*/ 325191 w 604887"/>
                  <a:gd name="connsiteY17" fmla="*/ 354167 h 374561"/>
                  <a:gd name="connsiteX18" fmla="*/ 319026 w 604887"/>
                  <a:gd name="connsiteY18" fmla="*/ 348201 h 374561"/>
                  <a:gd name="connsiteX19" fmla="*/ 319026 w 604887"/>
                  <a:gd name="connsiteY19" fmla="*/ 302392 h 374561"/>
                  <a:gd name="connsiteX20" fmla="*/ 325191 w 604887"/>
                  <a:gd name="connsiteY20" fmla="*/ 296233 h 374561"/>
                  <a:gd name="connsiteX21" fmla="*/ 267539 w 604887"/>
                  <a:gd name="connsiteY21" fmla="*/ 296233 h 374561"/>
                  <a:gd name="connsiteX22" fmla="*/ 273511 w 604887"/>
                  <a:gd name="connsiteY22" fmla="*/ 302392 h 374561"/>
                  <a:gd name="connsiteX23" fmla="*/ 273511 w 604887"/>
                  <a:gd name="connsiteY23" fmla="*/ 348201 h 374561"/>
                  <a:gd name="connsiteX24" fmla="*/ 267539 w 604887"/>
                  <a:gd name="connsiteY24" fmla="*/ 354167 h 374561"/>
                  <a:gd name="connsiteX25" fmla="*/ 261374 w 604887"/>
                  <a:gd name="connsiteY25" fmla="*/ 348201 h 374561"/>
                  <a:gd name="connsiteX26" fmla="*/ 261374 w 604887"/>
                  <a:gd name="connsiteY26" fmla="*/ 302392 h 374561"/>
                  <a:gd name="connsiteX27" fmla="*/ 267539 w 604887"/>
                  <a:gd name="connsiteY27" fmla="*/ 296233 h 374561"/>
                  <a:gd name="connsiteX28" fmla="*/ 177216 w 604887"/>
                  <a:gd name="connsiteY28" fmla="*/ 296233 h 374561"/>
                  <a:gd name="connsiteX29" fmla="*/ 183188 w 604887"/>
                  <a:gd name="connsiteY29" fmla="*/ 302392 h 374561"/>
                  <a:gd name="connsiteX30" fmla="*/ 183188 w 604887"/>
                  <a:gd name="connsiteY30" fmla="*/ 348201 h 374561"/>
                  <a:gd name="connsiteX31" fmla="*/ 177216 w 604887"/>
                  <a:gd name="connsiteY31" fmla="*/ 354167 h 374561"/>
                  <a:gd name="connsiteX32" fmla="*/ 171051 w 604887"/>
                  <a:gd name="connsiteY32" fmla="*/ 348201 h 374561"/>
                  <a:gd name="connsiteX33" fmla="*/ 171051 w 604887"/>
                  <a:gd name="connsiteY33" fmla="*/ 302392 h 374561"/>
                  <a:gd name="connsiteX34" fmla="*/ 177216 w 604887"/>
                  <a:gd name="connsiteY34" fmla="*/ 296233 h 374561"/>
                  <a:gd name="connsiteX35" fmla="*/ 119634 w 604887"/>
                  <a:gd name="connsiteY35" fmla="*/ 296233 h 374561"/>
                  <a:gd name="connsiteX36" fmla="*/ 125606 w 604887"/>
                  <a:gd name="connsiteY36" fmla="*/ 302392 h 374561"/>
                  <a:gd name="connsiteX37" fmla="*/ 125606 w 604887"/>
                  <a:gd name="connsiteY37" fmla="*/ 348201 h 374561"/>
                  <a:gd name="connsiteX38" fmla="*/ 119634 w 604887"/>
                  <a:gd name="connsiteY38" fmla="*/ 354167 h 374561"/>
                  <a:gd name="connsiteX39" fmla="*/ 113469 w 604887"/>
                  <a:gd name="connsiteY39" fmla="*/ 348201 h 374561"/>
                  <a:gd name="connsiteX40" fmla="*/ 113469 w 604887"/>
                  <a:gd name="connsiteY40" fmla="*/ 302392 h 374561"/>
                  <a:gd name="connsiteX41" fmla="*/ 119634 w 604887"/>
                  <a:gd name="connsiteY41" fmla="*/ 296233 h 374561"/>
                  <a:gd name="connsiteX42" fmla="*/ 473107 w 604887"/>
                  <a:gd name="connsiteY42" fmla="*/ 201605 h 374561"/>
                  <a:gd name="connsiteX43" fmla="*/ 479281 w 604887"/>
                  <a:gd name="connsiteY43" fmla="*/ 207764 h 374561"/>
                  <a:gd name="connsiteX44" fmla="*/ 479281 w 604887"/>
                  <a:gd name="connsiteY44" fmla="*/ 253380 h 374561"/>
                  <a:gd name="connsiteX45" fmla="*/ 473107 w 604887"/>
                  <a:gd name="connsiteY45" fmla="*/ 259539 h 374561"/>
                  <a:gd name="connsiteX46" fmla="*/ 466932 w 604887"/>
                  <a:gd name="connsiteY46" fmla="*/ 253380 h 374561"/>
                  <a:gd name="connsiteX47" fmla="*/ 466932 w 604887"/>
                  <a:gd name="connsiteY47" fmla="*/ 207764 h 374561"/>
                  <a:gd name="connsiteX48" fmla="*/ 473107 w 604887"/>
                  <a:gd name="connsiteY48" fmla="*/ 201605 h 374561"/>
                  <a:gd name="connsiteX49" fmla="*/ 415534 w 604887"/>
                  <a:gd name="connsiteY49" fmla="*/ 201605 h 374561"/>
                  <a:gd name="connsiteX50" fmla="*/ 421699 w 604887"/>
                  <a:gd name="connsiteY50" fmla="*/ 207764 h 374561"/>
                  <a:gd name="connsiteX51" fmla="*/ 421699 w 604887"/>
                  <a:gd name="connsiteY51" fmla="*/ 253380 h 374561"/>
                  <a:gd name="connsiteX52" fmla="*/ 415534 w 604887"/>
                  <a:gd name="connsiteY52" fmla="*/ 259539 h 374561"/>
                  <a:gd name="connsiteX53" fmla="*/ 409562 w 604887"/>
                  <a:gd name="connsiteY53" fmla="*/ 253380 h 374561"/>
                  <a:gd name="connsiteX54" fmla="*/ 409562 w 604887"/>
                  <a:gd name="connsiteY54" fmla="*/ 207764 h 374561"/>
                  <a:gd name="connsiteX55" fmla="*/ 415534 w 604887"/>
                  <a:gd name="connsiteY55" fmla="*/ 201605 h 374561"/>
                  <a:gd name="connsiteX56" fmla="*/ 325191 w 604887"/>
                  <a:gd name="connsiteY56" fmla="*/ 201605 h 374561"/>
                  <a:gd name="connsiteX57" fmla="*/ 331163 w 604887"/>
                  <a:gd name="connsiteY57" fmla="*/ 207764 h 374561"/>
                  <a:gd name="connsiteX58" fmla="*/ 331163 w 604887"/>
                  <a:gd name="connsiteY58" fmla="*/ 253380 h 374561"/>
                  <a:gd name="connsiteX59" fmla="*/ 325191 w 604887"/>
                  <a:gd name="connsiteY59" fmla="*/ 259539 h 374561"/>
                  <a:gd name="connsiteX60" fmla="*/ 319026 w 604887"/>
                  <a:gd name="connsiteY60" fmla="*/ 253380 h 374561"/>
                  <a:gd name="connsiteX61" fmla="*/ 319026 w 604887"/>
                  <a:gd name="connsiteY61" fmla="*/ 207764 h 374561"/>
                  <a:gd name="connsiteX62" fmla="*/ 325191 w 604887"/>
                  <a:gd name="connsiteY62" fmla="*/ 201605 h 374561"/>
                  <a:gd name="connsiteX63" fmla="*/ 267539 w 604887"/>
                  <a:gd name="connsiteY63" fmla="*/ 201605 h 374561"/>
                  <a:gd name="connsiteX64" fmla="*/ 273511 w 604887"/>
                  <a:gd name="connsiteY64" fmla="*/ 207764 h 374561"/>
                  <a:gd name="connsiteX65" fmla="*/ 273511 w 604887"/>
                  <a:gd name="connsiteY65" fmla="*/ 253380 h 374561"/>
                  <a:gd name="connsiteX66" fmla="*/ 267539 w 604887"/>
                  <a:gd name="connsiteY66" fmla="*/ 259539 h 374561"/>
                  <a:gd name="connsiteX67" fmla="*/ 261374 w 604887"/>
                  <a:gd name="connsiteY67" fmla="*/ 253380 h 374561"/>
                  <a:gd name="connsiteX68" fmla="*/ 261374 w 604887"/>
                  <a:gd name="connsiteY68" fmla="*/ 207764 h 374561"/>
                  <a:gd name="connsiteX69" fmla="*/ 267539 w 604887"/>
                  <a:gd name="connsiteY69" fmla="*/ 201605 h 374561"/>
                  <a:gd name="connsiteX70" fmla="*/ 325191 w 604887"/>
                  <a:gd name="connsiteY70" fmla="*/ 106977 h 374561"/>
                  <a:gd name="connsiteX71" fmla="*/ 331163 w 604887"/>
                  <a:gd name="connsiteY71" fmla="*/ 112936 h 374561"/>
                  <a:gd name="connsiteX72" fmla="*/ 331163 w 604887"/>
                  <a:gd name="connsiteY72" fmla="*/ 158689 h 374561"/>
                  <a:gd name="connsiteX73" fmla="*/ 325191 w 604887"/>
                  <a:gd name="connsiteY73" fmla="*/ 164841 h 374561"/>
                  <a:gd name="connsiteX74" fmla="*/ 319026 w 604887"/>
                  <a:gd name="connsiteY74" fmla="*/ 158689 h 374561"/>
                  <a:gd name="connsiteX75" fmla="*/ 319026 w 604887"/>
                  <a:gd name="connsiteY75" fmla="*/ 112936 h 374561"/>
                  <a:gd name="connsiteX76" fmla="*/ 325191 w 604887"/>
                  <a:gd name="connsiteY76" fmla="*/ 106977 h 374561"/>
                  <a:gd name="connsiteX77" fmla="*/ 267539 w 604887"/>
                  <a:gd name="connsiteY77" fmla="*/ 106977 h 374561"/>
                  <a:gd name="connsiteX78" fmla="*/ 273511 w 604887"/>
                  <a:gd name="connsiteY78" fmla="*/ 112936 h 374561"/>
                  <a:gd name="connsiteX79" fmla="*/ 273511 w 604887"/>
                  <a:gd name="connsiteY79" fmla="*/ 158689 h 374561"/>
                  <a:gd name="connsiteX80" fmla="*/ 267539 w 604887"/>
                  <a:gd name="connsiteY80" fmla="*/ 164841 h 374561"/>
                  <a:gd name="connsiteX81" fmla="*/ 261374 w 604887"/>
                  <a:gd name="connsiteY81" fmla="*/ 158689 h 374561"/>
                  <a:gd name="connsiteX82" fmla="*/ 261374 w 604887"/>
                  <a:gd name="connsiteY82" fmla="*/ 112936 h 374561"/>
                  <a:gd name="connsiteX83" fmla="*/ 267539 w 604887"/>
                  <a:gd name="connsiteY83" fmla="*/ 106977 h 374561"/>
                  <a:gd name="connsiteX84" fmla="*/ 320937 w 604887"/>
                  <a:gd name="connsiteY84" fmla="*/ 12120 h 374561"/>
                  <a:gd name="connsiteX85" fmla="*/ 301095 w 604887"/>
                  <a:gd name="connsiteY85" fmla="*/ 31935 h 374561"/>
                  <a:gd name="connsiteX86" fmla="*/ 320937 w 604887"/>
                  <a:gd name="connsiteY86" fmla="*/ 51557 h 374561"/>
                  <a:gd name="connsiteX87" fmla="*/ 340586 w 604887"/>
                  <a:gd name="connsiteY87" fmla="*/ 31935 h 374561"/>
                  <a:gd name="connsiteX88" fmla="*/ 320937 w 604887"/>
                  <a:gd name="connsiteY88" fmla="*/ 12120 h 374561"/>
                  <a:gd name="connsiteX89" fmla="*/ 263723 w 604887"/>
                  <a:gd name="connsiteY89" fmla="*/ 12120 h 374561"/>
                  <a:gd name="connsiteX90" fmla="*/ 244074 w 604887"/>
                  <a:gd name="connsiteY90" fmla="*/ 31742 h 374561"/>
                  <a:gd name="connsiteX91" fmla="*/ 263723 w 604887"/>
                  <a:gd name="connsiteY91" fmla="*/ 51557 h 374561"/>
                  <a:gd name="connsiteX92" fmla="*/ 283565 w 604887"/>
                  <a:gd name="connsiteY92" fmla="*/ 31742 h 374561"/>
                  <a:gd name="connsiteX93" fmla="*/ 263723 w 604887"/>
                  <a:gd name="connsiteY93" fmla="*/ 12120 h 374561"/>
                  <a:gd name="connsiteX94" fmla="*/ 263723 w 604887"/>
                  <a:gd name="connsiteY94" fmla="*/ 0 h 374561"/>
                  <a:gd name="connsiteX95" fmla="*/ 292426 w 604887"/>
                  <a:gd name="connsiteY95" fmla="*/ 17891 h 374561"/>
                  <a:gd name="connsiteX96" fmla="*/ 320937 w 604887"/>
                  <a:gd name="connsiteY96" fmla="*/ 0 h 374561"/>
                  <a:gd name="connsiteX97" fmla="*/ 352915 w 604887"/>
                  <a:gd name="connsiteY97" fmla="*/ 31742 h 374561"/>
                  <a:gd name="connsiteX98" fmla="*/ 320937 w 604887"/>
                  <a:gd name="connsiteY98" fmla="*/ 63677 h 374561"/>
                  <a:gd name="connsiteX99" fmla="*/ 298398 w 604887"/>
                  <a:gd name="connsiteY99" fmla="*/ 54443 h 374561"/>
                  <a:gd name="connsiteX100" fmla="*/ 298398 w 604887"/>
                  <a:gd name="connsiteY100" fmla="*/ 78105 h 374561"/>
                  <a:gd name="connsiteX101" fmla="*/ 358887 w 604887"/>
                  <a:gd name="connsiteY101" fmla="*/ 78105 h 374561"/>
                  <a:gd name="connsiteX102" fmla="*/ 365051 w 604887"/>
                  <a:gd name="connsiteY102" fmla="*/ 84262 h 374561"/>
                  <a:gd name="connsiteX103" fmla="*/ 365051 w 604887"/>
                  <a:gd name="connsiteY103" fmla="*/ 362249 h 374561"/>
                  <a:gd name="connsiteX104" fmla="*/ 375454 w 604887"/>
                  <a:gd name="connsiteY104" fmla="*/ 362249 h 374561"/>
                  <a:gd name="connsiteX105" fmla="*/ 375454 w 604887"/>
                  <a:gd name="connsiteY105" fmla="*/ 173910 h 374561"/>
                  <a:gd name="connsiteX106" fmla="*/ 381618 w 604887"/>
                  <a:gd name="connsiteY106" fmla="*/ 167754 h 374561"/>
                  <a:gd name="connsiteX107" fmla="*/ 507026 w 604887"/>
                  <a:gd name="connsiteY107" fmla="*/ 167754 h 374561"/>
                  <a:gd name="connsiteX108" fmla="*/ 512998 w 604887"/>
                  <a:gd name="connsiteY108" fmla="*/ 173910 h 374561"/>
                  <a:gd name="connsiteX109" fmla="*/ 512998 w 604887"/>
                  <a:gd name="connsiteY109" fmla="*/ 362249 h 374561"/>
                  <a:gd name="connsiteX110" fmla="*/ 598723 w 604887"/>
                  <a:gd name="connsiteY110" fmla="*/ 362249 h 374561"/>
                  <a:gd name="connsiteX111" fmla="*/ 604887 w 604887"/>
                  <a:gd name="connsiteY111" fmla="*/ 368405 h 374561"/>
                  <a:gd name="connsiteX112" fmla="*/ 598915 w 604887"/>
                  <a:gd name="connsiteY112" fmla="*/ 374561 h 374561"/>
                  <a:gd name="connsiteX113" fmla="*/ 507026 w 604887"/>
                  <a:gd name="connsiteY113" fmla="*/ 374561 h 374561"/>
                  <a:gd name="connsiteX114" fmla="*/ 500862 w 604887"/>
                  <a:gd name="connsiteY114" fmla="*/ 368405 h 374561"/>
                  <a:gd name="connsiteX115" fmla="*/ 500862 w 604887"/>
                  <a:gd name="connsiteY115" fmla="*/ 180066 h 374561"/>
                  <a:gd name="connsiteX116" fmla="*/ 387783 w 604887"/>
                  <a:gd name="connsiteY116" fmla="*/ 180066 h 374561"/>
                  <a:gd name="connsiteX117" fmla="*/ 387783 w 604887"/>
                  <a:gd name="connsiteY117" fmla="*/ 368405 h 374561"/>
                  <a:gd name="connsiteX118" fmla="*/ 381618 w 604887"/>
                  <a:gd name="connsiteY118" fmla="*/ 374561 h 374561"/>
                  <a:gd name="connsiteX119" fmla="*/ 359079 w 604887"/>
                  <a:gd name="connsiteY119" fmla="*/ 374561 h 374561"/>
                  <a:gd name="connsiteX120" fmla="*/ 352915 w 604887"/>
                  <a:gd name="connsiteY120" fmla="*/ 368405 h 374561"/>
                  <a:gd name="connsiteX121" fmla="*/ 352915 w 604887"/>
                  <a:gd name="connsiteY121" fmla="*/ 90418 h 374561"/>
                  <a:gd name="connsiteX122" fmla="*/ 239836 w 604887"/>
                  <a:gd name="connsiteY122" fmla="*/ 90418 h 374561"/>
                  <a:gd name="connsiteX123" fmla="*/ 239836 w 604887"/>
                  <a:gd name="connsiteY123" fmla="*/ 368405 h 374561"/>
                  <a:gd name="connsiteX124" fmla="*/ 233671 w 604887"/>
                  <a:gd name="connsiteY124" fmla="*/ 374561 h 374561"/>
                  <a:gd name="connsiteX125" fmla="*/ 211133 w 604887"/>
                  <a:gd name="connsiteY125" fmla="*/ 374561 h 374561"/>
                  <a:gd name="connsiteX126" fmla="*/ 204968 w 604887"/>
                  <a:gd name="connsiteY126" fmla="*/ 368405 h 374561"/>
                  <a:gd name="connsiteX127" fmla="*/ 204968 w 604887"/>
                  <a:gd name="connsiteY127" fmla="*/ 276448 h 374561"/>
                  <a:gd name="connsiteX128" fmla="*/ 91889 w 604887"/>
                  <a:gd name="connsiteY128" fmla="*/ 276448 h 374561"/>
                  <a:gd name="connsiteX129" fmla="*/ 91889 w 604887"/>
                  <a:gd name="connsiteY129" fmla="*/ 368405 h 374561"/>
                  <a:gd name="connsiteX130" fmla="*/ 85724 w 604887"/>
                  <a:gd name="connsiteY130" fmla="*/ 374561 h 374561"/>
                  <a:gd name="connsiteX131" fmla="*/ 6165 w 604887"/>
                  <a:gd name="connsiteY131" fmla="*/ 374561 h 374561"/>
                  <a:gd name="connsiteX132" fmla="*/ 0 w 604887"/>
                  <a:gd name="connsiteY132" fmla="*/ 368405 h 374561"/>
                  <a:gd name="connsiteX133" fmla="*/ 6165 w 604887"/>
                  <a:gd name="connsiteY133" fmla="*/ 362249 h 374561"/>
                  <a:gd name="connsiteX134" fmla="*/ 79560 w 604887"/>
                  <a:gd name="connsiteY134" fmla="*/ 362249 h 374561"/>
                  <a:gd name="connsiteX135" fmla="*/ 79560 w 604887"/>
                  <a:gd name="connsiteY135" fmla="*/ 270292 h 374561"/>
                  <a:gd name="connsiteX136" fmla="*/ 85724 w 604887"/>
                  <a:gd name="connsiteY136" fmla="*/ 264135 h 374561"/>
                  <a:gd name="connsiteX137" fmla="*/ 210940 w 604887"/>
                  <a:gd name="connsiteY137" fmla="*/ 264135 h 374561"/>
                  <a:gd name="connsiteX138" fmla="*/ 217104 w 604887"/>
                  <a:gd name="connsiteY138" fmla="*/ 270292 h 374561"/>
                  <a:gd name="connsiteX139" fmla="*/ 217104 w 604887"/>
                  <a:gd name="connsiteY139" fmla="*/ 362249 h 374561"/>
                  <a:gd name="connsiteX140" fmla="*/ 227700 w 604887"/>
                  <a:gd name="connsiteY140" fmla="*/ 362249 h 374561"/>
                  <a:gd name="connsiteX141" fmla="*/ 227700 w 604887"/>
                  <a:gd name="connsiteY141" fmla="*/ 84262 h 374561"/>
                  <a:gd name="connsiteX142" fmla="*/ 233671 w 604887"/>
                  <a:gd name="connsiteY142" fmla="*/ 78105 h 374561"/>
                  <a:gd name="connsiteX143" fmla="*/ 286262 w 604887"/>
                  <a:gd name="connsiteY143" fmla="*/ 78105 h 374561"/>
                  <a:gd name="connsiteX144" fmla="*/ 286262 w 604887"/>
                  <a:gd name="connsiteY144" fmla="*/ 54443 h 374561"/>
                  <a:gd name="connsiteX145" fmla="*/ 263723 w 604887"/>
                  <a:gd name="connsiteY145" fmla="*/ 63677 h 374561"/>
                  <a:gd name="connsiteX146" fmla="*/ 231938 w 604887"/>
                  <a:gd name="connsiteY146" fmla="*/ 31742 h 374561"/>
                  <a:gd name="connsiteX147" fmla="*/ 263723 w 604887"/>
                  <a:gd name="connsiteY147" fmla="*/ 0 h 374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</a:cxnLst>
                <a:rect l="l" t="t" r="r" b="b"/>
                <a:pathLst>
                  <a:path w="604887" h="374561">
                    <a:moveTo>
                      <a:pt x="473107" y="296233"/>
                    </a:moveTo>
                    <a:cubicBezTo>
                      <a:pt x="476387" y="296233"/>
                      <a:pt x="479281" y="299120"/>
                      <a:pt x="479281" y="302392"/>
                    </a:cubicBezTo>
                    <a:lnTo>
                      <a:pt x="479281" y="348201"/>
                    </a:lnTo>
                    <a:cubicBezTo>
                      <a:pt x="479281" y="351473"/>
                      <a:pt x="476387" y="354167"/>
                      <a:pt x="473107" y="354167"/>
                    </a:cubicBezTo>
                    <a:cubicBezTo>
                      <a:pt x="469633" y="354167"/>
                      <a:pt x="466932" y="351473"/>
                      <a:pt x="466932" y="348201"/>
                    </a:cubicBezTo>
                    <a:lnTo>
                      <a:pt x="466932" y="302392"/>
                    </a:lnTo>
                    <a:cubicBezTo>
                      <a:pt x="466932" y="299120"/>
                      <a:pt x="469633" y="296233"/>
                      <a:pt x="473107" y="296233"/>
                    </a:cubicBezTo>
                    <a:close/>
                    <a:moveTo>
                      <a:pt x="415534" y="296233"/>
                    </a:moveTo>
                    <a:cubicBezTo>
                      <a:pt x="418809" y="296233"/>
                      <a:pt x="421699" y="299120"/>
                      <a:pt x="421699" y="302392"/>
                    </a:cubicBezTo>
                    <a:lnTo>
                      <a:pt x="421699" y="348201"/>
                    </a:lnTo>
                    <a:cubicBezTo>
                      <a:pt x="421699" y="351473"/>
                      <a:pt x="419002" y="354167"/>
                      <a:pt x="415534" y="354167"/>
                    </a:cubicBezTo>
                    <a:cubicBezTo>
                      <a:pt x="412259" y="354167"/>
                      <a:pt x="409562" y="351473"/>
                      <a:pt x="409562" y="348201"/>
                    </a:cubicBezTo>
                    <a:lnTo>
                      <a:pt x="409562" y="302392"/>
                    </a:lnTo>
                    <a:cubicBezTo>
                      <a:pt x="409562" y="299120"/>
                      <a:pt x="412259" y="296233"/>
                      <a:pt x="415534" y="296233"/>
                    </a:cubicBezTo>
                    <a:close/>
                    <a:moveTo>
                      <a:pt x="325191" y="296233"/>
                    </a:moveTo>
                    <a:cubicBezTo>
                      <a:pt x="328466" y="296233"/>
                      <a:pt x="331163" y="299120"/>
                      <a:pt x="331163" y="302392"/>
                    </a:cubicBezTo>
                    <a:lnTo>
                      <a:pt x="331163" y="348201"/>
                    </a:lnTo>
                    <a:cubicBezTo>
                      <a:pt x="331163" y="351473"/>
                      <a:pt x="328466" y="354167"/>
                      <a:pt x="325191" y="354167"/>
                    </a:cubicBezTo>
                    <a:cubicBezTo>
                      <a:pt x="321723" y="354167"/>
                      <a:pt x="319026" y="351473"/>
                      <a:pt x="319026" y="348201"/>
                    </a:cubicBezTo>
                    <a:lnTo>
                      <a:pt x="319026" y="302392"/>
                    </a:lnTo>
                    <a:cubicBezTo>
                      <a:pt x="319026" y="299120"/>
                      <a:pt x="321723" y="296233"/>
                      <a:pt x="325191" y="296233"/>
                    </a:cubicBezTo>
                    <a:close/>
                    <a:moveTo>
                      <a:pt x="267539" y="296233"/>
                    </a:moveTo>
                    <a:cubicBezTo>
                      <a:pt x="270814" y="296233"/>
                      <a:pt x="273511" y="299120"/>
                      <a:pt x="273511" y="302392"/>
                    </a:cubicBezTo>
                    <a:lnTo>
                      <a:pt x="273511" y="348201"/>
                    </a:lnTo>
                    <a:cubicBezTo>
                      <a:pt x="273511" y="351473"/>
                      <a:pt x="270814" y="354167"/>
                      <a:pt x="267539" y="354167"/>
                    </a:cubicBezTo>
                    <a:cubicBezTo>
                      <a:pt x="264071" y="354167"/>
                      <a:pt x="261374" y="351473"/>
                      <a:pt x="261374" y="348201"/>
                    </a:cubicBezTo>
                    <a:lnTo>
                      <a:pt x="261374" y="302392"/>
                    </a:lnTo>
                    <a:cubicBezTo>
                      <a:pt x="261374" y="299120"/>
                      <a:pt x="264071" y="296233"/>
                      <a:pt x="267539" y="296233"/>
                    </a:cubicBezTo>
                    <a:close/>
                    <a:moveTo>
                      <a:pt x="177216" y="296233"/>
                    </a:moveTo>
                    <a:cubicBezTo>
                      <a:pt x="180491" y="296233"/>
                      <a:pt x="183188" y="299120"/>
                      <a:pt x="183188" y="302392"/>
                    </a:cubicBezTo>
                    <a:lnTo>
                      <a:pt x="183188" y="348201"/>
                    </a:lnTo>
                    <a:cubicBezTo>
                      <a:pt x="183188" y="351473"/>
                      <a:pt x="180491" y="354167"/>
                      <a:pt x="177216" y="354167"/>
                    </a:cubicBezTo>
                    <a:cubicBezTo>
                      <a:pt x="173748" y="354167"/>
                      <a:pt x="171051" y="351473"/>
                      <a:pt x="171051" y="348201"/>
                    </a:cubicBezTo>
                    <a:lnTo>
                      <a:pt x="171051" y="302392"/>
                    </a:lnTo>
                    <a:cubicBezTo>
                      <a:pt x="171051" y="299120"/>
                      <a:pt x="173748" y="296233"/>
                      <a:pt x="177216" y="296233"/>
                    </a:cubicBezTo>
                    <a:close/>
                    <a:moveTo>
                      <a:pt x="119634" y="296233"/>
                    </a:moveTo>
                    <a:cubicBezTo>
                      <a:pt x="122909" y="296233"/>
                      <a:pt x="125606" y="299120"/>
                      <a:pt x="125606" y="302392"/>
                    </a:cubicBezTo>
                    <a:lnTo>
                      <a:pt x="125606" y="348201"/>
                    </a:lnTo>
                    <a:cubicBezTo>
                      <a:pt x="125606" y="351473"/>
                      <a:pt x="122909" y="354167"/>
                      <a:pt x="119634" y="354167"/>
                    </a:cubicBezTo>
                    <a:cubicBezTo>
                      <a:pt x="116166" y="354167"/>
                      <a:pt x="113469" y="351473"/>
                      <a:pt x="113469" y="348201"/>
                    </a:cubicBezTo>
                    <a:lnTo>
                      <a:pt x="113469" y="302392"/>
                    </a:lnTo>
                    <a:cubicBezTo>
                      <a:pt x="113469" y="299120"/>
                      <a:pt x="116166" y="296233"/>
                      <a:pt x="119634" y="296233"/>
                    </a:cubicBezTo>
                    <a:close/>
                    <a:moveTo>
                      <a:pt x="473107" y="201605"/>
                    </a:moveTo>
                    <a:cubicBezTo>
                      <a:pt x="476387" y="201605"/>
                      <a:pt x="479281" y="204299"/>
                      <a:pt x="479281" y="207764"/>
                    </a:cubicBezTo>
                    <a:lnTo>
                      <a:pt x="479281" y="253380"/>
                    </a:lnTo>
                    <a:cubicBezTo>
                      <a:pt x="479281" y="256844"/>
                      <a:pt x="476387" y="259539"/>
                      <a:pt x="473107" y="259539"/>
                    </a:cubicBezTo>
                    <a:cubicBezTo>
                      <a:pt x="469633" y="259539"/>
                      <a:pt x="466932" y="256844"/>
                      <a:pt x="466932" y="253380"/>
                    </a:cubicBezTo>
                    <a:lnTo>
                      <a:pt x="466932" y="207764"/>
                    </a:lnTo>
                    <a:cubicBezTo>
                      <a:pt x="466932" y="204299"/>
                      <a:pt x="469633" y="201605"/>
                      <a:pt x="473107" y="201605"/>
                    </a:cubicBezTo>
                    <a:close/>
                    <a:moveTo>
                      <a:pt x="415534" y="201605"/>
                    </a:moveTo>
                    <a:cubicBezTo>
                      <a:pt x="418809" y="201605"/>
                      <a:pt x="421699" y="204299"/>
                      <a:pt x="421699" y="207764"/>
                    </a:cubicBezTo>
                    <a:lnTo>
                      <a:pt x="421699" y="253380"/>
                    </a:lnTo>
                    <a:cubicBezTo>
                      <a:pt x="421699" y="256844"/>
                      <a:pt x="419002" y="259539"/>
                      <a:pt x="415534" y="259539"/>
                    </a:cubicBezTo>
                    <a:cubicBezTo>
                      <a:pt x="412259" y="259539"/>
                      <a:pt x="409562" y="256844"/>
                      <a:pt x="409562" y="253380"/>
                    </a:cubicBezTo>
                    <a:lnTo>
                      <a:pt x="409562" y="207764"/>
                    </a:lnTo>
                    <a:cubicBezTo>
                      <a:pt x="409562" y="204299"/>
                      <a:pt x="412259" y="201605"/>
                      <a:pt x="415534" y="201605"/>
                    </a:cubicBezTo>
                    <a:close/>
                    <a:moveTo>
                      <a:pt x="325191" y="201605"/>
                    </a:moveTo>
                    <a:cubicBezTo>
                      <a:pt x="328466" y="201605"/>
                      <a:pt x="331163" y="204299"/>
                      <a:pt x="331163" y="207764"/>
                    </a:cubicBezTo>
                    <a:lnTo>
                      <a:pt x="331163" y="253380"/>
                    </a:lnTo>
                    <a:cubicBezTo>
                      <a:pt x="331163" y="256844"/>
                      <a:pt x="328466" y="259539"/>
                      <a:pt x="325191" y="259539"/>
                    </a:cubicBezTo>
                    <a:cubicBezTo>
                      <a:pt x="321723" y="259539"/>
                      <a:pt x="319026" y="256844"/>
                      <a:pt x="319026" y="253380"/>
                    </a:cubicBezTo>
                    <a:lnTo>
                      <a:pt x="319026" y="207764"/>
                    </a:lnTo>
                    <a:cubicBezTo>
                      <a:pt x="319026" y="204299"/>
                      <a:pt x="321723" y="201605"/>
                      <a:pt x="325191" y="201605"/>
                    </a:cubicBezTo>
                    <a:close/>
                    <a:moveTo>
                      <a:pt x="267539" y="201605"/>
                    </a:moveTo>
                    <a:cubicBezTo>
                      <a:pt x="270814" y="201605"/>
                      <a:pt x="273511" y="204299"/>
                      <a:pt x="273511" y="207764"/>
                    </a:cubicBezTo>
                    <a:lnTo>
                      <a:pt x="273511" y="253380"/>
                    </a:lnTo>
                    <a:cubicBezTo>
                      <a:pt x="273511" y="256844"/>
                      <a:pt x="270814" y="259539"/>
                      <a:pt x="267539" y="259539"/>
                    </a:cubicBezTo>
                    <a:cubicBezTo>
                      <a:pt x="264071" y="259539"/>
                      <a:pt x="261374" y="256844"/>
                      <a:pt x="261374" y="253380"/>
                    </a:cubicBezTo>
                    <a:lnTo>
                      <a:pt x="261374" y="207764"/>
                    </a:lnTo>
                    <a:cubicBezTo>
                      <a:pt x="261374" y="204299"/>
                      <a:pt x="264071" y="201605"/>
                      <a:pt x="267539" y="201605"/>
                    </a:cubicBezTo>
                    <a:close/>
                    <a:moveTo>
                      <a:pt x="325191" y="106977"/>
                    </a:moveTo>
                    <a:cubicBezTo>
                      <a:pt x="328466" y="106977"/>
                      <a:pt x="331163" y="109668"/>
                      <a:pt x="331163" y="112936"/>
                    </a:cubicBezTo>
                    <a:lnTo>
                      <a:pt x="331163" y="158689"/>
                    </a:lnTo>
                    <a:cubicBezTo>
                      <a:pt x="331163" y="162149"/>
                      <a:pt x="328466" y="164841"/>
                      <a:pt x="325191" y="164841"/>
                    </a:cubicBezTo>
                    <a:cubicBezTo>
                      <a:pt x="321723" y="164841"/>
                      <a:pt x="319026" y="162149"/>
                      <a:pt x="319026" y="158689"/>
                    </a:cubicBezTo>
                    <a:lnTo>
                      <a:pt x="319026" y="112936"/>
                    </a:lnTo>
                    <a:cubicBezTo>
                      <a:pt x="319026" y="109668"/>
                      <a:pt x="321723" y="106977"/>
                      <a:pt x="325191" y="106977"/>
                    </a:cubicBezTo>
                    <a:close/>
                    <a:moveTo>
                      <a:pt x="267539" y="106977"/>
                    </a:moveTo>
                    <a:cubicBezTo>
                      <a:pt x="270814" y="106977"/>
                      <a:pt x="273511" y="109668"/>
                      <a:pt x="273511" y="112936"/>
                    </a:cubicBezTo>
                    <a:lnTo>
                      <a:pt x="273511" y="158689"/>
                    </a:lnTo>
                    <a:cubicBezTo>
                      <a:pt x="273511" y="162149"/>
                      <a:pt x="270814" y="164841"/>
                      <a:pt x="267539" y="164841"/>
                    </a:cubicBezTo>
                    <a:cubicBezTo>
                      <a:pt x="264071" y="164841"/>
                      <a:pt x="261374" y="162149"/>
                      <a:pt x="261374" y="158689"/>
                    </a:cubicBezTo>
                    <a:lnTo>
                      <a:pt x="261374" y="112936"/>
                    </a:lnTo>
                    <a:cubicBezTo>
                      <a:pt x="261374" y="109668"/>
                      <a:pt x="264071" y="106977"/>
                      <a:pt x="267539" y="106977"/>
                    </a:cubicBezTo>
                    <a:close/>
                    <a:moveTo>
                      <a:pt x="320937" y="12120"/>
                    </a:moveTo>
                    <a:cubicBezTo>
                      <a:pt x="309956" y="12120"/>
                      <a:pt x="301095" y="20969"/>
                      <a:pt x="301095" y="31935"/>
                    </a:cubicBezTo>
                    <a:cubicBezTo>
                      <a:pt x="301095" y="42708"/>
                      <a:pt x="309956" y="51557"/>
                      <a:pt x="320937" y="51557"/>
                    </a:cubicBezTo>
                    <a:cubicBezTo>
                      <a:pt x="331725" y="51557"/>
                      <a:pt x="340586" y="42708"/>
                      <a:pt x="340586" y="31935"/>
                    </a:cubicBezTo>
                    <a:cubicBezTo>
                      <a:pt x="340586" y="20969"/>
                      <a:pt x="331725" y="12120"/>
                      <a:pt x="320937" y="12120"/>
                    </a:cubicBezTo>
                    <a:close/>
                    <a:moveTo>
                      <a:pt x="263723" y="12120"/>
                    </a:moveTo>
                    <a:cubicBezTo>
                      <a:pt x="252935" y="12120"/>
                      <a:pt x="244074" y="20969"/>
                      <a:pt x="244074" y="31742"/>
                    </a:cubicBezTo>
                    <a:cubicBezTo>
                      <a:pt x="244074" y="42708"/>
                      <a:pt x="252935" y="51557"/>
                      <a:pt x="263723" y="51557"/>
                    </a:cubicBezTo>
                    <a:cubicBezTo>
                      <a:pt x="274703" y="51557"/>
                      <a:pt x="283372" y="42708"/>
                      <a:pt x="283565" y="31742"/>
                    </a:cubicBezTo>
                    <a:cubicBezTo>
                      <a:pt x="283565" y="20969"/>
                      <a:pt x="274703" y="12120"/>
                      <a:pt x="263723" y="12120"/>
                    </a:cubicBezTo>
                    <a:close/>
                    <a:moveTo>
                      <a:pt x="263723" y="0"/>
                    </a:moveTo>
                    <a:cubicBezTo>
                      <a:pt x="276437" y="0"/>
                      <a:pt x="287225" y="7310"/>
                      <a:pt x="292426" y="17891"/>
                    </a:cubicBezTo>
                    <a:cubicBezTo>
                      <a:pt x="297435" y="7310"/>
                      <a:pt x="308415" y="0"/>
                      <a:pt x="320937" y="0"/>
                    </a:cubicBezTo>
                    <a:cubicBezTo>
                      <a:pt x="338467" y="0"/>
                      <a:pt x="352915" y="14236"/>
                      <a:pt x="352915" y="31742"/>
                    </a:cubicBezTo>
                    <a:cubicBezTo>
                      <a:pt x="352915" y="49441"/>
                      <a:pt x="338467" y="63677"/>
                      <a:pt x="320937" y="63677"/>
                    </a:cubicBezTo>
                    <a:cubicBezTo>
                      <a:pt x="312075" y="63677"/>
                      <a:pt x="304177" y="60022"/>
                      <a:pt x="298398" y="54443"/>
                    </a:cubicBezTo>
                    <a:lnTo>
                      <a:pt x="298398" y="78105"/>
                    </a:lnTo>
                    <a:lnTo>
                      <a:pt x="358887" y="78105"/>
                    </a:lnTo>
                    <a:cubicBezTo>
                      <a:pt x="362354" y="78105"/>
                      <a:pt x="365051" y="80799"/>
                      <a:pt x="365051" y="84262"/>
                    </a:cubicBezTo>
                    <a:lnTo>
                      <a:pt x="365051" y="362249"/>
                    </a:lnTo>
                    <a:lnTo>
                      <a:pt x="375454" y="362249"/>
                    </a:lnTo>
                    <a:lnTo>
                      <a:pt x="375454" y="173910"/>
                    </a:lnTo>
                    <a:cubicBezTo>
                      <a:pt x="375454" y="170447"/>
                      <a:pt x="378343" y="167754"/>
                      <a:pt x="381618" y="167754"/>
                    </a:cubicBezTo>
                    <a:lnTo>
                      <a:pt x="507026" y="167754"/>
                    </a:lnTo>
                    <a:cubicBezTo>
                      <a:pt x="510301" y="167754"/>
                      <a:pt x="512998" y="170447"/>
                      <a:pt x="512998" y="173910"/>
                    </a:cubicBezTo>
                    <a:lnTo>
                      <a:pt x="512998" y="362249"/>
                    </a:lnTo>
                    <a:lnTo>
                      <a:pt x="598723" y="362249"/>
                    </a:lnTo>
                    <a:cubicBezTo>
                      <a:pt x="602190" y="362249"/>
                      <a:pt x="604887" y="364942"/>
                      <a:pt x="604887" y="368405"/>
                    </a:cubicBezTo>
                    <a:cubicBezTo>
                      <a:pt x="604887" y="371868"/>
                      <a:pt x="602190" y="374561"/>
                      <a:pt x="598915" y="374561"/>
                    </a:cubicBezTo>
                    <a:lnTo>
                      <a:pt x="507026" y="374561"/>
                    </a:lnTo>
                    <a:cubicBezTo>
                      <a:pt x="503751" y="374561"/>
                      <a:pt x="500862" y="371868"/>
                      <a:pt x="500862" y="368405"/>
                    </a:cubicBezTo>
                    <a:lnTo>
                      <a:pt x="500862" y="180066"/>
                    </a:lnTo>
                    <a:lnTo>
                      <a:pt x="387783" y="180066"/>
                    </a:lnTo>
                    <a:lnTo>
                      <a:pt x="387783" y="368405"/>
                    </a:lnTo>
                    <a:cubicBezTo>
                      <a:pt x="387783" y="371868"/>
                      <a:pt x="385086" y="374561"/>
                      <a:pt x="381618" y="374561"/>
                    </a:cubicBezTo>
                    <a:lnTo>
                      <a:pt x="359079" y="374561"/>
                    </a:lnTo>
                    <a:cubicBezTo>
                      <a:pt x="355612" y="374561"/>
                      <a:pt x="352915" y="371868"/>
                      <a:pt x="352915" y="368405"/>
                    </a:cubicBezTo>
                    <a:lnTo>
                      <a:pt x="352915" y="90418"/>
                    </a:lnTo>
                    <a:lnTo>
                      <a:pt x="239836" y="90418"/>
                    </a:lnTo>
                    <a:lnTo>
                      <a:pt x="239836" y="368405"/>
                    </a:lnTo>
                    <a:cubicBezTo>
                      <a:pt x="239836" y="371868"/>
                      <a:pt x="237139" y="374561"/>
                      <a:pt x="233671" y="374561"/>
                    </a:cubicBezTo>
                    <a:lnTo>
                      <a:pt x="211133" y="374561"/>
                    </a:lnTo>
                    <a:cubicBezTo>
                      <a:pt x="207665" y="374561"/>
                      <a:pt x="204968" y="371868"/>
                      <a:pt x="204968" y="368405"/>
                    </a:cubicBezTo>
                    <a:lnTo>
                      <a:pt x="204968" y="276448"/>
                    </a:lnTo>
                    <a:lnTo>
                      <a:pt x="91889" y="276448"/>
                    </a:lnTo>
                    <a:lnTo>
                      <a:pt x="91889" y="368405"/>
                    </a:lnTo>
                    <a:cubicBezTo>
                      <a:pt x="91889" y="371868"/>
                      <a:pt x="89192" y="374561"/>
                      <a:pt x="85724" y="374561"/>
                    </a:cubicBezTo>
                    <a:lnTo>
                      <a:pt x="6165" y="374561"/>
                    </a:lnTo>
                    <a:cubicBezTo>
                      <a:pt x="2697" y="374561"/>
                      <a:pt x="0" y="371868"/>
                      <a:pt x="0" y="368405"/>
                    </a:cubicBezTo>
                    <a:cubicBezTo>
                      <a:pt x="0" y="364942"/>
                      <a:pt x="2697" y="362249"/>
                      <a:pt x="6165" y="362249"/>
                    </a:cubicBezTo>
                    <a:lnTo>
                      <a:pt x="79560" y="362249"/>
                    </a:lnTo>
                    <a:lnTo>
                      <a:pt x="79560" y="270292"/>
                    </a:lnTo>
                    <a:cubicBezTo>
                      <a:pt x="79560" y="267021"/>
                      <a:pt x="82257" y="264135"/>
                      <a:pt x="85724" y="264135"/>
                    </a:cubicBezTo>
                    <a:lnTo>
                      <a:pt x="210940" y="264135"/>
                    </a:lnTo>
                    <a:cubicBezTo>
                      <a:pt x="214408" y="264135"/>
                      <a:pt x="217104" y="267021"/>
                      <a:pt x="217104" y="270292"/>
                    </a:cubicBezTo>
                    <a:lnTo>
                      <a:pt x="217104" y="362249"/>
                    </a:lnTo>
                    <a:lnTo>
                      <a:pt x="227700" y="362249"/>
                    </a:lnTo>
                    <a:lnTo>
                      <a:pt x="227700" y="84262"/>
                    </a:lnTo>
                    <a:cubicBezTo>
                      <a:pt x="227700" y="80799"/>
                      <a:pt x="230397" y="78105"/>
                      <a:pt x="233671" y="78105"/>
                    </a:cubicBezTo>
                    <a:lnTo>
                      <a:pt x="286262" y="78105"/>
                    </a:lnTo>
                    <a:lnTo>
                      <a:pt x="286262" y="54443"/>
                    </a:lnTo>
                    <a:cubicBezTo>
                      <a:pt x="280483" y="60022"/>
                      <a:pt x="272584" y="63677"/>
                      <a:pt x="263723" y="63677"/>
                    </a:cubicBezTo>
                    <a:cubicBezTo>
                      <a:pt x="246193" y="63677"/>
                      <a:pt x="231938" y="49441"/>
                      <a:pt x="231938" y="31742"/>
                    </a:cubicBezTo>
                    <a:cubicBezTo>
                      <a:pt x="231938" y="14236"/>
                      <a:pt x="246193" y="0"/>
                      <a:pt x="26372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23" name="文本框 222">
            <a:extLst>
              <a:ext uri="{FF2B5EF4-FFF2-40B4-BE49-F238E27FC236}">
                <a16:creationId xmlns:a16="http://schemas.microsoft.com/office/drawing/2014/main" id="{D36455B0-96D1-493C-8FD4-7943CD1FB8A9}"/>
              </a:ext>
            </a:extLst>
          </p:cNvPr>
          <p:cNvSpPr txBox="1"/>
          <p:nvPr/>
        </p:nvSpPr>
        <p:spPr>
          <a:xfrm>
            <a:off x="6145696" y="4913417"/>
            <a:ext cx="17760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>
                <a:gradFill flip="none" rotWithShape="1">
                  <a:gsLst>
                    <a:gs pos="0">
                      <a:srgbClr val="2190FD"/>
                    </a:gs>
                    <a:gs pos="73000">
                      <a:schemeClr val="accent3"/>
                    </a:gs>
                  </a:gsLst>
                  <a:lin ang="27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algn="l"/>
            <a:r>
              <a:rPr lang="en-US" altLang="zh-CN" sz="2000" dirty="0">
                <a:solidFill>
                  <a:schemeClr val="bg1"/>
                </a:solidFill>
              </a:rPr>
              <a:t>20XX</a:t>
            </a:r>
            <a:r>
              <a:rPr lang="zh-CN" altLang="en-US" sz="2000" dirty="0">
                <a:solidFill>
                  <a:schemeClr val="bg1"/>
                </a:solidFill>
              </a:rPr>
              <a:t>年</a:t>
            </a:r>
          </a:p>
        </p:txBody>
      </p:sp>
      <p:sp>
        <p:nvSpPr>
          <p:cNvPr id="224" name="文本框 223">
            <a:extLst>
              <a:ext uri="{FF2B5EF4-FFF2-40B4-BE49-F238E27FC236}">
                <a16:creationId xmlns:a16="http://schemas.microsoft.com/office/drawing/2014/main" id="{7EA6EFDD-F2BF-4844-B6BC-44DAEDE634AB}"/>
              </a:ext>
            </a:extLst>
          </p:cNvPr>
          <p:cNvSpPr txBox="1"/>
          <p:nvPr/>
        </p:nvSpPr>
        <p:spPr>
          <a:xfrm>
            <a:off x="6145696" y="5271870"/>
            <a:ext cx="2101840" cy="679673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在这里输入你的正文阐述与关键词标题相关的具体内容，若字数太多酌情先删减文案，再缩小字号</a:t>
            </a:r>
            <a:endParaRPr kumimoji="0" lang="en-US" altLang="zh-CN" sz="1000" b="0" i="0" u="none" strike="noStrike" kern="1200" cap="none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grpSp>
        <p:nvGrpSpPr>
          <p:cNvPr id="226" name="组合 225">
            <a:extLst>
              <a:ext uri="{FF2B5EF4-FFF2-40B4-BE49-F238E27FC236}">
                <a16:creationId xmlns:a16="http://schemas.microsoft.com/office/drawing/2014/main" id="{E6666E86-DE15-4771-AEBE-2CC85167FFD0}"/>
              </a:ext>
            </a:extLst>
          </p:cNvPr>
          <p:cNvGrpSpPr/>
          <p:nvPr/>
        </p:nvGrpSpPr>
        <p:grpSpPr>
          <a:xfrm>
            <a:off x="9073659" y="3420421"/>
            <a:ext cx="579707" cy="1690489"/>
            <a:chOff x="1204288" y="3811515"/>
            <a:chExt cx="579707" cy="1690489"/>
          </a:xfrm>
        </p:grpSpPr>
        <p:cxnSp>
          <p:nvCxnSpPr>
            <p:cNvPr id="227" name="直接连接符 226">
              <a:extLst>
                <a:ext uri="{FF2B5EF4-FFF2-40B4-BE49-F238E27FC236}">
                  <a16:creationId xmlns:a16="http://schemas.microsoft.com/office/drawing/2014/main" id="{0FB70684-2906-47A6-AA3A-299432758F0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94141" y="3811515"/>
              <a:ext cx="0" cy="1149636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8" name="组合 227">
              <a:extLst>
                <a:ext uri="{FF2B5EF4-FFF2-40B4-BE49-F238E27FC236}">
                  <a16:creationId xmlns:a16="http://schemas.microsoft.com/office/drawing/2014/main" id="{70930A2D-00FB-4916-88D3-132CADEBBC57}"/>
                </a:ext>
              </a:extLst>
            </p:cNvPr>
            <p:cNvGrpSpPr/>
            <p:nvPr/>
          </p:nvGrpSpPr>
          <p:grpSpPr>
            <a:xfrm>
              <a:off x="1204288" y="4922296"/>
              <a:ext cx="579707" cy="579708"/>
              <a:chOff x="1204288" y="4922296"/>
              <a:chExt cx="579707" cy="579708"/>
            </a:xfrm>
          </p:grpSpPr>
          <p:grpSp>
            <p:nvGrpSpPr>
              <p:cNvPr id="229" name="组合 228">
                <a:extLst>
                  <a:ext uri="{FF2B5EF4-FFF2-40B4-BE49-F238E27FC236}">
                    <a16:creationId xmlns:a16="http://schemas.microsoft.com/office/drawing/2014/main" id="{9B5C9D3F-C28A-4FA4-B9D3-D9ED6FAFBE14}"/>
                  </a:ext>
                </a:extLst>
              </p:cNvPr>
              <p:cNvGrpSpPr/>
              <p:nvPr/>
            </p:nvGrpSpPr>
            <p:grpSpPr>
              <a:xfrm>
                <a:off x="1204288" y="4922296"/>
                <a:ext cx="579707" cy="579708"/>
                <a:chOff x="2176691" y="2351087"/>
                <a:chExt cx="431801" cy="431801"/>
              </a:xfrm>
            </p:grpSpPr>
            <p:sp>
              <p:nvSpPr>
                <p:cNvPr id="231" name="椭圆 230">
                  <a:extLst>
                    <a:ext uri="{FF2B5EF4-FFF2-40B4-BE49-F238E27FC236}">
                      <a16:creationId xmlns:a16="http://schemas.microsoft.com/office/drawing/2014/main" id="{9C252E61-2926-4964-8C39-AE94F5FDC022}"/>
                    </a:ext>
                  </a:extLst>
                </p:cNvPr>
                <p:cNvSpPr/>
                <p:nvPr/>
              </p:nvSpPr>
              <p:spPr>
                <a:xfrm>
                  <a:off x="2176692" y="2351088"/>
                  <a:ext cx="431800" cy="43180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/>
                    </a:gs>
                    <a:gs pos="43000">
                      <a:schemeClr val="tx1">
                        <a:alpha val="39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2" name="椭圆 231">
                  <a:extLst>
                    <a:ext uri="{FF2B5EF4-FFF2-40B4-BE49-F238E27FC236}">
                      <a16:creationId xmlns:a16="http://schemas.microsoft.com/office/drawing/2014/main" id="{9782E598-6215-4271-B45D-5FB201CE6280}"/>
                    </a:ext>
                  </a:extLst>
                </p:cNvPr>
                <p:cNvSpPr/>
                <p:nvPr/>
              </p:nvSpPr>
              <p:spPr>
                <a:xfrm>
                  <a:off x="2176692" y="2351088"/>
                  <a:ext cx="431800" cy="43180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/>
                    </a:gs>
                    <a:gs pos="57000">
                      <a:schemeClr val="tx1">
                        <a:alpha val="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33" name="椭圆 232">
                  <a:extLst>
                    <a:ext uri="{FF2B5EF4-FFF2-40B4-BE49-F238E27FC236}">
                      <a16:creationId xmlns:a16="http://schemas.microsoft.com/office/drawing/2014/main" id="{05C9DE8C-BE57-4EBD-8B9A-99E3BC56C62D}"/>
                    </a:ext>
                  </a:extLst>
                </p:cNvPr>
                <p:cNvSpPr/>
                <p:nvPr/>
              </p:nvSpPr>
              <p:spPr>
                <a:xfrm>
                  <a:off x="2176691" y="2351087"/>
                  <a:ext cx="431800" cy="43180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/>
                    </a:gs>
                    <a:gs pos="57000">
                      <a:schemeClr val="tx1"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 w="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230" name="buildings-in-the-city-cartoon-outline_26174">
                <a:extLst>
                  <a:ext uri="{FF2B5EF4-FFF2-40B4-BE49-F238E27FC236}">
                    <a16:creationId xmlns:a16="http://schemas.microsoft.com/office/drawing/2014/main" id="{D87B094B-AFBE-4C4B-8428-010A6C5B09DE}"/>
                  </a:ext>
                </a:extLst>
              </p:cNvPr>
              <p:cNvSpPr/>
              <p:nvPr/>
            </p:nvSpPr>
            <p:spPr>
              <a:xfrm>
                <a:off x="1255859" y="5064600"/>
                <a:ext cx="476564" cy="295100"/>
              </a:xfrm>
              <a:custGeom>
                <a:avLst/>
                <a:gdLst>
                  <a:gd name="connsiteX0" fmla="*/ 473107 w 604887"/>
                  <a:gd name="connsiteY0" fmla="*/ 296233 h 374561"/>
                  <a:gd name="connsiteX1" fmla="*/ 479281 w 604887"/>
                  <a:gd name="connsiteY1" fmla="*/ 302392 h 374561"/>
                  <a:gd name="connsiteX2" fmla="*/ 479281 w 604887"/>
                  <a:gd name="connsiteY2" fmla="*/ 348201 h 374561"/>
                  <a:gd name="connsiteX3" fmla="*/ 473107 w 604887"/>
                  <a:gd name="connsiteY3" fmla="*/ 354167 h 374561"/>
                  <a:gd name="connsiteX4" fmla="*/ 466932 w 604887"/>
                  <a:gd name="connsiteY4" fmla="*/ 348201 h 374561"/>
                  <a:gd name="connsiteX5" fmla="*/ 466932 w 604887"/>
                  <a:gd name="connsiteY5" fmla="*/ 302392 h 374561"/>
                  <a:gd name="connsiteX6" fmla="*/ 473107 w 604887"/>
                  <a:gd name="connsiteY6" fmla="*/ 296233 h 374561"/>
                  <a:gd name="connsiteX7" fmla="*/ 415534 w 604887"/>
                  <a:gd name="connsiteY7" fmla="*/ 296233 h 374561"/>
                  <a:gd name="connsiteX8" fmla="*/ 421699 w 604887"/>
                  <a:gd name="connsiteY8" fmla="*/ 302392 h 374561"/>
                  <a:gd name="connsiteX9" fmla="*/ 421699 w 604887"/>
                  <a:gd name="connsiteY9" fmla="*/ 348201 h 374561"/>
                  <a:gd name="connsiteX10" fmla="*/ 415534 w 604887"/>
                  <a:gd name="connsiteY10" fmla="*/ 354167 h 374561"/>
                  <a:gd name="connsiteX11" fmla="*/ 409562 w 604887"/>
                  <a:gd name="connsiteY11" fmla="*/ 348201 h 374561"/>
                  <a:gd name="connsiteX12" fmla="*/ 409562 w 604887"/>
                  <a:gd name="connsiteY12" fmla="*/ 302392 h 374561"/>
                  <a:gd name="connsiteX13" fmla="*/ 415534 w 604887"/>
                  <a:gd name="connsiteY13" fmla="*/ 296233 h 374561"/>
                  <a:gd name="connsiteX14" fmla="*/ 325191 w 604887"/>
                  <a:gd name="connsiteY14" fmla="*/ 296233 h 374561"/>
                  <a:gd name="connsiteX15" fmla="*/ 331163 w 604887"/>
                  <a:gd name="connsiteY15" fmla="*/ 302392 h 374561"/>
                  <a:gd name="connsiteX16" fmla="*/ 331163 w 604887"/>
                  <a:gd name="connsiteY16" fmla="*/ 348201 h 374561"/>
                  <a:gd name="connsiteX17" fmla="*/ 325191 w 604887"/>
                  <a:gd name="connsiteY17" fmla="*/ 354167 h 374561"/>
                  <a:gd name="connsiteX18" fmla="*/ 319026 w 604887"/>
                  <a:gd name="connsiteY18" fmla="*/ 348201 h 374561"/>
                  <a:gd name="connsiteX19" fmla="*/ 319026 w 604887"/>
                  <a:gd name="connsiteY19" fmla="*/ 302392 h 374561"/>
                  <a:gd name="connsiteX20" fmla="*/ 325191 w 604887"/>
                  <a:gd name="connsiteY20" fmla="*/ 296233 h 374561"/>
                  <a:gd name="connsiteX21" fmla="*/ 267539 w 604887"/>
                  <a:gd name="connsiteY21" fmla="*/ 296233 h 374561"/>
                  <a:gd name="connsiteX22" fmla="*/ 273511 w 604887"/>
                  <a:gd name="connsiteY22" fmla="*/ 302392 h 374561"/>
                  <a:gd name="connsiteX23" fmla="*/ 273511 w 604887"/>
                  <a:gd name="connsiteY23" fmla="*/ 348201 h 374561"/>
                  <a:gd name="connsiteX24" fmla="*/ 267539 w 604887"/>
                  <a:gd name="connsiteY24" fmla="*/ 354167 h 374561"/>
                  <a:gd name="connsiteX25" fmla="*/ 261374 w 604887"/>
                  <a:gd name="connsiteY25" fmla="*/ 348201 h 374561"/>
                  <a:gd name="connsiteX26" fmla="*/ 261374 w 604887"/>
                  <a:gd name="connsiteY26" fmla="*/ 302392 h 374561"/>
                  <a:gd name="connsiteX27" fmla="*/ 267539 w 604887"/>
                  <a:gd name="connsiteY27" fmla="*/ 296233 h 374561"/>
                  <a:gd name="connsiteX28" fmla="*/ 177216 w 604887"/>
                  <a:gd name="connsiteY28" fmla="*/ 296233 h 374561"/>
                  <a:gd name="connsiteX29" fmla="*/ 183188 w 604887"/>
                  <a:gd name="connsiteY29" fmla="*/ 302392 h 374561"/>
                  <a:gd name="connsiteX30" fmla="*/ 183188 w 604887"/>
                  <a:gd name="connsiteY30" fmla="*/ 348201 h 374561"/>
                  <a:gd name="connsiteX31" fmla="*/ 177216 w 604887"/>
                  <a:gd name="connsiteY31" fmla="*/ 354167 h 374561"/>
                  <a:gd name="connsiteX32" fmla="*/ 171051 w 604887"/>
                  <a:gd name="connsiteY32" fmla="*/ 348201 h 374561"/>
                  <a:gd name="connsiteX33" fmla="*/ 171051 w 604887"/>
                  <a:gd name="connsiteY33" fmla="*/ 302392 h 374561"/>
                  <a:gd name="connsiteX34" fmla="*/ 177216 w 604887"/>
                  <a:gd name="connsiteY34" fmla="*/ 296233 h 374561"/>
                  <a:gd name="connsiteX35" fmla="*/ 119634 w 604887"/>
                  <a:gd name="connsiteY35" fmla="*/ 296233 h 374561"/>
                  <a:gd name="connsiteX36" fmla="*/ 125606 w 604887"/>
                  <a:gd name="connsiteY36" fmla="*/ 302392 h 374561"/>
                  <a:gd name="connsiteX37" fmla="*/ 125606 w 604887"/>
                  <a:gd name="connsiteY37" fmla="*/ 348201 h 374561"/>
                  <a:gd name="connsiteX38" fmla="*/ 119634 w 604887"/>
                  <a:gd name="connsiteY38" fmla="*/ 354167 h 374561"/>
                  <a:gd name="connsiteX39" fmla="*/ 113469 w 604887"/>
                  <a:gd name="connsiteY39" fmla="*/ 348201 h 374561"/>
                  <a:gd name="connsiteX40" fmla="*/ 113469 w 604887"/>
                  <a:gd name="connsiteY40" fmla="*/ 302392 h 374561"/>
                  <a:gd name="connsiteX41" fmla="*/ 119634 w 604887"/>
                  <a:gd name="connsiteY41" fmla="*/ 296233 h 374561"/>
                  <a:gd name="connsiteX42" fmla="*/ 473107 w 604887"/>
                  <a:gd name="connsiteY42" fmla="*/ 201605 h 374561"/>
                  <a:gd name="connsiteX43" fmla="*/ 479281 w 604887"/>
                  <a:gd name="connsiteY43" fmla="*/ 207764 h 374561"/>
                  <a:gd name="connsiteX44" fmla="*/ 479281 w 604887"/>
                  <a:gd name="connsiteY44" fmla="*/ 253380 h 374561"/>
                  <a:gd name="connsiteX45" fmla="*/ 473107 w 604887"/>
                  <a:gd name="connsiteY45" fmla="*/ 259539 h 374561"/>
                  <a:gd name="connsiteX46" fmla="*/ 466932 w 604887"/>
                  <a:gd name="connsiteY46" fmla="*/ 253380 h 374561"/>
                  <a:gd name="connsiteX47" fmla="*/ 466932 w 604887"/>
                  <a:gd name="connsiteY47" fmla="*/ 207764 h 374561"/>
                  <a:gd name="connsiteX48" fmla="*/ 473107 w 604887"/>
                  <a:gd name="connsiteY48" fmla="*/ 201605 h 374561"/>
                  <a:gd name="connsiteX49" fmla="*/ 415534 w 604887"/>
                  <a:gd name="connsiteY49" fmla="*/ 201605 h 374561"/>
                  <a:gd name="connsiteX50" fmla="*/ 421699 w 604887"/>
                  <a:gd name="connsiteY50" fmla="*/ 207764 h 374561"/>
                  <a:gd name="connsiteX51" fmla="*/ 421699 w 604887"/>
                  <a:gd name="connsiteY51" fmla="*/ 253380 h 374561"/>
                  <a:gd name="connsiteX52" fmla="*/ 415534 w 604887"/>
                  <a:gd name="connsiteY52" fmla="*/ 259539 h 374561"/>
                  <a:gd name="connsiteX53" fmla="*/ 409562 w 604887"/>
                  <a:gd name="connsiteY53" fmla="*/ 253380 h 374561"/>
                  <a:gd name="connsiteX54" fmla="*/ 409562 w 604887"/>
                  <a:gd name="connsiteY54" fmla="*/ 207764 h 374561"/>
                  <a:gd name="connsiteX55" fmla="*/ 415534 w 604887"/>
                  <a:gd name="connsiteY55" fmla="*/ 201605 h 374561"/>
                  <a:gd name="connsiteX56" fmla="*/ 325191 w 604887"/>
                  <a:gd name="connsiteY56" fmla="*/ 201605 h 374561"/>
                  <a:gd name="connsiteX57" fmla="*/ 331163 w 604887"/>
                  <a:gd name="connsiteY57" fmla="*/ 207764 h 374561"/>
                  <a:gd name="connsiteX58" fmla="*/ 331163 w 604887"/>
                  <a:gd name="connsiteY58" fmla="*/ 253380 h 374561"/>
                  <a:gd name="connsiteX59" fmla="*/ 325191 w 604887"/>
                  <a:gd name="connsiteY59" fmla="*/ 259539 h 374561"/>
                  <a:gd name="connsiteX60" fmla="*/ 319026 w 604887"/>
                  <a:gd name="connsiteY60" fmla="*/ 253380 h 374561"/>
                  <a:gd name="connsiteX61" fmla="*/ 319026 w 604887"/>
                  <a:gd name="connsiteY61" fmla="*/ 207764 h 374561"/>
                  <a:gd name="connsiteX62" fmla="*/ 325191 w 604887"/>
                  <a:gd name="connsiteY62" fmla="*/ 201605 h 374561"/>
                  <a:gd name="connsiteX63" fmla="*/ 267539 w 604887"/>
                  <a:gd name="connsiteY63" fmla="*/ 201605 h 374561"/>
                  <a:gd name="connsiteX64" fmla="*/ 273511 w 604887"/>
                  <a:gd name="connsiteY64" fmla="*/ 207764 h 374561"/>
                  <a:gd name="connsiteX65" fmla="*/ 273511 w 604887"/>
                  <a:gd name="connsiteY65" fmla="*/ 253380 h 374561"/>
                  <a:gd name="connsiteX66" fmla="*/ 267539 w 604887"/>
                  <a:gd name="connsiteY66" fmla="*/ 259539 h 374561"/>
                  <a:gd name="connsiteX67" fmla="*/ 261374 w 604887"/>
                  <a:gd name="connsiteY67" fmla="*/ 253380 h 374561"/>
                  <a:gd name="connsiteX68" fmla="*/ 261374 w 604887"/>
                  <a:gd name="connsiteY68" fmla="*/ 207764 h 374561"/>
                  <a:gd name="connsiteX69" fmla="*/ 267539 w 604887"/>
                  <a:gd name="connsiteY69" fmla="*/ 201605 h 374561"/>
                  <a:gd name="connsiteX70" fmla="*/ 325191 w 604887"/>
                  <a:gd name="connsiteY70" fmla="*/ 106977 h 374561"/>
                  <a:gd name="connsiteX71" fmla="*/ 331163 w 604887"/>
                  <a:gd name="connsiteY71" fmla="*/ 112936 h 374561"/>
                  <a:gd name="connsiteX72" fmla="*/ 331163 w 604887"/>
                  <a:gd name="connsiteY72" fmla="*/ 158689 h 374561"/>
                  <a:gd name="connsiteX73" fmla="*/ 325191 w 604887"/>
                  <a:gd name="connsiteY73" fmla="*/ 164841 h 374561"/>
                  <a:gd name="connsiteX74" fmla="*/ 319026 w 604887"/>
                  <a:gd name="connsiteY74" fmla="*/ 158689 h 374561"/>
                  <a:gd name="connsiteX75" fmla="*/ 319026 w 604887"/>
                  <a:gd name="connsiteY75" fmla="*/ 112936 h 374561"/>
                  <a:gd name="connsiteX76" fmla="*/ 325191 w 604887"/>
                  <a:gd name="connsiteY76" fmla="*/ 106977 h 374561"/>
                  <a:gd name="connsiteX77" fmla="*/ 267539 w 604887"/>
                  <a:gd name="connsiteY77" fmla="*/ 106977 h 374561"/>
                  <a:gd name="connsiteX78" fmla="*/ 273511 w 604887"/>
                  <a:gd name="connsiteY78" fmla="*/ 112936 h 374561"/>
                  <a:gd name="connsiteX79" fmla="*/ 273511 w 604887"/>
                  <a:gd name="connsiteY79" fmla="*/ 158689 h 374561"/>
                  <a:gd name="connsiteX80" fmla="*/ 267539 w 604887"/>
                  <a:gd name="connsiteY80" fmla="*/ 164841 h 374561"/>
                  <a:gd name="connsiteX81" fmla="*/ 261374 w 604887"/>
                  <a:gd name="connsiteY81" fmla="*/ 158689 h 374561"/>
                  <a:gd name="connsiteX82" fmla="*/ 261374 w 604887"/>
                  <a:gd name="connsiteY82" fmla="*/ 112936 h 374561"/>
                  <a:gd name="connsiteX83" fmla="*/ 267539 w 604887"/>
                  <a:gd name="connsiteY83" fmla="*/ 106977 h 374561"/>
                  <a:gd name="connsiteX84" fmla="*/ 320937 w 604887"/>
                  <a:gd name="connsiteY84" fmla="*/ 12120 h 374561"/>
                  <a:gd name="connsiteX85" fmla="*/ 301095 w 604887"/>
                  <a:gd name="connsiteY85" fmla="*/ 31935 h 374561"/>
                  <a:gd name="connsiteX86" fmla="*/ 320937 w 604887"/>
                  <a:gd name="connsiteY86" fmla="*/ 51557 h 374561"/>
                  <a:gd name="connsiteX87" fmla="*/ 340586 w 604887"/>
                  <a:gd name="connsiteY87" fmla="*/ 31935 h 374561"/>
                  <a:gd name="connsiteX88" fmla="*/ 320937 w 604887"/>
                  <a:gd name="connsiteY88" fmla="*/ 12120 h 374561"/>
                  <a:gd name="connsiteX89" fmla="*/ 263723 w 604887"/>
                  <a:gd name="connsiteY89" fmla="*/ 12120 h 374561"/>
                  <a:gd name="connsiteX90" fmla="*/ 244074 w 604887"/>
                  <a:gd name="connsiteY90" fmla="*/ 31742 h 374561"/>
                  <a:gd name="connsiteX91" fmla="*/ 263723 w 604887"/>
                  <a:gd name="connsiteY91" fmla="*/ 51557 h 374561"/>
                  <a:gd name="connsiteX92" fmla="*/ 283565 w 604887"/>
                  <a:gd name="connsiteY92" fmla="*/ 31742 h 374561"/>
                  <a:gd name="connsiteX93" fmla="*/ 263723 w 604887"/>
                  <a:gd name="connsiteY93" fmla="*/ 12120 h 374561"/>
                  <a:gd name="connsiteX94" fmla="*/ 263723 w 604887"/>
                  <a:gd name="connsiteY94" fmla="*/ 0 h 374561"/>
                  <a:gd name="connsiteX95" fmla="*/ 292426 w 604887"/>
                  <a:gd name="connsiteY95" fmla="*/ 17891 h 374561"/>
                  <a:gd name="connsiteX96" fmla="*/ 320937 w 604887"/>
                  <a:gd name="connsiteY96" fmla="*/ 0 h 374561"/>
                  <a:gd name="connsiteX97" fmla="*/ 352915 w 604887"/>
                  <a:gd name="connsiteY97" fmla="*/ 31742 h 374561"/>
                  <a:gd name="connsiteX98" fmla="*/ 320937 w 604887"/>
                  <a:gd name="connsiteY98" fmla="*/ 63677 h 374561"/>
                  <a:gd name="connsiteX99" fmla="*/ 298398 w 604887"/>
                  <a:gd name="connsiteY99" fmla="*/ 54443 h 374561"/>
                  <a:gd name="connsiteX100" fmla="*/ 298398 w 604887"/>
                  <a:gd name="connsiteY100" fmla="*/ 78105 h 374561"/>
                  <a:gd name="connsiteX101" fmla="*/ 358887 w 604887"/>
                  <a:gd name="connsiteY101" fmla="*/ 78105 h 374561"/>
                  <a:gd name="connsiteX102" fmla="*/ 365051 w 604887"/>
                  <a:gd name="connsiteY102" fmla="*/ 84262 h 374561"/>
                  <a:gd name="connsiteX103" fmla="*/ 365051 w 604887"/>
                  <a:gd name="connsiteY103" fmla="*/ 362249 h 374561"/>
                  <a:gd name="connsiteX104" fmla="*/ 375454 w 604887"/>
                  <a:gd name="connsiteY104" fmla="*/ 362249 h 374561"/>
                  <a:gd name="connsiteX105" fmla="*/ 375454 w 604887"/>
                  <a:gd name="connsiteY105" fmla="*/ 173910 h 374561"/>
                  <a:gd name="connsiteX106" fmla="*/ 381618 w 604887"/>
                  <a:gd name="connsiteY106" fmla="*/ 167754 h 374561"/>
                  <a:gd name="connsiteX107" fmla="*/ 507026 w 604887"/>
                  <a:gd name="connsiteY107" fmla="*/ 167754 h 374561"/>
                  <a:gd name="connsiteX108" fmla="*/ 512998 w 604887"/>
                  <a:gd name="connsiteY108" fmla="*/ 173910 h 374561"/>
                  <a:gd name="connsiteX109" fmla="*/ 512998 w 604887"/>
                  <a:gd name="connsiteY109" fmla="*/ 362249 h 374561"/>
                  <a:gd name="connsiteX110" fmla="*/ 598723 w 604887"/>
                  <a:gd name="connsiteY110" fmla="*/ 362249 h 374561"/>
                  <a:gd name="connsiteX111" fmla="*/ 604887 w 604887"/>
                  <a:gd name="connsiteY111" fmla="*/ 368405 h 374561"/>
                  <a:gd name="connsiteX112" fmla="*/ 598915 w 604887"/>
                  <a:gd name="connsiteY112" fmla="*/ 374561 h 374561"/>
                  <a:gd name="connsiteX113" fmla="*/ 507026 w 604887"/>
                  <a:gd name="connsiteY113" fmla="*/ 374561 h 374561"/>
                  <a:gd name="connsiteX114" fmla="*/ 500862 w 604887"/>
                  <a:gd name="connsiteY114" fmla="*/ 368405 h 374561"/>
                  <a:gd name="connsiteX115" fmla="*/ 500862 w 604887"/>
                  <a:gd name="connsiteY115" fmla="*/ 180066 h 374561"/>
                  <a:gd name="connsiteX116" fmla="*/ 387783 w 604887"/>
                  <a:gd name="connsiteY116" fmla="*/ 180066 h 374561"/>
                  <a:gd name="connsiteX117" fmla="*/ 387783 w 604887"/>
                  <a:gd name="connsiteY117" fmla="*/ 368405 h 374561"/>
                  <a:gd name="connsiteX118" fmla="*/ 381618 w 604887"/>
                  <a:gd name="connsiteY118" fmla="*/ 374561 h 374561"/>
                  <a:gd name="connsiteX119" fmla="*/ 359079 w 604887"/>
                  <a:gd name="connsiteY119" fmla="*/ 374561 h 374561"/>
                  <a:gd name="connsiteX120" fmla="*/ 352915 w 604887"/>
                  <a:gd name="connsiteY120" fmla="*/ 368405 h 374561"/>
                  <a:gd name="connsiteX121" fmla="*/ 352915 w 604887"/>
                  <a:gd name="connsiteY121" fmla="*/ 90418 h 374561"/>
                  <a:gd name="connsiteX122" fmla="*/ 239836 w 604887"/>
                  <a:gd name="connsiteY122" fmla="*/ 90418 h 374561"/>
                  <a:gd name="connsiteX123" fmla="*/ 239836 w 604887"/>
                  <a:gd name="connsiteY123" fmla="*/ 368405 h 374561"/>
                  <a:gd name="connsiteX124" fmla="*/ 233671 w 604887"/>
                  <a:gd name="connsiteY124" fmla="*/ 374561 h 374561"/>
                  <a:gd name="connsiteX125" fmla="*/ 211133 w 604887"/>
                  <a:gd name="connsiteY125" fmla="*/ 374561 h 374561"/>
                  <a:gd name="connsiteX126" fmla="*/ 204968 w 604887"/>
                  <a:gd name="connsiteY126" fmla="*/ 368405 h 374561"/>
                  <a:gd name="connsiteX127" fmla="*/ 204968 w 604887"/>
                  <a:gd name="connsiteY127" fmla="*/ 276448 h 374561"/>
                  <a:gd name="connsiteX128" fmla="*/ 91889 w 604887"/>
                  <a:gd name="connsiteY128" fmla="*/ 276448 h 374561"/>
                  <a:gd name="connsiteX129" fmla="*/ 91889 w 604887"/>
                  <a:gd name="connsiteY129" fmla="*/ 368405 h 374561"/>
                  <a:gd name="connsiteX130" fmla="*/ 85724 w 604887"/>
                  <a:gd name="connsiteY130" fmla="*/ 374561 h 374561"/>
                  <a:gd name="connsiteX131" fmla="*/ 6165 w 604887"/>
                  <a:gd name="connsiteY131" fmla="*/ 374561 h 374561"/>
                  <a:gd name="connsiteX132" fmla="*/ 0 w 604887"/>
                  <a:gd name="connsiteY132" fmla="*/ 368405 h 374561"/>
                  <a:gd name="connsiteX133" fmla="*/ 6165 w 604887"/>
                  <a:gd name="connsiteY133" fmla="*/ 362249 h 374561"/>
                  <a:gd name="connsiteX134" fmla="*/ 79560 w 604887"/>
                  <a:gd name="connsiteY134" fmla="*/ 362249 h 374561"/>
                  <a:gd name="connsiteX135" fmla="*/ 79560 w 604887"/>
                  <a:gd name="connsiteY135" fmla="*/ 270292 h 374561"/>
                  <a:gd name="connsiteX136" fmla="*/ 85724 w 604887"/>
                  <a:gd name="connsiteY136" fmla="*/ 264135 h 374561"/>
                  <a:gd name="connsiteX137" fmla="*/ 210940 w 604887"/>
                  <a:gd name="connsiteY137" fmla="*/ 264135 h 374561"/>
                  <a:gd name="connsiteX138" fmla="*/ 217104 w 604887"/>
                  <a:gd name="connsiteY138" fmla="*/ 270292 h 374561"/>
                  <a:gd name="connsiteX139" fmla="*/ 217104 w 604887"/>
                  <a:gd name="connsiteY139" fmla="*/ 362249 h 374561"/>
                  <a:gd name="connsiteX140" fmla="*/ 227700 w 604887"/>
                  <a:gd name="connsiteY140" fmla="*/ 362249 h 374561"/>
                  <a:gd name="connsiteX141" fmla="*/ 227700 w 604887"/>
                  <a:gd name="connsiteY141" fmla="*/ 84262 h 374561"/>
                  <a:gd name="connsiteX142" fmla="*/ 233671 w 604887"/>
                  <a:gd name="connsiteY142" fmla="*/ 78105 h 374561"/>
                  <a:gd name="connsiteX143" fmla="*/ 286262 w 604887"/>
                  <a:gd name="connsiteY143" fmla="*/ 78105 h 374561"/>
                  <a:gd name="connsiteX144" fmla="*/ 286262 w 604887"/>
                  <a:gd name="connsiteY144" fmla="*/ 54443 h 374561"/>
                  <a:gd name="connsiteX145" fmla="*/ 263723 w 604887"/>
                  <a:gd name="connsiteY145" fmla="*/ 63677 h 374561"/>
                  <a:gd name="connsiteX146" fmla="*/ 231938 w 604887"/>
                  <a:gd name="connsiteY146" fmla="*/ 31742 h 374561"/>
                  <a:gd name="connsiteX147" fmla="*/ 263723 w 604887"/>
                  <a:gd name="connsiteY147" fmla="*/ 0 h 374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</a:cxnLst>
                <a:rect l="l" t="t" r="r" b="b"/>
                <a:pathLst>
                  <a:path w="604887" h="374561">
                    <a:moveTo>
                      <a:pt x="473107" y="296233"/>
                    </a:moveTo>
                    <a:cubicBezTo>
                      <a:pt x="476387" y="296233"/>
                      <a:pt x="479281" y="299120"/>
                      <a:pt x="479281" y="302392"/>
                    </a:cubicBezTo>
                    <a:lnTo>
                      <a:pt x="479281" y="348201"/>
                    </a:lnTo>
                    <a:cubicBezTo>
                      <a:pt x="479281" y="351473"/>
                      <a:pt x="476387" y="354167"/>
                      <a:pt x="473107" y="354167"/>
                    </a:cubicBezTo>
                    <a:cubicBezTo>
                      <a:pt x="469633" y="354167"/>
                      <a:pt x="466932" y="351473"/>
                      <a:pt x="466932" y="348201"/>
                    </a:cubicBezTo>
                    <a:lnTo>
                      <a:pt x="466932" y="302392"/>
                    </a:lnTo>
                    <a:cubicBezTo>
                      <a:pt x="466932" y="299120"/>
                      <a:pt x="469633" y="296233"/>
                      <a:pt x="473107" y="296233"/>
                    </a:cubicBezTo>
                    <a:close/>
                    <a:moveTo>
                      <a:pt x="415534" y="296233"/>
                    </a:moveTo>
                    <a:cubicBezTo>
                      <a:pt x="418809" y="296233"/>
                      <a:pt x="421699" y="299120"/>
                      <a:pt x="421699" y="302392"/>
                    </a:cubicBezTo>
                    <a:lnTo>
                      <a:pt x="421699" y="348201"/>
                    </a:lnTo>
                    <a:cubicBezTo>
                      <a:pt x="421699" y="351473"/>
                      <a:pt x="419002" y="354167"/>
                      <a:pt x="415534" y="354167"/>
                    </a:cubicBezTo>
                    <a:cubicBezTo>
                      <a:pt x="412259" y="354167"/>
                      <a:pt x="409562" y="351473"/>
                      <a:pt x="409562" y="348201"/>
                    </a:cubicBezTo>
                    <a:lnTo>
                      <a:pt x="409562" y="302392"/>
                    </a:lnTo>
                    <a:cubicBezTo>
                      <a:pt x="409562" y="299120"/>
                      <a:pt x="412259" y="296233"/>
                      <a:pt x="415534" y="296233"/>
                    </a:cubicBezTo>
                    <a:close/>
                    <a:moveTo>
                      <a:pt x="325191" y="296233"/>
                    </a:moveTo>
                    <a:cubicBezTo>
                      <a:pt x="328466" y="296233"/>
                      <a:pt x="331163" y="299120"/>
                      <a:pt x="331163" y="302392"/>
                    </a:cubicBezTo>
                    <a:lnTo>
                      <a:pt x="331163" y="348201"/>
                    </a:lnTo>
                    <a:cubicBezTo>
                      <a:pt x="331163" y="351473"/>
                      <a:pt x="328466" y="354167"/>
                      <a:pt x="325191" y="354167"/>
                    </a:cubicBezTo>
                    <a:cubicBezTo>
                      <a:pt x="321723" y="354167"/>
                      <a:pt x="319026" y="351473"/>
                      <a:pt x="319026" y="348201"/>
                    </a:cubicBezTo>
                    <a:lnTo>
                      <a:pt x="319026" y="302392"/>
                    </a:lnTo>
                    <a:cubicBezTo>
                      <a:pt x="319026" y="299120"/>
                      <a:pt x="321723" y="296233"/>
                      <a:pt x="325191" y="296233"/>
                    </a:cubicBezTo>
                    <a:close/>
                    <a:moveTo>
                      <a:pt x="267539" y="296233"/>
                    </a:moveTo>
                    <a:cubicBezTo>
                      <a:pt x="270814" y="296233"/>
                      <a:pt x="273511" y="299120"/>
                      <a:pt x="273511" y="302392"/>
                    </a:cubicBezTo>
                    <a:lnTo>
                      <a:pt x="273511" y="348201"/>
                    </a:lnTo>
                    <a:cubicBezTo>
                      <a:pt x="273511" y="351473"/>
                      <a:pt x="270814" y="354167"/>
                      <a:pt x="267539" y="354167"/>
                    </a:cubicBezTo>
                    <a:cubicBezTo>
                      <a:pt x="264071" y="354167"/>
                      <a:pt x="261374" y="351473"/>
                      <a:pt x="261374" y="348201"/>
                    </a:cubicBezTo>
                    <a:lnTo>
                      <a:pt x="261374" y="302392"/>
                    </a:lnTo>
                    <a:cubicBezTo>
                      <a:pt x="261374" y="299120"/>
                      <a:pt x="264071" y="296233"/>
                      <a:pt x="267539" y="296233"/>
                    </a:cubicBezTo>
                    <a:close/>
                    <a:moveTo>
                      <a:pt x="177216" y="296233"/>
                    </a:moveTo>
                    <a:cubicBezTo>
                      <a:pt x="180491" y="296233"/>
                      <a:pt x="183188" y="299120"/>
                      <a:pt x="183188" y="302392"/>
                    </a:cubicBezTo>
                    <a:lnTo>
                      <a:pt x="183188" y="348201"/>
                    </a:lnTo>
                    <a:cubicBezTo>
                      <a:pt x="183188" y="351473"/>
                      <a:pt x="180491" y="354167"/>
                      <a:pt x="177216" y="354167"/>
                    </a:cubicBezTo>
                    <a:cubicBezTo>
                      <a:pt x="173748" y="354167"/>
                      <a:pt x="171051" y="351473"/>
                      <a:pt x="171051" y="348201"/>
                    </a:cubicBezTo>
                    <a:lnTo>
                      <a:pt x="171051" y="302392"/>
                    </a:lnTo>
                    <a:cubicBezTo>
                      <a:pt x="171051" y="299120"/>
                      <a:pt x="173748" y="296233"/>
                      <a:pt x="177216" y="296233"/>
                    </a:cubicBezTo>
                    <a:close/>
                    <a:moveTo>
                      <a:pt x="119634" y="296233"/>
                    </a:moveTo>
                    <a:cubicBezTo>
                      <a:pt x="122909" y="296233"/>
                      <a:pt x="125606" y="299120"/>
                      <a:pt x="125606" y="302392"/>
                    </a:cubicBezTo>
                    <a:lnTo>
                      <a:pt x="125606" y="348201"/>
                    </a:lnTo>
                    <a:cubicBezTo>
                      <a:pt x="125606" y="351473"/>
                      <a:pt x="122909" y="354167"/>
                      <a:pt x="119634" y="354167"/>
                    </a:cubicBezTo>
                    <a:cubicBezTo>
                      <a:pt x="116166" y="354167"/>
                      <a:pt x="113469" y="351473"/>
                      <a:pt x="113469" y="348201"/>
                    </a:cubicBezTo>
                    <a:lnTo>
                      <a:pt x="113469" y="302392"/>
                    </a:lnTo>
                    <a:cubicBezTo>
                      <a:pt x="113469" y="299120"/>
                      <a:pt x="116166" y="296233"/>
                      <a:pt x="119634" y="296233"/>
                    </a:cubicBezTo>
                    <a:close/>
                    <a:moveTo>
                      <a:pt x="473107" y="201605"/>
                    </a:moveTo>
                    <a:cubicBezTo>
                      <a:pt x="476387" y="201605"/>
                      <a:pt x="479281" y="204299"/>
                      <a:pt x="479281" y="207764"/>
                    </a:cubicBezTo>
                    <a:lnTo>
                      <a:pt x="479281" y="253380"/>
                    </a:lnTo>
                    <a:cubicBezTo>
                      <a:pt x="479281" y="256844"/>
                      <a:pt x="476387" y="259539"/>
                      <a:pt x="473107" y="259539"/>
                    </a:cubicBezTo>
                    <a:cubicBezTo>
                      <a:pt x="469633" y="259539"/>
                      <a:pt x="466932" y="256844"/>
                      <a:pt x="466932" y="253380"/>
                    </a:cubicBezTo>
                    <a:lnTo>
                      <a:pt x="466932" y="207764"/>
                    </a:lnTo>
                    <a:cubicBezTo>
                      <a:pt x="466932" y="204299"/>
                      <a:pt x="469633" y="201605"/>
                      <a:pt x="473107" y="201605"/>
                    </a:cubicBezTo>
                    <a:close/>
                    <a:moveTo>
                      <a:pt x="415534" y="201605"/>
                    </a:moveTo>
                    <a:cubicBezTo>
                      <a:pt x="418809" y="201605"/>
                      <a:pt x="421699" y="204299"/>
                      <a:pt x="421699" y="207764"/>
                    </a:cubicBezTo>
                    <a:lnTo>
                      <a:pt x="421699" y="253380"/>
                    </a:lnTo>
                    <a:cubicBezTo>
                      <a:pt x="421699" y="256844"/>
                      <a:pt x="419002" y="259539"/>
                      <a:pt x="415534" y="259539"/>
                    </a:cubicBezTo>
                    <a:cubicBezTo>
                      <a:pt x="412259" y="259539"/>
                      <a:pt x="409562" y="256844"/>
                      <a:pt x="409562" y="253380"/>
                    </a:cubicBezTo>
                    <a:lnTo>
                      <a:pt x="409562" y="207764"/>
                    </a:lnTo>
                    <a:cubicBezTo>
                      <a:pt x="409562" y="204299"/>
                      <a:pt x="412259" y="201605"/>
                      <a:pt x="415534" y="201605"/>
                    </a:cubicBezTo>
                    <a:close/>
                    <a:moveTo>
                      <a:pt x="325191" y="201605"/>
                    </a:moveTo>
                    <a:cubicBezTo>
                      <a:pt x="328466" y="201605"/>
                      <a:pt x="331163" y="204299"/>
                      <a:pt x="331163" y="207764"/>
                    </a:cubicBezTo>
                    <a:lnTo>
                      <a:pt x="331163" y="253380"/>
                    </a:lnTo>
                    <a:cubicBezTo>
                      <a:pt x="331163" y="256844"/>
                      <a:pt x="328466" y="259539"/>
                      <a:pt x="325191" y="259539"/>
                    </a:cubicBezTo>
                    <a:cubicBezTo>
                      <a:pt x="321723" y="259539"/>
                      <a:pt x="319026" y="256844"/>
                      <a:pt x="319026" y="253380"/>
                    </a:cubicBezTo>
                    <a:lnTo>
                      <a:pt x="319026" y="207764"/>
                    </a:lnTo>
                    <a:cubicBezTo>
                      <a:pt x="319026" y="204299"/>
                      <a:pt x="321723" y="201605"/>
                      <a:pt x="325191" y="201605"/>
                    </a:cubicBezTo>
                    <a:close/>
                    <a:moveTo>
                      <a:pt x="267539" y="201605"/>
                    </a:moveTo>
                    <a:cubicBezTo>
                      <a:pt x="270814" y="201605"/>
                      <a:pt x="273511" y="204299"/>
                      <a:pt x="273511" y="207764"/>
                    </a:cubicBezTo>
                    <a:lnTo>
                      <a:pt x="273511" y="253380"/>
                    </a:lnTo>
                    <a:cubicBezTo>
                      <a:pt x="273511" y="256844"/>
                      <a:pt x="270814" y="259539"/>
                      <a:pt x="267539" y="259539"/>
                    </a:cubicBezTo>
                    <a:cubicBezTo>
                      <a:pt x="264071" y="259539"/>
                      <a:pt x="261374" y="256844"/>
                      <a:pt x="261374" y="253380"/>
                    </a:cubicBezTo>
                    <a:lnTo>
                      <a:pt x="261374" y="207764"/>
                    </a:lnTo>
                    <a:cubicBezTo>
                      <a:pt x="261374" y="204299"/>
                      <a:pt x="264071" y="201605"/>
                      <a:pt x="267539" y="201605"/>
                    </a:cubicBezTo>
                    <a:close/>
                    <a:moveTo>
                      <a:pt x="325191" y="106977"/>
                    </a:moveTo>
                    <a:cubicBezTo>
                      <a:pt x="328466" y="106977"/>
                      <a:pt x="331163" y="109668"/>
                      <a:pt x="331163" y="112936"/>
                    </a:cubicBezTo>
                    <a:lnTo>
                      <a:pt x="331163" y="158689"/>
                    </a:lnTo>
                    <a:cubicBezTo>
                      <a:pt x="331163" y="162149"/>
                      <a:pt x="328466" y="164841"/>
                      <a:pt x="325191" y="164841"/>
                    </a:cubicBezTo>
                    <a:cubicBezTo>
                      <a:pt x="321723" y="164841"/>
                      <a:pt x="319026" y="162149"/>
                      <a:pt x="319026" y="158689"/>
                    </a:cubicBezTo>
                    <a:lnTo>
                      <a:pt x="319026" y="112936"/>
                    </a:lnTo>
                    <a:cubicBezTo>
                      <a:pt x="319026" y="109668"/>
                      <a:pt x="321723" y="106977"/>
                      <a:pt x="325191" y="106977"/>
                    </a:cubicBezTo>
                    <a:close/>
                    <a:moveTo>
                      <a:pt x="267539" y="106977"/>
                    </a:moveTo>
                    <a:cubicBezTo>
                      <a:pt x="270814" y="106977"/>
                      <a:pt x="273511" y="109668"/>
                      <a:pt x="273511" y="112936"/>
                    </a:cubicBezTo>
                    <a:lnTo>
                      <a:pt x="273511" y="158689"/>
                    </a:lnTo>
                    <a:cubicBezTo>
                      <a:pt x="273511" y="162149"/>
                      <a:pt x="270814" y="164841"/>
                      <a:pt x="267539" y="164841"/>
                    </a:cubicBezTo>
                    <a:cubicBezTo>
                      <a:pt x="264071" y="164841"/>
                      <a:pt x="261374" y="162149"/>
                      <a:pt x="261374" y="158689"/>
                    </a:cubicBezTo>
                    <a:lnTo>
                      <a:pt x="261374" y="112936"/>
                    </a:lnTo>
                    <a:cubicBezTo>
                      <a:pt x="261374" y="109668"/>
                      <a:pt x="264071" y="106977"/>
                      <a:pt x="267539" y="106977"/>
                    </a:cubicBezTo>
                    <a:close/>
                    <a:moveTo>
                      <a:pt x="320937" y="12120"/>
                    </a:moveTo>
                    <a:cubicBezTo>
                      <a:pt x="309956" y="12120"/>
                      <a:pt x="301095" y="20969"/>
                      <a:pt x="301095" y="31935"/>
                    </a:cubicBezTo>
                    <a:cubicBezTo>
                      <a:pt x="301095" y="42708"/>
                      <a:pt x="309956" y="51557"/>
                      <a:pt x="320937" y="51557"/>
                    </a:cubicBezTo>
                    <a:cubicBezTo>
                      <a:pt x="331725" y="51557"/>
                      <a:pt x="340586" y="42708"/>
                      <a:pt x="340586" y="31935"/>
                    </a:cubicBezTo>
                    <a:cubicBezTo>
                      <a:pt x="340586" y="20969"/>
                      <a:pt x="331725" y="12120"/>
                      <a:pt x="320937" y="12120"/>
                    </a:cubicBezTo>
                    <a:close/>
                    <a:moveTo>
                      <a:pt x="263723" y="12120"/>
                    </a:moveTo>
                    <a:cubicBezTo>
                      <a:pt x="252935" y="12120"/>
                      <a:pt x="244074" y="20969"/>
                      <a:pt x="244074" y="31742"/>
                    </a:cubicBezTo>
                    <a:cubicBezTo>
                      <a:pt x="244074" y="42708"/>
                      <a:pt x="252935" y="51557"/>
                      <a:pt x="263723" y="51557"/>
                    </a:cubicBezTo>
                    <a:cubicBezTo>
                      <a:pt x="274703" y="51557"/>
                      <a:pt x="283372" y="42708"/>
                      <a:pt x="283565" y="31742"/>
                    </a:cubicBezTo>
                    <a:cubicBezTo>
                      <a:pt x="283565" y="20969"/>
                      <a:pt x="274703" y="12120"/>
                      <a:pt x="263723" y="12120"/>
                    </a:cubicBezTo>
                    <a:close/>
                    <a:moveTo>
                      <a:pt x="263723" y="0"/>
                    </a:moveTo>
                    <a:cubicBezTo>
                      <a:pt x="276437" y="0"/>
                      <a:pt x="287225" y="7310"/>
                      <a:pt x="292426" y="17891"/>
                    </a:cubicBezTo>
                    <a:cubicBezTo>
                      <a:pt x="297435" y="7310"/>
                      <a:pt x="308415" y="0"/>
                      <a:pt x="320937" y="0"/>
                    </a:cubicBezTo>
                    <a:cubicBezTo>
                      <a:pt x="338467" y="0"/>
                      <a:pt x="352915" y="14236"/>
                      <a:pt x="352915" y="31742"/>
                    </a:cubicBezTo>
                    <a:cubicBezTo>
                      <a:pt x="352915" y="49441"/>
                      <a:pt x="338467" y="63677"/>
                      <a:pt x="320937" y="63677"/>
                    </a:cubicBezTo>
                    <a:cubicBezTo>
                      <a:pt x="312075" y="63677"/>
                      <a:pt x="304177" y="60022"/>
                      <a:pt x="298398" y="54443"/>
                    </a:cubicBezTo>
                    <a:lnTo>
                      <a:pt x="298398" y="78105"/>
                    </a:lnTo>
                    <a:lnTo>
                      <a:pt x="358887" y="78105"/>
                    </a:lnTo>
                    <a:cubicBezTo>
                      <a:pt x="362354" y="78105"/>
                      <a:pt x="365051" y="80799"/>
                      <a:pt x="365051" y="84262"/>
                    </a:cubicBezTo>
                    <a:lnTo>
                      <a:pt x="365051" y="362249"/>
                    </a:lnTo>
                    <a:lnTo>
                      <a:pt x="375454" y="362249"/>
                    </a:lnTo>
                    <a:lnTo>
                      <a:pt x="375454" y="173910"/>
                    </a:lnTo>
                    <a:cubicBezTo>
                      <a:pt x="375454" y="170447"/>
                      <a:pt x="378343" y="167754"/>
                      <a:pt x="381618" y="167754"/>
                    </a:cubicBezTo>
                    <a:lnTo>
                      <a:pt x="507026" y="167754"/>
                    </a:lnTo>
                    <a:cubicBezTo>
                      <a:pt x="510301" y="167754"/>
                      <a:pt x="512998" y="170447"/>
                      <a:pt x="512998" y="173910"/>
                    </a:cubicBezTo>
                    <a:lnTo>
                      <a:pt x="512998" y="362249"/>
                    </a:lnTo>
                    <a:lnTo>
                      <a:pt x="598723" y="362249"/>
                    </a:lnTo>
                    <a:cubicBezTo>
                      <a:pt x="602190" y="362249"/>
                      <a:pt x="604887" y="364942"/>
                      <a:pt x="604887" y="368405"/>
                    </a:cubicBezTo>
                    <a:cubicBezTo>
                      <a:pt x="604887" y="371868"/>
                      <a:pt x="602190" y="374561"/>
                      <a:pt x="598915" y="374561"/>
                    </a:cubicBezTo>
                    <a:lnTo>
                      <a:pt x="507026" y="374561"/>
                    </a:lnTo>
                    <a:cubicBezTo>
                      <a:pt x="503751" y="374561"/>
                      <a:pt x="500862" y="371868"/>
                      <a:pt x="500862" y="368405"/>
                    </a:cubicBezTo>
                    <a:lnTo>
                      <a:pt x="500862" y="180066"/>
                    </a:lnTo>
                    <a:lnTo>
                      <a:pt x="387783" y="180066"/>
                    </a:lnTo>
                    <a:lnTo>
                      <a:pt x="387783" y="368405"/>
                    </a:lnTo>
                    <a:cubicBezTo>
                      <a:pt x="387783" y="371868"/>
                      <a:pt x="385086" y="374561"/>
                      <a:pt x="381618" y="374561"/>
                    </a:cubicBezTo>
                    <a:lnTo>
                      <a:pt x="359079" y="374561"/>
                    </a:lnTo>
                    <a:cubicBezTo>
                      <a:pt x="355612" y="374561"/>
                      <a:pt x="352915" y="371868"/>
                      <a:pt x="352915" y="368405"/>
                    </a:cubicBezTo>
                    <a:lnTo>
                      <a:pt x="352915" y="90418"/>
                    </a:lnTo>
                    <a:lnTo>
                      <a:pt x="239836" y="90418"/>
                    </a:lnTo>
                    <a:lnTo>
                      <a:pt x="239836" y="368405"/>
                    </a:lnTo>
                    <a:cubicBezTo>
                      <a:pt x="239836" y="371868"/>
                      <a:pt x="237139" y="374561"/>
                      <a:pt x="233671" y="374561"/>
                    </a:cubicBezTo>
                    <a:lnTo>
                      <a:pt x="211133" y="374561"/>
                    </a:lnTo>
                    <a:cubicBezTo>
                      <a:pt x="207665" y="374561"/>
                      <a:pt x="204968" y="371868"/>
                      <a:pt x="204968" y="368405"/>
                    </a:cubicBezTo>
                    <a:lnTo>
                      <a:pt x="204968" y="276448"/>
                    </a:lnTo>
                    <a:lnTo>
                      <a:pt x="91889" y="276448"/>
                    </a:lnTo>
                    <a:lnTo>
                      <a:pt x="91889" y="368405"/>
                    </a:lnTo>
                    <a:cubicBezTo>
                      <a:pt x="91889" y="371868"/>
                      <a:pt x="89192" y="374561"/>
                      <a:pt x="85724" y="374561"/>
                    </a:cubicBezTo>
                    <a:lnTo>
                      <a:pt x="6165" y="374561"/>
                    </a:lnTo>
                    <a:cubicBezTo>
                      <a:pt x="2697" y="374561"/>
                      <a:pt x="0" y="371868"/>
                      <a:pt x="0" y="368405"/>
                    </a:cubicBezTo>
                    <a:cubicBezTo>
                      <a:pt x="0" y="364942"/>
                      <a:pt x="2697" y="362249"/>
                      <a:pt x="6165" y="362249"/>
                    </a:cubicBezTo>
                    <a:lnTo>
                      <a:pt x="79560" y="362249"/>
                    </a:lnTo>
                    <a:lnTo>
                      <a:pt x="79560" y="270292"/>
                    </a:lnTo>
                    <a:cubicBezTo>
                      <a:pt x="79560" y="267021"/>
                      <a:pt x="82257" y="264135"/>
                      <a:pt x="85724" y="264135"/>
                    </a:cubicBezTo>
                    <a:lnTo>
                      <a:pt x="210940" y="264135"/>
                    </a:lnTo>
                    <a:cubicBezTo>
                      <a:pt x="214408" y="264135"/>
                      <a:pt x="217104" y="267021"/>
                      <a:pt x="217104" y="270292"/>
                    </a:cubicBezTo>
                    <a:lnTo>
                      <a:pt x="217104" y="362249"/>
                    </a:lnTo>
                    <a:lnTo>
                      <a:pt x="227700" y="362249"/>
                    </a:lnTo>
                    <a:lnTo>
                      <a:pt x="227700" y="84262"/>
                    </a:lnTo>
                    <a:cubicBezTo>
                      <a:pt x="227700" y="80799"/>
                      <a:pt x="230397" y="78105"/>
                      <a:pt x="233671" y="78105"/>
                    </a:cubicBezTo>
                    <a:lnTo>
                      <a:pt x="286262" y="78105"/>
                    </a:lnTo>
                    <a:lnTo>
                      <a:pt x="286262" y="54443"/>
                    </a:lnTo>
                    <a:cubicBezTo>
                      <a:pt x="280483" y="60022"/>
                      <a:pt x="272584" y="63677"/>
                      <a:pt x="263723" y="63677"/>
                    </a:cubicBezTo>
                    <a:cubicBezTo>
                      <a:pt x="246193" y="63677"/>
                      <a:pt x="231938" y="49441"/>
                      <a:pt x="231938" y="31742"/>
                    </a:cubicBezTo>
                    <a:cubicBezTo>
                      <a:pt x="231938" y="14236"/>
                      <a:pt x="246193" y="0"/>
                      <a:pt x="26372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34" name="文本框 233">
            <a:extLst>
              <a:ext uri="{FF2B5EF4-FFF2-40B4-BE49-F238E27FC236}">
                <a16:creationId xmlns:a16="http://schemas.microsoft.com/office/drawing/2014/main" id="{BFAEC9FD-627B-472E-A62B-E25D9CA36A64}"/>
              </a:ext>
            </a:extLst>
          </p:cNvPr>
          <p:cNvSpPr txBox="1"/>
          <p:nvPr/>
        </p:nvSpPr>
        <p:spPr>
          <a:xfrm>
            <a:off x="9747388" y="4601547"/>
            <a:ext cx="17760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>
                <a:gradFill flip="none" rotWithShape="1">
                  <a:gsLst>
                    <a:gs pos="0">
                      <a:srgbClr val="2190FD"/>
                    </a:gs>
                    <a:gs pos="73000">
                      <a:schemeClr val="accent3"/>
                    </a:gs>
                  </a:gsLst>
                  <a:lin ang="27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algn="l"/>
            <a:r>
              <a:rPr lang="en-US" altLang="zh-CN" sz="2000" dirty="0">
                <a:solidFill>
                  <a:schemeClr val="bg1"/>
                </a:solidFill>
              </a:rPr>
              <a:t>20XX</a:t>
            </a:r>
            <a:r>
              <a:rPr lang="zh-CN" altLang="en-US" sz="2000" dirty="0">
                <a:solidFill>
                  <a:schemeClr val="bg1"/>
                </a:solidFill>
              </a:rPr>
              <a:t>年</a:t>
            </a:r>
          </a:p>
        </p:txBody>
      </p:sp>
      <p:sp>
        <p:nvSpPr>
          <p:cNvPr id="235" name="文本框 234">
            <a:extLst>
              <a:ext uri="{FF2B5EF4-FFF2-40B4-BE49-F238E27FC236}">
                <a16:creationId xmlns:a16="http://schemas.microsoft.com/office/drawing/2014/main" id="{4F3EA72C-95C1-4BDF-8734-121243196C6B}"/>
              </a:ext>
            </a:extLst>
          </p:cNvPr>
          <p:cNvSpPr txBox="1"/>
          <p:nvPr/>
        </p:nvSpPr>
        <p:spPr>
          <a:xfrm>
            <a:off x="9747388" y="4960000"/>
            <a:ext cx="2101840" cy="679673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在这里输入你的正文阐述与关键词标题相关的具体内容，若字数太多酌情先删减文案，再缩小字号</a:t>
            </a:r>
            <a:endParaRPr kumimoji="0" lang="en-US" altLang="zh-CN" sz="1000" b="0" i="0" u="none" strike="noStrike" kern="1200" cap="none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grpSp>
        <p:nvGrpSpPr>
          <p:cNvPr id="238" name="组合 237">
            <a:extLst>
              <a:ext uri="{FF2B5EF4-FFF2-40B4-BE49-F238E27FC236}">
                <a16:creationId xmlns:a16="http://schemas.microsoft.com/office/drawing/2014/main" id="{054339D1-01C5-4D3F-9614-88D6A26F68B0}"/>
              </a:ext>
            </a:extLst>
          </p:cNvPr>
          <p:cNvGrpSpPr/>
          <p:nvPr/>
        </p:nvGrpSpPr>
        <p:grpSpPr>
          <a:xfrm>
            <a:off x="-304800" y="6389227"/>
            <a:ext cx="12801600" cy="632099"/>
            <a:chOff x="-610393" y="12332678"/>
            <a:chExt cx="25603199" cy="2018628"/>
          </a:xfrm>
        </p:grpSpPr>
        <p:cxnSp>
          <p:nvCxnSpPr>
            <p:cNvPr id="239" name="直接连接符 238">
              <a:extLst>
                <a:ext uri="{FF2B5EF4-FFF2-40B4-BE49-F238E27FC236}">
                  <a16:creationId xmlns:a16="http://schemas.microsoft.com/office/drawing/2014/main" id="{57D9E876-37A5-4488-A80F-6EF537107795}"/>
                </a:ext>
              </a:extLst>
            </p:cNvPr>
            <p:cNvCxnSpPr/>
            <p:nvPr/>
          </p:nvCxnSpPr>
          <p:spPr>
            <a:xfrm rot="16200000">
              <a:off x="-999488" y="13217555"/>
              <a:ext cx="778189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直接连接符 239">
              <a:extLst>
                <a:ext uri="{FF2B5EF4-FFF2-40B4-BE49-F238E27FC236}">
                  <a16:creationId xmlns:a16="http://schemas.microsoft.com/office/drawing/2014/main" id="{B63C9A55-6086-43D6-998D-D692C0CAC814}"/>
                </a:ext>
              </a:extLst>
            </p:cNvPr>
            <p:cNvCxnSpPr/>
            <p:nvPr/>
          </p:nvCxnSpPr>
          <p:spPr>
            <a:xfrm rot="16200000">
              <a:off x="-1131553" y="13217555"/>
              <a:ext cx="1476270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直接连接符 240">
              <a:extLst>
                <a:ext uri="{FF2B5EF4-FFF2-40B4-BE49-F238E27FC236}">
                  <a16:creationId xmlns:a16="http://schemas.microsoft.com/office/drawing/2014/main" id="{76D179F4-9307-4FAA-BB04-CE9CBB6E3027}"/>
                </a:ext>
              </a:extLst>
            </p:cNvPr>
            <p:cNvCxnSpPr/>
            <p:nvPr/>
          </p:nvCxnSpPr>
          <p:spPr>
            <a:xfrm rot="16200000">
              <a:off x="-668534" y="13217555"/>
              <a:ext cx="984180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直接连接符 241">
              <a:extLst>
                <a:ext uri="{FF2B5EF4-FFF2-40B4-BE49-F238E27FC236}">
                  <a16:creationId xmlns:a16="http://schemas.microsoft.com/office/drawing/2014/main" id="{44F0941C-EDD5-46D0-A3AC-1B98FAAA697E}"/>
                </a:ext>
              </a:extLst>
            </p:cNvPr>
            <p:cNvCxnSpPr/>
            <p:nvPr/>
          </p:nvCxnSpPr>
          <p:spPr>
            <a:xfrm rot="16200000">
              <a:off x="-474444" y="13217555"/>
              <a:ext cx="1029956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直接连接符 242">
              <a:extLst>
                <a:ext uri="{FF2B5EF4-FFF2-40B4-BE49-F238E27FC236}">
                  <a16:creationId xmlns:a16="http://schemas.microsoft.com/office/drawing/2014/main" id="{97BE6CDE-D6D3-4C5D-A2D5-0BF3D5F675EB}"/>
                </a:ext>
              </a:extLst>
            </p:cNvPr>
            <p:cNvCxnSpPr/>
            <p:nvPr/>
          </p:nvCxnSpPr>
          <p:spPr>
            <a:xfrm rot="16200000">
              <a:off x="-406240" y="13217555"/>
              <a:ext cx="1327499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直接连接符 243">
              <a:extLst>
                <a:ext uri="{FF2B5EF4-FFF2-40B4-BE49-F238E27FC236}">
                  <a16:creationId xmlns:a16="http://schemas.microsoft.com/office/drawing/2014/main" id="{10E0E9C5-92AC-4DE8-9AB2-38B382109059}"/>
                </a:ext>
              </a:extLst>
            </p:cNvPr>
            <p:cNvCxnSpPr/>
            <p:nvPr/>
          </p:nvCxnSpPr>
          <p:spPr>
            <a:xfrm rot="16200000">
              <a:off x="119721" y="13217555"/>
              <a:ext cx="709525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直接连接符 244">
              <a:extLst>
                <a:ext uri="{FF2B5EF4-FFF2-40B4-BE49-F238E27FC236}">
                  <a16:creationId xmlns:a16="http://schemas.microsoft.com/office/drawing/2014/main" id="{CEB8D8FB-5252-4047-80CB-C03DAEB424EA}"/>
                </a:ext>
              </a:extLst>
            </p:cNvPr>
            <p:cNvCxnSpPr/>
            <p:nvPr/>
          </p:nvCxnSpPr>
          <p:spPr>
            <a:xfrm rot="16200000">
              <a:off x="39156" y="13217555"/>
              <a:ext cx="1304611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直接连接符 245">
              <a:extLst>
                <a:ext uri="{FF2B5EF4-FFF2-40B4-BE49-F238E27FC236}">
                  <a16:creationId xmlns:a16="http://schemas.microsoft.com/office/drawing/2014/main" id="{5DC7A4C8-CDC7-4CE7-AC81-CF0FAD0AD5F7}"/>
                </a:ext>
              </a:extLst>
            </p:cNvPr>
            <p:cNvCxnSpPr/>
            <p:nvPr/>
          </p:nvCxnSpPr>
          <p:spPr>
            <a:xfrm rot="16200000">
              <a:off x="553674" y="13217555"/>
              <a:ext cx="709525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直接连接符 246">
              <a:extLst>
                <a:ext uri="{FF2B5EF4-FFF2-40B4-BE49-F238E27FC236}">
                  <a16:creationId xmlns:a16="http://schemas.microsoft.com/office/drawing/2014/main" id="{77369258-D31F-4130-9242-72E09324EDBA}"/>
                </a:ext>
              </a:extLst>
            </p:cNvPr>
            <p:cNvCxnSpPr/>
            <p:nvPr/>
          </p:nvCxnSpPr>
          <p:spPr>
            <a:xfrm rot="16200000">
              <a:off x="410166" y="13217555"/>
              <a:ext cx="1430494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直接连接符 247">
              <a:extLst>
                <a:ext uri="{FF2B5EF4-FFF2-40B4-BE49-F238E27FC236}">
                  <a16:creationId xmlns:a16="http://schemas.microsoft.com/office/drawing/2014/main" id="{ABA773A7-A5E6-4999-A9D7-92480A8ADF06}"/>
                </a:ext>
              </a:extLst>
            </p:cNvPr>
            <p:cNvCxnSpPr/>
            <p:nvPr/>
          </p:nvCxnSpPr>
          <p:spPr>
            <a:xfrm rot="16200000">
              <a:off x="896073" y="13217555"/>
              <a:ext cx="892628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直接连接符 248">
              <a:extLst>
                <a:ext uri="{FF2B5EF4-FFF2-40B4-BE49-F238E27FC236}">
                  <a16:creationId xmlns:a16="http://schemas.microsoft.com/office/drawing/2014/main" id="{8A3CE3D5-0A63-498E-9656-2494F63AB49E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15507" y="13607449"/>
              <a:ext cx="1487714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直接连接符 249">
              <a:extLst>
                <a:ext uri="{FF2B5EF4-FFF2-40B4-BE49-F238E27FC236}">
                  <a16:creationId xmlns:a16="http://schemas.microsoft.com/office/drawing/2014/main" id="{8C081313-B970-4AE4-B144-BA5BFCE2C2CB}"/>
                </a:ext>
              </a:extLst>
            </p:cNvPr>
            <p:cNvCxnSpPr/>
            <p:nvPr/>
          </p:nvCxnSpPr>
          <p:spPr>
            <a:xfrm rot="16200000">
              <a:off x="998151" y="13217555"/>
              <a:ext cx="1556378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直接连接符 250">
              <a:extLst>
                <a:ext uri="{FF2B5EF4-FFF2-40B4-BE49-F238E27FC236}">
                  <a16:creationId xmlns:a16="http://schemas.microsoft.com/office/drawing/2014/main" id="{E8F638A3-E848-483D-98F0-773F1B022B8B}"/>
                </a:ext>
              </a:extLst>
            </p:cNvPr>
            <p:cNvCxnSpPr/>
            <p:nvPr/>
          </p:nvCxnSpPr>
          <p:spPr>
            <a:xfrm rot="16200000">
              <a:off x="1289511" y="13217555"/>
              <a:ext cx="1407606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直接连接符 251">
              <a:extLst>
                <a:ext uri="{FF2B5EF4-FFF2-40B4-BE49-F238E27FC236}">
                  <a16:creationId xmlns:a16="http://schemas.microsoft.com/office/drawing/2014/main" id="{F7A3A636-0CC1-4B57-B9B1-AA055F116940}"/>
                </a:ext>
              </a:extLst>
            </p:cNvPr>
            <p:cNvCxnSpPr/>
            <p:nvPr/>
          </p:nvCxnSpPr>
          <p:spPr>
            <a:xfrm rot="16200000">
              <a:off x="1638094" y="13217555"/>
              <a:ext cx="1144395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直接连接符 252">
              <a:extLst>
                <a:ext uri="{FF2B5EF4-FFF2-40B4-BE49-F238E27FC236}">
                  <a16:creationId xmlns:a16="http://schemas.microsoft.com/office/drawing/2014/main" id="{247BD374-8B4F-40FA-9013-508105A762F7}"/>
                </a:ext>
              </a:extLst>
            </p:cNvPr>
            <p:cNvCxnSpPr/>
            <p:nvPr/>
          </p:nvCxnSpPr>
          <p:spPr>
            <a:xfrm rot="16200000">
              <a:off x="2146891" y="13217555"/>
              <a:ext cx="560754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直接连接符 253">
              <a:extLst>
                <a:ext uri="{FF2B5EF4-FFF2-40B4-BE49-F238E27FC236}">
                  <a16:creationId xmlns:a16="http://schemas.microsoft.com/office/drawing/2014/main" id="{D73B40F9-0C7E-4746-BCD0-E4F60C7819D9}"/>
                </a:ext>
              </a:extLst>
            </p:cNvPr>
            <p:cNvCxnSpPr/>
            <p:nvPr/>
          </p:nvCxnSpPr>
          <p:spPr>
            <a:xfrm rot="16200000">
              <a:off x="1928996" y="13217555"/>
              <a:ext cx="1430494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直接连接符 254">
              <a:extLst>
                <a:ext uri="{FF2B5EF4-FFF2-40B4-BE49-F238E27FC236}">
                  <a16:creationId xmlns:a16="http://schemas.microsoft.com/office/drawing/2014/main" id="{E85A54DD-A5AC-4F41-8E3A-0344376E6830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289022" y="13030759"/>
              <a:ext cx="1144395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直接连接符 255">
              <a:extLst>
                <a:ext uri="{FF2B5EF4-FFF2-40B4-BE49-F238E27FC236}">
                  <a16:creationId xmlns:a16="http://schemas.microsoft.com/office/drawing/2014/main" id="{F0CE7E97-42E6-481A-99BB-7DE448092C08}"/>
                </a:ext>
              </a:extLst>
            </p:cNvPr>
            <p:cNvCxnSpPr/>
            <p:nvPr/>
          </p:nvCxnSpPr>
          <p:spPr>
            <a:xfrm rot="16200000">
              <a:off x="2803539" y="13217555"/>
              <a:ext cx="549310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直接连接符 256">
              <a:extLst>
                <a:ext uri="{FF2B5EF4-FFF2-40B4-BE49-F238E27FC236}">
                  <a16:creationId xmlns:a16="http://schemas.microsoft.com/office/drawing/2014/main" id="{AE4BEC36-071A-443E-BF25-FDF73BF46728}"/>
                </a:ext>
              </a:extLst>
            </p:cNvPr>
            <p:cNvCxnSpPr/>
            <p:nvPr/>
          </p:nvCxnSpPr>
          <p:spPr>
            <a:xfrm rot="16200000">
              <a:off x="2574202" y="13217555"/>
              <a:ext cx="1441938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直接连接符 257">
              <a:extLst>
                <a:ext uri="{FF2B5EF4-FFF2-40B4-BE49-F238E27FC236}">
                  <a16:creationId xmlns:a16="http://schemas.microsoft.com/office/drawing/2014/main" id="{D447C7DF-6841-4E17-87AF-93BA512E197D}"/>
                </a:ext>
              </a:extLst>
            </p:cNvPr>
            <p:cNvCxnSpPr/>
            <p:nvPr/>
          </p:nvCxnSpPr>
          <p:spPr>
            <a:xfrm rot="16200000">
              <a:off x="3243214" y="13217555"/>
              <a:ext cx="537866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直接连接符 258">
              <a:extLst>
                <a:ext uri="{FF2B5EF4-FFF2-40B4-BE49-F238E27FC236}">
                  <a16:creationId xmlns:a16="http://schemas.microsoft.com/office/drawing/2014/main" id="{F9F14FA7-12A7-4FA5-946F-0CB98CCEE8F2}"/>
                </a:ext>
              </a:extLst>
            </p:cNvPr>
            <p:cNvCxnSpPr/>
            <p:nvPr/>
          </p:nvCxnSpPr>
          <p:spPr>
            <a:xfrm rot="16200000">
              <a:off x="3013876" y="13217555"/>
              <a:ext cx="1430494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直接连接符 259">
              <a:extLst>
                <a:ext uri="{FF2B5EF4-FFF2-40B4-BE49-F238E27FC236}">
                  <a16:creationId xmlns:a16="http://schemas.microsoft.com/office/drawing/2014/main" id="{51BDEA82-0ED0-416D-ADA0-3FAA3AF33ED9}"/>
                </a:ext>
              </a:extLst>
            </p:cNvPr>
            <p:cNvCxnSpPr/>
            <p:nvPr/>
          </p:nvCxnSpPr>
          <p:spPr>
            <a:xfrm rot="16200000">
              <a:off x="3597058" y="13217555"/>
              <a:ext cx="698081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直接连接符 260">
              <a:extLst>
                <a:ext uri="{FF2B5EF4-FFF2-40B4-BE49-F238E27FC236}">
                  <a16:creationId xmlns:a16="http://schemas.microsoft.com/office/drawing/2014/main" id="{49A35820-2F4C-494E-B4C7-FA0088FEDE8D}"/>
                </a:ext>
              </a:extLst>
            </p:cNvPr>
            <p:cNvCxnSpPr/>
            <p:nvPr/>
          </p:nvCxnSpPr>
          <p:spPr>
            <a:xfrm rot="16200000">
              <a:off x="3848366" y="13217555"/>
              <a:ext cx="629418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直接连接符 261">
              <a:extLst>
                <a:ext uri="{FF2B5EF4-FFF2-40B4-BE49-F238E27FC236}">
                  <a16:creationId xmlns:a16="http://schemas.microsoft.com/office/drawing/2014/main" id="{D99A4D13-6FEF-4C7D-87A0-A24916813C3F}"/>
                </a:ext>
              </a:extLst>
            </p:cNvPr>
            <p:cNvCxnSpPr/>
            <p:nvPr/>
          </p:nvCxnSpPr>
          <p:spPr>
            <a:xfrm rot="16200000">
              <a:off x="4076785" y="13217555"/>
              <a:ext cx="606530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直接连接符 262">
              <a:extLst>
                <a:ext uri="{FF2B5EF4-FFF2-40B4-BE49-F238E27FC236}">
                  <a16:creationId xmlns:a16="http://schemas.microsoft.com/office/drawing/2014/main" id="{DE1AD352-42EC-4584-A863-234D28B90162}"/>
                </a:ext>
              </a:extLst>
            </p:cNvPr>
            <p:cNvCxnSpPr/>
            <p:nvPr/>
          </p:nvCxnSpPr>
          <p:spPr>
            <a:xfrm rot="16200000">
              <a:off x="3893223" y="13217555"/>
              <a:ext cx="1407606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直接连接符 263">
              <a:extLst>
                <a:ext uri="{FF2B5EF4-FFF2-40B4-BE49-F238E27FC236}">
                  <a16:creationId xmlns:a16="http://schemas.microsoft.com/office/drawing/2014/main" id="{CAE55F5D-4783-45C0-8D1E-653F57441168}"/>
                </a:ext>
              </a:extLst>
            </p:cNvPr>
            <p:cNvCxnSpPr/>
            <p:nvPr/>
          </p:nvCxnSpPr>
          <p:spPr>
            <a:xfrm rot="16200000">
              <a:off x="4505015" y="13217555"/>
              <a:ext cx="617974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直接连接符 264">
              <a:extLst>
                <a:ext uri="{FF2B5EF4-FFF2-40B4-BE49-F238E27FC236}">
                  <a16:creationId xmlns:a16="http://schemas.microsoft.com/office/drawing/2014/main" id="{78529FD3-898F-429A-89D4-B98A88CA819E}"/>
                </a:ext>
              </a:extLst>
            </p:cNvPr>
            <p:cNvCxnSpPr/>
            <p:nvPr/>
          </p:nvCxnSpPr>
          <p:spPr>
            <a:xfrm rot="16200000">
              <a:off x="4435892" y="13217555"/>
              <a:ext cx="1190171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直接连接符 265">
              <a:extLst>
                <a:ext uri="{FF2B5EF4-FFF2-40B4-BE49-F238E27FC236}">
                  <a16:creationId xmlns:a16="http://schemas.microsoft.com/office/drawing/2014/main" id="{F73019F7-9B34-4297-88FA-3538D6FA2E3F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4652867" y="13607449"/>
              <a:ext cx="1190171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直接连接符 266">
              <a:extLst>
                <a:ext uri="{FF2B5EF4-FFF2-40B4-BE49-F238E27FC236}">
                  <a16:creationId xmlns:a16="http://schemas.microsoft.com/office/drawing/2014/main" id="{57FE0973-D909-4F01-AC1A-AB91ADEBC80B}"/>
                </a:ext>
              </a:extLst>
            </p:cNvPr>
            <p:cNvCxnSpPr/>
            <p:nvPr/>
          </p:nvCxnSpPr>
          <p:spPr>
            <a:xfrm rot="16200000">
              <a:off x="5161665" y="13217555"/>
              <a:ext cx="606530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直接连接符 267">
              <a:extLst>
                <a:ext uri="{FF2B5EF4-FFF2-40B4-BE49-F238E27FC236}">
                  <a16:creationId xmlns:a16="http://schemas.microsoft.com/office/drawing/2014/main" id="{8C08ECD6-9284-4493-860A-8104F0C3FF7F}"/>
                </a:ext>
              </a:extLst>
            </p:cNvPr>
            <p:cNvCxnSpPr/>
            <p:nvPr/>
          </p:nvCxnSpPr>
          <p:spPr>
            <a:xfrm rot="16200000">
              <a:off x="5035322" y="13217555"/>
              <a:ext cx="1293167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9" name="直接连接符 268">
              <a:extLst>
                <a:ext uri="{FF2B5EF4-FFF2-40B4-BE49-F238E27FC236}">
                  <a16:creationId xmlns:a16="http://schemas.microsoft.com/office/drawing/2014/main" id="{943B8866-1438-448B-9860-19BF04C149C3}"/>
                </a:ext>
              </a:extLst>
            </p:cNvPr>
            <p:cNvCxnSpPr/>
            <p:nvPr/>
          </p:nvCxnSpPr>
          <p:spPr>
            <a:xfrm rot="16200000">
              <a:off x="5584171" y="13217555"/>
              <a:ext cx="629418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直接连接符 269">
              <a:extLst>
                <a:ext uri="{FF2B5EF4-FFF2-40B4-BE49-F238E27FC236}">
                  <a16:creationId xmlns:a16="http://schemas.microsoft.com/office/drawing/2014/main" id="{C257A2A7-B3EC-48F4-8184-CD732F4759B2}"/>
                </a:ext>
              </a:extLst>
            </p:cNvPr>
            <p:cNvCxnSpPr/>
            <p:nvPr/>
          </p:nvCxnSpPr>
          <p:spPr>
            <a:xfrm rot="16200000">
              <a:off x="5429220" y="13217555"/>
              <a:ext cx="1373275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直接连接符 270">
              <a:extLst>
                <a:ext uri="{FF2B5EF4-FFF2-40B4-BE49-F238E27FC236}">
                  <a16:creationId xmlns:a16="http://schemas.microsoft.com/office/drawing/2014/main" id="{56289D4A-E170-480B-AC3A-E3D7B8ACAE26}"/>
                </a:ext>
              </a:extLst>
            </p:cNvPr>
            <p:cNvCxnSpPr/>
            <p:nvPr/>
          </p:nvCxnSpPr>
          <p:spPr>
            <a:xfrm rot="16200000">
              <a:off x="5560364" y="13217555"/>
              <a:ext cx="1544934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2" name="直接连接符 271">
              <a:extLst>
                <a:ext uri="{FF2B5EF4-FFF2-40B4-BE49-F238E27FC236}">
                  <a16:creationId xmlns:a16="http://schemas.microsoft.com/office/drawing/2014/main" id="{074270DB-4170-428F-B204-72BE29605246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189324" y="13030759"/>
              <a:ext cx="720969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3" name="直接连接符 272">
              <a:extLst>
                <a:ext uri="{FF2B5EF4-FFF2-40B4-BE49-F238E27FC236}">
                  <a16:creationId xmlns:a16="http://schemas.microsoft.com/office/drawing/2014/main" id="{54816387-CD49-4466-B609-51A7F9C851B8}"/>
                </a:ext>
              </a:extLst>
            </p:cNvPr>
            <p:cNvCxnSpPr/>
            <p:nvPr/>
          </p:nvCxnSpPr>
          <p:spPr>
            <a:xfrm rot="16200000">
              <a:off x="5994316" y="13217555"/>
              <a:ext cx="1544934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4" name="直接连接符 273">
              <a:extLst>
                <a:ext uri="{FF2B5EF4-FFF2-40B4-BE49-F238E27FC236}">
                  <a16:creationId xmlns:a16="http://schemas.microsoft.com/office/drawing/2014/main" id="{04FF90A2-24B5-4A6E-B245-A19199717EAA}"/>
                </a:ext>
              </a:extLst>
            </p:cNvPr>
            <p:cNvCxnSpPr/>
            <p:nvPr/>
          </p:nvCxnSpPr>
          <p:spPr>
            <a:xfrm rot="16200000">
              <a:off x="6691939" y="13217555"/>
              <a:ext cx="583642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直接连接符 274">
              <a:extLst>
                <a:ext uri="{FF2B5EF4-FFF2-40B4-BE49-F238E27FC236}">
                  <a16:creationId xmlns:a16="http://schemas.microsoft.com/office/drawing/2014/main" id="{449A5833-5FF5-4192-978E-D5E6FE47F2D2}"/>
                </a:ext>
              </a:extLst>
            </p:cNvPr>
            <p:cNvCxnSpPr/>
            <p:nvPr/>
          </p:nvCxnSpPr>
          <p:spPr>
            <a:xfrm rot="16200000">
              <a:off x="6834530" y="13217555"/>
              <a:ext cx="732413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" name="直接连接符 275">
              <a:extLst>
                <a:ext uri="{FF2B5EF4-FFF2-40B4-BE49-F238E27FC236}">
                  <a16:creationId xmlns:a16="http://schemas.microsoft.com/office/drawing/2014/main" id="{9502715B-FB0F-4349-8133-0B10E53C3B13}"/>
                </a:ext>
              </a:extLst>
            </p:cNvPr>
            <p:cNvCxnSpPr/>
            <p:nvPr/>
          </p:nvCxnSpPr>
          <p:spPr>
            <a:xfrm rot="16200000">
              <a:off x="7097281" y="13217555"/>
              <a:ext cx="640861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7" name="直接连接符 276">
              <a:extLst>
                <a:ext uri="{FF2B5EF4-FFF2-40B4-BE49-F238E27FC236}">
                  <a16:creationId xmlns:a16="http://schemas.microsoft.com/office/drawing/2014/main" id="{129F84D9-7D1E-488C-AE14-32AAE62C0603}"/>
                </a:ext>
              </a:extLst>
            </p:cNvPr>
            <p:cNvCxnSpPr/>
            <p:nvPr/>
          </p:nvCxnSpPr>
          <p:spPr>
            <a:xfrm rot="16200000">
              <a:off x="7297091" y="13217555"/>
              <a:ext cx="675193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直接连接符 277">
              <a:extLst>
                <a:ext uri="{FF2B5EF4-FFF2-40B4-BE49-F238E27FC236}">
                  <a16:creationId xmlns:a16="http://schemas.microsoft.com/office/drawing/2014/main" id="{4E7AAB6F-BE08-474D-98A1-A51D2AE1007B}"/>
                </a:ext>
              </a:extLst>
            </p:cNvPr>
            <p:cNvCxnSpPr/>
            <p:nvPr/>
          </p:nvCxnSpPr>
          <p:spPr>
            <a:xfrm rot="16200000">
              <a:off x="7233690" y="13217555"/>
              <a:ext cx="1235947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9" name="直接连接符 278">
              <a:extLst>
                <a:ext uri="{FF2B5EF4-FFF2-40B4-BE49-F238E27FC236}">
                  <a16:creationId xmlns:a16="http://schemas.microsoft.com/office/drawing/2014/main" id="{EE78763D-8F9C-4C64-B1C6-BB74685EAEDE}"/>
                </a:ext>
              </a:extLst>
            </p:cNvPr>
            <p:cNvCxnSpPr/>
            <p:nvPr/>
          </p:nvCxnSpPr>
          <p:spPr>
            <a:xfrm rot="16200000">
              <a:off x="7376279" y="13217555"/>
              <a:ext cx="1384719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0" name="直接连接符 279">
              <a:extLst>
                <a:ext uri="{FF2B5EF4-FFF2-40B4-BE49-F238E27FC236}">
                  <a16:creationId xmlns:a16="http://schemas.microsoft.com/office/drawing/2014/main" id="{558166C2-9127-48EE-8E2B-C865A4A6DBE3}"/>
                </a:ext>
              </a:extLst>
            </p:cNvPr>
            <p:cNvCxnSpPr/>
            <p:nvPr/>
          </p:nvCxnSpPr>
          <p:spPr>
            <a:xfrm rot="16200000">
              <a:off x="7650474" y="13217555"/>
              <a:ext cx="1270279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1" name="直接连接符 280">
              <a:extLst>
                <a:ext uri="{FF2B5EF4-FFF2-40B4-BE49-F238E27FC236}">
                  <a16:creationId xmlns:a16="http://schemas.microsoft.com/office/drawing/2014/main" id="{B8C214DD-36B5-4F9D-AE6F-5CC070D18ED4}"/>
                </a:ext>
              </a:extLst>
            </p:cNvPr>
            <p:cNvCxnSpPr/>
            <p:nvPr/>
          </p:nvCxnSpPr>
          <p:spPr>
            <a:xfrm rot="16200000">
              <a:off x="8205048" y="13217555"/>
              <a:ext cx="595086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2" name="直接连接符 281">
              <a:extLst>
                <a:ext uri="{FF2B5EF4-FFF2-40B4-BE49-F238E27FC236}">
                  <a16:creationId xmlns:a16="http://schemas.microsoft.com/office/drawing/2014/main" id="{3E72338D-09B5-4DEF-931F-F58ADEA5CC2B}"/>
                </a:ext>
              </a:extLst>
            </p:cNvPr>
            <p:cNvCxnSpPr/>
            <p:nvPr/>
          </p:nvCxnSpPr>
          <p:spPr>
            <a:xfrm rot="16200000">
              <a:off x="8284695" y="13217555"/>
              <a:ext cx="869741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直接连接符 282">
              <a:extLst>
                <a:ext uri="{FF2B5EF4-FFF2-40B4-BE49-F238E27FC236}">
                  <a16:creationId xmlns:a16="http://schemas.microsoft.com/office/drawing/2014/main" id="{753A12C5-D41B-4F92-BF33-386F2DF0ABD0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272795" y="13582540"/>
              <a:ext cx="1327499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4" name="直接连接符 283">
              <a:extLst>
                <a:ext uri="{FF2B5EF4-FFF2-40B4-BE49-F238E27FC236}">
                  <a16:creationId xmlns:a16="http://schemas.microsoft.com/office/drawing/2014/main" id="{6F454418-7161-4641-B66E-9FA831AE7ACE}"/>
                </a:ext>
              </a:extLst>
            </p:cNvPr>
            <p:cNvCxnSpPr/>
            <p:nvPr/>
          </p:nvCxnSpPr>
          <p:spPr>
            <a:xfrm rot="16200000">
              <a:off x="8684316" y="13217555"/>
              <a:ext cx="938404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5" name="直接连接符 284">
              <a:extLst>
                <a:ext uri="{FF2B5EF4-FFF2-40B4-BE49-F238E27FC236}">
                  <a16:creationId xmlns:a16="http://schemas.microsoft.com/office/drawing/2014/main" id="{6276C541-DED7-4EA6-B6DF-D6DDE411E97E}"/>
                </a:ext>
              </a:extLst>
            </p:cNvPr>
            <p:cNvCxnSpPr/>
            <p:nvPr/>
          </p:nvCxnSpPr>
          <p:spPr>
            <a:xfrm rot="16200000">
              <a:off x="8701023" y="13217555"/>
              <a:ext cx="1338943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6" name="直接连接符 285">
              <a:extLst>
                <a:ext uri="{FF2B5EF4-FFF2-40B4-BE49-F238E27FC236}">
                  <a16:creationId xmlns:a16="http://schemas.microsoft.com/office/drawing/2014/main" id="{2FB05329-9883-4BE4-B3C9-0CF257E2B0CB}"/>
                </a:ext>
              </a:extLst>
            </p:cNvPr>
            <p:cNvCxnSpPr/>
            <p:nvPr/>
          </p:nvCxnSpPr>
          <p:spPr>
            <a:xfrm rot="16200000">
              <a:off x="8826447" y="13217555"/>
              <a:ext cx="1522046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7" name="直接连接符 286">
              <a:extLst>
                <a:ext uri="{FF2B5EF4-FFF2-40B4-BE49-F238E27FC236}">
                  <a16:creationId xmlns:a16="http://schemas.microsoft.com/office/drawing/2014/main" id="{534787A5-96DB-446E-9D0B-BC5765BA7ECE}"/>
                </a:ext>
              </a:extLst>
            </p:cNvPr>
            <p:cNvCxnSpPr/>
            <p:nvPr/>
          </p:nvCxnSpPr>
          <p:spPr>
            <a:xfrm rot="16200000">
              <a:off x="9512625" y="13217555"/>
              <a:ext cx="583642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8" name="直接连接符 287">
              <a:extLst>
                <a:ext uri="{FF2B5EF4-FFF2-40B4-BE49-F238E27FC236}">
                  <a16:creationId xmlns:a16="http://schemas.microsoft.com/office/drawing/2014/main" id="{72F61FC6-DAFC-4421-801B-C1ABE1C85A2F}"/>
                </a:ext>
              </a:extLst>
            </p:cNvPr>
            <p:cNvCxnSpPr/>
            <p:nvPr/>
          </p:nvCxnSpPr>
          <p:spPr>
            <a:xfrm rot="16200000">
              <a:off x="9449224" y="13217555"/>
              <a:ext cx="1144395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直接连接符 288">
              <a:extLst>
                <a:ext uri="{FF2B5EF4-FFF2-40B4-BE49-F238E27FC236}">
                  <a16:creationId xmlns:a16="http://schemas.microsoft.com/office/drawing/2014/main" id="{ADCC5D4C-C0D7-4DB4-90B2-49AAB35ECC32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9557482" y="13030759"/>
              <a:ext cx="1361831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0" name="直接连接符 289">
              <a:extLst>
                <a:ext uri="{FF2B5EF4-FFF2-40B4-BE49-F238E27FC236}">
                  <a16:creationId xmlns:a16="http://schemas.microsoft.com/office/drawing/2014/main" id="{3D95408D-3A2E-46AB-90A1-D171804C67D7}"/>
                </a:ext>
              </a:extLst>
            </p:cNvPr>
            <p:cNvCxnSpPr/>
            <p:nvPr/>
          </p:nvCxnSpPr>
          <p:spPr>
            <a:xfrm rot="16200000">
              <a:off x="9928950" y="13217555"/>
              <a:ext cx="1052844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1" name="直接连接符 290">
              <a:extLst>
                <a:ext uri="{FF2B5EF4-FFF2-40B4-BE49-F238E27FC236}">
                  <a16:creationId xmlns:a16="http://schemas.microsoft.com/office/drawing/2014/main" id="{25EDBDE2-0F82-4FB5-9F87-BC26EFC13D8B}"/>
                </a:ext>
              </a:extLst>
            </p:cNvPr>
            <p:cNvCxnSpPr/>
            <p:nvPr/>
          </p:nvCxnSpPr>
          <p:spPr>
            <a:xfrm rot="16200000">
              <a:off x="9957102" y="13217555"/>
              <a:ext cx="1430494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直接连接符 291">
              <a:extLst>
                <a:ext uri="{FF2B5EF4-FFF2-40B4-BE49-F238E27FC236}">
                  <a16:creationId xmlns:a16="http://schemas.microsoft.com/office/drawing/2014/main" id="{E5EE8610-F40D-40FF-9D90-37225404C986}"/>
                </a:ext>
              </a:extLst>
            </p:cNvPr>
            <p:cNvCxnSpPr/>
            <p:nvPr/>
          </p:nvCxnSpPr>
          <p:spPr>
            <a:xfrm rot="16200000">
              <a:off x="10494507" y="13217555"/>
              <a:ext cx="789633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3" name="直接连接符 292">
              <a:extLst>
                <a:ext uri="{FF2B5EF4-FFF2-40B4-BE49-F238E27FC236}">
                  <a16:creationId xmlns:a16="http://schemas.microsoft.com/office/drawing/2014/main" id="{DBB415AE-54FB-4652-91BA-B0C54F623F8A}"/>
                </a:ext>
              </a:extLst>
            </p:cNvPr>
            <p:cNvCxnSpPr/>
            <p:nvPr/>
          </p:nvCxnSpPr>
          <p:spPr>
            <a:xfrm rot="16200000">
              <a:off x="10505493" y="13217555"/>
              <a:ext cx="1201615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直接连接符 293">
              <a:extLst>
                <a:ext uri="{FF2B5EF4-FFF2-40B4-BE49-F238E27FC236}">
                  <a16:creationId xmlns:a16="http://schemas.microsoft.com/office/drawing/2014/main" id="{3CDACFC7-FC8B-4188-B77F-1BE870454121}"/>
                </a:ext>
              </a:extLst>
            </p:cNvPr>
            <p:cNvCxnSpPr/>
            <p:nvPr/>
          </p:nvCxnSpPr>
          <p:spPr>
            <a:xfrm rot="16200000">
              <a:off x="10653806" y="13217555"/>
              <a:ext cx="1338943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5" name="直接连接符 294">
              <a:extLst>
                <a:ext uri="{FF2B5EF4-FFF2-40B4-BE49-F238E27FC236}">
                  <a16:creationId xmlns:a16="http://schemas.microsoft.com/office/drawing/2014/main" id="{76632DC2-C40D-4AAB-8995-D136FD55628D}"/>
                </a:ext>
              </a:extLst>
            </p:cNvPr>
            <p:cNvCxnSpPr/>
            <p:nvPr/>
          </p:nvCxnSpPr>
          <p:spPr>
            <a:xfrm rot="16200000">
              <a:off x="11048163" y="13217555"/>
              <a:ext cx="984180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6" name="直接连接符 295">
              <a:extLst>
                <a:ext uri="{FF2B5EF4-FFF2-40B4-BE49-F238E27FC236}">
                  <a16:creationId xmlns:a16="http://schemas.microsoft.com/office/drawing/2014/main" id="{97A27931-0684-46BC-BC5F-EF6F65657573}"/>
                </a:ext>
              </a:extLst>
            </p:cNvPr>
            <p:cNvCxnSpPr/>
            <p:nvPr/>
          </p:nvCxnSpPr>
          <p:spPr>
            <a:xfrm rot="16200000">
              <a:off x="11116366" y="13217555"/>
              <a:ext cx="1281723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7" name="直接连接符 296">
              <a:extLst>
                <a:ext uri="{FF2B5EF4-FFF2-40B4-BE49-F238E27FC236}">
                  <a16:creationId xmlns:a16="http://schemas.microsoft.com/office/drawing/2014/main" id="{A6E2DAEF-06DA-4836-8B3D-7745602DC077}"/>
                </a:ext>
              </a:extLst>
            </p:cNvPr>
            <p:cNvCxnSpPr/>
            <p:nvPr/>
          </p:nvCxnSpPr>
          <p:spPr>
            <a:xfrm rot="16200000">
              <a:off x="11602276" y="13217555"/>
              <a:ext cx="743857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直接连接符 297">
              <a:extLst>
                <a:ext uri="{FF2B5EF4-FFF2-40B4-BE49-F238E27FC236}">
                  <a16:creationId xmlns:a16="http://schemas.microsoft.com/office/drawing/2014/main" id="{D792AD64-0064-4AF6-A014-AA23FBF3C6C0}"/>
                </a:ext>
              </a:extLst>
            </p:cNvPr>
            <p:cNvCxnSpPr/>
            <p:nvPr/>
          </p:nvCxnSpPr>
          <p:spPr>
            <a:xfrm rot="16200000">
              <a:off x="11653314" y="13217555"/>
              <a:ext cx="1075732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直接连接符 298">
              <a:extLst>
                <a:ext uri="{FF2B5EF4-FFF2-40B4-BE49-F238E27FC236}">
                  <a16:creationId xmlns:a16="http://schemas.microsoft.com/office/drawing/2014/main" id="{942BB593-6023-47B4-A79F-55989DC13CCA}"/>
                </a:ext>
              </a:extLst>
            </p:cNvPr>
            <p:cNvCxnSpPr/>
            <p:nvPr/>
          </p:nvCxnSpPr>
          <p:spPr>
            <a:xfrm rot="16200000">
              <a:off x="11681464" y="13217555"/>
              <a:ext cx="1453382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0" name="直接连接符 299">
              <a:extLst>
                <a:ext uri="{FF2B5EF4-FFF2-40B4-BE49-F238E27FC236}">
                  <a16:creationId xmlns:a16="http://schemas.microsoft.com/office/drawing/2014/main" id="{FEC148DA-D333-4F01-A6D8-A04A0621FCFD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2064380" y="13582540"/>
              <a:ext cx="1121508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1" name="直接连接符 300">
              <a:extLst>
                <a:ext uri="{FF2B5EF4-FFF2-40B4-BE49-F238E27FC236}">
                  <a16:creationId xmlns:a16="http://schemas.microsoft.com/office/drawing/2014/main" id="{D7B378CE-4CD2-4F0B-A9A1-723A31771B6B}"/>
                </a:ext>
              </a:extLst>
            </p:cNvPr>
            <p:cNvCxnSpPr/>
            <p:nvPr/>
          </p:nvCxnSpPr>
          <p:spPr>
            <a:xfrm rot="16200000">
              <a:off x="12418681" y="13217555"/>
              <a:ext cx="846853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直接连接符 301">
              <a:extLst>
                <a:ext uri="{FF2B5EF4-FFF2-40B4-BE49-F238E27FC236}">
                  <a16:creationId xmlns:a16="http://schemas.microsoft.com/office/drawing/2014/main" id="{5138D670-AA3B-4C81-BE5C-70027E35DDB2}"/>
                </a:ext>
              </a:extLst>
            </p:cNvPr>
            <p:cNvCxnSpPr/>
            <p:nvPr/>
          </p:nvCxnSpPr>
          <p:spPr>
            <a:xfrm rot="16200000">
              <a:off x="12504050" y="13217555"/>
              <a:ext cx="1110064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3" name="直接连接符 302">
              <a:extLst>
                <a:ext uri="{FF2B5EF4-FFF2-40B4-BE49-F238E27FC236}">
                  <a16:creationId xmlns:a16="http://schemas.microsoft.com/office/drawing/2014/main" id="{E667AE59-05D5-4BFA-BF9B-3144BF80BC5F}"/>
                </a:ext>
              </a:extLst>
            </p:cNvPr>
            <p:cNvCxnSpPr/>
            <p:nvPr/>
          </p:nvCxnSpPr>
          <p:spPr>
            <a:xfrm rot="16200000">
              <a:off x="12829745" y="13217555"/>
              <a:ext cx="892628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直接连接符 303">
              <a:extLst>
                <a:ext uri="{FF2B5EF4-FFF2-40B4-BE49-F238E27FC236}">
                  <a16:creationId xmlns:a16="http://schemas.microsoft.com/office/drawing/2014/main" id="{FD932598-026F-4773-92E8-77FF1CB3D302}"/>
                </a:ext>
              </a:extLst>
            </p:cNvPr>
            <p:cNvCxnSpPr/>
            <p:nvPr/>
          </p:nvCxnSpPr>
          <p:spPr>
            <a:xfrm rot="16200000">
              <a:off x="13229824" y="13217555"/>
              <a:ext cx="526422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5" name="直接连接符 304">
              <a:extLst>
                <a:ext uri="{FF2B5EF4-FFF2-40B4-BE49-F238E27FC236}">
                  <a16:creationId xmlns:a16="http://schemas.microsoft.com/office/drawing/2014/main" id="{DDCF8AB2-E3D4-44CE-B43E-8AD8DDB4BCE0}"/>
                </a:ext>
              </a:extLst>
            </p:cNvPr>
            <p:cNvCxnSpPr/>
            <p:nvPr/>
          </p:nvCxnSpPr>
          <p:spPr>
            <a:xfrm rot="16200000">
              <a:off x="13006207" y="13217555"/>
              <a:ext cx="1407606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6" name="直接连接符 305">
              <a:extLst>
                <a:ext uri="{FF2B5EF4-FFF2-40B4-BE49-F238E27FC236}">
                  <a16:creationId xmlns:a16="http://schemas.microsoft.com/office/drawing/2014/main" id="{F8D4E832-743E-443D-87A7-893DFD36E145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3635166" y="13030759"/>
              <a:ext cx="583642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直接连接符 306">
              <a:extLst>
                <a:ext uri="{FF2B5EF4-FFF2-40B4-BE49-F238E27FC236}">
                  <a16:creationId xmlns:a16="http://schemas.microsoft.com/office/drawing/2014/main" id="{F66A298F-9A71-486E-8990-D2B50D5FEB19}"/>
                </a:ext>
              </a:extLst>
            </p:cNvPr>
            <p:cNvCxnSpPr/>
            <p:nvPr/>
          </p:nvCxnSpPr>
          <p:spPr>
            <a:xfrm rot="16200000">
              <a:off x="13560320" y="13217555"/>
              <a:ext cx="1167283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8" name="直接连接符 307">
              <a:extLst>
                <a:ext uri="{FF2B5EF4-FFF2-40B4-BE49-F238E27FC236}">
                  <a16:creationId xmlns:a16="http://schemas.microsoft.com/office/drawing/2014/main" id="{EB210687-D16C-4F9F-89C2-6FD76954FE1F}"/>
                </a:ext>
              </a:extLst>
            </p:cNvPr>
            <p:cNvCxnSpPr/>
            <p:nvPr/>
          </p:nvCxnSpPr>
          <p:spPr>
            <a:xfrm rot="16200000">
              <a:off x="13971844" y="13217555"/>
              <a:ext cx="778189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" name="直接连接符 308">
              <a:extLst>
                <a:ext uri="{FF2B5EF4-FFF2-40B4-BE49-F238E27FC236}">
                  <a16:creationId xmlns:a16="http://schemas.microsoft.com/office/drawing/2014/main" id="{E653C2CB-59FF-4019-A29A-BEA3739F6564}"/>
                </a:ext>
              </a:extLst>
            </p:cNvPr>
            <p:cNvCxnSpPr/>
            <p:nvPr/>
          </p:nvCxnSpPr>
          <p:spPr>
            <a:xfrm rot="16200000">
              <a:off x="14234594" y="13217555"/>
              <a:ext cx="686637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0" name="直接连接符 309">
              <a:extLst>
                <a:ext uri="{FF2B5EF4-FFF2-40B4-BE49-F238E27FC236}">
                  <a16:creationId xmlns:a16="http://schemas.microsoft.com/office/drawing/2014/main" id="{6FBA9542-5735-4087-9FF6-56CC527C71E4}"/>
                </a:ext>
              </a:extLst>
            </p:cNvPr>
            <p:cNvCxnSpPr/>
            <p:nvPr/>
          </p:nvCxnSpPr>
          <p:spPr>
            <a:xfrm rot="16200000">
              <a:off x="14445850" y="13217555"/>
              <a:ext cx="698081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1" name="直接连接符 310">
              <a:extLst>
                <a:ext uri="{FF2B5EF4-FFF2-40B4-BE49-F238E27FC236}">
                  <a16:creationId xmlns:a16="http://schemas.microsoft.com/office/drawing/2014/main" id="{D54FF01F-876A-4D39-93D8-E5890DF8C754}"/>
                </a:ext>
              </a:extLst>
            </p:cNvPr>
            <p:cNvCxnSpPr/>
            <p:nvPr/>
          </p:nvCxnSpPr>
          <p:spPr>
            <a:xfrm rot="16200000">
              <a:off x="14582718" y="13217555"/>
              <a:ext cx="858297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2" name="直接连接符 311">
              <a:extLst>
                <a:ext uri="{FF2B5EF4-FFF2-40B4-BE49-F238E27FC236}">
                  <a16:creationId xmlns:a16="http://schemas.microsoft.com/office/drawing/2014/main" id="{BEC20875-6E3A-42F3-9A97-992CA91226F6}"/>
                </a:ext>
              </a:extLst>
            </p:cNvPr>
            <p:cNvCxnSpPr/>
            <p:nvPr/>
          </p:nvCxnSpPr>
          <p:spPr>
            <a:xfrm rot="16200000">
              <a:off x="14799694" y="13217555"/>
              <a:ext cx="858297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3" name="直接连接符 312">
              <a:extLst>
                <a:ext uri="{FF2B5EF4-FFF2-40B4-BE49-F238E27FC236}">
                  <a16:creationId xmlns:a16="http://schemas.microsoft.com/office/drawing/2014/main" id="{9733CA5F-6716-4A2F-8586-9ADE229E24BD}"/>
                </a:ext>
              </a:extLst>
            </p:cNvPr>
            <p:cNvCxnSpPr/>
            <p:nvPr/>
          </p:nvCxnSpPr>
          <p:spPr>
            <a:xfrm rot="16200000">
              <a:off x="14787789" y="13217555"/>
              <a:ext cx="1316055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直接连接符 313">
              <a:extLst>
                <a:ext uri="{FF2B5EF4-FFF2-40B4-BE49-F238E27FC236}">
                  <a16:creationId xmlns:a16="http://schemas.microsoft.com/office/drawing/2014/main" id="{B6E1650F-78AE-4C16-B723-67C9AA9D31F0}"/>
                </a:ext>
              </a:extLst>
            </p:cNvPr>
            <p:cNvCxnSpPr/>
            <p:nvPr/>
          </p:nvCxnSpPr>
          <p:spPr>
            <a:xfrm rot="16200000">
              <a:off x="15016210" y="13217555"/>
              <a:ext cx="1293167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5" name="直接连接符 314">
              <a:extLst>
                <a:ext uri="{FF2B5EF4-FFF2-40B4-BE49-F238E27FC236}">
                  <a16:creationId xmlns:a16="http://schemas.microsoft.com/office/drawing/2014/main" id="{A0148F04-4A4E-4C64-AABA-A6C2A6B0DDE6}"/>
                </a:ext>
              </a:extLst>
            </p:cNvPr>
            <p:cNvCxnSpPr/>
            <p:nvPr/>
          </p:nvCxnSpPr>
          <p:spPr>
            <a:xfrm rot="16200000">
              <a:off x="15593671" y="13217555"/>
              <a:ext cx="572198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6" name="直接连接符 315">
              <a:extLst>
                <a:ext uri="{FF2B5EF4-FFF2-40B4-BE49-F238E27FC236}">
                  <a16:creationId xmlns:a16="http://schemas.microsoft.com/office/drawing/2014/main" id="{2F32810F-3637-4B82-B9C1-D14C964BAB56}"/>
                </a:ext>
              </a:extLst>
            </p:cNvPr>
            <p:cNvCxnSpPr/>
            <p:nvPr/>
          </p:nvCxnSpPr>
          <p:spPr>
            <a:xfrm rot="16200000">
              <a:off x="15827811" y="13217555"/>
              <a:ext cx="537866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7" name="直接连接符 316">
              <a:extLst>
                <a:ext uri="{FF2B5EF4-FFF2-40B4-BE49-F238E27FC236}">
                  <a16:creationId xmlns:a16="http://schemas.microsoft.com/office/drawing/2014/main" id="{6496BFEC-DBF4-47F0-BDBA-628EFA8393C5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5958960" y="13470451"/>
              <a:ext cx="709525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" name="直接连接符 317">
              <a:extLst>
                <a:ext uri="{FF2B5EF4-FFF2-40B4-BE49-F238E27FC236}">
                  <a16:creationId xmlns:a16="http://schemas.microsoft.com/office/drawing/2014/main" id="{0B00D87E-C7C0-463E-9B38-E067EFAAC97D}"/>
                </a:ext>
              </a:extLst>
            </p:cNvPr>
            <p:cNvCxnSpPr/>
            <p:nvPr/>
          </p:nvCxnSpPr>
          <p:spPr>
            <a:xfrm rot="16200000">
              <a:off x="15826894" y="13217555"/>
              <a:ext cx="1407606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9" name="直接连接符 318">
              <a:extLst>
                <a:ext uri="{FF2B5EF4-FFF2-40B4-BE49-F238E27FC236}">
                  <a16:creationId xmlns:a16="http://schemas.microsoft.com/office/drawing/2014/main" id="{B2F60D7C-7514-48BA-A6F4-C5AFE3DD18F2}"/>
                </a:ext>
              </a:extLst>
            </p:cNvPr>
            <p:cNvCxnSpPr/>
            <p:nvPr/>
          </p:nvCxnSpPr>
          <p:spPr>
            <a:xfrm rot="16200000">
              <a:off x="16387187" y="13217555"/>
              <a:ext cx="720969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0" name="直接连接符 319">
              <a:extLst>
                <a:ext uri="{FF2B5EF4-FFF2-40B4-BE49-F238E27FC236}">
                  <a16:creationId xmlns:a16="http://schemas.microsoft.com/office/drawing/2014/main" id="{D77BF6C6-D797-4C9E-A06D-E79EE4FD9351}"/>
                </a:ext>
              </a:extLst>
            </p:cNvPr>
            <p:cNvCxnSpPr/>
            <p:nvPr/>
          </p:nvCxnSpPr>
          <p:spPr>
            <a:xfrm rot="16200000">
              <a:off x="16186460" y="13217555"/>
              <a:ext cx="1556378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1" name="直接连接符 320">
              <a:extLst>
                <a:ext uri="{FF2B5EF4-FFF2-40B4-BE49-F238E27FC236}">
                  <a16:creationId xmlns:a16="http://schemas.microsoft.com/office/drawing/2014/main" id="{26DC2118-6995-446F-968C-0EF26F80121C}"/>
                </a:ext>
              </a:extLst>
            </p:cNvPr>
            <p:cNvCxnSpPr/>
            <p:nvPr/>
          </p:nvCxnSpPr>
          <p:spPr>
            <a:xfrm rot="16200000">
              <a:off x="16620872" y="13217555"/>
              <a:ext cx="1121508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2" name="直接连接符 321">
              <a:extLst>
                <a:ext uri="{FF2B5EF4-FFF2-40B4-BE49-F238E27FC236}">
                  <a16:creationId xmlns:a16="http://schemas.microsoft.com/office/drawing/2014/main" id="{4D73686D-84D3-46DE-BFB6-025D262499B8}"/>
                </a:ext>
              </a:extLst>
            </p:cNvPr>
            <p:cNvCxnSpPr/>
            <p:nvPr/>
          </p:nvCxnSpPr>
          <p:spPr>
            <a:xfrm rot="16200000">
              <a:off x="16711962" y="13217555"/>
              <a:ext cx="1373275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3" name="直接连接符 322">
              <a:extLst>
                <a:ext uri="{FF2B5EF4-FFF2-40B4-BE49-F238E27FC236}">
                  <a16:creationId xmlns:a16="http://schemas.microsoft.com/office/drawing/2014/main" id="{8BEA8316-C5AE-4106-906A-44EF59162161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6917495" y="13030759"/>
              <a:ext cx="1396162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4" name="直接连接符 323">
              <a:extLst>
                <a:ext uri="{FF2B5EF4-FFF2-40B4-BE49-F238E27FC236}">
                  <a16:creationId xmlns:a16="http://schemas.microsoft.com/office/drawing/2014/main" id="{D7E5D01B-DCC9-49D2-8D35-DF24DF16B379}"/>
                </a:ext>
              </a:extLst>
            </p:cNvPr>
            <p:cNvCxnSpPr/>
            <p:nvPr/>
          </p:nvCxnSpPr>
          <p:spPr>
            <a:xfrm rot="16200000">
              <a:off x="17374792" y="13217555"/>
              <a:ext cx="915516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5" name="直接连接符 324">
              <a:extLst>
                <a:ext uri="{FF2B5EF4-FFF2-40B4-BE49-F238E27FC236}">
                  <a16:creationId xmlns:a16="http://schemas.microsoft.com/office/drawing/2014/main" id="{791D1F6B-9E98-46AE-9F97-AB9B54C9710D}"/>
                </a:ext>
              </a:extLst>
            </p:cNvPr>
            <p:cNvCxnSpPr/>
            <p:nvPr/>
          </p:nvCxnSpPr>
          <p:spPr>
            <a:xfrm rot="16200000">
              <a:off x="17557436" y="13217555"/>
              <a:ext cx="984180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6" name="直接连接符 325">
              <a:extLst>
                <a:ext uri="{FF2B5EF4-FFF2-40B4-BE49-F238E27FC236}">
                  <a16:creationId xmlns:a16="http://schemas.microsoft.com/office/drawing/2014/main" id="{699A3E52-FA7F-4B45-BF32-36474808645E}"/>
                </a:ext>
              </a:extLst>
            </p:cNvPr>
            <p:cNvCxnSpPr/>
            <p:nvPr/>
          </p:nvCxnSpPr>
          <p:spPr>
            <a:xfrm rot="16200000">
              <a:off x="17791580" y="13217555"/>
              <a:ext cx="949848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7" name="直接连接符 326">
              <a:extLst>
                <a:ext uri="{FF2B5EF4-FFF2-40B4-BE49-F238E27FC236}">
                  <a16:creationId xmlns:a16="http://schemas.microsoft.com/office/drawing/2014/main" id="{5CC35D71-D9FC-470D-B101-ECDACA732A45}"/>
                </a:ext>
              </a:extLst>
            </p:cNvPr>
            <p:cNvCxnSpPr/>
            <p:nvPr/>
          </p:nvCxnSpPr>
          <p:spPr>
            <a:xfrm rot="16200000">
              <a:off x="18117273" y="13217555"/>
              <a:ext cx="732413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8" name="直接连接符 327">
              <a:extLst>
                <a:ext uri="{FF2B5EF4-FFF2-40B4-BE49-F238E27FC236}">
                  <a16:creationId xmlns:a16="http://schemas.microsoft.com/office/drawing/2014/main" id="{5AAD6E7B-6D60-44DF-8B54-F902A30D1776}"/>
                </a:ext>
              </a:extLst>
            </p:cNvPr>
            <p:cNvCxnSpPr/>
            <p:nvPr/>
          </p:nvCxnSpPr>
          <p:spPr>
            <a:xfrm rot="16200000">
              <a:off x="18151147" y="13217555"/>
              <a:ext cx="1098620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9" name="直接连接符 328">
              <a:extLst>
                <a:ext uri="{FF2B5EF4-FFF2-40B4-BE49-F238E27FC236}">
                  <a16:creationId xmlns:a16="http://schemas.microsoft.com/office/drawing/2014/main" id="{6BC54AB8-CB7E-4FBC-AC5C-42ECFEC8EEBA}"/>
                </a:ext>
              </a:extLst>
            </p:cNvPr>
            <p:cNvCxnSpPr/>
            <p:nvPr/>
          </p:nvCxnSpPr>
          <p:spPr>
            <a:xfrm rot="16200000">
              <a:off x="18133519" y="13217555"/>
              <a:ext cx="1567822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0" name="直接连接符 329">
              <a:extLst>
                <a:ext uri="{FF2B5EF4-FFF2-40B4-BE49-F238E27FC236}">
                  <a16:creationId xmlns:a16="http://schemas.microsoft.com/office/drawing/2014/main" id="{97C5C6E9-A2BF-43CA-B72A-C7110558B3EC}"/>
                </a:ext>
              </a:extLst>
            </p:cNvPr>
            <p:cNvCxnSpPr/>
            <p:nvPr/>
          </p:nvCxnSpPr>
          <p:spPr>
            <a:xfrm rot="16200000">
              <a:off x="18367662" y="13217555"/>
              <a:ext cx="1533490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1" name="直接连接符 330">
              <a:extLst>
                <a:ext uri="{FF2B5EF4-FFF2-40B4-BE49-F238E27FC236}">
                  <a16:creationId xmlns:a16="http://schemas.microsoft.com/office/drawing/2014/main" id="{22127EDF-1667-4AB1-826B-197DA19900EB}"/>
                </a:ext>
              </a:extLst>
            </p:cNvPr>
            <p:cNvCxnSpPr/>
            <p:nvPr/>
          </p:nvCxnSpPr>
          <p:spPr>
            <a:xfrm rot="16200000">
              <a:off x="18859293" y="13217555"/>
              <a:ext cx="984180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2" name="直接连接符 331">
              <a:extLst>
                <a:ext uri="{FF2B5EF4-FFF2-40B4-BE49-F238E27FC236}">
                  <a16:creationId xmlns:a16="http://schemas.microsoft.com/office/drawing/2014/main" id="{3B72CA94-E44F-4AB3-A5EC-1CD63A0FDD68}"/>
                </a:ext>
              </a:extLst>
            </p:cNvPr>
            <p:cNvCxnSpPr/>
            <p:nvPr/>
          </p:nvCxnSpPr>
          <p:spPr>
            <a:xfrm rot="16200000">
              <a:off x="19024772" y="13217555"/>
              <a:ext cx="1087176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3" name="直接连接符 332">
              <a:extLst>
                <a:ext uri="{FF2B5EF4-FFF2-40B4-BE49-F238E27FC236}">
                  <a16:creationId xmlns:a16="http://schemas.microsoft.com/office/drawing/2014/main" id="{C88226F6-5725-4353-B15C-19B3C61E78E7}"/>
                </a:ext>
              </a:extLst>
            </p:cNvPr>
            <p:cNvCxnSpPr/>
            <p:nvPr/>
          </p:nvCxnSpPr>
          <p:spPr>
            <a:xfrm rot="16200000">
              <a:off x="19121582" y="13217555"/>
              <a:ext cx="1327499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4" name="直接连接符 333">
              <a:extLst>
                <a:ext uri="{FF2B5EF4-FFF2-40B4-BE49-F238E27FC236}">
                  <a16:creationId xmlns:a16="http://schemas.microsoft.com/office/drawing/2014/main" id="{C294CFD0-5BBB-41EB-B1FF-0D03EA25FD8D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9264175" y="13607449"/>
              <a:ext cx="1476270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5" name="直接连接符 334">
              <a:extLst>
                <a:ext uri="{FF2B5EF4-FFF2-40B4-BE49-F238E27FC236}">
                  <a16:creationId xmlns:a16="http://schemas.microsoft.com/office/drawing/2014/main" id="{CC639796-AA29-4730-838D-CB95FCCE73C3}"/>
                </a:ext>
              </a:extLst>
            </p:cNvPr>
            <p:cNvCxnSpPr/>
            <p:nvPr/>
          </p:nvCxnSpPr>
          <p:spPr>
            <a:xfrm rot="16200000">
              <a:off x="19578423" y="13217555"/>
              <a:ext cx="1281723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6" name="直接连接符 335">
              <a:extLst>
                <a:ext uri="{FF2B5EF4-FFF2-40B4-BE49-F238E27FC236}">
                  <a16:creationId xmlns:a16="http://schemas.microsoft.com/office/drawing/2014/main" id="{6023D967-317C-4C64-B232-9486FB806869}"/>
                </a:ext>
              </a:extLst>
            </p:cNvPr>
            <p:cNvCxnSpPr/>
            <p:nvPr/>
          </p:nvCxnSpPr>
          <p:spPr>
            <a:xfrm rot="16200000">
              <a:off x="20104387" y="13217555"/>
              <a:ext cx="663749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7" name="直接连接符 336">
              <a:extLst>
                <a:ext uri="{FF2B5EF4-FFF2-40B4-BE49-F238E27FC236}">
                  <a16:creationId xmlns:a16="http://schemas.microsoft.com/office/drawing/2014/main" id="{8DD1BDBD-6132-44AC-A22D-ADD5BF4EA873}"/>
                </a:ext>
              </a:extLst>
            </p:cNvPr>
            <p:cNvCxnSpPr/>
            <p:nvPr/>
          </p:nvCxnSpPr>
          <p:spPr>
            <a:xfrm rot="16200000">
              <a:off x="20390027" y="13217555"/>
              <a:ext cx="526422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8" name="直接连接符 337">
              <a:extLst>
                <a:ext uri="{FF2B5EF4-FFF2-40B4-BE49-F238E27FC236}">
                  <a16:creationId xmlns:a16="http://schemas.microsoft.com/office/drawing/2014/main" id="{B3FEF66F-9C91-47CE-8266-CAFDFBD04319}"/>
                </a:ext>
              </a:extLst>
            </p:cNvPr>
            <p:cNvCxnSpPr/>
            <p:nvPr/>
          </p:nvCxnSpPr>
          <p:spPr>
            <a:xfrm rot="16200000">
              <a:off x="20286571" y="13217555"/>
              <a:ext cx="1167283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9" name="直接连接符 338">
              <a:extLst>
                <a:ext uri="{FF2B5EF4-FFF2-40B4-BE49-F238E27FC236}">
                  <a16:creationId xmlns:a16="http://schemas.microsoft.com/office/drawing/2014/main" id="{4176E231-0DA0-415D-A8AB-DA7D6DB1935D}"/>
                </a:ext>
              </a:extLst>
            </p:cNvPr>
            <p:cNvCxnSpPr/>
            <p:nvPr/>
          </p:nvCxnSpPr>
          <p:spPr>
            <a:xfrm rot="16200000">
              <a:off x="20337609" y="13217555"/>
              <a:ext cx="1499158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0" name="直接连接符 339">
              <a:extLst>
                <a:ext uri="{FF2B5EF4-FFF2-40B4-BE49-F238E27FC236}">
                  <a16:creationId xmlns:a16="http://schemas.microsoft.com/office/drawing/2014/main" id="{162AC4D3-0141-44FE-BB2D-3489E88FBC2B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1006623" y="13030759"/>
              <a:ext cx="595086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1" name="直接连接符 340">
              <a:extLst>
                <a:ext uri="{FF2B5EF4-FFF2-40B4-BE49-F238E27FC236}">
                  <a16:creationId xmlns:a16="http://schemas.microsoft.com/office/drawing/2014/main" id="{0E0B2F89-6677-44E1-98F1-D7928354798B}"/>
                </a:ext>
              </a:extLst>
            </p:cNvPr>
            <p:cNvCxnSpPr/>
            <p:nvPr/>
          </p:nvCxnSpPr>
          <p:spPr>
            <a:xfrm rot="16200000">
              <a:off x="20954664" y="13217555"/>
              <a:ext cx="1132952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2" name="直接连接符 341">
              <a:extLst>
                <a:ext uri="{FF2B5EF4-FFF2-40B4-BE49-F238E27FC236}">
                  <a16:creationId xmlns:a16="http://schemas.microsoft.com/office/drawing/2014/main" id="{99C94215-544E-4C90-A015-F0405725031B}"/>
                </a:ext>
              </a:extLst>
            </p:cNvPr>
            <p:cNvCxnSpPr/>
            <p:nvPr/>
          </p:nvCxnSpPr>
          <p:spPr>
            <a:xfrm rot="16200000">
              <a:off x="20994260" y="13217555"/>
              <a:ext cx="1487714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3" name="直接连接符 342">
              <a:extLst>
                <a:ext uri="{FF2B5EF4-FFF2-40B4-BE49-F238E27FC236}">
                  <a16:creationId xmlns:a16="http://schemas.microsoft.com/office/drawing/2014/main" id="{25FB88AF-A845-41EC-B5D8-5F2D7747A192}"/>
                </a:ext>
              </a:extLst>
            </p:cNvPr>
            <p:cNvCxnSpPr/>
            <p:nvPr/>
          </p:nvCxnSpPr>
          <p:spPr>
            <a:xfrm rot="16200000">
              <a:off x="21365729" y="13217555"/>
              <a:ext cx="1178727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4" name="直接连接符 343">
              <a:extLst>
                <a:ext uri="{FF2B5EF4-FFF2-40B4-BE49-F238E27FC236}">
                  <a16:creationId xmlns:a16="http://schemas.microsoft.com/office/drawing/2014/main" id="{B1350837-453D-462E-846C-656FE3C54513}"/>
                </a:ext>
              </a:extLst>
            </p:cNvPr>
            <p:cNvCxnSpPr/>
            <p:nvPr/>
          </p:nvCxnSpPr>
          <p:spPr>
            <a:xfrm rot="16200000">
              <a:off x="21794420" y="13217555"/>
              <a:ext cx="755301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5" name="直接连接符 344">
              <a:extLst>
                <a:ext uri="{FF2B5EF4-FFF2-40B4-BE49-F238E27FC236}">
                  <a16:creationId xmlns:a16="http://schemas.microsoft.com/office/drawing/2014/main" id="{621276E2-DC1E-4D48-919B-F5650F19DC44}"/>
                </a:ext>
              </a:extLst>
            </p:cNvPr>
            <p:cNvCxnSpPr/>
            <p:nvPr/>
          </p:nvCxnSpPr>
          <p:spPr>
            <a:xfrm rot="16200000">
              <a:off x="22091502" y="13217555"/>
              <a:ext cx="595086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6" name="直接连接符 345">
              <a:extLst>
                <a:ext uri="{FF2B5EF4-FFF2-40B4-BE49-F238E27FC236}">
                  <a16:creationId xmlns:a16="http://schemas.microsoft.com/office/drawing/2014/main" id="{18BAE3B4-D3D3-4B52-8D4A-1FCACF6E332F}"/>
                </a:ext>
              </a:extLst>
            </p:cNvPr>
            <p:cNvCxnSpPr/>
            <p:nvPr/>
          </p:nvCxnSpPr>
          <p:spPr>
            <a:xfrm rot="16200000">
              <a:off x="22050989" y="13217555"/>
              <a:ext cx="1110064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7" name="直接连接符 346">
              <a:extLst>
                <a:ext uri="{FF2B5EF4-FFF2-40B4-BE49-F238E27FC236}">
                  <a16:creationId xmlns:a16="http://schemas.microsoft.com/office/drawing/2014/main" id="{D38946F4-8F03-4D06-82D2-0277A9ED124E}"/>
                </a:ext>
              </a:extLst>
            </p:cNvPr>
            <p:cNvCxnSpPr/>
            <p:nvPr/>
          </p:nvCxnSpPr>
          <p:spPr>
            <a:xfrm rot="16200000">
              <a:off x="22267963" y="13217555"/>
              <a:ext cx="1110064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8" name="直接连接符 347">
              <a:extLst>
                <a:ext uri="{FF2B5EF4-FFF2-40B4-BE49-F238E27FC236}">
                  <a16:creationId xmlns:a16="http://schemas.microsoft.com/office/drawing/2014/main" id="{6BCE2D30-49CA-4F7C-96DB-DFC64348BD03}"/>
                </a:ext>
              </a:extLst>
            </p:cNvPr>
            <p:cNvCxnSpPr/>
            <p:nvPr/>
          </p:nvCxnSpPr>
          <p:spPr>
            <a:xfrm rot="16200000">
              <a:off x="22759594" y="13217555"/>
              <a:ext cx="560754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9" name="直接连接符 348">
              <a:extLst>
                <a:ext uri="{FF2B5EF4-FFF2-40B4-BE49-F238E27FC236}">
                  <a16:creationId xmlns:a16="http://schemas.microsoft.com/office/drawing/2014/main" id="{871AC689-6CB9-4F63-8A2A-AB257F65A223}"/>
                </a:ext>
              </a:extLst>
            </p:cNvPr>
            <p:cNvCxnSpPr/>
            <p:nvPr/>
          </p:nvCxnSpPr>
          <p:spPr>
            <a:xfrm rot="16200000">
              <a:off x="22650418" y="13217555"/>
              <a:ext cx="1213059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0" name="直接连接符 349">
              <a:extLst>
                <a:ext uri="{FF2B5EF4-FFF2-40B4-BE49-F238E27FC236}">
                  <a16:creationId xmlns:a16="http://schemas.microsoft.com/office/drawing/2014/main" id="{82B61403-0B1B-4D20-B563-26AF9945ED63}"/>
                </a:ext>
              </a:extLst>
            </p:cNvPr>
            <p:cNvCxnSpPr/>
            <p:nvPr/>
          </p:nvCxnSpPr>
          <p:spPr>
            <a:xfrm rot="16200000">
              <a:off x="22747231" y="13217555"/>
              <a:ext cx="1453382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1" name="直接连接符 350">
              <a:extLst>
                <a:ext uri="{FF2B5EF4-FFF2-40B4-BE49-F238E27FC236}">
                  <a16:creationId xmlns:a16="http://schemas.microsoft.com/office/drawing/2014/main" id="{21A6C527-1B17-4A31-9A8D-1E1326653417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3050038" y="13607449"/>
              <a:ext cx="1281723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2" name="直接连接符 351">
              <a:extLst>
                <a:ext uri="{FF2B5EF4-FFF2-40B4-BE49-F238E27FC236}">
                  <a16:creationId xmlns:a16="http://schemas.microsoft.com/office/drawing/2014/main" id="{3735E287-A66B-4437-AB33-8466E01E2FA2}"/>
                </a:ext>
              </a:extLst>
            </p:cNvPr>
            <p:cNvCxnSpPr/>
            <p:nvPr/>
          </p:nvCxnSpPr>
          <p:spPr>
            <a:xfrm rot="16200000">
              <a:off x="23164018" y="13217555"/>
              <a:ext cx="1487714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3" name="直接连接符 352">
              <a:extLst>
                <a:ext uri="{FF2B5EF4-FFF2-40B4-BE49-F238E27FC236}">
                  <a16:creationId xmlns:a16="http://schemas.microsoft.com/office/drawing/2014/main" id="{23F17925-7310-42E0-BE16-ABD6DC6E6F6D}"/>
                </a:ext>
              </a:extLst>
            </p:cNvPr>
            <p:cNvCxnSpPr/>
            <p:nvPr/>
          </p:nvCxnSpPr>
          <p:spPr>
            <a:xfrm rot="16200000">
              <a:off x="23827307" y="13217555"/>
              <a:ext cx="595086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4" name="直接连接符 353">
              <a:extLst>
                <a:ext uri="{FF2B5EF4-FFF2-40B4-BE49-F238E27FC236}">
                  <a16:creationId xmlns:a16="http://schemas.microsoft.com/office/drawing/2014/main" id="{1E3B35D8-B12A-485B-A881-F0AD5498B8B9}"/>
                </a:ext>
              </a:extLst>
            </p:cNvPr>
            <p:cNvCxnSpPr/>
            <p:nvPr/>
          </p:nvCxnSpPr>
          <p:spPr>
            <a:xfrm rot="16200000">
              <a:off x="23615135" y="13217555"/>
              <a:ext cx="1453382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5" name="直接连接符 354">
              <a:extLst>
                <a:ext uri="{FF2B5EF4-FFF2-40B4-BE49-F238E27FC236}">
                  <a16:creationId xmlns:a16="http://schemas.microsoft.com/office/drawing/2014/main" id="{A93C137C-BB31-4B10-8765-15A3ADA6BF29}"/>
                </a:ext>
              </a:extLst>
            </p:cNvPr>
            <p:cNvCxnSpPr/>
            <p:nvPr/>
          </p:nvCxnSpPr>
          <p:spPr>
            <a:xfrm rot="16200000">
              <a:off x="23900776" y="13217555"/>
              <a:ext cx="1316055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6" name="直接连接符 355">
              <a:extLst>
                <a:ext uri="{FF2B5EF4-FFF2-40B4-BE49-F238E27FC236}">
                  <a16:creationId xmlns:a16="http://schemas.microsoft.com/office/drawing/2014/main" id="{BD338C96-7525-49E1-ADDD-B1BFC06AB1CE}"/>
                </a:ext>
              </a:extLst>
            </p:cNvPr>
            <p:cNvCxnSpPr/>
            <p:nvPr/>
          </p:nvCxnSpPr>
          <p:spPr>
            <a:xfrm rot="16200000">
              <a:off x="24180690" y="13217555"/>
              <a:ext cx="1190171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7" name="直接连接符 356">
              <a:extLst>
                <a:ext uri="{FF2B5EF4-FFF2-40B4-BE49-F238E27FC236}">
                  <a16:creationId xmlns:a16="http://schemas.microsoft.com/office/drawing/2014/main" id="{B8EC209C-72B4-4440-89B3-9097E9CAB683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4420608" y="13030759"/>
              <a:ext cx="1144395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20959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2">
            <a:extLst>
              <a:ext uri="{FF2B5EF4-FFF2-40B4-BE49-F238E27FC236}">
                <a16:creationId xmlns:a16="http://schemas.microsoft.com/office/drawing/2014/main" id="{1D403B70-E93F-400F-AC99-FCD0721F59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企业荣誉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6AFD00FC-4716-4B3D-9877-C61FEBDE7010}"/>
              </a:ext>
            </a:extLst>
          </p:cNvPr>
          <p:cNvGrpSpPr/>
          <p:nvPr/>
        </p:nvGrpSpPr>
        <p:grpSpPr>
          <a:xfrm>
            <a:off x="3282503" y="1590851"/>
            <a:ext cx="1873567" cy="2037564"/>
            <a:chOff x="1285312" y="1984970"/>
            <a:chExt cx="1873567" cy="2037564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8815BD9-4C8A-432B-9711-A37908820494}"/>
                </a:ext>
              </a:extLst>
            </p:cNvPr>
            <p:cNvSpPr txBox="1"/>
            <p:nvPr/>
          </p:nvSpPr>
          <p:spPr>
            <a:xfrm>
              <a:off x="1331693" y="2378066"/>
              <a:ext cx="1827186" cy="3550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600">
                  <a:solidFill>
                    <a:schemeClr val="bg1"/>
                  </a:solidFill>
                  <a:latin typeface="+mn-ea"/>
                </a:rPr>
                <a:t>这里输入奖项</a:t>
              </a:r>
              <a:endParaRPr lang="zh-CN" altLang="en-US" sz="1600" dirty="0">
                <a:solidFill>
                  <a:schemeClr val="bg1"/>
                </a:solidFill>
                <a:latin typeface="+mn-ea"/>
              </a:endParaRP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19342075-415E-4153-A0D7-DAC41E5B710F}"/>
                </a:ext>
              </a:extLst>
            </p:cNvPr>
            <p:cNvCxnSpPr>
              <a:cxnSpLocks/>
            </p:cNvCxnSpPr>
            <p:nvPr/>
          </p:nvCxnSpPr>
          <p:spPr>
            <a:xfrm>
              <a:off x="1308503" y="2009100"/>
              <a:ext cx="0" cy="2013434"/>
            </a:xfrm>
            <a:prstGeom prst="line">
              <a:avLst/>
            </a:prstGeom>
            <a:ln w="15875" cap="rnd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BD0E8B60-02A4-49B3-AD1C-E9C161616C05}"/>
                </a:ext>
              </a:extLst>
            </p:cNvPr>
            <p:cNvSpPr/>
            <p:nvPr/>
          </p:nvSpPr>
          <p:spPr>
            <a:xfrm>
              <a:off x="1285312" y="1984970"/>
              <a:ext cx="46381" cy="4638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97C8E161-30A0-4235-969A-E3F011BACDF7}"/>
                </a:ext>
              </a:extLst>
            </p:cNvPr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1306588" y="2000356"/>
              <a:ext cx="1503668" cy="322138"/>
            </a:xfrm>
            <a:custGeom>
              <a:avLst/>
              <a:gdLst>
                <a:gd name="connsiteX0" fmla="*/ 0 w 1389109"/>
                <a:gd name="connsiteY0" fmla="*/ 0 h 248194"/>
                <a:gd name="connsiteX1" fmla="*/ 1389109 w 1389109"/>
                <a:gd name="connsiteY1" fmla="*/ 0 h 248194"/>
                <a:gd name="connsiteX2" fmla="*/ 1298895 w 1389109"/>
                <a:gd name="connsiteY2" fmla="*/ 248194 h 248194"/>
                <a:gd name="connsiteX3" fmla="*/ 0 w 1389109"/>
                <a:gd name="connsiteY3" fmla="*/ 248194 h 248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9109" h="248194">
                  <a:moveTo>
                    <a:pt x="0" y="0"/>
                  </a:moveTo>
                  <a:lnTo>
                    <a:pt x="1389109" y="0"/>
                  </a:lnTo>
                  <a:lnTo>
                    <a:pt x="1298895" y="248194"/>
                  </a:lnTo>
                  <a:lnTo>
                    <a:pt x="0" y="248194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gradFill flip="none" rotWithShape="1">
                <a:gsLst>
                  <a:gs pos="32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18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64552E3A-7DDA-4E8B-AF82-29FCD28AED5B}"/>
                </a:ext>
              </a:extLst>
            </p:cNvPr>
            <p:cNvSpPr/>
            <p:nvPr/>
          </p:nvSpPr>
          <p:spPr>
            <a:xfrm>
              <a:off x="1408177" y="2058526"/>
              <a:ext cx="1308796" cy="225767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/>
            <a:p>
              <a:pPr defTabSz="742950">
                <a:lnSpc>
                  <a:spcPct val="90000"/>
                </a:lnSpc>
                <a:spcBef>
                  <a:spcPts val="815"/>
                </a:spcBef>
              </a:pPr>
              <a:r>
                <a:rPr lang="en-US" altLang="zh-CN" sz="1600">
                  <a:solidFill>
                    <a:schemeClr val="bg1"/>
                  </a:solidFill>
                  <a:latin typeface="+mn-ea"/>
                  <a:sym typeface="微软雅黑" panose="020B0503020204020204" pitchFamily="34" charset="-122"/>
                </a:rPr>
                <a:t>20XX</a:t>
              </a:r>
              <a:r>
                <a:rPr lang="zh-CN" altLang="en-US" sz="1600">
                  <a:solidFill>
                    <a:schemeClr val="bg1"/>
                  </a:solidFill>
                  <a:latin typeface="+mn-ea"/>
                  <a:sym typeface="微软雅黑" panose="020B0503020204020204" pitchFamily="34" charset="-122"/>
                </a:rPr>
                <a:t>年</a:t>
              </a:r>
              <a:r>
                <a:rPr lang="en-US" altLang="zh-CN" sz="1600">
                  <a:solidFill>
                    <a:schemeClr val="bg1"/>
                  </a:solidFill>
                  <a:latin typeface="+mn-ea"/>
                  <a:sym typeface="微软雅黑" panose="020B0503020204020204" pitchFamily="34" charset="-122"/>
                </a:rPr>
                <a:t>XX</a:t>
              </a:r>
              <a:r>
                <a:rPr lang="zh-CN" altLang="en-US" sz="1600">
                  <a:solidFill>
                    <a:schemeClr val="bg1"/>
                  </a:solidFill>
                  <a:latin typeface="+mn-ea"/>
                  <a:sym typeface="微软雅黑" panose="020B0503020204020204" pitchFamily="34" charset="-122"/>
                </a:rPr>
                <a:t>月</a:t>
              </a:r>
              <a:endParaRPr lang="zh-CN" altLang="en-US" sz="1600" dirty="0">
                <a:solidFill>
                  <a:schemeClr val="bg1"/>
                </a:solidFill>
                <a:latin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6C59F98-7CD0-4438-9559-7A61C75C0D7C}"/>
              </a:ext>
            </a:extLst>
          </p:cNvPr>
          <p:cNvGrpSpPr/>
          <p:nvPr/>
        </p:nvGrpSpPr>
        <p:grpSpPr>
          <a:xfrm>
            <a:off x="-774305" y="5122922"/>
            <a:ext cx="13740611" cy="1159528"/>
            <a:chOff x="2908913" y="695325"/>
            <a:chExt cx="6374174" cy="537897"/>
          </a:xfrm>
        </p:grpSpPr>
        <p:sp>
          <p:nvSpPr>
            <p:cNvPr id="15" name="梯形 14">
              <a:extLst>
                <a:ext uri="{FF2B5EF4-FFF2-40B4-BE49-F238E27FC236}">
                  <a16:creationId xmlns:a16="http://schemas.microsoft.com/office/drawing/2014/main" id="{DA86EE0D-AC14-4324-94B2-26157072BE26}"/>
                </a:ext>
              </a:extLst>
            </p:cNvPr>
            <p:cNvSpPr/>
            <p:nvPr/>
          </p:nvSpPr>
          <p:spPr>
            <a:xfrm>
              <a:off x="3170932" y="695325"/>
              <a:ext cx="5850136" cy="425810"/>
            </a:xfrm>
            <a:prstGeom prst="trapezoid">
              <a:avLst>
                <a:gd name="adj" fmla="val 180569"/>
              </a:avLst>
            </a:prstGeom>
            <a:gradFill flip="none" rotWithShape="1">
              <a:gsLst>
                <a:gs pos="11000">
                  <a:schemeClr val="accent1">
                    <a:alpha val="0"/>
                  </a:schemeClr>
                </a:gs>
                <a:gs pos="100000">
                  <a:schemeClr val="accent1">
                    <a:alpha val="33000"/>
                  </a:schemeClr>
                </a:gs>
              </a:gsLst>
              <a:lin ang="5400000" scaled="1"/>
              <a:tileRect/>
            </a:gradFill>
            <a:ln w="12700">
              <a:gradFill>
                <a:gsLst>
                  <a:gs pos="30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08"/>
            </a:p>
          </p:txBody>
        </p:sp>
        <p:sp>
          <p:nvSpPr>
            <p:cNvPr id="16" name="梯形 15">
              <a:extLst>
                <a:ext uri="{FF2B5EF4-FFF2-40B4-BE49-F238E27FC236}">
                  <a16:creationId xmlns:a16="http://schemas.microsoft.com/office/drawing/2014/main" id="{BDDE290A-986D-48D7-88A8-AB1B98633557}"/>
                </a:ext>
              </a:extLst>
            </p:cNvPr>
            <p:cNvSpPr/>
            <p:nvPr/>
          </p:nvSpPr>
          <p:spPr>
            <a:xfrm>
              <a:off x="3445650" y="1032133"/>
              <a:ext cx="5300700" cy="195067"/>
            </a:xfrm>
            <a:prstGeom prst="trapezoid">
              <a:avLst>
                <a:gd name="adj" fmla="val 180569"/>
              </a:avLst>
            </a:prstGeom>
            <a:gradFill flip="none" rotWithShape="1">
              <a:gsLst>
                <a:gs pos="60000">
                  <a:schemeClr val="accent1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08"/>
            </a:p>
          </p:txBody>
        </p:sp>
        <p:pic>
          <p:nvPicPr>
            <p:cNvPr id="17" name="图片 16" descr="图片包含 电脑, 灯光, 键盘, 黑暗&#10;&#10;描述已自动生成">
              <a:extLst>
                <a:ext uri="{FF2B5EF4-FFF2-40B4-BE49-F238E27FC236}">
                  <a16:creationId xmlns:a16="http://schemas.microsoft.com/office/drawing/2014/main" id="{FF8BE9C4-A055-4A9D-9153-AD18CDB2F0B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33783" y="1004291"/>
              <a:ext cx="5354212" cy="228931"/>
            </a:xfrm>
            <a:prstGeom prst="rect">
              <a:avLst/>
            </a:prstGeom>
          </p:spPr>
        </p:pic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8E4CAB49-D55A-4B17-87DE-0F93BAAA51CE}"/>
                </a:ext>
              </a:extLst>
            </p:cNvPr>
            <p:cNvGrpSpPr/>
            <p:nvPr/>
          </p:nvGrpSpPr>
          <p:grpSpPr>
            <a:xfrm>
              <a:off x="2908913" y="741679"/>
              <a:ext cx="6374174" cy="379455"/>
              <a:chOff x="2923444" y="708025"/>
              <a:chExt cx="6374174" cy="413110"/>
            </a:xfrm>
          </p:grpSpPr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B0573B4F-70DD-4627-B7E0-AD9697ADACE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23444" y="708025"/>
                <a:ext cx="827818" cy="413110"/>
              </a:xfrm>
              <a:prstGeom prst="line">
                <a:avLst/>
              </a:prstGeom>
              <a:ln w="15875" cap="rnd"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473E060A-83DB-4622-A873-AF742DE99CE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69800" y="708025"/>
                <a:ext cx="827818" cy="413110"/>
              </a:xfrm>
              <a:prstGeom prst="line">
                <a:avLst/>
              </a:prstGeom>
              <a:ln w="15875" cap="rnd"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731A1794-7D45-4B72-A5B4-02D955450250}"/>
              </a:ext>
            </a:extLst>
          </p:cNvPr>
          <p:cNvGrpSpPr/>
          <p:nvPr/>
        </p:nvGrpSpPr>
        <p:grpSpPr>
          <a:xfrm>
            <a:off x="1285312" y="1865207"/>
            <a:ext cx="1873567" cy="2037564"/>
            <a:chOff x="1285312" y="1984970"/>
            <a:chExt cx="1873567" cy="2037564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07256F0-4DB1-48AA-91F2-F0954810B715}"/>
                </a:ext>
              </a:extLst>
            </p:cNvPr>
            <p:cNvSpPr txBox="1"/>
            <p:nvPr/>
          </p:nvSpPr>
          <p:spPr>
            <a:xfrm>
              <a:off x="1331693" y="2378066"/>
              <a:ext cx="1827186" cy="3550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这里输入奖项</a:t>
              </a:r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F6D6A043-06CC-4C14-B544-943CA6DA4004}"/>
                </a:ext>
              </a:extLst>
            </p:cNvPr>
            <p:cNvCxnSpPr>
              <a:cxnSpLocks/>
            </p:cNvCxnSpPr>
            <p:nvPr/>
          </p:nvCxnSpPr>
          <p:spPr>
            <a:xfrm>
              <a:off x="1308503" y="2009100"/>
              <a:ext cx="0" cy="2013434"/>
            </a:xfrm>
            <a:prstGeom prst="line">
              <a:avLst/>
            </a:prstGeom>
            <a:ln w="15875" cap="rnd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5867CB86-4722-4816-BDEB-397CFFD0ABE5}"/>
                </a:ext>
              </a:extLst>
            </p:cNvPr>
            <p:cNvSpPr/>
            <p:nvPr/>
          </p:nvSpPr>
          <p:spPr>
            <a:xfrm>
              <a:off x="1285312" y="1984970"/>
              <a:ext cx="46381" cy="4638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754D3C99-EF65-4F52-A100-9F5B9D166F6E}"/>
                </a:ext>
              </a:extLst>
            </p:cNvPr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306588" y="2000356"/>
              <a:ext cx="1503668" cy="322138"/>
            </a:xfrm>
            <a:custGeom>
              <a:avLst/>
              <a:gdLst>
                <a:gd name="connsiteX0" fmla="*/ 0 w 1389109"/>
                <a:gd name="connsiteY0" fmla="*/ 0 h 248194"/>
                <a:gd name="connsiteX1" fmla="*/ 1389109 w 1389109"/>
                <a:gd name="connsiteY1" fmla="*/ 0 h 248194"/>
                <a:gd name="connsiteX2" fmla="*/ 1298895 w 1389109"/>
                <a:gd name="connsiteY2" fmla="*/ 248194 h 248194"/>
                <a:gd name="connsiteX3" fmla="*/ 0 w 1389109"/>
                <a:gd name="connsiteY3" fmla="*/ 248194 h 248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9109" h="248194">
                  <a:moveTo>
                    <a:pt x="0" y="0"/>
                  </a:moveTo>
                  <a:lnTo>
                    <a:pt x="1389109" y="0"/>
                  </a:lnTo>
                  <a:lnTo>
                    <a:pt x="1298895" y="248194"/>
                  </a:lnTo>
                  <a:lnTo>
                    <a:pt x="0" y="248194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gradFill flip="none" rotWithShape="1">
                <a:gsLst>
                  <a:gs pos="32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18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92CB5C96-87D3-4B8F-B02D-95E949836464}"/>
                </a:ext>
              </a:extLst>
            </p:cNvPr>
            <p:cNvSpPr/>
            <p:nvPr/>
          </p:nvSpPr>
          <p:spPr>
            <a:xfrm>
              <a:off x="1408177" y="2058526"/>
              <a:ext cx="1308796" cy="225767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/>
            <a:p>
              <a:pPr defTabSz="742950">
                <a:lnSpc>
                  <a:spcPct val="90000"/>
                </a:lnSpc>
                <a:spcBef>
                  <a:spcPts val="815"/>
                </a:spcBef>
              </a:pPr>
              <a:r>
                <a:rPr lang="en-US" altLang="zh-CN" sz="1600" dirty="0">
                  <a:solidFill>
                    <a:schemeClr val="bg1"/>
                  </a:solidFill>
                  <a:latin typeface="+mn-ea"/>
                  <a:sym typeface="微软雅黑" panose="020B0503020204020204" pitchFamily="34" charset="-122"/>
                </a:rPr>
                <a:t>20XX</a:t>
              </a:r>
              <a:r>
                <a:rPr lang="zh-CN" altLang="en-US" sz="1600" dirty="0">
                  <a:solidFill>
                    <a:schemeClr val="bg1"/>
                  </a:solidFill>
                  <a:latin typeface="+mn-ea"/>
                  <a:sym typeface="微软雅黑" panose="020B0503020204020204" pitchFamily="34" charset="-122"/>
                </a:rPr>
                <a:t>年</a:t>
              </a:r>
              <a:r>
                <a:rPr lang="en-US" altLang="zh-CN" sz="1600" dirty="0">
                  <a:solidFill>
                    <a:schemeClr val="bg1"/>
                  </a:solidFill>
                  <a:latin typeface="+mn-ea"/>
                  <a:sym typeface="微软雅黑" panose="020B0503020204020204" pitchFamily="34" charset="-122"/>
                </a:rPr>
                <a:t>XX</a:t>
              </a:r>
              <a:r>
                <a:rPr lang="zh-CN" altLang="en-US" sz="1600" dirty="0">
                  <a:solidFill>
                    <a:schemeClr val="bg1"/>
                  </a:solidFill>
                  <a:latin typeface="+mn-ea"/>
                  <a:sym typeface="微软雅黑" panose="020B0503020204020204" pitchFamily="34" charset="-122"/>
                </a:rPr>
                <a:t>月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8DD8C62E-D609-445C-AB23-332683A9CF8B}"/>
              </a:ext>
            </a:extLst>
          </p:cNvPr>
          <p:cNvGrpSpPr/>
          <p:nvPr/>
        </p:nvGrpSpPr>
        <p:grpSpPr>
          <a:xfrm>
            <a:off x="5265035" y="1865207"/>
            <a:ext cx="1873567" cy="2037564"/>
            <a:chOff x="1285312" y="1984970"/>
            <a:chExt cx="1873567" cy="2037564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ED028567-1BA3-4A69-A4F4-6C982C26218F}"/>
                </a:ext>
              </a:extLst>
            </p:cNvPr>
            <p:cNvSpPr txBox="1"/>
            <p:nvPr/>
          </p:nvSpPr>
          <p:spPr>
            <a:xfrm>
              <a:off x="1331693" y="2378066"/>
              <a:ext cx="1827186" cy="3550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600">
                  <a:solidFill>
                    <a:schemeClr val="bg1"/>
                  </a:solidFill>
                  <a:latin typeface="+mn-ea"/>
                </a:rPr>
                <a:t>这里输入奖项</a:t>
              </a:r>
              <a:endParaRPr lang="zh-CN" altLang="en-US" sz="1600" dirty="0">
                <a:solidFill>
                  <a:schemeClr val="bg1"/>
                </a:solidFill>
                <a:latin typeface="+mn-ea"/>
              </a:endParaRPr>
            </a:p>
          </p:txBody>
        </p: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759E45AF-D5DD-47D2-A4EE-3CBFD9124DF9}"/>
                </a:ext>
              </a:extLst>
            </p:cNvPr>
            <p:cNvCxnSpPr>
              <a:cxnSpLocks/>
            </p:cNvCxnSpPr>
            <p:nvPr/>
          </p:nvCxnSpPr>
          <p:spPr>
            <a:xfrm>
              <a:off x="1308503" y="2009100"/>
              <a:ext cx="0" cy="2013434"/>
            </a:xfrm>
            <a:prstGeom prst="line">
              <a:avLst/>
            </a:prstGeom>
            <a:ln w="15875" cap="rnd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C360671C-1C7A-4D42-A169-CBD2825B721C}"/>
                </a:ext>
              </a:extLst>
            </p:cNvPr>
            <p:cNvSpPr/>
            <p:nvPr/>
          </p:nvSpPr>
          <p:spPr>
            <a:xfrm>
              <a:off x="1285312" y="1984970"/>
              <a:ext cx="46381" cy="4638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AFE66BCB-A2B9-4477-9E8A-E08C07445781}"/>
                </a:ext>
              </a:extLst>
            </p:cNvPr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306588" y="2000356"/>
              <a:ext cx="1503668" cy="322138"/>
            </a:xfrm>
            <a:custGeom>
              <a:avLst/>
              <a:gdLst>
                <a:gd name="connsiteX0" fmla="*/ 0 w 1389109"/>
                <a:gd name="connsiteY0" fmla="*/ 0 h 248194"/>
                <a:gd name="connsiteX1" fmla="*/ 1389109 w 1389109"/>
                <a:gd name="connsiteY1" fmla="*/ 0 h 248194"/>
                <a:gd name="connsiteX2" fmla="*/ 1298895 w 1389109"/>
                <a:gd name="connsiteY2" fmla="*/ 248194 h 248194"/>
                <a:gd name="connsiteX3" fmla="*/ 0 w 1389109"/>
                <a:gd name="connsiteY3" fmla="*/ 248194 h 248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9109" h="248194">
                  <a:moveTo>
                    <a:pt x="0" y="0"/>
                  </a:moveTo>
                  <a:lnTo>
                    <a:pt x="1389109" y="0"/>
                  </a:lnTo>
                  <a:lnTo>
                    <a:pt x="1298895" y="248194"/>
                  </a:lnTo>
                  <a:lnTo>
                    <a:pt x="0" y="248194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gradFill flip="none" rotWithShape="1">
                <a:gsLst>
                  <a:gs pos="32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18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32179988-3118-4224-B88E-FBCEF9A4DA75}"/>
                </a:ext>
              </a:extLst>
            </p:cNvPr>
            <p:cNvSpPr/>
            <p:nvPr/>
          </p:nvSpPr>
          <p:spPr>
            <a:xfrm>
              <a:off x="1408177" y="2058526"/>
              <a:ext cx="1308796" cy="225767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/>
            <a:p>
              <a:pPr defTabSz="742950">
                <a:lnSpc>
                  <a:spcPct val="90000"/>
                </a:lnSpc>
                <a:spcBef>
                  <a:spcPts val="815"/>
                </a:spcBef>
              </a:pPr>
              <a:r>
                <a:rPr lang="en-US" altLang="zh-CN" sz="1600" dirty="0">
                  <a:solidFill>
                    <a:schemeClr val="bg1"/>
                  </a:solidFill>
                  <a:latin typeface="+mn-ea"/>
                  <a:sym typeface="微软雅黑" panose="020B0503020204020204" pitchFamily="34" charset="-122"/>
                </a:rPr>
                <a:t>20XX</a:t>
              </a:r>
              <a:r>
                <a:rPr lang="zh-CN" altLang="en-US" sz="1600" dirty="0">
                  <a:solidFill>
                    <a:schemeClr val="bg1"/>
                  </a:solidFill>
                  <a:latin typeface="+mn-ea"/>
                  <a:sym typeface="微软雅黑" panose="020B0503020204020204" pitchFamily="34" charset="-122"/>
                </a:rPr>
                <a:t>年</a:t>
              </a:r>
              <a:r>
                <a:rPr lang="en-US" altLang="zh-CN" sz="1600" dirty="0">
                  <a:solidFill>
                    <a:schemeClr val="bg1"/>
                  </a:solidFill>
                  <a:latin typeface="+mn-ea"/>
                  <a:sym typeface="微软雅黑" panose="020B0503020204020204" pitchFamily="34" charset="-122"/>
                </a:rPr>
                <a:t>XX</a:t>
              </a:r>
              <a:r>
                <a:rPr lang="zh-CN" altLang="en-US" sz="1600" dirty="0">
                  <a:solidFill>
                    <a:schemeClr val="bg1"/>
                  </a:solidFill>
                  <a:latin typeface="+mn-ea"/>
                  <a:sym typeface="微软雅黑" panose="020B0503020204020204" pitchFamily="34" charset="-122"/>
                </a:rPr>
                <a:t>月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81AD889E-6223-40D7-B5FF-84C642BCE794}"/>
              </a:ext>
            </a:extLst>
          </p:cNvPr>
          <p:cNvGrpSpPr/>
          <p:nvPr/>
        </p:nvGrpSpPr>
        <p:grpSpPr>
          <a:xfrm>
            <a:off x="7245589" y="1590851"/>
            <a:ext cx="1873567" cy="2037564"/>
            <a:chOff x="1285312" y="1984970"/>
            <a:chExt cx="1873567" cy="2037564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F99F5C1D-D73D-4C5A-B875-E4E1B0061051}"/>
                </a:ext>
              </a:extLst>
            </p:cNvPr>
            <p:cNvSpPr txBox="1"/>
            <p:nvPr/>
          </p:nvSpPr>
          <p:spPr>
            <a:xfrm>
              <a:off x="1331693" y="2378066"/>
              <a:ext cx="1827186" cy="3550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600">
                  <a:solidFill>
                    <a:schemeClr val="bg1"/>
                  </a:solidFill>
                  <a:latin typeface="+mn-ea"/>
                </a:rPr>
                <a:t>这里输入奖项</a:t>
              </a:r>
              <a:endParaRPr lang="zh-CN" altLang="en-US" sz="1600" dirty="0">
                <a:solidFill>
                  <a:schemeClr val="bg1"/>
                </a:solidFill>
                <a:latin typeface="+mn-ea"/>
              </a:endParaRPr>
            </a:p>
          </p:txBody>
        </p: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178882C5-D282-4038-82C2-359F00A654E8}"/>
                </a:ext>
              </a:extLst>
            </p:cNvPr>
            <p:cNvCxnSpPr>
              <a:cxnSpLocks/>
            </p:cNvCxnSpPr>
            <p:nvPr/>
          </p:nvCxnSpPr>
          <p:spPr>
            <a:xfrm>
              <a:off x="1308503" y="2009100"/>
              <a:ext cx="0" cy="2013434"/>
            </a:xfrm>
            <a:prstGeom prst="line">
              <a:avLst/>
            </a:prstGeom>
            <a:ln w="15875" cap="rnd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9F6EA7DD-153F-4321-9B65-AFEF1D7034ED}"/>
                </a:ext>
              </a:extLst>
            </p:cNvPr>
            <p:cNvSpPr/>
            <p:nvPr/>
          </p:nvSpPr>
          <p:spPr>
            <a:xfrm>
              <a:off x="1285312" y="1984970"/>
              <a:ext cx="46381" cy="4638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8D92CBB-3D9B-4935-AB1B-445437F2BC45}"/>
                </a:ext>
              </a:extLst>
            </p:cNvPr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306588" y="2000356"/>
              <a:ext cx="1503668" cy="322138"/>
            </a:xfrm>
            <a:custGeom>
              <a:avLst/>
              <a:gdLst>
                <a:gd name="connsiteX0" fmla="*/ 0 w 1389109"/>
                <a:gd name="connsiteY0" fmla="*/ 0 h 248194"/>
                <a:gd name="connsiteX1" fmla="*/ 1389109 w 1389109"/>
                <a:gd name="connsiteY1" fmla="*/ 0 h 248194"/>
                <a:gd name="connsiteX2" fmla="*/ 1298895 w 1389109"/>
                <a:gd name="connsiteY2" fmla="*/ 248194 h 248194"/>
                <a:gd name="connsiteX3" fmla="*/ 0 w 1389109"/>
                <a:gd name="connsiteY3" fmla="*/ 248194 h 248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9109" h="248194">
                  <a:moveTo>
                    <a:pt x="0" y="0"/>
                  </a:moveTo>
                  <a:lnTo>
                    <a:pt x="1389109" y="0"/>
                  </a:lnTo>
                  <a:lnTo>
                    <a:pt x="1298895" y="248194"/>
                  </a:lnTo>
                  <a:lnTo>
                    <a:pt x="0" y="248194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gradFill flip="none" rotWithShape="1">
                <a:gsLst>
                  <a:gs pos="32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18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870C61B5-480A-4C2E-A551-834197047214}"/>
                </a:ext>
              </a:extLst>
            </p:cNvPr>
            <p:cNvSpPr/>
            <p:nvPr/>
          </p:nvSpPr>
          <p:spPr>
            <a:xfrm>
              <a:off x="1408177" y="2058526"/>
              <a:ext cx="1308796" cy="225767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/>
            <a:p>
              <a:pPr defTabSz="742950">
                <a:lnSpc>
                  <a:spcPct val="90000"/>
                </a:lnSpc>
                <a:spcBef>
                  <a:spcPts val="815"/>
                </a:spcBef>
              </a:pPr>
              <a:r>
                <a:rPr lang="en-US" altLang="zh-CN" sz="1600">
                  <a:solidFill>
                    <a:schemeClr val="bg1"/>
                  </a:solidFill>
                  <a:latin typeface="+mn-ea"/>
                  <a:sym typeface="微软雅黑" panose="020B0503020204020204" pitchFamily="34" charset="-122"/>
                </a:rPr>
                <a:t>20XX</a:t>
              </a:r>
              <a:r>
                <a:rPr lang="zh-CN" altLang="en-US" sz="1600">
                  <a:solidFill>
                    <a:schemeClr val="bg1"/>
                  </a:solidFill>
                  <a:latin typeface="+mn-ea"/>
                  <a:sym typeface="微软雅黑" panose="020B0503020204020204" pitchFamily="34" charset="-122"/>
                </a:rPr>
                <a:t>年</a:t>
              </a:r>
              <a:r>
                <a:rPr lang="en-US" altLang="zh-CN" sz="1600">
                  <a:solidFill>
                    <a:schemeClr val="bg1"/>
                  </a:solidFill>
                  <a:latin typeface="+mn-ea"/>
                  <a:sym typeface="微软雅黑" panose="020B0503020204020204" pitchFamily="34" charset="-122"/>
                </a:rPr>
                <a:t>XX</a:t>
              </a:r>
              <a:r>
                <a:rPr lang="zh-CN" altLang="en-US" sz="1600">
                  <a:solidFill>
                    <a:schemeClr val="bg1"/>
                  </a:solidFill>
                  <a:latin typeface="+mn-ea"/>
                  <a:sym typeface="微软雅黑" panose="020B0503020204020204" pitchFamily="34" charset="-122"/>
                </a:rPr>
                <a:t>月</a:t>
              </a:r>
              <a:endParaRPr lang="zh-CN" altLang="en-US" sz="1600" dirty="0">
                <a:solidFill>
                  <a:schemeClr val="bg1"/>
                </a:solidFill>
                <a:latin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887E4B9E-DF11-4A2E-9486-BDEA9E08D52D}"/>
              </a:ext>
            </a:extLst>
          </p:cNvPr>
          <p:cNvGrpSpPr/>
          <p:nvPr/>
        </p:nvGrpSpPr>
        <p:grpSpPr>
          <a:xfrm>
            <a:off x="9234696" y="1865207"/>
            <a:ext cx="1873567" cy="2037564"/>
            <a:chOff x="1285312" y="1984970"/>
            <a:chExt cx="1873567" cy="2037564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2E9C4411-737A-4D93-95DD-111CC9B6DB29}"/>
                </a:ext>
              </a:extLst>
            </p:cNvPr>
            <p:cNvSpPr txBox="1"/>
            <p:nvPr/>
          </p:nvSpPr>
          <p:spPr>
            <a:xfrm>
              <a:off x="1331693" y="2378066"/>
              <a:ext cx="1827186" cy="3550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600">
                  <a:solidFill>
                    <a:schemeClr val="bg1"/>
                  </a:solidFill>
                  <a:latin typeface="+mn-ea"/>
                </a:rPr>
                <a:t>这里输入奖项</a:t>
              </a:r>
              <a:endParaRPr lang="zh-CN" altLang="en-US" sz="1600" dirty="0">
                <a:solidFill>
                  <a:schemeClr val="bg1"/>
                </a:solidFill>
                <a:latin typeface="+mn-ea"/>
              </a:endParaRPr>
            </a:p>
          </p:txBody>
        </p: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36C22149-1154-44A7-B9B2-6C69912E9E5B}"/>
                </a:ext>
              </a:extLst>
            </p:cNvPr>
            <p:cNvCxnSpPr>
              <a:cxnSpLocks/>
            </p:cNvCxnSpPr>
            <p:nvPr/>
          </p:nvCxnSpPr>
          <p:spPr>
            <a:xfrm>
              <a:off x="1308503" y="2009100"/>
              <a:ext cx="0" cy="2013434"/>
            </a:xfrm>
            <a:prstGeom prst="line">
              <a:avLst/>
            </a:prstGeom>
            <a:ln w="15875" cap="rnd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F5A255A0-A27A-40BB-82D9-42F1977E8163}"/>
                </a:ext>
              </a:extLst>
            </p:cNvPr>
            <p:cNvSpPr/>
            <p:nvPr/>
          </p:nvSpPr>
          <p:spPr>
            <a:xfrm>
              <a:off x="1285312" y="1984970"/>
              <a:ext cx="46381" cy="4638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6E42F636-3239-45DF-8410-E4C4276B4C26}"/>
                </a:ext>
              </a:extLst>
            </p:cNvPr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1306588" y="2000356"/>
              <a:ext cx="1503668" cy="322138"/>
            </a:xfrm>
            <a:custGeom>
              <a:avLst/>
              <a:gdLst>
                <a:gd name="connsiteX0" fmla="*/ 0 w 1389109"/>
                <a:gd name="connsiteY0" fmla="*/ 0 h 248194"/>
                <a:gd name="connsiteX1" fmla="*/ 1389109 w 1389109"/>
                <a:gd name="connsiteY1" fmla="*/ 0 h 248194"/>
                <a:gd name="connsiteX2" fmla="*/ 1298895 w 1389109"/>
                <a:gd name="connsiteY2" fmla="*/ 248194 h 248194"/>
                <a:gd name="connsiteX3" fmla="*/ 0 w 1389109"/>
                <a:gd name="connsiteY3" fmla="*/ 248194 h 248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9109" h="248194">
                  <a:moveTo>
                    <a:pt x="0" y="0"/>
                  </a:moveTo>
                  <a:lnTo>
                    <a:pt x="1389109" y="0"/>
                  </a:lnTo>
                  <a:lnTo>
                    <a:pt x="1298895" y="248194"/>
                  </a:lnTo>
                  <a:lnTo>
                    <a:pt x="0" y="248194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gradFill flip="none" rotWithShape="1">
                <a:gsLst>
                  <a:gs pos="32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18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4733ABC6-5A3B-4BB2-83A5-98E96B7BD294}"/>
                </a:ext>
              </a:extLst>
            </p:cNvPr>
            <p:cNvSpPr/>
            <p:nvPr/>
          </p:nvSpPr>
          <p:spPr>
            <a:xfrm>
              <a:off x="1408177" y="2058526"/>
              <a:ext cx="1308796" cy="225767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/>
            <a:p>
              <a:pPr defTabSz="742950">
                <a:lnSpc>
                  <a:spcPct val="90000"/>
                </a:lnSpc>
                <a:spcBef>
                  <a:spcPts val="815"/>
                </a:spcBef>
              </a:pPr>
              <a:r>
                <a:rPr lang="en-US" altLang="zh-CN" sz="1600">
                  <a:solidFill>
                    <a:schemeClr val="bg1"/>
                  </a:solidFill>
                  <a:latin typeface="+mn-ea"/>
                  <a:sym typeface="微软雅黑" panose="020B0503020204020204" pitchFamily="34" charset="-122"/>
                </a:rPr>
                <a:t>20XX</a:t>
              </a:r>
              <a:r>
                <a:rPr lang="zh-CN" altLang="en-US" sz="1600">
                  <a:solidFill>
                    <a:schemeClr val="bg1"/>
                  </a:solidFill>
                  <a:latin typeface="+mn-ea"/>
                  <a:sym typeface="微软雅黑" panose="020B0503020204020204" pitchFamily="34" charset="-122"/>
                </a:rPr>
                <a:t>年</a:t>
              </a:r>
              <a:r>
                <a:rPr lang="en-US" altLang="zh-CN" sz="1600">
                  <a:solidFill>
                    <a:schemeClr val="bg1"/>
                  </a:solidFill>
                  <a:latin typeface="+mn-ea"/>
                  <a:sym typeface="微软雅黑" panose="020B0503020204020204" pitchFamily="34" charset="-122"/>
                </a:rPr>
                <a:t>XX</a:t>
              </a:r>
              <a:r>
                <a:rPr lang="zh-CN" altLang="en-US" sz="1600">
                  <a:solidFill>
                    <a:schemeClr val="bg1"/>
                  </a:solidFill>
                  <a:latin typeface="+mn-ea"/>
                  <a:sym typeface="微软雅黑" panose="020B0503020204020204" pitchFamily="34" charset="-122"/>
                </a:rPr>
                <a:t>月</a:t>
              </a:r>
              <a:endParaRPr lang="zh-CN" altLang="en-US" sz="1600" dirty="0">
                <a:solidFill>
                  <a:schemeClr val="bg1"/>
                </a:solidFill>
                <a:latin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F3D0D5F5-A8FE-4768-BE38-DA1A197B4CD9}"/>
              </a:ext>
            </a:extLst>
          </p:cNvPr>
          <p:cNvGrpSpPr/>
          <p:nvPr/>
        </p:nvGrpSpPr>
        <p:grpSpPr>
          <a:xfrm>
            <a:off x="1199619" y="3330156"/>
            <a:ext cx="1901024" cy="2266559"/>
            <a:chOff x="1199619" y="3330156"/>
            <a:chExt cx="1901024" cy="2266559"/>
          </a:xfrm>
        </p:grpSpPr>
        <p:pic>
          <p:nvPicPr>
            <p:cNvPr id="58" name="图片 57">
              <a:extLst>
                <a:ext uri="{FF2B5EF4-FFF2-40B4-BE49-F238E27FC236}">
                  <a16:creationId xmlns:a16="http://schemas.microsoft.com/office/drawing/2014/main" id="{EDDC0AC3-856D-4685-A517-282CDA99AD1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305641" y="3415104"/>
              <a:ext cx="1670449" cy="2121592"/>
            </a:xfrm>
            <a:prstGeom prst="rect">
              <a:avLst/>
            </a:prstGeom>
            <a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4925">
              <a:noFill/>
            </a:ln>
            <a:effectLst>
              <a:reflection blurRad="139700" stA="52000" endA="300" endPos="33000" dir="5400000" sy="-100000" algn="bl" rotWithShape="0"/>
            </a:effectLst>
          </p:spPr>
        </p:pic>
        <p:pic>
          <p:nvPicPr>
            <p:cNvPr id="59" name="图片 58" descr="图片包含 屏幕截图&#10;&#10;描述已自动生成">
              <a:extLst>
                <a:ext uri="{FF2B5EF4-FFF2-40B4-BE49-F238E27FC236}">
                  <a16:creationId xmlns:a16="http://schemas.microsoft.com/office/drawing/2014/main" id="{5825E031-1421-48AC-980A-CC1E5DCD548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 flipV="1">
              <a:off x="608685" y="3921090"/>
              <a:ext cx="1450495" cy="268627"/>
            </a:xfrm>
            <a:prstGeom prst="rect">
              <a:avLst/>
            </a:prstGeom>
          </p:spPr>
        </p:pic>
        <p:pic>
          <p:nvPicPr>
            <p:cNvPr id="60" name="图片 59" descr="图片包含 屏幕截图&#10;&#10;描述已自动生成">
              <a:extLst>
                <a:ext uri="{FF2B5EF4-FFF2-40B4-BE49-F238E27FC236}">
                  <a16:creationId xmlns:a16="http://schemas.microsoft.com/office/drawing/2014/main" id="{9797D2B6-3D85-423B-989F-95AF704D66C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 flipV="1">
              <a:off x="2241872" y="4737944"/>
              <a:ext cx="1450495" cy="267047"/>
            </a:xfrm>
            <a:prstGeom prst="rect">
              <a:avLst/>
            </a:prstGeom>
          </p:spPr>
        </p:pic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86B94FBB-37E2-4DCC-B30B-90BD327196F4}"/>
              </a:ext>
            </a:extLst>
          </p:cNvPr>
          <p:cNvGrpSpPr/>
          <p:nvPr/>
        </p:nvGrpSpPr>
        <p:grpSpPr>
          <a:xfrm>
            <a:off x="3183841" y="3330156"/>
            <a:ext cx="1901024" cy="2266559"/>
            <a:chOff x="1199619" y="3330156"/>
            <a:chExt cx="1901024" cy="2266559"/>
          </a:xfrm>
        </p:grpSpPr>
        <p:pic>
          <p:nvPicPr>
            <p:cNvPr id="62" name="图片 61">
              <a:extLst>
                <a:ext uri="{FF2B5EF4-FFF2-40B4-BE49-F238E27FC236}">
                  <a16:creationId xmlns:a16="http://schemas.microsoft.com/office/drawing/2014/main" id="{FCFA7133-F89E-460E-AF0D-A8D28143822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305641" y="3415104"/>
              <a:ext cx="1670449" cy="2121592"/>
            </a:xfrm>
            <a:prstGeom prst="rect">
              <a:avLst/>
            </a:prstGeom>
            <a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4925">
              <a:noFill/>
            </a:ln>
            <a:effectLst>
              <a:reflection blurRad="139700" stA="52000" endA="300" endPos="33000" dir="5400000" sy="-100000" algn="bl" rotWithShape="0"/>
            </a:effectLst>
          </p:spPr>
        </p:pic>
        <p:pic>
          <p:nvPicPr>
            <p:cNvPr id="63" name="图片 62" descr="图片包含 屏幕截图&#10;&#10;描述已自动生成">
              <a:extLst>
                <a:ext uri="{FF2B5EF4-FFF2-40B4-BE49-F238E27FC236}">
                  <a16:creationId xmlns:a16="http://schemas.microsoft.com/office/drawing/2014/main" id="{D69EC986-7533-4A90-ADC5-314506DE295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 flipV="1">
              <a:off x="608685" y="3921090"/>
              <a:ext cx="1450495" cy="268627"/>
            </a:xfrm>
            <a:prstGeom prst="rect">
              <a:avLst/>
            </a:prstGeom>
          </p:spPr>
        </p:pic>
        <p:pic>
          <p:nvPicPr>
            <p:cNvPr id="64" name="图片 63" descr="图片包含 屏幕截图&#10;&#10;描述已自动生成">
              <a:extLst>
                <a:ext uri="{FF2B5EF4-FFF2-40B4-BE49-F238E27FC236}">
                  <a16:creationId xmlns:a16="http://schemas.microsoft.com/office/drawing/2014/main" id="{83EC8F45-701F-4D8D-AD79-FF4414D900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 flipV="1">
              <a:off x="2241872" y="4737944"/>
              <a:ext cx="1450495" cy="267047"/>
            </a:xfrm>
            <a:prstGeom prst="rect">
              <a:avLst/>
            </a:prstGeom>
          </p:spPr>
        </p:pic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8859FC9C-5EC6-4078-8497-41E0A67383B4}"/>
              </a:ext>
            </a:extLst>
          </p:cNvPr>
          <p:cNvGrpSpPr/>
          <p:nvPr/>
        </p:nvGrpSpPr>
        <p:grpSpPr>
          <a:xfrm>
            <a:off x="5168063" y="3330156"/>
            <a:ext cx="1901024" cy="2266559"/>
            <a:chOff x="1199619" y="3330156"/>
            <a:chExt cx="1901024" cy="2266559"/>
          </a:xfrm>
        </p:grpSpPr>
        <p:pic>
          <p:nvPicPr>
            <p:cNvPr id="66" name="图片 65">
              <a:extLst>
                <a:ext uri="{FF2B5EF4-FFF2-40B4-BE49-F238E27FC236}">
                  <a16:creationId xmlns:a16="http://schemas.microsoft.com/office/drawing/2014/main" id="{69CF3073-14E8-40B3-8CC6-4E04351163B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305641" y="3415104"/>
              <a:ext cx="1670449" cy="2121592"/>
            </a:xfrm>
            <a:prstGeom prst="rect">
              <a:avLst/>
            </a:prstGeom>
            <a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4925">
              <a:noFill/>
            </a:ln>
            <a:effectLst>
              <a:reflection blurRad="139700" stA="52000" endA="300" endPos="33000" dir="5400000" sy="-100000" algn="bl" rotWithShape="0"/>
            </a:effectLst>
          </p:spPr>
        </p:pic>
        <p:pic>
          <p:nvPicPr>
            <p:cNvPr id="67" name="图片 66" descr="图片包含 屏幕截图&#10;&#10;描述已自动生成">
              <a:extLst>
                <a:ext uri="{FF2B5EF4-FFF2-40B4-BE49-F238E27FC236}">
                  <a16:creationId xmlns:a16="http://schemas.microsoft.com/office/drawing/2014/main" id="{35D996DF-F301-48F7-9E18-DAF80F6B274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 flipV="1">
              <a:off x="608685" y="3921090"/>
              <a:ext cx="1450495" cy="268627"/>
            </a:xfrm>
            <a:prstGeom prst="rect">
              <a:avLst/>
            </a:prstGeom>
          </p:spPr>
        </p:pic>
        <p:pic>
          <p:nvPicPr>
            <p:cNvPr id="68" name="图片 67" descr="图片包含 屏幕截图&#10;&#10;描述已自动生成">
              <a:extLst>
                <a:ext uri="{FF2B5EF4-FFF2-40B4-BE49-F238E27FC236}">
                  <a16:creationId xmlns:a16="http://schemas.microsoft.com/office/drawing/2014/main" id="{844F6AC1-2306-4D09-98C4-4913D278697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 flipV="1">
              <a:off x="2241872" y="4737944"/>
              <a:ext cx="1450495" cy="267047"/>
            </a:xfrm>
            <a:prstGeom prst="rect">
              <a:avLst/>
            </a:prstGeom>
          </p:spPr>
        </p:pic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F318FFD4-C6FE-473E-AE8E-C48F42488D26}"/>
              </a:ext>
            </a:extLst>
          </p:cNvPr>
          <p:cNvGrpSpPr/>
          <p:nvPr/>
        </p:nvGrpSpPr>
        <p:grpSpPr>
          <a:xfrm>
            <a:off x="7152285" y="3330156"/>
            <a:ext cx="1901024" cy="2266559"/>
            <a:chOff x="1199619" y="3330156"/>
            <a:chExt cx="1901024" cy="2266559"/>
          </a:xfrm>
        </p:grpSpPr>
        <p:pic>
          <p:nvPicPr>
            <p:cNvPr id="70" name="图片 69">
              <a:extLst>
                <a:ext uri="{FF2B5EF4-FFF2-40B4-BE49-F238E27FC236}">
                  <a16:creationId xmlns:a16="http://schemas.microsoft.com/office/drawing/2014/main" id="{B2B4F303-4B4C-4616-B74C-BADFA1F2B00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305641" y="3415104"/>
              <a:ext cx="1670449" cy="2121592"/>
            </a:xfrm>
            <a:prstGeom prst="rect">
              <a:avLst/>
            </a:prstGeom>
            <a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4925">
              <a:noFill/>
            </a:ln>
            <a:effectLst>
              <a:reflection blurRad="139700" stA="52000" endA="300" endPos="33000" dir="5400000" sy="-100000" algn="bl" rotWithShape="0"/>
            </a:effectLst>
          </p:spPr>
        </p:pic>
        <p:pic>
          <p:nvPicPr>
            <p:cNvPr id="71" name="图片 70" descr="图片包含 屏幕截图&#10;&#10;描述已自动生成">
              <a:extLst>
                <a:ext uri="{FF2B5EF4-FFF2-40B4-BE49-F238E27FC236}">
                  <a16:creationId xmlns:a16="http://schemas.microsoft.com/office/drawing/2014/main" id="{2A99B6DF-BE76-4ECE-A684-A48EB5FFE98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 flipV="1">
              <a:off x="608685" y="3921090"/>
              <a:ext cx="1450495" cy="268627"/>
            </a:xfrm>
            <a:prstGeom prst="rect">
              <a:avLst/>
            </a:prstGeom>
          </p:spPr>
        </p:pic>
        <p:pic>
          <p:nvPicPr>
            <p:cNvPr id="72" name="图片 71" descr="图片包含 屏幕截图&#10;&#10;描述已自动生成">
              <a:extLst>
                <a:ext uri="{FF2B5EF4-FFF2-40B4-BE49-F238E27FC236}">
                  <a16:creationId xmlns:a16="http://schemas.microsoft.com/office/drawing/2014/main" id="{C7E8407F-4728-4D5D-B3B6-34C3874CC4D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 flipV="1">
              <a:off x="2241872" y="4737944"/>
              <a:ext cx="1450495" cy="267047"/>
            </a:xfrm>
            <a:prstGeom prst="rect">
              <a:avLst/>
            </a:prstGeom>
          </p:spPr>
        </p:pic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092F5A43-4E2B-40FD-A46C-873EE4381E13}"/>
              </a:ext>
            </a:extLst>
          </p:cNvPr>
          <p:cNvGrpSpPr/>
          <p:nvPr/>
        </p:nvGrpSpPr>
        <p:grpSpPr>
          <a:xfrm>
            <a:off x="9136507" y="3351255"/>
            <a:ext cx="1901024" cy="2266559"/>
            <a:chOff x="1199619" y="3330156"/>
            <a:chExt cx="1901024" cy="2266559"/>
          </a:xfrm>
        </p:grpSpPr>
        <p:pic>
          <p:nvPicPr>
            <p:cNvPr id="74" name="图片 73">
              <a:extLst>
                <a:ext uri="{FF2B5EF4-FFF2-40B4-BE49-F238E27FC236}">
                  <a16:creationId xmlns:a16="http://schemas.microsoft.com/office/drawing/2014/main" id="{6994BEB6-C072-4597-8C22-EC39158AEE9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305641" y="3415104"/>
              <a:ext cx="1670449" cy="2121592"/>
            </a:xfrm>
            <a:prstGeom prst="rect">
              <a:avLst/>
            </a:prstGeom>
            <a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4925">
              <a:noFill/>
            </a:ln>
            <a:effectLst>
              <a:reflection blurRad="139700" stA="52000" endA="300" endPos="33000" dir="5400000" sy="-100000" algn="bl" rotWithShape="0"/>
            </a:effectLst>
          </p:spPr>
        </p:pic>
        <p:pic>
          <p:nvPicPr>
            <p:cNvPr id="75" name="图片 74" descr="图片包含 屏幕截图&#10;&#10;描述已自动生成">
              <a:extLst>
                <a:ext uri="{FF2B5EF4-FFF2-40B4-BE49-F238E27FC236}">
                  <a16:creationId xmlns:a16="http://schemas.microsoft.com/office/drawing/2014/main" id="{0F5BD0E2-AE21-4CEA-83E5-F90E6291A1B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 flipV="1">
              <a:off x="608685" y="3921090"/>
              <a:ext cx="1450495" cy="268627"/>
            </a:xfrm>
            <a:prstGeom prst="rect">
              <a:avLst/>
            </a:prstGeom>
          </p:spPr>
        </p:pic>
        <p:pic>
          <p:nvPicPr>
            <p:cNvPr id="76" name="图片 75" descr="图片包含 屏幕截图&#10;&#10;描述已自动生成">
              <a:extLst>
                <a:ext uri="{FF2B5EF4-FFF2-40B4-BE49-F238E27FC236}">
                  <a16:creationId xmlns:a16="http://schemas.microsoft.com/office/drawing/2014/main" id="{0799EEC6-811F-46E0-BDA4-B0BDE26A2CD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 flipV="1">
              <a:off x="2241872" y="4737944"/>
              <a:ext cx="1450495" cy="26704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4904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9" name="组合 358">
            <a:extLst>
              <a:ext uri="{FF2B5EF4-FFF2-40B4-BE49-F238E27FC236}">
                <a16:creationId xmlns:a16="http://schemas.microsoft.com/office/drawing/2014/main" id="{74DECBB3-A88A-45C9-8E27-48EF5249E6F2}"/>
              </a:ext>
            </a:extLst>
          </p:cNvPr>
          <p:cNvGrpSpPr/>
          <p:nvPr/>
        </p:nvGrpSpPr>
        <p:grpSpPr>
          <a:xfrm>
            <a:off x="-197496" y="1270299"/>
            <a:ext cx="6403986" cy="1539497"/>
            <a:chOff x="7893827" y="4397931"/>
            <a:chExt cx="2421876" cy="1027633"/>
          </a:xfrm>
        </p:grpSpPr>
        <p:sp>
          <p:nvSpPr>
            <p:cNvPr id="360" name="任意多边形 16">
              <a:extLst>
                <a:ext uri="{FF2B5EF4-FFF2-40B4-BE49-F238E27FC236}">
                  <a16:creationId xmlns:a16="http://schemas.microsoft.com/office/drawing/2014/main" id="{394BEB54-0A44-49E0-AB10-48B05B3AD2E1}"/>
                </a:ext>
              </a:extLst>
            </p:cNvPr>
            <p:cNvSpPr/>
            <p:nvPr/>
          </p:nvSpPr>
          <p:spPr>
            <a:xfrm>
              <a:off x="8075431" y="4467244"/>
              <a:ext cx="2146835" cy="958320"/>
            </a:xfrm>
            <a:custGeom>
              <a:avLst/>
              <a:gdLst>
                <a:gd name="connsiteX0" fmla="*/ 170623 w 2146835"/>
                <a:gd name="connsiteY0" fmla="*/ 0 h 958320"/>
                <a:gd name="connsiteX1" fmla="*/ 2146835 w 2146835"/>
                <a:gd name="connsiteY1" fmla="*/ 0 h 958320"/>
                <a:gd name="connsiteX2" fmla="*/ 1976213 w 2146835"/>
                <a:gd name="connsiteY2" fmla="*/ 865359 h 958320"/>
                <a:gd name="connsiteX3" fmla="*/ 477715 w 2146835"/>
                <a:gd name="connsiteY3" fmla="*/ 865359 h 958320"/>
                <a:gd name="connsiteX4" fmla="*/ 396113 w 2146835"/>
                <a:gd name="connsiteY4" fmla="*/ 958320 h 958320"/>
                <a:gd name="connsiteX5" fmla="*/ 375725 w 2146835"/>
                <a:gd name="connsiteY5" fmla="*/ 865359 h 958320"/>
                <a:gd name="connsiteX6" fmla="*/ 0 w 2146835"/>
                <a:gd name="connsiteY6" fmla="*/ 865359 h 958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46835" h="958320">
                  <a:moveTo>
                    <a:pt x="170623" y="0"/>
                  </a:moveTo>
                  <a:lnTo>
                    <a:pt x="2146835" y="0"/>
                  </a:lnTo>
                  <a:lnTo>
                    <a:pt x="1976213" y="865359"/>
                  </a:lnTo>
                  <a:lnTo>
                    <a:pt x="477715" y="865359"/>
                  </a:lnTo>
                  <a:lnTo>
                    <a:pt x="396113" y="958320"/>
                  </a:lnTo>
                  <a:lnTo>
                    <a:pt x="375725" y="865359"/>
                  </a:lnTo>
                  <a:lnTo>
                    <a:pt x="0" y="86535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23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2700000" scaled="1"/>
              <a:tileRect/>
            </a:gradFill>
            <a:ln w="635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45000"/>
                      <a:lumOff val="55000"/>
                      <a:alpha val="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39700" dist="38100" dir="2700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1" name="任意多边形 19">
              <a:extLst>
                <a:ext uri="{FF2B5EF4-FFF2-40B4-BE49-F238E27FC236}">
                  <a16:creationId xmlns:a16="http://schemas.microsoft.com/office/drawing/2014/main" id="{283E3CDB-A5CD-4EF8-B219-25F911810D37}"/>
                </a:ext>
              </a:extLst>
            </p:cNvPr>
            <p:cNvSpPr/>
            <p:nvPr/>
          </p:nvSpPr>
          <p:spPr>
            <a:xfrm>
              <a:off x="7893827" y="4397931"/>
              <a:ext cx="2421876" cy="958320"/>
            </a:xfrm>
            <a:custGeom>
              <a:avLst/>
              <a:gdLst>
                <a:gd name="connsiteX0" fmla="*/ 170623 w 2421876"/>
                <a:gd name="connsiteY0" fmla="*/ 0 h 958320"/>
                <a:gd name="connsiteX1" fmla="*/ 2421876 w 2421876"/>
                <a:gd name="connsiteY1" fmla="*/ 0 h 958320"/>
                <a:gd name="connsiteX2" fmla="*/ 2251253 w 2421876"/>
                <a:gd name="connsiteY2" fmla="*/ 865359 h 958320"/>
                <a:gd name="connsiteX3" fmla="*/ 477715 w 2421876"/>
                <a:gd name="connsiteY3" fmla="*/ 865359 h 958320"/>
                <a:gd name="connsiteX4" fmla="*/ 396113 w 2421876"/>
                <a:gd name="connsiteY4" fmla="*/ 958320 h 958320"/>
                <a:gd name="connsiteX5" fmla="*/ 375725 w 2421876"/>
                <a:gd name="connsiteY5" fmla="*/ 865359 h 958320"/>
                <a:gd name="connsiteX6" fmla="*/ 0 w 2421876"/>
                <a:gd name="connsiteY6" fmla="*/ 865359 h 958320"/>
                <a:gd name="connsiteX7" fmla="*/ 170623 w 2421876"/>
                <a:gd name="connsiteY7" fmla="*/ 0 h 958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21876" h="958320">
                  <a:moveTo>
                    <a:pt x="170623" y="0"/>
                  </a:moveTo>
                  <a:lnTo>
                    <a:pt x="2421876" y="0"/>
                  </a:lnTo>
                  <a:lnTo>
                    <a:pt x="2251253" y="865359"/>
                  </a:lnTo>
                  <a:lnTo>
                    <a:pt x="477715" y="865359"/>
                  </a:lnTo>
                  <a:lnTo>
                    <a:pt x="396113" y="958320"/>
                  </a:lnTo>
                  <a:lnTo>
                    <a:pt x="375725" y="865359"/>
                  </a:lnTo>
                  <a:lnTo>
                    <a:pt x="0" y="865359"/>
                  </a:lnTo>
                  <a:lnTo>
                    <a:pt x="170623" y="0"/>
                  </a:lnTo>
                  <a:close/>
                </a:path>
              </a:pathLst>
            </a:custGeom>
            <a:noFill/>
            <a:ln w="635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9000">
                    <a:schemeClr val="accent1">
                      <a:lumMod val="45000"/>
                      <a:lumOff val="55000"/>
                      <a:alpha val="0"/>
                    </a:schemeClr>
                  </a:gs>
                </a:gsLst>
                <a:lin ang="78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354" name="图表 353">
            <a:extLst>
              <a:ext uri="{FF2B5EF4-FFF2-40B4-BE49-F238E27FC236}">
                <a16:creationId xmlns:a16="http://schemas.microsoft.com/office/drawing/2014/main" id="{6A88D94B-821F-433A-8FD5-117D2D9B11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65220348"/>
              </p:ext>
            </p:extLst>
          </p:nvPr>
        </p:nvGraphicFramePr>
        <p:xfrm>
          <a:off x="695325" y="1915775"/>
          <a:ext cx="10734358" cy="42684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标题 12">
            <a:extLst>
              <a:ext uri="{FF2B5EF4-FFF2-40B4-BE49-F238E27FC236}">
                <a16:creationId xmlns:a16="http://schemas.microsoft.com/office/drawing/2014/main" id="{1D403B70-E93F-400F-AC99-FCD0721F59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目标数据</a:t>
            </a:r>
          </a:p>
        </p:txBody>
      </p:sp>
      <p:sp>
        <p:nvSpPr>
          <p:cNvPr id="353" name="圆角矩形 10">
            <a:extLst>
              <a:ext uri="{FF2B5EF4-FFF2-40B4-BE49-F238E27FC236}">
                <a16:creationId xmlns:a16="http://schemas.microsoft.com/office/drawing/2014/main" id="{112E2418-04B2-491A-BA0F-4BE493D44A29}"/>
              </a:ext>
            </a:extLst>
          </p:cNvPr>
          <p:cNvSpPr/>
          <p:nvPr/>
        </p:nvSpPr>
        <p:spPr>
          <a:xfrm>
            <a:off x="8389005" y="1915775"/>
            <a:ext cx="1180502" cy="4268490"/>
          </a:xfrm>
          <a:prstGeom prst="roundRect">
            <a:avLst>
              <a:gd name="adj" fmla="val 5120"/>
            </a:avLst>
          </a:prstGeom>
          <a:gradFill>
            <a:gsLst>
              <a:gs pos="60000">
                <a:schemeClr val="accent3">
                  <a:alpha val="15000"/>
                </a:schemeClr>
              </a:gs>
              <a:gs pos="100000">
                <a:schemeClr val="accent2">
                  <a:alpha val="15000"/>
                </a:schemeClr>
              </a:gs>
            </a:gsLst>
            <a:lin ang="5400000" scaled="1"/>
          </a:gradFill>
          <a:ln>
            <a:solidFill>
              <a:schemeClr val="accent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355" name="矩形 354">
            <a:extLst>
              <a:ext uri="{FF2B5EF4-FFF2-40B4-BE49-F238E27FC236}">
                <a16:creationId xmlns:a16="http://schemas.microsoft.com/office/drawing/2014/main" id="{B6CCE867-9611-4BD6-8DC3-A068E8ECF8B8}"/>
              </a:ext>
            </a:extLst>
          </p:cNvPr>
          <p:cNvSpPr/>
          <p:nvPr/>
        </p:nvSpPr>
        <p:spPr>
          <a:xfrm>
            <a:off x="8609768" y="2040048"/>
            <a:ext cx="840646" cy="438596"/>
          </a:xfrm>
          <a:prstGeom prst="rect">
            <a:avLst/>
          </a:prstGeom>
        </p:spPr>
        <p:txBody>
          <a:bodyPr wrap="none" lIns="68595" tIns="34297" rIns="68595" bIns="34297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OPPOSans R" panose="00020600040101010101" pitchFamily="18" charset="-122"/>
              </a:rPr>
              <a:t>8.8</a:t>
            </a: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OPPOSans R" panose="00020600040101010101" pitchFamily="18" charset="-122"/>
              </a:rPr>
              <a:t>%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OPPOSans R" panose="00020600040101010101" pitchFamily="18" charset="-122"/>
            </a:endParaRPr>
          </a:p>
        </p:txBody>
      </p:sp>
      <p:grpSp>
        <p:nvGrpSpPr>
          <p:cNvPr id="356" name="组合 355">
            <a:extLst>
              <a:ext uri="{FF2B5EF4-FFF2-40B4-BE49-F238E27FC236}">
                <a16:creationId xmlns:a16="http://schemas.microsoft.com/office/drawing/2014/main" id="{62634D82-6875-4E6F-A030-B024CD6D8CC5}"/>
              </a:ext>
            </a:extLst>
          </p:cNvPr>
          <p:cNvGrpSpPr/>
          <p:nvPr/>
        </p:nvGrpSpPr>
        <p:grpSpPr>
          <a:xfrm>
            <a:off x="695325" y="1524106"/>
            <a:ext cx="4870934" cy="1031883"/>
            <a:chOff x="7881455" y="754127"/>
            <a:chExt cx="4870934" cy="1031883"/>
          </a:xfrm>
        </p:grpSpPr>
        <p:sp>
          <p:nvSpPr>
            <p:cNvPr id="357" name="矩形 356">
              <a:extLst>
                <a:ext uri="{FF2B5EF4-FFF2-40B4-BE49-F238E27FC236}">
                  <a16:creationId xmlns:a16="http://schemas.microsoft.com/office/drawing/2014/main" id="{7053BF5E-10E2-4BE4-BC14-909301A62637}"/>
                </a:ext>
              </a:extLst>
            </p:cNvPr>
            <p:cNvSpPr/>
            <p:nvPr/>
          </p:nvSpPr>
          <p:spPr>
            <a:xfrm>
              <a:off x="7965855" y="754127"/>
              <a:ext cx="1608721" cy="337978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/>
            <a:p>
              <a:pPr defTabSz="742950">
                <a:lnSpc>
                  <a:spcPct val="90000"/>
                </a:lnSpc>
                <a:spcBef>
                  <a:spcPts val="815"/>
                </a:spcBef>
              </a:pP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  <a:sym typeface="微软雅黑" panose="020B0503020204020204" pitchFamily="34" charset="-122"/>
                </a:rPr>
                <a:t>关键词标题</a:t>
              </a:r>
            </a:p>
          </p:txBody>
        </p:sp>
        <p:sp>
          <p:nvSpPr>
            <p:cNvPr id="358" name="矩形 357">
              <a:extLst>
                <a:ext uri="{FF2B5EF4-FFF2-40B4-BE49-F238E27FC236}">
                  <a16:creationId xmlns:a16="http://schemas.microsoft.com/office/drawing/2014/main" id="{0F4B08DB-608B-419C-A7DD-BA26FCE9B121}"/>
                </a:ext>
              </a:extLst>
            </p:cNvPr>
            <p:cNvSpPr/>
            <p:nvPr/>
          </p:nvSpPr>
          <p:spPr>
            <a:xfrm>
              <a:off x="7881455" y="1073956"/>
              <a:ext cx="4870934" cy="7120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bg1"/>
                  </a:solidFill>
                  <a:effectLst/>
                </a:rPr>
                <a:t>在这里输入你的正文阐述与关键词标题相关的具体内容，若字数太多酌情先删减文案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57756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2">
            <a:extLst>
              <a:ext uri="{FF2B5EF4-FFF2-40B4-BE49-F238E27FC236}">
                <a16:creationId xmlns:a16="http://schemas.microsoft.com/office/drawing/2014/main" id="{1D403B70-E93F-400F-AC99-FCD0721F59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产品证书</a:t>
            </a:r>
          </a:p>
        </p:txBody>
      </p:sp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BF70D7FA-5ADB-4D91-B8B1-94F183C2D8CD}"/>
              </a:ext>
            </a:extLst>
          </p:cNvPr>
          <p:cNvGrpSpPr/>
          <p:nvPr/>
        </p:nvGrpSpPr>
        <p:grpSpPr>
          <a:xfrm>
            <a:off x="747598" y="2844729"/>
            <a:ext cx="3790950" cy="3399593"/>
            <a:chOff x="419100" y="3440478"/>
            <a:chExt cx="2829217" cy="2537144"/>
          </a:xfrm>
        </p:grpSpPr>
        <p:grpSp>
          <p:nvGrpSpPr>
            <p:cNvPr id="135" name="组合 134">
              <a:extLst>
                <a:ext uri="{FF2B5EF4-FFF2-40B4-BE49-F238E27FC236}">
                  <a16:creationId xmlns:a16="http://schemas.microsoft.com/office/drawing/2014/main" id="{1F2B5659-156F-4CED-BAA3-3CF34D271AE6}"/>
                </a:ext>
              </a:extLst>
            </p:cNvPr>
            <p:cNvGrpSpPr/>
            <p:nvPr/>
          </p:nvGrpSpPr>
          <p:grpSpPr>
            <a:xfrm>
              <a:off x="1117600" y="3440478"/>
              <a:ext cx="1414610" cy="2213592"/>
              <a:chOff x="1117810" y="1757041"/>
              <a:chExt cx="2354378" cy="3684148"/>
            </a:xfrm>
          </p:grpSpPr>
          <p:sp>
            <p:nvSpPr>
              <p:cNvPr id="144" name="菱形 143">
                <a:extLst>
                  <a:ext uri="{FF2B5EF4-FFF2-40B4-BE49-F238E27FC236}">
                    <a16:creationId xmlns:a16="http://schemas.microsoft.com/office/drawing/2014/main" id="{56CA3CC3-641E-4143-A912-A85461853991}"/>
                  </a:ext>
                </a:extLst>
              </p:cNvPr>
              <p:cNvSpPr/>
              <p:nvPr/>
            </p:nvSpPr>
            <p:spPr>
              <a:xfrm>
                <a:off x="1117810" y="1757041"/>
                <a:ext cx="2354375" cy="608806"/>
              </a:xfrm>
              <a:prstGeom prst="diamond">
                <a:avLst/>
              </a:pr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accent1">
                      <a:alpha val="17000"/>
                    </a:schemeClr>
                  </a:gs>
                </a:gsLst>
                <a:lin ang="5400000" scaled="1"/>
              </a:gradFill>
              <a:ln w="15875" cap="rnd">
                <a:gradFill>
                  <a:gsLst>
                    <a:gs pos="8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5" name="平行四边形 144">
                <a:extLst>
                  <a:ext uri="{FF2B5EF4-FFF2-40B4-BE49-F238E27FC236}">
                    <a16:creationId xmlns:a16="http://schemas.microsoft.com/office/drawing/2014/main" id="{B832DBA0-EDE1-4FC3-BAA9-AEF940D73D52}"/>
                  </a:ext>
                </a:extLst>
              </p:cNvPr>
              <p:cNvSpPr/>
              <p:nvPr/>
            </p:nvSpPr>
            <p:spPr>
              <a:xfrm rot="5400000">
                <a:off x="13255" y="3161393"/>
                <a:ext cx="3384351" cy="1175242"/>
              </a:xfrm>
              <a:prstGeom prst="parallelogram">
                <a:avLst>
                  <a:gd name="adj" fmla="val 26035"/>
                </a:avLst>
              </a:pr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14000"/>
                    </a:schemeClr>
                  </a:gs>
                </a:gsLst>
                <a:lin ang="10800000" scaled="0"/>
              </a:gradFill>
              <a:ln w="15875" cap="rnd">
                <a:gradFill>
                  <a:gsLst>
                    <a:gs pos="8000">
                      <a:schemeClr val="bg1">
                        <a:alpha val="0"/>
                      </a:schemeClr>
                    </a:gs>
                    <a:gs pos="100000">
                      <a:schemeClr val="accent1">
                        <a:alpha val="45000"/>
                      </a:schemeClr>
                    </a:gs>
                  </a:gsLst>
                  <a:lin ang="10800000" scaled="0"/>
                </a:gra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6" name="平行四边形 145">
                <a:extLst>
                  <a:ext uri="{FF2B5EF4-FFF2-40B4-BE49-F238E27FC236}">
                    <a16:creationId xmlns:a16="http://schemas.microsoft.com/office/drawing/2014/main" id="{8E746D2C-9AD3-47E2-B55C-B685615C74CC}"/>
                  </a:ext>
                </a:extLst>
              </p:cNvPr>
              <p:cNvSpPr/>
              <p:nvPr/>
            </p:nvSpPr>
            <p:spPr>
              <a:xfrm rot="16200000" flipH="1">
                <a:off x="1192394" y="3161391"/>
                <a:ext cx="3384348" cy="1175241"/>
              </a:xfrm>
              <a:prstGeom prst="parallelogram">
                <a:avLst>
                  <a:gd name="adj" fmla="val 26448"/>
                </a:avLst>
              </a:pr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14000"/>
                    </a:schemeClr>
                  </a:gs>
                </a:gsLst>
                <a:lin ang="10800000" scaled="0"/>
              </a:gradFill>
              <a:ln w="15875" cap="rnd">
                <a:gradFill>
                  <a:gsLst>
                    <a:gs pos="8000">
                      <a:schemeClr val="bg1">
                        <a:alpha val="0"/>
                      </a:schemeClr>
                    </a:gs>
                    <a:gs pos="100000">
                      <a:schemeClr val="accent1">
                        <a:alpha val="45000"/>
                      </a:schemeClr>
                    </a:gs>
                  </a:gsLst>
                  <a:lin ang="10800000" scaled="0"/>
                </a:gra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36" name="组合 135">
              <a:extLst>
                <a:ext uri="{FF2B5EF4-FFF2-40B4-BE49-F238E27FC236}">
                  <a16:creationId xmlns:a16="http://schemas.microsoft.com/office/drawing/2014/main" id="{2BE2AAD7-9AB1-45D4-86BB-FDDE64A5D6AD}"/>
                </a:ext>
              </a:extLst>
            </p:cNvPr>
            <p:cNvGrpSpPr/>
            <p:nvPr/>
          </p:nvGrpSpPr>
          <p:grpSpPr>
            <a:xfrm>
              <a:off x="419100" y="4630823"/>
              <a:ext cx="1414609" cy="1346799"/>
              <a:chOff x="1117810" y="1757041"/>
              <a:chExt cx="2354376" cy="2241518"/>
            </a:xfrm>
          </p:grpSpPr>
          <p:sp>
            <p:nvSpPr>
              <p:cNvPr id="141" name="菱形 140">
                <a:extLst>
                  <a:ext uri="{FF2B5EF4-FFF2-40B4-BE49-F238E27FC236}">
                    <a16:creationId xmlns:a16="http://schemas.microsoft.com/office/drawing/2014/main" id="{5105078C-605B-48DF-B093-0B5B30BFC4F7}"/>
                  </a:ext>
                </a:extLst>
              </p:cNvPr>
              <p:cNvSpPr/>
              <p:nvPr/>
            </p:nvSpPr>
            <p:spPr>
              <a:xfrm>
                <a:off x="1117810" y="1757041"/>
                <a:ext cx="2354375" cy="608806"/>
              </a:xfrm>
              <a:prstGeom prst="diamond">
                <a:avLst/>
              </a:pr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accent1">
                      <a:alpha val="17000"/>
                    </a:schemeClr>
                  </a:gs>
                </a:gsLst>
                <a:lin ang="5400000" scaled="1"/>
              </a:gradFill>
              <a:ln w="15875" cap="rnd">
                <a:gradFill>
                  <a:gsLst>
                    <a:gs pos="8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42" name="平行四边形 141">
                <a:extLst>
                  <a:ext uri="{FF2B5EF4-FFF2-40B4-BE49-F238E27FC236}">
                    <a16:creationId xmlns:a16="http://schemas.microsoft.com/office/drawing/2014/main" id="{FD5D45F3-6411-4969-8F1D-6F2ADE89FB4C}"/>
                  </a:ext>
                </a:extLst>
              </p:cNvPr>
              <p:cNvSpPr/>
              <p:nvPr/>
            </p:nvSpPr>
            <p:spPr>
              <a:xfrm rot="5400000">
                <a:off x="734571" y="2440078"/>
                <a:ext cx="1941721" cy="1175241"/>
              </a:xfrm>
              <a:prstGeom prst="parallelogram">
                <a:avLst>
                  <a:gd name="adj" fmla="val 26035"/>
                </a:avLst>
              </a:pr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14000"/>
                    </a:schemeClr>
                  </a:gs>
                </a:gsLst>
                <a:lin ang="10800000" scaled="0"/>
              </a:gradFill>
              <a:ln w="15875" cap="rnd">
                <a:gradFill>
                  <a:gsLst>
                    <a:gs pos="8000">
                      <a:schemeClr val="bg1">
                        <a:alpha val="0"/>
                      </a:schemeClr>
                    </a:gs>
                    <a:gs pos="100000">
                      <a:schemeClr val="accent1">
                        <a:alpha val="45000"/>
                      </a:schemeClr>
                    </a:gs>
                  </a:gsLst>
                  <a:lin ang="10800000" scaled="0"/>
                </a:gra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3" name="平行四边形 142">
                <a:extLst>
                  <a:ext uri="{FF2B5EF4-FFF2-40B4-BE49-F238E27FC236}">
                    <a16:creationId xmlns:a16="http://schemas.microsoft.com/office/drawing/2014/main" id="{3E874089-CAFB-44F3-B08C-ED0DB8C5AA3B}"/>
                  </a:ext>
                </a:extLst>
              </p:cNvPr>
              <p:cNvSpPr/>
              <p:nvPr/>
            </p:nvSpPr>
            <p:spPr>
              <a:xfrm rot="16200000" flipH="1">
                <a:off x="1913705" y="2440078"/>
                <a:ext cx="1941721" cy="1175241"/>
              </a:xfrm>
              <a:prstGeom prst="parallelogram">
                <a:avLst>
                  <a:gd name="adj" fmla="val 26448"/>
                </a:avLst>
              </a:pr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14000"/>
                    </a:schemeClr>
                  </a:gs>
                </a:gsLst>
                <a:lin ang="10800000" scaled="0"/>
              </a:gradFill>
              <a:ln w="15875" cap="rnd">
                <a:gradFill>
                  <a:gsLst>
                    <a:gs pos="8000">
                      <a:schemeClr val="bg1">
                        <a:alpha val="0"/>
                      </a:schemeClr>
                    </a:gs>
                    <a:gs pos="100000">
                      <a:schemeClr val="accent1">
                        <a:alpha val="45000"/>
                      </a:schemeClr>
                    </a:gs>
                  </a:gsLst>
                  <a:lin ang="10800000" scaled="0"/>
                </a:gra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37" name="组合 136">
              <a:extLst>
                <a:ext uri="{FF2B5EF4-FFF2-40B4-BE49-F238E27FC236}">
                  <a16:creationId xmlns:a16="http://schemas.microsoft.com/office/drawing/2014/main" id="{3D125C47-8BCD-4436-B492-204767E0CFC2}"/>
                </a:ext>
              </a:extLst>
            </p:cNvPr>
            <p:cNvGrpSpPr/>
            <p:nvPr/>
          </p:nvGrpSpPr>
          <p:grpSpPr>
            <a:xfrm>
              <a:off x="1833708" y="4323219"/>
              <a:ext cx="1414609" cy="1346799"/>
              <a:chOff x="1117810" y="1757041"/>
              <a:chExt cx="2354376" cy="2241518"/>
            </a:xfrm>
          </p:grpSpPr>
          <p:sp>
            <p:nvSpPr>
              <p:cNvPr id="138" name="菱形 137">
                <a:extLst>
                  <a:ext uri="{FF2B5EF4-FFF2-40B4-BE49-F238E27FC236}">
                    <a16:creationId xmlns:a16="http://schemas.microsoft.com/office/drawing/2014/main" id="{5DF1ED3E-39BC-4C32-8C14-67ECFA3772C2}"/>
                  </a:ext>
                </a:extLst>
              </p:cNvPr>
              <p:cNvSpPr/>
              <p:nvPr/>
            </p:nvSpPr>
            <p:spPr>
              <a:xfrm>
                <a:off x="1117810" y="1757041"/>
                <a:ext cx="2354375" cy="608806"/>
              </a:xfrm>
              <a:prstGeom prst="diamond">
                <a:avLst/>
              </a:pr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accent1">
                      <a:alpha val="17000"/>
                    </a:schemeClr>
                  </a:gs>
                </a:gsLst>
                <a:lin ang="5400000" scaled="1"/>
              </a:gradFill>
              <a:ln w="15875" cap="rnd">
                <a:gradFill>
                  <a:gsLst>
                    <a:gs pos="8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39" name="平行四边形 138">
                <a:extLst>
                  <a:ext uri="{FF2B5EF4-FFF2-40B4-BE49-F238E27FC236}">
                    <a16:creationId xmlns:a16="http://schemas.microsoft.com/office/drawing/2014/main" id="{44A1899C-1644-4461-A09C-2253F9A4D81F}"/>
                  </a:ext>
                </a:extLst>
              </p:cNvPr>
              <p:cNvSpPr/>
              <p:nvPr/>
            </p:nvSpPr>
            <p:spPr>
              <a:xfrm rot="5400000">
                <a:off x="734571" y="2440078"/>
                <a:ext cx="1941721" cy="1175241"/>
              </a:xfrm>
              <a:prstGeom prst="parallelogram">
                <a:avLst>
                  <a:gd name="adj" fmla="val 26035"/>
                </a:avLst>
              </a:pr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14000"/>
                    </a:schemeClr>
                  </a:gs>
                </a:gsLst>
                <a:lin ang="10800000" scaled="0"/>
              </a:gradFill>
              <a:ln w="15875" cap="rnd">
                <a:gradFill>
                  <a:gsLst>
                    <a:gs pos="8000">
                      <a:schemeClr val="bg1">
                        <a:alpha val="0"/>
                      </a:schemeClr>
                    </a:gs>
                    <a:gs pos="100000">
                      <a:schemeClr val="accent1">
                        <a:alpha val="45000"/>
                      </a:schemeClr>
                    </a:gs>
                  </a:gsLst>
                  <a:lin ang="10800000" scaled="0"/>
                </a:gra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0" name="平行四边形 139">
                <a:extLst>
                  <a:ext uri="{FF2B5EF4-FFF2-40B4-BE49-F238E27FC236}">
                    <a16:creationId xmlns:a16="http://schemas.microsoft.com/office/drawing/2014/main" id="{0A6A2A53-7C55-4717-B8B4-6A5E7DF93078}"/>
                  </a:ext>
                </a:extLst>
              </p:cNvPr>
              <p:cNvSpPr/>
              <p:nvPr/>
            </p:nvSpPr>
            <p:spPr>
              <a:xfrm rot="16200000" flipH="1">
                <a:off x="1913705" y="2440078"/>
                <a:ext cx="1941721" cy="1175241"/>
              </a:xfrm>
              <a:prstGeom prst="parallelogram">
                <a:avLst>
                  <a:gd name="adj" fmla="val 26448"/>
                </a:avLst>
              </a:pr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14000"/>
                    </a:schemeClr>
                  </a:gs>
                </a:gsLst>
                <a:lin ang="10800000" scaled="0"/>
              </a:gradFill>
              <a:ln w="15875" cap="rnd">
                <a:gradFill>
                  <a:gsLst>
                    <a:gs pos="8000">
                      <a:schemeClr val="bg1">
                        <a:alpha val="0"/>
                      </a:schemeClr>
                    </a:gs>
                    <a:gs pos="100000">
                      <a:schemeClr val="accent1">
                        <a:alpha val="45000"/>
                      </a:schemeClr>
                    </a:gs>
                  </a:gsLst>
                  <a:lin ang="10800000" scaled="0"/>
                </a:gra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47" name="组合 146">
            <a:extLst>
              <a:ext uri="{FF2B5EF4-FFF2-40B4-BE49-F238E27FC236}">
                <a16:creationId xmlns:a16="http://schemas.microsoft.com/office/drawing/2014/main" id="{21CB2963-E5A0-4C7B-B8F0-159137574F93}"/>
              </a:ext>
            </a:extLst>
          </p:cNvPr>
          <p:cNvGrpSpPr/>
          <p:nvPr/>
        </p:nvGrpSpPr>
        <p:grpSpPr>
          <a:xfrm>
            <a:off x="1231226" y="3523131"/>
            <a:ext cx="877894" cy="1214742"/>
            <a:chOff x="902728" y="3523131"/>
            <a:chExt cx="877894" cy="1214742"/>
          </a:xfrm>
          <a:effectLst>
            <a:reflection blurRad="25400" stA="35000" endPos="13000" dir="5400000" sy="-100000" algn="bl" rotWithShape="0"/>
          </a:effectLst>
        </p:grpSpPr>
        <p:pic>
          <p:nvPicPr>
            <p:cNvPr id="148" name="图片 147" descr="文本, 信件&#10;&#10;描述已自动生成">
              <a:extLst>
                <a:ext uri="{FF2B5EF4-FFF2-40B4-BE49-F238E27FC236}">
                  <a16:creationId xmlns:a16="http://schemas.microsoft.com/office/drawing/2014/main" id="{2B9E3DEC-90F6-4B44-831D-732AF1311D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046" b="95771" l="7358" r="96604">
                          <a14:foregroundMark x1="6981" y1="2729" x2="46038" y2="2046"/>
                          <a14:foregroundMark x1="46038" y1="2046" x2="90943" y2="4638"/>
                          <a14:foregroundMark x1="93774" y1="5048" x2="85849" y2="93997"/>
                          <a14:foregroundMark x1="85849" y1="93997" x2="10566" y2="93452"/>
                          <a14:foregroundMark x1="10566" y1="93452" x2="7358" y2="73397"/>
                          <a14:foregroundMark x1="7358" y1="73397" x2="10566" y2="6003"/>
                          <a14:foregroundMark x1="36038" y1="22510" x2="66604" y2="26603"/>
                          <a14:foregroundMark x1="96226" y1="3138" x2="95472" y2="94543"/>
                          <a14:foregroundMark x1="95472" y1="94543" x2="96792" y2="9577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02728" y="3523131"/>
              <a:ext cx="877894" cy="1214742"/>
            </a:xfrm>
            <a:prstGeom prst="rect">
              <a:avLst/>
            </a:prstGeom>
            <a:ln w="0">
              <a:noFill/>
            </a:ln>
            <a:effectLst>
              <a:outerShdw blurRad="152400" dist="38100" dir="2700000" algn="tl" rotWithShape="0">
                <a:prstClr val="black">
                  <a:alpha val="16000"/>
                </a:prstClr>
              </a:outerShdw>
            </a:effectLst>
          </p:spPr>
        </p:pic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5A770B72-ADAB-4937-A629-1FCCCF557F6C}"/>
                </a:ext>
              </a:extLst>
            </p:cNvPr>
            <p:cNvSpPr/>
            <p:nvPr/>
          </p:nvSpPr>
          <p:spPr>
            <a:xfrm>
              <a:off x="941416" y="3540003"/>
              <a:ext cx="824706" cy="1177131"/>
            </a:xfrm>
            <a:prstGeom prst="rect">
              <a:avLst/>
            </a:prstGeom>
            <a:noFill/>
            <a:ln w="1270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0" name="组合 149">
            <a:extLst>
              <a:ext uri="{FF2B5EF4-FFF2-40B4-BE49-F238E27FC236}">
                <a16:creationId xmlns:a16="http://schemas.microsoft.com/office/drawing/2014/main" id="{CAE68574-F5FA-4C76-B39A-54FB44468937}"/>
              </a:ext>
            </a:extLst>
          </p:cNvPr>
          <p:cNvGrpSpPr/>
          <p:nvPr/>
        </p:nvGrpSpPr>
        <p:grpSpPr>
          <a:xfrm>
            <a:off x="2082122" y="1654882"/>
            <a:ext cx="1034036" cy="1430796"/>
            <a:chOff x="1753624" y="1654882"/>
            <a:chExt cx="1034036" cy="1430796"/>
          </a:xfrm>
          <a:effectLst>
            <a:reflection blurRad="25400" stA="35000" endPos="13000" dir="5400000" sy="-100000" algn="bl" rotWithShape="0"/>
          </a:effectLst>
        </p:grpSpPr>
        <p:pic>
          <p:nvPicPr>
            <p:cNvPr id="151" name="图片 150" descr="文本, 信件&#10;&#10;描述已自动生成">
              <a:extLst>
                <a:ext uri="{FF2B5EF4-FFF2-40B4-BE49-F238E27FC236}">
                  <a16:creationId xmlns:a16="http://schemas.microsoft.com/office/drawing/2014/main" id="{30137022-2123-4514-A98E-A95F07E311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046" b="95771" l="7358" r="96604">
                          <a14:foregroundMark x1="6981" y1="2729" x2="46038" y2="2046"/>
                          <a14:foregroundMark x1="46038" y1="2046" x2="90943" y2="4638"/>
                          <a14:foregroundMark x1="93774" y1="5048" x2="85849" y2="93997"/>
                          <a14:foregroundMark x1="85849" y1="93997" x2="10566" y2="93452"/>
                          <a14:foregroundMark x1="10566" y1="93452" x2="7358" y2="73397"/>
                          <a14:foregroundMark x1="7358" y1="73397" x2="10566" y2="6003"/>
                          <a14:foregroundMark x1="36038" y1="22510" x2="66604" y2="26603"/>
                          <a14:foregroundMark x1="96226" y1="3138" x2="95472" y2="94543"/>
                          <a14:foregroundMark x1="95472" y1="94543" x2="96792" y2="9577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53624" y="1654882"/>
              <a:ext cx="1034036" cy="1430796"/>
            </a:xfrm>
            <a:prstGeom prst="rect">
              <a:avLst/>
            </a:prstGeom>
            <a:ln w="0">
              <a:noFill/>
            </a:ln>
            <a:effectLst>
              <a:outerShdw blurRad="152400" dist="38100" dir="2700000" algn="tl" rotWithShape="0">
                <a:prstClr val="black">
                  <a:alpha val="16000"/>
                </a:prstClr>
              </a:outerShdw>
            </a:effectLst>
          </p:spPr>
        </p:pic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63078B3F-EFF6-47C9-BCDC-64904008B355}"/>
                </a:ext>
              </a:extLst>
            </p:cNvPr>
            <p:cNvSpPr/>
            <p:nvPr/>
          </p:nvSpPr>
          <p:spPr>
            <a:xfrm>
              <a:off x="1799193" y="1674755"/>
              <a:ext cx="971388" cy="1386496"/>
            </a:xfrm>
            <a:prstGeom prst="rect">
              <a:avLst/>
            </a:prstGeom>
            <a:noFill/>
            <a:ln w="1270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3" name="组合 152">
            <a:extLst>
              <a:ext uri="{FF2B5EF4-FFF2-40B4-BE49-F238E27FC236}">
                <a16:creationId xmlns:a16="http://schemas.microsoft.com/office/drawing/2014/main" id="{37E971B0-3C10-4D9A-A788-956C418BC268}"/>
              </a:ext>
            </a:extLst>
          </p:cNvPr>
          <p:cNvGrpSpPr/>
          <p:nvPr/>
        </p:nvGrpSpPr>
        <p:grpSpPr>
          <a:xfrm>
            <a:off x="3141633" y="3096176"/>
            <a:ext cx="877894" cy="1214742"/>
            <a:chOff x="2813135" y="3096176"/>
            <a:chExt cx="877894" cy="1214742"/>
          </a:xfrm>
          <a:effectLst>
            <a:reflection blurRad="25400" stA="35000" endPos="13000" dir="5400000" sy="-100000" algn="bl" rotWithShape="0"/>
          </a:effectLst>
        </p:grpSpPr>
        <p:pic>
          <p:nvPicPr>
            <p:cNvPr id="154" name="图片 153" descr="文本, 信件&#10;&#10;描述已自动生成">
              <a:extLst>
                <a:ext uri="{FF2B5EF4-FFF2-40B4-BE49-F238E27FC236}">
                  <a16:creationId xmlns:a16="http://schemas.microsoft.com/office/drawing/2014/main" id="{C98E1EED-E6C9-4039-9654-093ED50809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046" b="95771" l="7358" r="96604">
                          <a14:foregroundMark x1="6981" y1="2729" x2="46038" y2="2046"/>
                          <a14:foregroundMark x1="46038" y1="2046" x2="90943" y2="4638"/>
                          <a14:foregroundMark x1="93774" y1="5048" x2="85849" y2="93997"/>
                          <a14:foregroundMark x1="85849" y1="93997" x2="10566" y2="93452"/>
                          <a14:foregroundMark x1="10566" y1="93452" x2="7358" y2="73397"/>
                          <a14:foregroundMark x1="7358" y1="73397" x2="10566" y2="6003"/>
                          <a14:foregroundMark x1="36038" y1="22510" x2="66604" y2="26603"/>
                          <a14:foregroundMark x1="96226" y1="3138" x2="95472" y2="94543"/>
                          <a14:foregroundMark x1="95472" y1="94543" x2="96792" y2="9577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813135" y="3096176"/>
              <a:ext cx="877894" cy="1214742"/>
            </a:xfrm>
            <a:prstGeom prst="rect">
              <a:avLst/>
            </a:prstGeom>
            <a:ln w="0">
              <a:noFill/>
            </a:ln>
            <a:effectLst>
              <a:outerShdw blurRad="152400" dist="38100" dir="2700000" algn="tl" rotWithShape="0">
                <a:prstClr val="black">
                  <a:alpha val="16000"/>
                </a:prstClr>
              </a:outerShdw>
            </a:effectLst>
          </p:spPr>
        </p:pic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574D241D-C71A-42E2-BEDA-9D76B55EAED1}"/>
                </a:ext>
              </a:extLst>
            </p:cNvPr>
            <p:cNvSpPr/>
            <p:nvPr/>
          </p:nvSpPr>
          <p:spPr>
            <a:xfrm>
              <a:off x="2851823" y="3113048"/>
              <a:ext cx="824706" cy="1177131"/>
            </a:xfrm>
            <a:prstGeom prst="rect">
              <a:avLst/>
            </a:prstGeom>
            <a:noFill/>
            <a:ln w="1270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id="{767D445C-0095-4589-B901-AD6869556D5F}"/>
              </a:ext>
            </a:extLst>
          </p:cNvPr>
          <p:cNvGrpSpPr/>
          <p:nvPr/>
        </p:nvGrpSpPr>
        <p:grpSpPr>
          <a:xfrm>
            <a:off x="6150938" y="2093357"/>
            <a:ext cx="1603375" cy="610821"/>
            <a:chOff x="2401887" y="6343651"/>
            <a:chExt cx="9330154" cy="3554413"/>
          </a:xfrm>
          <a:gradFill flip="none" rotWithShape="1">
            <a:gsLst>
              <a:gs pos="0">
                <a:schemeClr val="accent1"/>
              </a:gs>
              <a:gs pos="95000">
                <a:schemeClr val="accent3"/>
              </a:gs>
            </a:gsLst>
            <a:lin ang="2700000" scaled="1"/>
            <a:tileRect/>
          </a:gradFill>
        </p:grpSpPr>
        <p:sp>
          <p:nvSpPr>
            <p:cNvPr id="157" name="Freeform 1266">
              <a:extLst>
                <a:ext uri="{FF2B5EF4-FFF2-40B4-BE49-F238E27FC236}">
                  <a16:creationId xmlns:a16="http://schemas.microsoft.com/office/drawing/2014/main" id="{7F087C9C-39D7-40BE-8112-5BBEEC243D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52466" y="6343651"/>
              <a:ext cx="1679575" cy="3519490"/>
            </a:xfrm>
            <a:custGeom>
              <a:avLst/>
              <a:gdLst>
                <a:gd name="T0" fmla="*/ 683 w 900"/>
                <a:gd name="T1" fmla="*/ 1322 h 1887"/>
                <a:gd name="T2" fmla="*/ 621 w 900"/>
                <a:gd name="T3" fmla="*/ 1439 h 1887"/>
                <a:gd name="T4" fmla="*/ 824 w 900"/>
                <a:gd name="T5" fmla="*/ 1387 h 1887"/>
                <a:gd name="T6" fmla="*/ 479 w 900"/>
                <a:gd name="T7" fmla="*/ 1621 h 1887"/>
                <a:gd name="T8" fmla="*/ 762 w 900"/>
                <a:gd name="T9" fmla="*/ 1543 h 1887"/>
                <a:gd name="T10" fmla="*/ 431 w 900"/>
                <a:gd name="T11" fmla="*/ 1687 h 1887"/>
                <a:gd name="T12" fmla="*/ 436 w 900"/>
                <a:gd name="T13" fmla="*/ 1733 h 1887"/>
                <a:gd name="T14" fmla="*/ 559 w 900"/>
                <a:gd name="T15" fmla="*/ 1792 h 1887"/>
                <a:gd name="T16" fmla="*/ 194 w 900"/>
                <a:gd name="T17" fmla="*/ 1826 h 1887"/>
                <a:gd name="T18" fmla="*/ 51 w 900"/>
                <a:gd name="T19" fmla="*/ 1867 h 1887"/>
                <a:gd name="T20" fmla="*/ 309 w 900"/>
                <a:gd name="T21" fmla="*/ 1508 h 1887"/>
                <a:gd name="T22" fmla="*/ 270 w 900"/>
                <a:gd name="T23" fmla="*/ 1764 h 1887"/>
                <a:gd name="T24" fmla="*/ 434 w 900"/>
                <a:gd name="T25" fmla="*/ 1368 h 1887"/>
                <a:gd name="T26" fmla="*/ 466 w 900"/>
                <a:gd name="T27" fmla="*/ 1606 h 1887"/>
                <a:gd name="T28" fmla="*/ 495 w 900"/>
                <a:gd name="T29" fmla="*/ 1364 h 1887"/>
                <a:gd name="T30" fmla="*/ 599 w 900"/>
                <a:gd name="T31" fmla="*/ 1435 h 1887"/>
                <a:gd name="T32" fmla="*/ 581 w 900"/>
                <a:gd name="T33" fmla="*/ 1221 h 1887"/>
                <a:gd name="T34" fmla="*/ 686 w 900"/>
                <a:gd name="T35" fmla="*/ 1249 h 1887"/>
                <a:gd name="T36" fmla="*/ 599 w 900"/>
                <a:gd name="T37" fmla="*/ 997 h 1887"/>
                <a:gd name="T38" fmla="*/ 731 w 900"/>
                <a:gd name="T39" fmla="*/ 946 h 1887"/>
                <a:gd name="T40" fmla="*/ 563 w 900"/>
                <a:gd name="T41" fmla="*/ 759 h 1887"/>
                <a:gd name="T42" fmla="*/ 715 w 900"/>
                <a:gd name="T43" fmla="*/ 772 h 1887"/>
                <a:gd name="T44" fmla="*/ 526 w 900"/>
                <a:gd name="T45" fmla="*/ 622 h 1887"/>
                <a:gd name="T46" fmla="*/ 669 w 900"/>
                <a:gd name="T47" fmla="*/ 618 h 1887"/>
                <a:gd name="T48" fmla="*/ 562 w 900"/>
                <a:gd name="T49" fmla="*/ 494 h 1887"/>
                <a:gd name="T50" fmla="*/ 592 w 900"/>
                <a:gd name="T51" fmla="*/ 471 h 1887"/>
                <a:gd name="T52" fmla="*/ 556 w 900"/>
                <a:gd name="T53" fmla="*/ 410 h 1887"/>
                <a:gd name="T54" fmla="*/ 361 w 900"/>
                <a:gd name="T55" fmla="*/ 332 h 1887"/>
                <a:gd name="T56" fmla="*/ 443 w 900"/>
                <a:gd name="T57" fmla="*/ 279 h 1887"/>
                <a:gd name="T58" fmla="*/ 222 w 900"/>
                <a:gd name="T59" fmla="*/ 225 h 1887"/>
                <a:gd name="T60" fmla="*/ 197 w 900"/>
                <a:gd name="T61" fmla="*/ 187 h 1887"/>
                <a:gd name="T62" fmla="*/ 180 w 900"/>
                <a:gd name="T63" fmla="*/ 104 h 1887"/>
                <a:gd name="T64" fmla="*/ 204 w 900"/>
                <a:gd name="T65" fmla="*/ 84 h 1887"/>
                <a:gd name="T66" fmla="*/ 218 w 900"/>
                <a:gd name="T67" fmla="*/ 0 h 1887"/>
                <a:gd name="T68" fmla="*/ 338 w 900"/>
                <a:gd name="T69" fmla="*/ 171 h 1887"/>
                <a:gd name="T70" fmla="*/ 423 w 900"/>
                <a:gd name="T71" fmla="*/ 138 h 1887"/>
                <a:gd name="T72" fmla="*/ 472 w 900"/>
                <a:gd name="T73" fmla="*/ 272 h 1887"/>
                <a:gd name="T74" fmla="*/ 534 w 900"/>
                <a:gd name="T75" fmla="*/ 221 h 1887"/>
                <a:gd name="T76" fmla="*/ 573 w 900"/>
                <a:gd name="T77" fmla="*/ 398 h 1887"/>
                <a:gd name="T78" fmla="*/ 648 w 900"/>
                <a:gd name="T79" fmla="*/ 352 h 1887"/>
                <a:gd name="T80" fmla="*/ 654 w 900"/>
                <a:gd name="T81" fmla="*/ 522 h 1887"/>
                <a:gd name="T82" fmla="*/ 727 w 900"/>
                <a:gd name="T83" fmla="*/ 429 h 1887"/>
                <a:gd name="T84" fmla="*/ 790 w 900"/>
                <a:gd name="T85" fmla="*/ 517 h 1887"/>
                <a:gd name="T86" fmla="*/ 731 w 900"/>
                <a:gd name="T87" fmla="*/ 770 h 1887"/>
                <a:gd name="T88" fmla="*/ 859 w 900"/>
                <a:gd name="T89" fmla="*/ 692 h 1887"/>
                <a:gd name="T90" fmla="*/ 749 w 900"/>
                <a:gd name="T91" fmla="*/ 946 h 1887"/>
                <a:gd name="T92" fmla="*/ 849 w 900"/>
                <a:gd name="T93" fmla="*/ 902 h 1887"/>
                <a:gd name="T94" fmla="*/ 738 w 900"/>
                <a:gd name="T95" fmla="*/ 1127 h 1887"/>
                <a:gd name="T96" fmla="*/ 712 w 900"/>
                <a:gd name="T97" fmla="*/ 1236 h 1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00" h="1887">
                  <a:moveTo>
                    <a:pt x="900" y="1106"/>
                  </a:moveTo>
                  <a:cubicBezTo>
                    <a:pt x="894" y="1125"/>
                    <a:pt x="889" y="1144"/>
                    <a:pt x="883" y="1163"/>
                  </a:cubicBezTo>
                  <a:cubicBezTo>
                    <a:pt x="869" y="1202"/>
                    <a:pt x="851" y="1239"/>
                    <a:pt x="823" y="1269"/>
                  </a:cubicBezTo>
                  <a:cubicBezTo>
                    <a:pt x="785" y="1310"/>
                    <a:pt x="739" y="1329"/>
                    <a:pt x="683" y="1322"/>
                  </a:cubicBezTo>
                  <a:cubicBezTo>
                    <a:pt x="679" y="1322"/>
                    <a:pt x="676" y="1322"/>
                    <a:pt x="674" y="1326"/>
                  </a:cubicBezTo>
                  <a:cubicBezTo>
                    <a:pt x="655" y="1364"/>
                    <a:pt x="636" y="1402"/>
                    <a:pt x="617" y="1440"/>
                  </a:cubicBezTo>
                  <a:cubicBezTo>
                    <a:pt x="616" y="1441"/>
                    <a:pt x="617" y="1441"/>
                    <a:pt x="616" y="1443"/>
                  </a:cubicBezTo>
                  <a:cubicBezTo>
                    <a:pt x="618" y="1441"/>
                    <a:pt x="620" y="1440"/>
                    <a:pt x="621" y="1439"/>
                  </a:cubicBezTo>
                  <a:cubicBezTo>
                    <a:pt x="651" y="1408"/>
                    <a:pt x="680" y="1377"/>
                    <a:pt x="717" y="1355"/>
                  </a:cubicBezTo>
                  <a:cubicBezTo>
                    <a:pt x="756" y="1330"/>
                    <a:pt x="800" y="1318"/>
                    <a:pt x="847" y="1322"/>
                  </a:cubicBezTo>
                  <a:cubicBezTo>
                    <a:pt x="850" y="1322"/>
                    <a:pt x="852" y="1323"/>
                    <a:pt x="858" y="1324"/>
                  </a:cubicBezTo>
                  <a:cubicBezTo>
                    <a:pt x="846" y="1346"/>
                    <a:pt x="836" y="1367"/>
                    <a:pt x="824" y="1387"/>
                  </a:cubicBezTo>
                  <a:cubicBezTo>
                    <a:pt x="803" y="1422"/>
                    <a:pt x="778" y="1454"/>
                    <a:pt x="746" y="1479"/>
                  </a:cubicBezTo>
                  <a:cubicBezTo>
                    <a:pt x="693" y="1520"/>
                    <a:pt x="635" y="1533"/>
                    <a:pt x="571" y="1510"/>
                  </a:cubicBezTo>
                  <a:cubicBezTo>
                    <a:pt x="555" y="1529"/>
                    <a:pt x="541" y="1548"/>
                    <a:pt x="525" y="1567"/>
                  </a:cubicBezTo>
                  <a:cubicBezTo>
                    <a:pt x="510" y="1585"/>
                    <a:pt x="494" y="1602"/>
                    <a:pt x="479" y="1621"/>
                  </a:cubicBezTo>
                  <a:cubicBezTo>
                    <a:pt x="482" y="1619"/>
                    <a:pt x="485" y="1617"/>
                    <a:pt x="489" y="1615"/>
                  </a:cubicBezTo>
                  <a:cubicBezTo>
                    <a:pt x="516" y="1598"/>
                    <a:pt x="543" y="1580"/>
                    <a:pt x="571" y="1565"/>
                  </a:cubicBezTo>
                  <a:cubicBezTo>
                    <a:pt x="610" y="1543"/>
                    <a:pt x="653" y="1530"/>
                    <a:pt x="699" y="1531"/>
                  </a:cubicBezTo>
                  <a:cubicBezTo>
                    <a:pt x="720" y="1532"/>
                    <a:pt x="741" y="1534"/>
                    <a:pt x="762" y="1543"/>
                  </a:cubicBezTo>
                  <a:cubicBezTo>
                    <a:pt x="752" y="1556"/>
                    <a:pt x="743" y="1569"/>
                    <a:pt x="733" y="1580"/>
                  </a:cubicBezTo>
                  <a:cubicBezTo>
                    <a:pt x="699" y="1619"/>
                    <a:pt x="663" y="1654"/>
                    <a:pt x="617" y="1678"/>
                  </a:cubicBezTo>
                  <a:cubicBezTo>
                    <a:pt x="563" y="1706"/>
                    <a:pt x="507" y="1717"/>
                    <a:pt x="448" y="1695"/>
                  </a:cubicBezTo>
                  <a:cubicBezTo>
                    <a:pt x="442" y="1693"/>
                    <a:pt x="437" y="1690"/>
                    <a:pt x="431" y="1687"/>
                  </a:cubicBezTo>
                  <a:cubicBezTo>
                    <a:pt x="426" y="1684"/>
                    <a:pt x="421" y="1681"/>
                    <a:pt x="418" y="1679"/>
                  </a:cubicBezTo>
                  <a:cubicBezTo>
                    <a:pt x="369" y="1714"/>
                    <a:pt x="322" y="1749"/>
                    <a:pt x="277" y="1781"/>
                  </a:cubicBezTo>
                  <a:cubicBezTo>
                    <a:pt x="286" y="1778"/>
                    <a:pt x="300" y="1772"/>
                    <a:pt x="313" y="1768"/>
                  </a:cubicBezTo>
                  <a:cubicBezTo>
                    <a:pt x="353" y="1753"/>
                    <a:pt x="394" y="1740"/>
                    <a:pt x="436" y="1733"/>
                  </a:cubicBezTo>
                  <a:cubicBezTo>
                    <a:pt x="482" y="1726"/>
                    <a:pt x="526" y="1729"/>
                    <a:pt x="569" y="1747"/>
                  </a:cubicBezTo>
                  <a:cubicBezTo>
                    <a:pt x="578" y="1750"/>
                    <a:pt x="585" y="1754"/>
                    <a:pt x="593" y="1758"/>
                  </a:cubicBezTo>
                  <a:cubicBezTo>
                    <a:pt x="595" y="1759"/>
                    <a:pt x="596" y="1760"/>
                    <a:pt x="598" y="1762"/>
                  </a:cubicBezTo>
                  <a:cubicBezTo>
                    <a:pt x="585" y="1772"/>
                    <a:pt x="572" y="1782"/>
                    <a:pt x="559" y="1792"/>
                  </a:cubicBezTo>
                  <a:cubicBezTo>
                    <a:pt x="517" y="1822"/>
                    <a:pt x="472" y="1848"/>
                    <a:pt x="423" y="1865"/>
                  </a:cubicBezTo>
                  <a:cubicBezTo>
                    <a:pt x="374" y="1881"/>
                    <a:pt x="325" y="1887"/>
                    <a:pt x="275" y="1874"/>
                  </a:cubicBezTo>
                  <a:cubicBezTo>
                    <a:pt x="245" y="1866"/>
                    <a:pt x="218" y="1852"/>
                    <a:pt x="197" y="1829"/>
                  </a:cubicBezTo>
                  <a:cubicBezTo>
                    <a:pt x="196" y="1827"/>
                    <a:pt x="194" y="1826"/>
                    <a:pt x="194" y="1826"/>
                  </a:cubicBezTo>
                  <a:cubicBezTo>
                    <a:pt x="159" y="1840"/>
                    <a:pt x="125" y="1855"/>
                    <a:pt x="91" y="1869"/>
                  </a:cubicBezTo>
                  <a:cubicBezTo>
                    <a:pt x="80" y="1874"/>
                    <a:pt x="68" y="1877"/>
                    <a:pt x="57" y="1881"/>
                  </a:cubicBezTo>
                  <a:cubicBezTo>
                    <a:pt x="51" y="1883"/>
                    <a:pt x="46" y="1885"/>
                    <a:pt x="43" y="1878"/>
                  </a:cubicBezTo>
                  <a:cubicBezTo>
                    <a:pt x="40" y="1871"/>
                    <a:pt x="46" y="1869"/>
                    <a:pt x="51" y="1867"/>
                  </a:cubicBezTo>
                  <a:cubicBezTo>
                    <a:pt x="94" y="1849"/>
                    <a:pt x="136" y="1832"/>
                    <a:pt x="178" y="1815"/>
                  </a:cubicBezTo>
                  <a:cubicBezTo>
                    <a:pt x="183" y="1813"/>
                    <a:pt x="185" y="1811"/>
                    <a:pt x="184" y="1805"/>
                  </a:cubicBezTo>
                  <a:cubicBezTo>
                    <a:pt x="170" y="1749"/>
                    <a:pt x="179" y="1696"/>
                    <a:pt x="207" y="1646"/>
                  </a:cubicBezTo>
                  <a:cubicBezTo>
                    <a:pt x="235" y="1595"/>
                    <a:pt x="270" y="1550"/>
                    <a:pt x="309" y="1508"/>
                  </a:cubicBezTo>
                  <a:cubicBezTo>
                    <a:pt x="310" y="1507"/>
                    <a:pt x="311" y="1507"/>
                    <a:pt x="312" y="1506"/>
                  </a:cubicBezTo>
                  <a:cubicBezTo>
                    <a:pt x="342" y="1541"/>
                    <a:pt x="358" y="1580"/>
                    <a:pt x="352" y="1627"/>
                  </a:cubicBezTo>
                  <a:cubicBezTo>
                    <a:pt x="347" y="1671"/>
                    <a:pt x="324" y="1706"/>
                    <a:pt x="295" y="1737"/>
                  </a:cubicBezTo>
                  <a:cubicBezTo>
                    <a:pt x="287" y="1746"/>
                    <a:pt x="278" y="1755"/>
                    <a:pt x="270" y="1764"/>
                  </a:cubicBezTo>
                  <a:cubicBezTo>
                    <a:pt x="317" y="1736"/>
                    <a:pt x="362" y="1703"/>
                    <a:pt x="402" y="1668"/>
                  </a:cubicBezTo>
                  <a:cubicBezTo>
                    <a:pt x="394" y="1646"/>
                    <a:pt x="385" y="1625"/>
                    <a:pt x="379" y="1604"/>
                  </a:cubicBezTo>
                  <a:cubicBezTo>
                    <a:pt x="369" y="1568"/>
                    <a:pt x="372" y="1531"/>
                    <a:pt x="382" y="1495"/>
                  </a:cubicBezTo>
                  <a:cubicBezTo>
                    <a:pt x="394" y="1450"/>
                    <a:pt x="412" y="1408"/>
                    <a:pt x="434" y="1368"/>
                  </a:cubicBezTo>
                  <a:cubicBezTo>
                    <a:pt x="435" y="1367"/>
                    <a:pt x="435" y="1366"/>
                    <a:pt x="436" y="1364"/>
                  </a:cubicBezTo>
                  <a:cubicBezTo>
                    <a:pt x="475" y="1391"/>
                    <a:pt x="500" y="1427"/>
                    <a:pt x="505" y="1474"/>
                  </a:cubicBezTo>
                  <a:cubicBezTo>
                    <a:pt x="510" y="1517"/>
                    <a:pt x="496" y="1555"/>
                    <a:pt x="475" y="1591"/>
                  </a:cubicBezTo>
                  <a:cubicBezTo>
                    <a:pt x="472" y="1596"/>
                    <a:pt x="469" y="1601"/>
                    <a:pt x="466" y="1606"/>
                  </a:cubicBezTo>
                  <a:cubicBezTo>
                    <a:pt x="467" y="1607"/>
                    <a:pt x="468" y="1608"/>
                    <a:pt x="469" y="1608"/>
                  </a:cubicBezTo>
                  <a:cubicBezTo>
                    <a:pt x="498" y="1573"/>
                    <a:pt x="527" y="1538"/>
                    <a:pt x="557" y="1503"/>
                  </a:cubicBezTo>
                  <a:cubicBezTo>
                    <a:pt x="549" y="1493"/>
                    <a:pt x="541" y="1485"/>
                    <a:pt x="535" y="1476"/>
                  </a:cubicBezTo>
                  <a:cubicBezTo>
                    <a:pt x="510" y="1443"/>
                    <a:pt x="496" y="1405"/>
                    <a:pt x="495" y="1364"/>
                  </a:cubicBezTo>
                  <a:cubicBezTo>
                    <a:pt x="493" y="1314"/>
                    <a:pt x="502" y="1266"/>
                    <a:pt x="516" y="1218"/>
                  </a:cubicBezTo>
                  <a:cubicBezTo>
                    <a:pt x="516" y="1218"/>
                    <a:pt x="516" y="1217"/>
                    <a:pt x="517" y="1216"/>
                  </a:cubicBezTo>
                  <a:cubicBezTo>
                    <a:pt x="558" y="1236"/>
                    <a:pt x="591" y="1263"/>
                    <a:pt x="606" y="1307"/>
                  </a:cubicBezTo>
                  <a:cubicBezTo>
                    <a:pt x="620" y="1351"/>
                    <a:pt x="613" y="1393"/>
                    <a:pt x="599" y="1435"/>
                  </a:cubicBezTo>
                  <a:cubicBezTo>
                    <a:pt x="600" y="1436"/>
                    <a:pt x="601" y="1436"/>
                    <a:pt x="602" y="1436"/>
                  </a:cubicBezTo>
                  <a:cubicBezTo>
                    <a:pt x="622" y="1397"/>
                    <a:pt x="642" y="1357"/>
                    <a:pt x="661" y="1318"/>
                  </a:cubicBezTo>
                  <a:cubicBezTo>
                    <a:pt x="646" y="1306"/>
                    <a:pt x="633" y="1295"/>
                    <a:pt x="620" y="1283"/>
                  </a:cubicBezTo>
                  <a:cubicBezTo>
                    <a:pt x="603" y="1265"/>
                    <a:pt x="591" y="1244"/>
                    <a:pt x="581" y="1221"/>
                  </a:cubicBezTo>
                  <a:cubicBezTo>
                    <a:pt x="561" y="1175"/>
                    <a:pt x="561" y="1127"/>
                    <a:pt x="561" y="1079"/>
                  </a:cubicBezTo>
                  <a:cubicBezTo>
                    <a:pt x="561" y="1073"/>
                    <a:pt x="562" y="1066"/>
                    <a:pt x="563" y="1059"/>
                  </a:cubicBezTo>
                  <a:cubicBezTo>
                    <a:pt x="606" y="1068"/>
                    <a:pt x="641" y="1090"/>
                    <a:pt x="664" y="1127"/>
                  </a:cubicBezTo>
                  <a:cubicBezTo>
                    <a:pt x="687" y="1165"/>
                    <a:pt x="688" y="1207"/>
                    <a:pt x="686" y="1249"/>
                  </a:cubicBezTo>
                  <a:cubicBezTo>
                    <a:pt x="692" y="1229"/>
                    <a:pt x="698" y="1208"/>
                    <a:pt x="703" y="1188"/>
                  </a:cubicBezTo>
                  <a:cubicBezTo>
                    <a:pt x="708" y="1169"/>
                    <a:pt x="711" y="1150"/>
                    <a:pt x="715" y="1131"/>
                  </a:cubicBezTo>
                  <a:cubicBezTo>
                    <a:pt x="716" y="1127"/>
                    <a:pt x="716" y="1124"/>
                    <a:pt x="712" y="1123"/>
                  </a:cubicBezTo>
                  <a:cubicBezTo>
                    <a:pt x="654" y="1099"/>
                    <a:pt x="618" y="1056"/>
                    <a:pt x="599" y="997"/>
                  </a:cubicBezTo>
                  <a:cubicBezTo>
                    <a:pt x="589" y="967"/>
                    <a:pt x="582" y="936"/>
                    <a:pt x="578" y="903"/>
                  </a:cubicBezTo>
                  <a:cubicBezTo>
                    <a:pt x="619" y="904"/>
                    <a:pt x="654" y="918"/>
                    <a:pt x="682" y="948"/>
                  </a:cubicBezTo>
                  <a:cubicBezTo>
                    <a:pt x="710" y="978"/>
                    <a:pt x="720" y="1015"/>
                    <a:pt x="726" y="1054"/>
                  </a:cubicBezTo>
                  <a:cubicBezTo>
                    <a:pt x="731" y="1018"/>
                    <a:pt x="732" y="982"/>
                    <a:pt x="731" y="946"/>
                  </a:cubicBezTo>
                  <a:cubicBezTo>
                    <a:pt x="716" y="940"/>
                    <a:pt x="701" y="936"/>
                    <a:pt x="687" y="930"/>
                  </a:cubicBezTo>
                  <a:cubicBezTo>
                    <a:pt x="648" y="912"/>
                    <a:pt x="621" y="882"/>
                    <a:pt x="601" y="845"/>
                  </a:cubicBezTo>
                  <a:cubicBezTo>
                    <a:pt x="588" y="820"/>
                    <a:pt x="578" y="794"/>
                    <a:pt x="566" y="769"/>
                  </a:cubicBezTo>
                  <a:cubicBezTo>
                    <a:pt x="565" y="766"/>
                    <a:pt x="564" y="763"/>
                    <a:pt x="563" y="759"/>
                  </a:cubicBezTo>
                  <a:cubicBezTo>
                    <a:pt x="602" y="754"/>
                    <a:pt x="637" y="762"/>
                    <a:pt x="667" y="784"/>
                  </a:cubicBezTo>
                  <a:cubicBezTo>
                    <a:pt x="698" y="807"/>
                    <a:pt x="715" y="839"/>
                    <a:pt x="727" y="874"/>
                  </a:cubicBezTo>
                  <a:cubicBezTo>
                    <a:pt x="727" y="874"/>
                    <a:pt x="728" y="874"/>
                    <a:pt x="729" y="873"/>
                  </a:cubicBezTo>
                  <a:cubicBezTo>
                    <a:pt x="724" y="839"/>
                    <a:pt x="719" y="805"/>
                    <a:pt x="715" y="772"/>
                  </a:cubicBezTo>
                  <a:cubicBezTo>
                    <a:pt x="702" y="770"/>
                    <a:pt x="690" y="769"/>
                    <a:pt x="679" y="766"/>
                  </a:cubicBezTo>
                  <a:cubicBezTo>
                    <a:pt x="644" y="759"/>
                    <a:pt x="616" y="741"/>
                    <a:pt x="591" y="716"/>
                  </a:cubicBezTo>
                  <a:cubicBezTo>
                    <a:pt x="566" y="690"/>
                    <a:pt x="546" y="660"/>
                    <a:pt x="529" y="628"/>
                  </a:cubicBezTo>
                  <a:cubicBezTo>
                    <a:pt x="528" y="627"/>
                    <a:pt x="528" y="625"/>
                    <a:pt x="526" y="622"/>
                  </a:cubicBezTo>
                  <a:cubicBezTo>
                    <a:pt x="561" y="613"/>
                    <a:pt x="594" y="615"/>
                    <a:pt x="626" y="631"/>
                  </a:cubicBezTo>
                  <a:cubicBezTo>
                    <a:pt x="659" y="647"/>
                    <a:pt x="679" y="674"/>
                    <a:pt x="698" y="704"/>
                  </a:cubicBezTo>
                  <a:cubicBezTo>
                    <a:pt x="694" y="691"/>
                    <a:pt x="690" y="678"/>
                    <a:pt x="686" y="666"/>
                  </a:cubicBezTo>
                  <a:cubicBezTo>
                    <a:pt x="681" y="650"/>
                    <a:pt x="675" y="634"/>
                    <a:pt x="669" y="618"/>
                  </a:cubicBezTo>
                  <a:cubicBezTo>
                    <a:pt x="668" y="616"/>
                    <a:pt x="665" y="613"/>
                    <a:pt x="663" y="613"/>
                  </a:cubicBezTo>
                  <a:cubicBezTo>
                    <a:pt x="600" y="619"/>
                    <a:pt x="552" y="593"/>
                    <a:pt x="511" y="549"/>
                  </a:cubicBezTo>
                  <a:cubicBezTo>
                    <a:pt x="497" y="534"/>
                    <a:pt x="483" y="517"/>
                    <a:pt x="469" y="501"/>
                  </a:cubicBezTo>
                  <a:cubicBezTo>
                    <a:pt x="500" y="487"/>
                    <a:pt x="531" y="485"/>
                    <a:pt x="562" y="494"/>
                  </a:cubicBezTo>
                  <a:cubicBezTo>
                    <a:pt x="594" y="504"/>
                    <a:pt x="617" y="524"/>
                    <a:pt x="639" y="547"/>
                  </a:cubicBezTo>
                  <a:cubicBezTo>
                    <a:pt x="633" y="536"/>
                    <a:pt x="628" y="525"/>
                    <a:pt x="621" y="513"/>
                  </a:cubicBezTo>
                  <a:cubicBezTo>
                    <a:pt x="615" y="501"/>
                    <a:pt x="607" y="488"/>
                    <a:pt x="600" y="475"/>
                  </a:cubicBezTo>
                  <a:cubicBezTo>
                    <a:pt x="598" y="473"/>
                    <a:pt x="594" y="471"/>
                    <a:pt x="592" y="471"/>
                  </a:cubicBezTo>
                  <a:cubicBezTo>
                    <a:pt x="545" y="482"/>
                    <a:pt x="503" y="473"/>
                    <a:pt x="464" y="446"/>
                  </a:cubicBezTo>
                  <a:cubicBezTo>
                    <a:pt x="441" y="430"/>
                    <a:pt x="421" y="412"/>
                    <a:pt x="399" y="394"/>
                  </a:cubicBezTo>
                  <a:cubicBezTo>
                    <a:pt x="398" y="394"/>
                    <a:pt x="398" y="392"/>
                    <a:pt x="397" y="391"/>
                  </a:cubicBezTo>
                  <a:cubicBezTo>
                    <a:pt x="429" y="369"/>
                    <a:pt x="490" y="356"/>
                    <a:pt x="556" y="410"/>
                  </a:cubicBezTo>
                  <a:cubicBezTo>
                    <a:pt x="548" y="400"/>
                    <a:pt x="541" y="390"/>
                    <a:pt x="534" y="380"/>
                  </a:cubicBezTo>
                  <a:cubicBezTo>
                    <a:pt x="526" y="370"/>
                    <a:pt x="518" y="361"/>
                    <a:pt x="510" y="351"/>
                  </a:cubicBezTo>
                  <a:cubicBezTo>
                    <a:pt x="490" y="359"/>
                    <a:pt x="470" y="363"/>
                    <a:pt x="448" y="362"/>
                  </a:cubicBezTo>
                  <a:cubicBezTo>
                    <a:pt x="417" y="360"/>
                    <a:pt x="389" y="347"/>
                    <a:pt x="361" y="332"/>
                  </a:cubicBezTo>
                  <a:cubicBezTo>
                    <a:pt x="345" y="323"/>
                    <a:pt x="330" y="312"/>
                    <a:pt x="312" y="301"/>
                  </a:cubicBezTo>
                  <a:cubicBezTo>
                    <a:pt x="335" y="283"/>
                    <a:pt x="359" y="275"/>
                    <a:pt x="387" y="275"/>
                  </a:cubicBezTo>
                  <a:cubicBezTo>
                    <a:pt x="414" y="275"/>
                    <a:pt x="438" y="285"/>
                    <a:pt x="462" y="297"/>
                  </a:cubicBezTo>
                  <a:cubicBezTo>
                    <a:pt x="456" y="291"/>
                    <a:pt x="449" y="285"/>
                    <a:pt x="443" y="279"/>
                  </a:cubicBezTo>
                  <a:cubicBezTo>
                    <a:pt x="436" y="272"/>
                    <a:pt x="429" y="267"/>
                    <a:pt x="423" y="260"/>
                  </a:cubicBezTo>
                  <a:cubicBezTo>
                    <a:pt x="417" y="253"/>
                    <a:pt x="412" y="252"/>
                    <a:pt x="402" y="256"/>
                  </a:cubicBezTo>
                  <a:cubicBezTo>
                    <a:pt x="376" y="269"/>
                    <a:pt x="348" y="271"/>
                    <a:pt x="320" y="265"/>
                  </a:cubicBezTo>
                  <a:cubicBezTo>
                    <a:pt x="286" y="257"/>
                    <a:pt x="254" y="243"/>
                    <a:pt x="222" y="225"/>
                  </a:cubicBezTo>
                  <a:cubicBezTo>
                    <a:pt x="264" y="185"/>
                    <a:pt x="310" y="188"/>
                    <a:pt x="360" y="206"/>
                  </a:cubicBezTo>
                  <a:cubicBezTo>
                    <a:pt x="344" y="195"/>
                    <a:pt x="328" y="183"/>
                    <a:pt x="312" y="172"/>
                  </a:cubicBezTo>
                  <a:cubicBezTo>
                    <a:pt x="311" y="171"/>
                    <a:pt x="308" y="171"/>
                    <a:pt x="306" y="172"/>
                  </a:cubicBezTo>
                  <a:cubicBezTo>
                    <a:pt x="272" y="196"/>
                    <a:pt x="235" y="196"/>
                    <a:pt x="197" y="187"/>
                  </a:cubicBezTo>
                  <a:cubicBezTo>
                    <a:pt x="174" y="181"/>
                    <a:pt x="151" y="173"/>
                    <a:pt x="127" y="166"/>
                  </a:cubicBezTo>
                  <a:cubicBezTo>
                    <a:pt x="142" y="145"/>
                    <a:pt x="161" y="134"/>
                    <a:pt x="184" y="130"/>
                  </a:cubicBezTo>
                  <a:cubicBezTo>
                    <a:pt x="207" y="126"/>
                    <a:pt x="230" y="129"/>
                    <a:pt x="252" y="134"/>
                  </a:cubicBezTo>
                  <a:cubicBezTo>
                    <a:pt x="230" y="121"/>
                    <a:pt x="208" y="108"/>
                    <a:pt x="180" y="104"/>
                  </a:cubicBezTo>
                  <a:cubicBezTo>
                    <a:pt x="113" y="94"/>
                    <a:pt x="56" y="63"/>
                    <a:pt x="3" y="21"/>
                  </a:cubicBezTo>
                  <a:cubicBezTo>
                    <a:pt x="2" y="21"/>
                    <a:pt x="2" y="20"/>
                    <a:pt x="0" y="17"/>
                  </a:cubicBezTo>
                  <a:cubicBezTo>
                    <a:pt x="16" y="17"/>
                    <a:pt x="30" y="16"/>
                    <a:pt x="44" y="17"/>
                  </a:cubicBezTo>
                  <a:cubicBezTo>
                    <a:pt x="106" y="20"/>
                    <a:pt x="161" y="39"/>
                    <a:pt x="204" y="84"/>
                  </a:cubicBezTo>
                  <a:cubicBezTo>
                    <a:pt x="222" y="102"/>
                    <a:pt x="246" y="109"/>
                    <a:pt x="265" y="123"/>
                  </a:cubicBezTo>
                  <a:cubicBezTo>
                    <a:pt x="255" y="110"/>
                    <a:pt x="244" y="98"/>
                    <a:pt x="235" y="86"/>
                  </a:cubicBezTo>
                  <a:cubicBezTo>
                    <a:pt x="215" y="60"/>
                    <a:pt x="208" y="32"/>
                    <a:pt x="216" y="0"/>
                  </a:cubicBezTo>
                  <a:cubicBezTo>
                    <a:pt x="217" y="0"/>
                    <a:pt x="217" y="0"/>
                    <a:pt x="218" y="0"/>
                  </a:cubicBezTo>
                  <a:cubicBezTo>
                    <a:pt x="221" y="2"/>
                    <a:pt x="225" y="4"/>
                    <a:pt x="229" y="7"/>
                  </a:cubicBezTo>
                  <a:cubicBezTo>
                    <a:pt x="255" y="22"/>
                    <a:pt x="280" y="40"/>
                    <a:pt x="300" y="63"/>
                  </a:cubicBezTo>
                  <a:cubicBezTo>
                    <a:pt x="319" y="85"/>
                    <a:pt x="332" y="110"/>
                    <a:pt x="325" y="138"/>
                  </a:cubicBezTo>
                  <a:cubicBezTo>
                    <a:pt x="320" y="155"/>
                    <a:pt x="325" y="163"/>
                    <a:pt x="338" y="171"/>
                  </a:cubicBezTo>
                  <a:cubicBezTo>
                    <a:pt x="352" y="180"/>
                    <a:pt x="365" y="191"/>
                    <a:pt x="379" y="201"/>
                  </a:cubicBezTo>
                  <a:cubicBezTo>
                    <a:pt x="347" y="158"/>
                    <a:pt x="319" y="115"/>
                    <a:pt x="341" y="59"/>
                  </a:cubicBezTo>
                  <a:cubicBezTo>
                    <a:pt x="343" y="59"/>
                    <a:pt x="344" y="59"/>
                    <a:pt x="345" y="60"/>
                  </a:cubicBezTo>
                  <a:cubicBezTo>
                    <a:pt x="375" y="81"/>
                    <a:pt x="403" y="106"/>
                    <a:pt x="423" y="138"/>
                  </a:cubicBezTo>
                  <a:cubicBezTo>
                    <a:pt x="436" y="160"/>
                    <a:pt x="443" y="184"/>
                    <a:pt x="437" y="209"/>
                  </a:cubicBezTo>
                  <a:cubicBezTo>
                    <a:pt x="435" y="220"/>
                    <a:pt x="430" y="230"/>
                    <a:pt x="428" y="238"/>
                  </a:cubicBezTo>
                  <a:cubicBezTo>
                    <a:pt x="447" y="258"/>
                    <a:pt x="465" y="278"/>
                    <a:pt x="483" y="297"/>
                  </a:cubicBezTo>
                  <a:cubicBezTo>
                    <a:pt x="480" y="288"/>
                    <a:pt x="476" y="280"/>
                    <a:pt x="472" y="272"/>
                  </a:cubicBezTo>
                  <a:cubicBezTo>
                    <a:pt x="457" y="243"/>
                    <a:pt x="446" y="214"/>
                    <a:pt x="451" y="180"/>
                  </a:cubicBezTo>
                  <a:cubicBezTo>
                    <a:pt x="453" y="165"/>
                    <a:pt x="458" y="150"/>
                    <a:pt x="467" y="137"/>
                  </a:cubicBezTo>
                  <a:cubicBezTo>
                    <a:pt x="470" y="139"/>
                    <a:pt x="472" y="141"/>
                    <a:pt x="475" y="143"/>
                  </a:cubicBezTo>
                  <a:cubicBezTo>
                    <a:pt x="498" y="166"/>
                    <a:pt x="519" y="191"/>
                    <a:pt x="534" y="221"/>
                  </a:cubicBezTo>
                  <a:cubicBezTo>
                    <a:pt x="546" y="246"/>
                    <a:pt x="553" y="272"/>
                    <a:pt x="545" y="300"/>
                  </a:cubicBezTo>
                  <a:cubicBezTo>
                    <a:pt x="541" y="315"/>
                    <a:pt x="533" y="329"/>
                    <a:pt x="526" y="344"/>
                  </a:cubicBezTo>
                  <a:cubicBezTo>
                    <a:pt x="542" y="365"/>
                    <a:pt x="560" y="389"/>
                    <a:pt x="578" y="412"/>
                  </a:cubicBezTo>
                  <a:cubicBezTo>
                    <a:pt x="577" y="406"/>
                    <a:pt x="575" y="402"/>
                    <a:pt x="573" y="398"/>
                  </a:cubicBezTo>
                  <a:cubicBezTo>
                    <a:pt x="569" y="385"/>
                    <a:pt x="565" y="372"/>
                    <a:pt x="561" y="359"/>
                  </a:cubicBezTo>
                  <a:cubicBezTo>
                    <a:pt x="554" y="329"/>
                    <a:pt x="554" y="299"/>
                    <a:pt x="565" y="270"/>
                  </a:cubicBezTo>
                  <a:cubicBezTo>
                    <a:pt x="570" y="258"/>
                    <a:pt x="578" y="247"/>
                    <a:pt x="588" y="238"/>
                  </a:cubicBezTo>
                  <a:cubicBezTo>
                    <a:pt x="616" y="272"/>
                    <a:pt x="638" y="309"/>
                    <a:pt x="648" y="352"/>
                  </a:cubicBezTo>
                  <a:cubicBezTo>
                    <a:pt x="654" y="380"/>
                    <a:pt x="651" y="408"/>
                    <a:pt x="636" y="433"/>
                  </a:cubicBezTo>
                  <a:cubicBezTo>
                    <a:pt x="630" y="444"/>
                    <a:pt x="621" y="454"/>
                    <a:pt x="613" y="464"/>
                  </a:cubicBezTo>
                  <a:cubicBezTo>
                    <a:pt x="627" y="491"/>
                    <a:pt x="643" y="519"/>
                    <a:pt x="659" y="549"/>
                  </a:cubicBezTo>
                  <a:cubicBezTo>
                    <a:pt x="657" y="539"/>
                    <a:pt x="655" y="531"/>
                    <a:pt x="654" y="522"/>
                  </a:cubicBezTo>
                  <a:cubicBezTo>
                    <a:pt x="650" y="493"/>
                    <a:pt x="647" y="464"/>
                    <a:pt x="655" y="435"/>
                  </a:cubicBezTo>
                  <a:cubicBezTo>
                    <a:pt x="663" y="408"/>
                    <a:pt x="676" y="385"/>
                    <a:pt x="699" y="366"/>
                  </a:cubicBezTo>
                  <a:cubicBezTo>
                    <a:pt x="701" y="370"/>
                    <a:pt x="703" y="372"/>
                    <a:pt x="704" y="375"/>
                  </a:cubicBezTo>
                  <a:cubicBezTo>
                    <a:pt x="712" y="393"/>
                    <a:pt x="721" y="411"/>
                    <a:pt x="727" y="429"/>
                  </a:cubicBezTo>
                  <a:cubicBezTo>
                    <a:pt x="737" y="456"/>
                    <a:pt x="743" y="484"/>
                    <a:pt x="741" y="514"/>
                  </a:cubicBezTo>
                  <a:cubicBezTo>
                    <a:pt x="737" y="554"/>
                    <a:pt x="718" y="585"/>
                    <a:pt x="683" y="607"/>
                  </a:cubicBezTo>
                  <a:cubicBezTo>
                    <a:pt x="694" y="639"/>
                    <a:pt x="705" y="671"/>
                    <a:pt x="716" y="705"/>
                  </a:cubicBezTo>
                  <a:cubicBezTo>
                    <a:pt x="713" y="630"/>
                    <a:pt x="721" y="562"/>
                    <a:pt x="790" y="517"/>
                  </a:cubicBezTo>
                  <a:cubicBezTo>
                    <a:pt x="791" y="519"/>
                    <a:pt x="792" y="521"/>
                    <a:pt x="793" y="522"/>
                  </a:cubicBezTo>
                  <a:cubicBezTo>
                    <a:pt x="806" y="558"/>
                    <a:pt x="813" y="595"/>
                    <a:pt x="813" y="633"/>
                  </a:cubicBezTo>
                  <a:cubicBezTo>
                    <a:pt x="814" y="673"/>
                    <a:pt x="804" y="710"/>
                    <a:pt x="774" y="739"/>
                  </a:cubicBezTo>
                  <a:cubicBezTo>
                    <a:pt x="761" y="751"/>
                    <a:pt x="746" y="759"/>
                    <a:pt x="731" y="770"/>
                  </a:cubicBezTo>
                  <a:cubicBezTo>
                    <a:pt x="736" y="803"/>
                    <a:pt x="741" y="839"/>
                    <a:pt x="745" y="872"/>
                  </a:cubicBezTo>
                  <a:cubicBezTo>
                    <a:pt x="750" y="853"/>
                    <a:pt x="754" y="831"/>
                    <a:pt x="760" y="810"/>
                  </a:cubicBezTo>
                  <a:cubicBezTo>
                    <a:pt x="772" y="763"/>
                    <a:pt x="798" y="726"/>
                    <a:pt x="840" y="701"/>
                  </a:cubicBezTo>
                  <a:cubicBezTo>
                    <a:pt x="846" y="697"/>
                    <a:pt x="852" y="695"/>
                    <a:pt x="859" y="692"/>
                  </a:cubicBezTo>
                  <a:cubicBezTo>
                    <a:pt x="860" y="694"/>
                    <a:pt x="861" y="696"/>
                    <a:pt x="861" y="698"/>
                  </a:cubicBezTo>
                  <a:cubicBezTo>
                    <a:pt x="868" y="740"/>
                    <a:pt x="869" y="782"/>
                    <a:pt x="861" y="823"/>
                  </a:cubicBezTo>
                  <a:cubicBezTo>
                    <a:pt x="852" y="866"/>
                    <a:pt x="833" y="902"/>
                    <a:pt x="796" y="925"/>
                  </a:cubicBezTo>
                  <a:cubicBezTo>
                    <a:pt x="781" y="934"/>
                    <a:pt x="765" y="939"/>
                    <a:pt x="749" y="946"/>
                  </a:cubicBezTo>
                  <a:cubicBezTo>
                    <a:pt x="747" y="982"/>
                    <a:pt x="746" y="1019"/>
                    <a:pt x="744" y="1057"/>
                  </a:cubicBezTo>
                  <a:cubicBezTo>
                    <a:pt x="745" y="1054"/>
                    <a:pt x="746" y="1052"/>
                    <a:pt x="746" y="1050"/>
                  </a:cubicBezTo>
                  <a:cubicBezTo>
                    <a:pt x="755" y="1030"/>
                    <a:pt x="762" y="1010"/>
                    <a:pt x="771" y="990"/>
                  </a:cubicBezTo>
                  <a:cubicBezTo>
                    <a:pt x="789" y="953"/>
                    <a:pt x="814" y="923"/>
                    <a:pt x="849" y="902"/>
                  </a:cubicBezTo>
                  <a:cubicBezTo>
                    <a:pt x="864" y="893"/>
                    <a:pt x="880" y="886"/>
                    <a:pt x="898" y="883"/>
                  </a:cubicBezTo>
                  <a:cubicBezTo>
                    <a:pt x="898" y="885"/>
                    <a:pt x="898" y="886"/>
                    <a:pt x="898" y="887"/>
                  </a:cubicBezTo>
                  <a:cubicBezTo>
                    <a:pt x="898" y="935"/>
                    <a:pt x="891" y="983"/>
                    <a:pt x="872" y="1027"/>
                  </a:cubicBezTo>
                  <a:cubicBezTo>
                    <a:pt x="846" y="1086"/>
                    <a:pt x="804" y="1122"/>
                    <a:pt x="738" y="1127"/>
                  </a:cubicBezTo>
                  <a:cubicBezTo>
                    <a:pt x="732" y="1127"/>
                    <a:pt x="732" y="1131"/>
                    <a:pt x="731" y="1135"/>
                  </a:cubicBezTo>
                  <a:cubicBezTo>
                    <a:pt x="723" y="1170"/>
                    <a:pt x="714" y="1204"/>
                    <a:pt x="706" y="1238"/>
                  </a:cubicBezTo>
                  <a:cubicBezTo>
                    <a:pt x="705" y="1241"/>
                    <a:pt x="704" y="1244"/>
                    <a:pt x="704" y="1247"/>
                  </a:cubicBezTo>
                  <a:cubicBezTo>
                    <a:pt x="708" y="1244"/>
                    <a:pt x="710" y="1240"/>
                    <a:pt x="712" y="1236"/>
                  </a:cubicBezTo>
                  <a:cubicBezTo>
                    <a:pt x="734" y="1201"/>
                    <a:pt x="757" y="1167"/>
                    <a:pt x="789" y="1141"/>
                  </a:cubicBezTo>
                  <a:cubicBezTo>
                    <a:pt x="822" y="1116"/>
                    <a:pt x="858" y="1100"/>
                    <a:pt x="900" y="1099"/>
                  </a:cubicBezTo>
                  <a:cubicBezTo>
                    <a:pt x="900" y="1101"/>
                    <a:pt x="900" y="1104"/>
                    <a:pt x="900" y="1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267">
              <a:extLst>
                <a:ext uri="{FF2B5EF4-FFF2-40B4-BE49-F238E27FC236}">
                  <a16:creationId xmlns:a16="http://schemas.microsoft.com/office/drawing/2014/main" id="{0B0D0357-F39D-40EF-91FD-4587FFAC403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1887" y="6372227"/>
              <a:ext cx="1711326" cy="3525837"/>
            </a:xfrm>
            <a:custGeom>
              <a:avLst/>
              <a:gdLst>
                <a:gd name="T0" fmla="*/ 165 w 918"/>
                <a:gd name="T1" fmla="*/ 1085 h 1891"/>
                <a:gd name="T2" fmla="*/ 26 w 918"/>
                <a:gd name="T3" fmla="*/ 731 h 1891"/>
                <a:gd name="T4" fmla="*/ 152 w 918"/>
                <a:gd name="T5" fmla="*/ 898 h 1891"/>
                <a:gd name="T6" fmla="*/ 82 w 918"/>
                <a:gd name="T7" fmla="*/ 555 h 1891"/>
                <a:gd name="T8" fmla="*/ 164 w 918"/>
                <a:gd name="T9" fmla="*/ 607 h 1891"/>
                <a:gd name="T10" fmla="*/ 218 w 918"/>
                <a:gd name="T11" fmla="*/ 572 h 1891"/>
                <a:gd name="T12" fmla="*/ 268 w 918"/>
                <a:gd name="T13" fmla="*/ 258 h 1891"/>
                <a:gd name="T14" fmla="*/ 337 w 918"/>
                <a:gd name="T15" fmla="*/ 359 h 1891"/>
                <a:gd name="T16" fmla="*/ 400 w 918"/>
                <a:gd name="T17" fmla="*/ 195 h 1891"/>
                <a:gd name="T18" fmla="*/ 414 w 918"/>
                <a:gd name="T19" fmla="*/ 218 h 1891"/>
                <a:gd name="T20" fmla="*/ 473 w 918"/>
                <a:gd name="T21" fmla="*/ 209 h 1891"/>
                <a:gd name="T22" fmla="*/ 534 w 918"/>
                <a:gd name="T23" fmla="*/ 80 h 1891"/>
                <a:gd name="T24" fmla="*/ 634 w 918"/>
                <a:gd name="T25" fmla="*/ 88 h 1891"/>
                <a:gd name="T26" fmla="*/ 643 w 918"/>
                <a:gd name="T27" fmla="*/ 107 h 1891"/>
                <a:gd name="T28" fmla="*/ 688 w 918"/>
                <a:gd name="T29" fmla="*/ 173 h 1891"/>
                <a:gd name="T30" fmla="*/ 494 w 918"/>
                <a:gd name="T31" fmla="*/ 214 h 1891"/>
                <a:gd name="T32" fmla="*/ 447 w 918"/>
                <a:gd name="T33" fmla="*/ 264 h 1891"/>
                <a:gd name="T34" fmla="*/ 545 w 918"/>
                <a:gd name="T35" fmla="*/ 305 h 1891"/>
                <a:gd name="T36" fmla="*/ 347 w 918"/>
                <a:gd name="T37" fmla="*/ 373 h 1891"/>
                <a:gd name="T38" fmla="*/ 405 w 918"/>
                <a:gd name="T39" fmla="*/ 459 h 1891"/>
                <a:gd name="T40" fmla="*/ 237 w 918"/>
                <a:gd name="T41" fmla="*/ 570 h 1891"/>
                <a:gd name="T42" fmla="*/ 327 w 918"/>
                <a:gd name="T43" fmla="*/ 601 h 1891"/>
                <a:gd name="T44" fmla="*/ 190 w 918"/>
                <a:gd name="T45" fmla="*/ 730 h 1891"/>
                <a:gd name="T46" fmla="*/ 274 w 918"/>
                <a:gd name="T47" fmla="*/ 758 h 1891"/>
                <a:gd name="T48" fmla="*/ 187 w 918"/>
                <a:gd name="T49" fmla="*/ 858 h 1891"/>
                <a:gd name="T50" fmla="*/ 318 w 918"/>
                <a:gd name="T51" fmla="*/ 805 h 1891"/>
                <a:gd name="T52" fmla="*/ 181 w 918"/>
                <a:gd name="T53" fmla="*/ 1083 h 1891"/>
                <a:gd name="T54" fmla="*/ 321 w 918"/>
                <a:gd name="T55" fmla="*/ 922 h 1891"/>
                <a:gd name="T56" fmla="*/ 199 w 918"/>
                <a:gd name="T57" fmla="*/ 1160 h 1891"/>
                <a:gd name="T58" fmla="*/ 342 w 918"/>
                <a:gd name="T59" fmla="*/ 1078 h 1891"/>
                <a:gd name="T60" fmla="*/ 271 w 918"/>
                <a:gd name="T61" fmla="*/ 1334 h 1891"/>
                <a:gd name="T62" fmla="*/ 390 w 918"/>
                <a:gd name="T63" fmla="*/ 1237 h 1891"/>
                <a:gd name="T64" fmla="*/ 384 w 918"/>
                <a:gd name="T65" fmla="*/ 1513 h 1891"/>
                <a:gd name="T66" fmla="*/ 430 w 918"/>
                <a:gd name="T67" fmla="*/ 1513 h 1891"/>
                <a:gd name="T68" fmla="*/ 541 w 918"/>
                <a:gd name="T69" fmla="*/ 1674 h 1891"/>
                <a:gd name="T70" fmla="*/ 624 w 918"/>
                <a:gd name="T71" fmla="*/ 1508 h 1891"/>
                <a:gd name="T72" fmla="*/ 776 w 918"/>
                <a:gd name="T73" fmla="*/ 1808 h 1891"/>
                <a:gd name="T74" fmla="*/ 903 w 918"/>
                <a:gd name="T75" fmla="*/ 1868 h 1891"/>
                <a:gd name="T76" fmla="*/ 654 w 918"/>
                <a:gd name="T77" fmla="*/ 1881 h 1891"/>
                <a:gd name="T78" fmla="*/ 397 w 918"/>
                <a:gd name="T79" fmla="*/ 1758 h 1891"/>
                <a:gd name="T80" fmla="*/ 538 w 918"/>
                <a:gd name="T81" fmla="*/ 1691 h 1891"/>
                <a:gd name="T82" fmla="*/ 185 w 918"/>
                <a:gd name="T83" fmla="*/ 1581 h 1891"/>
                <a:gd name="T84" fmla="*/ 460 w 918"/>
                <a:gd name="T85" fmla="*/ 1631 h 1891"/>
                <a:gd name="T86" fmla="*/ 361 w 918"/>
                <a:gd name="T87" fmla="*/ 1529 h 1891"/>
                <a:gd name="T88" fmla="*/ 70 w 918"/>
                <a:gd name="T89" fmla="*/ 1358 h 1891"/>
                <a:gd name="T90" fmla="*/ 316 w 918"/>
                <a:gd name="T91" fmla="*/ 1463 h 1891"/>
                <a:gd name="T92" fmla="*/ 13 w 918"/>
                <a:gd name="T93" fmla="*/ 1142 h 1891"/>
                <a:gd name="T94" fmla="*/ 217 w 918"/>
                <a:gd name="T95" fmla="*/ 1275 h 1891"/>
                <a:gd name="T96" fmla="*/ 2 w 918"/>
                <a:gd name="T97" fmla="*/ 945 h 1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8" h="1891">
                  <a:moveTo>
                    <a:pt x="0" y="922"/>
                  </a:moveTo>
                  <a:cubicBezTo>
                    <a:pt x="27" y="924"/>
                    <a:pt x="51" y="936"/>
                    <a:pt x="73" y="951"/>
                  </a:cubicBezTo>
                  <a:cubicBezTo>
                    <a:pt x="107" y="975"/>
                    <a:pt x="129" y="1009"/>
                    <a:pt x="147" y="1046"/>
                  </a:cubicBezTo>
                  <a:cubicBezTo>
                    <a:pt x="153" y="1058"/>
                    <a:pt x="159" y="1071"/>
                    <a:pt x="165" y="1085"/>
                  </a:cubicBezTo>
                  <a:cubicBezTo>
                    <a:pt x="161" y="1047"/>
                    <a:pt x="157" y="1010"/>
                    <a:pt x="153" y="974"/>
                  </a:cubicBezTo>
                  <a:cubicBezTo>
                    <a:pt x="141" y="971"/>
                    <a:pt x="129" y="968"/>
                    <a:pt x="117" y="963"/>
                  </a:cubicBezTo>
                  <a:cubicBezTo>
                    <a:pt x="72" y="944"/>
                    <a:pt x="47" y="908"/>
                    <a:pt x="34" y="862"/>
                  </a:cubicBezTo>
                  <a:cubicBezTo>
                    <a:pt x="22" y="819"/>
                    <a:pt x="21" y="775"/>
                    <a:pt x="26" y="731"/>
                  </a:cubicBezTo>
                  <a:cubicBezTo>
                    <a:pt x="26" y="731"/>
                    <a:pt x="26" y="730"/>
                    <a:pt x="27" y="729"/>
                  </a:cubicBezTo>
                  <a:cubicBezTo>
                    <a:pt x="31" y="730"/>
                    <a:pt x="35" y="731"/>
                    <a:pt x="38" y="732"/>
                  </a:cubicBezTo>
                  <a:cubicBezTo>
                    <a:pt x="78" y="750"/>
                    <a:pt x="108" y="779"/>
                    <a:pt x="124" y="819"/>
                  </a:cubicBezTo>
                  <a:cubicBezTo>
                    <a:pt x="135" y="845"/>
                    <a:pt x="144" y="874"/>
                    <a:pt x="152" y="898"/>
                  </a:cubicBezTo>
                  <a:cubicBezTo>
                    <a:pt x="155" y="867"/>
                    <a:pt x="157" y="832"/>
                    <a:pt x="160" y="796"/>
                  </a:cubicBezTo>
                  <a:cubicBezTo>
                    <a:pt x="142" y="789"/>
                    <a:pt x="125" y="780"/>
                    <a:pt x="110" y="766"/>
                  </a:cubicBezTo>
                  <a:cubicBezTo>
                    <a:pt x="86" y="742"/>
                    <a:pt x="73" y="712"/>
                    <a:pt x="70" y="679"/>
                  </a:cubicBezTo>
                  <a:cubicBezTo>
                    <a:pt x="65" y="637"/>
                    <a:pt x="71" y="596"/>
                    <a:pt x="82" y="555"/>
                  </a:cubicBezTo>
                  <a:cubicBezTo>
                    <a:pt x="82" y="554"/>
                    <a:pt x="83" y="552"/>
                    <a:pt x="84" y="549"/>
                  </a:cubicBezTo>
                  <a:cubicBezTo>
                    <a:pt x="156" y="590"/>
                    <a:pt x="168" y="658"/>
                    <a:pt x="171" y="732"/>
                  </a:cubicBezTo>
                  <a:cubicBezTo>
                    <a:pt x="180" y="698"/>
                    <a:pt x="188" y="666"/>
                    <a:pt x="196" y="635"/>
                  </a:cubicBezTo>
                  <a:cubicBezTo>
                    <a:pt x="185" y="626"/>
                    <a:pt x="173" y="617"/>
                    <a:pt x="164" y="607"/>
                  </a:cubicBezTo>
                  <a:cubicBezTo>
                    <a:pt x="138" y="580"/>
                    <a:pt x="130" y="547"/>
                    <a:pt x="132" y="511"/>
                  </a:cubicBezTo>
                  <a:cubicBezTo>
                    <a:pt x="135" y="471"/>
                    <a:pt x="146" y="434"/>
                    <a:pt x="163" y="398"/>
                  </a:cubicBezTo>
                  <a:cubicBezTo>
                    <a:pt x="164" y="397"/>
                    <a:pt x="165" y="396"/>
                    <a:pt x="166" y="394"/>
                  </a:cubicBezTo>
                  <a:cubicBezTo>
                    <a:pt x="227" y="441"/>
                    <a:pt x="227" y="505"/>
                    <a:pt x="218" y="572"/>
                  </a:cubicBezTo>
                  <a:cubicBezTo>
                    <a:pt x="232" y="543"/>
                    <a:pt x="245" y="514"/>
                    <a:pt x="258" y="485"/>
                  </a:cubicBezTo>
                  <a:cubicBezTo>
                    <a:pt x="258" y="485"/>
                    <a:pt x="258" y="484"/>
                    <a:pt x="258" y="484"/>
                  </a:cubicBezTo>
                  <a:cubicBezTo>
                    <a:pt x="219" y="453"/>
                    <a:pt x="208" y="413"/>
                    <a:pt x="218" y="366"/>
                  </a:cubicBezTo>
                  <a:cubicBezTo>
                    <a:pt x="226" y="326"/>
                    <a:pt x="245" y="292"/>
                    <a:pt x="268" y="258"/>
                  </a:cubicBezTo>
                  <a:cubicBezTo>
                    <a:pt x="273" y="264"/>
                    <a:pt x="278" y="268"/>
                    <a:pt x="281" y="273"/>
                  </a:cubicBezTo>
                  <a:cubicBezTo>
                    <a:pt x="305" y="307"/>
                    <a:pt x="308" y="345"/>
                    <a:pt x="300" y="384"/>
                  </a:cubicBezTo>
                  <a:cubicBezTo>
                    <a:pt x="297" y="400"/>
                    <a:pt x="292" y="415"/>
                    <a:pt x="288" y="432"/>
                  </a:cubicBezTo>
                  <a:cubicBezTo>
                    <a:pt x="305" y="407"/>
                    <a:pt x="321" y="383"/>
                    <a:pt x="337" y="359"/>
                  </a:cubicBezTo>
                  <a:cubicBezTo>
                    <a:pt x="324" y="345"/>
                    <a:pt x="314" y="329"/>
                    <a:pt x="311" y="309"/>
                  </a:cubicBezTo>
                  <a:cubicBezTo>
                    <a:pt x="307" y="287"/>
                    <a:pt x="309" y="266"/>
                    <a:pt x="317" y="246"/>
                  </a:cubicBezTo>
                  <a:cubicBezTo>
                    <a:pt x="331" y="210"/>
                    <a:pt x="354" y="179"/>
                    <a:pt x="381" y="151"/>
                  </a:cubicBezTo>
                  <a:cubicBezTo>
                    <a:pt x="391" y="164"/>
                    <a:pt x="397" y="179"/>
                    <a:pt x="400" y="195"/>
                  </a:cubicBezTo>
                  <a:cubicBezTo>
                    <a:pt x="407" y="228"/>
                    <a:pt x="397" y="258"/>
                    <a:pt x="384" y="288"/>
                  </a:cubicBezTo>
                  <a:cubicBezTo>
                    <a:pt x="381" y="296"/>
                    <a:pt x="377" y="303"/>
                    <a:pt x="374" y="312"/>
                  </a:cubicBezTo>
                  <a:cubicBezTo>
                    <a:pt x="392" y="292"/>
                    <a:pt x="410" y="272"/>
                    <a:pt x="428" y="253"/>
                  </a:cubicBezTo>
                  <a:cubicBezTo>
                    <a:pt x="423" y="241"/>
                    <a:pt x="417" y="230"/>
                    <a:pt x="414" y="218"/>
                  </a:cubicBezTo>
                  <a:cubicBezTo>
                    <a:pt x="407" y="187"/>
                    <a:pt x="418" y="160"/>
                    <a:pt x="435" y="134"/>
                  </a:cubicBezTo>
                  <a:cubicBezTo>
                    <a:pt x="451" y="109"/>
                    <a:pt x="472" y="88"/>
                    <a:pt x="495" y="69"/>
                  </a:cubicBezTo>
                  <a:cubicBezTo>
                    <a:pt x="496" y="68"/>
                    <a:pt x="498" y="67"/>
                    <a:pt x="501" y="65"/>
                  </a:cubicBezTo>
                  <a:cubicBezTo>
                    <a:pt x="527" y="120"/>
                    <a:pt x="502" y="165"/>
                    <a:pt x="473" y="209"/>
                  </a:cubicBezTo>
                  <a:cubicBezTo>
                    <a:pt x="475" y="208"/>
                    <a:pt x="476" y="207"/>
                    <a:pt x="477" y="206"/>
                  </a:cubicBezTo>
                  <a:cubicBezTo>
                    <a:pt x="493" y="194"/>
                    <a:pt x="508" y="181"/>
                    <a:pt x="523" y="168"/>
                  </a:cubicBezTo>
                  <a:cubicBezTo>
                    <a:pt x="527" y="165"/>
                    <a:pt x="529" y="162"/>
                    <a:pt x="526" y="156"/>
                  </a:cubicBezTo>
                  <a:cubicBezTo>
                    <a:pt x="515" y="129"/>
                    <a:pt x="520" y="104"/>
                    <a:pt x="534" y="80"/>
                  </a:cubicBezTo>
                  <a:cubicBezTo>
                    <a:pt x="549" y="54"/>
                    <a:pt x="593" y="14"/>
                    <a:pt x="622" y="0"/>
                  </a:cubicBezTo>
                  <a:cubicBezTo>
                    <a:pt x="631" y="23"/>
                    <a:pt x="630" y="46"/>
                    <a:pt x="620" y="66"/>
                  </a:cubicBezTo>
                  <a:cubicBezTo>
                    <a:pt x="610" y="86"/>
                    <a:pt x="596" y="105"/>
                    <a:pt x="583" y="126"/>
                  </a:cubicBezTo>
                  <a:cubicBezTo>
                    <a:pt x="601" y="113"/>
                    <a:pt x="620" y="103"/>
                    <a:pt x="634" y="88"/>
                  </a:cubicBezTo>
                  <a:cubicBezTo>
                    <a:pt x="676" y="41"/>
                    <a:pt x="728" y="14"/>
                    <a:pt x="789" y="7"/>
                  </a:cubicBezTo>
                  <a:cubicBezTo>
                    <a:pt x="805" y="5"/>
                    <a:pt x="821" y="5"/>
                    <a:pt x="840" y="4"/>
                  </a:cubicBezTo>
                  <a:cubicBezTo>
                    <a:pt x="837" y="7"/>
                    <a:pt x="836" y="9"/>
                    <a:pt x="835" y="10"/>
                  </a:cubicBezTo>
                  <a:cubicBezTo>
                    <a:pt x="780" y="60"/>
                    <a:pt x="717" y="94"/>
                    <a:pt x="643" y="107"/>
                  </a:cubicBezTo>
                  <a:cubicBezTo>
                    <a:pt x="641" y="107"/>
                    <a:pt x="639" y="108"/>
                    <a:pt x="637" y="109"/>
                  </a:cubicBezTo>
                  <a:cubicBezTo>
                    <a:pt x="622" y="118"/>
                    <a:pt x="608" y="127"/>
                    <a:pt x="594" y="136"/>
                  </a:cubicBezTo>
                  <a:cubicBezTo>
                    <a:pt x="640" y="122"/>
                    <a:pt x="684" y="119"/>
                    <a:pt x="722" y="159"/>
                  </a:cubicBezTo>
                  <a:cubicBezTo>
                    <a:pt x="710" y="164"/>
                    <a:pt x="699" y="169"/>
                    <a:pt x="688" y="173"/>
                  </a:cubicBezTo>
                  <a:cubicBezTo>
                    <a:pt x="658" y="185"/>
                    <a:pt x="627" y="195"/>
                    <a:pt x="593" y="193"/>
                  </a:cubicBezTo>
                  <a:cubicBezTo>
                    <a:pt x="576" y="192"/>
                    <a:pt x="561" y="187"/>
                    <a:pt x="546" y="178"/>
                  </a:cubicBezTo>
                  <a:cubicBezTo>
                    <a:pt x="542" y="175"/>
                    <a:pt x="539" y="176"/>
                    <a:pt x="534" y="179"/>
                  </a:cubicBezTo>
                  <a:cubicBezTo>
                    <a:pt x="521" y="191"/>
                    <a:pt x="507" y="202"/>
                    <a:pt x="494" y="214"/>
                  </a:cubicBezTo>
                  <a:cubicBezTo>
                    <a:pt x="541" y="193"/>
                    <a:pt x="587" y="188"/>
                    <a:pt x="632" y="225"/>
                  </a:cubicBezTo>
                  <a:cubicBezTo>
                    <a:pt x="615" y="234"/>
                    <a:pt x="601" y="243"/>
                    <a:pt x="585" y="250"/>
                  </a:cubicBezTo>
                  <a:cubicBezTo>
                    <a:pt x="563" y="261"/>
                    <a:pt x="540" y="271"/>
                    <a:pt x="515" y="274"/>
                  </a:cubicBezTo>
                  <a:cubicBezTo>
                    <a:pt x="491" y="277"/>
                    <a:pt x="469" y="274"/>
                    <a:pt x="447" y="264"/>
                  </a:cubicBezTo>
                  <a:cubicBezTo>
                    <a:pt x="445" y="263"/>
                    <a:pt x="440" y="264"/>
                    <a:pt x="439" y="265"/>
                  </a:cubicBezTo>
                  <a:cubicBezTo>
                    <a:pt x="425" y="280"/>
                    <a:pt x="411" y="295"/>
                    <a:pt x="397" y="311"/>
                  </a:cubicBezTo>
                  <a:cubicBezTo>
                    <a:pt x="420" y="297"/>
                    <a:pt x="443" y="286"/>
                    <a:pt x="470" y="284"/>
                  </a:cubicBezTo>
                  <a:cubicBezTo>
                    <a:pt x="497" y="282"/>
                    <a:pt x="522" y="289"/>
                    <a:pt x="545" y="305"/>
                  </a:cubicBezTo>
                  <a:cubicBezTo>
                    <a:pt x="541" y="309"/>
                    <a:pt x="538" y="311"/>
                    <a:pt x="534" y="314"/>
                  </a:cubicBezTo>
                  <a:cubicBezTo>
                    <a:pt x="509" y="334"/>
                    <a:pt x="482" y="352"/>
                    <a:pt x="453" y="364"/>
                  </a:cubicBezTo>
                  <a:cubicBezTo>
                    <a:pt x="422" y="377"/>
                    <a:pt x="391" y="379"/>
                    <a:pt x="359" y="369"/>
                  </a:cubicBezTo>
                  <a:cubicBezTo>
                    <a:pt x="353" y="368"/>
                    <a:pt x="350" y="368"/>
                    <a:pt x="347" y="373"/>
                  </a:cubicBezTo>
                  <a:cubicBezTo>
                    <a:pt x="337" y="389"/>
                    <a:pt x="326" y="404"/>
                    <a:pt x="316" y="420"/>
                  </a:cubicBezTo>
                  <a:cubicBezTo>
                    <a:pt x="314" y="422"/>
                    <a:pt x="313" y="424"/>
                    <a:pt x="312" y="427"/>
                  </a:cubicBezTo>
                  <a:cubicBezTo>
                    <a:pt x="359" y="386"/>
                    <a:pt x="409" y="371"/>
                    <a:pt x="468" y="400"/>
                  </a:cubicBezTo>
                  <a:cubicBezTo>
                    <a:pt x="449" y="423"/>
                    <a:pt x="428" y="442"/>
                    <a:pt x="405" y="459"/>
                  </a:cubicBezTo>
                  <a:cubicBezTo>
                    <a:pt x="388" y="471"/>
                    <a:pt x="370" y="483"/>
                    <a:pt x="350" y="488"/>
                  </a:cubicBezTo>
                  <a:cubicBezTo>
                    <a:pt x="338" y="491"/>
                    <a:pt x="325" y="494"/>
                    <a:pt x="312" y="494"/>
                  </a:cubicBezTo>
                  <a:cubicBezTo>
                    <a:pt x="300" y="495"/>
                    <a:pt x="287" y="493"/>
                    <a:pt x="273" y="492"/>
                  </a:cubicBezTo>
                  <a:cubicBezTo>
                    <a:pt x="262" y="518"/>
                    <a:pt x="249" y="544"/>
                    <a:pt x="237" y="570"/>
                  </a:cubicBezTo>
                  <a:cubicBezTo>
                    <a:pt x="238" y="571"/>
                    <a:pt x="238" y="571"/>
                    <a:pt x="239" y="571"/>
                  </a:cubicBezTo>
                  <a:cubicBezTo>
                    <a:pt x="280" y="516"/>
                    <a:pt x="331" y="491"/>
                    <a:pt x="402" y="514"/>
                  </a:cubicBezTo>
                  <a:cubicBezTo>
                    <a:pt x="397" y="520"/>
                    <a:pt x="394" y="526"/>
                    <a:pt x="390" y="532"/>
                  </a:cubicBezTo>
                  <a:cubicBezTo>
                    <a:pt x="372" y="557"/>
                    <a:pt x="351" y="581"/>
                    <a:pt x="327" y="601"/>
                  </a:cubicBezTo>
                  <a:cubicBezTo>
                    <a:pt x="296" y="627"/>
                    <a:pt x="261" y="639"/>
                    <a:pt x="221" y="638"/>
                  </a:cubicBezTo>
                  <a:cubicBezTo>
                    <a:pt x="215" y="638"/>
                    <a:pt x="212" y="640"/>
                    <a:pt x="211" y="646"/>
                  </a:cubicBezTo>
                  <a:cubicBezTo>
                    <a:pt x="204" y="672"/>
                    <a:pt x="197" y="699"/>
                    <a:pt x="190" y="725"/>
                  </a:cubicBezTo>
                  <a:cubicBezTo>
                    <a:pt x="190" y="727"/>
                    <a:pt x="190" y="728"/>
                    <a:pt x="190" y="730"/>
                  </a:cubicBezTo>
                  <a:cubicBezTo>
                    <a:pt x="209" y="690"/>
                    <a:pt x="235" y="657"/>
                    <a:pt x="279" y="643"/>
                  </a:cubicBezTo>
                  <a:cubicBezTo>
                    <a:pt x="302" y="635"/>
                    <a:pt x="332" y="633"/>
                    <a:pt x="353" y="640"/>
                  </a:cubicBezTo>
                  <a:cubicBezTo>
                    <a:pt x="348" y="649"/>
                    <a:pt x="344" y="659"/>
                    <a:pt x="340" y="668"/>
                  </a:cubicBezTo>
                  <a:cubicBezTo>
                    <a:pt x="322" y="701"/>
                    <a:pt x="302" y="733"/>
                    <a:pt x="274" y="758"/>
                  </a:cubicBezTo>
                  <a:cubicBezTo>
                    <a:pt x="249" y="781"/>
                    <a:pt x="219" y="793"/>
                    <a:pt x="185" y="797"/>
                  </a:cubicBezTo>
                  <a:cubicBezTo>
                    <a:pt x="180" y="798"/>
                    <a:pt x="177" y="798"/>
                    <a:pt x="176" y="804"/>
                  </a:cubicBezTo>
                  <a:cubicBezTo>
                    <a:pt x="174" y="837"/>
                    <a:pt x="171" y="870"/>
                    <a:pt x="169" y="904"/>
                  </a:cubicBezTo>
                  <a:cubicBezTo>
                    <a:pt x="175" y="888"/>
                    <a:pt x="180" y="872"/>
                    <a:pt x="187" y="858"/>
                  </a:cubicBezTo>
                  <a:cubicBezTo>
                    <a:pt x="213" y="804"/>
                    <a:pt x="257" y="778"/>
                    <a:pt x="316" y="777"/>
                  </a:cubicBezTo>
                  <a:cubicBezTo>
                    <a:pt x="318" y="777"/>
                    <a:pt x="319" y="777"/>
                    <a:pt x="321" y="777"/>
                  </a:cubicBezTo>
                  <a:cubicBezTo>
                    <a:pt x="322" y="777"/>
                    <a:pt x="323" y="778"/>
                    <a:pt x="325" y="778"/>
                  </a:cubicBezTo>
                  <a:cubicBezTo>
                    <a:pt x="322" y="787"/>
                    <a:pt x="320" y="796"/>
                    <a:pt x="318" y="805"/>
                  </a:cubicBezTo>
                  <a:cubicBezTo>
                    <a:pt x="308" y="837"/>
                    <a:pt x="295" y="869"/>
                    <a:pt x="276" y="897"/>
                  </a:cubicBezTo>
                  <a:cubicBezTo>
                    <a:pt x="252" y="935"/>
                    <a:pt x="218" y="958"/>
                    <a:pt x="177" y="971"/>
                  </a:cubicBezTo>
                  <a:cubicBezTo>
                    <a:pt x="172" y="972"/>
                    <a:pt x="170" y="973"/>
                    <a:pt x="171" y="979"/>
                  </a:cubicBezTo>
                  <a:cubicBezTo>
                    <a:pt x="174" y="1013"/>
                    <a:pt x="178" y="1048"/>
                    <a:pt x="181" y="1083"/>
                  </a:cubicBezTo>
                  <a:cubicBezTo>
                    <a:pt x="182" y="1083"/>
                    <a:pt x="183" y="1083"/>
                    <a:pt x="183" y="1083"/>
                  </a:cubicBezTo>
                  <a:cubicBezTo>
                    <a:pt x="185" y="1074"/>
                    <a:pt x="185" y="1064"/>
                    <a:pt x="187" y="1055"/>
                  </a:cubicBezTo>
                  <a:cubicBezTo>
                    <a:pt x="188" y="1045"/>
                    <a:pt x="190" y="1036"/>
                    <a:pt x="193" y="1027"/>
                  </a:cubicBezTo>
                  <a:cubicBezTo>
                    <a:pt x="211" y="963"/>
                    <a:pt x="262" y="927"/>
                    <a:pt x="321" y="922"/>
                  </a:cubicBezTo>
                  <a:cubicBezTo>
                    <a:pt x="320" y="934"/>
                    <a:pt x="319" y="946"/>
                    <a:pt x="317" y="958"/>
                  </a:cubicBezTo>
                  <a:cubicBezTo>
                    <a:pt x="313" y="991"/>
                    <a:pt x="306" y="1023"/>
                    <a:pt x="293" y="1054"/>
                  </a:cubicBezTo>
                  <a:cubicBezTo>
                    <a:pt x="276" y="1096"/>
                    <a:pt x="245" y="1128"/>
                    <a:pt x="204" y="1148"/>
                  </a:cubicBezTo>
                  <a:cubicBezTo>
                    <a:pt x="198" y="1151"/>
                    <a:pt x="197" y="1154"/>
                    <a:pt x="199" y="1160"/>
                  </a:cubicBezTo>
                  <a:cubicBezTo>
                    <a:pt x="210" y="1195"/>
                    <a:pt x="222" y="1230"/>
                    <a:pt x="233" y="1266"/>
                  </a:cubicBezTo>
                  <a:cubicBezTo>
                    <a:pt x="233" y="1268"/>
                    <a:pt x="235" y="1270"/>
                    <a:pt x="235" y="1271"/>
                  </a:cubicBezTo>
                  <a:cubicBezTo>
                    <a:pt x="235" y="1252"/>
                    <a:pt x="233" y="1233"/>
                    <a:pt x="233" y="1214"/>
                  </a:cubicBezTo>
                  <a:cubicBezTo>
                    <a:pt x="235" y="1150"/>
                    <a:pt x="280" y="1094"/>
                    <a:pt x="342" y="1078"/>
                  </a:cubicBezTo>
                  <a:cubicBezTo>
                    <a:pt x="343" y="1077"/>
                    <a:pt x="343" y="1078"/>
                    <a:pt x="345" y="1078"/>
                  </a:cubicBezTo>
                  <a:cubicBezTo>
                    <a:pt x="346" y="1091"/>
                    <a:pt x="348" y="1104"/>
                    <a:pt x="349" y="1117"/>
                  </a:cubicBezTo>
                  <a:cubicBezTo>
                    <a:pt x="351" y="1153"/>
                    <a:pt x="351" y="1189"/>
                    <a:pt x="342" y="1225"/>
                  </a:cubicBezTo>
                  <a:cubicBezTo>
                    <a:pt x="332" y="1270"/>
                    <a:pt x="307" y="1306"/>
                    <a:pt x="271" y="1334"/>
                  </a:cubicBezTo>
                  <a:cubicBezTo>
                    <a:pt x="269" y="1336"/>
                    <a:pt x="267" y="1337"/>
                    <a:pt x="265" y="1339"/>
                  </a:cubicBezTo>
                  <a:cubicBezTo>
                    <a:pt x="285" y="1380"/>
                    <a:pt x="307" y="1419"/>
                    <a:pt x="334" y="1457"/>
                  </a:cubicBezTo>
                  <a:cubicBezTo>
                    <a:pt x="328" y="1439"/>
                    <a:pt x="323" y="1422"/>
                    <a:pt x="319" y="1405"/>
                  </a:cubicBezTo>
                  <a:cubicBezTo>
                    <a:pt x="302" y="1336"/>
                    <a:pt x="329" y="1273"/>
                    <a:pt x="390" y="1237"/>
                  </a:cubicBezTo>
                  <a:cubicBezTo>
                    <a:pt x="393" y="1235"/>
                    <a:pt x="397" y="1233"/>
                    <a:pt x="402" y="1230"/>
                  </a:cubicBezTo>
                  <a:cubicBezTo>
                    <a:pt x="408" y="1254"/>
                    <a:pt x="416" y="1277"/>
                    <a:pt x="421" y="1300"/>
                  </a:cubicBezTo>
                  <a:cubicBezTo>
                    <a:pt x="429" y="1333"/>
                    <a:pt x="434" y="1366"/>
                    <a:pt x="431" y="1399"/>
                  </a:cubicBezTo>
                  <a:cubicBezTo>
                    <a:pt x="428" y="1442"/>
                    <a:pt x="411" y="1480"/>
                    <a:pt x="384" y="1513"/>
                  </a:cubicBezTo>
                  <a:cubicBezTo>
                    <a:pt x="383" y="1514"/>
                    <a:pt x="381" y="1516"/>
                    <a:pt x="379" y="1518"/>
                  </a:cubicBezTo>
                  <a:cubicBezTo>
                    <a:pt x="409" y="1554"/>
                    <a:pt x="441" y="1588"/>
                    <a:pt x="478" y="1619"/>
                  </a:cubicBezTo>
                  <a:cubicBezTo>
                    <a:pt x="474" y="1614"/>
                    <a:pt x="470" y="1609"/>
                    <a:pt x="467" y="1604"/>
                  </a:cubicBezTo>
                  <a:cubicBezTo>
                    <a:pt x="448" y="1576"/>
                    <a:pt x="434" y="1547"/>
                    <a:pt x="430" y="1513"/>
                  </a:cubicBezTo>
                  <a:cubicBezTo>
                    <a:pt x="422" y="1455"/>
                    <a:pt x="450" y="1403"/>
                    <a:pt x="491" y="1374"/>
                  </a:cubicBezTo>
                  <a:cubicBezTo>
                    <a:pt x="524" y="1429"/>
                    <a:pt x="554" y="1485"/>
                    <a:pt x="564" y="1550"/>
                  </a:cubicBezTo>
                  <a:cubicBezTo>
                    <a:pt x="571" y="1591"/>
                    <a:pt x="563" y="1630"/>
                    <a:pt x="545" y="1668"/>
                  </a:cubicBezTo>
                  <a:cubicBezTo>
                    <a:pt x="544" y="1670"/>
                    <a:pt x="543" y="1672"/>
                    <a:pt x="541" y="1674"/>
                  </a:cubicBezTo>
                  <a:cubicBezTo>
                    <a:pt x="585" y="1708"/>
                    <a:pt x="632" y="1737"/>
                    <a:pt x="682" y="1762"/>
                  </a:cubicBezTo>
                  <a:cubicBezTo>
                    <a:pt x="680" y="1760"/>
                    <a:pt x="677" y="1758"/>
                    <a:pt x="675" y="1756"/>
                  </a:cubicBezTo>
                  <a:cubicBezTo>
                    <a:pt x="648" y="1733"/>
                    <a:pt x="624" y="1709"/>
                    <a:pt x="607" y="1678"/>
                  </a:cubicBezTo>
                  <a:cubicBezTo>
                    <a:pt x="577" y="1624"/>
                    <a:pt x="584" y="1556"/>
                    <a:pt x="624" y="1508"/>
                  </a:cubicBezTo>
                  <a:cubicBezTo>
                    <a:pt x="631" y="1515"/>
                    <a:pt x="637" y="1521"/>
                    <a:pt x="643" y="1527"/>
                  </a:cubicBezTo>
                  <a:cubicBezTo>
                    <a:pt x="681" y="1565"/>
                    <a:pt x="715" y="1605"/>
                    <a:pt x="742" y="1650"/>
                  </a:cubicBezTo>
                  <a:cubicBezTo>
                    <a:pt x="770" y="1697"/>
                    <a:pt x="780" y="1747"/>
                    <a:pt x="770" y="1800"/>
                  </a:cubicBezTo>
                  <a:cubicBezTo>
                    <a:pt x="769" y="1806"/>
                    <a:pt x="773" y="1807"/>
                    <a:pt x="776" y="1808"/>
                  </a:cubicBezTo>
                  <a:cubicBezTo>
                    <a:pt x="817" y="1822"/>
                    <a:pt x="858" y="1837"/>
                    <a:pt x="900" y="1851"/>
                  </a:cubicBezTo>
                  <a:cubicBezTo>
                    <a:pt x="902" y="1852"/>
                    <a:pt x="905" y="1853"/>
                    <a:pt x="908" y="1853"/>
                  </a:cubicBezTo>
                  <a:cubicBezTo>
                    <a:pt x="913" y="1855"/>
                    <a:pt x="918" y="1858"/>
                    <a:pt x="915" y="1864"/>
                  </a:cubicBezTo>
                  <a:cubicBezTo>
                    <a:pt x="913" y="1870"/>
                    <a:pt x="909" y="1870"/>
                    <a:pt x="903" y="1868"/>
                  </a:cubicBezTo>
                  <a:cubicBezTo>
                    <a:pt x="890" y="1864"/>
                    <a:pt x="877" y="1861"/>
                    <a:pt x="864" y="1856"/>
                  </a:cubicBezTo>
                  <a:cubicBezTo>
                    <a:pt x="832" y="1845"/>
                    <a:pt x="801" y="1834"/>
                    <a:pt x="770" y="1822"/>
                  </a:cubicBezTo>
                  <a:cubicBezTo>
                    <a:pt x="764" y="1820"/>
                    <a:pt x="762" y="1820"/>
                    <a:pt x="758" y="1825"/>
                  </a:cubicBezTo>
                  <a:cubicBezTo>
                    <a:pt x="731" y="1857"/>
                    <a:pt x="695" y="1874"/>
                    <a:pt x="654" y="1881"/>
                  </a:cubicBezTo>
                  <a:cubicBezTo>
                    <a:pt x="590" y="1891"/>
                    <a:pt x="531" y="1875"/>
                    <a:pt x="473" y="1850"/>
                  </a:cubicBezTo>
                  <a:cubicBezTo>
                    <a:pt x="436" y="1833"/>
                    <a:pt x="401" y="1813"/>
                    <a:pt x="368" y="1789"/>
                  </a:cubicBezTo>
                  <a:cubicBezTo>
                    <a:pt x="364" y="1787"/>
                    <a:pt x="361" y="1783"/>
                    <a:pt x="356" y="1780"/>
                  </a:cubicBezTo>
                  <a:cubicBezTo>
                    <a:pt x="369" y="1770"/>
                    <a:pt x="383" y="1763"/>
                    <a:pt x="397" y="1758"/>
                  </a:cubicBezTo>
                  <a:cubicBezTo>
                    <a:pt x="449" y="1738"/>
                    <a:pt x="501" y="1736"/>
                    <a:pt x="555" y="1749"/>
                  </a:cubicBezTo>
                  <a:cubicBezTo>
                    <a:pt x="597" y="1758"/>
                    <a:pt x="639" y="1770"/>
                    <a:pt x="682" y="1782"/>
                  </a:cubicBezTo>
                  <a:cubicBezTo>
                    <a:pt x="678" y="1780"/>
                    <a:pt x="675" y="1778"/>
                    <a:pt x="671" y="1776"/>
                  </a:cubicBezTo>
                  <a:cubicBezTo>
                    <a:pt x="624" y="1751"/>
                    <a:pt x="580" y="1723"/>
                    <a:pt x="538" y="1691"/>
                  </a:cubicBezTo>
                  <a:cubicBezTo>
                    <a:pt x="533" y="1687"/>
                    <a:pt x="529" y="1687"/>
                    <a:pt x="524" y="1691"/>
                  </a:cubicBezTo>
                  <a:cubicBezTo>
                    <a:pt x="484" y="1719"/>
                    <a:pt x="440" y="1726"/>
                    <a:pt x="392" y="1718"/>
                  </a:cubicBezTo>
                  <a:cubicBezTo>
                    <a:pt x="347" y="1710"/>
                    <a:pt x="308" y="1689"/>
                    <a:pt x="272" y="1662"/>
                  </a:cubicBezTo>
                  <a:cubicBezTo>
                    <a:pt x="240" y="1638"/>
                    <a:pt x="211" y="1611"/>
                    <a:pt x="185" y="1581"/>
                  </a:cubicBezTo>
                  <a:cubicBezTo>
                    <a:pt x="183" y="1578"/>
                    <a:pt x="181" y="1575"/>
                    <a:pt x="178" y="1571"/>
                  </a:cubicBezTo>
                  <a:cubicBezTo>
                    <a:pt x="188" y="1568"/>
                    <a:pt x="198" y="1564"/>
                    <a:pt x="207" y="1562"/>
                  </a:cubicBezTo>
                  <a:cubicBezTo>
                    <a:pt x="263" y="1549"/>
                    <a:pt x="317" y="1557"/>
                    <a:pt x="368" y="1582"/>
                  </a:cubicBezTo>
                  <a:cubicBezTo>
                    <a:pt x="399" y="1597"/>
                    <a:pt x="429" y="1614"/>
                    <a:pt x="460" y="1631"/>
                  </a:cubicBezTo>
                  <a:cubicBezTo>
                    <a:pt x="462" y="1632"/>
                    <a:pt x="464" y="1633"/>
                    <a:pt x="467" y="1633"/>
                  </a:cubicBezTo>
                  <a:cubicBezTo>
                    <a:pt x="459" y="1625"/>
                    <a:pt x="450" y="1618"/>
                    <a:pt x="442" y="1610"/>
                  </a:cubicBezTo>
                  <a:cubicBezTo>
                    <a:pt x="418" y="1584"/>
                    <a:pt x="394" y="1558"/>
                    <a:pt x="370" y="1532"/>
                  </a:cubicBezTo>
                  <a:cubicBezTo>
                    <a:pt x="367" y="1528"/>
                    <a:pt x="365" y="1527"/>
                    <a:pt x="361" y="1529"/>
                  </a:cubicBezTo>
                  <a:cubicBezTo>
                    <a:pt x="311" y="1551"/>
                    <a:pt x="262" y="1546"/>
                    <a:pt x="215" y="1522"/>
                  </a:cubicBezTo>
                  <a:cubicBezTo>
                    <a:pt x="171" y="1499"/>
                    <a:pt x="138" y="1464"/>
                    <a:pt x="110" y="1425"/>
                  </a:cubicBezTo>
                  <a:cubicBezTo>
                    <a:pt x="97" y="1406"/>
                    <a:pt x="86" y="1385"/>
                    <a:pt x="74" y="1366"/>
                  </a:cubicBezTo>
                  <a:cubicBezTo>
                    <a:pt x="72" y="1364"/>
                    <a:pt x="72" y="1361"/>
                    <a:pt x="70" y="1358"/>
                  </a:cubicBezTo>
                  <a:cubicBezTo>
                    <a:pt x="90" y="1353"/>
                    <a:pt x="108" y="1353"/>
                    <a:pt x="127" y="1355"/>
                  </a:cubicBezTo>
                  <a:cubicBezTo>
                    <a:pt x="174" y="1359"/>
                    <a:pt x="216" y="1379"/>
                    <a:pt x="252" y="1408"/>
                  </a:cubicBezTo>
                  <a:cubicBezTo>
                    <a:pt x="273" y="1425"/>
                    <a:pt x="293" y="1443"/>
                    <a:pt x="314" y="1461"/>
                  </a:cubicBezTo>
                  <a:cubicBezTo>
                    <a:pt x="315" y="1462"/>
                    <a:pt x="316" y="1463"/>
                    <a:pt x="316" y="1463"/>
                  </a:cubicBezTo>
                  <a:cubicBezTo>
                    <a:pt x="294" y="1424"/>
                    <a:pt x="271" y="1386"/>
                    <a:pt x="248" y="1346"/>
                  </a:cubicBezTo>
                  <a:cubicBezTo>
                    <a:pt x="227" y="1351"/>
                    <a:pt x="204" y="1352"/>
                    <a:pt x="182" y="1347"/>
                  </a:cubicBezTo>
                  <a:cubicBezTo>
                    <a:pt x="138" y="1337"/>
                    <a:pt x="104" y="1312"/>
                    <a:pt x="78" y="1278"/>
                  </a:cubicBezTo>
                  <a:cubicBezTo>
                    <a:pt x="47" y="1237"/>
                    <a:pt x="27" y="1191"/>
                    <a:pt x="13" y="1142"/>
                  </a:cubicBezTo>
                  <a:cubicBezTo>
                    <a:pt x="13" y="1141"/>
                    <a:pt x="13" y="1139"/>
                    <a:pt x="12" y="1135"/>
                  </a:cubicBezTo>
                  <a:cubicBezTo>
                    <a:pt x="26" y="1137"/>
                    <a:pt x="40" y="1138"/>
                    <a:pt x="53" y="1141"/>
                  </a:cubicBezTo>
                  <a:cubicBezTo>
                    <a:pt x="105" y="1152"/>
                    <a:pt x="145" y="1182"/>
                    <a:pt x="177" y="1222"/>
                  </a:cubicBezTo>
                  <a:cubicBezTo>
                    <a:pt x="191" y="1240"/>
                    <a:pt x="205" y="1258"/>
                    <a:pt x="217" y="1275"/>
                  </a:cubicBezTo>
                  <a:cubicBezTo>
                    <a:pt x="205" y="1237"/>
                    <a:pt x="192" y="1197"/>
                    <a:pt x="180" y="1156"/>
                  </a:cubicBezTo>
                  <a:cubicBezTo>
                    <a:pt x="168" y="1155"/>
                    <a:pt x="156" y="1155"/>
                    <a:pt x="144" y="1152"/>
                  </a:cubicBezTo>
                  <a:cubicBezTo>
                    <a:pt x="97" y="1142"/>
                    <a:pt x="64" y="1114"/>
                    <a:pt x="40" y="1073"/>
                  </a:cubicBezTo>
                  <a:cubicBezTo>
                    <a:pt x="18" y="1033"/>
                    <a:pt x="8" y="990"/>
                    <a:pt x="2" y="945"/>
                  </a:cubicBezTo>
                  <a:cubicBezTo>
                    <a:pt x="1" y="942"/>
                    <a:pt x="1" y="940"/>
                    <a:pt x="0" y="937"/>
                  </a:cubicBezTo>
                  <a:cubicBezTo>
                    <a:pt x="0" y="932"/>
                    <a:pt x="0" y="927"/>
                    <a:pt x="0" y="9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9" name="组合 158">
            <a:extLst>
              <a:ext uri="{FF2B5EF4-FFF2-40B4-BE49-F238E27FC236}">
                <a16:creationId xmlns:a16="http://schemas.microsoft.com/office/drawing/2014/main" id="{A712D487-4608-41F8-82D9-72BCF916D3BD}"/>
              </a:ext>
            </a:extLst>
          </p:cNvPr>
          <p:cNvGrpSpPr/>
          <p:nvPr/>
        </p:nvGrpSpPr>
        <p:grpSpPr>
          <a:xfrm>
            <a:off x="6150938" y="3359492"/>
            <a:ext cx="1603375" cy="610821"/>
            <a:chOff x="2401887" y="6343651"/>
            <a:chExt cx="9330154" cy="3554413"/>
          </a:xfrm>
          <a:gradFill flip="none" rotWithShape="1">
            <a:gsLst>
              <a:gs pos="0">
                <a:schemeClr val="accent1"/>
              </a:gs>
              <a:gs pos="95000">
                <a:schemeClr val="accent3"/>
              </a:gs>
            </a:gsLst>
            <a:lin ang="2700000" scaled="1"/>
            <a:tileRect/>
          </a:gradFill>
        </p:grpSpPr>
        <p:sp>
          <p:nvSpPr>
            <p:cNvPr id="160" name="Freeform 1266">
              <a:extLst>
                <a:ext uri="{FF2B5EF4-FFF2-40B4-BE49-F238E27FC236}">
                  <a16:creationId xmlns:a16="http://schemas.microsoft.com/office/drawing/2014/main" id="{28966278-6A67-40DC-993E-22124993F86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52466" y="6343651"/>
              <a:ext cx="1679575" cy="3519490"/>
            </a:xfrm>
            <a:custGeom>
              <a:avLst/>
              <a:gdLst>
                <a:gd name="T0" fmla="*/ 683 w 900"/>
                <a:gd name="T1" fmla="*/ 1322 h 1887"/>
                <a:gd name="T2" fmla="*/ 621 w 900"/>
                <a:gd name="T3" fmla="*/ 1439 h 1887"/>
                <a:gd name="T4" fmla="*/ 824 w 900"/>
                <a:gd name="T5" fmla="*/ 1387 h 1887"/>
                <a:gd name="T6" fmla="*/ 479 w 900"/>
                <a:gd name="T7" fmla="*/ 1621 h 1887"/>
                <a:gd name="T8" fmla="*/ 762 w 900"/>
                <a:gd name="T9" fmla="*/ 1543 h 1887"/>
                <a:gd name="T10" fmla="*/ 431 w 900"/>
                <a:gd name="T11" fmla="*/ 1687 h 1887"/>
                <a:gd name="T12" fmla="*/ 436 w 900"/>
                <a:gd name="T13" fmla="*/ 1733 h 1887"/>
                <a:gd name="T14" fmla="*/ 559 w 900"/>
                <a:gd name="T15" fmla="*/ 1792 h 1887"/>
                <a:gd name="T16" fmla="*/ 194 w 900"/>
                <a:gd name="T17" fmla="*/ 1826 h 1887"/>
                <a:gd name="T18" fmla="*/ 51 w 900"/>
                <a:gd name="T19" fmla="*/ 1867 h 1887"/>
                <a:gd name="T20" fmla="*/ 309 w 900"/>
                <a:gd name="T21" fmla="*/ 1508 h 1887"/>
                <a:gd name="T22" fmla="*/ 270 w 900"/>
                <a:gd name="T23" fmla="*/ 1764 h 1887"/>
                <a:gd name="T24" fmla="*/ 434 w 900"/>
                <a:gd name="T25" fmla="*/ 1368 h 1887"/>
                <a:gd name="T26" fmla="*/ 466 w 900"/>
                <a:gd name="T27" fmla="*/ 1606 h 1887"/>
                <a:gd name="T28" fmla="*/ 495 w 900"/>
                <a:gd name="T29" fmla="*/ 1364 h 1887"/>
                <a:gd name="T30" fmla="*/ 599 w 900"/>
                <a:gd name="T31" fmla="*/ 1435 h 1887"/>
                <a:gd name="T32" fmla="*/ 581 w 900"/>
                <a:gd name="T33" fmla="*/ 1221 h 1887"/>
                <a:gd name="T34" fmla="*/ 686 w 900"/>
                <a:gd name="T35" fmla="*/ 1249 h 1887"/>
                <a:gd name="T36" fmla="*/ 599 w 900"/>
                <a:gd name="T37" fmla="*/ 997 h 1887"/>
                <a:gd name="T38" fmla="*/ 731 w 900"/>
                <a:gd name="T39" fmla="*/ 946 h 1887"/>
                <a:gd name="T40" fmla="*/ 563 w 900"/>
                <a:gd name="T41" fmla="*/ 759 h 1887"/>
                <a:gd name="T42" fmla="*/ 715 w 900"/>
                <a:gd name="T43" fmla="*/ 772 h 1887"/>
                <a:gd name="T44" fmla="*/ 526 w 900"/>
                <a:gd name="T45" fmla="*/ 622 h 1887"/>
                <a:gd name="T46" fmla="*/ 669 w 900"/>
                <a:gd name="T47" fmla="*/ 618 h 1887"/>
                <a:gd name="T48" fmla="*/ 562 w 900"/>
                <a:gd name="T49" fmla="*/ 494 h 1887"/>
                <a:gd name="T50" fmla="*/ 592 w 900"/>
                <a:gd name="T51" fmla="*/ 471 h 1887"/>
                <a:gd name="T52" fmla="*/ 556 w 900"/>
                <a:gd name="T53" fmla="*/ 410 h 1887"/>
                <a:gd name="T54" fmla="*/ 361 w 900"/>
                <a:gd name="T55" fmla="*/ 332 h 1887"/>
                <a:gd name="T56" fmla="*/ 443 w 900"/>
                <a:gd name="T57" fmla="*/ 279 h 1887"/>
                <a:gd name="T58" fmla="*/ 222 w 900"/>
                <a:gd name="T59" fmla="*/ 225 h 1887"/>
                <a:gd name="T60" fmla="*/ 197 w 900"/>
                <a:gd name="T61" fmla="*/ 187 h 1887"/>
                <a:gd name="T62" fmla="*/ 180 w 900"/>
                <a:gd name="T63" fmla="*/ 104 h 1887"/>
                <a:gd name="T64" fmla="*/ 204 w 900"/>
                <a:gd name="T65" fmla="*/ 84 h 1887"/>
                <a:gd name="T66" fmla="*/ 218 w 900"/>
                <a:gd name="T67" fmla="*/ 0 h 1887"/>
                <a:gd name="T68" fmla="*/ 338 w 900"/>
                <a:gd name="T69" fmla="*/ 171 h 1887"/>
                <a:gd name="T70" fmla="*/ 423 w 900"/>
                <a:gd name="T71" fmla="*/ 138 h 1887"/>
                <a:gd name="T72" fmla="*/ 472 w 900"/>
                <a:gd name="T73" fmla="*/ 272 h 1887"/>
                <a:gd name="T74" fmla="*/ 534 w 900"/>
                <a:gd name="T75" fmla="*/ 221 h 1887"/>
                <a:gd name="T76" fmla="*/ 573 w 900"/>
                <a:gd name="T77" fmla="*/ 398 h 1887"/>
                <a:gd name="T78" fmla="*/ 648 w 900"/>
                <a:gd name="T79" fmla="*/ 352 h 1887"/>
                <a:gd name="T80" fmla="*/ 654 w 900"/>
                <a:gd name="T81" fmla="*/ 522 h 1887"/>
                <a:gd name="T82" fmla="*/ 727 w 900"/>
                <a:gd name="T83" fmla="*/ 429 h 1887"/>
                <a:gd name="T84" fmla="*/ 790 w 900"/>
                <a:gd name="T85" fmla="*/ 517 h 1887"/>
                <a:gd name="T86" fmla="*/ 731 w 900"/>
                <a:gd name="T87" fmla="*/ 770 h 1887"/>
                <a:gd name="T88" fmla="*/ 859 w 900"/>
                <a:gd name="T89" fmla="*/ 692 h 1887"/>
                <a:gd name="T90" fmla="*/ 749 w 900"/>
                <a:gd name="T91" fmla="*/ 946 h 1887"/>
                <a:gd name="T92" fmla="*/ 849 w 900"/>
                <a:gd name="T93" fmla="*/ 902 h 1887"/>
                <a:gd name="T94" fmla="*/ 738 w 900"/>
                <a:gd name="T95" fmla="*/ 1127 h 1887"/>
                <a:gd name="T96" fmla="*/ 712 w 900"/>
                <a:gd name="T97" fmla="*/ 1236 h 1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00" h="1887">
                  <a:moveTo>
                    <a:pt x="900" y="1106"/>
                  </a:moveTo>
                  <a:cubicBezTo>
                    <a:pt x="894" y="1125"/>
                    <a:pt x="889" y="1144"/>
                    <a:pt x="883" y="1163"/>
                  </a:cubicBezTo>
                  <a:cubicBezTo>
                    <a:pt x="869" y="1202"/>
                    <a:pt x="851" y="1239"/>
                    <a:pt x="823" y="1269"/>
                  </a:cubicBezTo>
                  <a:cubicBezTo>
                    <a:pt x="785" y="1310"/>
                    <a:pt x="739" y="1329"/>
                    <a:pt x="683" y="1322"/>
                  </a:cubicBezTo>
                  <a:cubicBezTo>
                    <a:pt x="679" y="1322"/>
                    <a:pt x="676" y="1322"/>
                    <a:pt x="674" y="1326"/>
                  </a:cubicBezTo>
                  <a:cubicBezTo>
                    <a:pt x="655" y="1364"/>
                    <a:pt x="636" y="1402"/>
                    <a:pt x="617" y="1440"/>
                  </a:cubicBezTo>
                  <a:cubicBezTo>
                    <a:pt x="616" y="1441"/>
                    <a:pt x="617" y="1441"/>
                    <a:pt x="616" y="1443"/>
                  </a:cubicBezTo>
                  <a:cubicBezTo>
                    <a:pt x="618" y="1441"/>
                    <a:pt x="620" y="1440"/>
                    <a:pt x="621" y="1439"/>
                  </a:cubicBezTo>
                  <a:cubicBezTo>
                    <a:pt x="651" y="1408"/>
                    <a:pt x="680" y="1377"/>
                    <a:pt x="717" y="1355"/>
                  </a:cubicBezTo>
                  <a:cubicBezTo>
                    <a:pt x="756" y="1330"/>
                    <a:pt x="800" y="1318"/>
                    <a:pt x="847" y="1322"/>
                  </a:cubicBezTo>
                  <a:cubicBezTo>
                    <a:pt x="850" y="1322"/>
                    <a:pt x="852" y="1323"/>
                    <a:pt x="858" y="1324"/>
                  </a:cubicBezTo>
                  <a:cubicBezTo>
                    <a:pt x="846" y="1346"/>
                    <a:pt x="836" y="1367"/>
                    <a:pt x="824" y="1387"/>
                  </a:cubicBezTo>
                  <a:cubicBezTo>
                    <a:pt x="803" y="1422"/>
                    <a:pt x="778" y="1454"/>
                    <a:pt x="746" y="1479"/>
                  </a:cubicBezTo>
                  <a:cubicBezTo>
                    <a:pt x="693" y="1520"/>
                    <a:pt x="635" y="1533"/>
                    <a:pt x="571" y="1510"/>
                  </a:cubicBezTo>
                  <a:cubicBezTo>
                    <a:pt x="555" y="1529"/>
                    <a:pt x="541" y="1548"/>
                    <a:pt x="525" y="1567"/>
                  </a:cubicBezTo>
                  <a:cubicBezTo>
                    <a:pt x="510" y="1585"/>
                    <a:pt x="494" y="1602"/>
                    <a:pt x="479" y="1621"/>
                  </a:cubicBezTo>
                  <a:cubicBezTo>
                    <a:pt x="482" y="1619"/>
                    <a:pt x="485" y="1617"/>
                    <a:pt x="489" y="1615"/>
                  </a:cubicBezTo>
                  <a:cubicBezTo>
                    <a:pt x="516" y="1598"/>
                    <a:pt x="543" y="1580"/>
                    <a:pt x="571" y="1565"/>
                  </a:cubicBezTo>
                  <a:cubicBezTo>
                    <a:pt x="610" y="1543"/>
                    <a:pt x="653" y="1530"/>
                    <a:pt x="699" y="1531"/>
                  </a:cubicBezTo>
                  <a:cubicBezTo>
                    <a:pt x="720" y="1532"/>
                    <a:pt x="741" y="1534"/>
                    <a:pt x="762" y="1543"/>
                  </a:cubicBezTo>
                  <a:cubicBezTo>
                    <a:pt x="752" y="1556"/>
                    <a:pt x="743" y="1569"/>
                    <a:pt x="733" y="1580"/>
                  </a:cubicBezTo>
                  <a:cubicBezTo>
                    <a:pt x="699" y="1619"/>
                    <a:pt x="663" y="1654"/>
                    <a:pt x="617" y="1678"/>
                  </a:cubicBezTo>
                  <a:cubicBezTo>
                    <a:pt x="563" y="1706"/>
                    <a:pt x="507" y="1717"/>
                    <a:pt x="448" y="1695"/>
                  </a:cubicBezTo>
                  <a:cubicBezTo>
                    <a:pt x="442" y="1693"/>
                    <a:pt x="437" y="1690"/>
                    <a:pt x="431" y="1687"/>
                  </a:cubicBezTo>
                  <a:cubicBezTo>
                    <a:pt x="426" y="1684"/>
                    <a:pt x="421" y="1681"/>
                    <a:pt x="418" y="1679"/>
                  </a:cubicBezTo>
                  <a:cubicBezTo>
                    <a:pt x="369" y="1714"/>
                    <a:pt x="322" y="1749"/>
                    <a:pt x="277" y="1781"/>
                  </a:cubicBezTo>
                  <a:cubicBezTo>
                    <a:pt x="286" y="1778"/>
                    <a:pt x="300" y="1772"/>
                    <a:pt x="313" y="1768"/>
                  </a:cubicBezTo>
                  <a:cubicBezTo>
                    <a:pt x="353" y="1753"/>
                    <a:pt x="394" y="1740"/>
                    <a:pt x="436" y="1733"/>
                  </a:cubicBezTo>
                  <a:cubicBezTo>
                    <a:pt x="482" y="1726"/>
                    <a:pt x="526" y="1729"/>
                    <a:pt x="569" y="1747"/>
                  </a:cubicBezTo>
                  <a:cubicBezTo>
                    <a:pt x="578" y="1750"/>
                    <a:pt x="585" y="1754"/>
                    <a:pt x="593" y="1758"/>
                  </a:cubicBezTo>
                  <a:cubicBezTo>
                    <a:pt x="595" y="1759"/>
                    <a:pt x="596" y="1760"/>
                    <a:pt x="598" y="1762"/>
                  </a:cubicBezTo>
                  <a:cubicBezTo>
                    <a:pt x="585" y="1772"/>
                    <a:pt x="572" y="1782"/>
                    <a:pt x="559" y="1792"/>
                  </a:cubicBezTo>
                  <a:cubicBezTo>
                    <a:pt x="517" y="1822"/>
                    <a:pt x="472" y="1848"/>
                    <a:pt x="423" y="1865"/>
                  </a:cubicBezTo>
                  <a:cubicBezTo>
                    <a:pt x="374" y="1881"/>
                    <a:pt x="325" y="1887"/>
                    <a:pt x="275" y="1874"/>
                  </a:cubicBezTo>
                  <a:cubicBezTo>
                    <a:pt x="245" y="1866"/>
                    <a:pt x="218" y="1852"/>
                    <a:pt x="197" y="1829"/>
                  </a:cubicBezTo>
                  <a:cubicBezTo>
                    <a:pt x="196" y="1827"/>
                    <a:pt x="194" y="1826"/>
                    <a:pt x="194" y="1826"/>
                  </a:cubicBezTo>
                  <a:cubicBezTo>
                    <a:pt x="159" y="1840"/>
                    <a:pt x="125" y="1855"/>
                    <a:pt x="91" y="1869"/>
                  </a:cubicBezTo>
                  <a:cubicBezTo>
                    <a:pt x="80" y="1874"/>
                    <a:pt x="68" y="1877"/>
                    <a:pt x="57" y="1881"/>
                  </a:cubicBezTo>
                  <a:cubicBezTo>
                    <a:pt x="51" y="1883"/>
                    <a:pt x="46" y="1885"/>
                    <a:pt x="43" y="1878"/>
                  </a:cubicBezTo>
                  <a:cubicBezTo>
                    <a:pt x="40" y="1871"/>
                    <a:pt x="46" y="1869"/>
                    <a:pt x="51" y="1867"/>
                  </a:cubicBezTo>
                  <a:cubicBezTo>
                    <a:pt x="94" y="1849"/>
                    <a:pt x="136" y="1832"/>
                    <a:pt x="178" y="1815"/>
                  </a:cubicBezTo>
                  <a:cubicBezTo>
                    <a:pt x="183" y="1813"/>
                    <a:pt x="185" y="1811"/>
                    <a:pt x="184" y="1805"/>
                  </a:cubicBezTo>
                  <a:cubicBezTo>
                    <a:pt x="170" y="1749"/>
                    <a:pt x="179" y="1696"/>
                    <a:pt x="207" y="1646"/>
                  </a:cubicBezTo>
                  <a:cubicBezTo>
                    <a:pt x="235" y="1595"/>
                    <a:pt x="270" y="1550"/>
                    <a:pt x="309" y="1508"/>
                  </a:cubicBezTo>
                  <a:cubicBezTo>
                    <a:pt x="310" y="1507"/>
                    <a:pt x="311" y="1507"/>
                    <a:pt x="312" y="1506"/>
                  </a:cubicBezTo>
                  <a:cubicBezTo>
                    <a:pt x="342" y="1541"/>
                    <a:pt x="358" y="1580"/>
                    <a:pt x="352" y="1627"/>
                  </a:cubicBezTo>
                  <a:cubicBezTo>
                    <a:pt x="347" y="1671"/>
                    <a:pt x="324" y="1706"/>
                    <a:pt x="295" y="1737"/>
                  </a:cubicBezTo>
                  <a:cubicBezTo>
                    <a:pt x="287" y="1746"/>
                    <a:pt x="278" y="1755"/>
                    <a:pt x="270" y="1764"/>
                  </a:cubicBezTo>
                  <a:cubicBezTo>
                    <a:pt x="317" y="1736"/>
                    <a:pt x="362" y="1703"/>
                    <a:pt x="402" y="1668"/>
                  </a:cubicBezTo>
                  <a:cubicBezTo>
                    <a:pt x="394" y="1646"/>
                    <a:pt x="385" y="1625"/>
                    <a:pt x="379" y="1604"/>
                  </a:cubicBezTo>
                  <a:cubicBezTo>
                    <a:pt x="369" y="1568"/>
                    <a:pt x="372" y="1531"/>
                    <a:pt x="382" y="1495"/>
                  </a:cubicBezTo>
                  <a:cubicBezTo>
                    <a:pt x="394" y="1450"/>
                    <a:pt x="412" y="1408"/>
                    <a:pt x="434" y="1368"/>
                  </a:cubicBezTo>
                  <a:cubicBezTo>
                    <a:pt x="435" y="1367"/>
                    <a:pt x="435" y="1366"/>
                    <a:pt x="436" y="1364"/>
                  </a:cubicBezTo>
                  <a:cubicBezTo>
                    <a:pt x="475" y="1391"/>
                    <a:pt x="500" y="1427"/>
                    <a:pt x="505" y="1474"/>
                  </a:cubicBezTo>
                  <a:cubicBezTo>
                    <a:pt x="510" y="1517"/>
                    <a:pt x="496" y="1555"/>
                    <a:pt x="475" y="1591"/>
                  </a:cubicBezTo>
                  <a:cubicBezTo>
                    <a:pt x="472" y="1596"/>
                    <a:pt x="469" y="1601"/>
                    <a:pt x="466" y="1606"/>
                  </a:cubicBezTo>
                  <a:cubicBezTo>
                    <a:pt x="467" y="1607"/>
                    <a:pt x="468" y="1608"/>
                    <a:pt x="469" y="1608"/>
                  </a:cubicBezTo>
                  <a:cubicBezTo>
                    <a:pt x="498" y="1573"/>
                    <a:pt x="527" y="1538"/>
                    <a:pt x="557" y="1503"/>
                  </a:cubicBezTo>
                  <a:cubicBezTo>
                    <a:pt x="549" y="1493"/>
                    <a:pt x="541" y="1485"/>
                    <a:pt x="535" y="1476"/>
                  </a:cubicBezTo>
                  <a:cubicBezTo>
                    <a:pt x="510" y="1443"/>
                    <a:pt x="496" y="1405"/>
                    <a:pt x="495" y="1364"/>
                  </a:cubicBezTo>
                  <a:cubicBezTo>
                    <a:pt x="493" y="1314"/>
                    <a:pt x="502" y="1266"/>
                    <a:pt x="516" y="1218"/>
                  </a:cubicBezTo>
                  <a:cubicBezTo>
                    <a:pt x="516" y="1218"/>
                    <a:pt x="516" y="1217"/>
                    <a:pt x="517" y="1216"/>
                  </a:cubicBezTo>
                  <a:cubicBezTo>
                    <a:pt x="558" y="1236"/>
                    <a:pt x="591" y="1263"/>
                    <a:pt x="606" y="1307"/>
                  </a:cubicBezTo>
                  <a:cubicBezTo>
                    <a:pt x="620" y="1351"/>
                    <a:pt x="613" y="1393"/>
                    <a:pt x="599" y="1435"/>
                  </a:cubicBezTo>
                  <a:cubicBezTo>
                    <a:pt x="600" y="1436"/>
                    <a:pt x="601" y="1436"/>
                    <a:pt x="602" y="1436"/>
                  </a:cubicBezTo>
                  <a:cubicBezTo>
                    <a:pt x="622" y="1397"/>
                    <a:pt x="642" y="1357"/>
                    <a:pt x="661" y="1318"/>
                  </a:cubicBezTo>
                  <a:cubicBezTo>
                    <a:pt x="646" y="1306"/>
                    <a:pt x="633" y="1295"/>
                    <a:pt x="620" y="1283"/>
                  </a:cubicBezTo>
                  <a:cubicBezTo>
                    <a:pt x="603" y="1265"/>
                    <a:pt x="591" y="1244"/>
                    <a:pt x="581" y="1221"/>
                  </a:cubicBezTo>
                  <a:cubicBezTo>
                    <a:pt x="561" y="1175"/>
                    <a:pt x="561" y="1127"/>
                    <a:pt x="561" y="1079"/>
                  </a:cubicBezTo>
                  <a:cubicBezTo>
                    <a:pt x="561" y="1073"/>
                    <a:pt x="562" y="1066"/>
                    <a:pt x="563" y="1059"/>
                  </a:cubicBezTo>
                  <a:cubicBezTo>
                    <a:pt x="606" y="1068"/>
                    <a:pt x="641" y="1090"/>
                    <a:pt x="664" y="1127"/>
                  </a:cubicBezTo>
                  <a:cubicBezTo>
                    <a:pt x="687" y="1165"/>
                    <a:pt x="688" y="1207"/>
                    <a:pt x="686" y="1249"/>
                  </a:cubicBezTo>
                  <a:cubicBezTo>
                    <a:pt x="692" y="1229"/>
                    <a:pt x="698" y="1208"/>
                    <a:pt x="703" y="1188"/>
                  </a:cubicBezTo>
                  <a:cubicBezTo>
                    <a:pt x="708" y="1169"/>
                    <a:pt x="711" y="1150"/>
                    <a:pt x="715" y="1131"/>
                  </a:cubicBezTo>
                  <a:cubicBezTo>
                    <a:pt x="716" y="1127"/>
                    <a:pt x="716" y="1124"/>
                    <a:pt x="712" y="1123"/>
                  </a:cubicBezTo>
                  <a:cubicBezTo>
                    <a:pt x="654" y="1099"/>
                    <a:pt x="618" y="1056"/>
                    <a:pt x="599" y="997"/>
                  </a:cubicBezTo>
                  <a:cubicBezTo>
                    <a:pt x="589" y="967"/>
                    <a:pt x="582" y="936"/>
                    <a:pt x="578" y="903"/>
                  </a:cubicBezTo>
                  <a:cubicBezTo>
                    <a:pt x="619" y="904"/>
                    <a:pt x="654" y="918"/>
                    <a:pt x="682" y="948"/>
                  </a:cubicBezTo>
                  <a:cubicBezTo>
                    <a:pt x="710" y="978"/>
                    <a:pt x="720" y="1015"/>
                    <a:pt x="726" y="1054"/>
                  </a:cubicBezTo>
                  <a:cubicBezTo>
                    <a:pt x="731" y="1018"/>
                    <a:pt x="732" y="982"/>
                    <a:pt x="731" y="946"/>
                  </a:cubicBezTo>
                  <a:cubicBezTo>
                    <a:pt x="716" y="940"/>
                    <a:pt x="701" y="936"/>
                    <a:pt x="687" y="930"/>
                  </a:cubicBezTo>
                  <a:cubicBezTo>
                    <a:pt x="648" y="912"/>
                    <a:pt x="621" y="882"/>
                    <a:pt x="601" y="845"/>
                  </a:cubicBezTo>
                  <a:cubicBezTo>
                    <a:pt x="588" y="820"/>
                    <a:pt x="578" y="794"/>
                    <a:pt x="566" y="769"/>
                  </a:cubicBezTo>
                  <a:cubicBezTo>
                    <a:pt x="565" y="766"/>
                    <a:pt x="564" y="763"/>
                    <a:pt x="563" y="759"/>
                  </a:cubicBezTo>
                  <a:cubicBezTo>
                    <a:pt x="602" y="754"/>
                    <a:pt x="637" y="762"/>
                    <a:pt x="667" y="784"/>
                  </a:cubicBezTo>
                  <a:cubicBezTo>
                    <a:pt x="698" y="807"/>
                    <a:pt x="715" y="839"/>
                    <a:pt x="727" y="874"/>
                  </a:cubicBezTo>
                  <a:cubicBezTo>
                    <a:pt x="727" y="874"/>
                    <a:pt x="728" y="874"/>
                    <a:pt x="729" y="873"/>
                  </a:cubicBezTo>
                  <a:cubicBezTo>
                    <a:pt x="724" y="839"/>
                    <a:pt x="719" y="805"/>
                    <a:pt x="715" y="772"/>
                  </a:cubicBezTo>
                  <a:cubicBezTo>
                    <a:pt x="702" y="770"/>
                    <a:pt x="690" y="769"/>
                    <a:pt x="679" y="766"/>
                  </a:cubicBezTo>
                  <a:cubicBezTo>
                    <a:pt x="644" y="759"/>
                    <a:pt x="616" y="741"/>
                    <a:pt x="591" y="716"/>
                  </a:cubicBezTo>
                  <a:cubicBezTo>
                    <a:pt x="566" y="690"/>
                    <a:pt x="546" y="660"/>
                    <a:pt x="529" y="628"/>
                  </a:cubicBezTo>
                  <a:cubicBezTo>
                    <a:pt x="528" y="627"/>
                    <a:pt x="528" y="625"/>
                    <a:pt x="526" y="622"/>
                  </a:cubicBezTo>
                  <a:cubicBezTo>
                    <a:pt x="561" y="613"/>
                    <a:pt x="594" y="615"/>
                    <a:pt x="626" y="631"/>
                  </a:cubicBezTo>
                  <a:cubicBezTo>
                    <a:pt x="659" y="647"/>
                    <a:pt x="679" y="674"/>
                    <a:pt x="698" y="704"/>
                  </a:cubicBezTo>
                  <a:cubicBezTo>
                    <a:pt x="694" y="691"/>
                    <a:pt x="690" y="678"/>
                    <a:pt x="686" y="666"/>
                  </a:cubicBezTo>
                  <a:cubicBezTo>
                    <a:pt x="681" y="650"/>
                    <a:pt x="675" y="634"/>
                    <a:pt x="669" y="618"/>
                  </a:cubicBezTo>
                  <a:cubicBezTo>
                    <a:pt x="668" y="616"/>
                    <a:pt x="665" y="613"/>
                    <a:pt x="663" y="613"/>
                  </a:cubicBezTo>
                  <a:cubicBezTo>
                    <a:pt x="600" y="619"/>
                    <a:pt x="552" y="593"/>
                    <a:pt x="511" y="549"/>
                  </a:cubicBezTo>
                  <a:cubicBezTo>
                    <a:pt x="497" y="534"/>
                    <a:pt x="483" y="517"/>
                    <a:pt x="469" y="501"/>
                  </a:cubicBezTo>
                  <a:cubicBezTo>
                    <a:pt x="500" y="487"/>
                    <a:pt x="531" y="485"/>
                    <a:pt x="562" y="494"/>
                  </a:cubicBezTo>
                  <a:cubicBezTo>
                    <a:pt x="594" y="504"/>
                    <a:pt x="617" y="524"/>
                    <a:pt x="639" y="547"/>
                  </a:cubicBezTo>
                  <a:cubicBezTo>
                    <a:pt x="633" y="536"/>
                    <a:pt x="628" y="525"/>
                    <a:pt x="621" y="513"/>
                  </a:cubicBezTo>
                  <a:cubicBezTo>
                    <a:pt x="615" y="501"/>
                    <a:pt x="607" y="488"/>
                    <a:pt x="600" y="475"/>
                  </a:cubicBezTo>
                  <a:cubicBezTo>
                    <a:pt x="598" y="473"/>
                    <a:pt x="594" y="471"/>
                    <a:pt x="592" y="471"/>
                  </a:cubicBezTo>
                  <a:cubicBezTo>
                    <a:pt x="545" y="482"/>
                    <a:pt x="503" y="473"/>
                    <a:pt x="464" y="446"/>
                  </a:cubicBezTo>
                  <a:cubicBezTo>
                    <a:pt x="441" y="430"/>
                    <a:pt x="421" y="412"/>
                    <a:pt x="399" y="394"/>
                  </a:cubicBezTo>
                  <a:cubicBezTo>
                    <a:pt x="398" y="394"/>
                    <a:pt x="398" y="392"/>
                    <a:pt x="397" y="391"/>
                  </a:cubicBezTo>
                  <a:cubicBezTo>
                    <a:pt x="429" y="369"/>
                    <a:pt x="490" y="356"/>
                    <a:pt x="556" y="410"/>
                  </a:cubicBezTo>
                  <a:cubicBezTo>
                    <a:pt x="548" y="400"/>
                    <a:pt x="541" y="390"/>
                    <a:pt x="534" y="380"/>
                  </a:cubicBezTo>
                  <a:cubicBezTo>
                    <a:pt x="526" y="370"/>
                    <a:pt x="518" y="361"/>
                    <a:pt x="510" y="351"/>
                  </a:cubicBezTo>
                  <a:cubicBezTo>
                    <a:pt x="490" y="359"/>
                    <a:pt x="470" y="363"/>
                    <a:pt x="448" y="362"/>
                  </a:cubicBezTo>
                  <a:cubicBezTo>
                    <a:pt x="417" y="360"/>
                    <a:pt x="389" y="347"/>
                    <a:pt x="361" y="332"/>
                  </a:cubicBezTo>
                  <a:cubicBezTo>
                    <a:pt x="345" y="323"/>
                    <a:pt x="330" y="312"/>
                    <a:pt x="312" y="301"/>
                  </a:cubicBezTo>
                  <a:cubicBezTo>
                    <a:pt x="335" y="283"/>
                    <a:pt x="359" y="275"/>
                    <a:pt x="387" y="275"/>
                  </a:cubicBezTo>
                  <a:cubicBezTo>
                    <a:pt x="414" y="275"/>
                    <a:pt x="438" y="285"/>
                    <a:pt x="462" y="297"/>
                  </a:cubicBezTo>
                  <a:cubicBezTo>
                    <a:pt x="456" y="291"/>
                    <a:pt x="449" y="285"/>
                    <a:pt x="443" y="279"/>
                  </a:cubicBezTo>
                  <a:cubicBezTo>
                    <a:pt x="436" y="272"/>
                    <a:pt x="429" y="267"/>
                    <a:pt x="423" y="260"/>
                  </a:cubicBezTo>
                  <a:cubicBezTo>
                    <a:pt x="417" y="253"/>
                    <a:pt x="412" y="252"/>
                    <a:pt x="402" y="256"/>
                  </a:cubicBezTo>
                  <a:cubicBezTo>
                    <a:pt x="376" y="269"/>
                    <a:pt x="348" y="271"/>
                    <a:pt x="320" y="265"/>
                  </a:cubicBezTo>
                  <a:cubicBezTo>
                    <a:pt x="286" y="257"/>
                    <a:pt x="254" y="243"/>
                    <a:pt x="222" y="225"/>
                  </a:cubicBezTo>
                  <a:cubicBezTo>
                    <a:pt x="264" y="185"/>
                    <a:pt x="310" y="188"/>
                    <a:pt x="360" y="206"/>
                  </a:cubicBezTo>
                  <a:cubicBezTo>
                    <a:pt x="344" y="195"/>
                    <a:pt x="328" y="183"/>
                    <a:pt x="312" y="172"/>
                  </a:cubicBezTo>
                  <a:cubicBezTo>
                    <a:pt x="311" y="171"/>
                    <a:pt x="308" y="171"/>
                    <a:pt x="306" y="172"/>
                  </a:cubicBezTo>
                  <a:cubicBezTo>
                    <a:pt x="272" y="196"/>
                    <a:pt x="235" y="196"/>
                    <a:pt x="197" y="187"/>
                  </a:cubicBezTo>
                  <a:cubicBezTo>
                    <a:pt x="174" y="181"/>
                    <a:pt x="151" y="173"/>
                    <a:pt x="127" y="166"/>
                  </a:cubicBezTo>
                  <a:cubicBezTo>
                    <a:pt x="142" y="145"/>
                    <a:pt x="161" y="134"/>
                    <a:pt x="184" y="130"/>
                  </a:cubicBezTo>
                  <a:cubicBezTo>
                    <a:pt x="207" y="126"/>
                    <a:pt x="230" y="129"/>
                    <a:pt x="252" y="134"/>
                  </a:cubicBezTo>
                  <a:cubicBezTo>
                    <a:pt x="230" y="121"/>
                    <a:pt x="208" y="108"/>
                    <a:pt x="180" y="104"/>
                  </a:cubicBezTo>
                  <a:cubicBezTo>
                    <a:pt x="113" y="94"/>
                    <a:pt x="56" y="63"/>
                    <a:pt x="3" y="21"/>
                  </a:cubicBezTo>
                  <a:cubicBezTo>
                    <a:pt x="2" y="21"/>
                    <a:pt x="2" y="20"/>
                    <a:pt x="0" y="17"/>
                  </a:cubicBezTo>
                  <a:cubicBezTo>
                    <a:pt x="16" y="17"/>
                    <a:pt x="30" y="16"/>
                    <a:pt x="44" y="17"/>
                  </a:cubicBezTo>
                  <a:cubicBezTo>
                    <a:pt x="106" y="20"/>
                    <a:pt x="161" y="39"/>
                    <a:pt x="204" y="84"/>
                  </a:cubicBezTo>
                  <a:cubicBezTo>
                    <a:pt x="222" y="102"/>
                    <a:pt x="246" y="109"/>
                    <a:pt x="265" y="123"/>
                  </a:cubicBezTo>
                  <a:cubicBezTo>
                    <a:pt x="255" y="110"/>
                    <a:pt x="244" y="98"/>
                    <a:pt x="235" y="86"/>
                  </a:cubicBezTo>
                  <a:cubicBezTo>
                    <a:pt x="215" y="60"/>
                    <a:pt x="208" y="32"/>
                    <a:pt x="216" y="0"/>
                  </a:cubicBezTo>
                  <a:cubicBezTo>
                    <a:pt x="217" y="0"/>
                    <a:pt x="217" y="0"/>
                    <a:pt x="218" y="0"/>
                  </a:cubicBezTo>
                  <a:cubicBezTo>
                    <a:pt x="221" y="2"/>
                    <a:pt x="225" y="4"/>
                    <a:pt x="229" y="7"/>
                  </a:cubicBezTo>
                  <a:cubicBezTo>
                    <a:pt x="255" y="22"/>
                    <a:pt x="280" y="40"/>
                    <a:pt x="300" y="63"/>
                  </a:cubicBezTo>
                  <a:cubicBezTo>
                    <a:pt x="319" y="85"/>
                    <a:pt x="332" y="110"/>
                    <a:pt x="325" y="138"/>
                  </a:cubicBezTo>
                  <a:cubicBezTo>
                    <a:pt x="320" y="155"/>
                    <a:pt x="325" y="163"/>
                    <a:pt x="338" y="171"/>
                  </a:cubicBezTo>
                  <a:cubicBezTo>
                    <a:pt x="352" y="180"/>
                    <a:pt x="365" y="191"/>
                    <a:pt x="379" y="201"/>
                  </a:cubicBezTo>
                  <a:cubicBezTo>
                    <a:pt x="347" y="158"/>
                    <a:pt x="319" y="115"/>
                    <a:pt x="341" y="59"/>
                  </a:cubicBezTo>
                  <a:cubicBezTo>
                    <a:pt x="343" y="59"/>
                    <a:pt x="344" y="59"/>
                    <a:pt x="345" y="60"/>
                  </a:cubicBezTo>
                  <a:cubicBezTo>
                    <a:pt x="375" y="81"/>
                    <a:pt x="403" y="106"/>
                    <a:pt x="423" y="138"/>
                  </a:cubicBezTo>
                  <a:cubicBezTo>
                    <a:pt x="436" y="160"/>
                    <a:pt x="443" y="184"/>
                    <a:pt x="437" y="209"/>
                  </a:cubicBezTo>
                  <a:cubicBezTo>
                    <a:pt x="435" y="220"/>
                    <a:pt x="430" y="230"/>
                    <a:pt x="428" y="238"/>
                  </a:cubicBezTo>
                  <a:cubicBezTo>
                    <a:pt x="447" y="258"/>
                    <a:pt x="465" y="278"/>
                    <a:pt x="483" y="297"/>
                  </a:cubicBezTo>
                  <a:cubicBezTo>
                    <a:pt x="480" y="288"/>
                    <a:pt x="476" y="280"/>
                    <a:pt x="472" y="272"/>
                  </a:cubicBezTo>
                  <a:cubicBezTo>
                    <a:pt x="457" y="243"/>
                    <a:pt x="446" y="214"/>
                    <a:pt x="451" y="180"/>
                  </a:cubicBezTo>
                  <a:cubicBezTo>
                    <a:pt x="453" y="165"/>
                    <a:pt x="458" y="150"/>
                    <a:pt x="467" y="137"/>
                  </a:cubicBezTo>
                  <a:cubicBezTo>
                    <a:pt x="470" y="139"/>
                    <a:pt x="472" y="141"/>
                    <a:pt x="475" y="143"/>
                  </a:cubicBezTo>
                  <a:cubicBezTo>
                    <a:pt x="498" y="166"/>
                    <a:pt x="519" y="191"/>
                    <a:pt x="534" y="221"/>
                  </a:cubicBezTo>
                  <a:cubicBezTo>
                    <a:pt x="546" y="246"/>
                    <a:pt x="553" y="272"/>
                    <a:pt x="545" y="300"/>
                  </a:cubicBezTo>
                  <a:cubicBezTo>
                    <a:pt x="541" y="315"/>
                    <a:pt x="533" y="329"/>
                    <a:pt x="526" y="344"/>
                  </a:cubicBezTo>
                  <a:cubicBezTo>
                    <a:pt x="542" y="365"/>
                    <a:pt x="560" y="389"/>
                    <a:pt x="578" y="412"/>
                  </a:cubicBezTo>
                  <a:cubicBezTo>
                    <a:pt x="577" y="406"/>
                    <a:pt x="575" y="402"/>
                    <a:pt x="573" y="398"/>
                  </a:cubicBezTo>
                  <a:cubicBezTo>
                    <a:pt x="569" y="385"/>
                    <a:pt x="565" y="372"/>
                    <a:pt x="561" y="359"/>
                  </a:cubicBezTo>
                  <a:cubicBezTo>
                    <a:pt x="554" y="329"/>
                    <a:pt x="554" y="299"/>
                    <a:pt x="565" y="270"/>
                  </a:cubicBezTo>
                  <a:cubicBezTo>
                    <a:pt x="570" y="258"/>
                    <a:pt x="578" y="247"/>
                    <a:pt x="588" y="238"/>
                  </a:cubicBezTo>
                  <a:cubicBezTo>
                    <a:pt x="616" y="272"/>
                    <a:pt x="638" y="309"/>
                    <a:pt x="648" y="352"/>
                  </a:cubicBezTo>
                  <a:cubicBezTo>
                    <a:pt x="654" y="380"/>
                    <a:pt x="651" y="408"/>
                    <a:pt x="636" y="433"/>
                  </a:cubicBezTo>
                  <a:cubicBezTo>
                    <a:pt x="630" y="444"/>
                    <a:pt x="621" y="454"/>
                    <a:pt x="613" y="464"/>
                  </a:cubicBezTo>
                  <a:cubicBezTo>
                    <a:pt x="627" y="491"/>
                    <a:pt x="643" y="519"/>
                    <a:pt x="659" y="549"/>
                  </a:cubicBezTo>
                  <a:cubicBezTo>
                    <a:pt x="657" y="539"/>
                    <a:pt x="655" y="531"/>
                    <a:pt x="654" y="522"/>
                  </a:cubicBezTo>
                  <a:cubicBezTo>
                    <a:pt x="650" y="493"/>
                    <a:pt x="647" y="464"/>
                    <a:pt x="655" y="435"/>
                  </a:cubicBezTo>
                  <a:cubicBezTo>
                    <a:pt x="663" y="408"/>
                    <a:pt x="676" y="385"/>
                    <a:pt x="699" y="366"/>
                  </a:cubicBezTo>
                  <a:cubicBezTo>
                    <a:pt x="701" y="370"/>
                    <a:pt x="703" y="372"/>
                    <a:pt x="704" y="375"/>
                  </a:cubicBezTo>
                  <a:cubicBezTo>
                    <a:pt x="712" y="393"/>
                    <a:pt x="721" y="411"/>
                    <a:pt x="727" y="429"/>
                  </a:cubicBezTo>
                  <a:cubicBezTo>
                    <a:pt x="737" y="456"/>
                    <a:pt x="743" y="484"/>
                    <a:pt x="741" y="514"/>
                  </a:cubicBezTo>
                  <a:cubicBezTo>
                    <a:pt x="737" y="554"/>
                    <a:pt x="718" y="585"/>
                    <a:pt x="683" y="607"/>
                  </a:cubicBezTo>
                  <a:cubicBezTo>
                    <a:pt x="694" y="639"/>
                    <a:pt x="705" y="671"/>
                    <a:pt x="716" y="705"/>
                  </a:cubicBezTo>
                  <a:cubicBezTo>
                    <a:pt x="713" y="630"/>
                    <a:pt x="721" y="562"/>
                    <a:pt x="790" y="517"/>
                  </a:cubicBezTo>
                  <a:cubicBezTo>
                    <a:pt x="791" y="519"/>
                    <a:pt x="792" y="521"/>
                    <a:pt x="793" y="522"/>
                  </a:cubicBezTo>
                  <a:cubicBezTo>
                    <a:pt x="806" y="558"/>
                    <a:pt x="813" y="595"/>
                    <a:pt x="813" y="633"/>
                  </a:cubicBezTo>
                  <a:cubicBezTo>
                    <a:pt x="814" y="673"/>
                    <a:pt x="804" y="710"/>
                    <a:pt x="774" y="739"/>
                  </a:cubicBezTo>
                  <a:cubicBezTo>
                    <a:pt x="761" y="751"/>
                    <a:pt x="746" y="759"/>
                    <a:pt x="731" y="770"/>
                  </a:cubicBezTo>
                  <a:cubicBezTo>
                    <a:pt x="736" y="803"/>
                    <a:pt x="741" y="839"/>
                    <a:pt x="745" y="872"/>
                  </a:cubicBezTo>
                  <a:cubicBezTo>
                    <a:pt x="750" y="853"/>
                    <a:pt x="754" y="831"/>
                    <a:pt x="760" y="810"/>
                  </a:cubicBezTo>
                  <a:cubicBezTo>
                    <a:pt x="772" y="763"/>
                    <a:pt x="798" y="726"/>
                    <a:pt x="840" y="701"/>
                  </a:cubicBezTo>
                  <a:cubicBezTo>
                    <a:pt x="846" y="697"/>
                    <a:pt x="852" y="695"/>
                    <a:pt x="859" y="692"/>
                  </a:cubicBezTo>
                  <a:cubicBezTo>
                    <a:pt x="860" y="694"/>
                    <a:pt x="861" y="696"/>
                    <a:pt x="861" y="698"/>
                  </a:cubicBezTo>
                  <a:cubicBezTo>
                    <a:pt x="868" y="740"/>
                    <a:pt x="869" y="782"/>
                    <a:pt x="861" y="823"/>
                  </a:cubicBezTo>
                  <a:cubicBezTo>
                    <a:pt x="852" y="866"/>
                    <a:pt x="833" y="902"/>
                    <a:pt x="796" y="925"/>
                  </a:cubicBezTo>
                  <a:cubicBezTo>
                    <a:pt x="781" y="934"/>
                    <a:pt x="765" y="939"/>
                    <a:pt x="749" y="946"/>
                  </a:cubicBezTo>
                  <a:cubicBezTo>
                    <a:pt x="747" y="982"/>
                    <a:pt x="746" y="1019"/>
                    <a:pt x="744" y="1057"/>
                  </a:cubicBezTo>
                  <a:cubicBezTo>
                    <a:pt x="745" y="1054"/>
                    <a:pt x="746" y="1052"/>
                    <a:pt x="746" y="1050"/>
                  </a:cubicBezTo>
                  <a:cubicBezTo>
                    <a:pt x="755" y="1030"/>
                    <a:pt x="762" y="1010"/>
                    <a:pt x="771" y="990"/>
                  </a:cubicBezTo>
                  <a:cubicBezTo>
                    <a:pt x="789" y="953"/>
                    <a:pt x="814" y="923"/>
                    <a:pt x="849" y="902"/>
                  </a:cubicBezTo>
                  <a:cubicBezTo>
                    <a:pt x="864" y="893"/>
                    <a:pt x="880" y="886"/>
                    <a:pt x="898" y="883"/>
                  </a:cubicBezTo>
                  <a:cubicBezTo>
                    <a:pt x="898" y="885"/>
                    <a:pt x="898" y="886"/>
                    <a:pt x="898" y="887"/>
                  </a:cubicBezTo>
                  <a:cubicBezTo>
                    <a:pt x="898" y="935"/>
                    <a:pt x="891" y="983"/>
                    <a:pt x="872" y="1027"/>
                  </a:cubicBezTo>
                  <a:cubicBezTo>
                    <a:pt x="846" y="1086"/>
                    <a:pt x="804" y="1122"/>
                    <a:pt x="738" y="1127"/>
                  </a:cubicBezTo>
                  <a:cubicBezTo>
                    <a:pt x="732" y="1127"/>
                    <a:pt x="732" y="1131"/>
                    <a:pt x="731" y="1135"/>
                  </a:cubicBezTo>
                  <a:cubicBezTo>
                    <a:pt x="723" y="1170"/>
                    <a:pt x="714" y="1204"/>
                    <a:pt x="706" y="1238"/>
                  </a:cubicBezTo>
                  <a:cubicBezTo>
                    <a:pt x="705" y="1241"/>
                    <a:pt x="704" y="1244"/>
                    <a:pt x="704" y="1247"/>
                  </a:cubicBezTo>
                  <a:cubicBezTo>
                    <a:pt x="708" y="1244"/>
                    <a:pt x="710" y="1240"/>
                    <a:pt x="712" y="1236"/>
                  </a:cubicBezTo>
                  <a:cubicBezTo>
                    <a:pt x="734" y="1201"/>
                    <a:pt x="757" y="1167"/>
                    <a:pt x="789" y="1141"/>
                  </a:cubicBezTo>
                  <a:cubicBezTo>
                    <a:pt x="822" y="1116"/>
                    <a:pt x="858" y="1100"/>
                    <a:pt x="900" y="1099"/>
                  </a:cubicBezTo>
                  <a:cubicBezTo>
                    <a:pt x="900" y="1101"/>
                    <a:pt x="900" y="1104"/>
                    <a:pt x="900" y="1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267">
              <a:extLst>
                <a:ext uri="{FF2B5EF4-FFF2-40B4-BE49-F238E27FC236}">
                  <a16:creationId xmlns:a16="http://schemas.microsoft.com/office/drawing/2014/main" id="{DE4CF95B-16C2-414A-8975-7F790AD108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1887" y="6372227"/>
              <a:ext cx="1711326" cy="3525837"/>
            </a:xfrm>
            <a:custGeom>
              <a:avLst/>
              <a:gdLst>
                <a:gd name="T0" fmla="*/ 165 w 918"/>
                <a:gd name="T1" fmla="*/ 1085 h 1891"/>
                <a:gd name="T2" fmla="*/ 26 w 918"/>
                <a:gd name="T3" fmla="*/ 731 h 1891"/>
                <a:gd name="T4" fmla="*/ 152 w 918"/>
                <a:gd name="T5" fmla="*/ 898 h 1891"/>
                <a:gd name="T6" fmla="*/ 82 w 918"/>
                <a:gd name="T7" fmla="*/ 555 h 1891"/>
                <a:gd name="T8" fmla="*/ 164 w 918"/>
                <a:gd name="T9" fmla="*/ 607 h 1891"/>
                <a:gd name="T10" fmla="*/ 218 w 918"/>
                <a:gd name="T11" fmla="*/ 572 h 1891"/>
                <a:gd name="T12" fmla="*/ 268 w 918"/>
                <a:gd name="T13" fmla="*/ 258 h 1891"/>
                <a:gd name="T14" fmla="*/ 337 w 918"/>
                <a:gd name="T15" fmla="*/ 359 h 1891"/>
                <a:gd name="T16" fmla="*/ 400 w 918"/>
                <a:gd name="T17" fmla="*/ 195 h 1891"/>
                <a:gd name="T18" fmla="*/ 414 w 918"/>
                <a:gd name="T19" fmla="*/ 218 h 1891"/>
                <a:gd name="T20" fmla="*/ 473 w 918"/>
                <a:gd name="T21" fmla="*/ 209 h 1891"/>
                <a:gd name="T22" fmla="*/ 534 w 918"/>
                <a:gd name="T23" fmla="*/ 80 h 1891"/>
                <a:gd name="T24" fmla="*/ 634 w 918"/>
                <a:gd name="T25" fmla="*/ 88 h 1891"/>
                <a:gd name="T26" fmla="*/ 643 w 918"/>
                <a:gd name="T27" fmla="*/ 107 h 1891"/>
                <a:gd name="T28" fmla="*/ 688 w 918"/>
                <a:gd name="T29" fmla="*/ 173 h 1891"/>
                <a:gd name="T30" fmla="*/ 494 w 918"/>
                <a:gd name="T31" fmla="*/ 214 h 1891"/>
                <a:gd name="T32" fmla="*/ 447 w 918"/>
                <a:gd name="T33" fmla="*/ 264 h 1891"/>
                <a:gd name="T34" fmla="*/ 545 w 918"/>
                <a:gd name="T35" fmla="*/ 305 h 1891"/>
                <a:gd name="T36" fmla="*/ 347 w 918"/>
                <a:gd name="T37" fmla="*/ 373 h 1891"/>
                <a:gd name="T38" fmla="*/ 405 w 918"/>
                <a:gd name="T39" fmla="*/ 459 h 1891"/>
                <a:gd name="T40" fmla="*/ 237 w 918"/>
                <a:gd name="T41" fmla="*/ 570 h 1891"/>
                <a:gd name="T42" fmla="*/ 327 w 918"/>
                <a:gd name="T43" fmla="*/ 601 h 1891"/>
                <a:gd name="T44" fmla="*/ 190 w 918"/>
                <a:gd name="T45" fmla="*/ 730 h 1891"/>
                <a:gd name="T46" fmla="*/ 274 w 918"/>
                <a:gd name="T47" fmla="*/ 758 h 1891"/>
                <a:gd name="T48" fmla="*/ 187 w 918"/>
                <a:gd name="T49" fmla="*/ 858 h 1891"/>
                <a:gd name="T50" fmla="*/ 318 w 918"/>
                <a:gd name="T51" fmla="*/ 805 h 1891"/>
                <a:gd name="T52" fmla="*/ 181 w 918"/>
                <a:gd name="T53" fmla="*/ 1083 h 1891"/>
                <a:gd name="T54" fmla="*/ 321 w 918"/>
                <a:gd name="T55" fmla="*/ 922 h 1891"/>
                <a:gd name="T56" fmla="*/ 199 w 918"/>
                <a:gd name="T57" fmla="*/ 1160 h 1891"/>
                <a:gd name="T58" fmla="*/ 342 w 918"/>
                <a:gd name="T59" fmla="*/ 1078 h 1891"/>
                <a:gd name="T60" fmla="*/ 271 w 918"/>
                <a:gd name="T61" fmla="*/ 1334 h 1891"/>
                <a:gd name="T62" fmla="*/ 390 w 918"/>
                <a:gd name="T63" fmla="*/ 1237 h 1891"/>
                <a:gd name="T64" fmla="*/ 384 w 918"/>
                <a:gd name="T65" fmla="*/ 1513 h 1891"/>
                <a:gd name="T66" fmla="*/ 430 w 918"/>
                <a:gd name="T67" fmla="*/ 1513 h 1891"/>
                <a:gd name="T68" fmla="*/ 541 w 918"/>
                <a:gd name="T69" fmla="*/ 1674 h 1891"/>
                <a:gd name="T70" fmla="*/ 624 w 918"/>
                <a:gd name="T71" fmla="*/ 1508 h 1891"/>
                <a:gd name="T72" fmla="*/ 776 w 918"/>
                <a:gd name="T73" fmla="*/ 1808 h 1891"/>
                <a:gd name="T74" fmla="*/ 903 w 918"/>
                <a:gd name="T75" fmla="*/ 1868 h 1891"/>
                <a:gd name="T76" fmla="*/ 654 w 918"/>
                <a:gd name="T77" fmla="*/ 1881 h 1891"/>
                <a:gd name="T78" fmla="*/ 397 w 918"/>
                <a:gd name="T79" fmla="*/ 1758 h 1891"/>
                <a:gd name="T80" fmla="*/ 538 w 918"/>
                <a:gd name="T81" fmla="*/ 1691 h 1891"/>
                <a:gd name="T82" fmla="*/ 185 w 918"/>
                <a:gd name="T83" fmla="*/ 1581 h 1891"/>
                <a:gd name="T84" fmla="*/ 460 w 918"/>
                <a:gd name="T85" fmla="*/ 1631 h 1891"/>
                <a:gd name="T86" fmla="*/ 361 w 918"/>
                <a:gd name="T87" fmla="*/ 1529 h 1891"/>
                <a:gd name="T88" fmla="*/ 70 w 918"/>
                <a:gd name="T89" fmla="*/ 1358 h 1891"/>
                <a:gd name="T90" fmla="*/ 316 w 918"/>
                <a:gd name="T91" fmla="*/ 1463 h 1891"/>
                <a:gd name="T92" fmla="*/ 13 w 918"/>
                <a:gd name="T93" fmla="*/ 1142 h 1891"/>
                <a:gd name="T94" fmla="*/ 217 w 918"/>
                <a:gd name="T95" fmla="*/ 1275 h 1891"/>
                <a:gd name="T96" fmla="*/ 2 w 918"/>
                <a:gd name="T97" fmla="*/ 945 h 1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8" h="1891">
                  <a:moveTo>
                    <a:pt x="0" y="922"/>
                  </a:moveTo>
                  <a:cubicBezTo>
                    <a:pt x="27" y="924"/>
                    <a:pt x="51" y="936"/>
                    <a:pt x="73" y="951"/>
                  </a:cubicBezTo>
                  <a:cubicBezTo>
                    <a:pt x="107" y="975"/>
                    <a:pt x="129" y="1009"/>
                    <a:pt x="147" y="1046"/>
                  </a:cubicBezTo>
                  <a:cubicBezTo>
                    <a:pt x="153" y="1058"/>
                    <a:pt x="159" y="1071"/>
                    <a:pt x="165" y="1085"/>
                  </a:cubicBezTo>
                  <a:cubicBezTo>
                    <a:pt x="161" y="1047"/>
                    <a:pt x="157" y="1010"/>
                    <a:pt x="153" y="974"/>
                  </a:cubicBezTo>
                  <a:cubicBezTo>
                    <a:pt x="141" y="971"/>
                    <a:pt x="129" y="968"/>
                    <a:pt x="117" y="963"/>
                  </a:cubicBezTo>
                  <a:cubicBezTo>
                    <a:pt x="72" y="944"/>
                    <a:pt x="47" y="908"/>
                    <a:pt x="34" y="862"/>
                  </a:cubicBezTo>
                  <a:cubicBezTo>
                    <a:pt x="22" y="819"/>
                    <a:pt x="21" y="775"/>
                    <a:pt x="26" y="731"/>
                  </a:cubicBezTo>
                  <a:cubicBezTo>
                    <a:pt x="26" y="731"/>
                    <a:pt x="26" y="730"/>
                    <a:pt x="27" y="729"/>
                  </a:cubicBezTo>
                  <a:cubicBezTo>
                    <a:pt x="31" y="730"/>
                    <a:pt x="35" y="731"/>
                    <a:pt x="38" y="732"/>
                  </a:cubicBezTo>
                  <a:cubicBezTo>
                    <a:pt x="78" y="750"/>
                    <a:pt x="108" y="779"/>
                    <a:pt x="124" y="819"/>
                  </a:cubicBezTo>
                  <a:cubicBezTo>
                    <a:pt x="135" y="845"/>
                    <a:pt x="144" y="874"/>
                    <a:pt x="152" y="898"/>
                  </a:cubicBezTo>
                  <a:cubicBezTo>
                    <a:pt x="155" y="867"/>
                    <a:pt x="157" y="832"/>
                    <a:pt x="160" y="796"/>
                  </a:cubicBezTo>
                  <a:cubicBezTo>
                    <a:pt x="142" y="789"/>
                    <a:pt x="125" y="780"/>
                    <a:pt x="110" y="766"/>
                  </a:cubicBezTo>
                  <a:cubicBezTo>
                    <a:pt x="86" y="742"/>
                    <a:pt x="73" y="712"/>
                    <a:pt x="70" y="679"/>
                  </a:cubicBezTo>
                  <a:cubicBezTo>
                    <a:pt x="65" y="637"/>
                    <a:pt x="71" y="596"/>
                    <a:pt x="82" y="555"/>
                  </a:cubicBezTo>
                  <a:cubicBezTo>
                    <a:pt x="82" y="554"/>
                    <a:pt x="83" y="552"/>
                    <a:pt x="84" y="549"/>
                  </a:cubicBezTo>
                  <a:cubicBezTo>
                    <a:pt x="156" y="590"/>
                    <a:pt x="168" y="658"/>
                    <a:pt x="171" y="732"/>
                  </a:cubicBezTo>
                  <a:cubicBezTo>
                    <a:pt x="180" y="698"/>
                    <a:pt x="188" y="666"/>
                    <a:pt x="196" y="635"/>
                  </a:cubicBezTo>
                  <a:cubicBezTo>
                    <a:pt x="185" y="626"/>
                    <a:pt x="173" y="617"/>
                    <a:pt x="164" y="607"/>
                  </a:cubicBezTo>
                  <a:cubicBezTo>
                    <a:pt x="138" y="580"/>
                    <a:pt x="130" y="547"/>
                    <a:pt x="132" y="511"/>
                  </a:cubicBezTo>
                  <a:cubicBezTo>
                    <a:pt x="135" y="471"/>
                    <a:pt x="146" y="434"/>
                    <a:pt x="163" y="398"/>
                  </a:cubicBezTo>
                  <a:cubicBezTo>
                    <a:pt x="164" y="397"/>
                    <a:pt x="165" y="396"/>
                    <a:pt x="166" y="394"/>
                  </a:cubicBezTo>
                  <a:cubicBezTo>
                    <a:pt x="227" y="441"/>
                    <a:pt x="227" y="505"/>
                    <a:pt x="218" y="572"/>
                  </a:cubicBezTo>
                  <a:cubicBezTo>
                    <a:pt x="232" y="543"/>
                    <a:pt x="245" y="514"/>
                    <a:pt x="258" y="485"/>
                  </a:cubicBezTo>
                  <a:cubicBezTo>
                    <a:pt x="258" y="485"/>
                    <a:pt x="258" y="484"/>
                    <a:pt x="258" y="484"/>
                  </a:cubicBezTo>
                  <a:cubicBezTo>
                    <a:pt x="219" y="453"/>
                    <a:pt x="208" y="413"/>
                    <a:pt x="218" y="366"/>
                  </a:cubicBezTo>
                  <a:cubicBezTo>
                    <a:pt x="226" y="326"/>
                    <a:pt x="245" y="292"/>
                    <a:pt x="268" y="258"/>
                  </a:cubicBezTo>
                  <a:cubicBezTo>
                    <a:pt x="273" y="264"/>
                    <a:pt x="278" y="268"/>
                    <a:pt x="281" y="273"/>
                  </a:cubicBezTo>
                  <a:cubicBezTo>
                    <a:pt x="305" y="307"/>
                    <a:pt x="308" y="345"/>
                    <a:pt x="300" y="384"/>
                  </a:cubicBezTo>
                  <a:cubicBezTo>
                    <a:pt x="297" y="400"/>
                    <a:pt x="292" y="415"/>
                    <a:pt x="288" y="432"/>
                  </a:cubicBezTo>
                  <a:cubicBezTo>
                    <a:pt x="305" y="407"/>
                    <a:pt x="321" y="383"/>
                    <a:pt x="337" y="359"/>
                  </a:cubicBezTo>
                  <a:cubicBezTo>
                    <a:pt x="324" y="345"/>
                    <a:pt x="314" y="329"/>
                    <a:pt x="311" y="309"/>
                  </a:cubicBezTo>
                  <a:cubicBezTo>
                    <a:pt x="307" y="287"/>
                    <a:pt x="309" y="266"/>
                    <a:pt x="317" y="246"/>
                  </a:cubicBezTo>
                  <a:cubicBezTo>
                    <a:pt x="331" y="210"/>
                    <a:pt x="354" y="179"/>
                    <a:pt x="381" y="151"/>
                  </a:cubicBezTo>
                  <a:cubicBezTo>
                    <a:pt x="391" y="164"/>
                    <a:pt x="397" y="179"/>
                    <a:pt x="400" y="195"/>
                  </a:cubicBezTo>
                  <a:cubicBezTo>
                    <a:pt x="407" y="228"/>
                    <a:pt x="397" y="258"/>
                    <a:pt x="384" y="288"/>
                  </a:cubicBezTo>
                  <a:cubicBezTo>
                    <a:pt x="381" y="296"/>
                    <a:pt x="377" y="303"/>
                    <a:pt x="374" y="312"/>
                  </a:cubicBezTo>
                  <a:cubicBezTo>
                    <a:pt x="392" y="292"/>
                    <a:pt x="410" y="272"/>
                    <a:pt x="428" y="253"/>
                  </a:cubicBezTo>
                  <a:cubicBezTo>
                    <a:pt x="423" y="241"/>
                    <a:pt x="417" y="230"/>
                    <a:pt x="414" y="218"/>
                  </a:cubicBezTo>
                  <a:cubicBezTo>
                    <a:pt x="407" y="187"/>
                    <a:pt x="418" y="160"/>
                    <a:pt x="435" y="134"/>
                  </a:cubicBezTo>
                  <a:cubicBezTo>
                    <a:pt x="451" y="109"/>
                    <a:pt x="472" y="88"/>
                    <a:pt x="495" y="69"/>
                  </a:cubicBezTo>
                  <a:cubicBezTo>
                    <a:pt x="496" y="68"/>
                    <a:pt x="498" y="67"/>
                    <a:pt x="501" y="65"/>
                  </a:cubicBezTo>
                  <a:cubicBezTo>
                    <a:pt x="527" y="120"/>
                    <a:pt x="502" y="165"/>
                    <a:pt x="473" y="209"/>
                  </a:cubicBezTo>
                  <a:cubicBezTo>
                    <a:pt x="475" y="208"/>
                    <a:pt x="476" y="207"/>
                    <a:pt x="477" y="206"/>
                  </a:cubicBezTo>
                  <a:cubicBezTo>
                    <a:pt x="493" y="194"/>
                    <a:pt x="508" y="181"/>
                    <a:pt x="523" y="168"/>
                  </a:cubicBezTo>
                  <a:cubicBezTo>
                    <a:pt x="527" y="165"/>
                    <a:pt x="529" y="162"/>
                    <a:pt x="526" y="156"/>
                  </a:cubicBezTo>
                  <a:cubicBezTo>
                    <a:pt x="515" y="129"/>
                    <a:pt x="520" y="104"/>
                    <a:pt x="534" y="80"/>
                  </a:cubicBezTo>
                  <a:cubicBezTo>
                    <a:pt x="549" y="54"/>
                    <a:pt x="593" y="14"/>
                    <a:pt x="622" y="0"/>
                  </a:cubicBezTo>
                  <a:cubicBezTo>
                    <a:pt x="631" y="23"/>
                    <a:pt x="630" y="46"/>
                    <a:pt x="620" y="66"/>
                  </a:cubicBezTo>
                  <a:cubicBezTo>
                    <a:pt x="610" y="86"/>
                    <a:pt x="596" y="105"/>
                    <a:pt x="583" y="126"/>
                  </a:cubicBezTo>
                  <a:cubicBezTo>
                    <a:pt x="601" y="113"/>
                    <a:pt x="620" y="103"/>
                    <a:pt x="634" y="88"/>
                  </a:cubicBezTo>
                  <a:cubicBezTo>
                    <a:pt x="676" y="41"/>
                    <a:pt x="728" y="14"/>
                    <a:pt x="789" y="7"/>
                  </a:cubicBezTo>
                  <a:cubicBezTo>
                    <a:pt x="805" y="5"/>
                    <a:pt x="821" y="5"/>
                    <a:pt x="840" y="4"/>
                  </a:cubicBezTo>
                  <a:cubicBezTo>
                    <a:pt x="837" y="7"/>
                    <a:pt x="836" y="9"/>
                    <a:pt x="835" y="10"/>
                  </a:cubicBezTo>
                  <a:cubicBezTo>
                    <a:pt x="780" y="60"/>
                    <a:pt x="717" y="94"/>
                    <a:pt x="643" y="107"/>
                  </a:cubicBezTo>
                  <a:cubicBezTo>
                    <a:pt x="641" y="107"/>
                    <a:pt x="639" y="108"/>
                    <a:pt x="637" y="109"/>
                  </a:cubicBezTo>
                  <a:cubicBezTo>
                    <a:pt x="622" y="118"/>
                    <a:pt x="608" y="127"/>
                    <a:pt x="594" y="136"/>
                  </a:cubicBezTo>
                  <a:cubicBezTo>
                    <a:pt x="640" y="122"/>
                    <a:pt x="684" y="119"/>
                    <a:pt x="722" y="159"/>
                  </a:cubicBezTo>
                  <a:cubicBezTo>
                    <a:pt x="710" y="164"/>
                    <a:pt x="699" y="169"/>
                    <a:pt x="688" y="173"/>
                  </a:cubicBezTo>
                  <a:cubicBezTo>
                    <a:pt x="658" y="185"/>
                    <a:pt x="627" y="195"/>
                    <a:pt x="593" y="193"/>
                  </a:cubicBezTo>
                  <a:cubicBezTo>
                    <a:pt x="576" y="192"/>
                    <a:pt x="561" y="187"/>
                    <a:pt x="546" y="178"/>
                  </a:cubicBezTo>
                  <a:cubicBezTo>
                    <a:pt x="542" y="175"/>
                    <a:pt x="539" y="176"/>
                    <a:pt x="534" y="179"/>
                  </a:cubicBezTo>
                  <a:cubicBezTo>
                    <a:pt x="521" y="191"/>
                    <a:pt x="507" y="202"/>
                    <a:pt x="494" y="214"/>
                  </a:cubicBezTo>
                  <a:cubicBezTo>
                    <a:pt x="541" y="193"/>
                    <a:pt x="587" y="188"/>
                    <a:pt x="632" y="225"/>
                  </a:cubicBezTo>
                  <a:cubicBezTo>
                    <a:pt x="615" y="234"/>
                    <a:pt x="601" y="243"/>
                    <a:pt x="585" y="250"/>
                  </a:cubicBezTo>
                  <a:cubicBezTo>
                    <a:pt x="563" y="261"/>
                    <a:pt x="540" y="271"/>
                    <a:pt x="515" y="274"/>
                  </a:cubicBezTo>
                  <a:cubicBezTo>
                    <a:pt x="491" y="277"/>
                    <a:pt x="469" y="274"/>
                    <a:pt x="447" y="264"/>
                  </a:cubicBezTo>
                  <a:cubicBezTo>
                    <a:pt x="445" y="263"/>
                    <a:pt x="440" y="264"/>
                    <a:pt x="439" y="265"/>
                  </a:cubicBezTo>
                  <a:cubicBezTo>
                    <a:pt x="425" y="280"/>
                    <a:pt x="411" y="295"/>
                    <a:pt x="397" y="311"/>
                  </a:cubicBezTo>
                  <a:cubicBezTo>
                    <a:pt x="420" y="297"/>
                    <a:pt x="443" y="286"/>
                    <a:pt x="470" y="284"/>
                  </a:cubicBezTo>
                  <a:cubicBezTo>
                    <a:pt x="497" y="282"/>
                    <a:pt x="522" y="289"/>
                    <a:pt x="545" y="305"/>
                  </a:cubicBezTo>
                  <a:cubicBezTo>
                    <a:pt x="541" y="309"/>
                    <a:pt x="538" y="311"/>
                    <a:pt x="534" y="314"/>
                  </a:cubicBezTo>
                  <a:cubicBezTo>
                    <a:pt x="509" y="334"/>
                    <a:pt x="482" y="352"/>
                    <a:pt x="453" y="364"/>
                  </a:cubicBezTo>
                  <a:cubicBezTo>
                    <a:pt x="422" y="377"/>
                    <a:pt x="391" y="379"/>
                    <a:pt x="359" y="369"/>
                  </a:cubicBezTo>
                  <a:cubicBezTo>
                    <a:pt x="353" y="368"/>
                    <a:pt x="350" y="368"/>
                    <a:pt x="347" y="373"/>
                  </a:cubicBezTo>
                  <a:cubicBezTo>
                    <a:pt x="337" y="389"/>
                    <a:pt x="326" y="404"/>
                    <a:pt x="316" y="420"/>
                  </a:cubicBezTo>
                  <a:cubicBezTo>
                    <a:pt x="314" y="422"/>
                    <a:pt x="313" y="424"/>
                    <a:pt x="312" y="427"/>
                  </a:cubicBezTo>
                  <a:cubicBezTo>
                    <a:pt x="359" y="386"/>
                    <a:pt x="409" y="371"/>
                    <a:pt x="468" y="400"/>
                  </a:cubicBezTo>
                  <a:cubicBezTo>
                    <a:pt x="449" y="423"/>
                    <a:pt x="428" y="442"/>
                    <a:pt x="405" y="459"/>
                  </a:cubicBezTo>
                  <a:cubicBezTo>
                    <a:pt x="388" y="471"/>
                    <a:pt x="370" y="483"/>
                    <a:pt x="350" y="488"/>
                  </a:cubicBezTo>
                  <a:cubicBezTo>
                    <a:pt x="338" y="491"/>
                    <a:pt x="325" y="494"/>
                    <a:pt x="312" y="494"/>
                  </a:cubicBezTo>
                  <a:cubicBezTo>
                    <a:pt x="300" y="495"/>
                    <a:pt x="287" y="493"/>
                    <a:pt x="273" y="492"/>
                  </a:cubicBezTo>
                  <a:cubicBezTo>
                    <a:pt x="262" y="518"/>
                    <a:pt x="249" y="544"/>
                    <a:pt x="237" y="570"/>
                  </a:cubicBezTo>
                  <a:cubicBezTo>
                    <a:pt x="238" y="571"/>
                    <a:pt x="238" y="571"/>
                    <a:pt x="239" y="571"/>
                  </a:cubicBezTo>
                  <a:cubicBezTo>
                    <a:pt x="280" y="516"/>
                    <a:pt x="331" y="491"/>
                    <a:pt x="402" y="514"/>
                  </a:cubicBezTo>
                  <a:cubicBezTo>
                    <a:pt x="397" y="520"/>
                    <a:pt x="394" y="526"/>
                    <a:pt x="390" y="532"/>
                  </a:cubicBezTo>
                  <a:cubicBezTo>
                    <a:pt x="372" y="557"/>
                    <a:pt x="351" y="581"/>
                    <a:pt x="327" y="601"/>
                  </a:cubicBezTo>
                  <a:cubicBezTo>
                    <a:pt x="296" y="627"/>
                    <a:pt x="261" y="639"/>
                    <a:pt x="221" y="638"/>
                  </a:cubicBezTo>
                  <a:cubicBezTo>
                    <a:pt x="215" y="638"/>
                    <a:pt x="212" y="640"/>
                    <a:pt x="211" y="646"/>
                  </a:cubicBezTo>
                  <a:cubicBezTo>
                    <a:pt x="204" y="672"/>
                    <a:pt x="197" y="699"/>
                    <a:pt x="190" y="725"/>
                  </a:cubicBezTo>
                  <a:cubicBezTo>
                    <a:pt x="190" y="727"/>
                    <a:pt x="190" y="728"/>
                    <a:pt x="190" y="730"/>
                  </a:cubicBezTo>
                  <a:cubicBezTo>
                    <a:pt x="209" y="690"/>
                    <a:pt x="235" y="657"/>
                    <a:pt x="279" y="643"/>
                  </a:cubicBezTo>
                  <a:cubicBezTo>
                    <a:pt x="302" y="635"/>
                    <a:pt x="332" y="633"/>
                    <a:pt x="353" y="640"/>
                  </a:cubicBezTo>
                  <a:cubicBezTo>
                    <a:pt x="348" y="649"/>
                    <a:pt x="344" y="659"/>
                    <a:pt x="340" y="668"/>
                  </a:cubicBezTo>
                  <a:cubicBezTo>
                    <a:pt x="322" y="701"/>
                    <a:pt x="302" y="733"/>
                    <a:pt x="274" y="758"/>
                  </a:cubicBezTo>
                  <a:cubicBezTo>
                    <a:pt x="249" y="781"/>
                    <a:pt x="219" y="793"/>
                    <a:pt x="185" y="797"/>
                  </a:cubicBezTo>
                  <a:cubicBezTo>
                    <a:pt x="180" y="798"/>
                    <a:pt x="177" y="798"/>
                    <a:pt x="176" y="804"/>
                  </a:cubicBezTo>
                  <a:cubicBezTo>
                    <a:pt x="174" y="837"/>
                    <a:pt x="171" y="870"/>
                    <a:pt x="169" y="904"/>
                  </a:cubicBezTo>
                  <a:cubicBezTo>
                    <a:pt x="175" y="888"/>
                    <a:pt x="180" y="872"/>
                    <a:pt x="187" y="858"/>
                  </a:cubicBezTo>
                  <a:cubicBezTo>
                    <a:pt x="213" y="804"/>
                    <a:pt x="257" y="778"/>
                    <a:pt x="316" y="777"/>
                  </a:cubicBezTo>
                  <a:cubicBezTo>
                    <a:pt x="318" y="777"/>
                    <a:pt x="319" y="777"/>
                    <a:pt x="321" y="777"/>
                  </a:cubicBezTo>
                  <a:cubicBezTo>
                    <a:pt x="322" y="777"/>
                    <a:pt x="323" y="778"/>
                    <a:pt x="325" y="778"/>
                  </a:cubicBezTo>
                  <a:cubicBezTo>
                    <a:pt x="322" y="787"/>
                    <a:pt x="320" y="796"/>
                    <a:pt x="318" y="805"/>
                  </a:cubicBezTo>
                  <a:cubicBezTo>
                    <a:pt x="308" y="837"/>
                    <a:pt x="295" y="869"/>
                    <a:pt x="276" y="897"/>
                  </a:cubicBezTo>
                  <a:cubicBezTo>
                    <a:pt x="252" y="935"/>
                    <a:pt x="218" y="958"/>
                    <a:pt x="177" y="971"/>
                  </a:cubicBezTo>
                  <a:cubicBezTo>
                    <a:pt x="172" y="972"/>
                    <a:pt x="170" y="973"/>
                    <a:pt x="171" y="979"/>
                  </a:cubicBezTo>
                  <a:cubicBezTo>
                    <a:pt x="174" y="1013"/>
                    <a:pt x="178" y="1048"/>
                    <a:pt x="181" y="1083"/>
                  </a:cubicBezTo>
                  <a:cubicBezTo>
                    <a:pt x="182" y="1083"/>
                    <a:pt x="183" y="1083"/>
                    <a:pt x="183" y="1083"/>
                  </a:cubicBezTo>
                  <a:cubicBezTo>
                    <a:pt x="185" y="1074"/>
                    <a:pt x="185" y="1064"/>
                    <a:pt x="187" y="1055"/>
                  </a:cubicBezTo>
                  <a:cubicBezTo>
                    <a:pt x="188" y="1045"/>
                    <a:pt x="190" y="1036"/>
                    <a:pt x="193" y="1027"/>
                  </a:cubicBezTo>
                  <a:cubicBezTo>
                    <a:pt x="211" y="963"/>
                    <a:pt x="262" y="927"/>
                    <a:pt x="321" y="922"/>
                  </a:cubicBezTo>
                  <a:cubicBezTo>
                    <a:pt x="320" y="934"/>
                    <a:pt x="319" y="946"/>
                    <a:pt x="317" y="958"/>
                  </a:cubicBezTo>
                  <a:cubicBezTo>
                    <a:pt x="313" y="991"/>
                    <a:pt x="306" y="1023"/>
                    <a:pt x="293" y="1054"/>
                  </a:cubicBezTo>
                  <a:cubicBezTo>
                    <a:pt x="276" y="1096"/>
                    <a:pt x="245" y="1128"/>
                    <a:pt x="204" y="1148"/>
                  </a:cubicBezTo>
                  <a:cubicBezTo>
                    <a:pt x="198" y="1151"/>
                    <a:pt x="197" y="1154"/>
                    <a:pt x="199" y="1160"/>
                  </a:cubicBezTo>
                  <a:cubicBezTo>
                    <a:pt x="210" y="1195"/>
                    <a:pt x="222" y="1230"/>
                    <a:pt x="233" y="1266"/>
                  </a:cubicBezTo>
                  <a:cubicBezTo>
                    <a:pt x="233" y="1268"/>
                    <a:pt x="235" y="1270"/>
                    <a:pt x="235" y="1271"/>
                  </a:cubicBezTo>
                  <a:cubicBezTo>
                    <a:pt x="235" y="1252"/>
                    <a:pt x="233" y="1233"/>
                    <a:pt x="233" y="1214"/>
                  </a:cubicBezTo>
                  <a:cubicBezTo>
                    <a:pt x="235" y="1150"/>
                    <a:pt x="280" y="1094"/>
                    <a:pt x="342" y="1078"/>
                  </a:cubicBezTo>
                  <a:cubicBezTo>
                    <a:pt x="343" y="1077"/>
                    <a:pt x="343" y="1078"/>
                    <a:pt x="345" y="1078"/>
                  </a:cubicBezTo>
                  <a:cubicBezTo>
                    <a:pt x="346" y="1091"/>
                    <a:pt x="348" y="1104"/>
                    <a:pt x="349" y="1117"/>
                  </a:cubicBezTo>
                  <a:cubicBezTo>
                    <a:pt x="351" y="1153"/>
                    <a:pt x="351" y="1189"/>
                    <a:pt x="342" y="1225"/>
                  </a:cubicBezTo>
                  <a:cubicBezTo>
                    <a:pt x="332" y="1270"/>
                    <a:pt x="307" y="1306"/>
                    <a:pt x="271" y="1334"/>
                  </a:cubicBezTo>
                  <a:cubicBezTo>
                    <a:pt x="269" y="1336"/>
                    <a:pt x="267" y="1337"/>
                    <a:pt x="265" y="1339"/>
                  </a:cubicBezTo>
                  <a:cubicBezTo>
                    <a:pt x="285" y="1380"/>
                    <a:pt x="307" y="1419"/>
                    <a:pt x="334" y="1457"/>
                  </a:cubicBezTo>
                  <a:cubicBezTo>
                    <a:pt x="328" y="1439"/>
                    <a:pt x="323" y="1422"/>
                    <a:pt x="319" y="1405"/>
                  </a:cubicBezTo>
                  <a:cubicBezTo>
                    <a:pt x="302" y="1336"/>
                    <a:pt x="329" y="1273"/>
                    <a:pt x="390" y="1237"/>
                  </a:cubicBezTo>
                  <a:cubicBezTo>
                    <a:pt x="393" y="1235"/>
                    <a:pt x="397" y="1233"/>
                    <a:pt x="402" y="1230"/>
                  </a:cubicBezTo>
                  <a:cubicBezTo>
                    <a:pt x="408" y="1254"/>
                    <a:pt x="416" y="1277"/>
                    <a:pt x="421" y="1300"/>
                  </a:cubicBezTo>
                  <a:cubicBezTo>
                    <a:pt x="429" y="1333"/>
                    <a:pt x="434" y="1366"/>
                    <a:pt x="431" y="1399"/>
                  </a:cubicBezTo>
                  <a:cubicBezTo>
                    <a:pt x="428" y="1442"/>
                    <a:pt x="411" y="1480"/>
                    <a:pt x="384" y="1513"/>
                  </a:cubicBezTo>
                  <a:cubicBezTo>
                    <a:pt x="383" y="1514"/>
                    <a:pt x="381" y="1516"/>
                    <a:pt x="379" y="1518"/>
                  </a:cubicBezTo>
                  <a:cubicBezTo>
                    <a:pt x="409" y="1554"/>
                    <a:pt x="441" y="1588"/>
                    <a:pt x="478" y="1619"/>
                  </a:cubicBezTo>
                  <a:cubicBezTo>
                    <a:pt x="474" y="1614"/>
                    <a:pt x="470" y="1609"/>
                    <a:pt x="467" y="1604"/>
                  </a:cubicBezTo>
                  <a:cubicBezTo>
                    <a:pt x="448" y="1576"/>
                    <a:pt x="434" y="1547"/>
                    <a:pt x="430" y="1513"/>
                  </a:cubicBezTo>
                  <a:cubicBezTo>
                    <a:pt x="422" y="1455"/>
                    <a:pt x="450" y="1403"/>
                    <a:pt x="491" y="1374"/>
                  </a:cubicBezTo>
                  <a:cubicBezTo>
                    <a:pt x="524" y="1429"/>
                    <a:pt x="554" y="1485"/>
                    <a:pt x="564" y="1550"/>
                  </a:cubicBezTo>
                  <a:cubicBezTo>
                    <a:pt x="571" y="1591"/>
                    <a:pt x="563" y="1630"/>
                    <a:pt x="545" y="1668"/>
                  </a:cubicBezTo>
                  <a:cubicBezTo>
                    <a:pt x="544" y="1670"/>
                    <a:pt x="543" y="1672"/>
                    <a:pt x="541" y="1674"/>
                  </a:cubicBezTo>
                  <a:cubicBezTo>
                    <a:pt x="585" y="1708"/>
                    <a:pt x="632" y="1737"/>
                    <a:pt x="682" y="1762"/>
                  </a:cubicBezTo>
                  <a:cubicBezTo>
                    <a:pt x="680" y="1760"/>
                    <a:pt x="677" y="1758"/>
                    <a:pt x="675" y="1756"/>
                  </a:cubicBezTo>
                  <a:cubicBezTo>
                    <a:pt x="648" y="1733"/>
                    <a:pt x="624" y="1709"/>
                    <a:pt x="607" y="1678"/>
                  </a:cubicBezTo>
                  <a:cubicBezTo>
                    <a:pt x="577" y="1624"/>
                    <a:pt x="584" y="1556"/>
                    <a:pt x="624" y="1508"/>
                  </a:cubicBezTo>
                  <a:cubicBezTo>
                    <a:pt x="631" y="1515"/>
                    <a:pt x="637" y="1521"/>
                    <a:pt x="643" y="1527"/>
                  </a:cubicBezTo>
                  <a:cubicBezTo>
                    <a:pt x="681" y="1565"/>
                    <a:pt x="715" y="1605"/>
                    <a:pt x="742" y="1650"/>
                  </a:cubicBezTo>
                  <a:cubicBezTo>
                    <a:pt x="770" y="1697"/>
                    <a:pt x="780" y="1747"/>
                    <a:pt x="770" y="1800"/>
                  </a:cubicBezTo>
                  <a:cubicBezTo>
                    <a:pt x="769" y="1806"/>
                    <a:pt x="773" y="1807"/>
                    <a:pt x="776" y="1808"/>
                  </a:cubicBezTo>
                  <a:cubicBezTo>
                    <a:pt x="817" y="1822"/>
                    <a:pt x="858" y="1837"/>
                    <a:pt x="900" y="1851"/>
                  </a:cubicBezTo>
                  <a:cubicBezTo>
                    <a:pt x="902" y="1852"/>
                    <a:pt x="905" y="1853"/>
                    <a:pt x="908" y="1853"/>
                  </a:cubicBezTo>
                  <a:cubicBezTo>
                    <a:pt x="913" y="1855"/>
                    <a:pt x="918" y="1858"/>
                    <a:pt x="915" y="1864"/>
                  </a:cubicBezTo>
                  <a:cubicBezTo>
                    <a:pt x="913" y="1870"/>
                    <a:pt x="909" y="1870"/>
                    <a:pt x="903" y="1868"/>
                  </a:cubicBezTo>
                  <a:cubicBezTo>
                    <a:pt x="890" y="1864"/>
                    <a:pt x="877" y="1861"/>
                    <a:pt x="864" y="1856"/>
                  </a:cubicBezTo>
                  <a:cubicBezTo>
                    <a:pt x="832" y="1845"/>
                    <a:pt x="801" y="1834"/>
                    <a:pt x="770" y="1822"/>
                  </a:cubicBezTo>
                  <a:cubicBezTo>
                    <a:pt x="764" y="1820"/>
                    <a:pt x="762" y="1820"/>
                    <a:pt x="758" y="1825"/>
                  </a:cubicBezTo>
                  <a:cubicBezTo>
                    <a:pt x="731" y="1857"/>
                    <a:pt x="695" y="1874"/>
                    <a:pt x="654" y="1881"/>
                  </a:cubicBezTo>
                  <a:cubicBezTo>
                    <a:pt x="590" y="1891"/>
                    <a:pt x="531" y="1875"/>
                    <a:pt x="473" y="1850"/>
                  </a:cubicBezTo>
                  <a:cubicBezTo>
                    <a:pt x="436" y="1833"/>
                    <a:pt x="401" y="1813"/>
                    <a:pt x="368" y="1789"/>
                  </a:cubicBezTo>
                  <a:cubicBezTo>
                    <a:pt x="364" y="1787"/>
                    <a:pt x="361" y="1783"/>
                    <a:pt x="356" y="1780"/>
                  </a:cubicBezTo>
                  <a:cubicBezTo>
                    <a:pt x="369" y="1770"/>
                    <a:pt x="383" y="1763"/>
                    <a:pt x="397" y="1758"/>
                  </a:cubicBezTo>
                  <a:cubicBezTo>
                    <a:pt x="449" y="1738"/>
                    <a:pt x="501" y="1736"/>
                    <a:pt x="555" y="1749"/>
                  </a:cubicBezTo>
                  <a:cubicBezTo>
                    <a:pt x="597" y="1758"/>
                    <a:pt x="639" y="1770"/>
                    <a:pt x="682" y="1782"/>
                  </a:cubicBezTo>
                  <a:cubicBezTo>
                    <a:pt x="678" y="1780"/>
                    <a:pt x="675" y="1778"/>
                    <a:pt x="671" y="1776"/>
                  </a:cubicBezTo>
                  <a:cubicBezTo>
                    <a:pt x="624" y="1751"/>
                    <a:pt x="580" y="1723"/>
                    <a:pt x="538" y="1691"/>
                  </a:cubicBezTo>
                  <a:cubicBezTo>
                    <a:pt x="533" y="1687"/>
                    <a:pt x="529" y="1687"/>
                    <a:pt x="524" y="1691"/>
                  </a:cubicBezTo>
                  <a:cubicBezTo>
                    <a:pt x="484" y="1719"/>
                    <a:pt x="440" y="1726"/>
                    <a:pt x="392" y="1718"/>
                  </a:cubicBezTo>
                  <a:cubicBezTo>
                    <a:pt x="347" y="1710"/>
                    <a:pt x="308" y="1689"/>
                    <a:pt x="272" y="1662"/>
                  </a:cubicBezTo>
                  <a:cubicBezTo>
                    <a:pt x="240" y="1638"/>
                    <a:pt x="211" y="1611"/>
                    <a:pt x="185" y="1581"/>
                  </a:cubicBezTo>
                  <a:cubicBezTo>
                    <a:pt x="183" y="1578"/>
                    <a:pt x="181" y="1575"/>
                    <a:pt x="178" y="1571"/>
                  </a:cubicBezTo>
                  <a:cubicBezTo>
                    <a:pt x="188" y="1568"/>
                    <a:pt x="198" y="1564"/>
                    <a:pt x="207" y="1562"/>
                  </a:cubicBezTo>
                  <a:cubicBezTo>
                    <a:pt x="263" y="1549"/>
                    <a:pt x="317" y="1557"/>
                    <a:pt x="368" y="1582"/>
                  </a:cubicBezTo>
                  <a:cubicBezTo>
                    <a:pt x="399" y="1597"/>
                    <a:pt x="429" y="1614"/>
                    <a:pt x="460" y="1631"/>
                  </a:cubicBezTo>
                  <a:cubicBezTo>
                    <a:pt x="462" y="1632"/>
                    <a:pt x="464" y="1633"/>
                    <a:pt x="467" y="1633"/>
                  </a:cubicBezTo>
                  <a:cubicBezTo>
                    <a:pt x="459" y="1625"/>
                    <a:pt x="450" y="1618"/>
                    <a:pt x="442" y="1610"/>
                  </a:cubicBezTo>
                  <a:cubicBezTo>
                    <a:pt x="418" y="1584"/>
                    <a:pt x="394" y="1558"/>
                    <a:pt x="370" y="1532"/>
                  </a:cubicBezTo>
                  <a:cubicBezTo>
                    <a:pt x="367" y="1528"/>
                    <a:pt x="365" y="1527"/>
                    <a:pt x="361" y="1529"/>
                  </a:cubicBezTo>
                  <a:cubicBezTo>
                    <a:pt x="311" y="1551"/>
                    <a:pt x="262" y="1546"/>
                    <a:pt x="215" y="1522"/>
                  </a:cubicBezTo>
                  <a:cubicBezTo>
                    <a:pt x="171" y="1499"/>
                    <a:pt x="138" y="1464"/>
                    <a:pt x="110" y="1425"/>
                  </a:cubicBezTo>
                  <a:cubicBezTo>
                    <a:pt x="97" y="1406"/>
                    <a:pt x="86" y="1385"/>
                    <a:pt x="74" y="1366"/>
                  </a:cubicBezTo>
                  <a:cubicBezTo>
                    <a:pt x="72" y="1364"/>
                    <a:pt x="72" y="1361"/>
                    <a:pt x="70" y="1358"/>
                  </a:cubicBezTo>
                  <a:cubicBezTo>
                    <a:pt x="90" y="1353"/>
                    <a:pt x="108" y="1353"/>
                    <a:pt x="127" y="1355"/>
                  </a:cubicBezTo>
                  <a:cubicBezTo>
                    <a:pt x="174" y="1359"/>
                    <a:pt x="216" y="1379"/>
                    <a:pt x="252" y="1408"/>
                  </a:cubicBezTo>
                  <a:cubicBezTo>
                    <a:pt x="273" y="1425"/>
                    <a:pt x="293" y="1443"/>
                    <a:pt x="314" y="1461"/>
                  </a:cubicBezTo>
                  <a:cubicBezTo>
                    <a:pt x="315" y="1462"/>
                    <a:pt x="316" y="1463"/>
                    <a:pt x="316" y="1463"/>
                  </a:cubicBezTo>
                  <a:cubicBezTo>
                    <a:pt x="294" y="1424"/>
                    <a:pt x="271" y="1386"/>
                    <a:pt x="248" y="1346"/>
                  </a:cubicBezTo>
                  <a:cubicBezTo>
                    <a:pt x="227" y="1351"/>
                    <a:pt x="204" y="1352"/>
                    <a:pt x="182" y="1347"/>
                  </a:cubicBezTo>
                  <a:cubicBezTo>
                    <a:pt x="138" y="1337"/>
                    <a:pt x="104" y="1312"/>
                    <a:pt x="78" y="1278"/>
                  </a:cubicBezTo>
                  <a:cubicBezTo>
                    <a:pt x="47" y="1237"/>
                    <a:pt x="27" y="1191"/>
                    <a:pt x="13" y="1142"/>
                  </a:cubicBezTo>
                  <a:cubicBezTo>
                    <a:pt x="13" y="1141"/>
                    <a:pt x="13" y="1139"/>
                    <a:pt x="12" y="1135"/>
                  </a:cubicBezTo>
                  <a:cubicBezTo>
                    <a:pt x="26" y="1137"/>
                    <a:pt x="40" y="1138"/>
                    <a:pt x="53" y="1141"/>
                  </a:cubicBezTo>
                  <a:cubicBezTo>
                    <a:pt x="105" y="1152"/>
                    <a:pt x="145" y="1182"/>
                    <a:pt x="177" y="1222"/>
                  </a:cubicBezTo>
                  <a:cubicBezTo>
                    <a:pt x="191" y="1240"/>
                    <a:pt x="205" y="1258"/>
                    <a:pt x="217" y="1275"/>
                  </a:cubicBezTo>
                  <a:cubicBezTo>
                    <a:pt x="205" y="1237"/>
                    <a:pt x="192" y="1197"/>
                    <a:pt x="180" y="1156"/>
                  </a:cubicBezTo>
                  <a:cubicBezTo>
                    <a:pt x="168" y="1155"/>
                    <a:pt x="156" y="1155"/>
                    <a:pt x="144" y="1152"/>
                  </a:cubicBezTo>
                  <a:cubicBezTo>
                    <a:pt x="97" y="1142"/>
                    <a:pt x="64" y="1114"/>
                    <a:pt x="40" y="1073"/>
                  </a:cubicBezTo>
                  <a:cubicBezTo>
                    <a:pt x="18" y="1033"/>
                    <a:pt x="8" y="990"/>
                    <a:pt x="2" y="945"/>
                  </a:cubicBezTo>
                  <a:cubicBezTo>
                    <a:pt x="1" y="942"/>
                    <a:pt x="1" y="940"/>
                    <a:pt x="0" y="937"/>
                  </a:cubicBezTo>
                  <a:cubicBezTo>
                    <a:pt x="0" y="932"/>
                    <a:pt x="0" y="927"/>
                    <a:pt x="0" y="9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2" name="组合 161">
            <a:extLst>
              <a:ext uri="{FF2B5EF4-FFF2-40B4-BE49-F238E27FC236}">
                <a16:creationId xmlns:a16="http://schemas.microsoft.com/office/drawing/2014/main" id="{2B3E77EA-6977-4489-8440-AB93E5FCCC00}"/>
              </a:ext>
            </a:extLst>
          </p:cNvPr>
          <p:cNvGrpSpPr/>
          <p:nvPr/>
        </p:nvGrpSpPr>
        <p:grpSpPr>
          <a:xfrm>
            <a:off x="6150938" y="4625627"/>
            <a:ext cx="1603375" cy="610821"/>
            <a:chOff x="2401887" y="6343651"/>
            <a:chExt cx="9330154" cy="3554413"/>
          </a:xfrm>
          <a:gradFill flip="none" rotWithShape="1">
            <a:gsLst>
              <a:gs pos="0">
                <a:schemeClr val="accent1"/>
              </a:gs>
              <a:gs pos="95000">
                <a:schemeClr val="accent3"/>
              </a:gs>
            </a:gsLst>
            <a:lin ang="2700000" scaled="1"/>
            <a:tileRect/>
          </a:gradFill>
        </p:grpSpPr>
        <p:sp>
          <p:nvSpPr>
            <p:cNvPr id="163" name="Freeform 1266">
              <a:extLst>
                <a:ext uri="{FF2B5EF4-FFF2-40B4-BE49-F238E27FC236}">
                  <a16:creationId xmlns:a16="http://schemas.microsoft.com/office/drawing/2014/main" id="{5A8761F0-B013-43B9-8DED-E29C3AE825E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52466" y="6343651"/>
              <a:ext cx="1679575" cy="3519490"/>
            </a:xfrm>
            <a:custGeom>
              <a:avLst/>
              <a:gdLst>
                <a:gd name="T0" fmla="*/ 683 w 900"/>
                <a:gd name="T1" fmla="*/ 1322 h 1887"/>
                <a:gd name="T2" fmla="*/ 621 w 900"/>
                <a:gd name="T3" fmla="*/ 1439 h 1887"/>
                <a:gd name="T4" fmla="*/ 824 w 900"/>
                <a:gd name="T5" fmla="*/ 1387 h 1887"/>
                <a:gd name="T6" fmla="*/ 479 w 900"/>
                <a:gd name="T7" fmla="*/ 1621 h 1887"/>
                <a:gd name="T8" fmla="*/ 762 w 900"/>
                <a:gd name="T9" fmla="*/ 1543 h 1887"/>
                <a:gd name="T10" fmla="*/ 431 w 900"/>
                <a:gd name="T11" fmla="*/ 1687 h 1887"/>
                <a:gd name="T12" fmla="*/ 436 w 900"/>
                <a:gd name="T13" fmla="*/ 1733 h 1887"/>
                <a:gd name="T14" fmla="*/ 559 w 900"/>
                <a:gd name="T15" fmla="*/ 1792 h 1887"/>
                <a:gd name="T16" fmla="*/ 194 w 900"/>
                <a:gd name="T17" fmla="*/ 1826 h 1887"/>
                <a:gd name="T18" fmla="*/ 51 w 900"/>
                <a:gd name="T19" fmla="*/ 1867 h 1887"/>
                <a:gd name="T20" fmla="*/ 309 w 900"/>
                <a:gd name="T21" fmla="*/ 1508 h 1887"/>
                <a:gd name="T22" fmla="*/ 270 w 900"/>
                <a:gd name="T23" fmla="*/ 1764 h 1887"/>
                <a:gd name="T24" fmla="*/ 434 w 900"/>
                <a:gd name="T25" fmla="*/ 1368 h 1887"/>
                <a:gd name="T26" fmla="*/ 466 w 900"/>
                <a:gd name="T27" fmla="*/ 1606 h 1887"/>
                <a:gd name="T28" fmla="*/ 495 w 900"/>
                <a:gd name="T29" fmla="*/ 1364 h 1887"/>
                <a:gd name="T30" fmla="*/ 599 w 900"/>
                <a:gd name="T31" fmla="*/ 1435 h 1887"/>
                <a:gd name="T32" fmla="*/ 581 w 900"/>
                <a:gd name="T33" fmla="*/ 1221 h 1887"/>
                <a:gd name="T34" fmla="*/ 686 w 900"/>
                <a:gd name="T35" fmla="*/ 1249 h 1887"/>
                <a:gd name="T36" fmla="*/ 599 w 900"/>
                <a:gd name="T37" fmla="*/ 997 h 1887"/>
                <a:gd name="T38" fmla="*/ 731 w 900"/>
                <a:gd name="T39" fmla="*/ 946 h 1887"/>
                <a:gd name="T40" fmla="*/ 563 w 900"/>
                <a:gd name="T41" fmla="*/ 759 h 1887"/>
                <a:gd name="T42" fmla="*/ 715 w 900"/>
                <a:gd name="T43" fmla="*/ 772 h 1887"/>
                <a:gd name="T44" fmla="*/ 526 w 900"/>
                <a:gd name="T45" fmla="*/ 622 h 1887"/>
                <a:gd name="T46" fmla="*/ 669 w 900"/>
                <a:gd name="T47" fmla="*/ 618 h 1887"/>
                <a:gd name="T48" fmla="*/ 562 w 900"/>
                <a:gd name="T49" fmla="*/ 494 h 1887"/>
                <a:gd name="T50" fmla="*/ 592 w 900"/>
                <a:gd name="T51" fmla="*/ 471 h 1887"/>
                <a:gd name="T52" fmla="*/ 556 w 900"/>
                <a:gd name="T53" fmla="*/ 410 h 1887"/>
                <a:gd name="T54" fmla="*/ 361 w 900"/>
                <a:gd name="T55" fmla="*/ 332 h 1887"/>
                <a:gd name="T56" fmla="*/ 443 w 900"/>
                <a:gd name="T57" fmla="*/ 279 h 1887"/>
                <a:gd name="T58" fmla="*/ 222 w 900"/>
                <a:gd name="T59" fmla="*/ 225 h 1887"/>
                <a:gd name="T60" fmla="*/ 197 w 900"/>
                <a:gd name="T61" fmla="*/ 187 h 1887"/>
                <a:gd name="T62" fmla="*/ 180 w 900"/>
                <a:gd name="T63" fmla="*/ 104 h 1887"/>
                <a:gd name="T64" fmla="*/ 204 w 900"/>
                <a:gd name="T65" fmla="*/ 84 h 1887"/>
                <a:gd name="T66" fmla="*/ 218 w 900"/>
                <a:gd name="T67" fmla="*/ 0 h 1887"/>
                <a:gd name="T68" fmla="*/ 338 w 900"/>
                <a:gd name="T69" fmla="*/ 171 h 1887"/>
                <a:gd name="T70" fmla="*/ 423 w 900"/>
                <a:gd name="T71" fmla="*/ 138 h 1887"/>
                <a:gd name="T72" fmla="*/ 472 w 900"/>
                <a:gd name="T73" fmla="*/ 272 h 1887"/>
                <a:gd name="T74" fmla="*/ 534 w 900"/>
                <a:gd name="T75" fmla="*/ 221 h 1887"/>
                <a:gd name="T76" fmla="*/ 573 w 900"/>
                <a:gd name="T77" fmla="*/ 398 h 1887"/>
                <a:gd name="T78" fmla="*/ 648 w 900"/>
                <a:gd name="T79" fmla="*/ 352 h 1887"/>
                <a:gd name="T80" fmla="*/ 654 w 900"/>
                <a:gd name="T81" fmla="*/ 522 h 1887"/>
                <a:gd name="T82" fmla="*/ 727 w 900"/>
                <a:gd name="T83" fmla="*/ 429 h 1887"/>
                <a:gd name="T84" fmla="*/ 790 w 900"/>
                <a:gd name="T85" fmla="*/ 517 h 1887"/>
                <a:gd name="T86" fmla="*/ 731 w 900"/>
                <a:gd name="T87" fmla="*/ 770 h 1887"/>
                <a:gd name="T88" fmla="*/ 859 w 900"/>
                <a:gd name="T89" fmla="*/ 692 h 1887"/>
                <a:gd name="T90" fmla="*/ 749 w 900"/>
                <a:gd name="T91" fmla="*/ 946 h 1887"/>
                <a:gd name="T92" fmla="*/ 849 w 900"/>
                <a:gd name="T93" fmla="*/ 902 h 1887"/>
                <a:gd name="T94" fmla="*/ 738 w 900"/>
                <a:gd name="T95" fmla="*/ 1127 h 1887"/>
                <a:gd name="T96" fmla="*/ 712 w 900"/>
                <a:gd name="T97" fmla="*/ 1236 h 1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00" h="1887">
                  <a:moveTo>
                    <a:pt x="900" y="1106"/>
                  </a:moveTo>
                  <a:cubicBezTo>
                    <a:pt x="894" y="1125"/>
                    <a:pt x="889" y="1144"/>
                    <a:pt x="883" y="1163"/>
                  </a:cubicBezTo>
                  <a:cubicBezTo>
                    <a:pt x="869" y="1202"/>
                    <a:pt x="851" y="1239"/>
                    <a:pt x="823" y="1269"/>
                  </a:cubicBezTo>
                  <a:cubicBezTo>
                    <a:pt x="785" y="1310"/>
                    <a:pt x="739" y="1329"/>
                    <a:pt x="683" y="1322"/>
                  </a:cubicBezTo>
                  <a:cubicBezTo>
                    <a:pt x="679" y="1322"/>
                    <a:pt x="676" y="1322"/>
                    <a:pt x="674" y="1326"/>
                  </a:cubicBezTo>
                  <a:cubicBezTo>
                    <a:pt x="655" y="1364"/>
                    <a:pt x="636" y="1402"/>
                    <a:pt x="617" y="1440"/>
                  </a:cubicBezTo>
                  <a:cubicBezTo>
                    <a:pt x="616" y="1441"/>
                    <a:pt x="617" y="1441"/>
                    <a:pt x="616" y="1443"/>
                  </a:cubicBezTo>
                  <a:cubicBezTo>
                    <a:pt x="618" y="1441"/>
                    <a:pt x="620" y="1440"/>
                    <a:pt x="621" y="1439"/>
                  </a:cubicBezTo>
                  <a:cubicBezTo>
                    <a:pt x="651" y="1408"/>
                    <a:pt x="680" y="1377"/>
                    <a:pt x="717" y="1355"/>
                  </a:cubicBezTo>
                  <a:cubicBezTo>
                    <a:pt x="756" y="1330"/>
                    <a:pt x="800" y="1318"/>
                    <a:pt x="847" y="1322"/>
                  </a:cubicBezTo>
                  <a:cubicBezTo>
                    <a:pt x="850" y="1322"/>
                    <a:pt x="852" y="1323"/>
                    <a:pt x="858" y="1324"/>
                  </a:cubicBezTo>
                  <a:cubicBezTo>
                    <a:pt x="846" y="1346"/>
                    <a:pt x="836" y="1367"/>
                    <a:pt x="824" y="1387"/>
                  </a:cubicBezTo>
                  <a:cubicBezTo>
                    <a:pt x="803" y="1422"/>
                    <a:pt x="778" y="1454"/>
                    <a:pt x="746" y="1479"/>
                  </a:cubicBezTo>
                  <a:cubicBezTo>
                    <a:pt x="693" y="1520"/>
                    <a:pt x="635" y="1533"/>
                    <a:pt x="571" y="1510"/>
                  </a:cubicBezTo>
                  <a:cubicBezTo>
                    <a:pt x="555" y="1529"/>
                    <a:pt x="541" y="1548"/>
                    <a:pt x="525" y="1567"/>
                  </a:cubicBezTo>
                  <a:cubicBezTo>
                    <a:pt x="510" y="1585"/>
                    <a:pt x="494" y="1602"/>
                    <a:pt x="479" y="1621"/>
                  </a:cubicBezTo>
                  <a:cubicBezTo>
                    <a:pt x="482" y="1619"/>
                    <a:pt x="485" y="1617"/>
                    <a:pt x="489" y="1615"/>
                  </a:cubicBezTo>
                  <a:cubicBezTo>
                    <a:pt x="516" y="1598"/>
                    <a:pt x="543" y="1580"/>
                    <a:pt x="571" y="1565"/>
                  </a:cubicBezTo>
                  <a:cubicBezTo>
                    <a:pt x="610" y="1543"/>
                    <a:pt x="653" y="1530"/>
                    <a:pt x="699" y="1531"/>
                  </a:cubicBezTo>
                  <a:cubicBezTo>
                    <a:pt x="720" y="1532"/>
                    <a:pt x="741" y="1534"/>
                    <a:pt x="762" y="1543"/>
                  </a:cubicBezTo>
                  <a:cubicBezTo>
                    <a:pt x="752" y="1556"/>
                    <a:pt x="743" y="1569"/>
                    <a:pt x="733" y="1580"/>
                  </a:cubicBezTo>
                  <a:cubicBezTo>
                    <a:pt x="699" y="1619"/>
                    <a:pt x="663" y="1654"/>
                    <a:pt x="617" y="1678"/>
                  </a:cubicBezTo>
                  <a:cubicBezTo>
                    <a:pt x="563" y="1706"/>
                    <a:pt x="507" y="1717"/>
                    <a:pt x="448" y="1695"/>
                  </a:cubicBezTo>
                  <a:cubicBezTo>
                    <a:pt x="442" y="1693"/>
                    <a:pt x="437" y="1690"/>
                    <a:pt x="431" y="1687"/>
                  </a:cubicBezTo>
                  <a:cubicBezTo>
                    <a:pt x="426" y="1684"/>
                    <a:pt x="421" y="1681"/>
                    <a:pt x="418" y="1679"/>
                  </a:cubicBezTo>
                  <a:cubicBezTo>
                    <a:pt x="369" y="1714"/>
                    <a:pt x="322" y="1749"/>
                    <a:pt x="277" y="1781"/>
                  </a:cubicBezTo>
                  <a:cubicBezTo>
                    <a:pt x="286" y="1778"/>
                    <a:pt x="300" y="1772"/>
                    <a:pt x="313" y="1768"/>
                  </a:cubicBezTo>
                  <a:cubicBezTo>
                    <a:pt x="353" y="1753"/>
                    <a:pt x="394" y="1740"/>
                    <a:pt x="436" y="1733"/>
                  </a:cubicBezTo>
                  <a:cubicBezTo>
                    <a:pt x="482" y="1726"/>
                    <a:pt x="526" y="1729"/>
                    <a:pt x="569" y="1747"/>
                  </a:cubicBezTo>
                  <a:cubicBezTo>
                    <a:pt x="578" y="1750"/>
                    <a:pt x="585" y="1754"/>
                    <a:pt x="593" y="1758"/>
                  </a:cubicBezTo>
                  <a:cubicBezTo>
                    <a:pt x="595" y="1759"/>
                    <a:pt x="596" y="1760"/>
                    <a:pt x="598" y="1762"/>
                  </a:cubicBezTo>
                  <a:cubicBezTo>
                    <a:pt x="585" y="1772"/>
                    <a:pt x="572" y="1782"/>
                    <a:pt x="559" y="1792"/>
                  </a:cubicBezTo>
                  <a:cubicBezTo>
                    <a:pt x="517" y="1822"/>
                    <a:pt x="472" y="1848"/>
                    <a:pt x="423" y="1865"/>
                  </a:cubicBezTo>
                  <a:cubicBezTo>
                    <a:pt x="374" y="1881"/>
                    <a:pt x="325" y="1887"/>
                    <a:pt x="275" y="1874"/>
                  </a:cubicBezTo>
                  <a:cubicBezTo>
                    <a:pt x="245" y="1866"/>
                    <a:pt x="218" y="1852"/>
                    <a:pt x="197" y="1829"/>
                  </a:cubicBezTo>
                  <a:cubicBezTo>
                    <a:pt x="196" y="1827"/>
                    <a:pt x="194" y="1826"/>
                    <a:pt x="194" y="1826"/>
                  </a:cubicBezTo>
                  <a:cubicBezTo>
                    <a:pt x="159" y="1840"/>
                    <a:pt x="125" y="1855"/>
                    <a:pt x="91" y="1869"/>
                  </a:cubicBezTo>
                  <a:cubicBezTo>
                    <a:pt x="80" y="1874"/>
                    <a:pt x="68" y="1877"/>
                    <a:pt x="57" y="1881"/>
                  </a:cubicBezTo>
                  <a:cubicBezTo>
                    <a:pt x="51" y="1883"/>
                    <a:pt x="46" y="1885"/>
                    <a:pt x="43" y="1878"/>
                  </a:cubicBezTo>
                  <a:cubicBezTo>
                    <a:pt x="40" y="1871"/>
                    <a:pt x="46" y="1869"/>
                    <a:pt x="51" y="1867"/>
                  </a:cubicBezTo>
                  <a:cubicBezTo>
                    <a:pt x="94" y="1849"/>
                    <a:pt x="136" y="1832"/>
                    <a:pt x="178" y="1815"/>
                  </a:cubicBezTo>
                  <a:cubicBezTo>
                    <a:pt x="183" y="1813"/>
                    <a:pt x="185" y="1811"/>
                    <a:pt x="184" y="1805"/>
                  </a:cubicBezTo>
                  <a:cubicBezTo>
                    <a:pt x="170" y="1749"/>
                    <a:pt x="179" y="1696"/>
                    <a:pt x="207" y="1646"/>
                  </a:cubicBezTo>
                  <a:cubicBezTo>
                    <a:pt x="235" y="1595"/>
                    <a:pt x="270" y="1550"/>
                    <a:pt x="309" y="1508"/>
                  </a:cubicBezTo>
                  <a:cubicBezTo>
                    <a:pt x="310" y="1507"/>
                    <a:pt x="311" y="1507"/>
                    <a:pt x="312" y="1506"/>
                  </a:cubicBezTo>
                  <a:cubicBezTo>
                    <a:pt x="342" y="1541"/>
                    <a:pt x="358" y="1580"/>
                    <a:pt x="352" y="1627"/>
                  </a:cubicBezTo>
                  <a:cubicBezTo>
                    <a:pt x="347" y="1671"/>
                    <a:pt x="324" y="1706"/>
                    <a:pt x="295" y="1737"/>
                  </a:cubicBezTo>
                  <a:cubicBezTo>
                    <a:pt x="287" y="1746"/>
                    <a:pt x="278" y="1755"/>
                    <a:pt x="270" y="1764"/>
                  </a:cubicBezTo>
                  <a:cubicBezTo>
                    <a:pt x="317" y="1736"/>
                    <a:pt x="362" y="1703"/>
                    <a:pt x="402" y="1668"/>
                  </a:cubicBezTo>
                  <a:cubicBezTo>
                    <a:pt x="394" y="1646"/>
                    <a:pt x="385" y="1625"/>
                    <a:pt x="379" y="1604"/>
                  </a:cubicBezTo>
                  <a:cubicBezTo>
                    <a:pt x="369" y="1568"/>
                    <a:pt x="372" y="1531"/>
                    <a:pt x="382" y="1495"/>
                  </a:cubicBezTo>
                  <a:cubicBezTo>
                    <a:pt x="394" y="1450"/>
                    <a:pt x="412" y="1408"/>
                    <a:pt x="434" y="1368"/>
                  </a:cubicBezTo>
                  <a:cubicBezTo>
                    <a:pt x="435" y="1367"/>
                    <a:pt x="435" y="1366"/>
                    <a:pt x="436" y="1364"/>
                  </a:cubicBezTo>
                  <a:cubicBezTo>
                    <a:pt x="475" y="1391"/>
                    <a:pt x="500" y="1427"/>
                    <a:pt x="505" y="1474"/>
                  </a:cubicBezTo>
                  <a:cubicBezTo>
                    <a:pt x="510" y="1517"/>
                    <a:pt x="496" y="1555"/>
                    <a:pt x="475" y="1591"/>
                  </a:cubicBezTo>
                  <a:cubicBezTo>
                    <a:pt x="472" y="1596"/>
                    <a:pt x="469" y="1601"/>
                    <a:pt x="466" y="1606"/>
                  </a:cubicBezTo>
                  <a:cubicBezTo>
                    <a:pt x="467" y="1607"/>
                    <a:pt x="468" y="1608"/>
                    <a:pt x="469" y="1608"/>
                  </a:cubicBezTo>
                  <a:cubicBezTo>
                    <a:pt x="498" y="1573"/>
                    <a:pt x="527" y="1538"/>
                    <a:pt x="557" y="1503"/>
                  </a:cubicBezTo>
                  <a:cubicBezTo>
                    <a:pt x="549" y="1493"/>
                    <a:pt x="541" y="1485"/>
                    <a:pt x="535" y="1476"/>
                  </a:cubicBezTo>
                  <a:cubicBezTo>
                    <a:pt x="510" y="1443"/>
                    <a:pt x="496" y="1405"/>
                    <a:pt x="495" y="1364"/>
                  </a:cubicBezTo>
                  <a:cubicBezTo>
                    <a:pt x="493" y="1314"/>
                    <a:pt x="502" y="1266"/>
                    <a:pt x="516" y="1218"/>
                  </a:cubicBezTo>
                  <a:cubicBezTo>
                    <a:pt x="516" y="1218"/>
                    <a:pt x="516" y="1217"/>
                    <a:pt x="517" y="1216"/>
                  </a:cubicBezTo>
                  <a:cubicBezTo>
                    <a:pt x="558" y="1236"/>
                    <a:pt x="591" y="1263"/>
                    <a:pt x="606" y="1307"/>
                  </a:cubicBezTo>
                  <a:cubicBezTo>
                    <a:pt x="620" y="1351"/>
                    <a:pt x="613" y="1393"/>
                    <a:pt x="599" y="1435"/>
                  </a:cubicBezTo>
                  <a:cubicBezTo>
                    <a:pt x="600" y="1436"/>
                    <a:pt x="601" y="1436"/>
                    <a:pt x="602" y="1436"/>
                  </a:cubicBezTo>
                  <a:cubicBezTo>
                    <a:pt x="622" y="1397"/>
                    <a:pt x="642" y="1357"/>
                    <a:pt x="661" y="1318"/>
                  </a:cubicBezTo>
                  <a:cubicBezTo>
                    <a:pt x="646" y="1306"/>
                    <a:pt x="633" y="1295"/>
                    <a:pt x="620" y="1283"/>
                  </a:cubicBezTo>
                  <a:cubicBezTo>
                    <a:pt x="603" y="1265"/>
                    <a:pt x="591" y="1244"/>
                    <a:pt x="581" y="1221"/>
                  </a:cubicBezTo>
                  <a:cubicBezTo>
                    <a:pt x="561" y="1175"/>
                    <a:pt x="561" y="1127"/>
                    <a:pt x="561" y="1079"/>
                  </a:cubicBezTo>
                  <a:cubicBezTo>
                    <a:pt x="561" y="1073"/>
                    <a:pt x="562" y="1066"/>
                    <a:pt x="563" y="1059"/>
                  </a:cubicBezTo>
                  <a:cubicBezTo>
                    <a:pt x="606" y="1068"/>
                    <a:pt x="641" y="1090"/>
                    <a:pt x="664" y="1127"/>
                  </a:cubicBezTo>
                  <a:cubicBezTo>
                    <a:pt x="687" y="1165"/>
                    <a:pt x="688" y="1207"/>
                    <a:pt x="686" y="1249"/>
                  </a:cubicBezTo>
                  <a:cubicBezTo>
                    <a:pt x="692" y="1229"/>
                    <a:pt x="698" y="1208"/>
                    <a:pt x="703" y="1188"/>
                  </a:cubicBezTo>
                  <a:cubicBezTo>
                    <a:pt x="708" y="1169"/>
                    <a:pt x="711" y="1150"/>
                    <a:pt x="715" y="1131"/>
                  </a:cubicBezTo>
                  <a:cubicBezTo>
                    <a:pt x="716" y="1127"/>
                    <a:pt x="716" y="1124"/>
                    <a:pt x="712" y="1123"/>
                  </a:cubicBezTo>
                  <a:cubicBezTo>
                    <a:pt x="654" y="1099"/>
                    <a:pt x="618" y="1056"/>
                    <a:pt x="599" y="997"/>
                  </a:cubicBezTo>
                  <a:cubicBezTo>
                    <a:pt x="589" y="967"/>
                    <a:pt x="582" y="936"/>
                    <a:pt x="578" y="903"/>
                  </a:cubicBezTo>
                  <a:cubicBezTo>
                    <a:pt x="619" y="904"/>
                    <a:pt x="654" y="918"/>
                    <a:pt x="682" y="948"/>
                  </a:cubicBezTo>
                  <a:cubicBezTo>
                    <a:pt x="710" y="978"/>
                    <a:pt x="720" y="1015"/>
                    <a:pt x="726" y="1054"/>
                  </a:cubicBezTo>
                  <a:cubicBezTo>
                    <a:pt x="731" y="1018"/>
                    <a:pt x="732" y="982"/>
                    <a:pt x="731" y="946"/>
                  </a:cubicBezTo>
                  <a:cubicBezTo>
                    <a:pt x="716" y="940"/>
                    <a:pt x="701" y="936"/>
                    <a:pt x="687" y="930"/>
                  </a:cubicBezTo>
                  <a:cubicBezTo>
                    <a:pt x="648" y="912"/>
                    <a:pt x="621" y="882"/>
                    <a:pt x="601" y="845"/>
                  </a:cubicBezTo>
                  <a:cubicBezTo>
                    <a:pt x="588" y="820"/>
                    <a:pt x="578" y="794"/>
                    <a:pt x="566" y="769"/>
                  </a:cubicBezTo>
                  <a:cubicBezTo>
                    <a:pt x="565" y="766"/>
                    <a:pt x="564" y="763"/>
                    <a:pt x="563" y="759"/>
                  </a:cubicBezTo>
                  <a:cubicBezTo>
                    <a:pt x="602" y="754"/>
                    <a:pt x="637" y="762"/>
                    <a:pt x="667" y="784"/>
                  </a:cubicBezTo>
                  <a:cubicBezTo>
                    <a:pt x="698" y="807"/>
                    <a:pt x="715" y="839"/>
                    <a:pt x="727" y="874"/>
                  </a:cubicBezTo>
                  <a:cubicBezTo>
                    <a:pt x="727" y="874"/>
                    <a:pt x="728" y="874"/>
                    <a:pt x="729" y="873"/>
                  </a:cubicBezTo>
                  <a:cubicBezTo>
                    <a:pt x="724" y="839"/>
                    <a:pt x="719" y="805"/>
                    <a:pt x="715" y="772"/>
                  </a:cubicBezTo>
                  <a:cubicBezTo>
                    <a:pt x="702" y="770"/>
                    <a:pt x="690" y="769"/>
                    <a:pt x="679" y="766"/>
                  </a:cubicBezTo>
                  <a:cubicBezTo>
                    <a:pt x="644" y="759"/>
                    <a:pt x="616" y="741"/>
                    <a:pt x="591" y="716"/>
                  </a:cubicBezTo>
                  <a:cubicBezTo>
                    <a:pt x="566" y="690"/>
                    <a:pt x="546" y="660"/>
                    <a:pt x="529" y="628"/>
                  </a:cubicBezTo>
                  <a:cubicBezTo>
                    <a:pt x="528" y="627"/>
                    <a:pt x="528" y="625"/>
                    <a:pt x="526" y="622"/>
                  </a:cubicBezTo>
                  <a:cubicBezTo>
                    <a:pt x="561" y="613"/>
                    <a:pt x="594" y="615"/>
                    <a:pt x="626" y="631"/>
                  </a:cubicBezTo>
                  <a:cubicBezTo>
                    <a:pt x="659" y="647"/>
                    <a:pt x="679" y="674"/>
                    <a:pt x="698" y="704"/>
                  </a:cubicBezTo>
                  <a:cubicBezTo>
                    <a:pt x="694" y="691"/>
                    <a:pt x="690" y="678"/>
                    <a:pt x="686" y="666"/>
                  </a:cubicBezTo>
                  <a:cubicBezTo>
                    <a:pt x="681" y="650"/>
                    <a:pt x="675" y="634"/>
                    <a:pt x="669" y="618"/>
                  </a:cubicBezTo>
                  <a:cubicBezTo>
                    <a:pt x="668" y="616"/>
                    <a:pt x="665" y="613"/>
                    <a:pt x="663" y="613"/>
                  </a:cubicBezTo>
                  <a:cubicBezTo>
                    <a:pt x="600" y="619"/>
                    <a:pt x="552" y="593"/>
                    <a:pt x="511" y="549"/>
                  </a:cubicBezTo>
                  <a:cubicBezTo>
                    <a:pt x="497" y="534"/>
                    <a:pt x="483" y="517"/>
                    <a:pt x="469" y="501"/>
                  </a:cubicBezTo>
                  <a:cubicBezTo>
                    <a:pt x="500" y="487"/>
                    <a:pt x="531" y="485"/>
                    <a:pt x="562" y="494"/>
                  </a:cubicBezTo>
                  <a:cubicBezTo>
                    <a:pt x="594" y="504"/>
                    <a:pt x="617" y="524"/>
                    <a:pt x="639" y="547"/>
                  </a:cubicBezTo>
                  <a:cubicBezTo>
                    <a:pt x="633" y="536"/>
                    <a:pt x="628" y="525"/>
                    <a:pt x="621" y="513"/>
                  </a:cubicBezTo>
                  <a:cubicBezTo>
                    <a:pt x="615" y="501"/>
                    <a:pt x="607" y="488"/>
                    <a:pt x="600" y="475"/>
                  </a:cubicBezTo>
                  <a:cubicBezTo>
                    <a:pt x="598" y="473"/>
                    <a:pt x="594" y="471"/>
                    <a:pt x="592" y="471"/>
                  </a:cubicBezTo>
                  <a:cubicBezTo>
                    <a:pt x="545" y="482"/>
                    <a:pt x="503" y="473"/>
                    <a:pt x="464" y="446"/>
                  </a:cubicBezTo>
                  <a:cubicBezTo>
                    <a:pt x="441" y="430"/>
                    <a:pt x="421" y="412"/>
                    <a:pt x="399" y="394"/>
                  </a:cubicBezTo>
                  <a:cubicBezTo>
                    <a:pt x="398" y="394"/>
                    <a:pt x="398" y="392"/>
                    <a:pt x="397" y="391"/>
                  </a:cubicBezTo>
                  <a:cubicBezTo>
                    <a:pt x="429" y="369"/>
                    <a:pt x="490" y="356"/>
                    <a:pt x="556" y="410"/>
                  </a:cubicBezTo>
                  <a:cubicBezTo>
                    <a:pt x="548" y="400"/>
                    <a:pt x="541" y="390"/>
                    <a:pt x="534" y="380"/>
                  </a:cubicBezTo>
                  <a:cubicBezTo>
                    <a:pt x="526" y="370"/>
                    <a:pt x="518" y="361"/>
                    <a:pt x="510" y="351"/>
                  </a:cubicBezTo>
                  <a:cubicBezTo>
                    <a:pt x="490" y="359"/>
                    <a:pt x="470" y="363"/>
                    <a:pt x="448" y="362"/>
                  </a:cubicBezTo>
                  <a:cubicBezTo>
                    <a:pt x="417" y="360"/>
                    <a:pt x="389" y="347"/>
                    <a:pt x="361" y="332"/>
                  </a:cubicBezTo>
                  <a:cubicBezTo>
                    <a:pt x="345" y="323"/>
                    <a:pt x="330" y="312"/>
                    <a:pt x="312" y="301"/>
                  </a:cubicBezTo>
                  <a:cubicBezTo>
                    <a:pt x="335" y="283"/>
                    <a:pt x="359" y="275"/>
                    <a:pt x="387" y="275"/>
                  </a:cubicBezTo>
                  <a:cubicBezTo>
                    <a:pt x="414" y="275"/>
                    <a:pt x="438" y="285"/>
                    <a:pt x="462" y="297"/>
                  </a:cubicBezTo>
                  <a:cubicBezTo>
                    <a:pt x="456" y="291"/>
                    <a:pt x="449" y="285"/>
                    <a:pt x="443" y="279"/>
                  </a:cubicBezTo>
                  <a:cubicBezTo>
                    <a:pt x="436" y="272"/>
                    <a:pt x="429" y="267"/>
                    <a:pt x="423" y="260"/>
                  </a:cubicBezTo>
                  <a:cubicBezTo>
                    <a:pt x="417" y="253"/>
                    <a:pt x="412" y="252"/>
                    <a:pt x="402" y="256"/>
                  </a:cubicBezTo>
                  <a:cubicBezTo>
                    <a:pt x="376" y="269"/>
                    <a:pt x="348" y="271"/>
                    <a:pt x="320" y="265"/>
                  </a:cubicBezTo>
                  <a:cubicBezTo>
                    <a:pt x="286" y="257"/>
                    <a:pt x="254" y="243"/>
                    <a:pt x="222" y="225"/>
                  </a:cubicBezTo>
                  <a:cubicBezTo>
                    <a:pt x="264" y="185"/>
                    <a:pt x="310" y="188"/>
                    <a:pt x="360" y="206"/>
                  </a:cubicBezTo>
                  <a:cubicBezTo>
                    <a:pt x="344" y="195"/>
                    <a:pt x="328" y="183"/>
                    <a:pt x="312" y="172"/>
                  </a:cubicBezTo>
                  <a:cubicBezTo>
                    <a:pt x="311" y="171"/>
                    <a:pt x="308" y="171"/>
                    <a:pt x="306" y="172"/>
                  </a:cubicBezTo>
                  <a:cubicBezTo>
                    <a:pt x="272" y="196"/>
                    <a:pt x="235" y="196"/>
                    <a:pt x="197" y="187"/>
                  </a:cubicBezTo>
                  <a:cubicBezTo>
                    <a:pt x="174" y="181"/>
                    <a:pt x="151" y="173"/>
                    <a:pt x="127" y="166"/>
                  </a:cubicBezTo>
                  <a:cubicBezTo>
                    <a:pt x="142" y="145"/>
                    <a:pt x="161" y="134"/>
                    <a:pt x="184" y="130"/>
                  </a:cubicBezTo>
                  <a:cubicBezTo>
                    <a:pt x="207" y="126"/>
                    <a:pt x="230" y="129"/>
                    <a:pt x="252" y="134"/>
                  </a:cubicBezTo>
                  <a:cubicBezTo>
                    <a:pt x="230" y="121"/>
                    <a:pt x="208" y="108"/>
                    <a:pt x="180" y="104"/>
                  </a:cubicBezTo>
                  <a:cubicBezTo>
                    <a:pt x="113" y="94"/>
                    <a:pt x="56" y="63"/>
                    <a:pt x="3" y="21"/>
                  </a:cubicBezTo>
                  <a:cubicBezTo>
                    <a:pt x="2" y="21"/>
                    <a:pt x="2" y="20"/>
                    <a:pt x="0" y="17"/>
                  </a:cubicBezTo>
                  <a:cubicBezTo>
                    <a:pt x="16" y="17"/>
                    <a:pt x="30" y="16"/>
                    <a:pt x="44" y="17"/>
                  </a:cubicBezTo>
                  <a:cubicBezTo>
                    <a:pt x="106" y="20"/>
                    <a:pt x="161" y="39"/>
                    <a:pt x="204" y="84"/>
                  </a:cubicBezTo>
                  <a:cubicBezTo>
                    <a:pt x="222" y="102"/>
                    <a:pt x="246" y="109"/>
                    <a:pt x="265" y="123"/>
                  </a:cubicBezTo>
                  <a:cubicBezTo>
                    <a:pt x="255" y="110"/>
                    <a:pt x="244" y="98"/>
                    <a:pt x="235" y="86"/>
                  </a:cubicBezTo>
                  <a:cubicBezTo>
                    <a:pt x="215" y="60"/>
                    <a:pt x="208" y="32"/>
                    <a:pt x="216" y="0"/>
                  </a:cubicBezTo>
                  <a:cubicBezTo>
                    <a:pt x="217" y="0"/>
                    <a:pt x="217" y="0"/>
                    <a:pt x="218" y="0"/>
                  </a:cubicBezTo>
                  <a:cubicBezTo>
                    <a:pt x="221" y="2"/>
                    <a:pt x="225" y="4"/>
                    <a:pt x="229" y="7"/>
                  </a:cubicBezTo>
                  <a:cubicBezTo>
                    <a:pt x="255" y="22"/>
                    <a:pt x="280" y="40"/>
                    <a:pt x="300" y="63"/>
                  </a:cubicBezTo>
                  <a:cubicBezTo>
                    <a:pt x="319" y="85"/>
                    <a:pt x="332" y="110"/>
                    <a:pt x="325" y="138"/>
                  </a:cubicBezTo>
                  <a:cubicBezTo>
                    <a:pt x="320" y="155"/>
                    <a:pt x="325" y="163"/>
                    <a:pt x="338" y="171"/>
                  </a:cubicBezTo>
                  <a:cubicBezTo>
                    <a:pt x="352" y="180"/>
                    <a:pt x="365" y="191"/>
                    <a:pt x="379" y="201"/>
                  </a:cubicBezTo>
                  <a:cubicBezTo>
                    <a:pt x="347" y="158"/>
                    <a:pt x="319" y="115"/>
                    <a:pt x="341" y="59"/>
                  </a:cubicBezTo>
                  <a:cubicBezTo>
                    <a:pt x="343" y="59"/>
                    <a:pt x="344" y="59"/>
                    <a:pt x="345" y="60"/>
                  </a:cubicBezTo>
                  <a:cubicBezTo>
                    <a:pt x="375" y="81"/>
                    <a:pt x="403" y="106"/>
                    <a:pt x="423" y="138"/>
                  </a:cubicBezTo>
                  <a:cubicBezTo>
                    <a:pt x="436" y="160"/>
                    <a:pt x="443" y="184"/>
                    <a:pt x="437" y="209"/>
                  </a:cubicBezTo>
                  <a:cubicBezTo>
                    <a:pt x="435" y="220"/>
                    <a:pt x="430" y="230"/>
                    <a:pt x="428" y="238"/>
                  </a:cubicBezTo>
                  <a:cubicBezTo>
                    <a:pt x="447" y="258"/>
                    <a:pt x="465" y="278"/>
                    <a:pt x="483" y="297"/>
                  </a:cubicBezTo>
                  <a:cubicBezTo>
                    <a:pt x="480" y="288"/>
                    <a:pt x="476" y="280"/>
                    <a:pt x="472" y="272"/>
                  </a:cubicBezTo>
                  <a:cubicBezTo>
                    <a:pt x="457" y="243"/>
                    <a:pt x="446" y="214"/>
                    <a:pt x="451" y="180"/>
                  </a:cubicBezTo>
                  <a:cubicBezTo>
                    <a:pt x="453" y="165"/>
                    <a:pt x="458" y="150"/>
                    <a:pt x="467" y="137"/>
                  </a:cubicBezTo>
                  <a:cubicBezTo>
                    <a:pt x="470" y="139"/>
                    <a:pt x="472" y="141"/>
                    <a:pt x="475" y="143"/>
                  </a:cubicBezTo>
                  <a:cubicBezTo>
                    <a:pt x="498" y="166"/>
                    <a:pt x="519" y="191"/>
                    <a:pt x="534" y="221"/>
                  </a:cubicBezTo>
                  <a:cubicBezTo>
                    <a:pt x="546" y="246"/>
                    <a:pt x="553" y="272"/>
                    <a:pt x="545" y="300"/>
                  </a:cubicBezTo>
                  <a:cubicBezTo>
                    <a:pt x="541" y="315"/>
                    <a:pt x="533" y="329"/>
                    <a:pt x="526" y="344"/>
                  </a:cubicBezTo>
                  <a:cubicBezTo>
                    <a:pt x="542" y="365"/>
                    <a:pt x="560" y="389"/>
                    <a:pt x="578" y="412"/>
                  </a:cubicBezTo>
                  <a:cubicBezTo>
                    <a:pt x="577" y="406"/>
                    <a:pt x="575" y="402"/>
                    <a:pt x="573" y="398"/>
                  </a:cubicBezTo>
                  <a:cubicBezTo>
                    <a:pt x="569" y="385"/>
                    <a:pt x="565" y="372"/>
                    <a:pt x="561" y="359"/>
                  </a:cubicBezTo>
                  <a:cubicBezTo>
                    <a:pt x="554" y="329"/>
                    <a:pt x="554" y="299"/>
                    <a:pt x="565" y="270"/>
                  </a:cubicBezTo>
                  <a:cubicBezTo>
                    <a:pt x="570" y="258"/>
                    <a:pt x="578" y="247"/>
                    <a:pt x="588" y="238"/>
                  </a:cubicBezTo>
                  <a:cubicBezTo>
                    <a:pt x="616" y="272"/>
                    <a:pt x="638" y="309"/>
                    <a:pt x="648" y="352"/>
                  </a:cubicBezTo>
                  <a:cubicBezTo>
                    <a:pt x="654" y="380"/>
                    <a:pt x="651" y="408"/>
                    <a:pt x="636" y="433"/>
                  </a:cubicBezTo>
                  <a:cubicBezTo>
                    <a:pt x="630" y="444"/>
                    <a:pt x="621" y="454"/>
                    <a:pt x="613" y="464"/>
                  </a:cubicBezTo>
                  <a:cubicBezTo>
                    <a:pt x="627" y="491"/>
                    <a:pt x="643" y="519"/>
                    <a:pt x="659" y="549"/>
                  </a:cubicBezTo>
                  <a:cubicBezTo>
                    <a:pt x="657" y="539"/>
                    <a:pt x="655" y="531"/>
                    <a:pt x="654" y="522"/>
                  </a:cubicBezTo>
                  <a:cubicBezTo>
                    <a:pt x="650" y="493"/>
                    <a:pt x="647" y="464"/>
                    <a:pt x="655" y="435"/>
                  </a:cubicBezTo>
                  <a:cubicBezTo>
                    <a:pt x="663" y="408"/>
                    <a:pt x="676" y="385"/>
                    <a:pt x="699" y="366"/>
                  </a:cubicBezTo>
                  <a:cubicBezTo>
                    <a:pt x="701" y="370"/>
                    <a:pt x="703" y="372"/>
                    <a:pt x="704" y="375"/>
                  </a:cubicBezTo>
                  <a:cubicBezTo>
                    <a:pt x="712" y="393"/>
                    <a:pt x="721" y="411"/>
                    <a:pt x="727" y="429"/>
                  </a:cubicBezTo>
                  <a:cubicBezTo>
                    <a:pt x="737" y="456"/>
                    <a:pt x="743" y="484"/>
                    <a:pt x="741" y="514"/>
                  </a:cubicBezTo>
                  <a:cubicBezTo>
                    <a:pt x="737" y="554"/>
                    <a:pt x="718" y="585"/>
                    <a:pt x="683" y="607"/>
                  </a:cubicBezTo>
                  <a:cubicBezTo>
                    <a:pt x="694" y="639"/>
                    <a:pt x="705" y="671"/>
                    <a:pt x="716" y="705"/>
                  </a:cubicBezTo>
                  <a:cubicBezTo>
                    <a:pt x="713" y="630"/>
                    <a:pt x="721" y="562"/>
                    <a:pt x="790" y="517"/>
                  </a:cubicBezTo>
                  <a:cubicBezTo>
                    <a:pt x="791" y="519"/>
                    <a:pt x="792" y="521"/>
                    <a:pt x="793" y="522"/>
                  </a:cubicBezTo>
                  <a:cubicBezTo>
                    <a:pt x="806" y="558"/>
                    <a:pt x="813" y="595"/>
                    <a:pt x="813" y="633"/>
                  </a:cubicBezTo>
                  <a:cubicBezTo>
                    <a:pt x="814" y="673"/>
                    <a:pt x="804" y="710"/>
                    <a:pt x="774" y="739"/>
                  </a:cubicBezTo>
                  <a:cubicBezTo>
                    <a:pt x="761" y="751"/>
                    <a:pt x="746" y="759"/>
                    <a:pt x="731" y="770"/>
                  </a:cubicBezTo>
                  <a:cubicBezTo>
                    <a:pt x="736" y="803"/>
                    <a:pt x="741" y="839"/>
                    <a:pt x="745" y="872"/>
                  </a:cubicBezTo>
                  <a:cubicBezTo>
                    <a:pt x="750" y="853"/>
                    <a:pt x="754" y="831"/>
                    <a:pt x="760" y="810"/>
                  </a:cubicBezTo>
                  <a:cubicBezTo>
                    <a:pt x="772" y="763"/>
                    <a:pt x="798" y="726"/>
                    <a:pt x="840" y="701"/>
                  </a:cubicBezTo>
                  <a:cubicBezTo>
                    <a:pt x="846" y="697"/>
                    <a:pt x="852" y="695"/>
                    <a:pt x="859" y="692"/>
                  </a:cubicBezTo>
                  <a:cubicBezTo>
                    <a:pt x="860" y="694"/>
                    <a:pt x="861" y="696"/>
                    <a:pt x="861" y="698"/>
                  </a:cubicBezTo>
                  <a:cubicBezTo>
                    <a:pt x="868" y="740"/>
                    <a:pt x="869" y="782"/>
                    <a:pt x="861" y="823"/>
                  </a:cubicBezTo>
                  <a:cubicBezTo>
                    <a:pt x="852" y="866"/>
                    <a:pt x="833" y="902"/>
                    <a:pt x="796" y="925"/>
                  </a:cubicBezTo>
                  <a:cubicBezTo>
                    <a:pt x="781" y="934"/>
                    <a:pt x="765" y="939"/>
                    <a:pt x="749" y="946"/>
                  </a:cubicBezTo>
                  <a:cubicBezTo>
                    <a:pt x="747" y="982"/>
                    <a:pt x="746" y="1019"/>
                    <a:pt x="744" y="1057"/>
                  </a:cubicBezTo>
                  <a:cubicBezTo>
                    <a:pt x="745" y="1054"/>
                    <a:pt x="746" y="1052"/>
                    <a:pt x="746" y="1050"/>
                  </a:cubicBezTo>
                  <a:cubicBezTo>
                    <a:pt x="755" y="1030"/>
                    <a:pt x="762" y="1010"/>
                    <a:pt x="771" y="990"/>
                  </a:cubicBezTo>
                  <a:cubicBezTo>
                    <a:pt x="789" y="953"/>
                    <a:pt x="814" y="923"/>
                    <a:pt x="849" y="902"/>
                  </a:cubicBezTo>
                  <a:cubicBezTo>
                    <a:pt x="864" y="893"/>
                    <a:pt x="880" y="886"/>
                    <a:pt x="898" y="883"/>
                  </a:cubicBezTo>
                  <a:cubicBezTo>
                    <a:pt x="898" y="885"/>
                    <a:pt x="898" y="886"/>
                    <a:pt x="898" y="887"/>
                  </a:cubicBezTo>
                  <a:cubicBezTo>
                    <a:pt x="898" y="935"/>
                    <a:pt x="891" y="983"/>
                    <a:pt x="872" y="1027"/>
                  </a:cubicBezTo>
                  <a:cubicBezTo>
                    <a:pt x="846" y="1086"/>
                    <a:pt x="804" y="1122"/>
                    <a:pt x="738" y="1127"/>
                  </a:cubicBezTo>
                  <a:cubicBezTo>
                    <a:pt x="732" y="1127"/>
                    <a:pt x="732" y="1131"/>
                    <a:pt x="731" y="1135"/>
                  </a:cubicBezTo>
                  <a:cubicBezTo>
                    <a:pt x="723" y="1170"/>
                    <a:pt x="714" y="1204"/>
                    <a:pt x="706" y="1238"/>
                  </a:cubicBezTo>
                  <a:cubicBezTo>
                    <a:pt x="705" y="1241"/>
                    <a:pt x="704" y="1244"/>
                    <a:pt x="704" y="1247"/>
                  </a:cubicBezTo>
                  <a:cubicBezTo>
                    <a:pt x="708" y="1244"/>
                    <a:pt x="710" y="1240"/>
                    <a:pt x="712" y="1236"/>
                  </a:cubicBezTo>
                  <a:cubicBezTo>
                    <a:pt x="734" y="1201"/>
                    <a:pt x="757" y="1167"/>
                    <a:pt x="789" y="1141"/>
                  </a:cubicBezTo>
                  <a:cubicBezTo>
                    <a:pt x="822" y="1116"/>
                    <a:pt x="858" y="1100"/>
                    <a:pt x="900" y="1099"/>
                  </a:cubicBezTo>
                  <a:cubicBezTo>
                    <a:pt x="900" y="1101"/>
                    <a:pt x="900" y="1104"/>
                    <a:pt x="900" y="1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267">
              <a:extLst>
                <a:ext uri="{FF2B5EF4-FFF2-40B4-BE49-F238E27FC236}">
                  <a16:creationId xmlns:a16="http://schemas.microsoft.com/office/drawing/2014/main" id="{291B6423-6321-4877-9FB2-F108FEEDB8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1887" y="6372227"/>
              <a:ext cx="1711326" cy="3525837"/>
            </a:xfrm>
            <a:custGeom>
              <a:avLst/>
              <a:gdLst>
                <a:gd name="T0" fmla="*/ 165 w 918"/>
                <a:gd name="T1" fmla="*/ 1085 h 1891"/>
                <a:gd name="T2" fmla="*/ 26 w 918"/>
                <a:gd name="T3" fmla="*/ 731 h 1891"/>
                <a:gd name="T4" fmla="*/ 152 w 918"/>
                <a:gd name="T5" fmla="*/ 898 h 1891"/>
                <a:gd name="T6" fmla="*/ 82 w 918"/>
                <a:gd name="T7" fmla="*/ 555 h 1891"/>
                <a:gd name="T8" fmla="*/ 164 w 918"/>
                <a:gd name="T9" fmla="*/ 607 h 1891"/>
                <a:gd name="T10" fmla="*/ 218 w 918"/>
                <a:gd name="T11" fmla="*/ 572 h 1891"/>
                <a:gd name="T12" fmla="*/ 268 w 918"/>
                <a:gd name="T13" fmla="*/ 258 h 1891"/>
                <a:gd name="T14" fmla="*/ 337 w 918"/>
                <a:gd name="T15" fmla="*/ 359 h 1891"/>
                <a:gd name="T16" fmla="*/ 400 w 918"/>
                <a:gd name="T17" fmla="*/ 195 h 1891"/>
                <a:gd name="T18" fmla="*/ 414 w 918"/>
                <a:gd name="T19" fmla="*/ 218 h 1891"/>
                <a:gd name="T20" fmla="*/ 473 w 918"/>
                <a:gd name="T21" fmla="*/ 209 h 1891"/>
                <a:gd name="T22" fmla="*/ 534 w 918"/>
                <a:gd name="T23" fmla="*/ 80 h 1891"/>
                <a:gd name="T24" fmla="*/ 634 w 918"/>
                <a:gd name="T25" fmla="*/ 88 h 1891"/>
                <a:gd name="T26" fmla="*/ 643 w 918"/>
                <a:gd name="T27" fmla="*/ 107 h 1891"/>
                <a:gd name="T28" fmla="*/ 688 w 918"/>
                <a:gd name="T29" fmla="*/ 173 h 1891"/>
                <a:gd name="T30" fmla="*/ 494 w 918"/>
                <a:gd name="T31" fmla="*/ 214 h 1891"/>
                <a:gd name="T32" fmla="*/ 447 w 918"/>
                <a:gd name="T33" fmla="*/ 264 h 1891"/>
                <a:gd name="T34" fmla="*/ 545 w 918"/>
                <a:gd name="T35" fmla="*/ 305 h 1891"/>
                <a:gd name="T36" fmla="*/ 347 w 918"/>
                <a:gd name="T37" fmla="*/ 373 h 1891"/>
                <a:gd name="T38" fmla="*/ 405 w 918"/>
                <a:gd name="T39" fmla="*/ 459 h 1891"/>
                <a:gd name="T40" fmla="*/ 237 w 918"/>
                <a:gd name="T41" fmla="*/ 570 h 1891"/>
                <a:gd name="T42" fmla="*/ 327 w 918"/>
                <a:gd name="T43" fmla="*/ 601 h 1891"/>
                <a:gd name="T44" fmla="*/ 190 w 918"/>
                <a:gd name="T45" fmla="*/ 730 h 1891"/>
                <a:gd name="T46" fmla="*/ 274 w 918"/>
                <a:gd name="T47" fmla="*/ 758 h 1891"/>
                <a:gd name="T48" fmla="*/ 187 w 918"/>
                <a:gd name="T49" fmla="*/ 858 h 1891"/>
                <a:gd name="T50" fmla="*/ 318 w 918"/>
                <a:gd name="T51" fmla="*/ 805 h 1891"/>
                <a:gd name="T52" fmla="*/ 181 w 918"/>
                <a:gd name="T53" fmla="*/ 1083 h 1891"/>
                <a:gd name="T54" fmla="*/ 321 w 918"/>
                <a:gd name="T55" fmla="*/ 922 h 1891"/>
                <a:gd name="T56" fmla="*/ 199 w 918"/>
                <a:gd name="T57" fmla="*/ 1160 h 1891"/>
                <a:gd name="T58" fmla="*/ 342 w 918"/>
                <a:gd name="T59" fmla="*/ 1078 h 1891"/>
                <a:gd name="T60" fmla="*/ 271 w 918"/>
                <a:gd name="T61" fmla="*/ 1334 h 1891"/>
                <a:gd name="T62" fmla="*/ 390 w 918"/>
                <a:gd name="T63" fmla="*/ 1237 h 1891"/>
                <a:gd name="T64" fmla="*/ 384 w 918"/>
                <a:gd name="T65" fmla="*/ 1513 h 1891"/>
                <a:gd name="T66" fmla="*/ 430 w 918"/>
                <a:gd name="T67" fmla="*/ 1513 h 1891"/>
                <a:gd name="T68" fmla="*/ 541 w 918"/>
                <a:gd name="T69" fmla="*/ 1674 h 1891"/>
                <a:gd name="T70" fmla="*/ 624 w 918"/>
                <a:gd name="T71" fmla="*/ 1508 h 1891"/>
                <a:gd name="T72" fmla="*/ 776 w 918"/>
                <a:gd name="T73" fmla="*/ 1808 h 1891"/>
                <a:gd name="T74" fmla="*/ 903 w 918"/>
                <a:gd name="T75" fmla="*/ 1868 h 1891"/>
                <a:gd name="T76" fmla="*/ 654 w 918"/>
                <a:gd name="T77" fmla="*/ 1881 h 1891"/>
                <a:gd name="T78" fmla="*/ 397 w 918"/>
                <a:gd name="T79" fmla="*/ 1758 h 1891"/>
                <a:gd name="T80" fmla="*/ 538 w 918"/>
                <a:gd name="T81" fmla="*/ 1691 h 1891"/>
                <a:gd name="T82" fmla="*/ 185 w 918"/>
                <a:gd name="T83" fmla="*/ 1581 h 1891"/>
                <a:gd name="T84" fmla="*/ 460 w 918"/>
                <a:gd name="T85" fmla="*/ 1631 h 1891"/>
                <a:gd name="T86" fmla="*/ 361 w 918"/>
                <a:gd name="T87" fmla="*/ 1529 h 1891"/>
                <a:gd name="T88" fmla="*/ 70 w 918"/>
                <a:gd name="T89" fmla="*/ 1358 h 1891"/>
                <a:gd name="T90" fmla="*/ 316 w 918"/>
                <a:gd name="T91" fmla="*/ 1463 h 1891"/>
                <a:gd name="T92" fmla="*/ 13 w 918"/>
                <a:gd name="T93" fmla="*/ 1142 h 1891"/>
                <a:gd name="T94" fmla="*/ 217 w 918"/>
                <a:gd name="T95" fmla="*/ 1275 h 1891"/>
                <a:gd name="T96" fmla="*/ 2 w 918"/>
                <a:gd name="T97" fmla="*/ 945 h 1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8" h="1891">
                  <a:moveTo>
                    <a:pt x="0" y="922"/>
                  </a:moveTo>
                  <a:cubicBezTo>
                    <a:pt x="27" y="924"/>
                    <a:pt x="51" y="936"/>
                    <a:pt x="73" y="951"/>
                  </a:cubicBezTo>
                  <a:cubicBezTo>
                    <a:pt x="107" y="975"/>
                    <a:pt x="129" y="1009"/>
                    <a:pt x="147" y="1046"/>
                  </a:cubicBezTo>
                  <a:cubicBezTo>
                    <a:pt x="153" y="1058"/>
                    <a:pt x="159" y="1071"/>
                    <a:pt x="165" y="1085"/>
                  </a:cubicBezTo>
                  <a:cubicBezTo>
                    <a:pt x="161" y="1047"/>
                    <a:pt x="157" y="1010"/>
                    <a:pt x="153" y="974"/>
                  </a:cubicBezTo>
                  <a:cubicBezTo>
                    <a:pt x="141" y="971"/>
                    <a:pt x="129" y="968"/>
                    <a:pt x="117" y="963"/>
                  </a:cubicBezTo>
                  <a:cubicBezTo>
                    <a:pt x="72" y="944"/>
                    <a:pt x="47" y="908"/>
                    <a:pt x="34" y="862"/>
                  </a:cubicBezTo>
                  <a:cubicBezTo>
                    <a:pt x="22" y="819"/>
                    <a:pt x="21" y="775"/>
                    <a:pt x="26" y="731"/>
                  </a:cubicBezTo>
                  <a:cubicBezTo>
                    <a:pt x="26" y="731"/>
                    <a:pt x="26" y="730"/>
                    <a:pt x="27" y="729"/>
                  </a:cubicBezTo>
                  <a:cubicBezTo>
                    <a:pt x="31" y="730"/>
                    <a:pt x="35" y="731"/>
                    <a:pt x="38" y="732"/>
                  </a:cubicBezTo>
                  <a:cubicBezTo>
                    <a:pt x="78" y="750"/>
                    <a:pt x="108" y="779"/>
                    <a:pt x="124" y="819"/>
                  </a:cubicBezTo>
                  <a:cubicBezTo>
                    <a:pt x="135" y="845"/>
                    <a:pt x="144" y="874"/>
                    <a:pt x="152" y="898"/>
                  </a:cubicBezTo>
                  <a:cubicBezTo>
                    <a:pt x="155" y="867"/>
                    <a:pt x="157" y="832"/>
                    <a:pt x="160" y="796"/>
                  </a:cubicBezTo>
                  <a:cubicBezTo>
                    <a:pt x="142" y="789"/>
                    <a:pt x="125" y="780"/>
                    <a:pt x="110" y="766"/>
                  </a:cubicBezTo>
                  <a:cubicBezTo>
                    <a:pt x="86" y="742"/>
                    <a:pt x="73" y="712"/>
                    <a:pt x="70" y="679"/>
                  </a:cubicBezTo>
                  <a:cubicBezTo>
                    <a:pt x="65" y="637"/>
                    <a:pt x="71" y="596"/>
                    <a:pt x="82" y="555"/>
                  </a:cubicBezTo>
                  <a:cubicBezTo>
                    <a:pt x="82" y="554"/>
                    <a:pt x="83" y="552"/>
                    <a:pt x="84" y="549"/>
                  </a:cubicBezTo>
                  <a:cubicBezTo>
                    <a:pt x="156" y="590"/>
                    <a:pt x="168" y="658"/>
                    <a:pt x="171" y="732"/>
                  </a:cubicBezTo>
                  <a:cubicBezTo>
                    <a:pt x="180" y="698"/>
                    <a:pt x="188" y="666"/>
                    <a:pt x="196" y="635"/>
                  </a:cubicBezTo>
                  <a:cubicBezTo>
                    <a:pt x="185" y="626"/>
                    <a:pt x="173" y="617"/>
                    <a:pt x="164" y="607"/>
                  </a:cubicBezTo>
                  <a:cubicBezTo>
                    <a:pt x="138" y="580"/>
                    <a:pt x="130" y="547"/>
                    <a:pt x="132" y="511"/>
                  </a:cubicBezTo>
                  <a:cubicBezTo>
                    <a:pt x="135" y="471"/>
                    <a:pt x="146" y="434"/>
                    <a:pt x="163" y="398"/>
                  </a:cubicBezTo>
                  <a:cubicBezTo>
                    <a:pt x="164" y="397"/>
                    <a:pt x="165" y="396"/>
                    <a:pt x="166" y="394"/>
                  </a:cubicBezTo>
                  <a:cubicBezTo>
                    <a:pt x="227" y="441"/>
                    <a:pt x="227" y="505"/>
                    <a:pt x="218" y="572"/>
                  </a:cubicBezTo>
                  <a:cubicBezTo>
                    <a:pt x="232" y="543"/>
                    <a:pt x="245" y="514"/>
                    <a:pt x="258" y="485"/>
                  </a:cubicBezTo>
                  <a:cubicBezTo>
                    <a:pt x="258" y="485"/>
                    <a:pt x="258" y="484"/>
                    <a:pt x="258" y="484"/>
                  </a:cubicBezTo>
                  <a:cubicBezTo>
                    <a:pt x="219" y="453"/>
                    <a:pt x="208" y="413"/>
                    <a:pt x="218" y="366"/>
                  </a:cubicBezTo>
                  <a:cubicBezTo>
                    <a:pt x="226" y="326"/>
                    <a:pt x="245" y="292"/>
                    <a:pt x="268" y="258"/>
                  </a:cubicBezTo>
                  <a:cubicBezTo>
                    <a:pt x="273" y="264"/>
                    <a:pt x="278" y="268"/>
                    <a:pt x="281" y="273"/>
                  </a:cubicBezTo>
                  <a:cubicBezTo>
                    <a:pt x="305" y="307"/>
                    <a:pt x="308" y="345"/>
                    <a:pt x="300" y="384"/>
                  </a:cubicBezTo>
                  <a:cubicBezTo>
                    <a:pt x="297" y="400"/>
                    <a:pt x="292" y="415"/>
                    <a:pt x="288" y="432"/>
                  </a:cubicBezTo>
                  <a:cubicBezTo>
                    <a:pt x="305" y="407"/>
                    <a:pt x="321" y="383"/>
                    <a:pt x="337" y="359"/>
                  </a:cubicBezTo>
                  <a:cubicBezTo>
                    <a:pt x="324" y="345"/>
                    <a:pt x="314" y="329"/>
                    <a:pt x="311" y="309"/>
                  </a:cubicBezTo>
                  <a:cubicBezTo>
                    <a:pt x="307" y="287"/>
                    <a:pt x="309" y="266"/>
                    <a:pt x="317" y="246"/>
                  </a:cubicBezTo>
                  <a:cubicBezTo>
                    <a:pt x="331" y="210"/>
                    <a:pt x="354" y="179"/>
                    <a:pt x="381" y="151"/>
                  </a:cubicBezTo>
                  <a:cubicBezTo>
                    <a:pt x="391" y="164"/>
                    <a:pt x="397" y="179"/>
                    <a:pt x="400" y="195"/>
                  </a:cubicBezTo>
                  <a:cubicBezTo>
                    <a:pt x="407" y="228"/>
                    <a:pt x="397" y="258"/>
                    <a:pt x="384" y="288"/>
                  </a:cubicBezTo>
                  <a:cubicBezTo>
                    <a:pt x="381" y="296"/>
                    <a:pt x="377" y="303"/>
                    <a:pt x="374" y="312"/>
                  </a:cubicBezTo>
                  <a:cubicBezTo>
                    <a:pt x="392" y="292"/>
                    <a:pt x="410" y="272"/>
                    <a:pt x="428" y="253"/>
                  </a:cubicBezTo>
                  <a:cubicBezTo>
                    <a:pt x="423" y="241"/>
                    <a:pt x="417" y="230"/>
                    <a:pt x="414" y="218"/>
                  </a:cubicBezTo>
                  <a:cubicBezTo>
                    <a:pt x="407" y="187"/>
                    <a:pt x="418" y="160"/>
                    <a:pt x="435" y="134"/>
                  </a:cubicBezTo>
                  <a:cubicBezTo>
                    <a:pt x="451" y="109"/>
                    <a:pt x="472" y="88"/>
                    <a:pt x="495" y="69"/>
                  </a:cubicBezTo>
                  <a:cubicBezTo>
                    <a:pt x="496" y="68"/>
                    <a:pt x="498" y="67"/>
                    <a:pt x="501" y="65"/>
                  </a:cubicBezTo>
                  <a:cubicBezTo>
                    <a:pt x="527" y="120"/>
                    <a:pt x="502" y="165"/>
                    <a:pt x="473" y="209"/>
                  </a:cubicBezTo>
                  <a:cubicBezTo>
                    <a:pt x="475" y="208"/>
                    <a:pt x="476" y="207"/>
                    <a:pt x="477" y="206"/>
                  </a:cubicBezTo>
                  <a:cubicBezTo>
                    <a:pt x="493" y="194"/>
                    <a:pt x="508" y="181"/>
                    <a:pt x="523" y="168"/>
                  </a:cubicBezTo>
                  <a:cubicBezTo>
                    <a:pt x="527" y="165"/>
                    <a:pt x="529" y="162"/>
                    <a:pt x="526" y="156"/>
                  </a:cubicBezTo>
                  <a:cubicBezTo>
                    <a:pt x="515" y="129"/>
                    <a:pt x="520" y="104"/>
                    <a:pt x="534" y="80"/>
                  </a:cubicBezTo>
                  <a:cubicBezTo>
                    <a:pt x="549" y="54"/>
                    <a:pt x="593" y="14"/>
                    <a:pt x="622" y="0"/>
                  </a:cubicBezTo>
                  <a:cubicBezTo>
                    <a:pt x="631" y="23"/>
                    <a:pt x="630" y="46"/>
                    <a:pt x="620" y="66"/>
                  </a:cubicBezTo>
                  <a:cubicBezTo>
                    <a:pt x="610" y="86"/>
                    <a:pt x="596" y="105"/>
                    <a:pt x="583" y="126"/>
                  </a:cubicBezTo>
                  <a:cubicBezTo>
                    <a:pt x="601" y="113"/>
                    <a:pt x="620" y="103"/>
                    <a:pt x="634" y="88"/>
                  </a:cubicBezTo>
                  <a:cubicBezTo>
                    <a:pt x="676" y="41"/>
                    <a:pt x="728" y="14"/>
                    <a:pt x="789" y="7"/>
                  </a:cubicBezTo>
                  <a:cubicBezTo>
                    <a:pt x="805" y="5"/>
                    <a:pt x="821" y="5"/>
                    <a:pt x="840" y="4"/>
                  </a:cubicBezTo>
                  <a:cubicBezTo>
                    <a:pt x="837" y="7"/>
                    <a:pt x="836" y="9"/>
                    <a:pt x="835" y="10"/>
                  </a:cubicBezTo>
                  <a:cubicBezTo>
                    <a:pt x="780" y="60"/>
                    <a:pt x="717" y="94"/>
                    <a:pt x="643" y="107"/>
                  </a:cubicBezTo>
                  <a:cubicBezTo>
                    <a:pt x="641" y="107"/>
                    <a:pt x="639" y="108"/>
                    <a:pt x="637" y="109"/>
                  </a:cubicBezTo>
                  <a:cubicBezTo>
                    <a:pt x="622" y="118"/>
                    <a:pt x="608" y="127"/>
                    <a:pt x="594" y="136"/>
                  </a:cubicBezTo>
                  <a:cubicBezTo>
                    <a:pt x="640" y="122"/>
                    <a:pt x="684" y="119"/>
                    <a:pt x="722" y="159"/>
                  </a:cubicBezTo>
                  <a:cubicBezTo>
                    <a:pt x="710" y="164"/>
                    <a:pt x="699" y="169"/>
                    <a:pt x="688" y="173"/>
                  </a:cubicBezTo>
                  <a:cubicBezTo>
                    <a:pt x="658" y="185"/>
                    <a:pt x="627" y="195"/>
                    <a:pt x="593" y="193"/>
                  </a:cubicBezTo>
                  <a:cubicBezTo>
                    <a:pt x="576" y="192"/>
                    <a:pt x="561" y="187"/>
                    <a:pt x="546" y="178"/>
                  </a:cubicBezTo>
                  <a:cubicBezTo>
                    <a:pt x="542" y="175"/>
                    <a:pt x="539" y="176"/>
                    <a:pt x="534" y="179"/>
                  </a:cubicBezTo>
                  <a:cubicBezTo>
                    <a:pt x="521" y="191"/>
                    <a:pt x="507" y="202"/>
                    <a:pt x="494" y="214"/>
                  </a:cubicBezTo>
                  <a:cubicBezTo>
                    <a:pt x="541" y="193"/>
                    <a:pt x="587" y="188"/>
                    <a:pt x="632" y="225"/>
                  </a:cubicBezTo>
                  <a:cubicBezTo>
                    <a:pt x="615" y="234"/>
                    <a:pt x="601" y="243"/>
                    <a:pt x="585" y="250"/>
                  </a:cubicBezTo>
                  <a:cubicBezTo>
                    <a:pt x="563" y="261"/>
                    <a:pt x="540" y="271"/>
                    <a:pt x="515" y="274"/>
                  </a:cubicBezTo>
                  <a:cubicBezTo>
                    <a:pt x="491" y="277"/>
                    <a:pt x="469" y="274"/>
                    <a:pt x="447" y="264"/>
                  </a:cubicBezTo>
                  <a:cubicBezTo>
                    <a:pt x="445" y="263"/>
                    <a:pt x="440" y="264"/>
                    <a:pt x="439" y="265"/>
                  </a:cubicBezTo>
                  <a:cubicBezTo>
                    <a:pt x="425" y="280"/>
                    <a:pt x="411" y="295"/>
                    <a:pt x="397" y="311"/>
                  </a:cubicBezTo>
                  <a:cubicBezTo>
                    <a:pt x="420" y="297"/>
                    <a:pt x="443" y="286"/>
                    <a:pt x="470" y="284"/>
                  </a:cubicBezTo>
                  <a:cubicBezTo>
                    <a:pt x="497" y="282"/>
                    <a:pt x="522" y="289"/>
                    <a:pt x="545" y="305"/>
                  </a:cubicBezTo>
                  <a:cubicBezTo>
                    <a:pt x="541" y="309"/>
                    <a:pt x="538" y="311"/>
                    <a:pt x="534" y="314"/>
                  </a:cubicBezTo>
                  <a:cubicBezTo>
                    <a:pt x="509" y="334"/>
                    <a:pt x="482" y="352"/>
                    <a:pt x="453" y="364"/>
                  </a:cubicBezTo>
                  <a:cubicBezTo>
                    <a:pt x="422" y="377"/>
                    <a:pt x="391" y="379"/>
                    <a:pt x="359" y="369"/>
                  </a:cubicBezTo>
                  <a:cubicBezTo>
                    <a:pt x="353" y="368"/>
                    <a:pt x="350" y="368"/>
                    <a:pt x="347" y="373"/>
                  </a:cubicBezTo>
                  <a:cubicBezTo>
                    <a:pt x="337" y="389"/>
                    <a:pt x="326" y="404"/>
                    <a:pt x="316" y="420"/>
                  </a:cubicBezTo>
                  <a:cubicBezTo>
                    <a:pt x="314" y="422"/>
                    <a:pt x="313" y="424"/>
                    <a:pt x="312" y="427"/>
                  </a:cubicBezTo>
                  <a:cubicBezTo>
                    <a:pt x="359" y="386"/>
                    <a:pt x="409" y="371"/>
                    <a:pt x="468" y="400"/>
                  </a:cubicBezTo>
                  <a:cubicBezTo>
                    <a:pt x="449" y="423"/>
                    <a:pt x="428" y="442"/>
                    <a:pt x="405" y="459"/>
                  </a:cubicBezTo>
                  <a:cubicBezTo>
                    <a:pt x="388" y="471"/>
                    <a:pt x="370" y="483"/>
                    <a:pt x="350" y="488"/>
                  </a:cubicBezTo>
                  <a:cubicBezTo>
                    <a:pt x="338" y="491"/>
                    <a:pt x="325" y="494"/>
                    <a:pt x="312" y="494"/>
                  </a:cubicBezTo>
                  <a:cubicBezTo>
                    <a:pt x="300" y="495"/>
                    <a:pt x="287" y="493"/>
                    <a:pt x="273" y="492"/>
                  </a:cubicBezTo>
                  <a:cubicBezTo>
                    <a:pt x="262" y="518"/>
                    <a:pt x="249" y="544"/>
                    <a:pt x="237" y="570"/>
                  </a:cubicBezTo>
                  <a:cubicBezTo>
                    <a:pt x="238" y="571"/>
                    <a:pt x="238" y="571"/>
                    <a:pt x="239" y="571"/>
                  </a:cubicBezTo>
                  <a:cubicBezTo>
                    <a:pt x="280" y="516"/>
                    <a:pt x="331" y="491"/>
                    <a:pt x="402" y="514"/>
                  </a:cubicBezTo>
                  <a:cubicBezTo>
                    <a:pt x="397" y="520"/>
                    <a:pt x="394" y="526"/>
                    <a:pt x="390" y="532"/>
                  </a:cubicBezTo>
                  <a:cubicBezTo>
                    <a:pt x="372" y="557"/>
                    <a:pt x="351" y="581"/>
                    <a:pt x="327" y="601"/>
                  </a:cubicBezTo>
                  <a:cubicBezTo>
                    <a:pt x="296" y="627"/>
                    <a:pt x="261" y="639"/>
                    <a:pt x="221" y="638"/>
                  </a:cubicBezTo>
                  <a:cubicBezTo>
                    <a:pt x="215" y="638"/>
                    <a:pt x="212" y="640"/>
                    <a:pt x="211" y="646"/>
                  </a:cubicBezTo>
                  <a:cubicBezTo>
                    <a:pt x="204" y="672"/>
                    <a:pt x="197" y="699"/>
                    <a:pt x="190" y="725"/>
                  </a:cubicBezTo>
                  <a:cubicBezTo>
                    <a:pt x="190" y="727"/>
                    <a:pt x="190" y="728"/>
                    <a:pt x="190" y="730"/>
                  </a:cubicBezTo>
                  <a:cubicBezTo>
                    <a:pt x="209" y="690"/>
                    <a:pt x="235" y="657"/>
                    <a:pt x="279" y="643"/>
                  </a:cubicBezTo>
                  <a:cubicBezTo>
                    <a:pt x="302" y="635"/>
                    <a:pt x="332" y="633"/>
                    <a:pt x="353" y="640"/>
                  </a:cubicBezTo>
                  <a:cubicBezTo>
                    <a:pt x="348" y="649"/>
                    <a:pt x="344" y="659"/>
                    <a:pt x="340" y="668"/>
                  </a:cubicBezTo>
                  <a:cubicBezTo>
                    <a:pt x="322" y="701"/>
                    <a:pt x="302" y="733"/>
                    <a:pt x="274" y="758"/>
                  </a:cubicBezTo>
                  <a:cubicBezTo>
                    <a:pt x="249" y="781"/>
                    <a:pt x="219" y="793"/>
                    <a:pt x="185" y="797"/>
                  </a:cubicBezTo>
                  <a:cubicBezTo>
                    <a:pt x="180" y="798"/>
                    <a:pt x="177" y="798"/>
                    <a:pt x="176" y="804"/>
                  </a:cubicBezTo>
                  <a:cubicBezTo>
                    <a:pt x="174" y="837"/>
                    <a:pt x="171" y="870"/>
                    <a:pt x="169" y="904"/>
                  </a:cubicBezTo>
                  <a:cubicBezTo>
                    <a:pt x="175" y="888"/>
                    <a:pt x="180" y="872"/>
                    <a:pt x="187" y="858"/>
                  </a:cubicBezTo>
                  <a:cubicBezTo>
                    <a:pt x="213" y="804"/>
                    <a:pt x="257" y="778"/>
                    <a:pt x="316" y="777"/>
                  </a:cubicBezTo>
                  <a:cubicBezTo>
                    <a:pt x="318" y="777"/>
                    <a:pt x="319" y="777"/>
                    <a:pt x="321" y="777"/>
                  </a:cubicBezTo>
                  <a:cubicBezTo>
                    <a:pt x="322" y="777"/>
                    <a:pt x="323" y="778"/>
                    <a:pt x="325" y="778"/>
                  </a:cubicBezTo>
                  <a:cubicBezTo>
                    <a:pt x="322" y="787"/>
                    <a:pt x="320" y="796"/>
                    <a:pt x="318" y="805"/>
                  </a:cubicBezTo>
                  <a:cubicBezTo>
                    <a:pt x="308" y="837"/>
                    <a:pt x="295" y="869"/>
                    <a:pt x="276" y="897"/>
                  </a:cubicBezTo>
                  <a:cubicBezTo>
                    <a:pt x="252" y="935"/>
                    <a:pt x="218" y="958"/>
                    <a:pt x="177" y="971"/>
                  </a:cubicBezTo>
                  <a:cubicBezTo>
                    <a:pt x="172" y="972"/>
                    <a:pt x="170" y="973"/>
                    <a:pt x="171" y="979"/>
                  </a:cubicBezTo>
                  <a:cubicBezTo>
                    <a:pt x="174" y="1013"/>
                    <a:pt x="178" y="1048"/>
                    <a:pt x="181" y="1083"/>
                  </a:cubicBezTo>
                  <a:cubicBezTo>
                    <a:pt x="182" y="1083"/>
                    <a:pt x="183" y="1083"/>
                    <a:pt x="183" y="1083"/>
                  </a:cubicBezTo>
                  <a:cubicBezTo>
                    <a:pt x="185" y="1074"/>
                    <a:pt x="185" y="1064"/>
                    <a:pt x="187" y="1055"/>
                  </a:cubicBezTo>
                  <a:cubicBezTo>
                    <a:pt x="188" y="1045"/>
                    <a:pt x="190" y="1036"/>
                    <a:pt x="193" y="1027"/>
                  </a:cubicBezTo>
                  <a:cubicBezTo>
                    <a:pt x="211" y="963"/>
                    <a:pt x="262" y="927"/>
                    <a:pt x="321" y="922"/>
                  </a:cubicBezTo>
                  <a:cubicBezTo>
                    <a:pt x="320" y="934"/>
                    <a:pt x="319" y="946"/>
                    <a:pt x="317" y="958"/>
                  </a:cubicBezTo>
                  <a:cubicBezTo>
                    <a:pt x="313" y="991"/>
                    <a:pt x="306" y="1023"/>
                    <a:pt x="293" y="1054"/>
                  </a:cubicBezTo>
                  <a:cubicBezTo>
                    <a:pt x="276" y="1096"/>
                    <a:pt x="245" y="1128"/>
                    <a:pt x="204" y="1148"/>
                  </a:cubicBezTo>
                  <a:cubicBezTo>
                    <a:pt x="198" y="1151"/>
                    <a:pt x="197" y="1154"/>
                    <a:pt x="199" y="1160"/>
                  </a:cubicBezTo>
                  <a:cubicBezTo>
                    <a:pt x="210" y="1195"/>
                    <a:pt x="222" y="1230"/>
                    <a:pt x="233" y="1266"/>
                  </a:cubicBezTo>
                  <a:cubicBezTo>
                    <a:pt x="233" y="1268"/>
                    <a:pt x="235" y="1270"/>
                    <a:pt x="235" y="1271"/>
                  </a:cubicBezTo>
                  <a:cubicBezTo>
                    <a:pt x="235" y="1252"/>
                    <a:pt x="233" y="1233"/>
                    <a:pt x="233" y="1214"/>
                  </a:cubicBezTo>
                  <a:cubicBezTo>
                    <a:pt x="235" y="1150"/>
                    <a:pt x="280" y="1094"/>
                    <a:pt x="342" y="1078"/>
                  </a:cubicBezTo>
                  <a:cubicBezTo>
                    <a:pt x="343" y="1077"/>
                    <a:pt x="343" y="1078"/>
                    <a:pt x="345" y="1078"/>
                  </a:cubicBezTo>
                  <a:cubicBezTo>
                    <a:pt x="346" y="1091"/>
                    <a:pt x="348" y="1104"/>
                    <a:pt x="349" y="1117"/>
                  </a:cubicBezTo>
                  <a:cubicBezTo>
                    <a:pt x="351" y="1153"/>
                    <a:pt x="351" y="1189"/>
                    <a:pt x="342" y="1225"/>
                  </a:cubicBezTo>
                  <a:cubicBezTo>
                    <a:pt x="332" y="1270"/>
                    <a:pt x="307" y="1306"/>
                    <a:pt x="271" y="1334"/>
                  </a:cubicBezTo>
                  <a:cubicBezTo>
                    <a:pt x="269" y="1336"/>
                    <a:pt x="267" y="1337"/>
                    <a:pt x="265" y="1339"/>
                  </a:cubicBezTo>
                  <a:cubicBezTo>
                    <a:pt x="285" y="1380"/>
                    <a:pt x="307" y="1419"/>
                    <a:pt x="334" y="1457"/>
                  </a:cubicBezTo>
                  <a:cubicBezTo>
                    <a:pt x="328" y="1439"/>
                    <a:pt x="323" y="1422"/>
                    <a:pt x="319" y="1405"/>
                  </a:cubicBezTo>
                  <a:cubicBezTo>
                    <a:pt x="302" y="1336"/>
                    <a:pt x="329" y="1273"/>
                    <a:pt x="390" y="1237"/>
                  </a:cubicBezTo>
                  <a:cubicBezTo>
                    <a:pt x="393" y="1235"/>
                    <a:pt x="397" y="1233"/>
                    <a:pt x="402" y="1230"/>
                  </a:cubicBezTo>
                  <a:cubicBezTo>
                    <a:pt x="408" y="1254"/>
                    <a:pt x="416" y="1277"/>
                    <a:pt x="421" y="1300"/>
                  </a:cubicBezTo>
                  <a:cubicBezTo>
                    <a:pt x="429" y="1333"/>
                    <a:pt x="434" y="1366"/>
                    <a:pt x="431" y="1399"/>
                  </a:cubicBezTo>
                  <a:cubicBezTo>
                    <a:pt x="428" y="1442"/>
                    <a:pt x="411" y="1480"/>
                    <a:pt x="384" y="1513"/>
                  </a:cubicBezTo>
                  <a:cubicBezTo>
                    <a:pt x="383" y="1514"/>
                    <a:pt x="381" y="1516"/>
                    <a:pt x="379" y="1518"/>
                  </a:cubicBezTo>
                  <a:cubicBezTo>
                    <a:pt x="409" y="1554"/>
                    <a:pt x="441" y="1588"/>
                    <a:pt x="478" y="1619"/>
                  </a:cubicBezTo>
                  <a:cubicBezTo>
                    <a:pt x="474" y="1614"/>
                    <a:pt x="470" y="1609"/>
                    <a:pt x="467" y="1604"/>
                  </a:cubicBezTo>
                  <a:cubicBezTo>
                    <a:pt x="448" y="1576"/>
                    <a:pt x="434" y="1547"/>
                    <a:pt x="430" y="1513"/>
                  </a:cubicBezTo>
                  <a:cubicBezTo>
                    <a:pt x="422" y="1455"/>
                    <a:pt x="450" y="1403"/>
                    <a:pt x="491" y="1374"/>
                  </a:cubicBezTo>
                  <a:cubicBezTo>
                    <a:pt x="524" y="1429"/>
                    <a:pt x="554" y="1485"/>
                    <a:pt x="564" y="1550"/>
                  </a:cubicBezTo>
                  <a:cubicBezTo>
                    <a:pt x="571" y="1591"/>
                    <a:pt x="563" y="1630"/>
                    <a:pt x="545" y="1668"/>
                  </a:cubicBezTo>
                  <a:cubicBezTo>
                    <a:pt x="544" y="1670"/>
                    <a:pt x="543" y="1672"/>
                    <a:pt x="541" y="1674"/>
                  </a:cubicBezTo>
                  <a:cubicBezTo>
                    <a:pt x="585" y="1708"/>
                    <a:pt x="632" y="1737"/>
                    <a:pt x="682" y="1762"/>
                  </a:cubicBezTo>
                  <a:cubicBezTo>
                    <a:pt x="680" y="1760"/>
                    <a:pt x="677" y="1758"/>
                    <a:pt x="675" y="1756"/>
                  </a:cubicBezTo>
                  <a:cubicBezTo>
                    <a:pt x="648" y="1733"/>
                    <a:pt x="624" y="1709"/>
                    <a:pt x="607" y="1678"/>
                  </a:cubicBezTo>
                  <a:cubicBezTo>
                    <a:pt x="577" y="1624"/>
                    <a:pt x="584" y="1556"/>
                    <a:pt x="624" y="1508"/>
                  </a:cubicBezTo>
                  <a:cubicBezTo>
                    <a:pt x="631" y="1515"/>
                    <a:pt x="637" y="1521"/>
                    <a:pt x="643" y="1527"/>
                  </a:cubicBezTo>
                  <a:cubicBezTo>
                    <a:pt x="681" y="1565"/>
                    <a:pt x="715" y="1605"/>
                    <a:pt x="742" y="1650"/>
                  </a:cubicBezTo>
                  <a:cubicBezTo>
                    <a:pt x="770" y="1697"/>
                    <a:pt x="780" y="1747"/>
                    <a:pt x="770" y="1800"/>
                  </a:cubicBezTo>
                  <a:cubicBezTo>
                    <a:pt x="769" y="1806"/>
                    <a:pt x="773" y="1807"/>
                    <a:pt x="776" y="1808"/>
                  </a:cubicBezTo>
                  <a:cubicBezTo>
                    <a:pt x="817" y="1822"/>
                    <a:pt x="858" y="1837"/>
                    <a:pt x="900" y="1851"/>
                  </a:cubicBezTo>
                  <a:cubicBezTo>
                    <a:pt x="902" y="1852"/>
                    <a:pt x="905" y="1853"/>
                    <a:pt x="908" y="1853"/>
                  </a:cubicBezTo>
                  <a:cubicBezTo>
                    <a:pt x="913" y="1855"/>
                    <a:pt x="918" y="1858"/>
                    <a:pt x="915" y="1864"/>
                  </a:cubicBezTo>
                  <a:cubicBezTo>
                    <a:pt x="913" y="1870"/>
                    <a:pt x="909" y="1870"/>
                    <a:pt x="903" y="1868"/>
                  </a:cubicBezTo>
                  <a:cubicBezTo>
                    <a:pt x="890" y="1864"/>
                    <a:pt x="877" y="1861"/>
                    <a:pt x="864" y="1856"/>
                  </a:cubicBezTo>
                  <a:cubicBezTo>
                    <a:pt x="832" y="1845"/>
                    <a:pt x="801" y="1834"/>
                    <a:pt x="770" y="1822"/>
                  </a:cubicBezTo>
                  <a:cubicBezTo>
                    <a:pt x="764" y="1820"/>
                    <a:pt x="762" y="1820"/>
                    <a:pt x="758" y="1825"/>
                  </a:cubicBezTo>
                  <a:cubicBezTo>
                    <a:pt x="731" y="1857"/>
                    <a:pt x="695" y="1874"/>
                    <a:pt x="654" y="1881"/>
                  </a:cubicBezTo>
                  <a:cubicBezTo>
                    <a:pt x="590" y="1891"/>
                    <a:pt x="531" y="1875"/>
                    <a:pt x="473" y="1850"/>
                  </a:cubicBezTo>
                  <a:cubicBezTo>
                    <a:pt x="436" y="1833"/>
                    <a:pt x="401" y="1813"/>
                    <a:pt x="368" y="1789"/>
                  </a:cubicBezTo>
                  <a:cubicBezTo>
                    <a:pt x="364" y="1787"/>
                    <a:pt x="361" y="1783"/>
                    <a:pt x="356" y="1780"/>
                  </a:cubicBezTo>
                  <a:cubicBezTo>
                    <a:pt x="369" y="1770"/>
                    <a:pt x="383" y="1763"/>
                    <a:pt x="397" y="1758"/>
                  </a:cubicBezTo>
                  <a:cubicBezTo>
                    <a:pt x="449" y="1738"/>
                    <a:pt x="501" y="1736"/>
                    <a:pt x="555" y="1749"/>
                  </a:cubicBezTo>
                  <a:cubicBezTo>
                    <a:pt x="597" y="1758"/>
                    <a:pt x="639" y="1770"/>
                    <a:pt x="682" y="1782"/>
                  </a:cubicBezTo>
                  <a:cubicBezTo>
                    <a:pt x="678" y="1780"/>
                    <a:pt x="675" y="1778"/>
                    <a:pt x="671" y="1776"/>
                  </a:cubicBezTo>
                  <a:cubicBezTo>
                    <a:pt x="624" y="1751"/>
                    <a:pt x="580" y="1723"/>
                    <a:pt x="538" y="1691"/>
                  </a:cubicBezTo>
                  <a:cubicBezTo>
                    <a:pt x="533" y="1687"/>
                    <a:pt x="529" y="1687"/>
                    <a:pt x="524" y="1691"/>
                  </a:cubicBezTo>
                  <a:cubicBezTo>
                    <a:pt x="484" y="1719"/>
                    <a:pt x="440" y="1726"/>
                    <a:pt x="392" y="1718"/>
                  </a:cubicBezTo>
                  <a:cubicBezTo>
                    <a:pt x="347" y="1710"/>
                    <a:pt x="308" y="1689"/>
                    <a:pt x="272" y="1662"/>
                  </a:cubicBezTo>
                  <a:cubicBezTo>
                    <a:pt x="240" y="1638"/>
                    <a:pt x="211" y="1611"/>
                    <a:pt x="185" y="1581"/>
                  </a:cubicBezTo>
                  <a:cubicBezTo>
                    <a:pt x="183" y="1578"/>
                    <a:pt x="181" y="1575"/>
                    <a:pt x="178" y="1571"/>
                  </a:cubicBezTo>
                  <a:cubicBezTo>
                    <a:pt x="188" y="1568"/>
                    <a:pt x="198" y="1564"/>
                    <a:pt x="207" y="1562"/>
                  </a:cubicBezTo>
                  <a:cubicBezTo>
                    <a:pt x="263" y="1549"/>
                    <a:pt x="317" y="1557"/>
                    <a:pt x="368" y="1582"/>
                  </a:cubicBezTo>
                  <a:cubicBezTo>
                    <a:pt x="399" y="1597"/>
                    <a:pt x="429" y="1614"/>
                    <a:pt x="460" y="1631"/>
                  </a:cubicBezTo>
                  <a:cubicBezTo>
                    <a:pt x="462" y="1632"/>
                    <a:pt x="464" y="1633"/>
                    <a:pt x="467" y="1633"/>
                  </a:cubicBezTo>
                  <a:cubicBezTo>
                    <a:pt x="459" y="1625"/>
                    <a:pt x="450" y="1618"/>
                    <a:pt x="442" y="1610"/>
                  </a:cubicBezTo>
                  <a:cubicBezTo>
                    <a:pt x="418" y="1584"/>
                    <a:pt x="394" y="1558"/>
                    <a:pt x="370" y="1532"/>
                  </a:cubicBezTo>
                  <a:cubicBezTo>
                    <a:pt x="367" y="1528"/>
                    <a:pt x="365" y="1527"/>
                    <a:pt x="361" y="1529"/>
                  </a:cubicBezTo>
                  <a:cubicBezTo>
                    <a:pt x="311" y="1551"/>
                    <a:pt x="262" y="1546"/>
                    <a:pt x="215" y="1522"/>
                  </a:cubicBezTo>
                  <a:cubicBezTo>
                    <a:pt x="171" y="1499"/>
                    <a:pt x="138" y="1464"/>
                    <a:pt x="110" y="1425"/>
                  </a:cubicBezTo>
                  <a:cubicBezTo>
                    <a:pt x="97" y="1406"/>
                    <a:pt x="86" y="1385"/>
                    <a:pt x="74" y="1366"/>
                  </a:cubicBezTo>
                  <a:cubicBezTo>
                    <a:pt x="72" y="1364"/>
                    <a:pt x="72" y="1361"/>
                    <a:pt x="70" y="1358"/>
                  </a:cubicBezTo>
                  <a:cubicBezTo>
                    <a:pt x="90" y="1353"/>
                    <a:pt x="108" y="1353"/>
                    <a:pt x="127" y="1355"/>
                  </a:cubicBezTo>
                  <a:cubicBezTo>
                    <a:pt x="174" y="1359"/>
                    <a:pt x="216" y="1379"/>
                    <a:pt x="252" y="1408"/>
                  </a:cubicBezTo>
                  <a:cubicBezTo>
                    <a:pt x="273" y="1425"/>
                    <a:pt x="293" y="1443"/>
                    <a:pt x="314" y="1461"/>
                  </a:cubicBezTo>
                  <a:cubicBezTo>
                    <a:pt x="315" y="1462"/>
                    <a:pt x="316" y="1463"/>
                    <a:pt x="316" y="1463"/>
                  </a:cubicBezTo>
                  <a:cubicBezTo>
                    <a:pt x="294" y="1424"/>
                    <a:pt x="271" y="1386"/>
                    <a:pt x="248" y="1346"/>
                  </a:cubicBezTo>
                  <a:cubicBezTo>
                    <a:pt x="227" y="1351"/>
                    <a:pt x="204" y="1352"/>
                    <a:pt x="182" y="1347"/>
                  </a:cubicBezTo>
                  <a:cubicBezTo>
                    <a:pt x="138" y="1337"/>
                    <a:pt x="104" y="1312"/>
                    <a:pt x="78" y="1278"/>
                  </a:cubicBezTo>
                  <a:cubicBezTo>
                    <a:pt x="47" y="1237"/>
                    <a:pt x="27" y="1191"/>
                    <a:pt x="13" y="1142"/>
                  </a:cubicBezTo>
                  <a:cubicBezTo>
                    <a:pt x="13" y="1141"/>
                    <a:pt x="13" y="1139"/>
                    <a:pt x="12" y="1135"/>
                  </a:cubicBezTo>
                  <a:cubicBezTo>
                    <a:pt x="26" y="1137"/>
                    <a:pt x="40" y="1138"/>
                    <a:pt x="53" y="1141"/>
                  </a:cubicBezTo>
                  <a:cubicBezTo>
                    <a:pt x="105" y="1152"/>
                    <a:pt x="145" y="1182"/>
                    <a:pt x="177" y="1222"/>
                  </a:cubicBezTo>
                  <a:cubicBezTo>
                    <a:pt x="191" y="1240"/>
                    <a:pt x="205" y="1258"/>
                    <a:pt x="217" y="1275"/>
                  </a:cubicBezTo>
                  <a:cubicBezTo>
                    <a:pt x="205" y="1237"/>
                    <a:pt x="192" y="1197"/>
                    <a:pt x="180" y="1156"/>
                  </a:cubicBezTo>
                  <a:cubicBezTo>
                    <a:pt x="168" y="1155"/>
                    <a:pt x="156" y="1155"/>
                    <a:pt x="144" y="1152"/>
                  </a:cubicBezTo>
                  <a:cubicBezTo>
                    <a:pt x="97" y="1142"/>
                    <a:pt x="64" y="1114"/>
                    <a:pt x="40" y="1073"/>
                  </a:cubicBezTo>
                  <a:cubicBezTo>
                    <a:pt x="18" y="1033"/>
                    <a:pt x="8" y="990"/>
                    <a:pt x="2" y="945"/>
                  </a:cubicBezTo>
                  <a:cubicBezTo>
                    <a:pt x="1" y="942"/>
                    <a:pt x="1" y="940"/>
                    <a:pt x="0" y="937"/>
                  </a:cubicBezTo>
                  <a:cubicBezTo>
                    <a:pt x="0" y="932"/>
                    <a:pt x="0" y="927"/>
                    <a:pt x="0" y="9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574EAD17-BFA9-4BFA-83E8-2896C39B0273}"/>
              </a:ext>
            </a:extLst>
          </p:cNvPr>
          <p:cNvGrpSpPr/>
          <p:nvPr/>
        </p:nvGrpSpPr>
        <p:grpSpPr>
          <a:xfrm>
            <a:off x="8407275" y="2093357"/>
            <a:ext cx="1603375" cy="610821"/>
            <a:chOff x="2401887" y="6343651"/>
            <a:chExt cx="9330154" cy="3554413"/>
          </a:xfrm>
          <a:gradFill flip="none" rotWithShape="1">
            <a:gsLst>
              <a:gs pos="0">
                <a:schemeClr val="accent1"/>
              </a:gs>
              <a:gs pos="95000">
                <a:schemeClr val="accent3"/>
              </a:gs>
            </a:gsLst>
            <a:lin ang="2700000" scaled="1"/>
            <a:tileRect/>
          </a:gradFill>
        </p:grpSpPr>
        <p:sp>
          <p:nvSpPr>
            <p:cNvPr id="166" name="Freeform 1266">
              <a:extLst>
                <a:ext uri="{FF2B5EF4-FFF2-40B4-BE49-F238E27FC236}">
                  <a16:creationId xmlns:a16="http://schemas.microsoft.com/office/drawing/2014/main" id="{627C6853-95AC-4059-920D-E207B63C38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52466" y="6343651"/>
              <a:ext cx="1679575" cy="3519490"/>
            </a:xfrm>
            <a:custGeom>
              <a:avLst/>
              <a:gdLst>
                <a:gd name="T0" fmla="*/ 683 w 900"/>
                <a:gd name="T1" fmla="*/ 1322 h 1887"/>
                <a:gd name="T2" fmla="*/ 621 w 900"/>
                <a:gd name="T3" fmla="*/ 1439 h 1887"/>
                <a:gd name="T4" fmla="*/ 824 w 900"/>
                <a:gd name="T5" fmla="*/ 1387 h 1887"/>
                <a:gd name="T6" fmla="*/ 479 w 900"/>
                <a:gd name="T7" fmla="*/ 1621 h 1887"/>
                <a:gd name="T8" fmla="*/ 762 w 900"/>
                <a:gd name="T9" fmla="*/ 1543 h 1887"/>
                <a:gd name="T10" fmla="*/ 431 w 900"/>
                <a:gd name="T11" fmla="*/ 1687 h 1887"/>
                <a:gd name="T12" fmla="*/ 436 w 900"/>
                <a:gd name="T13" fmla="*/ 1733 h 1887"/>
                <a:gd name="T14" fmla="*/ 559 w 900"/>
                <a:gd name="T15" fmla="*/ 1792 h 1887"/>
                <a:gd name="T16" fmla="*/ 194 w 900"/>
                <a:gd name="T17" fmla="*/ 1826 h 1887"/>
                <a:gd name="T18" fmla="*/ 51 w 900"/>
                <a:gd name="T19" fmla="*/ 1867 h 1887"/>
                <a:gd name="T20" fmla="*/ 309 w 900"/>
                <a:gd name="T21" fmla="*/ 1508 h 1887"/>
                <a:gd name="T22" fmla="*/ 270 w 900"/>
                <a:gd name="T23" fmla="*/ 1764 h 1887"/>
                <a:gd name="T24" fmla="*/ 434 w 900"/>
                <a:gd name="T25" fmla="*/ 1368 h 1887"/>
                <a:gd name="T26" fmla="*/ 466 w 900"/>
                <a:gd name="T27" fmla="*/ 1606 h 1887"/>
                <a:gd name="T28" fmla="*/ 495 w 900"/>
                <a:gd name="T29" fmla="*/ 1364 h 1887"/>
                <a:gd name="T30" fmla="*/ 599 w 900"/>
                <a:gd name="T31" fmla="*/ 1435 h 1887"/>
                <a:gd name="T32" fmla="*/ 581 w 900"/>
                <a:gd name="T33" fmla="*/ 1221 h 1887"/>
                <a:gd name="T34" fmla="*/ 686 w 900"/>
                <a:gd name="T35" fmla="*/ 1249 h 1887"/>
                <a:gd name="T36" fmla="*/ 599 w 900"/>
                <a:gd name="T37" fmla="*/ 997 h 1887"/>
                <a:gd name="T38" fmla="*/ 731 w 900"/>
                <a:gd name="T39" fmla="*/ 946 h 1887"/>
                <a:gd name="T40" fmla="*/ 563 w 900"/>
                <a:gd name="T41" fmla="*/ 759 h 1887"/>
                <a:gd name="T42" fmla="*/ 715 w 900"/>
                <a:gd name="T43" fmla="*/ 772 h 1887"/>
                <a:gd name="T44" fmla="*/ 526 w 900"/>
                <a:gd name="T45" fmla="*/ 622 h 1887"/>
                <a:gd name="T46" fmla="*/ 669 w 900"/>
                <a:gd name="T47" fmla="*/ 618 h 1887"/>
                <a:gd name="T48" fmla="*/ 562 w 900"/>
                <a:gd name="T49" fmla="*/ 494 h 1887"/>
                <a:gd name="T50" fmla="*/ 592 w 900"/>
                <a:gd name="T51" fmla="*/ 471 h 1887"/>
                <a:gd name="T52" fmla="*/ 556 w 900"/>
                <a:gd name="T53" fmla="*/ 410 h 1887"/>
                <a:gd name="T54" fmla="*/ 361 w 900"/>
                <a:gd name="T55" fmla="*/ 332 h 1887"/>
                <a:gd name="T56" fmla="*/ 443 w 900"/>
                <a:gd name="T57" fmla="*/ 279 h 1887"/>
                <a:gd name="T58" fmla="*/ 222 w 900"/>
                <a:gd name="T59" fmla="*/ 225 h 1887"/>
                <a:gd name="T60" fmla="*/ 197 w 900"/>
                <a:gd name="T61" fmla="*/ 187 h 1887"/>
                <a:gd name="T62" fmla="*/ 180 w 900"/>
                <a:gd name="T63" fmla="*/ 104 h 1887"/>
                <a:gd name="T64" fmla="*/ 204 w 900"/>
                <a:gd name="T65" fmla="*/ 84 h 1887"/>
                <a:gd name="T66" fmla="*/ 218 w 900"/>
                <a:gd name="T67" fmla="*/ 0 h 1887"/>
                <a:gd name="T68" fmla="*/ 338 w 900"/>
                <a:gd name="T69" fmla="*/ 171 h 1887"/>
                <a:gd name="T70" fmla="*/ 423 w 900"/>
                <a:gd name="T71" fmla="*/ 138 h 1887"/>
                <a:gd name="T72" fmla="*/ 472 w 900"/>
                <a:gd name="T73" fmla="*/ 272 h 1887"/>
                <a:gd name="T74" fmla="*/ 534 w 900"/>
                <a:gd name="T75" fmla="*/ 221 h 1887"/>
                <a:gd name="T76" fmla="*/ 573 w 900"/>
                <a:gd name="T77" fmla="*/ 398 h 1887"/>
                <a:gd name="T78" fmla="*/ 648 w 900"/>
                <a:gd name="T79" fmla="*/ 352 h 1887"/>
                <a:gd name="T80" fmla="*/ 654 w 900"/>
                <a:gd name="T81" fmla="*/ 522 h 1887"/>
                <a:gd name="T82" fmla="*/ 727 w 900"/>
                <a:gd name="T83" fmla="*/ 429 h 1887"/>
                <a:gd name="T84" fmla="*/ 790 w 900"/>
                <a:gd name="T85" fmla="*/ 517 h 1887"/>
                <a:gd name="T86" fmla="*/ 731 w 900"/>
                <a:gd name="T87" fmla="*/ 770 h 1887"/>
                <a:gd name="T88" fmla="*/ 859 w 900"/>
                <a:gd name="T89" fmla="*/ 692 h 1887"/>
                <a:gd name="T90" fmla="*/ 749 w 900"/>
                <a:gd name="T91" fmla="*/ 946 h 1887"/>
                <a:gd name="T92" fmla="*/ 849 w 900"/>
                <a:gd name="T93" fmla="*/ 902 h 1887"/>
                <a:gd name="T94" fmla="*/ 738 w 900"/>
                <a:gd name="T95" fmla="*/ 1127 h 1887"/>
                <a:gd name="T96" fmla="*/ 712 w 900"/>
                <a:gd name="T97" fmla="*/ 1236 h 1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00" h="1887">
                  <a:moveTo>
                    <a:pt x="900" y="1106"/>
                  </a:moveTo>
                  <a:cubicBezTo>
                    <a:pt x="894" y="1125"/>
                    <a:pt x="889" y="1144"/>
                    <a:pt x="883" y="1163"/>
                  </a:cubicBezTo>
                  <a:cubicBezTo>
                    <a:pt x="869" y="1202"/>
                    <a:pt x="851" y="1239"/>
                    <a:pt x="823" y="1269"/>
                  </a:cubicBezTo>
                  <a:cubicBezTo>
                    <a:pt x="785" y="1310"/>
                    <a:pt x="739" y="1329"/>
                    <a:pt x="683" y="1322"/>
                  </a:cubicBezTo>
                  <a:cubicBezTo>
                    <a:pt x="679" y="1322"/>
                    <a:pt x="676" y="1322"/>
                    <a:pt x="674" y="1326"/>
                  </a:cubicBezTo>
                  <a:cubicBezTo>
                    <a:pt x="655" y="1364"/>
                    <a:pt x="636" y="1402"/>
                    <a:pt x="617" y="1440"/>
                  </a:cubicBezTo>
                  <a:cubicBezTo>
                    <a:pt x="616" y="1441"/>
                    <a:pt x="617" y="1441"/>
                    <a:pt x="616" y="1443"/>
                  </a:cubicBezTo>
                  <a:cubicBezTo>
                    <a:pt x="618" y="1441"/>
                    <a:pt x="620" y="1440"/>
                    <a:pt x="621" y="1439"/>
                  </a:cubicBezTo>
                  <a:cubicBezTo>
                    <a:pt x="651" y="1408"/>
                    <a:pt x="680" y="1377"/>
                    <a:pt x="717" y="1355"/>
                  </a:cubicBezTo>
                  <a:cubicBezTo>
                    <a:pt x="756" y="1330"/>
                    <a:pt x="800" y="1318"/>
                    <a:pt x="847" y="1322"/>
                  </a:cubicBezTo>
                  <a:cubicBezTo>
                    <a:pt x="850" y="1322"/>
                    <a:pt x="852" y="1323"/>
                    <a:pt x="858" y="1324"/>
                  </a:cubicBezTo>
                  <a:cubicBezTo>
                    <a:pt x="846" y="1346"/>
                    <a:pt x="836" y="1367"/>
                    <a:pt x="824" y="1387"/>
                  </a:cubicBezTo>
                  <a:cubicBezTo>
                    <a:pt x="803" y="1422"/>
                    <a:pt x="778" y="1454"/>
                    <a:pt x="746" y="1479"/>
                  </a:cubicBezTo>
                  <a:cubicBezTo>
                    <a:pt x="693" y="1520"/>
                    <a:pt x="635" y="1533"/>
                    <a:pt x="571" y="1510"/>
                  </a:cubicBezTo>
                  <a:cubicBezTo>
                    <a:pt x="555" y="1529"/>
                    <a:pt x="541" y="1548"/>
                    <a:pt x="525" y="1567"/>
                  </a:cubicBezTo>
                  <a:cubicBezTo>
                    <a:pt x="510" y="1585"/>
                    <a:pt x="494" y="1602"/>
                    <a:pt x="479" y="1621"/>
                  </a:cubicBezTo>
                  <a:cubicBezTo>
                    <a:pt x="482" y="1619"/>
                    <a:pt x="485" y="1617"/>
                    <a:pt x="489" y="1615"/>
                  </a:cubicBezTo>
                  <a:cubicBezTo>
                    <a:pt x="516" y="1598"/>
                    <a:pt x="543" y="1580"/>
                    <a:pt x="571" y="1565"/>
                  </a:cubicBezTo>
                  <a:cubicBezTo>
                    <a:pt x="610" y="1543"/>
                    <a:pt x="653" y="1530"/>
                    <a:pt x="699" y="1531"/>
                  </a:cubicBezTo>
                  <a:cubicBezTo>
                    <a:pt x="720" y="1532"/>
                    <a:pt x="741" y="1534"/>
                    <a:pt x="762" y="1543"/>
                  </a:cubicBezTo>
                  <a:cubicBezTo>
                    <a:pt x="752" y="1556"/>
                    <a:pt x="743" y="1569"/>
                    <a:pt x="733" y="1580"/>
                  </a:cubicBezTo>
                  <a:cubicBezTo>
                    <a:pt x="699" y="1619"/>
                    <a:pt x="663" y="1654"/>
                    <a:pt x="617" y="1678"/>
                  </a:cubicBezTo>
                  <a:cubicBezTo>
                    <a:pt x="563" y="1706"/>
                    <a:pt x="507" y="1717"/>
                    <a:pt x="448" y="1695"/>
                  </a:cubicBezTo>
                  <a:cubicBezTo>
                    <a:pt x="442" y="1693"/>
                    <a:pt x="437" y="1690"/>
                    <a:pt x="431" y="1687"/>
                  </a:cubicBezTo>
                  <a:cubicBezTo>
                    <a:pt x="426" y="1684"/>
                    <a:pt x="421" y="1681"/>
                    <a:pt x="418" y="1679"/>
                  </a:cubicBezTo>
                  <a:cubicBezTo>
                    <a:pt x="369" y="1714"/>
                    <a:pt x="322" y="1749"/>
                    <a:pt x="277" y="1781"/>
                  </a:cubicBezTo>
                  <a:cubicBezTo>
                    <a:pt x="286" y="1778"/>
                    <a:pt x="300" y="1772"/>
                    <a:pt x="313" y="1768"/>
                  </a:cubicBezTo>
                  <a:cubicBezTo>
                    <a:pt x="353" y="1753"/>
                    <a:pt x="394" y="1740"/>
                    <a:pt x="436" y="1733"/>
                  </a:cubicBezTo>
                  <a:cubicBezTo>
                    <a:pt x="482" y="1726"/>
                    <a:pt x="526" y="1729"/>
                    <a:pt x="569" y="1747"/>
                  </a:cubicBezTo>
                  <a:cubicBezTo>
                    <a:pt x="578" y="1750"/>
                    <a:pt x="585" y="1754"/>
                    <a:pt x="593" y="1758"/>
                  </a:cubicBezTo>
                  <a:cubicBezTo>
                    <a:pt x="595" y="1759"/>
                    <a:pt x="596" y="1760"/>
                    <a:pt x="598" y="1762"/>
                  </a:cubicBezTo>
                  <a:cubicBezTo>
                    <a:pt x="585" y="1772"/>
                    <a:pt x="572" y="1782"/>
                    <a:pt x="559" y="1792"/>
                  </a:cubicBezTo>
                  <a:cubicBezTo>
                    <a:pt x="517" y="1822"/>
                    <a:pt x="472" y="1848"/>
                    <a:pt x="423" y="1865"/>
                  </a:cubicBezTo>
                  <a:cubicBezTo>
                    <a:pt x="374" y="1881"/>
                    <a:pt x="325" y="1887"/>
                    <a:pt x="275" y="1874"/>
                  </a:cubicBezTo>
                  <a:cubicBezTo>
                    <a:pt x="245" y="1866"/>
                    <a:pt x="218" y="1852"/>
                    <a:pt x="197" y="1829"/>
                  </a:cubicBezTo>
                  <a:cubicBezTo>
                    <a:pt x="196" y="1827"/>
                    <a:pt x="194" y="1826"/>
                    <a:pt x="194" y="1826"/>
                  </a:cubicBezTo>
                  <a:cubicBezTo>
                    <a:pt x="159" y="1840"/>
                    <a:pt x="125" y="1855"/>
                    <a:pt x="91" y="1869"/>
                  </a:cubicBezTo>
                  <a:cubicBezTo>
                    <a:pt x="80" y="1874"/>
                    <a:pt x="68" y="1877"/>
                    <a:pt x="57" y="1881"/>
                  </a:cubicBezTo>
                  <a:cubicBezTo>
                    <a:pt x="51" y="1883"/>
                    <a:pt x="46" y="1885"/>
                    <a:pt x="43" y="1878"/>
                  </a:cubicBezTo>
                  <a:cubicBezTo>
                    <a:pt x="40" y="1871"/>
                    <a:pt x="46" y="1869"/>
                    <a:pt x="51" y="1867"/>
                  </a:cubicBezTo>
                  <a:cubicBezTo>
                    <a:pt x="94" y="1849"/>
                    <a:pt x="136" y="1832"/>
                    <a:pt x="178" y="1815"/>
                  </a:cubicBezTo>
                  <a:cubicBezTo>
                    <a:pt x="183" y="1813"/>
                    <a:pt x="185" y="1811"/>
                    <a:pt x="184" y="1805"/>
                  </a:cubicBezTo>
                  <a:cubicBezTo>
                    <a:pt x="170" y="1749"/>
                    <a:pt x="179" y="1696"/>
                    <a:pt x="207" y="1646"/>
                  </a:cubicBezTo>
                  <a:cubicBezTo>
                    <a:pt x="235" y="1595"/>
                    <a:pt x="270" y="1550"/>
                    <a:pt x="309" y="1508"/>
                  </a:cubicBezTo>
                  <a:cubicBezTo>
                    <a:pt x="310" y="1507"/>
                    <a:pt x="311" y="1507"/>
                    <a:pt x="312" y="1506"/>
                  </a:cubicBezTo>
                  <a:cubicBezTo>
                    <a:pt x="342" y="1541"/>
                    <a:pt x="358" y="1580"/>
                    <a:pt x="352" y="1627"/>
                  </a:cubicBezTo>
                  <a:cubicBezTo>
                    <a:pt x="347" y="1671"/>
                    <a:pt x="324" y="1706"/>
                    <a:pt x="295" y="1737"/>
                  </a:cubicBezTo>
                  <a:cubicBezTo>
                    <a:pt x="287" y="1746"/>
                    <a:pt x="278" y="1755"/>
                    <a:pt x="270" y="1764"/>
                  </a:cubicBezTo>
                  <a:cubicBezTo>
                    <a:pt x="317" y="1736"/>
                    <a:pt x="362" y="1703"/>
                    <a:pt x="402" y="1668"/>
                  </a:cubicBezTo>
                  <a:cubicBezTo>
                    <a:pt x="394" y="1646"/>
                    <a:pt x="385" y="1625"/>
                    <a:pt x="379" y="1604"/>
                  </a:cubicBezTo>
                  <a:cubicBezTo>
                    <a:pt x="369" y="1568"/>
                    <a:pt x="372" y="1531"/>
                    <a:pt x="382" y="1495"/>
                  </a:cubicBezTo>
                  <a:cubicBezTo>
                    <a:pt x="394" y="1450"/>
                    <a:pt x="412" y="1408"/>
                    <a:pt x="434" y="1368"/>
                  </a:cubicBezTo>
                  <a:cubicBezTo>
                    <a:pt x="435" y="1367"/>
                    <a:pt x="435" y="1366"/>
                    <a:pt x="436" y="1364"/>
                  </a:cubicBezTo>
                  <a:cubicBezTo>
                    <a:pt x="475" y="1391"/>
                    <a:pt x="500" y="1427"/>
                    <a:pt x="505" y="1474"/>
                  </a:cubicBezTo>
                  <a:cubicBezTo>
                    <a:pt x="510" y="1517"/>
                    <a:pt x="496" y="1555"/>
                    <a:pt x="475" y="1591"/>
                  </a:cubicBezTo>
                  <a:cubicBezTo>
                    <a:pt x="472" y="1596"/>
                    <a:pt x="469" y="1601"/>
                    <a:pt x="466" y="1606"/>
                  </a:cubicBezTo>
                  <a:cubicBezTo>
                    <a:pt x="467" y="1607"/>
                    <a:pt x="468" y="1608"/>
                    <a:pt x="469" y="1608"/>
                  </a:cubicBezTo>
                  <a:cubicBezTo>
                    <a:pt x="498" y="1573"/>
                    <a:pt x="527" y="1538"/>
                    <a:pt x="557" y="1503"/>
                  </a:cubicBezTo>
                  <a:cubicBezTo>
                    <a:pt x="549" y="1493"/>
                    <a:pt x="541" y="1485"/>
                    <a:pt x="535" y="1476"/>
                  </a:cubicBezTo>
                  <a:cubicBezTo>
                    <a:pt x="510" y="1443"/>
                    <a:pt x="496" y="1405"/>
                    <a:pt x="495" y="1364"/>
                  </a:cubicBezTo>
                  <a:cubicBezTo>
                    <a:pt x="493" y="1314"/>
                    <a:pt x="502" y="1266"/>
                    <a:pt x="516" y="1218"/>
                  </a:cubicBezTo>
                  <a:cubicBezTo>
                    <a:pt x="516" y="1218"/>
                    <a:pt x="516" y="1217"/>
                    <a:pt x="517" y="1216"/>
                  </a:cubicBezTo>
                  <a:cubicBezTo>
                    <a:pt x="558" y="1236"/>
                    <a:pt x="591" y="1263"/>
                    <a:pt x="606" y="1307"/>
                  </a:cubicBezTo>
                  <a:cubicBezTo>
                    <a:pt x="620" y="1351"/>
                    <a:pt x="613" y="1393"/>
                    <a:pt x="599" y="1435"/>
                  </a:cubicBezTo>
                  <a:cubicBezTo>
                    <a:pt x="600" y="1436"/>
                    <a:pt x="601" y="1436"/>
                    <a:pt x="602" y="1436"/>
                  </a:cubicBezTo>
                  <a:cubicBezTo>
                    <a:pt x="622" y="1397"/>
                    <a:pt x="642" y="1357"/>
                    <a:pt x="661" y="1318"/>
                  </a:cubicBezTo>
                  <a:cubicBezTo>
                    <a:pt x="646" y="1306"/>
                    <a:pt x="633" y="1295"/>
                    <a:pt x="620" y="1283"/>
                  </a:cubicBezTo>
                  <a:cubicBezTo>
                    <a:pt x="603" y="1265"/>
                    <a:pt x="591" y="1244"/>
                    <a:pt x="581" y="1221"/>
                  </a:cubicBezTo>
                  <a:cubicBezTo>
                    <a:pt x="561" y="1175"/>
                    <a:pt x="561" y="1127"/>
                    <a:pt x="561" y="1079"/>
                  </a:cubicBezTo>
                  <a:cubicBezTo>
                    <a:pt x="561" y="1073"/>
                    <a:pt x="562" y="1066"/>
                    <a:pt x="563" y="1059"/>
                  </a:cubicBezTo>
                  <a:cubicBezTo>
                    <a:pt x="606" y="1068"/>
                    <a:pt x="641" y="1090"/>
                    <a:pt x="664" y="1127"/>
                  </a:cubicBezTo>
                  <a:cubicBezTo>
                    <a:pt x="687" y="1165"/>
                    <a:pt x="688" y="1207"/>
                    <a:pt x="686" y="1249"/>
                  </a:cubicBezTo>
                  <a:cubicBezTo>
                    <a:pt x="692" y="1229"/>
                    <a:pt x="698" y="1208"/>
                    <a:pt x="703" y="1188"/>
                  </a:cubicBezTo>
                  <a:cubicBezTo>
                    <a:pt x="708" y="1169"/>
                    <a:pt x="711" y="1150"/>
                    <a:pt x="715" y="1131"/>
                  </a:cubicBezTo>
                  <a:cubicBezTo>
                    <a:pt x="716" y="1127"/>
                    <a:pt x="716" y="1124"/>
                    <a:pt x="712" y="1123"/>
                  </a:cubicBezTo>
                  <a:cubicBezTo>
                    <a:pt x="654" y="1099"/>
                    <a:pt x="618" y="1056"/>
                    <a:pt x="599" y="997"/>
                  </a:cubicBezTo>
                  <a:cubicBezTo>
                    <a:pt x="589" y="967"/>
                    <a:pt x="582" y="936"/>
                    <a:pt x="578" y="903"/>
                  </a:cubicBezTo>
                  <a:cubicBezTo>
                    <a:pt x="619" y="904"/>
                    <a:pt x="654" y="918"/>
                    <a:pt x="682" y="948"/>
                  </a:cubicBezTo>
                  <a:cubicBezTo>
                    <a:pt x="710" y="978"/>
                    <a:pt x="720" y="1015"/>
                    <a:pt x="726" y="1054"/>
                  </a:cubicBezTo>
                  <a:cubicBezTo>
                    <a:pt x="731" y="1018"/>
                    <a:pt x="732" y="982"/>
                    <a:pt x="731" y="946"/>
                  </a:cubicBezTo>
                  <a:cubicBezTo>
                    <a:pt x="716" y="940"/>
                    <a:pt x="701" y="936"/>
                    <a:pt x="687" y="930"/>
                  </a:cubicBezTo>
                  <a:cubicBezTo>
                    <a:pt x="648" y="912"/>
                    <a:pt x="621" y="882"/>
                    <a:pt x="601" y="845"/>
                  </a:cubicBezTo>
                  <a:cubicBezTo>
                    <a:pt x="588" y="820"/>
                    <a:pt x="578" y="794"/>
                    <a:pt x="566" y="769"/>
                  </a:cubicBezTo>
                  <a:cubicBezTo>
                    <a:pt x="565" y="766"/>
                    <a:pt x="564" y="763"/>
                    <a:pt x="563" y="759"/>
                  </a:cubicBezTo>
                  <a:cubicBezTo>
                    <a:pt x="602" y="754"/>
                    <a:pt x="637" y="762"/>
                    <a:pt x="667" y="784"/>
                  </a:cubicBezTo>
                  <a:cubicBezTo>
                    <a:pt x="698" y="807"/>
                    <a:pt x="715" y="839"/>
                    <a:pt x="727" y="874"/>
                  </a:cubicBezTo>
                  <a:cubicBezTo>
                    <a:pt x="727" y="874"/>
                    <a:pt x="728" y="874"/>
                    <a:pt x="729" y="873"/>
                  </a:cubicBezTo>
                  <a:cubicBezTo>
                    <a:pt x="724" y="839"/>
                    <a:pt x="719" y="805"/>
                    <a:pt x="715" y="772"/>
                  </a:cubicBezTo>
                  <a:cubicBezTo>
                    <a:pt x="702" y="770"/>
                    <a:pt x="690" y="769"/>
                    <a:pt x="679" y="766"/>
                  </a:cubicBezTo>
                  <a:cubicBezTo>
                    <a:pt x="644" y="759"/>
                    <a:pt x="616" y="741"/>
                    <a:pt x="591" y="716"/>
                  </a:cubicBezTo>
                  <a:cubicBezTo>
                    <a:pt x="566" y="690"/>
                    <a:pt x="546" y="660"/>
                    <a:pt x="529" y="628"/>
                  </a:cubicBezTo>
                  <a:cubicBezTo>
                    <a:pt x="528" y="627"/>
                    <a:pt x="528" y="625"/>
                    <a:pt x="526" y="622"/>
                  </a:cubicBezTo>
                  <a:cubicBezTo>
                    <a:pt x="561" y="613"/>
                    <a:pt x="594" y="615"/>
                    <a:pt x="626" y="631"/>
                  </a:cubicBezTo>
                  <a:cubicBezTo>
                    <a:pt x="659" y="647"/>
                    <a:pt x="679" y="674"/>
                    <a:pt x="698" y="704"/>
                  </a:cubicBezTo>
                  <a:cubicBezTo>
                    <a:pt x="694" y="691"/>
                    <a:pt x="690" y="678"/>
                    <a:pt x="686" y="666"/>
                  </a:cubicBezTo>
                  <a:cubicBezTo>
                    <a:pt x="681" y="650"/>
                    <a:pt x="675" y="634"/>
                    <a:pt x="669" y="618"/>
                  </a:cubicBezTo>
                  <a:cubicBezTo>
                    <a:pt x="668" y="616"/>
                    <a:pt x="665" y="613"/>
                    <a:pt x="663" y="613"/>
                  </a:cubicBezTo>
                  <a:cubicBezTo>
                    <a:pt x="600" y="619"/>
                    <a:pt x="552" y="593"/>
                    <a:pt x="511" y="549"/>
                  </a:cubicBezTo>
                  <a:cubicBezTo>
                    <a:pt x="497" y="534"/>
                    <a:pt x="483" y="517"/>
                    <a:pt x="469" y="501"/>
                  </a:cubicBezTo>
                  <a:cubicBezTo>
                    <a:pt x="500" y="487"/>
                    <a:pt x="531" y="485"/>
                    <a:pt x="562" y="494"/>
                  </a:cubicBezTo>
                  <a:cubicBezTo>
                    <a:pt x="594" y="504"/>
                    <a:pt x="617" y="524"/>
                    <a:pt x="639" y="547"/>
                  </a:cubicBezTo>
                  <a:cubicBezTo>
                    <a:pt x="633" y="536"/>
                    <a:pt x="628" y="525"/>
                    <a:pt x="621" y="513"/>
                  </a:cubicBezTo>
                  <a:cubicBezTo>
                    <a:pt x="615" y="501"/>
                    <a:pt x="607" y="488"/>
                    <a:pt x="600" y="475"/>
                  </a:cubicBezTo>
                  <a:cubicBezTo>
                    <a:pt x="598" y="473"/>
                    <a:pt x="594" y="471"/>
                    <a:pt x="592" y="471"/>
                  </a:cubicBezTo>
                  <a:cubicBezTo>
                    <a:pt x="545" y="482"/>
                    <a:pt x="503" y="473"/>
                    <a:pt x="464" y="446"/>
                  </a:cubicBezTo>
                  <a:cubicBezTo>
                    <a:pt x="441" y="430"/>
                    <a:pt x="421" y="412"/>
                    <a:pt x="399" y="394"/>
                  </a:cubicBezTo>
                  <a:cubicBezTo>
                    <a:pt x="398" y="394"/>
                    <a:pt x="398" y="392"/>
                    <a:pt x="397" y="391"/>
                  </a:cubicBezTo>
                  <a:cubicBezTo>
                    <a:pt x="429" y="369"/>
                    <a:pt x="490" y="356"/>
                    <a:pt x="556" y="410"/>
                  </a:cubicBezTo>
                  <a:cubicBezTo>
                    <a:pt x="548" y="400"/>
                    <a:pt x="541" y="390"/>
                    <a:pt x="534" y="380"/>
                  </a:cubicBezTo>
                  <a:cubicBezTo>
                    <a:pt x="526" y="370"/>
                    <a:pt x="518" y="361"/>
                    <a:pt x="510" y="351"/>
                  </a:cubicBezTo>
                  <a:cubicBezTo>
                    <a:pt x="490" y="359"/>
                    <a:pt x="470" y="363"/>
                    <a:pt x="448" y="362"/>
                  </a:cubicBezTo>
                  <a:cubicBezTo>
                    <a:pt x="417" y="360"/>
                    <a:pt x="389" y="347"/>
                    <a:pt x="361" y="332"/>
                  </a:cubicBezTo>
                  <a:cubicBezTo>
                    <a:pt x="345" y="323"/>
                    <a:pt x="330" y="312"/>
                    <a:pt x="312" y="301"/>
                  </a:cubicBezTo>
                  <a:cubicBezTo>
                    <a:pt x="335" y="283"/>
                    <a:pt x="359" y="275"/>
                    <a:pt x="387" y="275"/>
                  </a:cubicBezTo>
                  <a:cubicBezTo>
                    <a:pt x="414" y="275"/>
                    <a:pt x="438" y="285"/>
                    <a:pt x="462" y="297"/>
                  </a:cubicBezTo>
                  <a:cubicBezTo>
                    <a:pt x="456" y="291"/>
                    <a:pt x="449" y="285"/>
                    <a:pt x="443" y="279"/>
                  </a:cubicBezTo>
                  <a:cubicBezTo>
                    <a:pt x="436" y="272"/>
                    <a:pt x="429" y="267"/>
                    <a:pt x="423" y="260"/>
                  </a:cubicBezTo>
                  <a:cubicBezTo>
                    <a:pt x="417" y="253"/>
                    <a:pt x="412" y="252"/>
                    <a:pt x="402" y="256"/>
                  </a:cubicBezTo>
                  <a:cubicBezTo>
                    <a:pt x="376" y="269"/>
                    <a:pt x="348" y="271"/>
                    <a:pt x="320" y="265"/>
                  </a:cubicBezTo>
                  <a:cubicBezTo>
                    <a:pt x="286" y="257"/>
                    <a:pt x="254" y="243"/>
                    <a:pt x="222" y="225"/>
                  </a:cubicBezTo>
                  <a:cubicBezTo>
                    <a:pt x="264" y="185"/>
                    <a:pt x="310" y="188"/>
                    <a:pt x="360" y="206"/>
                  </a:cubicBezTo>
                  <a:cubicBezTo>
                    <a:pt x="344" y="195"/>
                    <a:pt x="328" y="183"/>
                    <a:pt x="312" y="172"/>
                  </a:cubicBezTo>
                  <a:cubicBezTo>
                    <a:pt x="311" y="171"/>
                    <a:pt x="308" y="171"/>
                    <a:pt x="306" y="172"/>
                  </a:cubicBezTo>
                  <a:cubicBezTo>
                    <a:pt x="272" y="196"/>
                    <a:pt x="235" y="196"/>
                    <a:pt x="197" y="187"/>
                  </a:cubicBezTo>
                  <a:cubicBezTo>
                    <a:pt x="174" y="181"/>
                    <a:pt x="151" y="173"/>
                    <a:pt x="127" y="166"/>
                  </a:cubicBezTo>
                  <a:cubicBezTo>
                    <a:pt x="142" y="145"/>
                    <a:pt x="161" y="134"/>
                    <a:pt x="184" y="130"/>
                  </a:cubicBezTo>
                  <a:cubicBezTo>
                    <a:pt x="207" y="126"/>
                    <a:pt x="230" y="129"/>
                    <a:pt x="252" y="134"/>
                  </a:cubicBezTo>
                  <a:cubicBezTo>
                    <a:pt x="230" y="121"/>
                    <a:pt x="208" y="108"/>
                    <a:pt x="180" y="104"/>
                  </a:cubicBezTo>
                  <a:cubicBezTo>
                    <a:pt x="113" y="94"/>
                    <a:pt x="56" y="63"/>
                    <a:pt x="3" y="21"/>
                  </a:cubicBezTo>
                  <a:cubicBezTo>
                    <a:pt x="2" y="21"/>
                    <a:pt x="2" y="20"/>
                    <a:pt x="0" y="17"/>
                  </a:cubicBezTo>
                  <a:cubicBezTo>
                    <a:pt x="16" y="17"/>
                    <a:pt x="30" y="16"/>
                    <a:pt x="44" y="17"/>
                  </a:cubicBezTo>
                  <a:cubicBezTo>
                    <a:pt x="106" y="20"/>
                    <a:pt x="161" y="39"/>
                    <a:pt x="204" y="84"/>
                  </a:cubicBezTo>
                  <a:cubicBezTo>
                    <a:pt x="222" y="102"/>
                    <a:pt x="246" y="109"/>
                    <a:pt x="265" y="123"/>
                  </a:cubicBezTo>
                  <a:cubicBezTo>
                    <a:pt x="255" y="110"/>
                    <a:pt x="244" y="98"/>
                    <a:pt x="235" y="86"/>
                  </a:cubicBezTo>
                  <a:cubicBezTo>
                    <a:pt x="215" y="60"/>
                    <a:pt x="208" y="32"/>
                    <a:pt x="216" y="0"/>
                  </a:cubicBezTo>
                  <a:cubicBezTo>
                    <a:pt x="217" y="0"/>
                    <a:pt x="217" y="0"/>
                    <a:pt x="218" y="0"/>
                  </a:cubicBezTo>
                  <a:cubicBezTo>
                    <a:pt x="221" y="2"/>
                    <a:pt x="225" y="4"/>
                    <a:pt x="229" y="7"/>
                  </a:cubicBezTo>
                  <a:cubicBezTo>
                    <a:pt x="255" y="22"/>
                    <a:pt x="280" y="40"/>
                    <a:pt x="300" y="63"/>
                  </a:cubicBezTo>
                  <a:cubicBezTo>
                    <a:pt x="319" y="85"/>
                    <a:pt x="332" y="110"/>
                    <a:pt x="325" y="138"/>
                  </a:cubicBezTo>
                  <a:cubicBezTo>
                    <a:pt x="320" y="155"/>
                    <a:pt x="325" y="163"/>
                    <a:pt x="338" y="171"/>
                  </a:cubicBezTo>
                  <a:cubicBezTo>
                    <a:pt x="352" y="180"/>
                    <a:pt x="365" y="191"/>
                    <a:pt x="379" y="201"/>
                  </a:cubicBezTo>
                  <a:cubicBezTo>
                    <a:pt x="347" y="158"/>
                    <a:pt x="319" y="115"/>
                    <a:pt x="341" y="59"/>
                  </a:cubicBezTo>
                  <a:cubicBezTo>
                    <a:pt x="343" y="59"/>
                    <a:pt x="344" y="59"/>
                    <a:pt x="345" y="60"/>
                  </a:cubicBezTo>
                  <a:cubicBezTo>
                    <a:pt x="375" y="81"/>
                    <a:pt x="403" y="106"/>
                    <a:pt x="423" y="138"/>
                  </a:cubicBezTo>
                  <a:cubicBezTo>
                    <a:pt x="436" y="160"/>
                    <a:pt x="443" y="184"/>
                    <a:pt x="437" y="209"/>
                  </a:cubicBezTo>
                  <a:cubicBezTo>
                    <a:pt x="435" y="220"/>
                    <a:pt x="430" y="230"/>
                    <a:pt x="428" y="238"/>
                  </a:cubicBezTo>
                  <a:cubicBezTo>
                    <a:pt x="447" y="258"/>
                    <a:pt x="465" y="278"/>
                    <a:pt x="483" y="297"/>
                  </a:cubicBezTo>
                  <a:cubicBezTo>
                    <a:pt x="480" y="288"/>
                    <a:pt x="476" y="280"/>
                    <a:pt x="472" y="272"/>
                  </a:cubicBezTo>
                  <a:cubicBezTo>
                    <a:pt x="457" y="243"/>
                    <a:pt x="446" y="214"/>
                    <a:pt x="451" y="180"/>
                  </a:cubicBezTo>
                  <a:cubicBezTo>
                    <a:pt x="453" y="165"/>
                    <a:pt x="458" y="150"/>
                    <a:pt x="467" y="137"/>
                  </a:cubicBezTo>
                  <a:cubicBezTo>
                    <a:pt x="470" y="139"/>
                    <a:pt x="472" y="141"/>
                    <a:pt x="475" y="143"/>
                  </a:cubicBezTo>
                  <a:cubicBezTo>
                    <a:pt x="498" y="166"/>
                    <a:pt x="519" y="191"/>
                    <a:pt x="534" y="221"/>
                  </a:cubicBezTo>
                  <a:cubicBezTo>
                    <a:pt x="546" y="246"/>
                    <a:pt x="553" y="272"/>
                    <a:pt x="545" y="300"/>
                  </a:cubicBezTo>
                  <a:cubicBezTo>
                    <a:pt x="541" y="315"/>
                    <a:pt x="533" y="329"/>
                    <a:pt x="526" y="344"/>
                  </a:cubicBezTo>
                  <a:cubicBezTo>
                    <a:pt x="542" y="365"/>
                    <a:pt x="560" y="389"/>
                    <a:pt x="578" y="412"/>
                  </a:cubicBezTo>
                  <a:cubicBezTo>
                    <a:pt x="577" y="406"/>
                    <a:pt x="575" y="402"/>
                    <a:pt x="573" y="398"/>
                  </a:cubicBezTo>
                  <a:cubicBezTo>
                    <a:pt x="569" y="385"/>
                    <a:pt x="565" y="372"/>
                    <a:pt x="561" y="359"/>
                  </a:cubicBezTo>
                  <a:cubicBezTo>
                    <a:pt x="554" y="329"/>
                    <a:pt x="554" y="299"/>
                    <a:pt x="565" y="270"/>
                  </a:cubicBezTo>
                  <a:cubicBezTo>
                    <a:pt x="570" y="258"/>
                    <a:pt x="578" y="247"/>
                    <a:pt x="588" y="238"/>
                  </a:cubicBezTo>
                  <a:cubicBezTo>
                    <a:pt x="616" y="272"/>
                    <a:pt x="638" y="309"/>
                    <a:pt x="648" y="352"/>
                  </a:cubicBezTo>
                  <a:cubicBezTo>
                    <a:pt x="654" y="380"/>
                    <a:pt x="651" y="408"/>
                    <a:pt x="636" y="433"/>
                  </a:cubicBezTo>
                  <a:cubicBezTo>
                    <a:pt x="630" y="444"/>
                    <a:pt x="621" y="454"/>
                    <a:pt x="613" y="464"/>
                  </a:cubicBezTo>
                  <a:cubicBezTo>
                    <a:pt x="627" y="491"/>
                    <a:pt x="643" y="519"/>
                    <a:pt x="659" y="549"/>
                  </a:cubicBezTo>
                  <a:cubicBezTo>
                    <a:pt x="657" y="539"/>
                    <a:pt x="655" y="531"/>
                    <a:pt x="654" y="522"/>
                  </a:cubicBezTo>
                  <a:cubicBezTo>
                    <a:pt x="650" y="493"/>
                    <a:pt x="647" y="464"/>
                    <a:pt x="655" y="435"/>
                  </a:cubicBezTo>
                  <a:cubicBezTo>
                    <a:pt x="663" y="408"/>
                    <a:pt x="676" y="385"/>
                    <a:pt x="699" y="366"/>
                  </a:cubicBezTo>
                  <a:cubicBezTo>
                    <a:pt x="701" y="370"/>
                    <a:pt x="703" y="372"/>
                    <a:pt x="704" y="375"/>
                  </a:cubicBezTo>
                  <a:cubicBezTo>
                    <a:pt x="712" y="393"/>
                    <a:pt x="721" y="411"/>
                    <a:pt x="727" y="429"/>
                  </a:cubicBezTo>
                  <a:cubicBezTo>
                    <a:pt x="737" y="456"/>
                    <a:pt x="743" y="484"/>
                    <a:pt x="741" y="514"/>
                  </a:cubicBezTo>
                  <a:cubicBezTo>
                    <a:pt x="737" y="554"/>
                    <a:pt x="718" y="585"/>
                    <a:pt x="683" y="607"/>
                  </a:cubicBezTo>
                  <a:cubicBezTo>
                    <a:pt x="694" y="639"/>
                    <a:pt x="705" y="671"/>
                    <a:pt x="716" y="705"/>
                  </a:cubicBezTo>
                  <a:cubicBezTo>
                    <a:pt x="713" y="630"/>
                    <a:pt x="721" y="562"/>
                    <a:pt x="790" y="517"/>
                  </a:cubicBezTo>
                  <a:cubicBezTo>
                    <a:pt x="791" y="519"/>
                    <a:pt x="792" y="521"/>
                    <a:pt x="793" y="522"/>
                  </a:cubicBezTo>
                  <a:cubicBezTo>
                    <a:pt x="806" y="558"/>
                    <a:pt x="813" y="595"/>
                    <a:pt x="813" y="633"/>
                  </a:cubicBezTo>
                  <a:cubicBezTo>
                    <a:pt x="814" y="673"/>
                    <a:pt x="804" y="710"/>
                    <a:pt x="774" y="739"/>
                  </a:cubicBezTo>
                  <a:cubicBezTo>
                    <a:pt x="761" y="751"/>
                    <a:pt x="746" y="759"/>
                    <a:pt x="731" y="770"/>
                  </a:cubicBezTo>
                  <a:cubicBezTo>
                    <a:pt x="736" y="803"/>
                    <a:pt x="741" y="839"/>
                    <a:pt x="745" y="872"/>
                  </a:cubicBezTo>
                  <a:cubicBezTo>
                    <a:pt x="750" y="853"/>
                    <a:pt x="754" y="831"/>
                    <a:pt x="760" y="810"/>
                  </a:cubicBezTo>
                  <a:cubicBezTo>
                    <a:pt x="772" y="763"/>
                    <a:pt x="798" y="726"/>
                    <a:pt x="840" y="701"/>
                  </a:cubicBezTo>
                  <a:cubicBezTo>
                    <a:pt x="846" y="697"/>
                    <a:pt x="852" y="695"/>
                    <a:pt x="859" y="692"/>
                  </a:cubicBezTo>
                  <a:cubicBezTo>
                    <a:pt x="860" y="694"/>
                    <a:pt x="861" y="696"/>
                    <a:pt x="861" y="698"/>
                  </a:cubicBezTo>
                  <a:cubicBezTo>
                    <a:pt x="868" y="740"/>
                    <a:pt x="869" y="782"/>
                    <a:pt x="861" y="823"/>
                  </a:cubicBezTo>
                  <a:cubicBezTo>
                    <a:pt x="852" y="866"/>
                    <a:pt x="833" y="902"/>
                    <a:pt x="796" y="925"/>
                  </a:cubicBezTo>
                  <a:cubicBezTo>
                    <a:pt x="781" y="934"/>
                    <a:pt x="765" y="939"/>
                    <a:pt x="749" y="946"/>
                  </a:cubicBezTo>
                  <a:cubicBezTo>
                    <a:pt x="747" y="982"/>
                    <a:pt x="746" y="1019"/>
                    <a:pt x="744" y="1057"/>
                  </a:cubicBezTo>
                  <a:cubicBezTo>
                    <a:pt x="745" y="1054"/>
                    <a:pt x="746" y="1052"/>
                    <a:pt x="746" y="1050"/>
                  </a:cubicBezTo>
                  <a:cubicBezTo>
                    <a:pt x="755" y="1030"/>
                    <a:pt x="762" y="1010"/>
                    <a:pt x="771" y="990"/>
                  </a:cubicBezTo>
                  <a:cubicBezTo>
                    <a:pt x="789" y="953"/>
                    <a:pt x="814" y="923"/>
                    <a:pt x="849" y="902"/>
                  </a:cubicBezTo>
                  <a:cubicBezTo>
                    <a:pt x="864" y="893"/>
                    <a:pt x="880" y="886"/>
                    <a:pt x="898" y="883"/>
                  </a:cubicBezTo>
                  <a:cubicBezTo>
                    <a:pt x="898" y="885"/>
                    <a:pt x="898" y="886"/>
                    <a:pt x="898" y="887"/>
                  </a:cubicBezTo>
                  <a:cubicBezTo>
                    <a:pt x="898" y="935"/>
                    <a:pt x="891" y="983"/>
                    <a:pt x="872" y="1027"/>
                  </a:cubicBezTo>
                  <a:cubicBezTo>
                    <a:pt x="846" y="1086"/>
                    <a:pt x="804" y="1122"/>
                    <a:pt x="738" y="1127"/>
                  </a:cubicBezTo>
                  <a:cubicBezTo>
                    <a:pt x="732" y="1127"/>
                    <a:pt x="732" y="1131"/>
                    <a:pt x="731" y="1135"/>
                  </a:cubicBezTo>
                  <a:cubicBezTo>
                    <a:pt x="723" y="1170"/>
                    <a:pt x="714" y="1204"/>
                    <a:pt x="706" y="1238"/>
                  </a:cubicBezTo>
                  <a:cubicBezTo>
                    <a:pt x="705" y="1241"/>
                    <a:pt x="704" y="1244"/>
                    <a:pt x="704" y="1247"/>
                  </a:cubicBezTo>
                  <a:cubicBezTo>
                    <a:pt x="708" y="1244"/>
                    <a:pt x="710" y="1240"/>
                    <a:pt x="712" y="1236"/>
                  </a:cubicBezTo>
                  <a:cubicBezTo>
                    <a:pt x="734" y="1201"/>
                    <a:pt x="757" y="1167"/>
                    <a:pt x="789" y="1141"/>
                  </a:cubicBezTo>
                  <a:cubicBezTo>
                    <a:pt x="822" y="1116"/>
                    <a:pt x="858" y="1100"/>
                    <a:pt x="900" y="1099"/>
                  </a:cubicBezTo>
                  <a:cubicBezTo>
                    <a:pt x="900" y="1101"/>
                    <a:pt x="900" y="1104"/>
                    <a:pt x="900" y="1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67" name="Freeform 1267">
              <a:extLst>
                <a:ext uri="{FF2B5EF4-FFF2-40B4-BE49-F238E27FC236}">
                  <a16:creationId xmlns:a16="http://schemas.microsoft.com/office/drawing/2014/main" id="{58D165EE-2945-42CC-A939-F0A9A41E9F8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1887" y="6372227"/>
              <a:ext cx="1711326" cy="3525837"/>
            </a:xfrm>
            <a:custGeom>
              <a:avLst/>
              <a:gdLst>
                <a:gd name="T0" fmla="*/ 165 w 918"/>
                <a:gd name="T1" fmla="*/ 1085 h 1891"/>
                <a:gd name="T2" fmla="*/ 26 w 918"/>
                <a:gd name="T3" fmla="*/ 731 h 1891"/>
                <a:gd name="T4" fmla="*/ 152 w 918"/>
                <a:gd name="T5" fmla="*/ 898 h 1891"/>
                <a:gd name="T6" fmla="*/ 82 w 918"/>
                <a:gd name="T7" fmla="*/ 555 h 1891"/>
                <a:gd name="T8" fmla="*/ 164 w 918"/>
                <a:gd name="T9" fmla="*/ 607 h 1891"/>
                <a:gd name="T10" fmla="*/ 218 w 918"/>
                <a:gd name="T11" fmla="*/ 572 h 1891"/>
                <a:gd name="T12" fmla="*/ 268 w 918"/>
                <a:gd name="T13" fmla="*/ 258 h 1891"/>
                <a:gd name="T14" fmla="*/ 337 w 918"/>
                <a:gd name="T15" fmla="*/ 359 h 1891"/>
                <a:gd name="T16" fmla="*/ 400 w 918"/>
                <a:gd name="T17" fmla="*/ 195 h 1891"/>
                <a:gd name="T18" fmla="*/ 414 w 918"/>
                <a:gd name="T19" fmla="*/ 218 h 1891"/>
                <a:gd name="T20" fmla="*/ 473 w 918"/>
                <a:gd name="T21" fmla="*/ 209 h 1891"/>
                <a:gd name="T22" fmla="*/ 534 w 918"/>
                <a:gd name="T23" fmla="*/ 80 h 1891"/>
                <a:gd name="T24" fmla="*/ 634 w 918"/>
                <a:gd name="T25" fmla="*/ 88 h 1891"/>
                <a:gd name="T26" fmla="*/ 643 w 918"/>
                <a:gd name="T27" fmla="*/ 107 h 1891"/>
                <a:gd name="T28" fmla="*/ 688 w 918"/>
                <a:gd name="T29" fmla="*/ 173 h 1891"/>
                <a:gd name="T30" fmla="*/ 494 w 918"/>
                <a:gd name="T31" fmla="*/ 214 h 1891"/>
                <a:gd name="T32" fmla="*/ 447 w 918"/>
                <a:gd name="T33" fmla="*/ 264 h 1891"/>
                <a:gd name="T34" fmla="*/ 545 w 918"/>
                <a:gd name="T35" fmla="*/ 305 h 1891"/>
                <a:gd name="T36" fmla="*/ 347 w 918"/>
                <a:gd name="T37" fmla="*/ 373 h 1891"/>
                <a:gd name="T38" fmla="*/ 405 w 918"/>
                <a:gd name="T39" fmla="*/ 459 h 1891"/>
                <a:gd name="T40" fmla="*/ 237 w 918"/>
                <a:gd name="T41" fmla="*/ 570 h 1891"/>
                <a:gd name="T42" fmla="*/ 327 w 918"/>
                <a:gd name="T43" fmla="*/ 601 h 1891"/>
                <a:gd name="T44" fmla="*/ 190 w 918"/>
                <a:gd name="T45" fmla="*/ 730 h 1891"/>
                <a:gd name="T46" fmla="*/ 274 w 918"/>
                <a:gd name="T47" fmla="*/ 758 h 1891"/>
                <a:gd name="T48" fmla="*/ 187 w 918"/>
                <a:gd name="T49" fmla="*/ 858 h 1891"/>
                <a:gd name="T50" fmla="*/ 318 w 918"/>
                <a:gd name="T51" fmla="*/ 805 h 1891"/>
                <a:gd name="T52" fmla="*/ 181 w 918"/>
                <a:gd name="T53" fmla="*/ 1083 h 1891"/>
                <a:gd name="T54" fmla="*/ 321 w 918"/>
                <a:gd name="T55" fmla="*/ 922 h 1891"/>
                <a:gd name="T56" fmla="*/ 199 w 918"/>
                <a:gd name="T57" fmla="*/ 1160 h 1891"/>
                <a:gd name="T58" fmla="*/ 342 w 918"/>
                <a:gd name="T59" fmla="*/ 1078 h 1891"/>
                <a:gd name="T60" fmla="*/ 271 w 918"/>
                <a:gd name="T61" fmla="*/ 1334 h 1891"/>
                <a:gd name="T62" fmla="*/ 390 w 918"/>
                <a:gd name="T63" fmla="*/ 1237 h 1891"/>
                <a:gd name="T64" fmla="*/ 384 w 918"/>
                <a:gd name="T65" fmla="*/ 1513 h 1891"/>
                <a:gd name="T66" fmla="*/ 430 w 918"/>
                <a:gd name="T67" fmla="*/ 1513 h 1891"/>
                <a:gd name="T68" fmla="*/ 541 w 918"/>
                <a:gd name="T69" fmla="*/ 1674 h 1891"/>
                <a:gd name="T70" fmla="*/ 624 w 918"/>
                <a:gd name="T71" fmla="*/ 1508 h 1891"/>
                <a:gd name="T72" fmla="*/ 776 w 918"/>
                <a:gd name="T73" fmla="*/ 1808 h 1891"/>
                <a:gd name="T74" fmla="*/ 903 w 918"/>
                <a:gd name="T75" fmla="*/ 1868 h 1891"/>
                <a:gd name="T76" fmla="*/ 654 w 918"/>
                <a:gd name="T77" fmla="*/ 1881 h 1891"/>
                <a:gd name="T78" fmla="*/ 397 w 918"/>
                <a:gd name="T79" fmla="*/ 1758 h 1891"/>
                <a:gd name="T80" fmla="*/ 538 w 918"/>
                <a:gd name="T81" fmla="*/ 1691 h 1891"/>
                <a:gd name="T82" fmla="*/ 185 w 918"/>
                <a:gd name="T83" fmla="*/ 1581 h 1891"/>
                <a:gd name="T84" fmla="*/ 460 w 918"/>
                <a:gd name="T85" fmla="*/ 1631 h 1891"/>
                <a:gd name="T86" fmla="*/ 361 w 918"/>
                <a:gd name="T87" fmla="*/ 1529 h 1891"/>
                <a:gd name="T88" fmla="*/ 70 w 918"/>
                <a:gd name="T89" fmla="*/ 1358 h 1891"/>
                <a:gd name="T90" fmla="*/ 316 w 918"/>
                <a:gd name="T91" fmla="*/ 1463 h 1891"/>
                <a:gd name="T92" fmla="*/ 13 w 918"/>
                <a:gd name="T93" fmla="*/ 1142 h 1891"/>
                <a:gd name="T94" fmla="*/ 217 w 918"/>
                <a:gd name="T95" fmla="*/ 1275 h 1891"/>
                <a:gd name="T96" fmla="*/ 2 w 918"/>
                <a:gd name="T97" fmla="*/ 945 h 1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8" h="1891">
                  <a:moveTo>
                    <a:pt x="0" y="922"/>
                  </a:moveTo>
                  <a:cubicBezTo>
                    <a:pt x="27" y="924"/>
                    <a:pt x="51" y="936"/>
                    <a:pt x="73" y="951"/>
                  </a:cubicBezTo>
                  <a:cubicBezTo>
                    <a:pt x="107" y="975"/>
                    <a:pt x="129" y="1009"/>
                    <a:pt x="147" y="1046"/>
                  </a:cubicBezTo>
                  <a:cubicBezTo>
                    <a:pt x="153" y="1058"/>
                    <a:pt x="159" y="1071"/>
                    <a:pt x="165" y="1085"/>
                  </a:cubicBezTo>
                  <a:cubicBezTo>
                    <a:pt x="161" y="1047"/>
                    <a:pt x="157" y="1010"/>
                    <a:pt x="153" y="974"/>
                  </a:cubicBezTo>
                  <a:cubicBezTo>
                    <a:pt x="141" y="971"/>
                    <a:pt x="129" y="968"/>
                    <a:pt x="117" y="963"/>
                  </a:cubicBezTo>
                  <a:cubicBezTo>
                    <a:pt x="72" y="944"/>
                    <a:pt x="47" y="908"/>
                    <a:pt x="34" y="862"/>
                  </a:cubicBezTo>
                  <a:cubicBezTo>
                    <a:pt x="22" y="819"/>
                    <a:pt x="21" y="775"/>
                    <a:pt x="26" y="731"/>
                  </a:cubicBezTo>
                  <a:cubicBezTo>
                    <a:pt x="26" y="731"/>
                    <a:pt x="26" y="730"/>
                    <a:pt x="27" y="729"/>
                  </a:cubicBezTo>
                  <a:cubicBezTo>
                    <a:pt x="31" y="730"/>
                    <a:pt x="35" y="731"/>
                    <a:pt x="38" y="732"/>
                  </a:cubicBezTo>
                  <a:cubicBezTo>
                    <a:pt x="78" y="750"/>
                    <a:pt x="108" y="779"/>
                    <a:pt x="124" y="819"/>
                  </a:cubicBezTo>
                  <a:cubicBezTo>
                    <a:pt x="135" y="845"/>
                    <a:pt x="144" y="874"/>
                    <a:pt x="152" y="898"/>
                  </a:cubicBezTo>
                  <a:cubicBezTo>
                    <a:pt x="155" y="867"/>
                    <a:pt x="157" y="832"/>
                    <a:pt x="160" y="796"/>
                  </a:cubicBezTo>
                  <a:cubicBezTo>
                    <a:pt x="142" y="789"/>
                    <a:pt x="125" y="780"/>
                    <a:pt x="110" y="766"/>
                  </a:cubicBezTo>
                  <a:cubicBezTo>
                    <a:pt x="86" y="742"/>
                    <a:pt x="73" y="712"/>
                    <a:pt x="70" y="679"/>
                  </a:cubicBezTo>
                  <a:cubicBezTo>
                    <a:pt x="65" y="637"/>
                    <a:pt x="71" y="596"/>
                    <a:pt x="82" y="555"/>
                  </a:cubicBezTo>
                  <a:cubicBezTo>
                    <a:pt x="82" y="554"/>
                    <a:pt x="83" y="552"/>
                    <a:pt x="84" y="549"/>
                  </a:cubicBezTo>
                  <a:cubicBezTo>
                    <a:pt x="156" y="590"/>
                    <a:pt x="168" y="658"/>
                    <a:pt x="171" y="732"/>
                  </a:cubicBezTo>
                  <a:cubicBezTo>
                    <a:pt x="180" y="698"/>
                    <a:pt x="188" y="666"/>
                    <a:pt x="196" y="635"/>
                  </a:cubicBezTo>
                  <a:cubicBezTo>
                    <a:pt x="185" y="626"/>
                    <a:pt x="173" y="617"/>
                    <a:pt x="164" y="607"/>
                  </a:cubicBezTo>
                  <a:cubicBezTo>
                    <a:pt x="138" y="580"/>
                    <a:pt x="130" y="547"/>
                    <a:pt x="132" y="511"/>
                  </a:cubicBezTo>
                  <a:cubicBezTo>
                    <a:pt x="135" y="471"/>
                    <a:pt x="146" y="434"/>
                    <a:pt x="163" y="398"/>
                  </a:cubicBezTo>
                  <a:cubicBezTo>
                    <a:pt x="164" y="397"/>
                    <a:pt x="165" y="396"/>
                    <a:pt x="166" y="394"/>
                  </a:cubicBezTo>
                  <a:cubicBezTo>
                    <a:pt x="227" y="441"/>
                    <a:pt x="227" y="505"/>
                    <a:pt x="218" y="572"/>
                  </a:cubicBezTo>
                  <a:cubicBezTo>
                    <a:pt x="232" y="543"/>
                    <a:pt x="245" y="514"/>
                    <a:pt x="258" y="485"/>
                  </a:cubicBezTo>
                  <a:cubicBezTo>
                    <a:pt x="258" y="485"/>
                    <a:pt x="258" y="484"/>
                    <a:pt x="258" y="484"/>
                  </a:cubicBezTo>
                  <a:cubicBezTo>
                    <a:pt x="219" y="453"/>
                    <a:pt x="208" y="413"/>
                    <a:pt x="218" y="366"/>
                  </a:cubicBezTo>
                  <a:cubicBezTo>
                    <a:pt x="226" y="326"/>
                    <a:pt x="245" y="292"/>
                    <a:pt x="268" y="258"/>
                  </a:cubicBezTo>
                  <a:cubicBezTo>
                    <a:pt x="273" y="264"/>
                    <a:pt x="278" y="268"/>
                    <a:pt x="281" y="273"/>
                  </a:cubicBezTo>
                  <a:cubicBezTo>
                    <a:pt x="305" y="307"/>
                    <a:pt x="308" y="345"/>
                    <a:pt x="300" y="384"/>
                  </a:cubicBezTo>
                  <a:cubicBezTo>
                    <a:pt x="297" y="400"/>
                    <a:pt x="292" y="415"/>
                    <a:pt x="288" y="432"/>
                  </a:cubicBezTo>
                  <a:cubicBezTo>
                    <a:pt x="305" y="407"/>
                    <a:pt x="321" y="383"/>
                    <a:pt x="337" y="359"/>
                  </a:cubicBezTo>
                  <a:cubicBezTo>
                    <a:pt x="324" y="345"/>
                    <a:pt x="314" y="329"/>
                    <a:pt x="311" y="309"/>
                  </a:cubicBezTo>
                  <a:cubicBezTo>
                    <a:pt x="307" y="287"/>
                    <a:pt x="309" y="266"/>
                    <a:pt x="317" y="246"/>
                  </a:cubicBezTo>
                  <a:cubicBezTo>
                    <a:pt x="331" y="210"/>
                    <a:pt x="354" y="179"/>
                    <a:pt x="381" y="151"/>
                  </a:cubicBezTo>
                  <a:cubicBezTo>
                    <a:pt x="391" y="164"/>
                    <a:pt x="397" y="179"/>
                    <a:pt x="400" y="195"/>
                  </a:cubicBezTo>
                  <a:cubicBezTo>
                    <a:pt x="407" y="228"/>
                    <a:pt x="397" y="258"/>
                    <a:pt x="384" y="288"/>
                  </a:cubicBezTo>
                  <a:cubicBezTo>
                    <a:pt x="381" y="296"/>
                    <a:pt x="377" y="303"/>
                    <a:pt x="374" y="312"/>
                  </a:cubicBezTo>
                  <a:cubicBezTo>
                    <a:pt x="392" y="292"/>
                    <a:pt x="410" y="272"/>
                    <a:pt x="428" y="253"/>
                  </a:cubicBezTo>
                  <a:cubicBezTo>
                    <a:pt x="423" y="241"/>
                    <a:pt x="417" y="230"/>
                    <a:pt x="414" y="218"/>
                  </a:cubicBezTo>
                  <a:cubicBezTo>
                    <a:pt x="407" y="187"/>
                    <a:pt x="418" y="160"/>
                    <a:pt x="435" y="134"/>
                  </a:cubicBezTo>
                  <a:cubicBezTo>
                    <a:pt x="451" y="109"/>
                    <a:pt x="472" y="88"/>
                    <a:pt x="495" y="69"/>
                  </a:cubicBezTo>
                  <a:cubicBezTo>
                    <a:pt x="496" y="68"/>
                    <a:pt x="498" y="67"/>
                    <a:pt x="501" y="65"/>
                  </a:cubicBezTo>
                  <a:cubicBezTo>
                    <a:pt x="527" y="120"/>
                    <a:pt x="502" y="165"/>
                    <a:pt x="473" y="209"/>
                  </a:cubicBezTo>
                  <a:cubicBezTo>
                    <a:pt x="475" y="208"/>
                    <a:pt x="476" y="207"/>
                    <a:pt x="477" y="206"/>
                  </a:cubicBezTo>
                  <a:cubicBezTo>
                    <a:pt x="493" y="194"/>
                    <a:pt x="508" y="181"/>
                    <a:pt x="523" y="168"/>
                  </a:cubicBezTo>
                  <a:cubicBezTo>
                    <a:pt x="527" y="165"/>
                    <a:pt x="529" y="162"/>
                    <a:pt x="526" y="156"/>
                  </a:cubicBezTo>
                  <a:cubicBezTo>
                    <a:pt x="515" y="129"/>
                    <a:pt x="520" y="104"/>
                    <a:pt x="534" y="80"/>
                  </a:cubicBezTo>
                  <a:cubicBezTo>
                    <a:pt x="549" y="54"/>
                    <a:pt x="593" y="14"/>
                    <a:pt x="622" y="0"/>
                  </a:cubicBezTo>
                  <a:cubicBezTo>
                    <a:pt x="631" y="23"/>
                    <a:pt x="630" y="46"/>
                    <a:pt x="620" y="66"/>
                  </a:cubicBezTo>
                  <a:cubicBezTo>
                    <a:pt x="610" y="86"/>
                    <a:pt x="596" y="105"/>
                    <a:pt x="583" y="126"/>
                  </a:cubicBezTo>
                  <a:cubicBezTo>
                    <a:pt x="601" y="113"/>
                    <a:pt x="620" y="103"/>
                    <a:pt x="634" y="88"/>
                  </a:cubicBezTo>
                  <a:cubicBezTo>
                    <a:pt x="676" y="41"/>
                    <a:pt x="728" y="14"/>
                    <a:pt x="789" y="7"/>
                  </a:cubicBezTo>
                  <a:cubicBezTo>
                    <a:pt x="805" y="5"/>
                    <a:pt x="821" y="5"/>
                    <a:pt x="840" y="4"/>
                  </a:cubicBezTo>
                  <a:cubicBezTo>
                    <a:pt x="837" y="7"/>
                    <a:pt x="836" y="9"/>
                    <a:pt x="835" y="10"/>
                  </a:cubicBezTo>
                  <a:cubicBezTo>
                    <a:pt x="780" y="60"/>
                    <a:pt x="717" y="94"/>
                    <a:pt x="643" y="107"/>
                  </a:cubicBezTo>
                  <a:cubicBezTo>
                    <a:pt x="641" y="107"/>
                    <a:pt x="639" y="108"/>
                    <a:pt x="637" y="109"/>
                  </a:cubicBezTo>
                  <a:cubicBezTo>
                    <a:pt x="622" y="118"/>
                    <a:pt x="608" y="127"/>
                    <a:pt x="594" y="136"/>
                  </a:cubicBezTo>
                  <a:cubicBezTo>
                    <a:pt x="640" y="122"/>
                    <a:pt x="684" y="119"/>
                    <a:pt x="722" y="159"/>
                  </a:cubicBezTo>
                  <a:cubicBezTo>
                    <a:pt x="710" y="164"/>
                    <a:pt x="699" y="169"/>
                    <a:pt x="688" y="173"/>
                  </a:cubicBezTo>
                  <a:cubicBezTo>
                    <a:pt x="658" y="185"/>
                    <a:pt x="627" y="195"/>
                    <a:pt x="593" y="193"/>
                  </a:cubicBezTo>
                  <a:cubicBezTo>
                    <a:pt x="576" y="192"/>
                    <a:pt x="561" y="187"/>
                    <a:pt x="546" y="178"/>
                  </a:cubicBezTo>
                  <a:cubicBezTo>
                    <a:pt x="542" y="175"/>
                    <a:pt x="539" y="176"/>
                    <a:pt x="534" y="179"/>
                  </a:cubicBezTo>
                  <a:cubicBezTo>
                    <a:pt x="521" y="191"/>
                    <a:pt x="507" y="202"/>
                    <a:pt x="494" y="214"/>
                  </a:cubicBezTo>
                  <a:cubicBezTo>
                    <a:pt x="541" y="193"/>
                    <a:pt x="587" y="188"/>
                    <a:pt x="632" y="225"/>
                  </a:cubicBezTo>
                  <a:cubicBezTo>
                    <a:pt x="615" y="234"/>
                    <a:pt x="601" y="243"/>
                    <a:pt x="585" y="250"/>
                  </a:cubicBezTo>
                  <a:cubicBezTo>
                    <a:pt x="563" y="261"/>
                    <a:pt x="540" y="271"/>
                    <a:pt x="515" y="274"/>
                  </a:cubicBezTo>
                  <a:cubicBezTo>
                    <a:pt x="491" y="277"/>
                    <a:pt x="469" y="274"/>
                    <a:pt x="447" y="264"/>
                  </a:cubicBezTo>
                  <a:cubicBezTo>
                    <a:pt x="445" y="263"/>
                    <a:pt x="440" y="264"/>
                    <a:pt x="439" y="265"/>
                  </a:cubicBezTo>
                  <a:cubicBezTo>
                    <a:pt x="425" y="280"/>
                    <a:pt x="411" y="295"/>
                    <a:pt x="397" y="311"/>
                  </a:cubicBezTo>
                  <a:cubicBezTo>
                    <a:pt x="420" y="297"/>
                    <a:pt x="443" y="286"/>
                    <a:pt x="470" y="284"/>
                  </a:cubicBezTo>
                  <a:cubicBezTo>
                    <a:pt x="497" y="282"/>
                    <a:pt x="522" y="289"/>
                    <a:pt x="545" y="305"/>
                  </a:cubicBezTo>
                  <a:cubicBezTo>
                    <a:pt x="541" y="309"/>
                    <a:pt x="538" y="311"/>
                    <a:pt x="534" y="314"/>
                  </a:cubicBezTo>
                  <a:cubicBezTo>
                    <a:pt x="509" y="334"/>
                    <a:pt x="482" y="352"/>
                    <a:pt x="453" y="364"/>
                  </a:cubicBezTo>
                  <a:cubicBezTo>
                    <a:pt x="422" y="377"/>
                    <a:pt x="391" y="379"/>
                    <a:pt x="359" y="369"/>
                  </a:cubicBezTo>
                  <a:cubicBezTo>
                    <a:pt x="353" y="368"/>
                    <a:pt x="350" y="368"/>
                    <a:pt x="347" y="373"/>
                  </a:cubicBezTo>
                  <a:cubicBezTo>
                    <a:pt x="337" y="389"/>
                    <a:pt x="326" y="404"/>
                    <a:pt x="316" y="420"/>
                  </a:cubicBezTo>
                  <a:cubicBezTo>
                    <a:pt x="314" y="422"/>
                    <a:pt x="313" y="424"/>
                    <a:pt x="312" y="427"/>
                  </a:cubicBezTo>
                  <a:cubicBezTo>
                    <a:pt x="359" y="386"/>
                    <a:pt x="409" y="371"/>
                    <a:pt x="468" y="400"/>
                  </a:cubicBezTo>
                  <a:cubicBezTo>
                    <a:pt x="449" y="423"/>
                    <a:pt x="428" y="442"/>
                    <a:pt x="405" y="459"/>
                  </a:cubicBezTo>
                  <a:cubicBezTo>
                    <a:pt x="388" y="471"/>
                    <a:pt x="370" y="483"/>
                    <a:pt x="350" y="488"/>
                  </a:cubicBezTo>
                  <a:cubicBezTo>
                    <a:pt x="338" y="491"/>
                    <a:pt x="325" y="494"/>
                    <a:pt x="312" y="494"/>
                  </a:cubicBezTo>
                  <a:cubicBezTo>
                    <a:pt x="300" y="495"/>
                    <a:pt x="287" y="493"/>
                    <a:pt x="273" y="492"/>
                  </a:cubicBezTo>
                  <a:cubicBezTo>
                    <a:pt x="262" y="518"/>
                    <a:pt x="249" y="544"/>
                    <a:pt x="237" y="570"/>
                  </a:cubicBezTo>
                  <a:cubicBezTo>
                    <a:pt x="238" y="571"/>
                    <a:pt x="238" y="571"/>
                    <a:pt x="239" y="571"/>
                  </a:cubicBezTo>
                  <a:cubicBezTo>
                    <a:pt x="280" y="516"/>
                    <a:pt x="331" y="491"/>
                    <a:pt x="402" y="514"/>
                  </a:cubicBezTo>
                  <a:cubicBezTo>
                    <a:pt x="397" y="520"/>
                    <a:pt x="394" y="526"/>
                    <a:pt x="390" y="532"/>
                  </a:cubicBezTo>
                  <a:cubicBezTo>
                    <a:pt x="372" y="557"/>
                    <a:pt x="351" y="581"/>
                    <a:pt x="327" y="601"/>
                  </a:cubicBezTo>
                  <a:cubicBezTo>
                    <a:pt x="296" y="627"/>
                    <a:pt x="261" y="639"/>
                    <a:pt x="221" y="638"/>
                  </a:cubicBezTo>
                  <a:cubicBezTo>
                    <a:pt x="215" y="638"/>
                    <a:pt x="212" y="640"/>
                    <a:pt x="211" y="646"/>
                  </a:cubicBezTo>
                  <a:cubicBezTo>
                    <a:pt x="204" y="672"/>
                    <a:pt x="197" y="699"/>
                    <a:pt x="190" y="725"/>
                  </a:cubicBezTo>
                  <a:cubicBezTo>
                    <a:pt x="190" y="727"/>
                    <a:pt x="190" y="728"/>
                    <a:pt x="190" y="730"/>
                  </a:cubicBezTo>
                  <a:cubicBezTo>
                    <a:pt x="209" y="690"/>
                    <a:pt x="235" y="657"/>
                    <a:pt x="279" y="643"/>
                  </a:cubicBezTo>
                  <a:cubicBezTo>
                    <a:pt x="302" y="635"/>
                    <a:pt x="332" y="633"/>
                    <a:pt x="353" y="640"/>
                  </a:cubicBezTo>
                  <a:cubicBezTo>
                    <a:pt x="348" y="649"/>
                    <a:pt x="344" y="659"/>
                    <a:pt x="340" y="668"/>
                  </a:cubicBezTo>
                  <a:cubicBezTo>
                    <a:pt x="322" y="701"/>
                    <a:pt x="302" y="733"/>
                    <a:pt x="274" y="758"/>
                  </a:cubicBezTo>
                  <a:cubicBezTo>
                    <a:pt x="249" y="781"/>
                    <a:pt x="219" y="793"/>
                    <a:pt x="185" y="797"/>
                  </a:cubicBezTo>
                  <a:cubicBezTo>
                    <a:pt x="180" y="798"/>
                    <a:pt x="177" y="798"/>
                    <a:pt x="176" y="804"/>
                  </a:cubicBezTo>
                  <a:cubicBezTo>
                    <a:pt x="174" y="837"/>
                    <a:pt x="171" y="870"/>
                    <a:pt x="169" y="904"/>
                  </a:cubicBezTo>
                  <a:cubicBezTo>
                    <a:pt x="175" y="888"/>
                    <a:pt x="180" y="872"/>
                    <a:pt x="187" y="858"/>
                  </a:cubicBezTo>
                  <a:cubicBezTo>
                    <a:pt x="213" y="804"/>
                    <a:pt x="257" y="778"/>
                    <a:pt x="316" y="777"/>
                  </a:cubicBezTo>
                  <a:cubicBezTo>
                    <a:pt x="318" y="777"/>
                    <a:pt x="319" y="777"/>
                    <a:pt x="321" y="777"/>
                  </a:cubicBezTo>
                  <a:cubicBezTo>
                    <a:pt x="322" y="777"/>
                    <a:pt x="323" y="778"/>
                    <a:pt x="325" y="778"/>
                  </a:cubicBezTo>
                  <a:cubicBezTo>
                    <a:pt x="322" y="787"/>
                    <a:pt x="320" y="796"/>
                    <a:pt x="318" y="805"/>
                  </a:cubicBezTo>
                  <a:cubicBezTo>
                    <a:pt x="308" y="837"/>
                    <a:pt x="295" y="869"/>
                    <a:pt x="276" y="897"/>
                  </a:cubicBezTo>
                  <a:cubicBezTo>
                    <a:pt x="252" y="935"/>
                    <a:pt x="218" y="958"/>
                    <a:pt x="177" y="971"/>
                  </a:cubicBezTo>
                  <a:cubicBezTo>
                    <a:pt x="172" y="972"/>
                    <a:pt x="170" y="973"/>
                    <a:pt x="171" y="979"/>
                  </a:cubicBezTo>
                  <a:cubicBezTo>
                    <a:pt x="174" y="1013"/>
                    <a:pt x="178" y="1048"/>
                    <a:pt x="181" y="1083"/>
                  </a:cubicBezTo>
                  <a:cubicBezTo>
                    <a:pt x="182" y="1083"/>
                    <a:pt x="183" y="1083"/>
                    <a:pt x="183" y="1083"/>
                  </a:cubicBezTo>
                  <a:cubicBezTo>
                    <a:pt x="185" y="1074"/>
                    <a:pt x="185" y="1064"/>
                    <a:pt x="187" y="1055"/>
                  </a:cubicBezTo>
                  <a:cubicBezTo>
                    <a:pt x="188" y="1045"/>
                    <a:pt x="190" y="1036"/>
                    <a:pt x="193" y="1027"/>
                  </a:cubicBezTo>
                  <a:cubicBezTo>
                    <a:pt x="211" y="963"/>
                    <a:pt x="262" y="927"/>
                    <a:pt x="321" y="922"/>
                  </a:cubicBezTo>
                  <a:cubicBezTo>
                    <a:pt x="320" y="934"/>
                    <a:pt x="319" y="946"/>
                    <a:pt x="317" y="958"/>
                  </a:cubicBezTo>
                  <a:cubicBezTo>
                    <a:pt x="313" y="991"/>
                    <a:pt x="306" y="1023"/>
                    <a:pt x="293" y="1054"/>
                  </a:cubicBezTo>
                  <a:cubicBezTo>
                    <a:pt x="276" y="1096"/>
                    <a:pt x="245" y="1128"/>
                    <a:pt x="204" y="1148"/>
                  </a:cubicBezTo>
                  <a:cubicBezTo>
                    <a:pt x="198" y="1151"/>
                    <a:pt x="197" y="1154"/>
                    <a:pt x="199" y="1160"/>
                  </a:cubicBezTo>
                  <a:cubicBezTo>
                    <a:pt x="210" y="1195"/>
                    <a:pt x="222" y="1230"/>
                    <a:pt x="233" y="1266"/>
                  </a:cubicBezTo>
                  <a:cubicBezTo>
                    <a:pt x="233" y="1268"/>
                    <a:pt x="235" y="1270"/>
                    <a:pt x="235" y="1271"/>
                  </a:cubicBezTo>
                  <a:cubicBezTo>
                    <a:pt x="235" y="1252"/>
                    <a:pt x="233" y="1233"/>
                    <a:pt x="233" y="1214"/>
                  </a:cubicBezTo>
                  <a:cubicBezTo>
                    <a:pt x="235" y="1150"/>
                    <a:pt x="280" y="1094"/>
                    <a:pt x="342" y="1078"/>
                  </a:cubicBezTo>
                  <a:cubicBezTo>
                    <a:pt x="343" y="1077"/>
                    <a:pt x="343" y="1078"/>
                    <a:pt x="345" y="1078"/>
                  </a:cubicBezTo>
                  <a:cubicBezTo>
                    <a:pt x="346" y="1091"/>
                    <a:pt x="348" y="1104"/>
                    <a:pt x="349" y="1117"/>
                  </a:cubicBezTo>
                  <a:cubicBezTo>
                    <a:pt x="351" y="1153"/>
                    <a:pt x="351" y="1189"/>
                    <a:pt x="342" y="1225"/>
                  </a:cubicBezTo>
                  <a:cubicBezTo>
                    <a:pt x="332" y="1270"/>
                    <a:pt x="307" y="1306"/>
                    <a:pt x="271" y="1334"/>
                  </a:cubicBezTo>
                  <a:cubicBezTo>
                    <a:pt x="269" y="1336"/>
                    <a:pt x="267" y="1337"/>
                    <a:pt x="265" y="1339"/>
                  </a:cubicBezTo>
                  <a:cubicBezTo>
                    <a:pt x="285" y="1380"/>
                    <a:pt x="307" y="1419"/>
                    <a:pt x="334" y="1457"/>
                  </a:cubicBezTo>
                  <a:cubicBezTo>
                    <a:pt x="328" y="1439"/>
                    <a:pt x="323" y="1422"/>
                    <a:pt x="319" y="1405"/>
                  </a:cubicBezTo>
                  <a:cubicBezTo>
                    <a:pt x="302" y="1336"/>
                    <a:pt x="329" y="1273"/>
                    <a:pt x="390" y="1237"/>
                  </a:cubicBezTo>
                  <a:cubicBezTo>
                    <a:pt x="393" y="1235"/>
                    <a:pt x="397" y="1233"/>
                    <a:pt x="402" y="1230"/>
                  </a:cubicBezTo>
                  <a:cubicBezTo>
                    <a:pt x="408" y="1254"/>
                    <a:pt x="416" y="1277"/>
                    <a:pt x="421" y="1300"/>
                  </a:cubicBezTo>
                  <a:cubicBezTo>
                    <a:pt x="429" y="1333"/>
                    <a:pt x="434" y="1366"/>
                    <a:pt x="431" y="1399"/>
                  </a:cubicBezTo>
                  <a:cubicBezTo>
                    <a:pt x="428" y="1442"/>
                    <a:pt x="411" y="1480"/>
                    <a:pt x="384" y="1513"/>
                  </a:cubicBezTo>
                  <a:cubicBezTo>
                    <a:pt x="383" y="1514"/>
                    <a:pt x="381" y="1516"/>
                    <a:pt x="379" y="1518"/>
                  </a:cubicBezTo>
                  <a:cubicBezTo>
                    <a:pt x="409" y="1554"/>
                    <a:pt x="441" y="1588"/>
                    <a:pt x="478" y="1619"/>
                  </a:cubicBezTo>
                  <a:cubicBezTo>
                    <a:pt x="474" y="1614"/>
                    <a:pt x="470" y="1609"/>
                    <a:pt x="467" y="1604"/>
                  </a:cubicBezTo>
                  <a:cubicBezTo>
                    <a:pt x="448" y="1576"/>
                    <a:pt x="434" y="1547"/>
                    <a:pt x="430" y="1513"/>
                  </a:cubicBezTo>
                  <a:cubicBezTo>
                    <a:pt x="422" y="1455"/>
                    <a:pt x="450" y="1403"/>
                    <a:pt x="491" y="1374"/>
                  </a:cubicBezTo>
                  <a:cubicBezTo>
                    <a:pt x="524" y="1429"/>
                    <a:pt x="554" y="1485"/>
                    <a:pt x="564" y="1550"/>
                  </a:cubicBezTo>
                  <a:cubicBezTo>
                    <a:pt x="571" y="1591"/>
                    <a:pt x="563" y="1630"/>
                    <a:pt x="545" y="1668"/>
                  </a:cubicBezTo>
                  <a:cubicBezTo>
                    <a:pt x="544" y="1670"/>
                    <a:pt x="543" y="1672"/>
                    <a:pt x="541" y="1674"/>
                  </a:cubicBezTo>
                  <a:cubicBezTo>
                    <a:pt x="585" y="1708"/>
                    <a:pt x="632" y="1737"/>
                    <a:pt x="682" y="1762"/>
                  </a:cubicBezTo>
                  <a:cubicBezTo>
                    <a:pt x="680" y="1760"/>
                    <a:pt x="677" y="1758"/>
                    <a:pt x="675" y="1756"/>
                  </a:cubicBezTo>
                  <a:cubicBezTo>
                    <a:pt x="648" y="1733"/>
                    <a:pt x="624" y="1709"/>
                    <a:pt x="607" y="1678"/>
                  </a:cubicBezTo>
                  <a:cubicBezTo>
                    <a:pt x="577" y="1624"/>
                    <a:pt x="584" y="1556"/>
                    <a:pt x="624" y="1508"/>
                  </a:cubicBezTo>
                  <a:cubicBezTo>
                    <a:pt x="631" y="1515"/>
                    <a:pt x="637" y="1521"/>
                    <a:pt x="643" y="1527"/>
                  </a:cubicBezTo>
                  <a:cubicBezTo>
                    <a:pt x="681" y="1565"/>
                    <a:pt x="715" y="1605"/>
                    <a:pt x="742" y="1650"/>
                  </a:cubicBezTo>
                  <a:cubicBezTo>
                    <a:pt x="770" y="1697"/>
                    <a:pt x="780" y="1747"/>
                    <a:pt x="770" y="1800"/>
                  </a:cubicBezTo>
                  <a:cubicBezTo>
                    <a:pt x="769" y="1806"/>
                    <a:pt x="773" y="1807"/>
                    <a:pt x="776" y="1808"/>
                  </a:cubicBezTo>
                  <a:cubicBezTo>
                    <a:pt x="817" y="1822"/>
                    <a:pt x="858" y="1837"/>
                    <a:pt x="900" y="1851"/>
                  </a:cubicBezTo>
                  <a:cubicBezTo>
                    <a:pt x="902" y="1852"/>
                    <a:pt x="905" y="1853"/>
                    <a:pt x="908" y="1853"/>
                  </a:cubicBezTo>
                  <a:cubicBezTo>
                    <a:pt x="913" y="1855"/>
                    <a:pt x="918" y="1858"/>
                    <a:pt x="915" y="1864"/>
                  </a:cubicBezTo>
                  <a:cubicBezTo>
                    <a:pt x="913" y="1870"/>
                    <a:pt x="909" y="1870"/>
                    <a:pt x="903" y="1868"/>
                  </a:cubicBezTo>
                  <a:cubicBezTo>
                    <a:pt x="890" y="1864"/>
                    <a:pt x="877" y="1861"/>
                    <a:pt x="864" y="1856"/>
                  </a:cubicBezTo>
                  <a:cubicBezTo>
                    <a:pt x="832" y="1845"/>
                    <a:pt x="801" y="1834"/>
                    <a:pt x="770" y="1822"/>
                  </a:cubicBezTo>
                  <a:cubicBezTo>
                    <a:pt x="764" y="1820"/>
                    <a:pt x="762" y="1820"/>
                    <a:pt x="758" y="1825"/>
                  </a:cubicBezTo>
                  <a:cubicBezTo>
                    <a:pt x="731" y="1857"/>
                    <a:pt x="695" y="1874"/>
                    <a:pt x="654" y="1881"/>
                  </a:cubicBezTo>
                  <a:cubicBezTo>
                    <a:pt x="590" y="1891"/>
                    <a:pt x="531" y="1875"/>
                    <a:pt x="473" y="1850"/>
                  </a:cubicBezTo>
                  <a:cubicBezTo>
                    <a:pt x="436" y="1833"/>
                    <a:pt x="401" y="1813"/>
                    <a:pt x="368" y="1789"/>
                  </a:cubicBezTo>
                  <a:cubicBezTo>
                    <a:pt x="364" y="1787"/>
                    <a:pt x="361" y="1783"/>
                    <a:pt x="356" y="1780"/>
                  </a:cubicBezTo>
                  <a:cubicBezTo>
                    <a:pt x="369" y="1770"/>
                    <a:pt x="383" y="1763"/>
                    <a:pt x="397" y="1758"/>
                  </a:cubicBezTo>
                  <a:cubicBezTo>
                    <a:pt x="449" y="1738"/>
                    <a:pt x="501" y="1736"/>
                    <a:pt x="555" y="1749"/>
                  </a:cubicBezTo>
                  <a:cubicBezTo>
                    <a:pt x="597" y="1758"/>
                    <a:pt x="639" y="1770"/>
                    <a:pt x="682" y="1782"/>
                  </a:cubicBezTo>
                  <a:cubicBezTo>
                    <a:pt x="678" y="1780"/>
                    <a:pt x="675" y="1778"/>
                    <a:pt x="671" y="1776"/>
                  </a:cubicBezTo>
                  <a:cubicBezTo>
                    <a:pt x="624" y="1751"/>
                    <a:pt x="580" y="1723"/>
                    <a:pt x="538" y="1691"/>
                  </a:cubicBezTo>
                  <a:cubicBezTo>
                    <a:pt x="533" y="1687"/>
                    <a:pt x="529" y="1687"/>
                    <a:pt x="524" y="1691"/>
                  </a:cubicBezTo>
                  <a:cubicBezTo>
                    <a:pt x="484" y="1719"/>
                    <a:pt x="440" y="1726"/>
                    <a:pt x="392" y="1718"/>
                  </a:cubicBezTo>
                  <a:cubicBezTo>
                    <a:pt x="347" y="1710"/>
                    <a:pt x="308" y="1689"/>
                    <a:pt x="272" y="1662"/>
                  </a:cubicBezTo>
                  <a:cubicBezTo>
                    <a:pt x="240" y="1638"/>
                    <a:pt x="211" y="1611"/>
                    <a:pt x="185" y="1581"/>
                  </a:cubicBezTo>
                  <a:cubicBezTo>
                    <a:pt x="183" y="1578"/>
                    <a:pt x="181" y="1575"/>
                    <a:pt x="178" y="1571"/>
                  </a:cubicBezTo>
                  <a:cubicBezTo>
                    <a:pt x="188" y="1568"/>
                    <a:pt x="198" y="1564"/>
                    <a:pt x="207" y="1562"/>
                  </a:cubicBezTo>
                  <a:cubicBezTo>
                    <a:pt x="263" y="1549"/>
                    <a:pt x="317" y="1557"/>
                    <a:pt x="368" y="1582"/>
                  </a:cubicBezTo>
                  <a:cubicBezTo>
                    <a:pt x="399" y="1597"/>
                    <a:pt x="429" y="1614"/>
                    <a:pt x="460" y="1631"/>
                  </a:cubicBezTo>
                  <a:cubicBezTo>
                    <a:pt x="462" y="1632"/>
                    <a:pt x="464" y="1633"/>
                    <a:pt x="467" y="1633"/>
                  </a:cubicBezTo>
                  <a:cubicBezTo>
                    <a:pt x="459" y="1625"/>
                    <a:pt x="450" y="1618"/>
                    <a:pt x="442" y="1610"/>
                  </a:cubicBezTo>
                  <a:cubicBezTo>
                    <a:pt x="418" y="1584"/>
                    <a:pt x="394" y="1558"/>
                    <a:pt x="370" y="1532"/>
                  </a:cubicBezTo>
                  <a:cubicBezTo>
                    <a:pt x="367" y="1528"/>
                    <a:pt x="365" y="1527"/>
                    <a:pt x="361" y="1529"/>
                  </a:cubicBezTo>
                  <a:cubicBezTo>
                    <a:pt x="311" y="1551"/>
                    <a:pt x="262" y="1546"/>
                    <a:pt x="215" y="1522"/>
                  </a:cubicBezTo>
                  <a:cubicBezTo>
                    <a:pt x="171" y="1499"/>
                    <a:pt x="138" y="1464"/>
                    <a:pt x="110" y="1425"/>
                  </a:cubicBezTo>
                  <a:cubicBezTo>
                    <a:pt x="97" y="1406"/>
                    <a:pt x="86" y="1385"/>
                    <a:pt x="74" y="1366"/>
                  </a:cubicBezTo>
                  <a:cubicBezTo>
                    <a:pt x="72" y="1364"/>
                    <a:pt x="72" y="1361"/>
                    <a:pt x="70" y="1358"/>
                  </a:cubicBezTo>
                  <a:cubicBezTo>
                    <a:pt x="90" y="1353"/>
                    <a:pt x="108" y="1353"/>
                    <a:pt x="127" y="1355"/>
                  </a:cubicBezTo>
                  <a:cubicBezTo>
                    <a:pt x="174" y="1359"/>
                    <a:pt x="216" y="1379"/>
                    <a:pt x="252" y="1408"/>
                  </a:cubicBezTo>
                  <a:cubicBezTo>
                    <a:pt x="273" y="1425"/>
                    <a:pt x="293" y="1443"/>
                    <a:pt x="314" y="1461"/>
                  </a:cubicBezTo>
                  <a:cubicBezTo>
                    <a:pt x="315" y="1462"/>
                    <a:pt x="316" y="1463"/>
                    <a:pt x="316" y="1463"/>
                  </a:cubicBezTo>
                  <a:cubicBezTo>
                    <a:pt x="294" y="1424"/>
                    <a:pt x="271" y="1386"/>
                    <a:pt x="248" y="1346"/>
                  </a:cubicBezTo>
                  <a:cubicBezTo>
                    <a:pt x="227" y="1351"/>
                    <a:pt x="204" y="1352"/>
                    <a:pt x="182" y="1347"/>
                  </a:cubicBezTo>
                  <a:cubicBezTo>
                    <a:pt x="138" y="1337"/>
                    <a:pt x="104" y="1312"/>
                    <a:pt x="78" y="1278"/>
                  </a:cubicBezTo>
                  <a:cubicBezTo>
                    <a:pt x="47" y="1237"/>
                    <a:pt x="27" y="1191"/>
                    <a:pt x="13" y="1142"/>
                  </a:cubicBezTo>
                  <a:cubicBezTo>
                    <a:pt x="13" y="1141"/>
                    <a:pt x="13" y="1139"/>
                    <a:pt x="12" y="1135"/>
                  </a:cubicBezTo>
                  <a:cubicBezTo>
                    <a:pt x="26" y="1137"/>
                    <a:pt x="40" y="1138"/>
                    <a:pt x="53" y="1141"/>
                  </a:cubicBezTo>
                  <a:cubicBezTo>
                    <a:pt x="105" y="1152"/>
                    <a:pt x="145" y="1182"/>
                    <a:pt x="177" y="1222"/>
                  </a:cubicBezTo>
                  <a:cubicBezTo>
                    <a:pt x="191" y="1240"/>
                    <a:pt x="205" y="1258"/>
                    <a:pt x="217" y="1275"/>
                  </a:cubicBezTo>
                  <a:cubicBezTo>
                    <a:pt x="205" y="1237"/>
                    <a:pt x="192" y="1197"/>
                    <a:pt x="180" y="1156"/>
                  </a:cubicBezTo>
                  <a:cubicBezTo>
                    <a:pt x="168" y="1155"/>
                    <a:pt x="156" y="1155"/>
                    <a:pt x="144" y="1152"/>
                  </a:cubicBezTo>
                  <a:cubicBezTo>
                    <a:pt x="97" y="1142"/>
                    <a:pt x="64" y="1114"/>
                    <a:pt x="40" y="1073"/>
                  </a:cubicBezTo>
                  <a:cubicBezTo>
                    <a:pt x="18" y="1033"/>
                    <a:pt x="8" y="990"/>
                    <a:pt x="2" y="945"/>
                  </a:cubicBezTo>
                  <a:cubicBezTo>
                    <a:pt x="1" y="942"/>
                    <a:pt x="1" y="940"/>
                    <a:pt x="0" y="937"/>
                  </a:cubicBezTo>
                  <a:cubicBezTo>
                    <a:pt x="0" y="932"/>
                    <a:pt x="0" y="927"/>
                    <a:pt x="0" y="9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8" name="组合 167">
            <a:extLst>
              <a:ext uri="{FF2B5EF4-FFF2-40B4-BE49-F238E27FC236}">
                <a16:creationId xmlns:a16="http://schemas.microsoft.com/office/drawing/2014/main" id="{9B469E89-E964-4A1C-A67C-8F7400FBDF36}"/>
              </a:ext>
            </a:extLst>
          </p:cNvPr>
          <p:cNvGrpSpPr/>
          <p:nvPr/>
        </p:nvGrpSpPr>
        <p:grpSpPr>
          <a:xfrm>
            <a:off x="8407275" y="3359492"/>
            <a:ext cx="1603375" cy="610821"/>
            <a:chOff x="2401887" y="6343651"/>
            <a:chExt cx="9330154" cy="3554413"/>
          </a:xfrm>
          <a:gradFill flip="none" rotWithShape="1">
            <a:gsLst>
              <a:gs pos="0">
                <a:schemeClr val="accent1"/>
              </a:gs>
              <a:gs pos="95000">
                <a:schemeClr val="accent3"/>
              </a:gs>
            </a:gsLst>
            <a:lin ang="2700000" scaled="1"/>
            <a:tileRect/>
          </a:gradFill>
        </p:grpSpPr>
        <p:sp>
          <p:nvSpPr>
            <p:cNvPr id="169" name="Freeform 1266">
              <a:extLst>
                <a:ext uri="{FF2B5EF4-FFF2-40B4-BE49-F238E27FC236}">
                  <a16:creationId xmlns:a16="http://schemas.microsoft.com/office/drawing/2014/main" id="{7DBB2685-D5DD-4A20-990C-B485806E1D7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52466" y="6343651"/>
              <a:ext cx="1679575" cy="3519490"/>
            </a:xfrm>
            <a:custGeom>
              <a:avLst/>
              <a:gdLst>
                <a:gd name="T0" fmla="*/ 683 w 900"/>
                <a:gd name="T1" fmla="*/ 1322 h 1887"/>
                <a:gd name="T2" fmla="*/ 621 w 900"/>
                <a:gd name="T3" fmla="*/ 1439 h 1887"/>
                <a:gd name="T4" fmla="*/ 824 w 900"/>
                <a:gd name="T5" fmla="*/ 1387 h 1887"/>
                <a:gd name="T6" fmla="*/ 479 w 900"/>
                <a:gd name="T7" fmla="*/ 1621 h 1887"/>
                <a:gd name="T8" fmla="*/ 762 w 900"/>
                <a:gd name="T9" fmla="*/ 1543 h 1887"/>
                <a:gd name="T10" fmla="*/ 431 w 900"/>
                <a:gd name="T11" fmla="*/ 1687 h 1887"/>
                <a:gd name="T12" fmla="*/ 436 w 900"/>
                <a:gd name="T13" fmla="*/ 1733 h 1887"/>
                <a:gd name="T14" fmla="*/ 559 w 900"/>
                <a:gd name="T15" fmla="*/ 1792 h 1887"/>
                <a:gd name="T16" fmla="*/ 194 w 900"/>
                <a:gd name="T17" fmla="*/ 1826 h 1887"/>
                <a:gd name="T18" fmla="*/ 51 w 900"/>
                <a:gd name="T19" fmla="*/ 1867 h 1887"/>
                <a:gd name="T20" fmla="*/ 309 w 900"/>
                <a:gd name="T21" fmla="*/ 1508 h 1887"/>
                <a:gd name="T22" fmla="*/ 270 w 900"/>
                <a:gd name="T23" fmla="*/ 1764 h 1887"/>
                <a:gd name="T24" fmla="*/ 434 w 900"/>
                <a:gd name="T25" fmla="*/ 1368 h 1887"/>
                <a:gd name="T26" fmla="*/ 466 w 900"/>
                <a:gd name="T27" fmla="*/ 1606 h 1887"/>
                <a:gd name="T28" fmla="*/ 495 w 900"/>
                <a:gd name="T29" fmla="*/ 1364 h 1887"/>
                <a:gd name="T30" fmla="*/ 599 w 900"/>
                <a:gd name="T31" fmla="*/ 1435 h 1887"/>
                <a:gd name="T32" fmla="*/ 581 w 900"/>
                <a:gd name="T33" fmla="*/ 1221 h 1887"/>
                <a:gd name="T34" fmla="*/ 686 w 900"/>
                <a:gd name="T35" fmla="*/ 1249 h 1887"/>
                <a:gd name="T36" fmla="*/ 599 w 900"/>
                <a:gd name="T37" fmla="*/ 997 h 1887"/>
                <a:gd name="T38" fmla="*/ 731 w 900"/>
                <a:gd name="T39" fmla="*/ 946 h 1887"/>
                <a:gd name="T40" fmla="*/ 563 w 900"/>
                <a:gd name="T41" fmla="*/ 759 h 1887"/>
                <a:gd name="T42" fmla="*/ 715 w 900"/>
                <a:gd name="T43" fmla="*/ 772 h 1887"/>
                <a:gd name="T44" fmla="*/ 526 w 900"/>
                <a:gd name="T45" fmla="*/ 622 h 1887"/>
                <a:gd name="T46" fmla="*/ 669 w 900"/>
                <a:gd name="T47" fmla="*/ 618 h 1887"/>
                <a:gd name="T48" fmla="*/ 562 w 900"/>
                <a:gd name="T49" fmla="*/ 494 h 1887"/>
                <a:gd name="T50" fmla="*/ 592 w 900"/>
                <a:gd name="T51" fmla="*/ 471 h 1887"/>
                <a:gd name="T52" fmla="*/ 556 w 900"/>
                <a:gd name="T53" fmla="*/ 410 h 1887"/>
                <a:gd name="T54" fmla="*/ 361 w 900"/>
                <a:gd name="T55" fmla="*/ 332 h 1887"/>
                <a:gd name="T56" fmla="*/ 443 w 900"/>
                <a:gd name="T57" fmla="*/ 279 h 1887"/>
                <a:gd name="T58" fmla="*/ 222 w 900"/>
                <a:gd name="T59" fmla="*/ 225 h 1887"/>
                <a:gd name="T60" fmla="*/ 197 w 900"/>
                <a:gd name="T61" fmla="*/ 187 h 1887"/>
                <a:gd name="T62" fmla="*/ 180 w 900"/>
                <a:gd name="T63" fmla="*/ 104 h 1887"/>
                <a:gd name="T64" fmla="*/ 204 w 900"/>
                <a:gd name="T65" fmla="*/ 84 h 1887"/>
                <a:gd name="T66" fmla="*/ 218 w 900"/>
                <a:gd name="T67" fmla="*/ 0 h 1887"/>
                <a:gd name="T68" fmla="*/ 338 w 900"/>
                <a:gd name="T69" fmla="*/ 171 h 1887"/>
                <a:gd name="T70" fmla="*/ 423 w 900"/>
                <a:gd name="T71" fmla="*/ 138 h 1887"/>
                <a:gd name="T72" fmla="*/ 472 w 900"/>
                <a:gd name="T73" fmla="*/ 272 h 1887"/>
                <a:gd name="T74" fmla="*/ 534 w 900"/>
                <a:gd name="T75" fmla="*/ 221 h 1887"/>
                <a:gd name="T76" fmla="*/ 573 w 900"/>
                <a:gd name="T77" fmla="*/ 398 h 1887"/>
                <a:gd name="T78" fmla="*/ 648 w 900"/>
                <a:gd name="T79" fmla="*/ 352 h 1887"/>
                <a:gd name="T80" fmla="*/ 654 w 900"/>
                <a:gd name="T81" fmla="*/ 522 h 1887"/>
                <a:gd name="T82" fmla="*/ 727 w 900"/>
                <a:gd name="T83" fmla="*/ 429 h 1887"/>
                <a:gd name="T84" fmla="*/ 790 w 900"/>
                <a:gd name="T85" fmla="*/ 517 h 1887"/>
                <a:gd name="T86" fmla="*/ 731 w 900"/>
                <a:gd name="T87" fmla="*/ 770 h 1887"/>
                <a:gd name="T88" fmla="*/ 859 w 900"/>
                <a:gd name="T89" fmla="*/ 692 h 1887"/>
                <a:gd name="T90" fmla="*/ 749 w 900"/>
                <a:gd name="T91" fmla="*/ 946 h 1887"/>
                <a:gd name="T92" fmla="*/ 849 w 900"/>
                <a:gd name="T93" fmla="*/ 902 h 1887"/>
                <a:gd name="T94" fmla="*/ 738 w 900"/>
                <a:gd name="T95" fmla="*/ 1127 h 1887"/>
                <a:gd name="T96" fmla="*/ 712 w 900"/>
                <a:gd name="T97" fmla="*/ 1236 h 1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00" h="1887">
                  <a:moveTo>
                    <a:pt x="900" y="1106"/>
                  </a:moveTo>
                  <a:cubicBezTo>
                    <a:pt x="894" y="1125"/>
                    <a:pt x="889" y="1144"/>
                    <a:pt x="883" y="1163"/>
                  </a:cubicBezTo>
                  <a:cubicBezTo>
                    <a:pt x="869" y="1202"/>
                    <a:pt x="851" y="1239"/>
                    <a:pt x="823" y="1269"/>
                  </a:cubicBezTo>
                  <a:cubicBezTo>
                    <a:pt x="785" y="1310"/>
                    <a:pt x="739" y="1329"/>
                    <a:pt x="683" y="1322"/>
                  </a:cubicBezTo>
                  <a:cubicBezTo>
                    <a:pt x="679" y="1322"/>
                    <a:pt x="676" y="1322"/>
                    <a:pt x="674" y="1326"/>
                  </a:cubicBezTo>
                  <a:cubicBezTo>
                    <a:pt x="655" y="1364"/>
                    <a:pt x="636" y="1402"/>
                    <a:pt x="617" y="1440"/>
                  </a:cubicBezTo>
                  <a:cubicBezTo>
                    <a:pt x="616" y="1441"/>
                    <a:pt x="617" y="1441"/>
                    <a:pt x="616" y="1443"/>
                  </a:cubicBezTo>
                  <a:cubicBezTo>
                    <a:pt x="618" y="1441"/>
                    <a:pt x="620" y="1440"/>
                    <a:pt x="621" y="1439"/>
                  </a:cubicBezTo>
                  <a:cubicBezTo>
                    <a:pt x="651" y="1408"/>
                    <a:pt x="680" y="1377"/>
                    <a:pt x="717" y="1355"/>
                  </a:cubicBezTo>
                  <a:cubicBezTo>
                    <a:pt x="756" y="1330"/>
                    <a:pt x="800" y="1318"/>
                    <a:pt x="847" y="1322"/>
                  </a:cubicBezTo>
                  <a:cubicBezTo>
                    <a:pt x="850" y="1322"/>
                    <a:pt x="852" y="1323"/>
                    <a:pt x="858" y="1324"/>
                  </a:cubicBezTo>
                  <a:cubicBezTo>
                    <a:pt x="846" y="1346"/>
                    <a:pt x="836" y="1367"/>
                    <a:pt x="824" y="1387"/>
                  </a:cubicBezTo>
                  <a:cubicBezTo>
                    <a:pt x="803" y="1422"/>
                    <a:pt x="778" y="1454"/>
                    <a:pt x="746" y="1479"/>
                  </a:cubicBezTo>
                  <a:cubicBezTo>
                    <a:pt x="693" y="1520"/>
                    <a:pt x="635" y="1533"/>
                    <a:pt x="571" y="1510"/>
                  </a:cubicBezTo>
                  <a:cubicBezTo>
                    <a:pt x="555" y="1529"/>
                    <a:pt x="541" y="1548"/>
                    <a:pt x="525" y="1567"/>
                  </a:cubicBezTo>
                  <a:cubicBezTo>
                    <a:pt x="510" y="1585"/>
                    <a:pt x="494" y="1602"/>
                    <a:pt x="479" y="1621"/>
                  </a:cubicBezTo>
                  <a:cubicBezTo>
                    <a:pt x="482" y="1619"/>
                    <a:pt x="485" y="1617"/>
                    <a:pt x="489" y="1615"/>
                  </a:cubicBezTo>
                  <a:cubicBezTo>
                    <a:pt x="516" y="1598"/>
                    <a:pt x="543" y="1580"/>
                    <a:pt x="571" y="1565"/>
                  </a:cubicBezTo>
                  <a:cubicBezTo>
                    <a:pt x="610" y="1543"/>
                    <a:pt x="653" y="1530"/>
                    <a:pt x="699" y="1531"/>
                  </a:cubicBezTo>
                  <a:cubicBezTo>
                    <a:pt x="720" y="1532"/>
                    <a:pt x="741" y="1534"/>
                    <a:pt x="762" y="1543"/>
                  </a:cubicBezTo>
                  <a:cubicBezTo>
                    <a:pt x="752" y="1556"/>
                    <a:pt x="743" y="1569"/>
                    <a:pt x="733" y="1580"/>
                  </a:cubicBezTo>
                  <a:cubicBezTo>
                    <a:pt x="699" y="1619"/>
                    <a:pt x="663" y="1654"/>
                    <a:pt x="617" y="1678"/>
                  </a:cubicBezTo>
                  <a:cubicBezTo>
                    <a:pt x="563" y="1706"/>
                    <a:pt x="507" y="1717"/>
                    <a:pt x="448" y="1695"/>
                  </a:cubicBezTo>
                  <a:cubicBezTo>
                    <a:pt x="442" y="1693"/>
                    <a:pt x="437" y="1690"/>
                    <a:pt x="431" y="1687"/>
                  </a:cubicBezTo>
                  <a:cubicBezTo>
                    <a:pt x="426" y="1684"/>
                    <a:pt x="421" y="1681"/>
                    <a:pt x="418" y="1679"/>
                  </a:cubicBezTo>
                  <a:cubicBezTo>
                    <a:pt x="369" y="1714"/>
                    <a:pt x="322" y="1749"/>
                    <a:pt x="277" y="1781"/>
                  </a:cubicBezTo>
                  <a:cubicBezTo>
                    <a:pt x="286" y="1778"/>
                    <a:pt x="300" y="1772"/>
                    <a:pt x="313" y="1768"/>
                  </a:cubicBezTo>
                  <a:cubicBezTo>
                    <a:pt x="353" y="1753"/>
                    <a:pt x="394" y="1740"/>
                    <a:pt x="436" y="1733"/>
                  </a:cubicBezTo>
                  <a:cubicBezTo>
                    <a:pt x="482" y="1726"/>
                    <a:pt x="526" y="1729"/>
                    <a:pt x="569" y="1747"/>
                  </a:cubicBezTo>
                  <a:cubicBezTo>
                    <a:pt x="578" y="1750"/>
                    <a:pt x="585" y="1754"/>
                    <a:pt x="593" y="1758"/>
                  </a:cubicBezTo>
                  <a:cubicBezTo>
                    <a:pt x="595" y="1759"/>
                    <a:pt x="596" y="1760"/>
                    <a:pt x="598" y="1762"/>
                  </a:cubicBezTo>
                  <a:cubicBezTo>
                    <a:pt x="585" y="1772"/>
                    <a:pt x="572" y="1782"/>
                    <a:pt x="559" y="1792"/>
                  </a:cubicBezTo>
                  <a:cubicBezTo>
                    <a:pt x="517" y="1822"/>
                    <a:pt x="472" y="1848"/>
                    <a:pt x="423" y="1865"/>
                  </a:cubicBezTo>
                  <a:cubicBezTo>
                    <a:pt x="374" y="1881"/>
                    <a:pt x="325" y="1887"/>
                    <a:pt x="275" y="1874"/>
                  </a:cubicBezTo>
                  <a:cubicBezTo>
                    <a:pt x="245" y="1866"/>
                    <a:pt x="218" y="1852"/>
                    <a:pt x="197" y="1829"/>
                  </a:cubicBezTo>
                  <a:cubicBezTo>
                    <a:pt x="196" y="1827"/>
                    <a:pt x="194" y="1826"/>
                    <a:pt x="194" y="1826"/>
                  </a:cubicBezTo>
                  <a:cubicBezTo>
                    <a:pt x="159" y="1840"/>
                    <a:pt x="125" y="1855"/>
                    <a:pt x="91" y="1869"/>
                  </a:cubicBezTo>
                  <a:cubicBezTo>
                    <a:pt x="80" y="1874"/>
                    <a:pt x="68" y="1877"/>
                    <a:pt x="57" y="1881"/>
                  </a:cubicBezTo>
                  <a:cubicBezTo>
                    <a:pt x="51" y="1883"/>
                    <a:pt x="46" y="1885"/>
                    <a:pt x="43" y="1878"/>
                  </a:cubicBezTo>
                  <a:cubicBezTo>
                    <a:pt x="40" y="1871"/>
                    <a:pt x="46" y="1869"/>
                    <a:pt x="51" y="1867"/>
                  </a:cubicBezTo>
                  <a:cubicBezTo>
                    <a:pt x="94" y="1849"/>
                    <a:pt x="136" y="1832"/>
                    <a:pt x="178" y="1815"/>
                  </a:cubicBezTo>
                  <a:cubicBezTo>
                    <a:pt x="183" y="1813"/>
                    <a:pt x="185" y="1811"/>
                    <a:pt x="184" y="1805"/>
                  </a:cubicBezTo>
                  <a:cubicBezTo>
                    <a:pt x="170" y="1749"/>
                    <a:pt x="179" y="1696"/>
                    <a:pt x="207" y="1646"/>
                  </a:cubicBezTo>
                  <a:cubicBezTo>
                    <a:pt x="235" y="1595"/>
                    <a:pt x="270" y="1550"/>
                    <a:pt x="309" y="1508"/>
                  </a:cubicBezTo>
                  <a:cubicBezTo>
                    <a:pt x="310" y="1507"/>
                    <a:pt x="311" y="1507"/>
                    <a:pt x="312" y="1506"/>
                  </a:cubicBezTo>
                  <a:cubicBezTo>
                    <a:pt x="342" y="1541"/>
                    <a:pt x="358" y="1580"/>
                    <a:pt x="352" y="1627"/>
                  </a:cubicBezTo>
                  <a:cubicBezTo>
                    <a:pt x="347" y="1671"/>
                    <a:pt x="324" y="1706"/>
                    <a:pt x="295" y="1737"/>
                  </a:cubicBezTo>
                  <a:cubicBezTo>
                    <a:pt x="287" y="1746"/>
                    <a:pt x="278" y="1755"/>
                    <a:pt x="270" y="1764"/>
                  </a:cubicBezTo>
                  <a:cubicBezTo>
                    <a:pt x="317" y="1736"/>
                    <a:pt x="362" y="1703"/>
                    <a:pt x="402" y="1668"/>
                  </a:cubicBezTo>
                  <a:cubicBezTo>
                    <a:pt x="394" y="1646"/>
                    <a:pt x="385" y="1625"/>
                    <a:pt x="379" y="1604"/>
                  </a:cubicBezTo>
                  <a:cubicBezTo>
                    <a:pt x="369" y="1568"/>
                    <a:pt x="372" y="1531"/>
                    <a:pt x="382" y="1495"/>
                  </a:cubicBezTo>
                  <a:cubicBezTo>
                    <a:pt x="394" y="1450"/>
                    <a:pt x="412" y="1408"/>
                    <a:pt x="434" y="1368"/>
                  </a:cubicBezTo>
                  <a:cubicBezTo>
                    <a:pt x="435" y="1367"/>
                    <a:pt x="435" y="1366"/>
                    <a:pt x="436" y="1364"/>
                  </a:cubicBezTo>
                  <a:cubicBezTo>
                    <a:pt x="475" y="1391"/>
                    <a:pt x="500" y="1427"/>
                    <a:pt x="505" y="1474"/>
                  </a:cubicBezTo>
                  <a:cubicBezTo>
                    <a:pt x="510" y="1517"/>
                    <a:pt x="496" y="1555"/>
                    <a:pt x="475" y="1591"/>
                  </a:cubicBezTo>
                  <a:cubicBezTo>
                    <a:pt x="472" y="1596"/>
                    <a:pt x="469" y="1601"/>
                    <a:pt x="466" y="1606"/>
                  </a:cubicBezTo>
                  <a:cubicBezTo>
                    <a:pt x="467" y="1607"/>
                    <a:pt x="468" y="1608"/>
                    <a:pt x="469" y="1608"/>
                  </a:cubicBezTo>
                  <a:cubicBezTo>
                    <a:pt x="498" y="1573"/>
                    <a:pt x="527" y="1538"/>
                    <a:pt x="557" y="1503"/>
                  </a:cubicBezTo>
                  <a:cubicBezTo>
                    <a:pt x="549" y="1493"/>
                    <a:pt x="541" y="1485"/>
                    <a:pt x="535" y="1476"/>
                  </a:cubicBezTo>
                  <a:cubicBezTo>
                    <a:pt x="510" y="1443"/>
                    <a:pt x="496" y="1405"/>
                    <a:pt x="495" y="1364"/>
                  </a:cubicBezTo>
                  <a:cubicBezTo>
                    <a:pt x="493" y="1314"/>
                    <a:pt x="502" y="1266"/>
                    <a:pt x="516" y="1218"/>
                  </a:cubicBezTo>
                  <a:cubicBezTo>
                    <a:pt x="516" y="1218"/>
                    <a:pt x="516" y="1217"/>
                    <a:pt x="517" y="1216"/>
                  </a:cubicBezTo>
                  <a:cubicBezTo>
                    <a:pt x="558" y="1236"/>
                    <a:pt x="591" y="1263"/>
                    <a:pt x="606" y="1307"/>
                  </a:cubicBezTo>
                  <a:cubicBezTo>
                    <a:pt x="620" y="1351"/>
                    <a:pt x="613" y="1393"/>
                    <a:pt x="599" y="1435"/>
                  </a:cubicBezTo>
                  <a:cubicBezTo>
                    <a:pt x="600" y="1436"/>
                    <a:pt x="601" y="1436"/>
                    <a:pt x="602" y="1436"/>
                  </a:cubicBezTo>
                  <a:cubicBezTo>
                    <a:pt x="622" y="1397"/>
                    <a:pt x="642" y="1357"/>
                    <a:pt x="661" y="1318"/>
                  </a:cubicBezTo>
                  <a:cubicBezTo>
                    <a:pt x="646" y="1306"/>
                    <a:pt x="633" y="1295"/>
                    <a:pt x="620" y="1283"/>
                  </a:cubicBezTo>
                  <a:cubicBezTo>
                    <a:pt x="603" y="1265"/>
                    <a:pt x="591" y="1244"/>
                    <a:pt x="581" y="1221"/>
                  </a:cubicBezTo>
                  <a:cubicBezTo>
                    <a:pt x="561" y="1175"/>
                    <a:pt x="561" y="1127"/>
                    <a:pt x="561" y="1079"/>
                  </a:cubicBezTo>
                  <a:cubicBezTo>
                    <a:pt x="561" y="1073"/>
                    <a:pt x="562" y="1066"/>
                    <a:pt x="563" y="1059"/>
                  </a:cubicBezTo>
                  <a:cubicBezTo>
                    <a:pt x="606" y="1068"/>
                    <a:pt x="641" y="1090"/>
                    <a:pt x="664" y="1127"/>
                  </a:cubicBezTo>
                  <a:cubicBezTo>
                    <a:pt x="687" y="1165"/>
                    <a:pt x="688" y="1207"/>
                    <a:pt x="686" y="1249"/>
                  </a:cubicBezTo>
                  <a:cubicBezTo>
                    <a:pt x="692" y="1229"/>
                    <a:pt x="698" y="1208"/>
                    <a:pt x="703" y="1188"/>
                  </a:cubicBezTo>
                  <a:cubicBezTo>
                    <a:pt x="708" y="1169"/>
                    <a:pt x="711" y="1150"/>
                    <a:pt x="715" y="1131"/>
                  </a:cubicBezTo>
                  <a:cubicBezTo>
                    <a:pt x="716" y="1127"/>
                    <a:pt x="716" y="1124"/>
                    <a:pt x="712" y="1123"/>
                  </a:cubicBezTo>
                  <a:cubicBezTo>
                    <a:pt x="654" y="1099"/>
                    <a:pt x="618" y="1056"/>
                    <a:pt x="599" y="997"/>
                  </a:cubicBezTo>
                  <a:cubicBezTo>
                    <a:pt x="589" y="967"/>
                    <a:pt x="582" y="936"/>
                    <a:pt x="578" y="903"/>
                  </a:cubicBezTo>
                  <a:cubicBezTo>
                    <a:pt x="619" y="904"/>
                    <a:pt x="654" y="918"/>
                    <a:pt x="682" y="948"/>
                  </a:cubicBezTo>
                  <a:cubicBezTo>
                    <a:pt x="710" y="978"/>
                    <a:pt x="720" y="1015"/>
                    <a:pt x="726" y="1054"/>
                  </a:cubicBezTo>
                  <a:cubicBezTo>
                    <a:pt x="731" y="1018"/>
                    <a:pt x="732" y="982"/>
                    <a:pt x="731" y="946"/>
                  </a:cubicBezTo>
                  <a:cubicBezTo>
                    <a:pt x="716" y="940"/>
                    <a:pt x="701" y="936"/>
                    <a:pt x="687" y="930"/>
                  </a:cubicBezTo>
                  <a:cubicBezTo>
                    <a:pt x="648" y="912"/>
                    <a:pt x="621" y="882"/>
                    <a:pt x="601" y="845"/>
                  </a:cubicBezTo>
                  <a:cubicBezTo>
                    <a:pt x="588" y="820"/>
                    <a:pt x="578" y="794"/>
                    <a:pt x="566" y="769"/>
                  </a:cubicBezTo>
                  <a:cubicBezTo>
                    <a:pt x="565" y="766"/>
                    <a:pt x="564" y="763"/>
                    <a:pt x="563" y="759"/>
                  </a:cubicBezTo>
                  <a:cubicBezTo>
                    <a:pt x="602" y="754"/>
                    <a:pt x="637" y="762"/>
                    <a:pt x="667" y="784"/>
                  </a:cubicBezTo>
                  <a:cubicBezTo>
                    <a:pt x="698" y="807"/>
                    <a:pt x="715" y="839"/>
                    <a:pt x="727" y="874"/>
                  </a:cubicBezTo>
                  <a:cubicBezTo>
                    <a:pt x="727" y="874"/>
                    <a:pt x="728" y="874"/>
                    <a:pt x="729" y="873"/>
                  </a:cubicBezTo>
                  <a:cubicBezTo>
                    <a:pt x="724" y="839"/>
                    <a:pt x="719" y="805"/>
                    <a:pt x="715" y="772"/>
                  </a:cubicBezTo>
                  <a:cubicBezTo>
                    <a:pt x="702" y="770"/>
                    <a:pt x="690" y="769"/>
                    <a:pt x="679" y="766"/>
                  </a:cubicBezTo>
                  <a:cubicBezTo>
                    <a:pt x="644" y="759"/>
                    <a:pt x="616" y="741"/>
                    <a:pt x="591" y="716"/>
                  </a:cubicBezTo>
                  <a:cubicBezTo>
                    <a:pt x="566" y="690"/>
                    <a:pt x="546" y="660"/>
                    <a:pt x="529" y="628"/>
                  </a:cubicBezTo>
                  <a:cubicBezTo>
                    <a:pt x="528" y="627"/>
                    <a:pt x="528" y="625"/>
                    <a:pt x="526" y="622"/>
                  </a:cubicBezTo>
                  <a:cubicBezTo>
                    <a:pt x="561" y="613"/>
                    <a:pt x="594" y="615"/>
                    <a:pt x="626" y="631"/>
                  </a:cubicBezTo>
                  <a:cubicBezTo>
                    <a:pt x="659" y="647"/>
                    <a:pt x="679" y="674"/>
                    <a:pt x="698" y="704"/>
                  </a:cubicBezTo>
                  <a:cubicBezTo>
                    <a:pt x="694" y="691"/>
                    <a:pt x="690" y="678"/>
                    <a:pt x="686" y="666"/>
                  </a:cubicBezTo>
                  <a:cubicBezTo>
                    <a:pt x="681" y="650"/>
                    <a:pt x="675" y="634"/>
                    <a:pt x="669" y="618"/>
                  </a:cubicBezTo>
                  <a:cubicBezTo>
                    <a:pt x="668" y="616"/>
                    <a:pt x="665" y="613"/>
                    <a:pt x="663" y="613"/>
                  </a:cubicBezTo>
                  <a:cubicBezTo>
                    <a:pt x="600" y="619"/>
                    <a:pt x="552" y="593"/>
                    <a:pt x="511" y="549"/>
                  </a:cubicBezTo>
                  <a:cubicBezTo>
                    <a:pt x="497" y="534"/>
                    <a:pt x="483" y="517"/>
                    <a:pt x="469" y="501"/>
                  </a:cubicBezTo>
                  <a:cubicBezTo>
                    <a:pt x="500" y="487"/>
                    <a:pt x="531" y="485"/>
                    <a:pt x="562" y="494"/>
                  </a:cubicBezTo>
                  <a:cubicBezTo>
                    <a:pt x="594" y="504"/>
                    <a:pt x="617" y="524"/>
                    <a:pt x="639" y="547"/>
                  </a:cubicBezTo>
                  <a:cubicBezTo>
                    <a:pt x="633" y="536"/>
                    <a:pt x="628" y="525"/>
                    <a:pt x="621" y="513"/>
                  </a:cubicBezTo>
                  <a:cubicBezTo>
                    <a:pt x="615" y="501"/>
                    <a:pt x="607" y="488"/>
                    <a:pt x="600" y="475"/>
                  </a:cubicBezTo>
                  <a:cubicBezTo>
                    <a:pt x="598" y="473"/>
                    <a:pt x="594" y="471"/>
                    <a:pt x="592" y="471"/>
                  </a:cubicBezTo>
                  <a:cubicBezTo>
                    <a:pt x="545" y="482"/>
                    <a:pt x="503" y="473"/>
                    <a:pt x="464" y="446"/>
                  </a:cubicBezTo>
                  <a:cubicBezTo>
                    <a:pt x="441" y="430"/>
                    <a:pt x="421" y="412"/>
                    <a:pt x="399" y="394"/>
                  </a:cubicBezTo>
                  <a:cubicBezTo>
                    <a:pt x="398" y="394"/>
                    <a:pt x="398" y="392"/>
                    <a:pt x="397" y="391"/>
                  </a:cubicBezTo>
                  <a:cubicBezTo>
                    <a:pt x="429" y="369"/>
                    <a:pt x="490" y="356"/>
                    <a:pt x="556" y="410"/>
                  </a:cubicBezTo>
                  <a:cubicBezTo>
                    <a:pt x="548" y="400"/>
                    <a:pt x="541" y="390"/>
                    <a:pt x="534" y="380"/>
                  </a:cubicBezTo>
                  <a:cubicBezTo>
                    <a:pt x="526" y="370"/>
                    <a:pt x="518" y="361"/>
                    <a:pt x="510" y="351"/>
                  </a:cubicBezTo>
                  <a:cubicBezTo>
                    <a:pt x="490" y="359"/>
                    <a:pt x="470" y="363"/>
                    <a:pt x="448" y="362"/>
                  </a:cubicBezTo>
                  <a:cubicBezTo>
                    <a:pt x="417" y="360"/>
                    <a:pt x="389" y="347"/>
                    <a:pt x="361" y="332"/>
                  </a:cubicBezTo>
                  <a:cubicBezTo>
                    <a:pt x="345" y="323"/>
                    <a:pt x="330" y="312"/>
                    <a:pt x="312" y="301"/>
                  </a:cubicBezTo>
                  <a:cubicBezTo>
                    <a:pt x="335" y="283"/>
                    <a:pt x="359" y="275"/>
                    <a:pt x="387" y="275"/>
                  </a:cubicBezTo>
                  <a:cubicBezTo>
                    <a:pt x="414" y="275"/>
                    <a:pt x="438" y="285"/>
                    <a:pt x="462" y="297"/>
                  </a:cubicBezTo>
                  <a:cubicBezTo>
                    <a:pt x="456" y="291"/>
                    <a:pt x="449" y="285"/>
                    <a:pt x="443" y="279"/>
                  </a:cubicBezTo>
                  <a:cubicBezTo>
                    <a:pt x="436" y="272"/>
                    <a:pt x="429" y="267"/>
                    <a:pt x="423" y="260"/>
                  </a:cubicBezTo>
                  <a:cubicBezTo>
                    <a:pt x="417" y="253"/>
                    <a:pt x="412" y="252"/>
                    <a:pt x="402" y="256"/>
                  </a:cubicBezTo>
                  <a:cubicBezTo>
                    <a:pt x="376" y="269"/>
                    <a:pt x="348" y="271"/>
                    <a:pt x="320" y="265"/>
                  </a:cubicBezTo>
                  <a:cubicBezTo>
                    <a:pt x="286" y="257"/>
                    <a:pt x="254" y="243"/>
                    <a:pt x="222" y="225"/>
                  </a:cubicBezTo>
                  <a:cubicBezTo>
                    <a:pt x="264" y="185"/>
                    <a:pt x="310" y="188"/>
                    <a:pt x="360" y="206"/>
                  </a:cubicBezTo>
                  <a:cubicBezTo>
                    <a:pt x="344" y="195"/>
                    <a:pt x="328" y="183"/>
                    <a:pt x="312" y="172"/>
                  </a:cubicBezTo>
                  <a:cubicBezTo>
                    <a:pt x="311" y="171"/>
                    <a:pt x="308" y="171"/>
                    <a:pt x="306" y="172"/>
                  </a:cubicBezTo>
                  <a:cubicBezTo>
                    <a:pt x="272" y="196"/>
                    <a:pt x="235" y="196"/>
                    <a:pt x="197" y="187"/>
                  </a:cubicBezTo>
                  <a:cubicBezTo>
                    <a:pt x="174" y="181"/>
                    <a:pt x="151" y="173"/>
                    <a:pt x="127" y="166"/>
                  </a:cubicBezTo>
                  <a:cubicBezTo>
                    <a:pt x="142" y="145"/>
                    <a:pt x="161" y="134"/>
                    <a:pt x="184" y="130"/>
                  </a:cubicBezTo>
                  <a:cubicBezTo>
                    <a:pt x="207" y="126"/>
                    <a:pt x="230" y="129"/>
                    <a:pt x="252" y="134"/>
                  </a:cubicBezTo>
                  <a:cubicBezTo>
                    <a:pt x="230" y="121"/>
                    <a:pt x="208" y="108"/>
                    <a:pt x="180" y="104"/>
                  </a:cubicBezTo>
                  <a:cubicBezTo>
                    <a:pt x="113" y="94"/>
                    <a:pt x="56" y="63"/>
                    <a:pt x="3" y="21"/>
                  </a:cubicBezTo>
                  <a:cubicBezTo>
                    <a:pt x="2" y="21"/>
                    <a:pt x="2" y="20"/>
                    <a:pt x="0" y="17"/>
                  </a:cubicBezTo>
                  <a:cubicBezTo>
                    <a:pt x="16" y="17"/>
                    <a:pt x="30" y="16"/>
                    <a:pt x="44" y="17"/>
                  </a:cubicBezTo>
                  <a:cubicBezTo>
                    <a:pt x="106" y="20"/>
                    <a:pt x="161" y="39"/>
                    <a:pt x="204" y="84"/>
                  </a:cubicBezTo>
                  <a:cubicBezTo>
                    <a:pt x="222" y="102"/>
                    <a:pt x="246" y="109"/>
                    <a:pt x="265" y="123"/>
                  </a:cubicBezTo>
                  <a:cubicBezTo>
                    <a:pt x="255" y="110"/>
                    <a:pt x="244" y="98"/>
                    <a:pt x="235" y="86"/>
                  </a:cubicBezTo>
                  <a:cubicBezTo>
                    <a:pt x="215" y="60"/>
                    <a:pt x="208" y="32"/>
                    <a:pt x="216" y="0"/>
                  </a:cubicBezTo>
                  <a:cubicBezTo>
                    <a:pt x="217" y="0"/>
                    <a:pt x="217" y="0"/>
                    <a:pt x="218" y="0"/>
                  </a:cubicBezTo>
                  <a:cubicBezTo>
                    <a:pt x="221" y="2"/>
                    <a:pt x="225" y="4"/>
                    <a:pt x="229" y="7"/>
                  </a:cubicBezTo>
                  <a:cubicBezTo>
                    <a:pt x="255" y="22"/>
                    <a:pt x="280" y="40"/>
                    <a:pt x="300" y="63"/>
                  </a:cubicBezTo>
                  <a:cubicBezTo>
                    <a:pt x="319" y="85"/>
                    <a:pt x="332" y="110"/>
                    <a:pt x="325" y="138"/>
                  </a:cubicBezTo>
                  <a:cubicBezTo>
                    <a:pt x="320" y="155"/>
                    <a:pt x="325" y="163"/>
                    <a:pt x="338" y="171"/>
                  </a:cubicBezTo>
                  <a:cubicBezTo>
                    <a:pt x="352" y="180"/>
                    <a:pt x="365" y="191"/>
                    <a:pt x="379" y="201"/>
                  </a:cubicBezTo>
                  <a:cubicBezTo>
                    <a:pt x="347" y="158"/>
                    <a:pt x="319" y="115"/>
                    <a:pt x="341" y="59"/>
                  </a:cubicBezTo>
                  <a:cubicBezTo>
                    <a:pt x="343" y="59"/>
                    <a:pt x="344" y="59"/>
                    <a:pt x="345" y="60"/>
                  </a:cubicBezTo>
                  <a:cubicBezTo>
                    <a:pt x="375" y="81"/>
                    <a:pt x="403" y="106"/>
                    <a:pt x="423" y="138"/>
                  </a:cubicBezTo>
                  <a:cubicBezTo>
                    <a:pt x="436" y="160"/>
                    <a:pt x="443" y="184"/>
                    <a:pt x="437" y="209"/>
                  </a:cubicBezTo>
                  <a:cubicBezTo>
                    <a:pt x="435" y="220"/>
                    <a:pt x="430" y="230"/>
                    <a:pt x="428" y="238"/>
                  </a:cubicBezTo>
                  <a:cubicBezTo>
                    <a:pt x="447" y="258"/>
                    <a:pt x="465" y="278"/>
                    <a:pt x="483" y="297"/>
                  </a:cubicBezTo>
                  <a:cubicBezTo>
                    <a:pt x="480" y="288"/>
                    <a:pt x="476" y="280"/>
                    <a:pt x="472" y="272"/>
                  </a:cubicBezTo>
                  <a:cubicBezTo>
                    <a:pt x="457" y="243"/>
                    <a:pt x="446" y="214"/>
                    <a:pt x="451" y="180"/>
                  </a:cubicBezTo>
                  <a:cubicBezTo>
                    <a:pt x="453" y="165"/>
                    <a:pt x="458" y="150"/>
                    <a:pt x="467" y="137"/>
                  </a:cubicBezTo>
                  <a:cubicBezTo>
                    <a:pt x="470" y="139"/>
                    <a:pt x="472" y="141"/>
                    <a:pt x="475" y="143"/>
                  </a:cubicBezTo>
                  <a:cubicBezTo>
                    <a:pt x="498" y="166"/>
                    <a:pt x="519" y="191"/>
                    <a:pt x="534" y="221"/>
                  </a:cubicBezTo>
                  <a:cubicBezTo>
                    <a:pt x="546" y="246"/>
                    <a:pt x="553" y="272"/>
                    <a:pt x="545" y="300"/>
                  </a:cubicBezTo>
                  <a:cubicBezTo>
                    <a:pt x="541" y="315"/>
                    <a:pt x="533" y="329"/>
                    <a:pt x="526" y="344"/>
                  </a:cubicBezTo>
                  <a:cubicBezTo>
                    <a:pt x="542" y="365"/>
                    <a:pt x="560" y="389"/>
                    <a:pt x="578" y="412"/>
                  </a:cubicBezTo>
                  <a:cubicBezTo>
                    <a:pt x="577" y="406"/>
                    <a:pt x="575" y="402"/>
                    <a:pt x="573" y="398"/>
                  </a:cubicBezTo>
                  <a:cubicBezTo>
                    <a:pt x="569" y="385"/>
                    <a:pt x="565" y="372"/>
                    <a:pt x="561" y="359"/>
                  </a:cubicBezTo>
                  <a:cubicBezTo>
                    <a:pt x="554" y="329"/>
                    <a:pt x="554" y="299"/>
                    <a:pt x="565" y="270"/>
                  </a:cubicBezTo>
                  <a:cubicBezTo>
                    <a:pt x="570" y="258"/>
                    <a:pt x="578" y="247"/>
                    <a:pt x="588" y="238"/>
                  </a:cubicBezTo>
                  <a:cubicBezTo>
                    <a:pt x="616" y="272"/>
                    <a:pt x="638" y="309"/>
                    <a:pt x="648" y="352"/>
                  </a:cubicBezTo>
                  <a:cubicBezTo>
                    <a:pt x="654" y="380"/>
                    <a:pt x="651" y="408"/>
                    <a:pt x="636" y="433"/>
                  </a:cubicBezTo>
                  <a:cubicBezTo>
                    <a:pt x="630" y="444"/>
                    <a:pt x="621" y="454"/>
                    <a:pt x="613" y="464"/>
                  </a:cubicBezTo>
                  <a:cubicBezTo>
                    <a:pt x="627" y="491"/>
                    <a:pt x="643" y="519"/>
                    <a:pt x="659" y="549"/>
                  </a:cubicBezTo>
                  <a:cubicBezTo>
                    <a:pt x="657" y="539"/>
                    <a:pt x="655" y="531"/>
                    <a:pt x="654" y="522"/>
                  </a:cubicBezTo>
                  <a:cubicBezTo>
                    <a:pt x="650" y="493"/>
                    <a:pt x="647" y="464"/>
                    <a:pt x="655" y="435"/>
                  </a:cubicBezTo>
                  <a:cubicBezTo>
                    <a:pt x="663" y="408"/>
                    <a:pt x="676" y="385"/>
                    <a:pt x="699" y="366"/>
                  </a:cubicBezTo>
                  <a:cubicBezTo>
                    <a:pt x="701" y="370"/>
                    <a:pt x="703" y="372"/>
                    <a:pt x="704" y="375"/>
                  </a:cubicBezTo>
                  <a:cubicBezTo>
                    <a:pt x="712" y="393"/>
                    <a:pt x="721" y="411"/>
                    <a:pt x="727" y="429"/>
                  </a:cubicBezTo>
                  <a:cubicBezTo>
                    <a:pt x="737" y="456"/>
                    <a:pt x="743" y="484"/>
                    <a:pt x="741" y="514"/>
                  </a:cubicBezTo>
                  <a:cubicBezTo>
                    <a:pt x="737" y="554"/>
                    <a:pt x="718" y="585"/>
                    <a:pt x="683" y="607"/>
                  </a:cubicBezTo>
                  <a:cubicBezTo>
                    <a:pt x="694" y="639"/>
                    <a:pt x="705" y="671"/>
                    <a:pt x="716" y="705"/>
                  </a:cubicBezTo>
                  <a:cubicBezTo>
                    <a:pt x="713" y="630"/>
                    <a:pt x="721" y="562"/>
                    <a:pt x="790" y="517"/>
                  </a:cubicBezTo>
                  <a:cubicBezTo>
                    <a:pt x="791" y="519"/>
                    <a:pt x="792" y="521"/>
                    <a:pt x="793" y="522"/>
                  </a:cubicBezTo>
                  <a:cubicBezTo>
                    <a:pt x="806" y="558"/>
                    <a:pt x="813" y="595"/>
                    <a:pt x="813" y="633"/>
                  </a:cubicBezTo>
                  <a:cubicBezTo>
                    <a:pt x="814" y="673"/>
                    <a:pt x="804" y="710"/>
                    <a:pt x="774" y="739"/>
                  </a:cubicBezTo>
                  <a:cubicBezTo>
                    <a:pt x="761" y="751"/>
                    <a:pt x="746" y="759"/>
                    <a:pt x="731" y="770"/>
                  </a:cubicBezTo>
                  <a:cubicBezTo>
                    <a:pt x="736" y="803"/>
                    <a:pt x="741" y="839"/>
                    <a:pt x="745" y="872"/>
                  </a:cubicBezTo>
                  <a:cubicBezTo>
                    <a:pt x="750" y="853"/>
                    <a:pt x="754" y="831"/>
                    <a:pt x="760" y="810"/>
                  </a:cubicBezTo>
                  <a:cubicBezTo>
                    <a:pt x="772" y="763"/>
                    <a:pt x="798" y="726"/>
                    <a:pt x="840" y="701"/>
                  </a:cubicBezTo>
                  <a:cubicBezTo>
                    <a:pt x="846" y="697"/>
                    <a:pt x="852" y="695"/>
                    <a:pt x="859" y="692"/>
                  </a:cubicBezTo>
                  <a:cubicBezTo>
                    <a:pt x="860" y="694"/>
                    <a:pt x="861" y="696"/>
                    <a:pt x="861" y="698"/>
                  </a:cubicBezTo>
                  <a:cubicBezTo>
                    <a:pt x="868" y="740"/>
                    <a:pt x="869" y="782"/>
                    <a:pt x="861" y="823"/>
                  </a:cubicBezTo>
                  <a:cubicBezTo>
                    <a:pt x="852" y="866"/>
                    <a:pt x="833" y="902"/>
                    <a:pt x="796" y="925"/>
                  </a:cubicBezTo>
                  <a:cubicBezTo>
                    <a:pt x="781" y="934"/>
                    <a:pt x="765" y="939"/>
                    <a:pt x="749" y="946"/>
                  </a:cubicBezTo>
                  <a:cubicBezTo>
                    <a:pt x="747" y="982"/>
                    <a:pt x="746" y="1019"/>
                    <a:pt x="744" y="1057"/>
                  </a:cubicBezTo>
                  <a:cubicBezTo>
                    <a:pt x="745" y="1054"/>
                    <a:pt x="746" y="1052"/>
                    <a:pt x="746" y="1050"/>
                  </a:cubicBezTo>
                  <a:cubicBezTo>
                    <a:pt x="755" y="1030"/>
                    <a:pt x="762" y="1010"/>
                    <a:pt x="771" y="990"/>
                  </a:cubicBezTo>
                  <a:cubicBezTo>
                    <a:pt x="789" y="953"/>
                    <a:pt x="814" y="923"/>
                    <a:pt x="849" y="902"/>
                  </a:cubicBezTo>
                  <a:cubicBezTo>
                    <a:pt x="864" y="893"/>
                    <a:pt x="880" y="886"/>
                    <a:pt x="898" y="883"/>
                  </a:cubicBezTo>
                  <a:cubicBezTo>
                    <a:pt x="898" y="885"/>
                    <a:pt x="898" y="886"/>
                    <a:pt x="898" y="887"/>
                  </a:cubicBezTo>
                  <a:cubicBezTo>
                    <a:pt x="898" y="935"/>
                    <a:pt x="891" y="983"/>
                    <a:pt x="872" y="1027"/>
                  </a:cubicBezTo>
                  <a:cubicBezTo>
                    <a:pt x="846" y="1086"/>
                    <a:pt x="804" y="1122"/>
                    <a:pt x="738" y="1127"/>
                  </a:cubicBezTo>
                  <a:cubicBezTo>
                    <a:pt x="732" y="1127"/>
                    <a:pt x="732" y="1131"/>
                    <a:pt x="731" y="1135"/>
                  </a:cubicBezTo>
                  <a:cubicBezTo>
                    <a:pt x="723" y="1170"/>
                    <a:pt x="714" y="1204"/>
                    <a:pt x="706" y="1238"/>
                  </a:cubicBezTo>
                  <a:cubicBezTo>
                    <a:pt x="705" y="1241"/>
                    <a:pt x="704" y="1244"/>
                    <a:pt x="704" y="1247"/>
                  </a:cubicBezTo>
                  <a:cubicBezTo>
                    <a:pt x="708" y="1244"/>
                    <a:pt x="710" y="1240"/>
                    <a:pt x="712" y="1236"/>
                  </a:cubicBezTo>
                  <a:cubicBezTo>
                    <a:pt x="734" y="1201"/>
                    <a:pt x="757" y="1167"/>
                    <a:pt x="789" y="1141"/>
                  </a:cubicBezTo>
                  <a:cubicBezTo>
                    <a:pt x="822" y="1116"/>
                    <a:pt x="858" y="1100"/>
                    <a:pt x="900" y="1099"/>
                  </a:cubicBezTo>
                  <a:cubicBezTo>
                    <a:pt x="900" y="1101"/>
                    <a:pt x="900" y="1104"/>
                    <a:pt x="900" y="1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267">
              <a:extLst>
                <a:ext uri="{FF2B5EF4-FFF2-40B4-BE49-F238E27FC236}">
                  <a16:creationId xmlns:a16="http://schemas.microsoft.com/office/drawing/2014/main" id="{683B3C13-408F-4804-97E4-051561EF2F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1887" y="6372227"/>
              <a:ext cx="1711326" cy="3525837"/>
            </a:xfrm>
            <a:custGeom>
              <a:avLst/>
              <a:gdLst>
                <a:gd name="T0" fmla="*/ 165 w 918"/>
                <a:gd name="T1" fmla="*/ 1085 h 1891"/>
                <a:gd name="T2" fmla="*/ 26 w 918"/>
                <a:gd name="T3" fmla="*/ 731 h 1891"/>
                <a:gd name="T4" fmla="*/ 152 w 918"/>
                <a:gd name="T5" fmla="*/ 898 h 1891"/>
                <a:gd name="T6" fmla="*/ 82 w 918"/>
                <a:gd name="T7" fmla="*/ 555 h 1891"/>
                <a:gd name="T8" fmla="*/ 164 w 918"/>
                <a:gd name="T9" fmla="*/ 607 h 1891"/>
                <a:gd name="T10" fmla="*/ 218 w 918"/>
                <a:gd name="T11" fmla="*/ 572 h 1891"/>
                <a:gd name="T12" fmla="*/ 268 w 918"/>
                <a:gd name="T13" fmla="*/ 258 h 1891"/>
                <a:gd name="T14" fmla="*/ 337 w 918"/>
                <a:gd name="T15" fmla="*/ 359 h 1891"/>
                <a:gd name="T16" fmla="*/ 400 w 918"/>
                <a:gd name="T17" fmla="*/ 195 h 1891"/>
                <a:gd name="T18" fmla="*/ 414 w 918"/>
                <a:gd name="T19" fmla="*/ 218 h 1891"/>
                <a:gd name="T20" fmla="*/ 473 w 918"/>
                <a:gd name="T21" fmla="*/ 209 h 1891"/>
                <a:gd name="T22" fmla="*/ 534 w 918"/>
                <a:gd name="T23" fmla="*/ 80 h 1891"/>
                <a:gd name="T24" fmla="*/ 634 w 918"/>
                <a:gd name="T25" fmla="*/ 88 h 1891"/>
                <a:gd name="T26" fmla="*/ 643 w 918"/>
                <a:gd name="T27" fmla="*/ 107 h 1891"/>
                <a:gd name="T28" fmla="*/ 688 w 918"/>
                <a:gd name="T29" fmla="*/ 173 h 1891"/>
                <a:gd name="T30" fmla="*/ 494 w 918"/>
                <a:gd name="T31" fmla="*/ 214 h 1891"/>
                <a:gd name="T32" fmla="*/ 447 w 918"/>
                <a:gd name="T33" fmla="*/ 264 h 1891"/>
                <a:gd name="T34" fmla="*/ 545 w 918"/>
                <a:gd name="T35" fmla="*/ 305 h 1891"/>
                <a:gd name="T36" fmla="*/ 347 w 918"/>
                <a:gd name="T37" fmla="*/ 373 h 1891"/>
                <a:gd name="T38" fmla="*/ 405 w 918"/>
                <a:gd name="T39" fmla="*/ 459 h 1891"/>
                <a:gd name="T40" fmla="*/ 237 w 918"/>
                <a:gd name="T41" fmla="*/ 570 h 1891"/>
                <a:gd name="T42" fmla="*/ 327 w 918"/>
                <a:gd name="T43" fmla="*/ 601 h 1891"/>
                <a:gd name="T44" fmla="*/ 190 w 918"/>
                <a:gd name="T45" fmla="*/ 730 h 1891"/>
                <a:gd name="T46" fmla="*/ 274 w 918"/>
                <a:gd name="T47" fmla="*/ 758 h 1891"/>
                <a:gd name="T48" fmla="*/ 187 w 918"/>
                <a:gd name="T49" fmla="*/ 858 h 1891"/>
                <a:gd name="T50" fmla="*/ 318 w 918"/>
                <a:gd name="T51" fmla="*/ 805 h 1891"/>
                <a:gd name="T52" fmla="*/ 181 w 918"/>
                <a:gd name="T53" fmla="*/ 1083 h 1891"/>
                <a:gd name="T54" fmla="*/ 321 w 918"/>
                <a:gd name="T55" fmla="*/ 922 h 1891"/>
                <a:gd name="T56" fmla="*/ 199 w 918"/>
                <a:gd name="T57" fmla="*/ 1160 h 1891"/>
                <a:gd name="T58" fmla="*/ 342 w 918"/>
                <a:gd name="T59" fmla="*/ 1078 h 1891"/>
                <a:gd name="T60" fmla="*/ 271 w 918"/>
                <a:gd name="T61" fmla="*/ 1334 h 1891"/>
                <a:gd name="T62" fmla="*/ 390 w 918"/>
                <a:gd name="T63" fmla="*/ 1237 h 1891"/>
                <a:gd name="T64" fmla="*/ 384 w 918"/>
                <a:gd name="T65" fmla="*/ 1513 h 1891"/>
                <a:gd name="T66" fmla="*/ 430 w 918"/>
                <a:gd name="T67" fmla="*/ 1513 h 1891"/>
                <a:gd name="T68" fmla="*/ 541 w 918"/>
                <a:gd name="T69" fmla="*/ 1674 h 1891"/>
                <a:gd name="T70" fmla="*/ 624 w 918"/>
                <a:gd name="T71" fmla="*/ 1508 h 1891"/>
                <a:gd name="T72" fmla="*/ 776 w 918"/>
                <a:gd name="T73" fmla="*/ 1808 h 1891"/>
                <a:gd name="T74" fmla="*/ 903 w 918"/>
                <a:gd name="T75" fmla="*/ 1868 h 1891"/>
                <a:gd name="T76" fmla="*/ 654 w 918"/>
                <a:gd name="T77" fmla="*/ 1881 h 1891"/>
                <a:gd name="T78" fmla="*/ 397 w 918"/>
                <a:gd name="T79" fmla="*/ 1758 h 1891"/>
                <a:gd name="T80" fmla="*/ 538 w 918"/>
                <a:gd name="T81" fmla="*/ 1691 h 1891"/>
                <a:gd name="T82" fmla="*/ 185 w 918"/>
                <a:gd name="T83" fmla="*/ 1581 h 1891"/>
                <a:gd name="T84" fmla="*/ 460 w 918"/>
                <a:gd name="T85" fmla="*/ 1631 h 1891"/>
                <a:gd name="T86" fmla="*/ 361 w 918"/>
                <a:gd name="T87" fmla="*/ 1529 h 1891"/>
                <a:gd name="T88" fmla="*/ 70 w 918"/>
                <a:gd name="T89" fmla="*/ 1358 h 1891"/>
                <a:gd name="T90" fmla="*/ 316 w 918"/>
                <a:gd name="T91" fmla="*/ 1463 h 1891"/>
                <a:gd name="T92" fmla="*/ 13 w 918"/>
                <a:gd name="T93" fmla="*/ 1142 h 1891"/>
                <a:gd name="T94" fmla="*/ 217 w 918"/>
                <a:gd name="T95" fmla="*/ 1275 h 1891"/>
                <a:gd name="T96" fmla="*/ 2 w 918"/>
                <a:gd name="T97" fmla="*/ 945 h 1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8" h="1891">
                  <a:moveTo>
                    <a:pt x="0" y="922"/>
                  </a:moveTo>
                  <a:cubicBezTo>
                    <a:pt x="27" y="924"/>
                    <a:pt x="51" y="936"/>
                    <a:pt x="73" y="951"/>
                  </a:cubicBezTo>
                  <a:cubicBezTo>
                    <a:pt x="107" y="975"/>
                    <a:pt x="129" y="1009"/>
                    <a:pt x="147" y="1046"/>
                  </a:cubicBezTo>
                  <a:cubicBezTo>
                    <a:pt x="153" y="1058"/>
                    <a:pt x="159" y="1071"/>
                    <a:pt x="165" y="1085"/>
                  </a:cubicBezTo>
                  <a:cubicBezTo>
                    <a:pt x="161" y="1047"/>
                    <a:pt x="157" y="1010"/>
                    <a:pt x="153" y="974"/>
                  </a:cubicBezTo>
                  <a:cubicBezTo>
                    <a:pt x="141" y="971"/>
                    <a:pt x="129" y="968"/>
                    <a:pt x="117" y="963"/>
                  </a:cubicBezTo>
                  <a:cubicBezTo>
                    <a:pt x="72" y="944"/>
                    <a:pt x="47" y="908"/>
                    <a:pt x="34" y="862"/>
                  </a:cubicBezTo>
                  <a:cubicBezTo>
                    <a:pt x="22" y="819"/>
                    <a:pt x="21" y="775"/>
                    <a:pt x="26" y="731"/>
                  </a:cubicBezTo>
                  <a:cubicBezTo>
                    <a:pt x="26" y="731"/>
                    <a:pt x="26" y="730"/>
                    <a:pt x="27" y="729"/>
                  </a:cubicBezTo>
                  <a:cubicBezTo>
                    <a:pt x="31" y="730"/>
                    <a:pt x="35" y="731"/>
                    <a:pt x="38" y="732"/>
                  </a:cubicBezTo>
                  <a:cubicBezTo>
                    <a:pt x="78" y="750"/>
                    <a:pt x="108" y="779"/>
                    <a:pt x="124" y="819"/>
                  </a:cubicBezTo>
                  <a:cubicBezTo>
                    <a:pt x="135" y="845"/>
                    <a:pt x="144" y="874"/>
                    <a:pt x="152" y="898"/>
                  </a:cubicBezTo>
                  <a:cubicBezTo>
                    <a:pt x="155" y="867"/>
                    <a:pt x="157" y="832"/>
                    <a:pt x="160" y="796"/>
                  </a:cubicBezTo>
                  <a:cubicBezTo>
                    <a:pt x="142" y="789"/>
                    <a:pt x="125" y="780"/>
                    <a:pt x="110" y="766"/>
                  </a:cubicBezTo>
                  <a:cubicBezTo>
                    <a:pt x="86" y="742"/>
                    <a:pt x="73" y="712"/>
                    <a:pt x="70" y="679"/>
                  </a:cubicBezTo>
                  <a:cubicBezTo>
                    <a:pt x="65" y="637"/>
                    <a:pt x="71" y="596"/>
                    <a:pt x="82" y="555"/>
                  </a:cubicBezTo>
                  <a:cubicBezTo>
                    <a:pt x="82" y="554"/>
                    <a:pt x="83" y="552"/>
                    <a:pt x="84" y="549"/>
                  </a:cubicBezTo>
                  <a:cubicBezTo>
                    <a:pt x="156" y="590"/>
                    <a:pt x="168" y="658"/>
                    <a:pt x="171" y="732"/>
                  </a:cubicBezTo>
                  <a:cubicBezTo>
                    <a:pt x="180" y="698"/>
                    <a:pt x="188" y="666"/>
                    <a:pt x="196" y="635"/>
                  </a:cubicBezTo>
                  <a:cubicBezTo>
                    <a:pt x="185" y="626"/>
                    <a:pt x="173" y="617"/>
                    <a:pt x="164" y="607"/>
                  </a:cubicBezTo>
                  <a:cubicBezTo>
                    <a:pt x="138" y="580"/>
                    <a:pt x="130" y="547"/>
                    <a:pt x="132" y="511"/>
                  </a:cubicBezTo>
                  <a:cubicBezTo>
                    <a:pt x="135" y="471"/>
                    <a:pt x="146" y="434"/>
                    <a:pt x="163" y="398"/>
                  </a:cubicBezTo>
                  <a:cubicBezTo>
                    <a:pt x="164" y="397"/>
                    <a:pt x="165" y="396"/>
                    <a:pt x="166" y="394"/>
                  </a:cubicBezTo>
                  <a:cubicBezTo>
                    <a:pt x="227" y="441"/>
                    <a:pt x="227" y="505"/>
                    <a:pt x="218" y="572"/>
                  </a:cubicBezTo>
                  <a:cubicBezTo>
                    <a:pt x="232" y="543"/>
                    <a:pt x="245" y="514"/>
                    <a:pt x="258" y="485"/>
                  </a:cubicBezTo>
                  <a:cubicBezTo>
                    <a:pt x="258" y="485"/>
                    <a:pt x="258" y="484"/>
                    <a:pt x="258" y="484"/>
                  </a:cubicBezTo>
                  <a:cubicBezTo>
                    <a:pt x="219" y="453"/>
                    <a:pt x="208" y="413"/>
                    <a:pt x="218" y="366"/>
                  </a:cubicBezTo>
                  <a:cubicBezTo>
                    <a:pt x="226" y="326"/>
                    <a:pt x="245" y="292"/>
                    <a:pt x="268" y="258"/>
                  </a:cubicBezTo>
                  <a:cubicBezTo>
                    <a:pt x="273" y="264"/>
                    <a:pt x="278" y="268"/>
                    <a:pt x="281" y="273"/>
                  </a:cubicBezTo>
                  <a:cubicBezTo>
                    <a:pt x="305" y="307"/>
                    <a:pt x="308" y="345"/>
                    <a:pt x="300" y="384"/>
                  </a:cubicBezTo>
                  <a:cubicBezTo>
                    <a:pt x="297" y="400"/>
                    <a:pt x="292" y="415"/>
                    <a:pt x="288" y="432"/>
                  </a:cubicBezTo>
                  <a:cubicBezTo>
                    <a:pt x="305" y="407"/>
                    <a:pt x="321" y="383"/>
                    <a:pt x="337" y="359"/>
                  </a:cubicBezTo>
                  <a:cubicBezTo>
                    <a:pt x="324" y="345"/>
                    <a:pt x="314" y="329"/>
                    <a:pt x="311" y="309"/>
                  </a:cubicBezTo>
                  <a:cubicBezTo>
                    <a:pt x="307" y="287"/>
                    <a:pt x="309" y="266"/>
                    <a:pt x="317" y="246"/>
                  </a:cubicBezTo>
                  <a:cubicBezTo>
                    <a:pt x="331" y="210"/>
                    <a:pt x="354" y="179"/>
                    <a:pt x="381" y="151"/>
                  </a:cubicBezTo>
                  <a:cubicBezTo>
                    <a:pt x="391" y="164"/>
                    <a:pt x="397" y="179"/>
                    <a:pt x="400" y="195"/>
                  </a:cubicBezTo>
                  <a:cubicBezTo>
                    <a:pt x="407" y="228"/>
                    <a:pt x="397" y="258"/>
                    <a:pt x="384" y="288"/>
                  </a:cubicBezTo>
                  <a:cubicBezTo>
                    <a:pt x="381" y="296"/>
                    <a:pt x="377" y="303"/>
                    <a:pt x="374" y="312"/>
                  </a:cubicBezTo>
                  <a:cubicBezTo>
                    <a:pt x="392" y="292"/>
                    <a:pt x="410" y="272"/>
                    <a:pt x="428" y="253"/>
                  </a:cubicBezTo>
                  <a:cubicBezTo>
                    <a:pt x="423" y="241"/>
                    <a:pt x="417" y="230"/>
                    <a:pt x="414" y="218"/>
                  </a:cubicBezTo>
                  <a:cubicBezTo>
                    <a:pt x="407" y="187"/>
                    <a:pt x="418" y="160"/>
                    <a:pt x="435" y="134"/>
                  </a:cubicBezTo>
                  <a:cubicBezTo>
                    <a:pt x="451" y="109"/>
                    <a:pt x="472" y="88"/>
                    <a:pt x="495" y="69"/>
                  </a:cubicBezTo>
                  <a:cubicBezTo>
                    <a:pt x="496" y="68"/>
                    <a:pt x="498" y="67"/>
                    <a:pt x="501" y="65"/>
                  </a:cubicBezTo>
                  <a:cubicBezTo>
                    <a:pt x="527" y="120"/>
                    <a:pt x="502" y="165"/>
                    <a:pt x="473" y="209"/>
                  </a:cubicBezTo>
                  <a:cubicBezTo>
                    <a:pt x="475" y="208"/>
                    <a:pt x="476" y="207"/>
                    <a:pt x="477" y="206"/>
                  </a:cubicBezTo>
                  <a:cubicBezTo>
                    <a:pt x="493" y="194"/>
                    <a:pt x="508" y="181"/>
                    <a:pt x="523" y="168"/>
                  </a:cubicBezTo>
                  <a:cubicBezTo>
                    <a:pt x="527" y="165"/>
                    <a:pt x="529" y="162"/>
                    <a:pt x="526" y="156"/>
                  </a:cubicBezTo>
                  <a:cubicBezTo>
                    <a:pt x="515" y="129"/>
                    <a:pt x="520" y="104"/>
                    <a:pt x="534" y="80"/>
                  </a:cubicBezTo>
                  <a:cubicBezTo>
                    <a:pt x="549" y="54"/>
                    <a:pt x="593" y="14"/>
                    <a:pt x="622" y="0"/>
                  </a:cubicBezTo>
                  <a:cubicBezTo>
                    <a:pt x="631" y="23"/>
                    <a:pt x="630" y="46"/>
                    <a:pt x="620" y="66"/>
                  </a:cubicBezTo>
                  <a:cubicBezTo>
                    <a:pt x="610" y="86"/>
                    <a:pt x="596" y="105"/>
                    <a:pt x="583" y="126"/>
                  </a:cubicBezTo>
                  <a:cubicBezTo>
                    <a:pt x="601" y="113"/>
                    <a:pt x="620" y="103"/>
                    <a:pt x="634" y="88"/>
                  </a:cubicBezTo>
                  <a:cubicBezTo>
                    <a:pt x="676" y="41"/>
                    <a:pt x="728" y="14"/>
                    <a:pt x="789" y="7"/>
                  </a:cubicBezTo>
                  <a:cubicBezTo>
                    <a:pt x="805" y="5"/>
                    <a:pt x="821" y="5"/>
                    <a:pt x="840" y="4"/>
                  </a:cubicBezTo>
                  <a:cubicBezTo>
                    <a:pt x="837" y="7"/>
                    <a:pt x="836" y="9"/>
                    <a:pt x="835" y="10"/>
                  </a:cubicBezTo>
                  <a:cubicBezTo>
                    <a:pt x="780" y="60"/>
                    <a:pt x="717" y="94"/>
                    <a:pt x="643" y="107"/>
                  </a:cubicBezTo>
                  <a:cubicBezTo>
                    <a:pt x="641" y="107"/>
                    <a:pt x="639" y="108"/>
                    <a:pt x="637" y="109"/>
                  </a:cubicBezTo>
                  <a:cubicBezTo>
                    <a:pt x="622" y="118"/>
                    <a:pt x="608" y="127"/>
                    <a:pt x="594" y="136"/>
                  </a:cubicBezTo>
                  <a:cubicBezTo>
                    <a:pt x="640" y="122"/>
                    <a:pt x="684" y="119"/>
                    <a:pt x="722" y="159"/>
                  </a:cubicBezTo>
                  <a:cubicBezTo>
                    <a:pt x="710" y="164"/>
                    <a:pt x="699" y="169"/>
                    <a:pt x="688" y="173"/>
                  </a:cubicBezTo>
                  <a:cubicBezTo>
                    <a:pt x="658" y="185"/>
                    <a:pt x="627" y="195"/>
                    <a:pt x="593" y="193"/>
                  </a:cubicBezTo>
                  <a:cubicBezTo>
                    <a:pt x="576" y="192"/>
                    <a:pt x="561" y="187"/>
                    <a:pt x="546" y="178"/>
                  </a:cubicBezTo>
                  <a:cubicBezTo>
                    <a:pt x="542" y="175"/>
                    <a:pt x="539" y="176"/>
                    <a:pt x="534" y="179"/>
                  </a:cubicBezTo>
                  <a:cubicBezTo>
                    <a:pt x="521" y="191"/>
                    <a:pt x="507" y="202"/>
                    <a:pt x="494" y="214"/>
                  </a:cubicBezTo>
                  <a:cubicBezTo>
                    <a:pt x="541" y="193"/>
                    <a:pt x="587" y="188"/>
                    <a:pt x="632" y="225"/>
                  </a:cubicBezTo>
                  <a:cubicBezTo>
                    <a:pt x="615" y="234"/>
                    <a:pt x="601" y="243"/>
                    <a:pt x="585" y="250"/>
                  </a:cubicBezTo>
                  <a:cubicBezTo>
                    <a:pt x="563" y="261"/>
                    <a:pt x="540" y="271"/>
                    <a:pt x="515" y="274"/>
                  </a:cubicBezTo>
                  <a:cubicBezTo>
                    <a:pt x="491" y="277"/>
                    <a:pt x="469" y="274"/>
                    <a:pt x="447" y="264"/>
                  </a:cubicBezTo>
                  <a:cubicBezTo>
                    <a:pt x="445" y="263"/>
                    <a:pt x="440" y="264"/>
                    <a:pt x="439" y="265"/>
                  </a:cubicBezTo>
                  <a:cubicBezTo>
                    <a:pt x="425" y="280"/>
                    <a:pt x="411" y="295"/>
                    <a:pt x="397" y="311"/>
                  </a:cubicBezTo>
                  <a:cubicBezTo>
                    <a:pt x="420" y="297"/>
                    <a:pt x="443" y="286"/>
                    <a:pt x="470" y="284"/>
                  </a:cubicBezTo>
                  <a:cubicBezTo>
                    <a:pt x="497" y="282"/>
                    <a:pt x="522" y="289"/>
                    <a:pt x="545" y="305"/>
                  </a:cubicBezTo>
                  <a:cubicBezTo>
                    <a:pt x="541" y="309"/>
                    <a:pt x="538" y="311"/>
                    <a:pt x="534" y="314"/>
                  </a:cubicBezTo>
                  <a:cubicBezTo>
                    <a:pt x="509" y="334"/>
                    <a:pt x="482" y="352"/>
                    <a:pt x="453" y="364"/>
                  </a:cubicBezTo>
                  <a:cubicBezTo>
                    <a:pt x="422" y="377"/>
                    <a:pt x="391" y="379"/>
                    <a:pt x="359" y="369"/>
                  </a:cubicBezTo>
                  <a:cubicBezTo>
                    <a:pt x="353" y="368"/>
                    <a:pt x="350" y="368"/>
                    <a:pt x="347" y="373"/>
                  </a:cubicBezTo>
                  <a:cubicBezTo>
                    <a:pt x="337" y="389"/>
                    <a:pt x="326" y="404"/>
                    <a:pt x="316" y="420"/>
                  </a:cubicBezTo>
                  <a:cubicBezTo>
                    <a:pt x="314" y="422"/>
                    <a:pt x="313" y="424"/>
                    <a:pt x="312" y="427"/>
                  </a:cubicBezTo>
                  <a:cubicBezTo>
                    <a:pt x="359" y="386"/>
                    <a:pt x="409" y="371"/>
                    <a:pt x="468" y="400"/>
                  </a:cubicBezTo>
                  <a:cubicBezTo>
                    <a:pt x="449" y="423"/>
                    <a:pt x="428" y="442"/>
                    <a:pt x="405" y="459"/>
                  </a:cubicBezTo>
                  <a:cubicBezTo>
                    <a:pt x="388" y="471"/>
                    <a:pt x="370" y="483"/>
                    <a:pt x="350" y="488"/>
                  </a:cubicBezTo>
                  <a:cubicBezTo>
                    <a:pt x="338" y="491"/>
                    <a:pt x="325" y="494"/>
                    <a:pt x="312" y="494"/>
                  </a:cubicBezTo>
                  <a:cubicBezTo>
                    <a:pt x="300" y="495"/>
                    <a:pt x="287" y="493"/>
                    <a:pt x="273" y="492"/>
                  </a:cubicBezTo>
                  <a:cubicBezTo>
                    <a:pt x="262" y="518"/>
                    <a:pt x="249" y="544"/>
                    <a:pt x="237" y="570"/>
                  </a:cubicBezTo>
                  <a:cubicBezTo>
                    <a:pt x="238" y="571"/>
                    <a:pt x="238" y="571"/>
                    <a:pt x="239" y="571"/>
                  </a:cubicBezTo>
                  <a:cubicBezTo>
                    <a:pt x="280" y="516"/>
                    <a:pt x="331" y="491"/>
                    <a:pt x="402" y="514"/>
                  </a:cubicBezTo>
                  <a:cubicBezTo>
                    <a:pt x="397" y="520"/>
                    <a:pt x="394" y="526"/>
                    <a:pt x="390" y="532"/>
                  </a:cubicBezTo>
                  <a:cubicBezTo>
                    <a:pt x="372" y="557"/>
                    <a:pt x="351" y="581"/>
                    <a:pt x="327" y="601"/>
                  </a:cubicBezTo>
                  <a:cubicBezTo>
                    <a:pt x="296" y="627"/>
                    <a:pt x="261" y="639"/>
                    <a:pt x="221" y="638"/>
                  </a:cubicBezTo>
                  <a:cubicBezTo>
                    <a:pt x="215" y="638"/>
                    <a:pt x="212" y="640"/>
                    <a:pt x="211" y="646"/>
                  </a:cubicBezTo>
                  <a:cubicBezTo>
                    <a:pt x="204" y="672"/>
                    <a:pt x="197" y="699"/>
                    <a:pt x="190" y="725"/>
                  </a:cubicBezTo>
                  <a:cubicBezTo>
                    <a:pt x="190" y="727"/>
                    <a:pt x="190" y="728"/>
                    <a:pt x="190" y="730"/>
                  </a:cubicBezTo>
                  <a:cubicBezTo>
                    <a:pt x="209" y="690"/>
                    <a:pt x="235" y="657"/>
                    <a:pt x="279" y="643"/>
                  </a:cubicBezTo>
                  <a:cubicBezTo>
                    <a:pt x="302" y="635"/>
                    <a:pt x="332" y="633"/>
                    <a:pt x="353" y="640"/>
                  </a:cubicBezTo>
                  <a:cubicBezTo>
                    <a:pt x="348" y="649"/>
                    <a:pt x="344" y="659"/>
                    <a:pt x="340" y="668"/>
                  </a:cubicBezTo>
                  <a:cubicBezTo>
                    <a:pt x="322" y="701"/>
                    <a:pt x="302" y="733"/>
                    <a:pt x="274" y="758"/>
                  </a:cubicBezTo>
                  <a:cubicBezTo>
                    <a:pt x="249" y="781"/>
                    <a:pt x="219" y="793"/>
                    <a:pt x="185" y="797"/>
                  </a:cubicBezTo>
                  <a:cubicBezTo>
                    <a:pt x="180" y="798"/>
                    <a:pt x="177" y="798"/>
                    <a:pt x="176" y="804"/>
                  </a:cubicBezTo>
                  <a:cubicBezTo>
                    <a:pt x="174" y="837"/>
                    <a:pt x="171" y="870"/>
                    <a:pt x="169" y="904"/>
                  </a:cubicBezTo>
                  <a:cubicBezTo>
                    <a:pt x="175" y="888"/>
                    <a:pt x="180" y="872"/>
                    <a:pt x="187" y="858"/>
                  </a:cubicBezTo>
                  <a:cubicBezTo>
                    <a:pt x="213" y="804"/>
                    <a:pt x="257" y="778"/>
                    <a:pt x="316" y="777"/>
                  </a:cubicBezTo>
                  <a:cubicBezTo>
                    <a:pt x="318" y="777"/>
                    <a:pt x="319" y="777"/>
                    <a:pt x="321" y="777"/>
                  </a:cubicBezTo>
                  <a:cubicBezTo>
                    <a:pt x="322" y="777"/>
                    <a:pt x="323" y="778"/>
                    <a:pt x="325" y="778"/>
                  </a:cubicBezTo>
                  <a:cubicBezTo>
                    <a:pt x="322" y="787"/>
                    <a:pt x="320" y="796"/>
                    <a:pt x="318" y="805"/>
                  </a:cubicBezTo>
                  <a:cubicBezTo>
                    <a:pt x="308" y="837"/>
                    <a:pt x="295" y="869"/>
                    <a:pt x="276" y="897"/>
                  </a:cubicBezTo>
                  <a:cubicBezTo>
                    <a:pt x="252" y="935"/>
                    <a:pt x="218" y="958"/>
                    <a:pt x="177" y="971"/>
                  </a:cubicBezTo>
                  <a:cubicBezTo>
                    <a:pt x="172" y="972"/>
                    <a:pt x="170" y="973"/>
                    <a:pt x="171" y="979"/>
                  </a:cubicBezTo>
                  <a:cubicBezTo>
                    <a:pt x="174" y="1013"/>
                    <a:pt x="178" y="1048"/>
                    <a:pt x="181" y="1083"/>
                  </a:cubicBezTo>
                  <a:cubicBezTo>
                    <a:pt x="182" y="1083"/>
                    <a:pt x="183" y="1083"/>
                    <a:pt x="183" y="1083"/>
                  </a:cubicBezTo>
                  <a:cubicBezTo>
                    <a:pt x="185" y="1074"/>
                    <a:pt x="185" y="1064"/>
                    <a:pt x="187" y="1055"/>
                  </a:cubicBezTo>
                  <a:cubicBezTo>
                    <a:pt x="188" y="1045"/>
                    <a:pt x="190" y="1036"/>
                    <a:pt x="193" y="1027"/>
                  </a:cubicBezTo>
                  <a:cubicBezTo>
                    <a:pt x="211" y="963"/>
                    <a:pt x="262" y="927"/>
                    <a:pt x="321" y="922"/>
                  </a:cubicBezTo>
                  <a:cubicBezTo>
                    <a:pt x="320" y="934"/>
                    <a:pt x="319" y="946"/>
                    <a:pt x="317" y="958"/>
                  </a:cubicBezTo>
                  <a:cubicBezTo>
                    <a:pt x="313" y="991"/>
                    <a:pt x="306" y="1023"/>
                    <a:pt x="293" y="1054"/>
                  </a:cubicBezTo>
                  <a:cubicBezTo>
                    <a:pt x="276" y="1096"/>
                    <a:pt x="245" y="1128"/>
                    <a:pt x="204" y="1148"/>
                  </a:cubicBezTo>
                  <a:cubicBezTo>
                    <a:pt x="198" y="1151"/>
                    <a:pt x="197" y="1154"/>
                    <a:pt x="199" y="1160"/>
                  </a:cubicBezTo>
                  <a:cubicBezTo>
                    <a:pt x="210" y="1195"/>
                    <a:pt x="222" y="1230"/>
                    <a:pt x="233" y="1266"/>
                  </a:cubicBezTo>
                  <a:cubicBezTo>
                    <a:pt x="233" y="1268"/>
                    <a:pt x="235" y="1270"/>
                    <a:pt x="235" y="1271"/>
                  </a:cubicBezTo>
                  <a:cubicBezTo>
                    <a:pt x="235" y="1252"/>
                    <a:pt x="233" y="1233"/>
                    <a:pt x="233" y="1214"/>
                  </a:cubicBezTo>
                  <a:cubicBezTo>
                    <a:pt x="235" y="1150"/>
                    <a:pt x="280" y="1094"/>
                    <a:pt x="342" y="1078"/>
                  </a:cubicBezTo>
                  <a:cubicBezTo>
                    <a:pt x="343" y="1077"/>
                    <a:pt x="343" y="1078"/>
                    <a:pt x="345" y="1078"/>
                  </a:cubicBezTo>
                  <a:cubicBezTo>
                    <a:pt x="346" y="1091"/>
                    <a:pt x="348" y="1104"/>
                    <a:pt x="349" y="1117"/>
                  </a:cubicBezTo>
                  <a:cubicBezTo>
                    <a:pt x="351" y="1153"/>
                    <a:pt x="351" y="1189"/>
                    <a:pt x="342" y="1225"/>
                  </a:cubicBezTo>
                  <a:cubicBezTo>
                    <a:pt x="332" y="1270"/>
                    <a:pt x="307" y="1306"/>
                    <a:pt x="271" y="1334"/>
                  </a:cubicBezTo>
                  <a:cubicBezTo>
                    <a:pt x="269" y="1336"/>
                    <a:pt x="267" y="1337"/>
                    <a:pt x="265" y="1339"/>
                  </a:cubicBezTo>
                  <a:cubicBezTo>
                    <a:pt x="285" y="1380"/>
                    <a:pt x="307" y="1419"/>
                    <a:pt x="334" y="1457"/>
                  </a:cubicBezTo>
                  <a:cubicBezTo>
                    <a:pt x="328" y="1439"/>
                    <a:pt x="323" y="1422"/>
                    <a:pt x="319" y="1405"/>
                  </a:cubicBezTo>
                  <a:cubicBezTo>
                    <a:pt x="302" y="1336"/>
                    <a:pt x="329" y="1273"/>
                    <a:pt x="390" y="1237"/>
                  </a:cubicBezTo>
                  <a:cubicBezTo>
                    <a:pt x="393" y="1235"/>
                    <a:pt x="397" y="1233"/>
                    <a:pt x="402" y="1230"/>
                  </a:cubicBezTo>
                  <a:cubicBezTo>
                    <a:pt x="408" y="1254"/>
                    <a:pt x="416" y="1277"/>
                    <a:pt x="421" y="1300"/>
                  </a:cubicBezTo>
                  <a:cubicBezTo>
                    <a:pt x="429" y="1333"/>
                    <a:pt x="434" y="1366"/>
                    <a:pt x="431" y="1399"/>
                  </a:cubicBezTo>
                  <a:cubicBezTo>
                    <a:pt x="428" y="1442"/>
                    <a:pt x="411" y="1480"/>
                    <a:pt x="384" y="1513"/>
                  </a:cubicBezTo>
                  <a:cubicBezTo>
                    <a:pt x="383" y="1514"/>
                    <a:pt x="381" y="1516"/>
                    <a:pt x="379" y="1518"/>
                  </a:cubicBezTo>
                  <a:cubicBezTo>
                    <a:pt x="409" y="1554"/>
                    <a:pt x="441" y="1588"/>
                    <a:pt x="478" y="1619"/>
                  </a:cubicBezTo>
                  <a:cubicBezTo>
                    <a:pt x="474" y="1614"/>
                    <a:pt x="470" y="1609"/>
                    <a:pt x="467" y="1604"/>
                  </a:cubicBezTo>
                  <a:cubicBezTo>
                    <a:pt x="448" y="1576"/>
                    <a:pt x="434" y="1547"/>
                    <a:pt x="430" y="1513"/>
                  </a:cubicBezTo>
                  <a:cubicBezTo>
                    <a:pt x="422" y="1455"/>
                    <a:pt x="450" y="1403"/>
                    <a:pt x="491" y="1374"/>
                  </a:cubicBezTo>
                  <a:cubicBezTo>
                    <a:pt x="524" y="1429"/>
                    <a:pt x="554" y="1485"/>
                    <a:pt x="564" y="1550"/>
                  </a:cubicBezTo>
                  <a:cubicBezTo>
                    <a:pt x="571" y="1591"/>
                    <a:pt x="563" y="1630"/>
                    <a:pt x="545" y="1668"/>
                  </a:cubicBezTo>
                  <a:cubicBezTo>
                    <a:pt x="544" y="1670"/>
                    <a:pt x="543" y="1672"/>
                    <a:pt x="541" y="1674"/>
                  </a:cubicBezTo>
                  <a:cubicBezTo>
                    <a:pt x="585" y="1708"/>
                    <a:pt x="632" y="1737"/>
                    <a:pt x="682" y="1762"/>
                  </a:cubicBezTo>
                  <a:cubicBezTo>
                    <a:pt x="680" y="1760"/>
                    <a:pt x="677" y="1758"/>
                    <a:pt x="675" y="1756"/>
                  </a:cubicBezTo>
                  <a:cubicBezTo>
                    <a:pt x="648" y="1733"/>
                    <a:pt x="624" y="1709"/>
                    <a:pt x="607" y="1678"/>
                  </a:cubicBezTo>
                  <a:cubicBezTo>
                    <a:pt x="577" y="1624"/>
                    <a:pt x="584" y="1556"/>
                    <a:pt x="624" y="1508"/>
                  </a:cubicBezTo>
                  <a:cubicBezTo>
                    <a:pt x="631" y="1515"/>
                    <a:pt x="637" y="1521"/>
                    <a:pt x="643" y="1527"/>
                  </a:cubicBezTo>
                  <a:cubicBezTo>
                    <a:pt x="681" y="1565"/>
                    <a:pt x="715" y="1605"/>
                    <a:pt x="742" y="1650"/>
                  </a:cubicBezTo>
                  <a:cubicBezTo>
                    <a:pt x="770" y="1697"/>
                    <a:pt x="780" y="1747"/>
                    <a:pt x="770" y="1800"/>
                  </a:cubicBezTo>
                  <a:cubicBezTo>
                    <a:pt x="769" y="1806"/>
                    <a:pt x="773" y="1807"/>
                    <a:pt x="776" y="1808"/>
                  </a:cubicBezTo>
                  <a:cubicBezTo>
                    <a:pt x="817" y="1822"/>
                    <a:pt x="858" y="1837"/>
                    <a:pt x="900" y="1851"/>
                  </a:cubicBezTo>
                  <a:cubicBezTo>
                    <a:pt x="902" y="1852"/>
                    <a:pt x="905" y="1853"/>
                    <a:pt x="908" y="1853"/>
                  </a:cubicBezTo>
                  <a:cubicBezTo>
                    <a:pt x="913" y="1855"/>
                    <a:pt x="918" y="1858"/>
                    <a:pt x="915" y="1864"/>
                  </a:cubicBezTo>
                  <a:cubicBezTo>
                    <a:pt x="913" y="1870"/>
                    <a:pt x="909" y="1870"/>
                    <a:pt x="903" y="1868"/>
                  </a:cubicBezTo>
                  <a:cubicBezTo>
                    <a:pt x="890" y="1864"/>
                    <a:pt x="877" y="1861"/>
                    <a:pt x="864" y="1856"/>
                  </a:cubicBezTo>
                  <a:cubicBezTo>
                    <a:pt x="832" y="1845"/>
                    <a:pt x="801" y="1834"/>
                    <a:pt x="770" y="1822"/>
                  </a:cubicBezTo>
                  <a:cubicBezTo>
                    <a:pt x="764" y="1820"/>
                    <a:pt x="762" y="1820"/>
                    <a:pt x="758" y="1825"/>
                  </a:cubicBezTo>
                  <a:cubicBezTo>
                    <a:pt x="731" y="1857"/>
                    <a:pt x="695" y="1874"/>
                    <a:pt x="654" y="1881"/>
                  </a:cubicBezTo>
                  <a:cubicBezTo>
                    <a:pt x="590" y="1891"/>
                    <a:pt x="531" y="1875"/>
                    <a:pt x="473" y="1850"/>
                  </a:cubicBezTo>
                  <a:cubicBezTo>
                    <a:pt x="436" y="1833"/>
                    <a:pt x="401" y="1813"/>
                    <a:pt x="368" y="1789"/>
                  </a:cubicBezTo>
                  <a:cubicBezTo>
                    <a:pt x="364" y="1787"/>
                    <a:pt x="361" y="1783"/>
                    <a:pt x="356" y="1780"/>
                  </a:cubicBezTo>
                  <a:cubicBezTo>
                    <a:pt x="369" y="1770"/>
                    <a:pt x="383" y="1763"/>
                    <a:pt x="397" y="1758"/>
                  </a:cubicBezTo>
                  <a:cubicBezTo>
                    <a:pt x="449" y="1738"/>
                    <a:pt x="501" y="1736"/>
                    <a:pt x="555" y="1749"/>
                  </a:cubicBezTo>
                  <a:cubicBezTo>
                    <a:pt x="597" y="1758"/>
                    <a:pt x="639" y="1770"/>
                    <a:pt x="682" y="1782"/>
                  </a:cubicBezTo>
                  <a:cubicBezTo>
                    <a:pt x="678" y="1780"/>
                    <a:pt x="675" y="1778"/>
                    <a:pt x="671" y="1776"/>
                  </a:cubicBezTo>
                  <a:cubicBezTo>
                    <a:pt x="624" y="1751"/>
                    <a:pt x="580" y="1723"/>
                    <a:pt x="538" y="1691"/>
                  </a:cubicBezTo>
                  <a:cubicBezTo>
                    <a:pt x="533" y="1687"/>
                    <a:pt x="529" y="1687"/>
                    <a:pt x="524" y="1691"/>
                  </a:cubicBezTo>
                  <a:cubicBezTo>
                    <a:pt x="484" y="1719"/>
                    <a:pt x="440" y="1726"/>
                    <a:pt x="392" y="1718"/>
                  </a:cubicBezTo>
                  <a:cubicBezTo>
                    <a:pt x="347" y="1710"/>
                    <a:pt x="308" y="1689"/>
                    <a:pt x="272" y="1662"/>
                  </a:cubicBezTo>
                  <a:cubicBezTo>
                    <a:pt x="240" y="1638"/>
                    <a:pt x="211" y="1611"/>
                    <a:pt x="185" y="1581"/>
                  </a:cubicBezTo>
                  <a:cubicBezTo>
                    <a:pt x="183" y="1578"/>
                    <a:pt x="181" y="1575"/>
                    <a:pt x="178" y="1571"/>
                  </a:cubicBezTo>
                  <a:cubicBezTo>
                    <a:pt x="188" y="1568"/>
                    <a:pt x="198" y="1564"/>
                    <a:pt x="207" y="1562"/>
                  </a:cubicBezTo>
                  <a:cubicBezTo>
                    <a:pt x="263" y="1549"/>
                    <a:pt x="317" y="1557"/>
                    <a:pt x="368" y="1582"/>
                  </a:cubicBezTo>
                  <a:cubicBezTo>
                    <a:pt x="399" y="1597"/>
                    <a:pt x="429" y="1614"/>
                    <a:pt x="460" y="1631"/>
                  </a:cubicBezTo>
                  <a:cubicBezTo>
                    <a:pt x="462" y="1632"/>
                    <a:pt x="464" y="1633"/>
                    <a:pt x="467" y="1633"/>
                  </a:cubicBezTo>
                  <a:cubicBezTo>
                    <a:pt x="459" y="1625"/>
                    <a:pt x="450" y="1618"/>
                    <a:pt x="442" y="1610"/>
                  </a:cubicBezTo>
                  <a:cubicBezTo>
                    <a:pt x="418" y="1584"/>
                    <a:pt x="394" y="1558"/>
                    <a:pt x="370" y="1532"/>
                  </a:cubicBezTo>
                  <a:cubicBezTo>
                    <a:pt x="367" y="1528"/>
                    <a:pt x="365" y="1527"/>
                    <a:pt x="361" y="1529"/>
                  </a:cubicBezTo>
                  <a:cubicBezTo>
                    <a:pt x="311" y="1551"/>
                    <a:pt x="262" y="1546"/>
                    <a:pt x="215" y="1522"/>
                  </a:cubicBezTo>
                  <a:cubicBezTo>
                    <a:pt x="171" y="1499"/>
                    <a:pt x="138" y="1464"/>
                    <a:pt x="110" y="1425"/>
                  </a:cubicBezTo>
                  <a:cubicBezTo>
                    <a:pt x="97" y="1406"/>
                    <a:pt x="86" y="1385"/>
                    <a:pt x="74" y="1366"/>
                  </a:cubicBezTo>
                  <a:cubicBezTo>
                    <a:pt x="72" y="1364"/>
                    <a:pt x="72" y="1361"/>
                    <a:pt x="70" y="1358"/>
                  </a:cubicBezTo>
                  <a:cubicBezTo>
                    <a:pt x="90" y="1353"/>
                    <a:pt x="108" y="1353"/>
                    <a:pt x="127" y="1355"/>
                  </a:cubicBezTo>
                  <a:cubicBezTo>
                    <a:pt x="174" y="1359"/>
                    <a:pt x="216" y="1379"/>
                    <a:pt x="252" y="1408"/>
                  </a:cubicBezTo>
                  <a:cubicBezTo>
                    <a:pt x="273" y="1425"/>
                    <a:pt x="293" y="1443"/>
                    <a:pt x="314" y="1461"/>
                  </a:cubicBezTo>
                  <a:cubicBezTo>
                    <a:pt x="315" y="1462"/>
                    <a:pt x="316" y="1463"/>
                    <a:pt x="316" y="1463"/>
                  </a:cubicBezTo>
                  <a:cubicBezTo>
                    <a:pt x="294" y="1424"/>
                    <a:pt x="271" y="1386"/>
                    <a:pt x="248" y="1346"/>
                  </a:cubicBezTo>
                  <a:cubicBezTo>
                    <a:pt x="227" y="1351"/>
                    <a:pt x="204" y="1352"/>
                    <a:pt x="182" y="1347"/>
                  </a:cubicBezTo>
                  <a:cubicBezTo>
                    <a:pt x="138" y="1337"/>
                    <a:pt x="104" y="1312"/>
                    <a:pt x="78" y="1278"/>
                  </a:cubicBezTo>
                  <a:cubicBezTo>
                    <a:pt x="47" y="1237"/>
                    <a:pt x="27" y="1191"/>
                    <a:pt x="13" y="1142"/>
                  </a:cubicBezTo>
                  <a:cubicBezTo>
                    <a:pt x="13" y="1141"/>
                    <a:pt x="13" y="1139"/>
                    <a:pt x="12" y="1135"/>
                  </a:cubicBezTo>
                  <a:cubicBezTo>
                    <a:pt x="26" y="1137"/>
                    <a:pt x="40" y="1138"/>
                    <a:pt x="53" y="1141"/>
                  </a:cubicBezTo>
                  <a:cubicBezTo>
                    <a:pt x="105" y="1152"/>
                    <a:pt x="145" y="1182"/>
                    <a:pt x="177" y="1222"/>
                  </a:cubicBezTo>
                  <a:cubicBezTo>
                    <a:pt x="191" y="1240"/>
                    <a:pt x="205" y="1258"/>
                    <a:pt x="217" y="1275"/>
                  </a:cubicBezTo>
                  <a:cubicBezTo>
                    <a:pt x="205" y="1237"/>
                    <a:pt x="192" y="1197"/>
                    <a:pt x="180" y="1156"/>
                  </a:cubicBezTo>
                  <a:cubicBezTo>
                    <a:pt x="168" y="1155"/>
                    <a:pt x="156" y="1155"/>
                    <a:pt x="144" y="1152"/>
                  </a:cubicBezTo>
                  <a:cubicBezTo>
                    <a:pt x="97" y="1142"/>
                    <a:pt x="64" y="1114"/>
                    <a:pt x="40" y="1073"/>
                  </a:cubicBezTo>
                  <a:cubicBezTo>
                    <a:pt x="18" y="1033"/>
                    <a:pt x="8" y="990"/>
                    <a:pt x="2" y="945"/>
                  </a:cubicBezTo>
                  <a:cubicBezTo>
                    <a:pt x="1" y="942"/>
                    <a:pt x="1" y="940"/>
                    <a:pt x="0" y="937"/>
                  </a:cubicBezTo>
                  <a:cubicBezTo>
                    <a:pt x="0" y="932"/>
                    <a:pt x="0" y="927"/>
                    <a:pt x="0" y="9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id="{D7E8C4CB-C7DE-466C-B6A1-6546ECBE8008}"/>
              </a:ext>
            </a:extLst>
          </p:cNvPr>
          <p:cNvGrpSpPr/>
          <p:nvPr/>
        </p:nvGrpSpPr>
        <p:grpSpPr>
          <a:xfrm>
            <a:off x="8407275" y="4625627"/>
            <a:ext cx="1603375" cy="610821"/>
            <a:chOff x="2401887" y="6343651"/>
            <a:chExt cx="9330154" cy="3554413"/>
          </a:xfrm>
          <a:gradFill flip="none" rotWithShape="1">
            <a:gsLst>
              <a:gs pos="0">
                <a:schemeClr val="accent1"/>
              </a:gs>
              <a:gs pos="95000">
                <a:schemeClr val="accent3"/>
              </a:gs>
            </a:gsLst>
            <a:lin ang="2700000" scaled="1"/>
            <a:tileRect/>
          </a:gradFill>
        </p:grpSpPr>
        <p:sp>
          <p:nvSpPr>
            <p:cNvPr id="172" name="Freeform 1266">
              <a:extLst>
                <a:ext uri="{FF2B5EF4-FFF2-40B4-BE49-F238E27FC236}">
                  <a16:creationId xmlns:a16="http://schemas.microsoft.com/office/drawing/2014/main" id="{5F8B4D32-2532-4FDD-95F7-25D48605FA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52466" y="6343651"/>
              <a:ext cx="1679575" cy="3519490"/>
            </a:xfrm>
            <a:custGeom>
              <a:avLst/>
              <a:gdLst>
                <a:gd name="T0" fmla="*/ 683 w 900"/>
                <a:gd name="T1" fmla="*/ 1322 h 1887"/>
                <a:gd name="T2" fmla="*/ 621 w 900"/>
                <a:gd name="T3" fmla="*/ 1439 h 1887"/>
                <a:gd name="T4" fmla="*/ 824 w 900"/>
                <a:gd name="T5" fmla="*/ 1387 h 1887"/>
                <a:gd name="T6" fmla="*/ 479 w 900"/>
                <a:gd name="T7" fmla="*/ 1621 h 1887"/>
                <a:gd name="T8" fmla="*/ 762 w 900"/>
                <a:gd name="T9" fmla="*/ 1543 h 1887"/>
                <a:gd name="T10" fmla="*/ 431 w 900"/>
                <a:gd name="T11" fmla="*/ 1687 h 1887"/>
                <a:gd name="T12" fmla="*/ 436 w 900"/>
                <a:gd name="T13" fmla="*/ 1733 h 1887"/>
                <a:gd name="T14" fmla="*/ 559 w 900"/>
                <a:gd name="T15" fmla="*/ 1792 h 1887"/>
                <a:gd name="T16" fmla="*/ 194 w 900"/>
                <a:gd name="T17" fmla="*/ 1826 h 1887"/>
                <a:gd name="T18" fmla="*/ 51 w 900"/>
                <a:gd name="T19" fmla="*/ 1867 h 1887"/>
                <a:gd name="T20" fmla="*/ 309 w 900"/>
                <a:gd name="T21" fmla="*/ 1508 h 1887"/>
                <a:gd name="T22" fmla="*/ 270 w 900"/>
                <a:gd name="T23" fmla="*/ 1764 h 1887"/>
                <a:gd name="T24" fmla="*/ 434 w 900"/>
                <a:gd name="T25" fmla="*/ 1368 h 1887"/>
                <a:gd name="T26" fmla="*/ 466 w 900"/>
                <a:gd name="T27" fmla="*/ 1606 h 1887"/>
                <a:gd name="T28" fmla="*/ 495 w 900"/>
                <a:gd name="T29" fmla="*/ 1364 h 1887"/>
                <a:gd name="T30" fmla="*/ 599 w 900"/>
                <a:gd name="T31" fmla="*/ 1435 h 1887"/>
                <a:gd name="T32" fmla="*/ 581 w 900"/>
                <a:gd name="T33" fmla="*/ 1221 h 1887"/>
                <a:gd name="T34" fmla="*/ 686 w 900"/>
                <a:gd name="T35" fmla="*/ 1249 h 1887"/>
                <a:gd name="T36" fmla="*/ 599 w 900"/>
                <a:gd name="T37" fmla="*/ 997 h 1887"/>
                <a:gd name="T38" fmla="*/ 731 w 900"/>
                <a:gd name="T39" fmla="*/ 946 h 1887"/>
                <a:gd name="T40" fmla="*/ 563 w 900"/>
                <a:gd name="T41" fmla="*/ 759 h 1887"/>
                <a:gd name="T42" fmla="*/ 715 w 900"/>
                <a:gd name="T43" fmla="*/ 772 h 1887"/>
                <a:gd name="T44" fmla="*/ 526 w 900"/>
                <a:gd name="T45" fmla="*/ 622 h 1887"/>
                <a:gd name="T46" fmla="*/ 669 w 900"/>
                <a:gd name="T47" fmla="*/ 618 h 1887"/>
                <a:gd name="T48" fmla="*/ 562 w 900"/>
                <a:gd name="T49" fmla="*/ 494 h 1887"/>
                <a:gd name="T50" fmla="*/ 592 w 900"/>
                <a:gd name="T51" fmla="*/ 471 h 1887"/>
                <a:gd name="T52" fmla="*/ 556 w 900"/>
                <a:gd name="T53" fmla="*/ 410 h 1887"/>
                <a:gd name="T54" fmla="*/ 361 w 900"/>
                <a:gd name="T55" fmla="*/ 332 h 1887"/>
                <a:gd name="T56" fmla="*/ 443 w 900"/>
                <a:gd name="T57" fmla="*/ 279 h 1887"/>
                <a:gd name="T58" fmla="*/ 222 w 900"/>
                <a:gd name="T59" fmla="*/ 225 h 1887"/>
                <a:gd name="T60" fmla="*/ 197 w 900"/>
                <a:gd name="T61" fmla="*/ 187 h 1887"/>
                <a:gd name="T62" fmla="*/ 180 w 900"/>
                <a:gd name="T63" fmla="*/ 104 h 1887"/>
                <a:gd name="T64" fmla="*/ 204 w 900"/>
                <a:gd name="T65" fmla="*/ 84 h 1887"/>
                <a:gd name="T66" fmla="*/ 218 w 900"/>
                <a:gd name="T67" fmla="*/ 0 h 1887"/>
                <a:gd name="T68" fmla="*/ 338 w 900"/>
                <a:gd name="T69" fmla="*/ 171 h 1887"/>
                <a:gd name="T70" fmla="*/ 423 w 900"/>
                <a:gd name="T71" fmla="*/ 138 h 1887"/>
                <a:gd name="T72" fmla="*/ 472 w 900"/>
                <a:gd name="T73" fmla="*/ 272 h 1887"/>
                <a:gd name="T74" fmla="*/ 534 w 900"/>
                <a:gd name="T75" fmla="*/ 221 h 1887"/>
                <a:gd name="T76" fmla="*/ 573 w 900"/>
                <a:gd name="T77" fmla="*/ 398 h 1887"/>
                <a:gd name="T78" fmla="*/ 648 w 900"/>
                <a:gd name="T79" fmla="*/ 352 h 1887"/>
                <a:gd name="T80" fmla="*/ 654 w 900"/>
                <a:gd name="T81" fmla="*/ 522 h 1887"/>
                <a:gd name="T82" fmla="*/ 727 w 900"/>
                <a:gd name="T83" fmla="*/ 429 h 1887"/>
                <a:gd name="T84" fmla="*/ 790 w 900"/>
                <a:gd name="T85" fmla="*/ 517 h 1887"/>
                <a:gd name="T86" fmla="*/ 731 w 900"/>
                <a:gd name="T87" fmla="*/ 770 h 1887"/>
                <a:gd name="T88" fmla="*/ 859 w 900"/>
                <a:gd name="T89" fmla="*/ 692 h 1887"/>
                <a:gd name="T90" fmla="*/ 749 w 900"/>
                <a:gd name="T91" fmla="*/ 946 h 1887"/>
                <a:gd name="T92" fmla="*/ 849 w 900"/>
                <a:gd name="T93" fmla="*/ 902 h 1887"/>
                <a:gd name="T94" fmla="*/ 738 w 900"/>
                <a:gd name="T95" fmla="*/ 1127 h 1887"/>
                <a:gd name="T96" fmla="*/ 712 w 900"/>
                <a:gd name="T97" fmla="*/ 1236 h 1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00" h="1887">
                  <a:moveTo>
                    <a:pt x="900" y="1106"/>
                  </a:moveTo>
                  <a:cubicBezTo>
                    <a:pt x="894" y="1125"/>
                    <a:pt x="889" y="1144"/>
                    <a:pt x="883" y="1163"/>
                  </a:cubicBezTo>
                  <a:cubicBezTo>
                    <a:pt x="869" y="1202"/>
                    <a:pt x="851" y="1239"/>
                    <a:pt x="823" y="1269"/>
                  </a:cubicBezTo>
                  <a:cubicBezTo>
                    <a:pt x="785" y="1310"/>
                    <a:pt x="739" y="1329"/>
                    <a:pt x="683" y="1322"/>
                  </a:cubicBezTo>
                  <a:cubicBezTo>
                    <a:pt x="679" y="1322"/>
                    <a:pt x="676" y="1322"/>
                    <a:pt x="674" y="1326"/>
                  </a:cubicBezTo>
                  <a:cubicBezTo>
                    <a:pt x="655" y="1364"/>
                    <a:pt x="636" y="1402"/>
                    <a:pt x="617" y="1440"/>
                  </a:cubicBezTo>
                  <a:cubicBezTo>
                    <a:pt x="616" y="1441"/>
                    <a:pt x="617" y="1441"/>
                    <a:pt x="616" y="1443"/>
                  </a:cubicBezTo>
                  <a:cubicBezTo>
                    <a:pt x="618" y="1441"/>
                    <a:pt x="620" y="1440"/>
                    <a:pt x="621" y="1439"/>
                  </a:cubicBezTo>
                  <a:cubicBezTo>
                    <a:pt x="651" y="1408"/>
                    <a:pt x="680" y="1377"/>
                    <a:pt x="717" y="1355"/>
                  </a:cubicBezTo>
                  <a:cubicBezTo>
                    <a:pt x="756" y="1330"/>
                    <a:pt x="800" y="1318"/>
                    <a:pt x="847" y="1322"/>
                  </a:cubicBezTo>
                  <a:cubicBezTo>
                    <a:pt x="850" y="1322"/>
                    <a:pt x="852" y="1323"/>
                    <a:pt x="858" y="1324"/>
                  </a:cubicBezTo>
                  <a:cubicBezTo>
                    <a:pt x="846" y="1346"/>
                    <a:pt x="836" y="1367"/>
                    <a:pt x="824" y="1387"/>
                  </a:cubicBezTo>
                  <a:cubicBezTo>
                    <a:pt x="803" y="1422"/>
                    <a:pt x="778" y="1454"/>
                    <a:pt x="746" y="1479"/>
                  </a:cubicBezTo>
                  <a:cubicBezTo>
                    <a:pt x="693" y="1520"/>
                    <a:pt x="635" y="1533"/>
                    <a:pt x="571" y="1510"/>
                  </a:cubicBezTo>
                  <a:cubicBezTo>
                    <a:pt x="555" y="1529"/>
                    <a:pt x="541" y="1548"/>
                    <a:pt x="525" y="1567"/>
                  </a:cubicBezTo>
                  <a:cubicBezTo>
                    <a:pt x="510" y="1585"/>
                    <a:pt x="494" y="1602"/>
                    <a:pt x="479" y="1621"/>
                  </a:cubicBezTo>
                  <a:cubicBezTo>
                    <a:pt x="482" y="1619"/>
                    <a:pt x="485" y="1617"/>
                    <a:pt x="489" y="1615"/>
                  </a:cubicBezTo>
                  <a:cubicBezTo>
                    <a:pt x="516" y="1598"/>
                    <a:pt x="543" y="1580"/>
                    <a:pt x="571" y="1565"/>
                  </a:cubicBezTo>
                  <a:cubicBezTo>
                    <a:pt x="610" y="1543"/>
                    <a:pt x="653" y="1530"/>
                    <a:pt x="699" y="1531"/>
                  </a:cubicBezTo>
                  <a:cubicBezTo>
                    <a:pt x="720" y="1532"/>
                    <a:pt x="741" y="1534"/>
                    <a:pt x="762" y="1543"/>
                  </a:cubicBezTo>
                  <a:cubicBezTo>
                    <a:pt x="752" y="1556"/>
                    <a:pt x="743" y="1569"/>
                    <a:pt x="733" y="1580"/>
                  </a:cubicBezTo>
                  <a:cubicBezTo>
                    <a:pt x="699" y="1619"/>
                    <a:pt x="663" y="1654"/>
                    <a:pt x="617" y="1678"/>
                  </a:cubicBezTo>
                  <a:cubicBezTo>
                    <a:pt x="563" y="1706"/>
                    <a:pt x="507" y="1717"/>
                    <a:pt x="448" y="1695"/>
                  </a:cubicBezTo>
                  <a:cubicBezTo>
                    <a:pt x="442" y="1693"/>
                    <a:pt x="437" y="1690"/>
                    <a:pt x="431" y="1687"/>
                  </a:cubicBezTo>
                  <a:cubicBezTo>
                    <a:pt x="426" y="1684"/>
                    <a:pt x="421" y="1681"/>
                    <a:pt x="418" y="1679"/>
                  </a:cubicBezTo>
                  <a:cubicBezTo>
                    <a:pt x="369" y="1714"/>
                    <a:pt x="322" y="1749"/>
                    <a:pt x="277" y="1781"/>
                  </a:cubicBezTo>
                  <a:cubicBezTo>
                    <a:pt x="286" y="1778"/>
                    <a:pt x="300" y="1772"/>
                    <a:pt x="313" y="1768"/>
                  </a:cubicBezTo>
                  <a:cubicBezTo>
                    <a:pt x="353" y="1753"/>
                    <a:pt x="394" y="1740"/>
                    <a:pt x="436" y="1733"/>
                  </a:cubicBezTo>
                  <a:cubicBezTo>
                    <a:pt x="482" y="1726"/>
                    <a:pt x="526" y="1729"/>
                    <a:pt x="569" y="1747"/>
                  </a:cubicBezTo>
                  <a:cubicBezTo>
                    <a:pt x="578" y="1750"/>
                    <a:pt x="585" y="1754"/>
                    <a:pt x="593" y="1758"/>
                  </a:cubicBezTo>
                  <a:cubicBezTo>
                    <a:pt x="595" y="1759"/>
                    <a:pt x="596" y="1760"/>
                    <a:pt x="598" y="1762"/>
                  </a:cubicBezTo>
                  <a:cubicBezTo>
                    <a:pt x="585" y="1772"/>
                    <a:pt x="572" y="1782"/>
                    <a:pt x="559" y="1792"/>
                  </a:cubicBezTo>
                  <a:cubicBezTo>
                    <a:pt x="517" y="1822"/>
                    <a:pt x="472" y="1848"/>
                    <a:pt x="423" y="1865"/>
                  </a:cubicBezTo>
                  <a:cubicBezTo>
                    <a:pt x="374" y="1881"/>
                    <a:pt x="325" y="1887"/>
                    <a:pt x="275" y="1874"/>
                  </a:cubicBezTo>
                  <a:cubicBezTo>
                    <a:pt x="245" y="1866"/>
                    <a:pt x="218" y="1852"/>
                    <a:pt x="197" y="1829"/>
                  </a:cubicBezTo>
                  <a:cubicBezTo>
                    <a:pt x="196" y="1827"/>
                    <a:pt x="194" y="1826"/>
                    <a:pt x="194" y="1826"/>
                  </a:cubicBezTo>
                  <a:cubicBezTo>
                    <a:pt x="159" y="1840"/>
                    <a:pt x="125" y="1855"/>
                    <a:pt x="91" y="1869"/>
                  </a:cubicBezTo>
                  <a:cubicBezTo>
                    <a:pt x="80" y="1874"/>
                    <a:pt x="68" y="1877"/>
                    <a:pt x="57" y="1881"/>
                  </a:cubicBezTo>
                  <a:cubicBezTo>
                    <a:pt x="51" y="1883"/>
                    <a:pt x="46" y="1885"/>
                    <a:pt x="43" y="1878"/>
                  </a:cubicBezTo>
                  <a:cubicBezTo>
                    <a:pt x="40" y="1871"/>
                    <a:pt x="46" y="1869"/>
                    <a:pt x="51" y="1867"/>
                  </a:cubicBezTo>
                  <a:cubicBezTo>
                    <a:pt x="94" y="1849"/>
                    <a:pt x="136" y="1832"/>
                    <a:pt x="178" y="1815"/>
                  </a:cubicBezTo>
                  <a:cubicBezTo>
                    <a:pt x="183" y="1813"/>
                    <a:pt x="185" y="1811"/>
                    <a:pt x="184" y="1805"/>
                  </a:cubicBezTo>
                  <a:cubicBezTo>
                    <a:pt x="170" y="1749"/>
                    <a:pt x="179" y="1696"/>
                    <a:pt x="207" y="1646"/>
                  </a:cubicBezTo>
                  <a:cubicBezTo>
                    <a:pt x="235" y="1595"/>
                    <a:pt x="270" y="1550"/>
                    <a:pt x="309" y="1508"/>
                  </a:cubicBezTo>
                  <a:cubicBezTo>
                    <a:pt x="310" y="1507"/>
                    <a:pt x="311" y="1507"/>
                    <a:pt x="312" y="1506"/>
                  </a:cubicBezTo>
                  <a:cubicBezTo>
                    <a:pt x="342" y="1541"/>
                    <a:pt x="358" y="1580"/>
                    <a:pt x="352" y="1627"/>
                  </a:cubicBezTo>
                  <a:cubicBezTo>
                    <a:pt x="347" y="1671"/>
                    <a:pt x="324" y="1706"/>
                    <a:pt x="295" y="1737"/>
                  </a:cubicBezTo>
                  <a:cubicBezTo>
                    <a:pt x="287" y="1746"/>
                    <a:pt x="278" y="1755"/>
                    <a:pt x="270" y="1764"/>
                  </a:cubicBezTo>
                  <a:cubicBezTo>
                    <a:pt x="317" y="1736"/>
                    <a:pt x="362" y="1703"/>
                    <a:pt x="402" y="1668"/>
                  </a:cubicBezTo>
                  <a:cubicBezTo>
                    <a:pt x="394" y="1646"/>
                    <a:pt x="385" y="1625"/>
                    <a:pt x="379" y="1604"/>
                  </a:cubicBezTo>
                  <a:cubicBezTo>
                    <a:pt x="369" y="1568"/>
                    <a:pt x="372" y="1531"/>
                    <a:pt x="382" y="1495"/>
                  </a:cubicBezTo>
                  <a:cubicBezTo>
                    <a:pt x="394" y="1450"/>
                    <a:pt x="412" y="1408"/>
                    <a:pt x="434" y="1368"/>
                  </a:cubicBezTo>
                  <a:cubicBezTo>
                    <a:pt x="435" y="1367"/>
                    <a:pt x="435" y="1366"/>
                    <a:pt x="436" y="1364"/>
                  </a:cubicBezTo>
                  <a:cubicBezTo>
                    <a:pt x="475" y="1391"/>
                    <a:pt x="500" y="1427"/>
                    <a:pt x="505" y="1474"/>
                  </a:cubicBezTo>
                  <a:cubicBezTo>
                    <a:pt x="510" y="1517"/>
                    <a:pt x="496" y="1555"/>
                    <a:pt x="475" y="1591"/>
                  </a:cubicBezTo>
                  <a:cubicBezTo>
                    <a:pt x="472" y="1596"/>
                    <a:pt x="469" y="1601"/>
                    <a:pt x="466" y="1606"/>
                  </a:cubicBezTo>
                  <a:cubicBezTo>
                    <a:pt x="467" y="1607"/>
                    <a:pt x="468" y="1608"/>
                    <a:pt x="469" y="1608"/>
                  </a:cubicBezTo>
                  <a:cubicBezTo>
                    <a:pt x="498" y="1573"/>
                    <a:pt x="527" y="1538"/>
                    <a:pt x="557" y="1503"/>
                  </a:cubicBezTo>
                  <a:cubicBezTo>
                    <a:pt x="549" y="1493"/>
                    <a:pt x="541" y="1485"/>
                    <a:pt x="535" y="1476"/>
                  </a:cubicBezTo>
                  <a:cubicBezTo>
                    <a:pt x="510" y="1443"/>
                    <a:pt x="496" y="1405"/>
                    <a:pt x="495" y="1364"/>
                  </a:cubicBezTo>
                  <a:cubicBezTo>
                    <a:pt x="493" y="1314"/>
                    <a:pt x="502" y="1266"/>
                    <a:pt x="516" y="1218"/>
                  </a:cubicBezTo>
                  <a:cubicBezTo>
                    <a:pt x="516" y="1218"/>
                    <a:pt x="516" y="1217"/>
                    <a:pt x="517" y="1216"/>
                  </a:cubicBezTo>
                  <a:cubicBezTo>
                    <a:pt x="558" y="1236"/>
                    <a:pt x="591" y="1263"/>
                    <a:pt x="606" y="1307"/>
                  </a:cubicBezTo>
                  <a:cubicBezTo>
                    <a:pt x="620" y="1351"/>
                    <a:pt x="613" y="1393"/>
                    <a:pt x="599" y="1435"/>
                  </a:cubicBezTo>
                  <a:cubicBezTo>
                    <a:pt x="600" y="1436"/>
                    <a:pt x="601" y="1436"/>
                    <a:pt x="602" y="1436"/>
                  </a:cubicBezTo>
                  <a:cubicBezTo>
                    <a:pt x="622" y="1397"/>
                    <a:pt x="642" y="1357"/>
                    <a:pt x="661" y="1318"/>
                  </a:cubicBezTo>
                  <a:cubicBezTo>
                    <a:pt x="646" y="1306"/>
                    <a:pt x="633" y="1295"/>
                    <a:pt x="620" y="1283"/>
                  </a:cubicBezTo>
                  <a:cubicBezTo>
                    <a:pt x="603" y="1265"/>
                    <a:pt x="591" y="1244"/>
                    <a:pt x="581" y="1221"/>
                  </a:cubicBezTo>
                  <a:cubicBezTo>
                    <a:pt x="561" y="1175"/>
                    <a:pt x="561" y="1127"/>
                    <a:pt x="561" y="1079"/>
                  </a:cubicBezTo>
                  <a:cubicBezTo>
                    <a:pt x="561" y="1073"/>
                    <a:pt x="562" y="1066"/>
                    <a:pt x="563" y="1059"/>
                  </a:cubicBezTo>
                  <a:cubicBezTo>
                    <a:pt x="606" y="1068"/>
                    <a:pt x="641" y="1090"/>
                    <a:pt x="664" y="1127"/>
                  </a:cubicBezTo>
                  <a:cubicBezTo>
                    <a:pt x="687" y="1165"/>
                    <a:pt x="688" y="1207"/>
                    <a:pt x="686" y="1249"/>
                  </a:cubicBezTo>
                  <a:cubicBezTo>
                    <a:pt x="692" y="1229"/>
                    <a:pt x="698" y="1208"/>
                    <a:pt x="703" y="1188"/>
                  </a:cubicBezTo>
                  <a:cubicBezTo>
                    <a:pt x="708" y="1169"/>
                    <a:pt x="711" y="1150"/>
                    <a:pt x="715" y="1131"/>
                  </a:cubicBezTo>
                  <a:cubicBezTo>
                    <a:pt x="716" y="1127"/>
                    <a:pt x="716" y="1124"/>
                    <a:pt x="712" y="1123"/>
                  </a:cubicBezTo>
                  <a:cubicBezTo>
                    <a:pt x="654" y="1099"/>
                    <a:pt x="618" y="1056"/>
                    <a:pt x="599" y="997"/>
                  </a:cubicBezTo>
                  <a:cubicBezTo>
                    <a:pt x="589" y="967"/>
                    <a:pt x="582" y="936"/>
                    <a:pt x="578" y="903"/>
                  </a:cubicBezTo>
                  <a:cubicBezTo>
                    <a:pt x="619" y="904"/>
                    <a:pt x="654" y="918"/>
                    <a:pt x="682" y="948"/>
                  </a:cubicBezTo>
                  <a:cubicBezTo>
                    <a:pt x="710" y="978"/>
                    <a:pt x="720" y="1015"/>
                    <a:pt x="726" y="1054"/>
                  </a:cubicBezTo>
                  <a:cubicBezTo>
                    <a:pt x="731" y="1018"/>
                    <a:pt x="732" y="982"/>
                    <a:pt x="731" y="946"/>
                  </a:cubicBezTo>
                  <a:cubicBezTo>
                    <a:pt x="716" y="940"/>
                    <a:pt x="701" y="936"/>
                    <a:pt x="687" y="930"/>
                  </a:cubicBezTo>
                  <a:cubicBezTo>
                    <a:pt x="648" y="912"/>
                    <a:pt x="621" y="882"/>
                    <a:pt x="601" y="845"/>
                  </a:cubicBezTo>
                  <a:cubicBezTo>
                    <a:pt x="588" y="820"/>
                    <a:pt x="578" y="794"/>
                    <a:pt x="566" y="769"/>
                  </a:cubicBezTo>
                  <a:cubicBezTo>
                    <a:pt x="565" y="766"/>
                    <a:pt x="564" y="763"/>
                    <a:pt x="563" y="759"/>
                  </a:cubicBezTo>
                  <a:cubicBezTo>
                    <a:pt x="602" y="754"/>
                    <a:pt x="637" y="762"/>
                    <a:pt x="667" y="784"/>
                  </a:cubicBezTo>
                  <a:cubicBezTo>
                    <a:pt x="698" y="807"/>
                    <a:pt x="715" y="839"/>
                    <a:pt x="727" y="874"/>
                  </a:cubicBezTo>
                  <a:cubicBezTo>
                    <a:pt x="727" y="874"/>
                    <a:pt x="728" y="874"/>
                    <a:pt x="729" y="873"/>
                  </a:cubicBezTo>
                  <a:cubicBezTo>
                    <a:pt x="724" y="839"/>
                    <a:pt x="719" y="805"/>
                    <a:pt x="715" y="772"/>
                  </a:cubicBezTo>
                  <a:cubicBezTo>
                    <a:pt x="702" y="770"/>
                    <a:pt x="690" y="769"/>
                    <a:pt x="679" y="766"/>
                  </a:cubicBezTo>
                  <a:cubicBezTo>
                    <a:pt x="644" y="759"/>
                    <a:pt x="616" y="741"/>
                    <a:pt x="591" y="716"/>
                  </a:cubicBezTo>
                  <a:cubicBezTo>
                    <a:pt x="566" y="690"/>
                    <a:pt x="546" y="660"/>
                    <a:pt x="529" y="628"/>
                  </a:cubicBezTo>
                  <a:cubicBezTo>
                    <a:pt x="528" y="627"/>
                    <a:pt x="528" y="625"/>
                    <a:pt x="526" y="622"/>
                  </a:cubicBezTo>
                  <a:cubicBezTo>
                    <a:pt x="561" y="613"/>
                    <a:pt x="594" y="615"/>
                    <a:pt x="626" y="631"/>
                  </a:cubicBezTo>
                  <a:cubicBezTo>
                    <a:pt x="659" y="647"/>
                    <a:pt x="679" y="674"/>
                    <a:pt x="698" y="704"/>
                  </a:cubicBezTo>
                  <a:cubicBezTo>
                    <a:pt x="694" y="691"/>
                    <a:pt x="690" y="678"/>
                    <a:pt x="686" y="666"/>
                  </a:cubicBezTo>
                  <a:cubicBezTo>
                    <a:pt x="681" y="650"/>
                    <a:pt x="675" y="634"/>
                    <a:pt x="669" y="618"/>
                  </a:cubicBezTo>
                  <a:cubicBezTo>
                    <a:pt x="668" y="616"/>
                    <a:pt x="665" y="613"/>
                    <a:pt x="663" y="613"/>
                  </a:cubicBezTo>
                  <a:cubicBezTo>
                    <a:pt x="600" y="619"/>
                    <a:pt x="552" y="593"/>
                    <a:pt x="511" y="549"/>
                  </a:cubicBezTo>
                  <a:cubicBezTo>
                    <a:pt x="497" y="534"/>
                    <a:pt x="483" y="517"/>
                    <a:pt x="469" y="501"/>
                  </a:cubicBezTo>
                  <a:cubicBezTo>
                    <a:pt x="500" y="487"/>
                    <a:pt x="531" y="485"/>
                    <a:pt x="562" y="494"/>
                  </a:cubicBezTo>
                  <a:cubicBezTo>
                    <a:pt x="594" y="504"/>
                    <a:pt x="617" y="524"/>
                    <a:pt x="639" y="547"/>
                  </a:cubicBezTo>
                  <a:cubicBezTo>
                    <a:pt x="633" y="536"/>
                    <a:pt x="628" y="525"/>
                    <a:pt x="621" y="513"/>
                  </a:cubicBezTo>
                  <a:cubicBezTo>
                    <a:pt x="615" y="501"/>
                    <a:pt x="607" y="488"/>
                    <a:pt x="600" y="475"/>
                  </a:cubicBezTo>
                  <a:cubicBezTo>
                    <a:pt x="598" y="473"/>
                    <a:pt x="594" y="471"/>
                    <a:pt x="592" y="471"/>
                  </a:cubicBezTo>
                  <a:cubicBezTo>
                    <a:pt x="545" y="482"/>
                    <a:pt x="503" y="473"/>
                    <a:pt x="464" y="446"/>
                  </a:cubicBezTo>
                  <a:cubicBezTo>
                    <a:pt x="441" y="430"/>
                    <a:pt x="421" y="412"/>
                    <a:pt x="399" y="394"/>
                  </a:cubicBezTo>
                  <a:cubicBezTo>
                    <a:pt x="398" y="394"/>
                    <a:pt x="398" y="392"/>
                    <a:pt x="397" y="391"/>
                  </a:cubicBezTo>
                  <a:cubicBezTo>
                    <a:pt x="429" y="369"/>
                    <a:pt x="490" y="356"/>
                    <a:pt x="556" y="410"/>
                  </a:cubicBezTo>
                  <a:cubicBezTo>
                    <a:pt x="548" y="400"/>
                    <a:pt x="541" y="390"/>
                    <a:pt x="534" y="380"/>
                  </a:cubicBezTo>
                  <a:cubicBezTo>
                    <a:pt x="526" y="370"/>
                    <a:pt x="518" y="361"/>
                    <a:pt x="510" y="351"/>
                  </a:cubicBezTo>
                  <a:cubicBezTo>
                    <a:pt x="490" y="359"/>
                    <a:pt x="470" y="363"/>
                    <a:pt x="448" y="362"/>
                  </a:cubicBezTo>
                  <a:cubicBezTo>
                    <a:pt x="417" y="360"/>
                    <a:pt x="389" y="347"/>
                    <a:pt x="361" y="332"/>
                  </a:cubicBezTo>
                  <a:cubicBezTo>
                    <a:pt x="345" y="323"/>
                    <a:pt x="330" y="312"/>
                    <a:pt x="312" y="301"/>
                  </a:cubicBezTo>
                  <a:cubicBezTo>
                    <a:pt x="335" y="283"/>
                    <a:pt x="359" y="275"/>
                    <a:pt x="387" y="275"/>
                  </a:cubicBezTo>
                  <a:cubicBezTo>
                    <a:pt x="414" y="275"/>
                    <a:pt x="438" y="285"/>
                    <a:pt x="462" y="297"/>
                  </a:cubicBezTo>
                  <a:cubicBezTo>
                    <a:pt x="456" y="291"/>
                    <a:pt x="449" y="285"/>
                    <a:pt x="443" y="279"/>
                  </a:cubicBezTo>
                  <a:cubicBezTo>
                    <a:pt x="436" y="272"/>
                    <a:pt x="429" y="267"/>
                    <a:pt x="423" y="260"/>
                  </a:cubicBezTo>
                  <a:cubicBezTo>
                    <a:pt x="417" y="253"/>
                    <a:pt x="412" y="252"/>
                    <a:pt x="402" y="256"/>
                  </a:cubicBezTo>
                  <a:cubicBezTo>
                    <a:pt x="376" y="269"/>
                    <a:pt x="348" y="271"/>
                    <a:pt x="320" y="265"/>
                  </a:cubicBezTo>
                  <a:cubicBezTo>
                    <a:pt x="286" y="257"/>
                    <a:pt x="254" y="243"/>
                    <a:pt x="222" y="225"/>
                  </a:cubicBezTo>
                  <a:cubicBezTo>
                    <a:pt x="264" y="185"/>
                    <a:pt x="310" y="188"/>
                    <a:pt x="360" y="206"/>
                  </a:cubicBezTo>
                  <a:cubicBezTo>
                    <a:pt x="344" y="195"/>
                    <a:pt x="328" y="183"/>
                    <a:pt x="312" y="172"/>
                  </a:cubicBezTo>
                  <a:cubicBezTo>
                    <a:pt x="311" y="171"/>
                    <a:pt x="308" y="171"/>
                    <a:pt x="306" y="172"/>
                  </a:cubicBezTo>
                  <a:cubicBezTo>
                    <a:pt x="272" y="196"/>
                    <a:pt x="235" y="196"/>
                    <a:pt x="197" y="187"/>
                  </a:cubicBezTo>
                  <a:cubicBezTo>
                    <a:pt x="174" y="181"/>
                    <a:pt x="151" y="173"/>
                    <a:pt x="127" y="166"/>
                  </a:cubicBezTo>
                  <a:cubicBezTo>
                    <a:pt x="142" y="145"/>
                    <a:pt x="161" y="134"/>
                    <a:pt x="184" y="130"/>
                  </a:cubicBezTo>
                  <a:cubicBezTo>
                    <a:pt x="207" y="126"/>
                    <a:pt x="230" y="129"/>
                    <a:pt x="252" y="134"/>
                  </a:cubicBezTo>
                  <a:cubicBezTo>
                    <a:pt x="230" y="121"/>
                    <a:pt x="208" y="108"/>
                    <a:pt x="180" y="104"/>
                  </a:cubicBezTo>
                  <a:cubicBezTo>
                    <a:pt x="113" y="94"/>
                    <a:pt x="56" y="63"/>
                    <a:pt x="3" y="21"/>
                  </a:cubicBezTo>
                  <a:cubicBezTo>
                    <a:pt x="2" y="21"/>
                    <a:pt x="2" y="20"/>
                    <a:pt x="0" y="17"/>
                  </a:cubicBezTo>
                  <a:cubicBezTo>
                    <a:pt x="16" y="17"/>
                    <a:pt x="30" y="16"/>
                    <a:pt x="44" y="17"/>
                  </a:cubicBezTo>
                  <a:cubicBezTo>
                    <a:pt x="106" y="20"/>
                    <a:pt x="161" y="39"/>
                    <a:pt x="204" y="84"/>
                  </a:cubicBezTo>
                  <a:cubicBezTo>
                    <a:pt x="222" y="102"/>
                    <a:pt x="246" y="109"/>
                    <a:pt x="265" y="123"/>
                  </a:cubicBezTo>
                  <a:cubicBezTo>
                    <a:pt x="255" y="110"/>
                    <a:pt x="244" y="98"/>
                    <a:pt x="235" y="86"/>
                  </a:cubicBezTo>
                  <a:cubicBezTo>
                    <a:pt x="215" y="60"/>
                    <a:pt x="208" y="32"/>
                    <a:pt x="216" y="0"/>
                  </a:cubicBezTo>
                  <a:cubicBezTo>
                    <a:pt x="217" y="0"/>
                    <a:pt x="217" y="0"/>
                    <a:pt x="218" y="0"/>
                  </a:cubicBezTo>
                  <a:cubicBezTo>
                    <a:pt x="221" y="2"/>
                    <a:pt x="225" y="4"/>
                    <a:pt x="229" y="7"/>
                  </a:cubicBezTo>
                  <a:cubicBezTo>
                    <a:pt x="255" y="22"/>
                    <a:pt x="280" y="40"/>
                    <a:pt x="300" y="63"/>
                  </a:cubicBezTo>
                  <a:cubicBezTo>
                    <a:pt x="319" y="85"/>
                    <a:pt x="332" y="110"/>
                    <a:pt x="325" y="138"/>
                  </a:cubicBezTo>
                  <a:cubicBezTo>
                    <a:pt x="320" y="155"/>
                    <a:pt x="325" y="163"/>
                    <a:pt x="338" y="171"/>
                  </a:cubicBezTo>
                  <a:cubicBezTo>
                    <a:pt x="352" y="180"/>
                    <a:pt x="365" y="191"/>
                    <a:pt x="379" y="201"/>
                  </a:cubicBezTo>
                  <a:cubicBezTo>
                    <a:pt x="347" y="158"/>
                    <a:pt x="319" y="115"/>
                    <a:pt x="341" y="59"/>
                  </a:cubicBezTo>
                  <a:cubicBezTo>
                    <a:pt x="343" y="59"/>
                    <a:pt x="344" y="59"/>
                    <a:pt x="345" y="60"/>
                  </a:cubicBezTo>
                  <a:cubicBezTo>
                    <a:pt x="375" y="81"/>
                    <a:pt x="403" y="106"/>
                    <a:pt x="423" y="138"/>
                  </a:cubicBezTo>
                  <a:cubicBezTo>
                    <a:pt x="436" y="160"/>
                    <a:pt x="443" y="184"/>
                    <a:pt x="437" y="209"/>
                  </a:cubicBezTo>
                  <a:cubicBezTo>
                    <a:pt x="435" y="220"/>
                    <a:pt x="430" y="230"/>
                    <a:pt x="428" y="238"/>
                  </a:cubicBezTo>
                  <a:cubicBezTo>
                    <a:pt x="447" y="258"/>
                    <a:pt x="465" y="278"/>
                    <a:pt x="483" y="297"/>
                  </a:cubicBezTo>
                  <a:cubicBezTo>
                    <a:pt x="480" y="288"/>
                    <a:pt x="476" y="280"/>
                    <a:pt x="472" y="272"/>
                  </a:cubicBezTo>
                  <a:cubicBezTo>
                    <a:pt x="457" y="243"/>
                    <a:pt x="446" y="214"/>
                    <a:pt x="451" y="180"/>
                  </a:cubicBezTo>
                  <a:cubicBezTo>
                    <a:pt x="453" y="165"/>
                    <a:pt x="458" y="150"/>
                    <a:pt x="467" y="137"/>
                  </a:cubicBezTo>
                  <a:cubicBezTo>
                    <a:pt x="470" y="139"/>
                    <a:pt x="472" y="141"/>
                    <a:pt x="475" y="143"/>
                  </a:cubicBezTo>
                  <a:cubicBezTo>
                    <a:pt x="498" y="166"/>
                    <a:pt x="519" y="191"/>
                    <a:pt x="534" y="221"/>
                  </a:cubicBezTo>
                  <a:cubicBezTo>
                    <a:pt x="546" y="246"/>
                    <a:pt x="553" y="272"/>
                    <a:pt x="545" y="300"/>
                  </a:cubicBezTo>
                  <a:cubicBezTo>
                    <a:pt x="541" y="315"/>
                    <a:pt x="533" y="329"/>
                    <a:pt x="526" y="344"/>
                  </a:cubicBezTo>
                  <a:cubicBezTo>
                    <a:pt x="542" y="365"/>
                    <a:pt x="560" y="389"/>
                    <a:pt x="578" y="412"/>
                  </a:cubicBezTo>
                  <a:cubicBezTo>
                    <a:pt x="577" y="406"/>
                    <a:pt x="575" y="402"/>
                    <a:pt x="573" y="398"/>
                  </a:cubicBezTo>
                  <a:cubicBezTo>
                    <a:pt x="569" y="385"/>
                    <a:pt x="565" y="372"/>
                    <a:pt x="561" y="359"/>
                  </a:cubicBezTo>
                  <a:cubicBezTo>
                    <a:pt x="554" y="329"/>
                    <a:pt x="554" y="299"/>
                    <a:pt x="565" y="270"/>
                  </a:cubicBezTo>
                  <a:cubicBezTo>
                    <a:pt x="570" y="258"/>
                    <a:pt x="578" y="247"/>
                    <a:pt x="588" y="238"/>
                  </a:cubicBezTo>
                  <a:cubicBezTo>
                    <a:pt x="616" y="272"/>
                    <a:pt x="638" y="309"/>
                    <a:pt x="648" y="352"/>
                  </a:cubicBezTo>
                  <a:cubicBezTo>
                    <a:pt x="654" y="380"/>
                    <a:pt x="651" y="408"/>
                    <a:pt x="636" y="433"/>
                  </a:cubicBezTo>
                  <a:cubicBezTo>
                    <a:pt x="630" y="444"/>
                    <a:pt x="621" y="454"/>
                    <a:pt x="613" y="464"/>
                  </a:cubicBezTo>
                  <a:cubicBezTo>
                    <a:pt x="627" y="491"/>
                    <a:pt x="643" y="519"/>
                    <a:pt x="659" y="549"/>
                  </a:cubicBezTo>
                  <a:cubicBezTo>
                    <a:pt x="657" y="539"/>
                    <a:pt x="655" y="531"/>
                    <a:pt x="654" y="522"/>
                  </a:cubicBezTo>
                  <a:cubicBezTo>
                    <a:pt x="650" y="493"/>
                    <a:pt x="647" y="464"/>
                    <a:pt x="655" y="435"/>
                  </a:cubicBezTo>
                  <a:cubicBezTo>
                    <a:pt x="663" y="408"/>
                    <a:pt x="676" y="385"/>
                    <a:pt x="699" y="366"/>
                  </a:cubicBezTo>
                  <a:cubicBezTo>
                    <a:pt x="701" y="370"/>
                    <a:pt x="703" y="372"/>
                    <a:pt x="704" y="375"/>
                  </a:cubicBezTo>
                  <a:cubicBezTo>
                    <a:pt x="712" y="393"/>
                    <a:pt x="721" y="411"/>
                    <a:pt x="727" y="429"/>
                  </a:cubicBezTo>
                  <a:cubicBezTo>
                    <a:pt x="737" y="456"/>
                    <a:pt x="743" y="484"/>
                    <a:pt x="741" y="514"/>
                  </a:cubicBezTo>
                  <a:cubicBezTo>
                    <a:pt x="737" y="554"/>
                    <a:pt x="718" y="585"/>
                    <a:pt x="683" y="607"/>
                  </a:cubicBezTo>
                  <a:cubicBezTo>
                    <a:pt x="694" y="639"/>
                    <a:pt x="705" y="671"/>
                    <a:pt x="716" y="705"/>
                  </a:cubicBezTo>
                  <a:cubicBezTo>
                    <a:pt x="713" y="630"/>
                    <a:pt x="721" y="562"/>
                    <a:pt x="790" y="517"/>
                  </a:cubicBezTo>
                  <a:cubicBezTo>
                    <a:pt x="791" y="519"/>
                    <a:pt x="792" y="521"/>
                    <a:pt x="793" y="522"/>
                  </a:cubicBezTo>
                  <a:cubicBezTo>
                    <a:pt x="806" y="558"/>
                    <a:pt x="813" y="595"/>
                    <a:pt x="813" y="633"/>
                  </a:cubicBezTo>
                  <a:cubicBezTo>
                    <a:pt x="814" y="673"/>
                    <a:pt x="804" y="710"/>
                    <a:pt x="774" y="739"/>
                  </a:cubicBezTo>
                  <a:cubicBezTo>
                    <a:pt x="761" y="751"/>
                    <a:pt x="746" y="759"/>
                    <a:pt x="731" y="770"/>
                  </a:cubicBezTo>
                  <a:cubicBezTo>
                    <a:pt x="736" y="803"/>
                    <a:pt x="741" y="839"/>
                    <a:pt x="745" y="872"/>
                  </a:cubicBezTo>
                  <a:cubicBezTo>
                    <a:pt x="750" y="853"/>
                    <a:pt x="754" y="831"/>
                    <a:pt x="760" y="810"/>
                  </a:cubicBezTo>
                  <a:cubicBezTo>
                    <a:pt x="772" y="763"/>
                    <a:pt x="798" y="726"/>
                    <a:pt x="840" y="701"/>
                  </a:cubicBezTo>
                  <a:cubicBezTo>
                    <a:pt x="846" y="697"/>
                    <a:pt x="852" y="695"/>
                    <a:pt x="859" y="692"/>
                  </a:cubicBezTo>
                  <a:cubicBezTo>
                    <a:pt x="860" y="694"/>
                    <a:pt x="861" y="696"/>
                    <a:pt x="861" y="698"/>
                  </a:cubicBezTo>
                  <a:cubicBezTo>
                    <a:pt x="868" y="740"/>
                    <a:pt x="869" y="782"/>
                    <a:pt x="861" y="823"/>
                  </a:cubicBezTo>
                  <a:cubicBezTo>
                    <a:pt x="852" y="866"/>
                    <a:pt x="833" y="902"/>
                    <a:pt x="796" y="925"/>
                  </a:cubicBezTo>
                  <a:cubicBezTo>
                    <a:pt x="781" y="934"/>
                    <a:pt x="765" y="939"/>
                    <a:pt x="749" y="946"/>
                  </a:cubicBezTo>
                  <a:cubicBezTo>
                    <a:pt x="747" y="982"/>
                    <a:pt x="746" y="1019"/>
                    <a:pt x="744" y="1057"/>
                  </a:cubicBezTo>
                  <a:cubicBezTo>
                    <a:pt x="745" y="1054"/>
                    <a:pt x="746" y="1052"/>
                    <a:pt x="746" y="1050"/>
                  </a:cubicBezTo>
                  <a:cubicBezTo>
                    <a:pt x="755" y="1030"/>
                    <a:pt x="762" y="1010"/>
                    <a:pt x="771" y="990"/>
                  </a:cubicBezTo>
                  <a:cubicBezTo>
                    <a:pt x="789" y="953"/>
                    <a:pt x="814" y="923"/>
                    <a:pt x="849" y="902"/>
                  </a:cubicBezTo>
                  <a:cubicBezTo>
                    <a:pt x="864" y="893"/>
                    <a:pt x="880" y="886"/>
                    <a:pt x="898" y="883"/>
                  </a:cubicBezTo>
                  <a:cubicBezTo>
                    <a:pt x="898" y="885"/>
                    <a:pt x="898" y="886"/>
                    <a:pt x="898" y="887"/>
                  </a:cubicBezTo>
                  <a:cubicBezTo>
                    <a:pt x="898" y="935"/>
                    <a:pt x="891" y="983"/>
                    <a:pt x="872" y="1027"/>
                  </a:cubicBezTo>
                  <a:cubicBezTo>
                    <a:pt x="846" y="1086"/>
                    <a:pt x="804" y="1122"/>
                    <a:pt x="738" y="1127"/>
                  </a:cubicBezTo>
                  <a:cubicBezTo>
                    <a:pt x="732" y="1127"/>
                    <a:pt x="732" y="1131"/>
                    <a:pt x="731" y="1135"/>
                  </a:cubicBezTo>
                  <a:cubicBezTo>
                    <a:pt x="723" y="1170"/>
                    <a:pt x="714" y="1204"/>
                    <a:pt x="706" y="1238"/>
                  </a:cubicBezTo>
                  <a:cubicBezTo>
                    <a:pt x="705" y="1241"/>
                    <a:pt x="704" y="1244"/>
                    <a:pt x="704" y="1247"/>
                  </a:cubicBezTo>
                  <a:cubicBezTo>
                    <a:pt x="708" y="1244"/>
                    <a:pt x="710" y="1240"/>
                    <a:pt x="712" y="1236"/>
                  </a:cubicBezTo>
                  <a:cubicBezTo>
                    <a:pt x="734" y="1201"/>
                    <a:pt x="757" y="1167"/>
                    <a:pt x="789" y="1141"/>
                  </a:cubicBezTo>
                  <a:cubicBezTo>
                    <a:pt x="822" y="1116"/>
                    <a:pt x="858" y="1100"/>
                    <a:pt x="900" y="1099"/>
                  </a:cubicBezTo>
                  <a:cubicBezTo>
                    <a:pt x="900" y="1101"/>
                    <a:pt x="900" y="1104"/>
                    <a:pt x="900" y="1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267">
              <a:extLst>
                <a:ext uri="{FF2B5EF4-FFF2-40B4-BE49-F238E27FC236}">
                  <a16:creationId xmlns:a16="http://schemas.microsoft.com/office/drawing/2014/main" id="{E7A48B89-5EC1-4C64-8B0C-787866F181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1887" y="6372227"/>
              <a:ext cx="1711326" cy="3525837"/>
            </a:xfrm>
            <a:custGeom>
              <a:avLst/>
              <a:gdLst>
                <a:gd name="T0" fmla="*/ 165 w 918"/>
                <a:gd name="T1" fmla="*/ 1085 h 1891"/>
                <a:gd name="T2" fmla="*/ 26 w 918"/>
                <a:gd name="T3" fmla="*/ 731 h 1891"/>
                <a:gd name="T4" fmla="*/ 152 w 918"/>
                <a:gd name="T5" fmla="*/ 898 h 1891"/>
                <a:gd name="T6" fmla="*/ 82 w 918"/>
                <a:gd name="T7" fmla="*/ 555 h 1891"/>
                <a:gd name="T8" fmla="*/ 164 w 918"/>
                <a:gd name="T9" fmla="*/ 607 h 1891"/>
                <a:gd name="T10" fmla="*/ 218 w 918"/>
                <a:gd name="T11" fmla="*/ 572 h 1891"/>
                <a:gd name="T12" fmla="*/ 268 w 918"/>
                <a:gd name="T13" fmla="*/ 258 h 1891"/>
                <a:gd name="T14" fmla="*/ 337 w 918"/>
                <a:gd name="T15" fmla="*/ 359 h 1891"/>
                <a:gd name="T16" fmla="*/ 400 w 918"/>
                <a:gd name="T17" fmla="*/ 195 h 1891"/>
                <a:gd name="T18" fmla="*/ 414 w 918"/>
                <a:gd name="T19" fmla="*/ 218 h 1891"/>
                <a:gd name="T20" fmla="*/ 473 w 918"/>
                <a:gd name="T21" fmla="*/ 209 h 1891"/>
                <a:gd name="T22" fmla="*/ 534 w 918"/>
                <a:gd name="T23" fmla="*/ 80 h 1891"/>
                <a:gd name="T24" fmla="*/ 634 w 918"/>
                <a:gd name="T25" fmla="*/ 88 h 1891"/>
                <a:gd name="T26" fmla="*/ 643 w 918"/>
                <a:gd name="T27" fmla="*/ 107 h 1891"/>
                <a:gd name="T28" fmla="*/ 688 w 918"/>
                <a:gd name="T29" fmla="*/ 173 h 1891"/>
                <a:gd name="T30" fmla="*/ 494 w 918"/>
                <a:gd name="T31" fmla="*/ 214 h 1891"/>
                <a:gd name="T32" fmla="*/ 447 w 918"/>
                <a:gd name="T33" fmla="*/ 264 h 1891"/>
                <a:gd name="T34" fmla="*/ 545 w 918"/>
                <a:gd name="T35" fmla="*/ 305 h 1891"/>
                <a:gd name="T36" fmla="*/ 347 w 918"/>
                <a:gd name="T37" fmla="*/ 373 h 1891"/>
                <a:gd name="T38" fmla="*/ 405 w 918"/>
                <a:gd name="T39" fmla="*/ 459 h 1891"/>
                <a:gd name="T40" fmla="*/ 237 w 918"/>
                <a:gd name="T41" fmla="*/ 570 h 1891"/>
                <a:gd name="T42" fmla="*/ 327 w 918"/>
                <a:gd name="T43" fmla="*/ 601 h 1891"/>
                <a:gd name="T44" fmla="*/ 190 w 918"/>
                <a:gd name="T45" fmla="*/ 730 h 1891"/>
                <a:gd name="T46" fmla="*/ 274 w 918"/>
                <a:gd name="T47" fmla="*/ 758 h 1891"/>
                <a:gd name="T48" fmla="*/ 187 w 918"/>
                <a:gd name="T49" fmla="*/ 858 h 1891"/>
                <a:gd name="T50" fmla="*/ 318 w 918"/>
                <a:gd name="T51" fmla="*/ 805 h 1891"/>
                <a:gd name="T52" fmla="*/ 181 w 918"/>
                <a:gd name="T53" fmla="*/ 1083 h 1891"/>
                <a:gd name="T54" fmla="*/ 321 w 918"/>
                <a:gd name="T55" fmla="*/ 922 h 1891"/>
                <a:gd name="T56" fmla="*/ 199 w 918"/>
                <a:gd name="T57" fmla="*/ 1160 h 1891"/>
                <a:gd name="T58" fmla="*/ 342 w 918"/>
                <a:gd name="T59" fmla="*/ 1078 h 1891"/>
                <a:gd name="T60" fmla="*/ 271 w 918"/>
                <a:gd name="T61" fmla="*/ 1334 h 1891"/>
                <a:gd name="T62" fmla="*/ 390 w 918"/>
                <a:gd name="T63" fmla="*/ 1237 h 1891"/>
                <a:gd name="T64" fmla="*/ 384 w 918"/>
                <a:gd name="T65" fmla="*/ 1513 h 1891"/>
                <a:gd name="T66" fmla="*/ 430 w 918"/>
                <a:gd name="T67" fmla="*/ 1513 h 1891"/>
                <a:gd name="T68" fmla="*/ 541 w 918"/>
                <a:gd name="T69" fmla="*/ 1674 h 1891"/>
                <a:gd name="T70" fmla="*/ 624 w 918"/>
                <a:gd name="T71" fmla="*/ 1508 h 1891"/>
                <a:gd name="T72" fmla="*/ 776 w 918"/>
                <a:gd name="T73" fmla="*/ 1808 h 1891"/>
                <a:gd name="T74" fmla="*/ 903 w 918"/>
                <a:gd name="T75" fmla="*/ 1868 h 1891"/>
                <a:gd name="T76" fmla="*/ 654 w 918"/>
                <a:gd name="T77" fmla="*/ 1881 h 1891"/>
                <a:gd name="T78" fmla="*/ 397 w 918"/>
                <a:gd name="T79" fmla="*/ 1758 h 1891"/>
                <a:gd name="T80" fmla="*/ 538 w 918"/>
                <a:gd name="T81" fmla="*/ 1691 h 1891"/>
                <a:gd name="T82" fmla="*/ 185 w 918"/>
                <a:gd name="T83" fmla="*/ 1581 h 1891"/>
                <a:gd name="T84" fmla="*/ 460 w 918"/>
                <a:gd name="T85" fmla="*/ 1631 h 1891"/>
                <a:gd name="T86" fmla="*/ 361 w 918"/>
                <a:gd name="T87" fmla="*/ 1529 h 1891"/>
                <a:gd name="T88" fmla="*/ 70 w 918"/>
                <a:gd name="T89" fmla="*/ 1358 h 1891"/>
                <a:gd name="T90" fmla="*/ 316 w 918"/>
                <a:gd name="T91" fmla="*/ 1463 h 1891"/>
                <a:gd name="T92" fmla="*/ 13 w 918"/>
                <a:gd name="T93" fmla="*/ 1142 h 1891"/>
                <a:gd name="T94" fmla="*/ 217 w 918"/>
                <a:gd name="T95" fmla="*/ 1275 h 1891"/>
                <a:gd name="T96" fmla="*/ 2 w 918"/>
                <a:gd name="T97" fmla="*/ 945 h 1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8" h="1891">
                  <a:moveTo>
                    <a:pt x="0" y="922"/>
                  </a:moveTo>
                  <a:cubicBezTo>
                    <a:pt x="27" y="924"/>
                    <a:pt x="51" y="936"/>
                    <a:pt x="73" y="951"/>
                  </a:cubicBezTo>
                  <a:cubicBezTo>
                    <a:pt x="107" y="975"/>
                    <a:pt x="129" y="1009"/>
                    <a:pt x="147" y="1046"/>
                  </a:cubicBezTo>
                  <a:cubicBezTo>
                    <a:pt x="153" y="1058"/>
                    <a:pt x="159" y="1071"/>
                    <a:pt x="165" y="1085"/>
                  </a:cubicBezTo>
                  <a:cubicBezTo>
                    <a:pt x="161" y="1047"/>
                    <a:pt x="157" y="1010"/>
                    <a:pt x="153" y="974"/>
                  </a:cubicBezTo>
                  <a:cubicBezTo>
                    <a:pt x="141" y="971"/>
                    <a:pt x="129" y="968"/>
                    <a:pt x="117" y="963"/>
                  </a:cubicBezTo>
                  <a:cubicBezTo>
                    <a:pt x="72" y="944"/>
                    <a:pt x="47" y="908"/>
                    <a:pt x="34" y="862"/>
                  </a:cubicBezTo>
                  <a:cubicBezTo>
                    <a:pt x="22" y="819"/>
                    <a:pt x="21" y="775"/>
                    <a:pt x="26" y="731"/>
                  </a:cubicBezTo>
                  <a:cubicBezTo>
                    <a:pt x="26" y="731"/>
                    <a:pt x="26" y="730"/>
                    <a:pt x="27" y="729"/>
                  </a:cubicBezTo>
                  <a:cubicBezTo>
                    <a:pt x="31" y="730"/>
                    <a:pt x="35" y="731"/>
                    <a:pt x="38" y="732"/>
                  </a:cubicBezTo>
                  <a:cubicBezTo>
                    <a:pt x="78" y="750"/>
                    <a:pt x="108" y="779"/>
                    <a:pt x="124" y="819"/>
                  </a:cubicBezTo>
                  <a:cubicBezTo>
                    <a:pt x="135" y="845"/>
                    <a:pt x="144" y="874"/>
                    <a:pt x="152" y="898"/>
                  </a:cubicBezTo>
                  <a:cubicBezTo>
                    <a:pt x="155" y="867"/>
                    <a:pt x="157" y="832"/>
                    <a:pt x="160" y="796"/>
                  </a:cubicBezTo>
                  <a:cubicBezTo>
                    <a:pt x="142" y="789"/>
                    <a:pt x="125" y="780"/>
                    <a:pt x="110" y="766"/>
                  </a:cubicBezTo>
                  <a:cubicBezTo>
                    <a:pt x="86" y="742"/>
                    <a:pt x="73" y="712"/>
                    <a:pt x="70" y="679"/>
                  </a:cubicBezTo>
                  <a:cubicBezTo>
                    <a:pt x="65" y="637"/>
                    <a:pt x="71" y="596"/>
                    <a:pt x="82" y="555"/>
                  </a:cubicBezTo>
                  <a:cubicBezTo>
                    <a:pt x="82" y="554"/>
                    <a:pt x="83" y="552"/>
                    <a:pt x="84" y="549"/>
                  </a:cubicBezTo>
                  <a:cubicBezTo>
                    <a:pt x="156" y="590"/>
                    <a:pt x="168" y="658"/>
                    <a:pt x="171" y="732"/>
                  </a:cubicBezTo>
                  <a:cubicBezTo>
                    <a:pt x="180" y="698"/>
                    <a:pt x="188" y="666"/>
                    <a:pt x="196" y="635"/>
                  </a:cubicBezTo>
                  <a:cubicBezTo>
                    <a:pt x="185" y="626"/>
                    <a:pt x="173" y="617"/>
                    <a:pt x="164" y="607"/>
                  </a:cubicBezTo>
                  <a:cubicBezTo>
                    <a:pt x="138" y="580"/>
                    <a:pt x="130" y="547"/>
                    <a:pt x="132" y="511"/>
                  </a:cubicBezTo>
                  <a:cubicBezTo>
                    <a:pt x="135" y="471"/>
                    <a:pt x="146" y="434"/>
                    <a:pt x="163" y="398"/>
                  </a:cubicBezTo>
                  <a:cubicBezTo>
                    <a:pt x="164" y="397"/>
                    <a:pt x="165" y="396"/>
                    <a:pt x="166" y="394"/>
                  </a:cubicBezTo>
                  <a:cubicBezTo>
                    <a:pt x="227" y="441"/>
                    <a:pt x="227" y="505"/>
                    <a:pt x="218" y="572"/>
                  </a:cubicBezTo>
                  <a:cubicBezTo>
                    <a:pt x="232" y="543"/>
                    <a:pt x="245" y="514"/>
                    <a:pt x="258" y="485"/>
                  </a:cubicBezTo>
                  <a:cubicBezTo>
                    <a:pt x="258" y="485"/>
                    <a:pt x="258" y="484"/>
                    <a:pt x="258" y="484"/>
                  </a:cubicBezTo>
                  <a:cubicBezTo>
                    <a:pt x="219" y="453"/>
                    <a:pt x="208" y="413"/>
                    <a:pt x="218" y="366"/>
                  </a:cubicBezTo>
                  <a:cubicBezTo>
                    <a:pt x="226" y="326"/>
                    <a:pt x="245" y="292"/>
                    <a:pt x="268" y="258"/>
                  </a:cubicBezTo>
                  <a:cubicBezTo>
                    <a:pt x="273" y="264"/>
                    <a:pt x="278" y="268"/>
                    <a:pt x="281" y="273"/>
                  </a:cubicBezTo>
                  <a:cubicBezTo>
                    <a:pt x="305" y="307"/>
                    <a:pt x="308" y="345"/>
                    <a:pt x="300" y="384"/>
                  </a:cubicBezTo>
                  <a:cubicBezTo>
                    <a:pt x="297" y="400"/>
                    <a:pt x="292" y="415"/>
                    <a:pt x="288" y="432"/>
                  </a:cubicBezTo>
                  <a:cubicBezTo>
                    <a:pt x="305" y="407"/>
                    <a:pt x="321" y="383"/>
                    <a:pt x="337" y="359"/>
                  </a:cubicBezTo>
                  <a:cubicBezTo>
                    <a:pt x="324" y="345"/>
                    <a:pt x="314" y="329"/>
                    <a:pt x="311" y="309"/>
                  </a:cubicBezTo>
                  <a:cubicBezTo>
                    <a:pt x="307" y="287"/>
                    <a:pt x="309" y="266"/>
                    <a:pt x="317" y="246"/>
                  </a:cubicBezTo>
                  <a:cubicBezTo>
                    <a:pt x="331" y="210"/>
                    <a:pt x="354" y="179"/>
                    <a:pt x="381" y="151"/>
                  </a:cubicBezTo>
                  <a:cubicBezTo>
                    <a:pt x="391" y="164"/>
                    <a:pt x="397" y="179"/>
                    <a:pt x="400" y="195"/>
                  </a:cubicBezTo>
                  <a:cubicBezTo>
                    <a:pt x="407" y="228"/>
                    <a:pt x="397" y="258"/>
                    <a:pt x="384" y="288"/>
                  </a:cubicBezTo>
                  <a:cubicBezTo>
                    <a:pt x="381" y="296"/>
                    <a:pt x="377" y="303"/>
                    <a:pt x="374" y="312"/>
                  </a:cubicBezTo>
                  <a:cubicBezTo>
                    <a:pt x="392" y="292"/>
                    <a:pt x="410" y="272"/>
                    <a:pt x="428" y="253"/>
                  </a:cubicBezTo>
                  <a:cubicBezTo>
                    <a:pt x="423" y="241"/>
                    <a:pt x="417" y="230"/>
                    <a:pt x="414" y="218"/>
                  </a:cubicBezTo>
                  <a:cubicBezTo>
                    <a:pt x="407" y="187"/>
                    <a:pt x="418" y="160"/>
                    <a:pt x="435" y="134"/>
                  </a:cubicBezTo>
                  <a:cubicBezTo>
                    <a:pt x="451" y="109"/>
                    <a:pt x="472" y="88"/>
                    <a:pt x="495" y="69"/>
                  </a:cubicBezTo>
                  <a:cubicBezTo>
                    <a:pt x="496" y="68"/>
                    <a:pt x="498" y="67"/>
                    <a:pt x="501" y="65"/>
                  </a:cubicBezTo>
                  <a:cubicBezTo>
                    <a:pt x="527" y="120"/>
                    <a:pt x="502" y="165"/>
                    <a:pt x="473" y="209"/>
                  </a:cubicBezTo>
                  <a:cubicBezTo>
                    <a:pt x="475" y="208"/>
                    <a:pt x="476" y="207"/>
                    <a:pt x="477" y="206"/>
                  </a:cubicBezTo>
                  <a:cubicBezTo>
                    <a:pt x="493" y="194"/>
                    <a:pt x="508" y="181"/>
                    <a:pt x="523" y="168"/>
                  </a:cubicBezTo>
                  <a:cubicBezTo>
                    <a:pt x="527" y="165"/>
                    <a:pt x="529" y="162"/>
                    <a:pt x="526" y="156"/>
                  </a:cubicBezTo>
                  <a:cubicBezTo>
                    <a:pt x="515" y="129"/>
                    <a:pt x="520" y="104"/>
                    <a:pt x="534" y="80"/>
                  </a:cubicBezTo>
                  <a:cubicBezTo>
                    <a:pt x="549" y="54"/>
                    <a:pt x="593" y="14"/>
                    <a:pt x="622" y="0"/>
                  </a:cubicBezTo>
                  <a:cubicBezTo>
                    <a:pt x="631" y="23"/>
                    <a:pt x="630" y="46"/>
                    <a:pt x="620" y="66"/>
                  </a:cubicBezTo>
                  <a:cubicBezTo>
                    <a:pt x="610" y="86"/>
                    <a:pt x="596" y="105"/>
                    <a:pt x="583" y="126"/>
                  </a:cubicBezTo>
                  <a:cubicBezTo>
                    <a:pt x="601" y="113"/>
                    <a:pt x="620" y="103"/>
                    <a:pt x="634" y="88"/>
                  </a:cubicBezTo>
                  <a:cubicBezTo>
                    <a:pt x="676" y="41"/>
                    <a:pt x="728" y="14"/>
                    <a:pt x="789" y="7"/>
                  </a:cubicBezTo>
                  <a:cubicBezTo>
                    <a:pt x="805" y="5"/>
                    <a:pt x="821" y="5"/>
                    <a:pt x="840" y="4"/>
                  </a:cubicBezTo>
                  <a:cubicBezTo>
                    <a:pt x="837" y="7"/>
                    <a:pt x="836" y="9"/>
                    <a:pt x="835" y="10"/>
                  </a:cubicBezTo>
                  <a:cubicBezTo>
                    <a:pt x="780" y="60"/>
                    <a:pt x="717" y="94"/>
                    <a:pt x="643" y="107"/>
                  </a:cubicBezTo>
                  <a:cubicBezTo>
                    <a:pt x="641" y="107"/>
                    <a:pt x="639" y="108"/>
                    <a:pt x="637" y="109"/>
                  </a:cubicBezTo>
                  <a:cubicBezTo>
                    <a:pt x="622" y="118"/>
                    <a:pt x="608" y="127"/>
                    <a:pt x="594" y="136"/>
                  </a:cubicBezTo>
                  <a:cubicBezTo>
                    <a:pt x="640" y="122"/>
                    <a:pt x="684" y="119"/>
                    <a:pt x="722" y="159"/>
                  </a:cubicBezTo>
                  <a:cubicBezTo>
                    <a:pt x="710" y="164"/>
                    <a:pt x="699" y="169"/>
                    <a:pt x="688" y="173"/>
                  </a:cubicBezTo>
                  <a:cubicBezTo>
                    <a:pt x="658" y="185"/>
                    <a:pt x="627" y="195"/>
                    <a:pt x="593" y="193"/>
                  </a:cubicBezTo>
                  <a:cubicBezTo>
                    <a:pt x="576" y="192"/>
                    <a:pt x="561" y="187"/>
                    <a:pt x="546" y="178"/>
                  </a:cubicBezTo>
                  <a:cubicBezTo>
                    <a:pt x="542" y="175"/>
                    <a:pt x="539" y="176"/>
                    <a:pt x="534" y="179"/>
                  </a:cubicBezTo>
                  <a:cubicBezTo>
                    <a:pt x="521" y="191"/>
                    <a:pt x="507" y="202"/>
                    <a:pt x="494" y="214"/>
                  </a:cubicBezTo>
                  <a:cubicBezTo>
                    <a:pt x="541" y="193"/>
                    <a:pt x="587" y="188"/>
                    <a:pt x="632" y="225"/>
                  </a:cubicBezTo>
                  <a:cubicBezTo>
                    <a:pt x="615" y="234"/>
                    <a:pt x="601" y="243"/>
                    <a:pt x="585" y="250"/>
                  </a:cubicBezTo>
                  <a:cubicBezTo>
                    <a:pt x="563" y="261"/>
                    <a:pt x="540" y="271"/>
                    <a:pt x="515" y="274"/>
                  </a:cubicBezTo>
                  <a:cubicBezTo>
                    <a:pt x="491" y="277"/>
                    <a:pt x="469" y="274"/>
                    <a:pt x="447" y="264"/>
                  </a:cubicBezTo>
                  <a:cubicBezTo>
                    <a:pt x="445" y="263"/>
                    <a:pt x="440" y="264"/>
                    <a:pt x="439" y="265"/>
                  </a:cubicBezTo>
                  <a:cubicBezTo>
                    <a:pt x="425" y="280"/>
                    <a:pt x="411" y="295"/>
                    <a:pt x="397" y="311"/>
                  </a:cubicBezTo>
                  <a:cubicBezTo>
                    <a:pt x="420" y="297"/>
                    <a:pt x="443" y="286"/>
                    <a:pt x="470" y="284"/>
                  </a:cubicBezTo>
                  <a:cubicBezTo>
                    <a:pt x="497" y="282"/>
                    <a:pt x="522" y="289"/>
                    <a:pt x="545" y="305"/>
                  </a:cubicBezTo>
                  <a:cubicBezTo>
                    <a:pt x="541" y="309"/>
                    <a:pt x="538" y="311"/>
                    <a:pt x="534" y="314"/>
                  </a:cubicBezTo>
                  <a:cubicBezTo>
                    <a:pt x="509" y="334"/>
                    <a:pt x="482" y="352"/>
                    <a:pt x="453" y="364"/>
                  </a:cubicBezTo>
                  <a:cubicBezTo>
                    <a:pt x="422" y="377"/>
                    <a:pt x="391" y="379"/>
                    <a:pt x="359" y="369"/>
                  </a:cubicBezTo>
                  <a:cubicBezTo>
                    <a:pt x="353" y="368"/>
                    <a:pt x="350" y="368"/>
                    <a:pt x="347" y="373"/>
                  </a:cubicBezTo>
                  <a:cubicBezTo>
                    <a:pt x="337" y="389"/>
                    <a:pt x="326" y="404"/>
                    <a:pt x="316" y="420"/>
                  </a:cubicBezTo>
                  <a:cubicBezTo>
                    <a:pt x="314" y="422"/>
                    <a:pt x="313" y="424"/>
                    <a:pt x="312" y="427"/>
                  </a:cubicBezTo>
                  <a:cubicBezTo>
                    <a:pt x="359" y="386"/>
                    <a:pt x="409" y="371"/>
                    <a:pt x="468" y="400"/>
                  </a:cubicBezTo>
                  <a:cubicBezTo>
                    <a:pt x="449" y="423"/>
                    <a:pt x="428" y="442"/>
                    <a:pt x="405" y="459"/>
                  </a:cubicBezTo>
                  <a:cubicBezTo>
                    <a:pt x="388" y="471"/>
                    <a:pt x="370" y="483"/>
                    <a:pt x="350" y="488"/>
                  </a:cubicBezTo>
                  <a:cubicBezTo>
                    <a:pt x="338" y="491"/>
                    <a:pt x="325" y="494"/>
                    <a:pt x="312" y="494"/>
                  </a:cubicBezTo>
                  <a:cubicBezTo>
                    <a:pt x="300" y="495"/>
                    <a:pt x="287" y="493"/>
                    <a:pt x="273" y="492"/>
                  </a:cubicBezTo>
                  <a:cubicBezTo>
                    <a:pt x="262" y="518"/>
                    <a:pt x="249" y="544"/>
                    <a:pt x="237" y="570"/>
                  </a:cubicBezTo>
                  <a:cubicBezTo>
                    <a:pt x="238" y="571"/>
                    <a:pt x="238" y="571"/>
                    <a:pt x="239" y="571"/>
                  </a:cubicBezTo>
                  <a:cubicBezTo>
                    <a:pt x="280" y="516"/>
                    <a:pt x="331" y="491"/>
                    <a:pt x="402" y="514"/>
                  </a:cubicBezTo>
                  <a:cubicBezTo>
                    <a:pt x="397" y="520"/>
                    <a:pt x="394" y="526"/>
                    <a:pt x="390" y="532"/>
                  </a:cubicBezTo>
                  <a:cubicBezTo>
                    <a:pt x="372" y="557"/>
                    <a:pt x="351" y="581"/>
                    <a:pt x="327" y="601"/>
                  </a:cubicBezTo>
                  <a:cubicBezTo>
                    <a:pt x="296" y="627"/>
                    <a:pt x="261" y="639"/>
                    <a:pt x="221" y="638"/>
                  </a:cubicBezTo>
                  <a:cubicBezTo>
                    <a:pt x="215" y="638"/>
                    <a:pt x="212" y="640"/>
                    <a:pt x="211" y="646"/>
                  </a:cubicBezTo>
                  <a:cubicBezTo>
                    <a:pt x="204" y="672"/>
                    <a:pt x="197" y="699"/>
                    <a:pt x="190" y="725"/>
                  </a:cubicBezTo>
                  <a:cubicBezTo>
                    <a:pt x="190" y="727"/>
                    <a:pt x="190" y="728"/>
                    <a:pt x="190" y="730"/>
                  </a:cubicBezTo>
                  <a:cubicBezTo>
                    <a:pt x="209" y="690"/>
                    <a:pt x="235" y="657"/>
                    <a:pt x="279" y="643"/>
                  </a:cubicBezTo>
                  <a:cubicBezTo>
                    <a:pt x="302" y="635"/>
                    <a:pt x="332" y="633"/>
                    <a:pt x="353" y="640"/>
                  </a:cubicBezTo>
                  <a:cubicBezTo>
                    <a:pt x="348" y="649"/>
                    <a:pt x="344" y="659"/>
                    <a:pt x="340" y="668"/>
                  </a:cubicBezTo>
                  <a:cubicBezTo>
                    <a:pt x="322" y="701"/>
                    <a:pt x="302" y="733"/>
                    <a:pt x="274" y="758"/>
                  </a:cubicBezTo>
                  <a:cubicBezTo>
                    <a:pt x="249" y="781"/>
                    <a:pt x="219" y="793"/>
                    <a:pt x="185" y="797"/>
                  </a:cubicBezTo>
                  <a:cubicBezTo>
                    <a:pt x="180" y="798"/>
                    <a:pt x="177" y="798"/>
                    <a:pt x="176" y="804"/>
                  </a:cubicBezTo>
                  <a:cubicBezTo>
                    <a:pt x="174" y="837"/>
                    <a:pt x="171" y="870"/>
                    <a:pt x="169" y="904"/>
                  </a:cubicBezTo>
                  <a:cubicBezTo>
                    <a:pt x="175" y="888"/>
                    <a:pt x="180" y="872"/>
                    <a:pt x="187" y="858"/>
                  </a:cubicBezTo>
                  <a:cubicBezTo>
                    <a:pt x="213" y="804"/>
                    <a:pt x="257" y="778"/>
                    <a:pt x="316" y="777"/>
                  </a:cubicBezTo>
                  <a:cubicBezTo>
                    <a:pt x="318" y="777"/>
                    <a:pt x="319" y="777"/>
                    <a:pt x="321" y="777"/>
                  </a:cubicBezTo>
                  <a:cubicBezTo>
                    <a:pt x="322" y="777"/>
                    <a:pt x="323" y="778"/>
                    <a:pt x="325" y="778"/>
                  </a:cubicBezTo>
                  <a:cubicBezTo>
                    <a:pt x="322" y="787"/>
                    <a:pt x="320" y="796"/>
                    <a:pt x="318" y="805"/>
                  </a:cubicBezTo>
                  <a:cubicBezTo>
                    <a:pt x="308" y="837"/>
                    <a:pt x="295" y="869"/>
                    <a:pt x="276" y="897"/>
                  </a:cubicBezTo>
                  <a:cubicBezTo>
                    <a:pt x="252" y="935"/>
                    <a:pt x="218" y="958"/>
                    <a:pt x="177" y="971"/>
                  </a:cubicBezTo>
                  <a:cubicBezTo>
                    <a:pt x="172" y="972"/>
                    <a:pt x="170" y="973"/>
                    <a:pt x="171" y="979"/>
                  </a:cubicBezTo>
                  <a:cubicBezTo>
                    <a:pt x="174" y="1013"/>
                    <a:pt x="178" y="1048"/>
                    <a:pt x="181" y="1083"/>
                  </a:cubicBezTo>
                  <a:cubicBezTo>
                    <a:pt x="182" y="1083"/>
                    <a:pt x="183" y="1083"/>
                    <a:pt x="183" y="1083"/>
                  </a:cubicBezTo>
                  <a:cubicBezTo>
                    <a:pt x="185" y="1074"/>
                    <a:pt x="185" y="1064"/>
                    <a:pt x="187" y="1055"/>
                  </a:cubicBezTo>
                  <a:cubicBezTo>
                    <a:pt x="188" y="1045"/>
                    <a:pt x="190" y="1036"/>
                    <a:pt x="193" y="1027"/>
                  </a:cubicBezTo>
                  <a:cubicBezTo>
                    <a:pt x="211" y="963"/>
                    <a:pt x="262" y="927"/>
                    <a:pt x="321" y="922"/>
                  </a:cubicBezTo>
                  <a:cubicBezTo>
                    <a:pt x="320" y="934"/>
                    <a:pt x="319" y="946"/>
                    <a:pt x="317" y="958"/>
                  </a:cubicBezTo>
                  <a:cubicBezTo>
                    <a:pt x="313" y="991"/>
                    <a:pt x="306" y="1023"/>
                    <a:pt x="293" y="1054"/>
                  </a:cubicBezTo>
                  <a:cubicBezTo>
                    <a:pt x="276" y="1096"/>
                    <a:pt x="245" y="1128"/>
                    <a:pt x="204" y="1148"/>
                  </a:cubicBezTo>
                  <a:cubicBezTo>
                    <a:pt x="198" y="1151"/>
                    <a:pt x="197" y="1154"/>
                    <a:pt x="199" y="1160"/>
                  </a:cubicBezTo>
                  <a:cubicBezTo>
                    <a:pt x="210" y="1195"/>
                    <a:pt x="222" y="1230"/>
                    <a:pt x="233" y="1266"/>
                  </a:cubicBezTo>
                  <a:cubicBezTo>
                    <a:pt x="233" y="1268"/>
                    <a:pt x="235" y="1270"/>
                    <a:pt x="235" y="1271"/>
                  </a:cubicBezTo>
                  <a:cubicBezTo>
                    <a:pt x="235" y="1252"/>
                    <a:pt x="233" y="1233"/>
                    <a:pt x="233" y="1214"/>
                  </a:cubicBezTo>
                  <a:cubicBezTo>
                    <a:pt x="235" y="1150"/>
                    <a:pt x="280" y="1094"/>
                    <a:pt x="342" y="1078"/>
                  </a:cubicBezTo>
                  <a:cubicBezTo>
                    <a:pt x="343" y="1077"/>
                    <a:pt x="343" y="1078"/>
                    <a:pt x="345" y="1078"/>
                  </a:cubicBezTo>
                  <a:cubicBezTo>
                    <a:pt x="346" y="1091"/>
                    <a:pt x="348" y="1104"/>
                    <a:pt x="349" y="1117"/>
                  </a:cubicBezTo>
                  <a:cubicBezTo>
                    <a:pt x="351" y="1153"/>
                    <a:pt x="351" y="1189"/>
                    <a:pt x="342" y="1225"/>
                  </a:cubicBezTo>
                  <a:cubicBezTo>
                    <a:pt x="332" y="1270"/>
                    <a:pt x="307" y="1306"/>
                    <a:pt x="271" y="1334"/>
                  </a:cubicBezTo>
                  <a:cubicBezTo>
                    <a:pt x="269" y="1336"/>
                    <a:pt x="267" y="1337"/>
                    <a:pt x="265" y="1339"/>
                  </a:cubicBezTo>
                  <a:cubicBezTo>
                    <a:pt x="285" y="1380"/>
                    <a:pt x="307" y="1419"/>
                    <a:pt x="334" y="1457"/>
                  </a:cubicBezTo>
                  <a:cubicBezTo>
                    <a:pt x="328" y="1439"/>
                    <a:pt x="323" y="1422"/>
                    <a:pt x="319" y="1405"/>
                  </a:cubicBezTo>
                  <a:cubicBezTo>
                    <a:pt x="302" y="1336"/>
                    <a:pt x="329" y="1273"/>
                    <a:pt x="390" y="1237"/>
                  </a:cubicBezTo>
                  <a:cubicBezTo>
                    <a:pt x="393" y="1235"/>
                    <a:pt x="397" y="1233"/>
                    <a:pt x="402" y="1230"/>
                  </a:cubicBezTo>
                  <a:cubicBezTo>
                    <a:pt x="408" y="1254"/>
                    <a:pt x="416" y="1277"/>
                    <a:pt x="421" y="1300"/>
                  </a:cubicBezTo>
                  <a:cubicBezTo>
                    <a:pt x="429" y="1333"/>
                    <a:pt x="434" y="1366"/>
                    <a:pt x="431" y="1399"/>
                  </a:cubicBezTo>
                  <a:cubicBezTo>
                    <a:pt x="428" y="1442"/>
                    <a:pt x="411" y="1480"/>
                    <a:pt x="384" y="1513"/>
                  </a:cubicBezTo>
                  <a:cubicBezTo>
                    <a:pt x="383" y="1514"/>
                    <a:pt x="381" y="1516"/>
                    <a:pt x="379" y="1518"/>
                  </a:cubicBezTo>
                  <a:cubicBezTo>
                    <a:pt x="409" y="1554"/>
                    <a:pt x="441" y="1588"/>
                    <a:pt x="478" y="1619"/>
                  </a:cubicBezTo>
                  <a:cubicBezTo>
                    <a:pt x="474" y="1614"/>
                    <a:pt x="470" y="1609"/>
                    <a:pt x="467" y="1604"/>
                  </a:cubicBezTo>
                  <a:cubicBezTo>
                    <a:pt x="448" y="1576"/>
                    <a:pt x="434" y="1547"/>
                    <a:pt x="430" y="1513"/>
                  </a:cubicBezTo>
                  <a:cubicBezTo>
                    <a:pt x="422" y="1455"/>
                    <a:pt x="450" y="1403"/>
                    <a:pt x="491" y="1374"/>
                  </a:cubicBezTo>
                  <a:cubicBezTo>
                    <a:pt x="524" y="1429"/>
                    <a:pt x="554" y="1485"/>
                    <a:pt x="564" y="1550"/>
                  </a:cubicBezTo>
                  <a:cubicBezTo>
                    <a:pt x="571" y="1591"/>
                    <a:pt x="563" y="1630"/>
                    <a:pt x="545" y="1668"/>
                  </a:cubicBezTo>
                  <a:cubicBezTo>
                    <a:pt x="544" y="1670"/>
                    <a:pt x="543" y="1672"/>
                    <a:pt x="541" y="1674"/>
                  </a:cubicBezTo>
                  <a:cubicBezTo>
                    <a:pt x="585" y="1708"/>
                    <a:pt x="632" y="1737"/>
                    <a:pt x="682" y="1762"/>
                  </a:cubicBezTo>
                  <a:cubicBezTo>
                    <a:pt x="680" y="1760"/>
                    <a:pt x="677" y="1758"/>
                    <a:pt x="675" y="1756"/>
                  </a:cubicBezTo>
                  <a:cubicBezTo>
                    <a:pt x="648" y="1733"/>
                    <a:pt x="624" y="1709"/>
                    <a:pt x="607" y="1678"/>
                  </a:cubicBezTo>
                  <a:cubicBezTo>
                    <a:pt x="577" y="1624"/>
                    <a:pt x="584" y="1556"/>
                    <a:pt x="624" y="1508"/>
                  </a:cubicBezTo>
                  <a:cubicBezTo>
                    <a:pt x="631" y="1515"/>
                    <a:pt x="637" y="1521"/>
                    <a:pt x="643" y="1527"/>
                  </a:cubicBezTo>
                  <a:cubicBezTo>
                    <a:pt x="681" y="1565"/>
                    <a:pt x="715" y="1605"/>
                    <a:pt x="742" y="1650"/>
                  </a:cubicBezTo>
                  <a:cubicBezTo>
                    <a:pt x="770" y="1697"/>
                    <a:pt x="780" y="1747"/>
                    <a:pt x="770" y="1800"/>
                  </a:cubicBezTo>
                  <a:cubicBezTo>
                    <a:pt x="769" y="1806"/>
                    <a:pt x="773" y="1807"/>
                    <a:pt x="776" y="1808"/>
                  </a:cubicBezTo>
                  <a:cubicBezTo>
                    <a:pt x="817" y="1822"/>
                    <a:pt x="858" y="1837"/>
                    <a:pt x="900" y="1851"/>
                  </a:cubicBezTo>
                  <a:cubicBezTo>
                    <a:pt x="902" y="1852"/>
                    <a:pt x="905" y="1853"/>
                    <a:pt x="908" y="1853"/>
                  </a:cubicBezTo>
                  <a:cubicBezTo>
                    <a:pt x="913" y="1855"/>
                    <a:pt x="918" y="1858"/>
                    <a:pt x="915" y="1864"/>
                  </a:cubicBezTo>
                  <a:cubicBezTo>
                    <a:pt x="913" y="1870"/>
                    <a:pt x="909" y="1870"/>
                    <a:pt x="903" y="1868"/>
                  </a:cubicBezTo>
                  <a:cubicBezTo>
                    <a:pt x="890" y="1864"/>
                    <a:pt x="877" y="1861"/>
                    <a:pt x="864" y="1856"/>
                  </a:cubicBezTo>
                  <a:cubicBezTo>
                    <a:pt x="832" y="1845"/>
                    <a:pt x="801" y="1834"/>
                    <a:pt x="770" y="1822"/>
                  </a:cubicBezTo>
                  <a:cubicBezTo>
                    <a:pt x="764" y="1820"/>
                    <a:pt x="762" y="1820"/>
                    <a:pt x="758" y="1825"/>
                  </a:cubicBezTo>
                  <a:cubicBezTo>
                    <a:pt x="731" y="1857"/>
                    <a:pt x="695" y="1874"/>
                    <a:pt x="654" y="1881"/>
                  </a:cubicBezTo>
                  <a:cubicBezTo>
                    <a:pt x="590" y="1891"/>
                    <a:pt x="531" y="1875"/>
                    <a:pt x="473" y="1850"/>
                  </a:cubicBezTo>
                  <a:cubicBezTo>
                    <a:pt x="436" y="1833"/>
                    <a:pt x="401" y="1813"/>
                    <a:pt x="368" y="1789"/>
                  </a:cubicBezTo>
                  <a:cubicBezTo>
                    <a:pt x="364" y="1787"/>
                    <a:pt x="361" y="1783"/>
                    <a:pt x="356" y="1780"/>
                  </a:cubicBezTo>
                  <a:cubicBezTo>
                    <a:pt x="369" y="1770"/>
                    <a:pt x="383" y="1763"/>
                    <a:pt x="397" y="1758"/>
                  </a:cubicBezTo>
                  <a:cubicBezTo>
                    <a:pt x="449" y="1738"/>
                    <a:pt x="501" y="1736"/>
                    <a:pt x="555" y="1749"/>
                  </a:cubicBezTo>
                  <a:cubicBezTo>
                    <a:pt x="597" y="1758"/>
                    <a:pt x="639" y="1770"/>
                    <a:pt x="682" y="1782"/>
                  </a:cubicBezTo>
                  <a:cubicBezTo>
                    <a:pt x="678" y="1780"/>
                    <a:pt x="675" y="1778"/>
                    <a:pt x="671" y="1776"/>
                  </a:cubicBezTo>
                  <a:cubicBezTo>
                    <a:pt x="624" y="1751"/>
                    <a:pt x="580" y="1723"/>
                    <a:pt x="538" y="1691"/>
                  </a:cubicBezTo>
                  <a:cubicBezTo>
                    <a:pt x="533" y="1687"/>
                    <a:pt x="529" y="1687"/>
                    <a:pt x="524" y="1691"/>
                  </a:cubicBezTo>
                  <a:cubicBezTo>
                    <a:pt x="484" y="1719"/>
                    <a:pt x="440" y="1726"/>
                    <a:pt x="392" y="1718"/>
                  </a:cubicBezTo>
                  <a:cubicBezTo>
                    <a:pt x="347" y="1710"/>
                    <a:pt x="308" y="1689"/>
                    <a:pt x="272" y="1662"/>
                  </a:cubicBezTo>
                  <a:cubicBezTo>
                    <a:pt x="240" y="1638"/>
                    <a:pt x="211" y="1611"/>
                    <a:pt x="185" y="1581"/>
                  </a:cubicBezTo>
                  <a:cubicBezTo>
                    <a:pt x="183" y="1578"/>
                    <a:pt x="181" y="1575"/>
                    <a:pt x="178" y="1571"/>
                  </a:cubicBezTo>
                  <a:cubicBezTo>
                    <a:pt x="188" y="1568"/>
                    <a:pt x="198" y="1564"/>
                    <a:pt x="207" y="1562"/>
                  </a:cubicBezTo>
                  <a:cubicBezTo>
                    <a:pt x="263" y="1549"/>
                    <a:pt x="317" y="1557"/>
                    <a:pt x="368" y="1582"/>
                  </a:cubicBezTo>
                  <a:cubicBezTo>
                    <a:pt x="399" y="1597"/>
                    <a:pt x="429" y="1614"/>
                    <a:pt x="460" y="1631"/>
                  </a:cubicBezTo>
                  <a:cubicBezTo>
                    <a:pt x="462" y="1632"/>
                    <a:pt x="464" y="1633"/>
                    <a:pt x="467" y="1633"/>
                  </a:cubicBezTo>
                  <a:cubicBezTo>
                    <a:pt x="459" y="1625"/>
                    <a:pt x="450" y="1618"/>
                    <a:pt x="442" y="1610"/>
                  </a:cubicBezTo>
                  <a:cubicBezTo>
                    <a:pt x="418" y="1584"/>
                    <a:pt x="394" y="1558"/>
                    <a:pt x="370" y="1532"/>
                  </a:cubicBezTo>
                  <a:cubicBezTo>
                    <a:pt x="367" y="1528"/>
                    <a:pt x="365" y="1527"/>
                    <a:pt x="361" y="1529"/>
                  </a:cubicBezTo>
                  <a:cubicBezTo>
                    <a:pt x="311" y="1551"/>
                    <a:pt x="262" y="1546"/>
                    <a:pt x="215" y="1522"/>
                  </a:cubicBezTo>
                  <a:cubicBezTo>
                    <a:pt x="171" y="1499"/>
                    <a:pt x="138" y="1464"/>
                    <a:pt x="110" y="1425"/>
                  </a:cubicBezTo>
                  <a:cubicBezTo>
                    <a:pt x="97" y="1406"/>
                    <a:pt x="86" y="1385"/>
                    <a:pt x="74" y="1366"/>
                  </a:cubicBezTo>
                  <a:cubicBezTo>
                    <a:pt x="72" y="1364"/>
                    <a:pt x="72" y="1361"/>
                    <a:pt x="70" y="1358"/>
                  </a:cubicBezTo>
                  <a:cubicBezTo>
                    <a:pt x="90" y="1353"/>
                    <a:pt x="108" y="1353"/>
                    <a:pt x="127" y="1355"/>
                  </a:cubicBezTo>
                  <a:cubicBezTo>
                    <a:pt x="174" y="1359"/>
                    <a:pt x="216" y="1379"/>
                    <a:pt x="252" y="1408"/>
                  </a:cubicBezTo>
                  <a:cubicBezTo>
                    <a:pt x="273" y="1425"/>
                    <a:pt x="293" y="1443"/>
                    <a:pt x="314" y="1461"/>
                  </a:cubicBezTo>
                  <a:cubicBezTo>
                    <a:pt x="315" y="1462"/>
                    <a:pt x="316" y="1463"/>
                    <a:pt x="316" y="1463"/>
                  </a:cubicBezTo>
                  <a:cubicBezTo>
                    <a:pt x="294" y="1424"/>
                    <a:pt x="271" y="1386"/>
                    <a:pt x="248" y="1346"/>
                  </a:cubicBezTo>
                  <a:cubicBezTo>
                    <a:pt x="227" y="1351"/>
                    <a:pt x="204" y="1352"/>
                    <a:pt x="182" y="1347"/>
                  </a:cubicBezTo>
                  <a:cubicBezTo>
                    <a:pt x="138" y="1337"/>
                    <a:pt x="104" y="1312"/>
                    <a:pt x="78" y="1278"/>
                  </a:cubicBezTo>
                  <a:cubicBezTo>
                    <a:pt x="47" y="1237"/>
                    <a:pt x="27" y="1191"/>
                    <a:pt x="13" y="1142"/>
                  </a:cubicBezTo>
                  <a:cubicBezTo>
                    <a:pt x="13" y="1141"/>
                    <a:pt x="13" y="1139"/>
                    <a:pt x="12" y="1135"/>
                  </a:cubicBezTo>
                  <a:cubicBezTo>
                    <a:pt x="26" y="1137"/>
                    <a:pt x="40" y="1138"/>
                    <a:pt x="53" y="1141"/>
                  </a:cubicBezTo>
                  <a:cubicBezTo>
                    <a:pt x="105" y="1152"/>
                    <a:pt x="145" y="1182"/>
                    <a:pt x="177" y="1222"/>
                  </a:cubicBezTo>
                  <a:cubicBezTo>
                    <a:pt x="191" y="1240"/>
                    <a:pt x="205" y="1258"/>
                    <a:pt x="217" y="1275"/>
                  </a:cubicBezTo>
                  <a:cubicBezTo>
                    <a:pt x="205" y="1237"/>
                    <a:pt x="192" y="1197"/>
                    <a:pt x="180" y="1156"/>
                  </a:cubicBezTo>
                  <a:cubicBezTo>
                    <a:pt x="168" y="1155"/>
                    <a:pt x="156" y="1155"/>
                    <a:pt x="144" y="1152"/>
                  </a:cubicBezTo>
                  <a:cubicBezTo>
                    <a:pt x="97" y="1142"/>
                    <a:pt x="64" y="1114"/>
                    <a:pt x="40" y="1073"/>
                  </a:cubicBezTo>
                  <a:cubicBezTo>
                    <a:pt x="18" y="1033"/>
                    <a:pt x="8" y="990"/>
                    <a:pt x="2" y="945"/>
                  </a:cubicBezTo>
                  <a:cubicBezTo>
                    <a:pt x="1" y="942"/>
                    <a:pt x="1" y="940"/>
                    <a:pt x="0" y="937"/>
                  </a:cubicBezTo>
                  <a:cubicBezTo>
                    <a:pt x="0" y="932"/>
                    <a:pt x="0" y="927"/>
                    <a:pt x="0" y="9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4" name="文本框 173">
            <a:extLst>
              <a:ext uri="{FF2B5EF4-FFF2-40B4-BE49-F238E27FC236}">
                <a16:creationId xmlns:a16="http://schemas.microsoft.com/office/drawing/2014/main" id="{2044D80C-2CEE-4C59-ACCC-13256CC5A1C8}"/>
              </a:ext>
            </a:extLst>
          </p:cNvPr>
          <p:cNvSpPr txBox="1"/>
          <p:nvPr/>
        </p:nvSpPr>
        <p:spPr>
          <a:xfrm>
            <a:off x="6459873" y="204692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88000">
                      <a:schemeClr val="accent2">
                        <a:lumMod val="9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olidFill>
                  <a:schemeClr val="bg1"/>
                </a:solidFill>
              </a:rPr>
              <a:t>一等奖</a:t>
            </a: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EF11BCE0-50BD-469E-A714-6A47A52DEE07}"/>
              </a:ext>
            </a:extLst>
          </p:cNvPr>
          <p:cNvSpPr txBox="1"/>
          <p:nvPr/>
        </p:nvSpPr>
        <p:spPr>
          <a:xfrm>
            <a:off x="8719809" y="204692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88000">
                      <a:schemeClr val="accent2">
                        <a:lumMod val="9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olidFill>
                  <a:schemeClr val="bg1"/>
                </a:solidFill>
              </a:rPr>
              <a:t>卓越奖</a:t>
            </a: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F0DD6178-D5BF-4739-AAFA-BC29AEC553D8}"/>
              </a:ext>
            </a:extLst>
          </p:cNvPr>
          <p:cNvSpPr txBox="1"/>
          <p:nvPr/>
        </p:nvSpPr>
        <p:spPr>
          <a:xfrm>
            <a:off x="6331634" y="332500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88000">
                      <a:schemeClr val="accent2">
                        <a:lumMod val="9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olidFill>
                  <a:schemeClr val="bg1"/>
                </a:solidFill>
              </a:rPr>
              <a:t>创新产品</a:t>
            </a: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6C63C7B3-F0B9-4091-B516-395BA6840075}"/>
              </a:ext>
            </a:extLst>
          </p:cNvPr>
          <p:cNvSpPr txBox="1"/>
          <p:nvPr/>
        </p:nvSpPr>
        <p:spPr>
          <a:xfrm>
            <a:off x="8591571" y="332500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88000">
                      <a:schemeClr val="accent2">
                        <a:lumMod val="9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olidFill>
                  <a:schemeClr val="bg1"/>
                </a:solidFill>
              </a:rPr>
              <a:t>特级产品</a:t>
            </a:r>
          </a:p>
        </p:txBody>
      </p:sp>
      <p:sp>
        <p:nvSpPr>
          <p:cNvPr id="178" name="文本框 177">
            <a:extLst>
              <a:ext uri="{FF2B5EF4-FFF2-40B4-BE49-F238E27FC236}">
                <a16:creationId xmlns:a16="http://schemas.microsoft.com/office/drawing/2014/main" id="{213FA08B-8DDA-440A-858D-1ABEC4DE5582}"/>
              </a:ext>
            </a:extLst>
          </p:cNvPr>
          <p:cNvSpPr txBox="1"/>
          <p:nvPr/>
        </p:nvSpPr>
        <p:spPr>
          <a:xfrm>
            <a:off x="6337981" y="462686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88000">
                      <a:schemeClr val="accent2">
                        <a:lumMod val="9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olidFill>
                  <a:schemeClr val="bg1"/>
                </a:solidFill>
              </a:rPr>
              <a:t>优秀产品</a:t>
            </a:r>
          </a:p>
        </p:txBody>
      </p:sp>
      <p:sp>
        <p:nvSpPr>
          <p:cNvPr id="179" name="文本框 178">
            <a:extLst>
              <a:ext uri="{FF2B5EF4-FFF2-40B4-BE49-F238E27FC236}">
                <a16:creationId xmlns:a16="http://schemas.microsoft.com/office/drawing/2014/main" id="{F218A507-1046-4D15-AD23-02DDB8431D39}"/>
              </a:ext>
            </a:extLst>
          </p:cNvPr>
          <p:cNvSpPr txBox="1"/>
          <p:nvPr/>
        </p:nvSpPr>
        <p:spPr>
          <a:xfrm>
            <a:off x="8597920" y="462686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88000">
                      <a:schemeClr val="accent2">
                        <a:lumMod val="9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olidFill>
                  <a:schemeClr val="bg1"/>
                </a:solidFill>
              </a:rPr>
              <a:t>合格产品</a:t>
            </a:r>
          </a:p>
        </p:txBody>
      </p:sp>
      <p:sp>
        <p:nvSpPr>
          <p:cNvPr id="180" name="文本框 179">
            <a:extLst>
              <a:ext uri="{FF2B5EF4-FFF2-40B4-BE49-F238E27FC236}">
                <a16:creationId xmlns:a16="http://schemas.microsoft.com/office/drawing/2014/main" id="{7B131FE2-EC4B-444D-AEE4-F13EB42A8C4F}"/>
              </a:ext>
            </a:extLst>
          </p:cNvPr>
          <p:cNvSpPr txBox="1"/>
          <p:nvPr/>
        </p:nvSpPr>
        <p:spPr>
          <a:xfrm>
            <a:off x="6096000" y="2332346"/>
            <a:ext cx="1681852" cy="298351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20XX</a:t>
            </a:r>
            <a:r>
              <a:rPr lang="zh-CN" altLang="en-US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年</a:t>
            </a:r>
            <a:r>
              <a:rPr lang="en-US" altLang="zh-CN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XX</a:t>
            </a:r>
            <a:r>
              <a:rPr lang="zh-CN" altLang="en-US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省</a:t>
            </a:r>
            <a:r>
              <a:rPr lang="en-US" altLang="zh-CN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XX</a:t>
            </a:r>
            <a:r>
              <a:rPr lang="zh-CN" altLang="en-US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市</a:t>
            </a:r>
            <a:endParaRPr kumimoji="0" lang="en-US" altLang="zh-CN" sz="1100" b="0" i="0" u="none" strike="noStrike" kern="1200" cap="none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81" name="文本框 180">
            <a:extLst>
              <a:ext uri="{FF2B5EF4-FFF2-40B4-BE49-F238E27FC236}">
                <a16:creationId xmlns:a16="http://schemas.microsoft.com/office/drawing/2014/main" id="{4DA09D26-CCD6-4419-9C63-6A97129DCCD5}"/>
              </a:ext>
            </a:extLst>
          </p:cNvPr>
          <p:cNvSpPr txBox="1"/>
          <p:nvPr/>
        </p:nvSpPr>
        <p:spPr>
          <a:xfrm>
            <a:off x="8362287" y="2332346"/>
            <a:ext cx="1681852" cy="298351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20XX</a:t>
            </a:r>
            <a:r>
              <a:rPr lang="zh-CN" altLang="en-US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年</a:t>
            </a:r>
            <a:r>
              <a:rPr lang="en-US" altLang="zh-CN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XX</a:t>
            </a:r>
            <a:r>
              <a:rPr lang="zh-CN" altLang="en-US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省</a:t>
            </a:r>
            <a:r>
              <a:rPr lang="en-US" altLang="zh-CN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XX</a:t>
            </a:r>
            <a:r>
              <a:rPr lang="zh-CN" altLang="en-US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市</a:t>
            </a:r>
            <a:endParaRPr kumimoji="0" lang="en-US" altLang="zh-CN" sz="1100" b="0" i="0" u="none" strike="noStrike" kern="1200" cap="none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82" name="文本框 181">
            <a:extLst>
              <a:ext uri="{FF2B5EF4-FFF2-40B4-BE49-F238E27FC236}">
                <a16:creationId xmlns:a16="http://schemas.microsoft.com/office/drawing/2014/main" id="{D11D7A20-6DE0-4AAF-ADC5-7D3DE7F9DD33}"/>
              </a:ext>
            </a:extLst>
          </p:cNvPr>
          <p:cNvSpPr txBox="1"/>
          <p:nvPr/>
        </p:nvSpPr>
        <p:spPr>
          <a:xfrm>
            <a:off x="6096000" y="3591513"/>
            <a:ext cx="1681852" cy="298351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20XX</a:t>
            </a:r>
            <a:r>
              <a:rPr lang="zh-CN" altLang="en-US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年</a:t>
            </a:r>
            <a:r>
              <a:rPr lang="en-US" altLang="zh-CN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XX</a:t>
            </a:r>
            <a:r>
              <a:rPr lang="zh-CN" altLang="en-US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省</a:t>
            </a:r>
            <a:r>
              <a:rPr lang="en-US" altLang="zh-CN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XX</a:t>
            </a:r>
            <a:r>
              <a:rPr lang="zh-CN" altLang="en-US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市</a:t>
            </a:r>
            <a:endParaRPr kumimoji="0" lang="en-US" altLang="zh-CN" sz="1100" b="0" i="0" u="none" strike="noStrike" kern="1200" cap="none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83" name="文本框 182">
            <a:extLst>
              <a:ext uri="{FF2B5EF4-FFF2-40B4-BE49-F238E27FC236}">
                <a16:creationId xmlns:a16="http://schemas.microsoft.com/office/drawing/2014/main" id="{D33CA3DE-8A90-48F7-8A16-316BE7D24826}"/>
              </a:ext>
            </a:extLst>
          </p:cNvPr>
          <p:cNvSpPr txBox="1"/>
          <p:nvPr/>
        </p:nvSpPr>
        <p:spPr>
          <a:xfrm>
            <a:off x="8362287" y="3591513"/>
            <a:ext cx="1681852" cy="298351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20XX</a:t>
            </a:r>
            <a:r>
              <a:rPr lang="zh-CN" altLang="en-US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年</a:t>
            </a:r>
            <a:r>
              <a:rPr lang="en-US" altLang="zh-CN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XX</a:t>
            </a:r>
            <a:r>
              <a:rPr lang="zh-CN" altLang="en-US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省</a:t>
            </a:r>
            <a:r>
              <a:rPr lang="en-US" altLang="zh-CN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XX</a:t>
            </a:r>
            <a:r>
              <a:rPr lang="zh-CN" altLang="en-US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市</a:t>
            </a:r>
            <a:endParaRPr kumimoji="0" lang="en-US" altLang="zh-CN" sz="1100" b="0" i="0" u="none" strike="noStrike" kern="1200" cap="none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84" name="文本框 183">
            <a:extLst>
              <a:ext uri="{FF2B5EF4-FFF2-40B4-BE49-F238E27FC236}">
                <a16:creationId xmlns:a16="http://schemas.microsoft.com/office/drawing/2014/main" id="{BC1F27EA-A09A-4D03-86B0-17BCE460B17F}"/>
              </a:ext>
            </a:extLst>
          </p:cNvPr>
          <p:cNvSpPr txBox="1"/>
          <p:nvPr/>
        </p:nvSpPr>
        <p:spPr>
          <a:xfrm>
            <a:off x="6096000" y="4884532"/>
            <a:ext cx="1681852" cy="298351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20XX</a:t>
            </a:r>
            <a:r>
              <a:rPr lang="zh-CN" altLang="en-US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年</a:t>
            </a:r>
            <a:r>
              <a:rPr lang="en-US" altLang="zh-CN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XX</a:t>
            </a:r>
            <a:r>
              <a:rPr lang="zh-CN" altLang="en-US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省</a:t>
            </a:r>
            <a:r>
              <a:rPr lang="en-US" altLang="zh-CN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XX</a:t>
            </a:r>
            <a:r>
              <a:rPr lang="zh-CN" altLang="en-US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市</a:t>
            </a:r>
            <a:endParaRPr kumimoji="0" lang="en-US" altLang="zh-CN" sz="1100" b="0" i="0" u="none" strike="noStrike" kern="1200" cap="none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85" name="文本框 184">
            <a:extLst>
              <a:ext uri="{FF2B5EF4-FFF2-40B4-BE49-F238E27FC236}">
                <a16:creationId xmlns:a16="http://schemas.microsoft.com/office/drawing/2014/main" id="{7F0B8138-6B2C-4332-B9C5-02A170E90073}"/>
              </a:ext>
            </a:extLst>
          </p:cNvPr>
          <p:cNvSpPr txBox="1"/>
          <p:nvPr/>
        </p:nvSpPr>
        <p:spPr>
          <a:xfrm>
            <a:off x="8362287" y="4884532"/>
            <a:ext cx="1681852" cy="298351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20XX</a:t>
            </a:r>
            <a:r>
              <a:rPr lang="zh-CN" altLang="en-US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年</a:t>
            </a:r>
            <a:r>
              <a:rPr lang="en-US" altLang="zh-CN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XX</a:t>
            </a:r>
            <a:r>
              <a:rPr lang="zh-CN" altLang="en-US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省</a:t>
            </a:r>
            <a:r>
              <a:rPr lang="en-US" altLang="zh-CN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XX</a:t>
            </a:r>
            <a:r>
              <a:rPr lang="zh-CN" altLang="en-US" sz="1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市</a:t>
            </a:r>
            <a:endParaRPr kumimoji="0" lang="en-US" altLang="zh-CN" sz="1100" b="0" i="0" u="none" strike="noStrike" kern="1200" cap="none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86" name="梯形 185">
            <a:extLst>
              <a:ext uri="{FF2B5EF4-FFF2-40B4-BE49-F238E27FC236}">
                <a16:creationId xmlns:a16="http://schemas.microsoft.com/office/drawing/2014/main" id="{1C8A10E4-0EF3-4155-9F2F-F2D6845F8598}"/>
              </a:ext>
            </a:extLst>
          </p:cNvPr>
          <p:cNvSpPr/>
          <p:nvPr/>
        </p:nvSpPr>
        <p:spPr>
          <a:xfrm>
            <a:off x="5788025" y="2604330"/>
            <a:ext cx="4612487" cy="177800"/>
          </a:xfrm>
          <a:prstGeom prst="trapezoid">
            <a:avLst>
              <a:gd name="adj" fmla="val 313110"/>
            </a:avLst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17000"/>
                </a:schemeClr>
              </a:gs>
            </a:gsLst>
            <a:lin ang="5400000" scaled="1"/>
          </a:gradFill>
          <a:ln w="15875" cap="rnd">
            <a:gradFill>
              <a:gsLst>
                <a:gs pos="8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87" name="梯形 186">
            <a:extLst>
              <a:ext uri="{FF2B5EF4-FFF2-40B4-BE49-F238E27FC236}">
                <a16:creationId xmlns:a16="http://schemas.microsoft.com/office/drawing/2014/main" id="{EB543BD1-08DB-4E0E-85E0-B8E5C923710C}"/>
              </a:ext>
            </a:extLst>
          </p:cNvPr>
          <p:cNvSpPr/>
          <p:nvPr/>
        </p:nvSpPr>
        <p:spPr>
          <a:xfrm>
            <a:off x="5788025" y="3867046"/>
            <a:ext cx="4612487" cy="177800"/>
          </a:xfrm>
          <a:prstGeom prst="trapezoid">
            <a:avLst>
              <a:gd name="adj" fmla="val 313110"/>
            </a:avLst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17000"/>
                </a:schemeClr>
              </a:gs>
            </a:gsLst>
            <a:lin ang="5400000" scaled="1"/>
          </a:gradFill>
          <a:ln w="15875" cap="rnd">
            <a:gradFill>
              <a:gsLst>
                <a:gs pos="8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88" name="梯形 187">
            <a:extLst>
              <a:ext uri="{FF2B5EF4-FFF2-40B4-BE49-F238E27FC236}">
                <a16:creationId xmlns:a16="http://schemas.microsoft.com/office/drawing/2014/main" id="{94002745-4CBD-4691-8E95-A5BD63A0EF33}"/>
              </a:ext>
            </a:extLst>
          </p:cNvPr>
          <p:cNvSpPr/>
          <p:nvPr/>
        </p:nvSpPr>
        <p:spPr>
          <a:xfrm>
            <a:off x="5788025" y="5130599"/>
            <a:ext cx="4612487" cy="177800"/>
          </a:xfrm>
          <a:prstGeom prst="trapezoid">
            <a:avLst>
              <a:gd name="adj" fmla="val 313110"/>
            </a:avLst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17000"/>
                </a:schemeClr>
              </a:gs>
            </a:gsLst>
            <a:lin ang="5400000" scaled="1"/>
          </a:gradFill>
          <a:ln w="15875" cap="rnd">
            <a:gradFill>
              <a:gsLst>
                <a:gs pos="8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89" name="组合 188">
            <a:extLst>
              <a:ext uri="{FF2B5EF4-FFF2-40B4-BE49-F238E27FC236}">
                <a16:creationId xmlns:a16="http://schemas.microsoft.com/office/drawing/2014/main" id="{916E916A-BB65-4834-A6B2-EC9A80323F7F}"/>
              </a:ext>
            </a:extLst>
          </p:cNvPr>
          <p:cNvGrpSpPr/>
          <p:nvPr/>
        </p:nvGrpSpPr>
        <p:grpSpPr>
          <a:xfrm>
            <a:off x="-304800" y="6565435"/>
            <a:ext cx="12801600" cy="632099"/>
            <a:chOff x="-610393" y="12332678"/>
            <a:chExt cx="25603199" cy="2018628"/>
          </a:xfrm>
        </p:grpSpPr>
        <p:cxnSp>
          <p:nvCxnSpPr>
            <p:cNvPr id="190" name="直接连接符 189">
              <a:extLst>
                <a:ext uri="{FF2B5EF4-FFF2-40B4-BE49-F238E27FC236}">
                  <a16:creationId xmlns:a16="http://schemas.microsoft.com/office/drawing/2014/main" id="{E062D788-8241-44A0-8A6D-895FD0BE4915}"/>
                </a:ext>
              </a:extLst>
            </p:cNvPr>
            <p:cNvCxnSpPr/>
            <p:nvPr/>
          </p:nvCxnSpPr>
          <p:spPr>
            <a:xfrm rot="16200000">
              <a:off x="-999488" y="13217555"/>
              <a:ext cx="778189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直接连接符 190">
              <a:extLst>
                <a:ext uri="{FF2B5EF4-FFF2-40B4-BE49-F238E27FC236}">
                  <a16:creationId xmlns:a16="http://schemas.microsoft.com/office/drawing/2014/main" id="{513AA2F9-3A2B-4D52-8E80-249FE9A9603B}"/>
                </a:ext>
              </a:extLst>
            </p:cNvPr>
            <p:cNvCxnSpPr/>
            <p:nvPr/>
          </p:nvCxnSpPr>
          <p:spPr>
            <a:xfrm rot="16200000">
              <a:off x="-1131553" y="13217555"/>
              <a:ext cx="1476270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直接连接符 191">
              <a:extLst>
                <a:ext uri="{FF2B5EF4-FFF2-40B4-BE49-F238E27FC236}">
                  <a16:creationId xmlns:a16="http://schemas.microsoft.com/office/drawing/2014/main" id="{CB12933A-BC51-4387-A097-CAC4CDFCCE7D}"/>
                </a:ext>
              </a:extLst>
            </p:cNvPr>
            <p:cNvCxnSpPr/>
            <p:nvPr/>
          </p:nvCxnSpPr>
          <p:spPr>
            <a:xfrm rot="16200000">
              <a:off x="-668534" y="13217555"/>
              <a:ext cx="984180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直接连接符 192">
              <a:extLst>
                <a:ext uri="{FF2B5EF4-FFF2-40B4-BE49-F238E27FC236}">
                  <a16:creationId xmlns:a16="http://schemas.microsoft.com/office/drawing/2014/main" id="{06A9E7C9-CB7D-4ED5-BEAE-651C507A2448}"/>
                </a:ext>
              </a:extLst>
            </p:cNvPr>
            <p:cNvCxnSpPr/>
            <p:nvPr/>
          </p:nvCxnSpPr>
          <p:spPr>
            <a:xfrm rot="16200000">
              <a:off x="-474444" y="13217555"/>
              <a:ext cx="1029956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直接连接符 193">
              <a:extLst>
                <a:ext uri="{FF2B5EF4-FFF2-40B4-BE49-F238E27FC236}">
                  <a16:creationId xmlns:a16="http://schemas.microsoft.com/office/drawing/2014/main" id="{68F989F8-A7CC-4F60-B593-85F1A33E0E17}"/>
                </a:ext>
              </a:extLst>
            </p:cNvPr>
            <p:cNvCxnSpPr/>
            <p:nvPr/>
          </p:nvCxnSpPr>
          <p:spPr>
            <a:xfrm rot="16200000">
              <a:off x="-406240" y="13217555"/>
              <a:ext cx="1327499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直接连接符 194">
              <a:extLst>
                <a:ext uri="{FF2B5EF4-FFF2-40B4-BE49-F238E27FC236}">
                  <a16:creationId xmlns:a16="http://schemas.microsoft.com/office/drawing/2014/main" id="{8A106F9E-0769-4B0B-8006-EFD105E76DC0}"/>
                </a:ext>
              </a:extLst>
            </p:cNvPr>
            <p:cNvCxnSpPr/>
            <p:nvPr/>
          </p:nvCxnSpPr>
          <p:spPr>
            <a:xfrm rot="16200000">
              <a:off x="119721" y="13217555"/>
              <a:ext cx="709525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直接连接符 195">
              <a:extLst>
                <a:ext uri="{FF2B5EF4-FFF2-40B4-BE49-F238E27FC236}">
                  <a16:creationId xmlns:a16="http://schemas.microsoft.com/office/drawing/2014/main" id="{85CDCBB0-062A-42D6-AB93-5814DB3B1EF7}"/>
                </a:ext>
              </a:extLst>
            </p:cNvPr>
            <p:cNvCxnSpPr/>
            <p:nvPr/>
          </p:nvCxnSpPr>
          <p:spPr>
            <a:xfrm rot="16200000">
              <a:off x="39156" y="13217555"/>
              <a:ext cx="1304611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直接连接符 196">
              <a:extLst>
                <a:ext uri="{FF2B5EF4-FFF2-40B4-BE49-F238E27FC236}">
                  <a16:creationId xmlns:a16="http://schemas.microsoft.com/office/drawing/2014/main" id="{42B0DAD0-6047-4074-A129-64AAB01B1BD8}"/>
                </a:ext>
              </a:extLst>
            </p:cNvPr>
            <p:cNvCxnSpPr/>
            <p:nvPr/>
          </p:nvCxnSpPr>
          <p:spPr>
            <a:xfrm rot="16200000">
              <a:off x="553674" y="13217555"/>
              <a:ext cx="709525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直接连接符 197">
              <a:extLst>
                <a:ext uri="{FF2B5EF4-FFF2-40B4-BE49-F238E27FC236}">
                  <a16:creationId xmlns:a16="http://schemas.microsoft.com/office/drawing/2014/main" id="{C4DEAFA5-34C4-454C-BAC6-49D6D67A8F0A}"/>
                </a:ext>
              </a:extLst>
            </p:cNvPr>
            <p:cNvCxnSpPr/>
            <p:nvPr/>
          </p:nvCxnSpPr>
          <p:spPr>
            <a:xfrm rot="16200000">
              <a:off x="410166" y="13217555"/>
              <a:ext cx="1430494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直接连接符 198">
              <a:extLst>
                <a:ext uri="{FF2B5EF4-FFF2-40B4-BE49-F238E27FC236}">
                  <a16:creationId xmlns:a16="http://schemas.microsoft.com/office/drawing/2014/main" id="{EE444FF0-9A5B-4B76-B985-1998E761B76E}"/>
                </a:ext>
              </a:extLst>
            </p:cNvPr>
            <p:cNvCxnSpPr/>
            <p:nvPr/>
          </p:nvCxnSpPr>
          <p:spPr>
            <a:xfrm rot="16200000">
              <a:off x="896073" y="13217555"/>
              <a:ext cx="892628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直接连接符 199">
              <a:extLst>
                <a:ext uri="{FF2B5EF4-FFF2-40B4-BE49-F238E27FC236}">
                  <a16:creationId xmlns:a16="http://schemas.microsoft.com/office/drawing/2014/main" id="{49AB1239-473A-4ACD-9143-3F93E97BBEAC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15507" y="13607449"/>
              <a:ext cx="1487714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直接连接符 200">
              <a:extLst>
                <a:ext uri="{FF2B5EF4-FFF2-40B4-BE49-F238E27FC236}">
                  <a16:creationId xmlns:a16="http://schemas.microsoft.com/office/drawing/2014/main" id="{6DC89C4C-FCA2-425E-98E7-FE2FCDF883AD}"/>
                </a:ext>
              </a:extLst>
            </p:cNvPr>
            <p:cNvCxnSpPr/>
            <p:nvPr/>
          </p:nvCxnSpPr>
          <p:spPr>
            <a:xfrm rot="16200000">
              <a:off x="998151" y="13217555"/>
              <a:ext cx="1556378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直接连接符 201">
              <a:extLst>
                <a:ext uri="{FF2B5EF4-FFF2-40B4-BE49-F238E27FC236}">
                  <a16:creationId xmlns:a16="http://schemas.microsoft.com/office/drawing/2014/main" id="{D6126CDF-41FD-45B9-A4F4-BA11799E9332}"/>
                </a:ext>
              </a:extLst>
            </p:cNvPr>
            <p:cNvCxnSpPr/>
            <p:nvPr/>
          </p:nvCxnSpPr>
          <p:spPr>
            <a:xfrm rot="16200000">
              <a:off x="1289511" y="13217555"/>
              <a:ext cx="1407606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直接连接符 202">
              <a:extLst>
                <a:ext uri="{FF2B5EF4-FFF2-40B4-BE49-F238E27FC236}">
                  <a16:creationId xmlns:a16="http://schemas.microsoft.com/office/drawing/2014/main" id="{A162B23C-FF47-45E0-8A60-2C0DDAF33CCC}"/>
                </a:ext>
              </a:extLst>
            </p:cNvPr>
            <p:cNvCxnSpPr/>
            <p:nvPr/>
          </p:nvCxnSpPr>
          <p:spPr>
            <a:xfrm rot="16200000">
              <a:off x="1638094" y="13217555"/>
              <a:ext cx="1144395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直接连接符 203">
              <a:extLst>
                <a:ext uri="{FF2B5EF4-FFF2-40B4-BE49-F238E27FC236}">
                  <a16:creationId xmlns:a16="http://schemas.microsoft.com/office/drawing/2014/main" id="{279E57C2-9447-48E7-9FAE-FCED024DEFE0}"/>
                </a:ext>
              </a:extLst>
            </p:cNvPr>
            <p:cNvCxnSpPr/>
            <p:nvPr/>
          </p:nvCxnSpPr>
          <p:spPr>
            <a:xfrm rot="16200000">
              <a:off x="2146891" y="13217555"/>
              <a:ext cx="560754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直接连接符 204">
              <a:extLst>
                <a:ext uri="{FF2B5EF4-FFF2-40B4-BE49-F238E27FC236}">
                  <a16:creationId xmlns:a16="http://schemas.microsoft.com/office/drawing/2014/main" id="{63050782-06A0-49CA-98E1-2D676EFFCC06}"/>
                </a:ext>
              </a:extLst>
            </p:cNvPr>
            <p:cNvCxnSpPr/>
            <p:nvPr/>
          </p:nvCxnSpPr>
          <p:spPr>
            <a:xfrm rot="16200000">
              <a:off x="1928996" y="13217555"/>
              <a:ext cx="1430494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直接连接符 205">
              <a:extLst>
                <a:ext uri="{FF2B5EF4-FFF2-40B4-BE49-F238E27FC236}">
                  <a16:creationId xmlns:a16="http://schemas.microsoft.com/office/drawing/2014/main" id="{EB48E7C3-3354-4988-932E-59198AA09931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289022" y="13030759"/>
              <a:ext cx="1144395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直接连接符 206">
              <a:extLst>
                <a:ext uri="{FF2B5EF4-FFF2-40B4-BE49-F238E27FC236}">
                  <a16:creationId xmlns:a16="http://schemas.microsoft.com/office/drawing/2014/main" id="{8E892427-49B7-4FA2-8B3F-80E042E43B29}"/>
                </a:ext>
              </a:extLst>
            </p:cNvPr>
            <p:cNvCxnSpPr/>
            <p:nvPr/>
          </p:nvCxnSpPr>
          <p:spPr>
            <a:xfrm rot="16200000">
              <a:off x="2803539" y="13217555"/>
              <a:ext cx="549310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直接连接符 207">
              <a:extLst>
                <a:ext uri="{FF2B5EF4-FFF2-40B4-BE49-F238E27FC236}">
                  <a16:creationId xmlns:a16="http://schemas.microsoft.com/office/drawing/2014/main" id="{B900EE54-C22D-4877-A61F-43B05D7F394F}"/>
                </a:ext>
              </a:extLst>
            </p:cNvPr>
            <p:cNvCxnSpPr/>
            <p:nvPr/>
          </p:nvCxnSpPr>
          <p:spPr>
            <a:xfrm rot="16200000">
              <a:off x="2574202" y="13217555"/>
              <a:ext cx="1441938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直接连接符 208">
              <a:extLst>
                <a:ext uri="{FF2B5EF4-FFF2-40B4-BE49-F238E27FC236}">
                  <a16:creationId xmlns:a16="http://schemas.microsoft.com/office/drawing/2014/main" id="{7AD79EE8-27A9-49AD-80F2-0E1245E2EE0E}"/>
                </a:ext>
              </a:extLst>
            </p:cNvPr>
            <p:cNvCxnSpPr/>
            <p:nvPr/>
          </p:nvCxnSpPr>
          <p:spPr>
            <a:xfrm rot="16200000">
              <a:off x="3243214" y="13217555"/>
              <a:ext cx="537866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直接连接符 209">
              <a:extLst>
                <a:ext uri="{FF2B5EF4-FFF2-40B4-BE49-F238E27FC236}">
                  <a16:creationId xmlns:a16="http://schemas.microsoft.com/office/drawing/2014/main" id="{A021EFDF-BAAD-49DC-9855-F9C580CAB811}"/>
                </a:ext>
              </a:extLst>
            </p:cNvPr>
            <p:cNvCxnSpPr/>
            <p:nvPr/>
          </p:nvCxnSpPr>
          <p:spPr>
            <a:xfrm rot="16200000">
              <a:off x="3013876" y="13217555"/>
              <a:ext cx="1430494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直接连接符 210">
              <a:extLst>
                <a:ext uri="{FF2B5EF4-FFF2-40B4-BE49-F238E27FC236}">
                  <a16:creationId xmlns:a16="http://schemas.microsoft.com/office/drawing/2014/main" id="{BF4C267F-FDDA-49FB-ABAF-65AD8E4A2CFC}"/>
                </a:ext>
              </a:extLst>
            </p:cNvPr>
            <p:cNvCxnSpPr/>
            <p:nvPr/>
          </p:nvCxnSpPr>
          <p:spPr>
            <a:xfrm rot="16200000">
              <a:off x="3597058" y="13217555"/>
              <a:ext cx="698081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直接连接符 211">
              <a:extLst>
                <a:ext uri="{FF2B5EF4-FFF2-40B4-BE49-F238E27FC236}">
                  <a16:creationId xmlns:a16="http://schemas.microsoft.com/office/drawing/2014/main" id="{15E2B91A-4B4B-42FA-BFAD-1D420FEA5243}"/>
                </a:ext>
              </a:extLst>
            </p:cNvPr>
            <p:cNvCxnSpPr/>
            <p:nvPr/>
          </p:nvCxnSpPr>
          <p:spPr>
            <a:xfrm rot="16200000">
              <a:off x="3848366" y="13217555"/>
              <a:ext cx="629418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直接连接符 212">
              <a:extLst>
                <a:ext uri="{FF2B5EF4-FFF2-40B4-BE49-F238E27FC236}">
                  <a16:creationId xmlns:a16="http://schemas.microsoft.com/office/drawing/2014/main" id="{05F9DE34-F313-43C2-8118-4A67144EBD0B}"/>
                </a:ext>
              </a:extLst>
            </p:cNvPr>
            <p:cNvCxnSpPr/>
            <p:nvPr/>
          </p:nvCxnSpPr>
          <p:spPr>
            <a:xfrm rot="16200000">
              <a:off x="4076785" y="13217555"/>
              <a:ext cx="606530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直接连接符 213">
              <a:extLst>
                <a:ext uri="{FF2B5EF4-FFF2-40B4-BE49-F238E27FC236}">
                  <a16:creationId xmlns:a16="http://schemas.microsoft.com/office/drawing/2014/main" id="{28B2E5AB-9B1F-4679-9C35-1E88599D7ED0}"/>
                </a:ext>
              </a:extLst>
            </p:cNvPr>
            <p:cNvCxnSpPr/>
            <p:nvPr/>
          </p:nvCxnSpPr>
          <p:spPr>
            <a:xfrm rot="16200000">
              <a:off x="3893223" y="13217555"/>
              <a:ext cx="1407606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直接连接符 214">
              <a:extLst>
                <a:ext uri="{FF2B5EF4-FFF2-40B4-BE49-F238E27FC236}">
                  <a16:creationId xmlns:a16="http://schemas.microsoft.com/office/drawing/2014/main" id="{6433E7D7-CB4B-41FF-829D-354103F17580}"/>
                </a:ext>
              </a:extLst>
            </p:cNvPr>
            <p:cNvCxnSpPr/>
            <p:nvPr/>
          </p:nvCxnSpPr>
          <p:spPr>
            <a:xfrm rot="16200000">
              <a:off x="4505015" y="13217555"/>
              <a:ext cx="617974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直接连接符 215">
              <a:extLst>
                <a:ext uri="{FF2B5EF4-FFF2-40B4-BE49-F238E27FC236}">
                  <a16:creationId xmlns:a16="http://schemas.microsoft.com/office/drawing/2014/main" id="{D4C41851-BDB1-4D40-8885-5EEA7592C1A6}"/>
                </a:ext>
              </a:extLst>
            </p:cNvPr>
            <p:cNvCxnSpPr/>
            <p:nvPr/>
          </p:nvCxnSpPr>
          <p:spPr>
            <a:xfrm rot="16200000">
              <a:off x="4435892" y="13217555"/>
              <a:ext cx="1190171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直接连接符 216">
              <a:extLst>
                <a:ext uri="{FF2B5EF4-FFF2-40B4-BE49-F238E27FC236}">
                  <a16:creationId xmlns:a16="http://schemas.microsoft.com/office/drawing/2014/main" id="{BDC31F42-A35C-4831-B492-24356ED1F56B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4652867" y="13607449"/>
              <a:ext cx="1190171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直接连接符 217">
              <a:extLst>
                <a:ext uri="{FF2B5EF4-FFF2-40B4-BE49-F238E27FC236}">
                  <a16:creationId xmlns:a16="http://schemas.microsoft.com/office/drawing/2014/main" id="{FC7040E4-97E0-43E8-943A-0D42FBCB08BD}"/>
                </a:ext>
              </a:extLst>
            </p:cNvPr>
            <p:cNvCxnSpPr/>
            <p:nvPr/>
          </p:nvCxnSpPr>
          <p:spPr>
            <a:xfrm rot="16200000">
              <a:off x="5161665" y="13217555"/>
              <a:ext cx="606530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直接连接符 218">
              <a:extLst>
                <a:ext uri="{FF2B5EF4-FFF2-40B4-BE49-F238E27FC236}">
                  <a16:creationId xmlns:a16="http://schemas.microsoft.com/office/drawing/2014/main" id="{070DC85D-B9FD-4DDF-8463-51B393AFE979}"/>
                </a:ext>
              </a:extLst>
            </p:cNvPr>
            <p:cNvCxnSpPr/>
            <p:nvPr/>
          </p:nvCxnSpPr>
          <p:spPr>
            <a:xfrm rot="16200000">
              <a:off x="5035322" y="13217555"/>
              <a:ext cx="1293167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直接连接符 219">
              <a:extLst>
                <a:ext uri="{FF2B5EF4-FFF2-40B4-BE49-F238E27FC236}">
                  <a16:creationId xmlns:a16="http://schemas.microsoft.com/office/drawing/2014/main" id="{4ADCDD2C-C24B-4E09-89A0-424286317947}"/>
                </a:ext>
              </a:extLst>
            </p:cNvPr>
            <p:cNvCxnSpPr/>
            <p:nvPr/>
          </p:nvCxnSpPr>
          <p:spPr>
            <a:xfrm rot="16200000">
              <a:off x="5584171" y="13217555"/>
              <a:ext cx="629418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直接连接符 220">
              <a:extLst>
                <a:ext uri="{FF2B5EF4-FFF2-40B4-BE49-F238E27FC236}">
                  <a16:creationId xmlns:a16="http://schemas.microsoft.com/office/drawing/2014/main" id="{D257A217-88FA-4221-A8D5-EFDF702E1922}"/>
                </a:ext>
              </a:extLst>
            </p:cNvPr>
            <p:cNvCxnSpPr/>
            <p:nvPr/>
          </p:nvCxnSpPr>
          <p:spPr>
            <a:xfrm rot="16200000">
              <a:off x="5429220" y="13217555"/>
              <a:ext cx="1373275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直接连接符 221">
              <a:extLst>
                <a:ext uri="{FF2B5EF4-FFF2-40B4-BE49-F238E27FC236}">
                  <a16:creationId xmlns:a16="http://schemas.microsoft.com/office/drawing/2014/main" id="{D884ACCC-ACE4-4A60-8D24-C505D6E98C08}"/>
                </a:ext>
              </a:extLst>
            </p:cNvPr>
            <p:cNvCxnSpPr/>
            <p:nvPr/>
          </p:nvCxnSpPr>
          <p:spPr>
            <a:xfrm rot="16200000">
              <a:off x="5560364" y="13217555"/>
              <a:ext cx="1544934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直接连接符 222">
              <a:extLst>
                <a:ext uri="{FF2B5EF4-FFF2-40B4-BE49-F238E27FC236}">
                  <a16:creationId xmlns:a16="http://schemas.microsoft.com/office/drawing/2014/main" id="{B1AE2B12-7808-42BA-A6AD-E8CCD4FC7C95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189324" y="13030759"/>
              <a:ext cx="720969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>
              <a:extLst>
                <a:ext uri="{FF2B5EF4-FFF2-40B4-BE49-F238E27FC236}">
                  <a16:creationId xmlns:a16="http://schemas.microsoft.com/office/drawing/2014/main" id="{4DBFA8DE-E89B-45D2-A828-03051B37A1D8}"/>
                </a:ext>
              </a:extLst>
            </p:cNvPr>
            <p:cNvCxnSpPr/>
            <p:nvPr/>
          </p:nvCxnSpPr>
          <p:spPr>
            <a:xfrm rot="16200000">
              <a:off x="5994316" y="13217555"/>
              <a:ext cx="1544934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直接连接符 224">
              <a:extLst>
                <a:ext uri="{FF2B5EF4-FFF2-40B4-BE49-F238E27FC236}">
                  <a16:creationId xmlns:a16="http://schemas.microsoft.com/office/drawing/2014/main" id="{D5B4F726-F1F8-4E12-A0DB-D79FB49F967C}"/>
                </a:ext>
              </a:extLst>
            </p:cNvPr>
            <p:cNvCxnSpPr/>
            <p:nvPr/>
          </p:nvCxnSpPr>
          <p:spPr>
            <a:xfrm rot="16200000">
              <a:off x="6691939" y="13217555"/>
              <a:ext cx="583642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直接连接符 225">
              <a:extLst>
                <a:ext uri="{FF2B5EF4-FFF2-40B4-BE49-F238E27FC236}">
                  <a16:creationId xmlns:a16="http://schemas.microsoft.com/office/drawing/2014/main" id="{F28EC39E-6C6B-475B-B501-F42347300DEC}"/>
                </a:ext>
              </a:extLst>
            </p:cNvPr>
            <p:cNvCxnSpPr/>
            <p:nvPr/>
          </p:nvCxnSpPr>
          <p:spPr>
            <a:xfrm rot="16200000">
              <a:off x="6834530" y="13217555"/>
              <a:ext cx="732413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直接连接符 226">
              <a:extLst>
                <a:ext uri="{FF2B5EF4-FFF2-40B4-BE49-F238E27FC236}">
                  <a16:creationId xmlns:a16="http://schemas.microsoft.com/office/drawing/2014/main" id="{EB428D5C-02B5-4277-A58F-524E941E7146}"/>
                </a:ext>
              </a:extLst>
            </p:cNvPr>
            <p:cNvCxnSpPr/>
            <p:nvPr/>
          </p:nvCxnSpPr>
          <p:spPr>
            <a:xfrm rot="16200000">
              <a:off x="7097281" y="13217555"/>
              <a:ext cx="640861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直接连接符 227">
              <a:extLst>
                <a:ext uri="{FF2B5EF4-FFF2-40B4-BE49-F238E27FC236}">
                  <a16:creationId xmlns:a16="http://schemas.microsoft.com/office/drawing/2014/main" id="{EA028314-475B-4C00-8911-30922D06B5AF}"/>
                </a:ext>
              </a:extLst>
            </p:cNvPr>
            <p:cNvCxnSpPr/>
            <p:nvPr/>
          </p:nvCxnSpPr>
          <p:spPr>
            <a:xfrm rot="16200000">
              <a:off x="7297091" y="13217555"/>
              <a:ext cx="675193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直接连接符 228">
              <a:extLst>
                <a:ext uri="{FF2B5EF4-FFF2-40B4-BE49-F238E27FC236}">
                  <a16:creationId xmlns:a16="http://schemas.microsoft.com/office/drawing/2014/main" id="{91151491-98F4-4DB8-A824-8F19DA146718}"/>
                </a:ext>
              </a:extLst>
            </p:cNvPr>
            <p:cNvCxnSpPr/>
            <p:nvPr/>
          </p:nvCxnSpPr>
          <p:spPr>
            <a:xfrm rot="16200000">
              <a:off x="7233690" y="13217555"/>
              <a:ext cx="1235947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直接连接符 229">
              <a:extLst>
                <a:ext uri="{FF2B5EF4-FFF2-40B4-BE49-F238E27FC236}">
                  <a16:creationId xmlns:a16="http://schemas.microsoft.com/office/drawing/2014/main" id="{28D055E6-D619-465B-9F45-15B045D390E7}"/>
                </a:ext>
              </a:extLst>
            </p:cNvPr>
            <p:cNvCxnSpPr/>
            <p:nvPr/>
          </p:nvCxnSpPr>
          <p:spPr>
            <a:xfrm rot="16200000">
              <a:off x="7376279" y="13217555"/>
              <a:ext cx="1384719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直接连接符 230">
              <a:extLst>
                <a:ext uri="{FF2B5EF4-FFF2-40B4-BE49-F238E27FC236}">
                  <a16:creationId xmlns:a16="http://schemas.microsoft.com/office/drawing/2014/main" id="{C9A18BE9-FCE5-4A23-B6AB-F2344B682BD2}"/>
                </a:ext>
              </a:extLst>
            </p:cNvPr>
            <p:cNvCxnSpPr/>
            <p:nvPr/>
          </p:nvCxnSpPr>
          <p:spPr>
            <a:xfrm rot="16200000">
              <a:off x="7650474" y="13217555"/>
              <a:ext cx="1270279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直接连接符 231">
              <a:extLst>
                <a:ext uri="{FF2B5EF4-FFF2-40B4-BE49-F238E27FC236}">
                  <a16:creationId xmlns:a16="http://schemas.microsoft.com/office/drawing/2014/main" id="{1FB86769-3659-4963-AAE5-59B31F40750A}"/>
                </a:ext>
              </a:extLst>
            </p:cNvPr>
            <p:cNvCxnSpPr/>
            <p:nvPr/>
          </p:nvCxnSpPr>
          <p:spPr>
            <a:xfrm rot="16200000">
              <a:off x="8205048" y="13217555"/>
              <a:ext cx="595086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直接连接符 232">
              <a:extLst>
                <a:ext uri="{FF2B5EF4-FFF2-40B4-BE49-F238E27FC236}">
                  <a16:creationId xmlns:a16="http://schemas.microsoft.com/office/drawing/2014/main" id="{0EF6239B-CAB6-4447-8F2A-C784AFBF54D8}"/>
                </a:ext>
              </a:extLst>
            </p:cNvPr>
            <p:cNvCxnSpPr/>
            <p:nvPr/>
          </p:nvCxnSpPr>
          <p:spPr>
            <a:xfrm rot="16200000">
              <a:off x="8284695" y="13217555"/>
              <a:ext cx="869741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直接连接符 233">
              <a:extLst>
                <a:ext uri="{FF2B5EF4-FFF2-40B4-BE49-F238E27FC236}">
                  <a16:creationId xmlns:a16="http://schemas.microsoft.com/office/drawing/2014/main" id="{CB471816-A16B-4B31-B54F-313BC1CEBF5C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272795" y="13582540"/>
              <a:ext cx="1327499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直接连接符 234">
              <a:extLst>
                <a:ext uri="{FF2B5EF4-FFF2-40B4-BE49-F238E27FC236}">
                  <a16:creationId xmlns:a16="http://schemas.microsoft.com/office/drawing/2014/main" id="{6EFE212C-0267-4FEC-A5C7-614E41E04E9D}"/>
                </a:ext>
              </a:extLst>
            </p:cNvPr>
            <p:cNvCxnSpPr/>
            <p:nvPr/>
          </p:nvCxnSpPr>
          <p:spPr>
            <a:xfrm rot="16200000">
              <a:off x="8684316" y="13217555"/>
              <a:ext cx="938404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直接连接符 235">
              <a:extLst>
                <a:ext uri="{FF2B5EF4-FFF2-40B4-BE49-F238E27FC236}">
                  <a16:creationId xmlns:a16="http://schemas.microsoft.com/office/drawing/2014/main" id="{EEBF21A3-8DEE-43A0-9D99-769A7FA2F53C}"/>
                </a:ext>
              </a:extLst>
            </p:cNvPr>
            <p:cNvCxnSpPr/>
            <p:nvPr/>
          </p:nvCxnSpPr>
          <p:spPr>
            <a:xfrm rot="16200000">
              <a:off x="8701023" y="13217555"/>
              <a:ext cx="1338943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直接连接符 236">
              <a:extLst>
                <a:ext uri="{FF2B5EF4-FFF2-40B4-BE49-F238E27FC236}">
                  <a16:creationId xmlns:a16="http://schemas.microsoft.com/office/drawing/2014/main" id="{53E55BA6-935D-400D-9D11-E2EA61905CC3}"/>
                </a:ext>
              </a:extLst>
            </p:cNvPr>
            <p:cNvCxnSpPr/>
            <p:nvPr/>
          </p:nvCxnSpPr>
          <p:spPr>
            <a:xfrm rot="16200000">
              <a:off x="8826447" y="13217555"/>
              <a:ext cx="1522046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直接连接符 237">
              <a:extLst>
                <a:ext uri="{FF2B5EF4-FFF2-40B4-BE49-F238E27FC236}">
                  <a16:creationId xmlns:a16="http://schemas.microsoft.com/office/drawing/2014/main" id="{66CFF795-1231-4E24-9D3E-7AC984AA7F9B}"/>
                </a:ext>
              </a:extLst>
            </p:cNvPr>
            <p:cNvCxnSpPr/>
            <p:nvPr/>
          </p:nvCxnSpPr>
          <p:spPr>
            <a:xfrm rot="16200000">
              <a:off x="9512625" y="13217555"/>
              <a:ext cx="583642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直接连接符 238">
              <a:extLst>
                <a:ext uri="{FF2B5EF4-FFF2-40B4-BE49-F238E27FC236}">
                  <a16:creationId xmlns:a16="http://schemas.microsoft.com/office/drawing/2014/main" id="{92ECE82C-EAFA-4437-8034-26978C760524}"/>
                </a:ext>
              </a:extLst>
            </p:cNvPr>
            <p:cNvCxnSpPr/>
            <p:nvPr/>
          </p:nvCxnSpPr>
          <p:spPr>
            <a:xfrm rot="16200000">
              <a:off x="9449224" y="13217555"/>
              <a:ext cx="1144395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直接连接符 239">
              <a:extLst>
                <a:ext uri="{FF2B5EF4-FFF2-40B4-BE49-F238E27FC236}">
                  <a16:creationId xmlns:a16="http://schemas.microsoft.com/office/drawing/2014/main" id="{32245696-375E-47F3-9D71-3788FDFC354B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9557482" y="13030759"/>
              <a:ext cx="1361831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直接连接符 240">
              <a:extLst>
                <a:ext uri="{FF2B5EF4-FFF2-40B4-BE49-F238E27FC236}">
                  <a16:creationId xmlns:a16="http://schemas.microsoft.com/office/drawing/2014/main" id="{2F54A016-D53F-4051-90C1-CE91E9CC5D81}"/>
                </a:ext>
              </a:extLst>
            </p:cNvPr>
            <p:cNvCxnSpPr/>
            <p:nvPr/>
          </p:nvCxnSpPr>
          <p:spPr>
            <a:xfrm rot="16200000">
              <a:off x="9928950" y="13217555"/>
              <a:ext cx="1052844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直接连接符 241">
              <a:extLst>
                <a:ext uri="{FF2B5EF4-FFF2-40B4-BE49-F238E27FC236}">
                  <a16:creationId xmlns:a16="http://schemas.microsoft.com/office/drawing/2014/main" id="{45526512-9030-4039-BCC5-3479A742AFCD}"/>
                </a:ext>
              </a:extLst>
            </p:cNvPr>
            <p:cNvCxnSpPr/>
            <p:nvPr/>
          </p:nvCxnSpPr>
          <p:spPr>
            <a:xfrm rot="16200000">
              <a:off x="9957102" y="13217555"/>
              <a:ext cx="1430494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直接连接符 242">
              <a:extLst>
                <a:ext uri="{FF2B5EF4-FFF2-40B4-BE49-F238E27FC236}">
                  <a16:creationId xmlns:a16="http://schemas.microsoft.com/office/drawing/2014/main" id="{4C5971AA-AA25-405A-850F-51150B80D351}"/>
                </a:ext>
              </a:extLst>
            </p:cNvPr>
            <p:cNvCxnSpPr/>
            <p:nvPr/>
          </p:nvCxnSpPr>
          <p:spPr>
            <a:xfrm rot="16200000">
              <a:off x="10494507" y="13217555"/>
              <a:ext cx="789633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直接连接符 243">
              <a:extLst>
                <a:ext uri="{FF2B5EF4-FFF2-40B4-BE49-F238E27FC236}">
                  <a16:creationId xmlns:a16="http://schemas.microsoft.com/office/drawing/2014/main" id="{92EC4770-44D4-490D-8F28-2552A3B91E98}"/>
                </a:ext>
              </a:extLst>
            </p:cNvPr>
            <p:cNvCxnSpPr/>
            <p:nvPr/>
          </p:nvCxnSpPr>
          <p:spPr>
            <a:xfrm rot="16200000">
              <a:off x="10505493" y="13217555"/>
              <a:ext cx="1201615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直接连接符 244">
              <a:extLst>
                <a:ext uri="{FF2B5EF4-FFF2-40B4-BE49-F238E27FC236}">
                  <a16:creationId xmlns:a16="http://schemas.microsoft.com/office/drawing/2014/main" id="{D0F7B4D4-5358-4CA8-B60E-116ACBCEA372}"/>
                </a:ext>
              </a:extLst>
            </p:cNvPr>
            <p:cNvCxnSpPr/>
            <p:nvPr/>
          </p:nvCxnSpPr>
          <p:spPr>
            <a:xfrm rot="16200000">
              <a:off x="10653806" y="13217555"/>
              <a:ext cx="1338943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直接连接符 245">
              <a:extLst>
                <a:ext uri="{FF2B5EF4-FFF2-40B4-BE49-F238E27FC236}">
                  <a16:creationId xmlns:a16="http://schemas.microsoft.com/office/drawing/2014/main" id="{ED8EB5DF-685E-4A32-92D3-B4AB3929C64B}"/>
                </a:ext>
              </a:extLst>
            </p:cNvPr>
            <p:cNvCxnSpPr/>
            <p:nvPr/>
          </p:nvCxnSpPr>
          <p:spPr>
            <a:xfrm rot="16200000">
              <a:off x="11048163" y="13217555"/>
              <a:ext cx="984180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直接连接符 246">
              <a:extLst>
                <a:ext uri="{FF2B5EF4-FFF2-40B4-BE49-F238E27FC236}">
                  <a16:creationId xmlns:a16="http://schemas.microsoft.com/office/drawing/2014/main" id="{56E4F4CE-EE31-4008-9FD5-193333E4063D}"/>
                </a:ext>
              </a:extLst>
            </p:cNvPr>
            <p:cNvCxnSpPr/>
            <p:nvPr/>
          </p:nvCxnSpPr>
          <p:spPr>
            <a:xfrm rot="16200000">
              <a:off x="11116366" y="13217555"/>
              <a:ext cx="1281723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直接连接符 247">
              <a:extLst>
                <a:ext uri="{FF2B5EF4-FFF2-40B4-BE49-F238E27FC236}">
                  <a16:creationId xmlns:a16="http://schemas.microsoft.com/office/drawing/2014/main" id="{B57BEA77-15D2-4373-ACCA-4EC8E9F842AF}"/>
                </a:ext>
              </a:extLst>
            </p:cNvPr>
            <p:cNvCxnSpPr/>
            <p:nvPr/>
          </p:nvCxnSpPr>
          <p:spPr>
            <a:xfrm rot="16200000">
              <a:off x="11602276" y="13217555"/>
              <a:ext cx="743857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直接连接符 248">
              <a:extLst>
                <a:ext uri="{FF2B5EF4-FFF2-40B4-BE49-F238E27FC236}">
                  <a16:creationId xmlns:a16="http://schemas.microsoft.com/office/drawing/2014/main" id="{A91B369D-831D-4D88-BF36-83804107B853}"/>
                </a:ext>
              </a:extLst>
            </p:cNvPr>
            <p:cNvCxnSpPr/>
            <p:nvPr/>
          </p:nvCxnSpPr>
          <p:spPr>
            <a:xfrm rot="16200000">
              <a:off x="11653314" y="13217555"/>
              <a:ext cx="1075732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直接连接符 249">
              <a:extLst>
                <a:ext uri="{FF2B5EF4-FFF2-40B4-BE49-F238E27FC236}">
                  <a16:creationId xmlns:a16="http://schemas.microsoft.com/office/drawing/2014/main" id="{2BA7F6E1-F0FD-44AE-937F-8EF4CDE0002F}"/>
                </a:ext>
              </a:extLst>
            </p:cNvPr>
            <p:cNvCxnSpPr/>
            <p:nvPr/>
          </p:nvCxnSpPr>
          <p:spPr>
            <a:xfrm rot="16200000">
              <a:off x="11681464" y="13217555"/>
              <a:ext cx="1453382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直接连接符 250">
              <a:extLst>
                <a:ext uri="{FF2B5EF4-FFF2-40B4-BE49-F238E27FC236}">
                  <a16:creationId xmlns:a16="http://schemas.microsoft.com/office/drawing/2014/main" id="{4DA2CD38-0E4B-4E4D-908E-DEC6080491F4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2064380" y="13582540"/>
              <a:ext cx="1121508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直接连接符 251">
              <a:extLst>
                <a:ext uri="{FF2B5EF4-FFF2-40B4-BE49-F238E27FC236}">
                  <a16:creationId xmlns:a16="http://schemas.microsoft.com/office/drawing/2014/main" id="{A9030630-9D49-48F0-B7A7-3D01F0B13693}"/>
                </a:ext>
              </a:extLst>
            </p:cNvPr>
            <p:cNvCxnSpPr/>
            <p:nvPr/>
          </p:nvCxnSpPr>
          <p:spPr>
            <a:xfrm rot="16200000">
              <a:off x="12418681" y="13217555"/>
              <a:ext cx="846853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直接连接符 252">
              <a:extLst>
                <a:ext uri="{FF2B5EF4-FFF2-40B4-BE49-F238E27FC236}">
                  <a16:creationId xmlns:a16="http://schemas.microsoft.com/office/drawing/2014/main" id="{C1EC4335-65BB-49F9-960D-F43E312AECD8}"/>
                </a:ext>
              </a:extLst>
            </p:cNvPr>
            <p:cNvCxnSpPr/>
            <p:nvPr/>
          </p:nvCxnSpPr>
          <p:spPr>
            <a:xfrm rot="16200000">
              <a:off x="12504050" y="13217555"/>
              <a:ext cx="1110064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直接连接符 253">
              <a:extLst>
                <a:ext uri="{FF2B5EF4-FFF2-40B4-BE49-F238E27FC236}">
                  <a16:creationId xmlns:a16="http://schemas.microsoft.com/office/drawing/2014/main" id="{8AE4DDED-EE06-464D-B779-DAEADB258187}"/>
                </a:ext>
              </a:extLst>
            </p:cNvPr>
            <p:cNvCxnSpPr/>
            <p:nvPr/>
          </p:nvCxnSpPr>
          <p:spPr>
            <a:xfrm rot="16200000">
              <a:off x="12829745" y="13217555"/>
              <a:ext cx="892628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直接连接符 254">
              <a:extLst>
                <a:ext uri="{FF2B5EF4-FFF2-40B4-BE49-F238E27FC236}">
                  <a16:creationId xmlns:a16="http://schemas.microsoft.com/office/drawing/2014/main" id="{E2E3376D-58CD-45BA-BC0F-679F16C48CEC}"/>
                </a:ext>
              </a:extLst>
            </p:cNvPr>
            <p:cNvCxnSpPr/>
            <p:nvPr/>
          </p:nvCxnSpPr>
          <p:spPr>
            <a:xfrm rot="16200000">
              <a:off x="13229824" y="13217555"/>
              <a:ext cx="526422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直接连接符 255">
              <a:extLst>
                <a:ext uri="{FF2B5EF4-FFF2-40B4-BE49-F238E27FC236}">
                  <a16:creationId xmlns:a16="http://schemas.microsoft.com/office/drawing/2014/main" id="{141CF4EF-C91F-4694-B825-2619735A1C05}"/>
                </a:ext>
              </a:extLst>
            </p:cNvPr>
            <p:cNvCxnSpPr/>
            <p:nvPr/>
          </p:nvCxnSpPr>
          <p:spPr>
            <a:xfrm rot="16200000">
              <a:off x="13006207" y="13217555"/>
              <a:ext cx="1407606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直接连接符 256">
              <a:extLst>
                <a:ext uri="{FF2B5EF4-FFF2-40B4-BE49-F238E27FC236}">
                  <a16:creationId xmlns:a16="http://schemas.microsoft.com/office/drawing/2014/main" id="{EFDA067D-2983-4230-B172-058F412AF2F7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3635166" y="13030759"/>
              <a:ext cx="583642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直接连接符 257">
              <a:extLst>
                <a:ext uri="{FF2B5EF4-FFF2-40B4-BE49-F238E27FC236}">
                  <a16:creationId xmlns:a16="http://schemas.microsoft.com/office/drawing/2014/main" id="{00223D30-03CF-499B-88C6-F151E30E64AA}"/>
                </a:ext>
              </a:extLst>
            </p:cNvPr>
            <p:cNvCxnSpPr/>
            <p:nvPr/>
          </p:nvCxnSpPr>
          <p:spPr>
            <a:xfrm rot="16200000">
              <a:off x="13560320" y="13217555"/>
              <a:ext cx="1167283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直接连接符 258">
              <a:extLst>
                <a:ext uri="{FF2B5EF4-FFF2-40B4-BE49-F238E27FC236}">
                  <a16:creationId xmlns:a16="http://schemas.microsoft.com/office/drawing/2014/main" id="{8424B811-7445-4046-B741-DEE69F0EF863}"/>
                </a:ext>
              </a:extLst>
            </p:cNvPr>
            <p:cNvCxnSpPr/>
            <p:nvPr/>
          </p:nvCxnSpPr>
          <p:spPr>
            <a:xfrm rot="16200000">
              <a:off x="13971844" y="13217555"/>
              <a:ext cx="778189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直接连接符 259">
              <a:extLst>
                <a:ext uri="{FF2B5EF4-FFF2-40B4-BE49-F238E27FC236}">
                  <a16:creationId xmlns:a16="http://schemas.microsoft.com/office/drawing/2014/main" id="{46AE14E3-A388-4649-9711-31D7B8854262}"/>
                </a:ext>
              </a:extLst>
            </p:cNvPr>
            <p:cNvCxnSpPr/>
            <p:nvPr/>
          </p:nvCxnSpPr>
          <p:spPr>
            <a:xfrm rot="16200000">
              <a:off x="14234594" y="13217555"/>
              <a:ext cx="686637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直接连接符 260">
              <a:extLst>
                <a:ext uri="{FF2B5EF4-FFF2-40B4-BE49-F238E27FC236}">
                  <a16:creationId xmlns:a16="http://schemas.microsoft.com/office/drawing/2014/main" id="{0DECAA56-35F5-4EFB-8AB3-8050C7E823C5}"/>
                </a:ext>
              </a:extLst>
            </p:cNvPr>
            <p:cNvCxnSpPr/>
            <p:nvPr/>
          </p:nvCxnSpPr>
          <p:spPr>
            <a:xfrm rot="16200000">
              <a:off x="14445850" y="13217555"/>
              <a:ext cx="698081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直接连接符 261">
              <a:extLst>
                <a:ext uri="{FF2B5EF4-FFF2-40B4-BE49-F238E27FC236}">
                  <a16:creationId xmlns:a16="http://schemas.microsoft.com/office/drawing/2014/main" id="{4AAF1D58-9EB9-4852-9868-53A1DD8AAFEE}"/>
                </a:ext>
              </a:extLst>
            </p:cNvPr>
            <p:cNvCxnSpPr/>
            <p:nvPr/>
          </p:nvCxnSpPr>
          <p:spPr>
            <a:xfrm rot="16200000">
              <a:off x="14582718" y="13217555"/>
              <a:ext cx="858297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直接连接符 262">
              <a:extLst>
                <a:ext uri="{FF2B5EF4-FFF2-40B4-BE49-F238E27FC236}">
                  <a16:creationId xmlns:a16="http://schemas.microsoft.com/office/drawing/2014/main" id="{C8F286FF-94A1-465A-A34D-D7868D3B924F}"/>
                </a:ext>
              </a:extLst>
            </p:cNvPr>
            <p:cNvCxnSpPr/>
            <p:nvPr/>
          </p:nvCxnSpPr>
          <p:spPr>
            <a:xfrm rot="16200000">
              <a:off x="14799694" y="13217555"/>
              <a:ext cx="858297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直接连接符 263">
              <a:extLst>
                <a:ext uri="{FF2B5EF4-FFF2-40B4-BE49-F238E27FC236}">
                  <a16:creationId xmlns:a16="http://schemas.microsoft.com/office/drawing/2014/main" id="{603C5498-03BD-4AD6-9756-3C0E8AD844D9}"/>
                </a:ext>
              </a:extLst>
            </p:cNvPr>
            <p:cNvCxnSpPr/>
            <p:nvPr/>
          </p:nvCxnSpPr>
          <p:spPr>
            <a:xfrm rot="16200000">
              <a:off x="14787789" y="13217555"/>
              <a:ext cx="1316055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直接连接符 264">
              <a:extLst>
                <a:ext uri="{FF2B5EF4-FFF2-40B4-BE49-F238E27FC236}">
                  <a16:creationId xmlns:a16="http://schemas.microsoft.com/office/drawing/2014/main" id="{A71D5168-E99A-4B2B-A135-F227A4947D08}"/>
                </a:ext>
              </a:extLst>
            </p:cNvPr>
            <p:cNvCxnSpPr/>
            <p:nvPr/>
          </p:nvCxnSpPr>
          <p:spPr>
            <a:xfrm rot="16200000">
              <a:off x="15016210" y="13217555"/>
              <a:ext cx="1293167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直接连接符 265">
              <a:extLst>
                <a:ext uri="{FF2B5EF4-FFF2-40B4-BE49-F238E27FC236}">
                  <a16:creationId xmlns:a16="http://schemas.microsoft.com/office/drawing/2014/main" id="{AB0DFA49-A3E5-48E6-B6C6-1877E1F75619}"/>
                </a:ext>
              </a:extLst>
            </p:cNvPr>
            <p:cNvCxnSpPr/>
            <p:nvPr/>
          </p:nvCxnSpPr>
          <p:spPr>
            <a:xfrm rot="16200000">
              <a:off x="15593671" y="13217555"/>
              <a:ext cx="572198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直接连接符 266">
              <a:extLst>
                <a:ext uri="{FF2B5EF4-FFF2-40B4-BE49-F238E27FC236}">
                  <a16:creationId xmlns:a16="http://schemas.microsoft.com/office/drawing/2014/main" id="{252A4785-FF9B-4A05-8580-F78FDF57D627}"/>
                </a:ext>
              </a:extLst>
            </p:cNvPr>
            <p:cNvCxnSpPr/>
            <p:nvPr/>
          </p:nvCxnSpPr>
          <p:spPr>
            <a:xfrm rot="16200000">
              <a:off x="15827811" y="13217555"/>
              <a:ext cx="537866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直接连接符 267">
              <a:extLst>
                <a:ext uri="{FF2B5EF4-FFF2-40B4-BE49-F238E27FC236}">
                  <a16:creationId xmlns:a16="http://schemas.microsoft.com/office/drawing/2014/main" id="{61FD5CA4-7E52-43C9-AD07-A31C06A2216E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5958960" y="13470451"/>
              <a:ext cx="709525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9" name="直接连接符 268">
              <a:extLst>
                <a:ext uri="{FF2B5EF4-FFF2-40B4-BE49-F238E27FC236}">
                  <a16:creationId xmlns:a16="http://schemas.microsoft.com/office/drawing/2014/main" id="{D8204BC0-C5B6-46E6-B6B6-3501B7860F76}"/>
                </a:ext>
              </a:extLst>
            </p:cNvPr>
            <p:cNvCxnSpPr/>
            <p:nvPr/>
          </p:nvCxnSpPr>
          <p:spPr>
            <a:xfrm rot="16200000">
              <a:off x="15826894" y="13217555"/>
              <a:ext cx="1407606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直接连接符 269">
              <a:extLst>
                <a:ext uri="{FF2B5EF4-FFF2-40B4-BE49-F238E27FC236}">
                  <a16:creationId xmlns:a16="http://schemas.microsoft.com/office/drawing/2014/main" id="{2BBF3720-BE8B-4CED-B43C-AE159FF7FEFF}"/>
                </a:ext>
              </a:extLst>
            </p:cNvPr>
            <p:cNvCxnSpPr/>
            <p:nvPr/>
          </p:nvCxnSpPr>
          <p:spPr>
            <a:xfrm rot="16200000">
              <a:off x="16387187" y="13217555"/>
              <a:ext cx="720969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直接连接符 270">
              <a:extLst>
                <a:ext uri="{FF2B5EF4-FFF2-40B4-BE49-F238E27FC236}">
                  <a16:creationId xmlns:a16="http://schemas.microsoft.com/office/drawing/2014/main" id="{B85C8B64-2E42-4E9E-8D92-019386BE2601}"/>
                </a:ext>
              </a:extLst>
            </p:cNvPr>
            <p:cNvCxnSpPr/>
            <p:nvPr/>
          </p:nvCxnSpPr>
          <p:spPr>
            <a:xfrm rot="16200000">
              <a:off x="16186460" y="13217555"/>
              <a:ext cx="1556378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2" name="直接连接符 271">
              <a:extLst>
                <a:ext uri="{FF2B5EF4-FFF2-40B4-BE49-F238E27FC236}">
                  <a16:creationId xmlns:a16="http://schemas.microsoft.com/office/drawing/2014/main" id="{6D80F2C5-6AA2-477A-9F65-D2D669258518}"/>
                </a:ext>
              </a:extLst>
            </p:cNvPr>
            <p:cNvCxnSpPr/>
            <p:nvPr/>
          </p:nvCxnSpPr>
          <p:spPr>
            <a:xfrm rot="16200000">
              <a:off x="16620872" y="13217555"/>
              <a:ext cx="1121508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3" name="直接连接符 272">
              <a:extLst>
                <a:ext uri="{FF2B5EF4-FFF2-40B4-BE49-F238E27FC236}">
                  <a16:creationId xmlns:a16="http://schemas.microsoft.com/office/drawing/2014/main" id="{00FD710B-2A36-4907-BC14-DCF430506E80}"/>
                </a:ext>
              </a:extLst>
            </p:cNvPr>
            <p:cNvCxnSpPr/>
            <p:nvPr/>
          </p:nvCxnSpPr>
          <p:spPr>
            <a:xfrm rot="16200000">
              <a:off x="16711962" y="13217555"/>
              <a:ext cx="1373275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4" name="直接连接符 273">
              <a:extLst>
                <a:ext uri="{FF2B5EF4-FFF2-40B4-BE49-F238E27FC236}">
                  <a16:creationId xmlns:a16="http://schemas.microsoft.com/office/drawing/2014/main" id="{C8F99CBE-C0EB-469A-9371-557D7AD94C3F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6917495" y="13030759"/>
              <a:ext cx="1396162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直接连接符 274">
              <a:extLst>
                <a:ext uri="{FF2B5EF4-FFF2-40B4-BE49-F238E27FC236}">
                  <a16:creationId xmlns:a16="http://schemas.microsoft.com/office/drawing/2014/main" id="{70B91EB3-B719-4C1B-A9C1-63DC22BB1178}"/>
                </a:ext>
              </a:extLst>
            </p:cNvPr>
            <p:cNvCxnSpPr/>
            <p:nvPr/>
          </p:nvCxnSpPr>
          <p:spPr>
            <a:xfrm rot="16200000">
              <a:off x="17374792" y="13217555"/>
              <a:ext cx="915516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" name="直接连接符 275">
              <a:extLst>
                <a:ext uri="{FF2B5EF4-FFF2-40B4-BE49-F238E27FC236}">
                  <a16:creationId xmlns:a16="http://schemas.microsoft.com/office/drawing/2014/main" id="{DFFDE6EB-6C1C-4FCF-8F87-F7F0BE6B6C68}"/>
                </a:ext>
              </a:extLst>
            </p:cNvPr>
            <p:cNvCxnSpPr/>
            <p:nvPr/>
          </p:nvCxnSpPr>
          <p:spPr>
            <a:xfrm rot="16200000">
              <a:off x="17557436" y="13217555"/>
              <a:ext cx="984180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7" name="直接连接符 276">
              <a:extLst>
                <a:ext uri="{FF2B5EF4-FFF2-40B4-BE49-F238E27FC236}">
                  <a16:creationId xmlns:a16="http://schemas.microsoft.com/office/drawing/2014/main" id="{D197A403-7909-4C04-8794-EE977C14F5C9}"/>
                </a:ext>
              </a:extLst>
            </p:cNvPr>
            <p:cNvCxnSpPr/>
            <p:nvPr/>
          </p:nvCxnSpPr>
          <p:spPr>
            <a:xfrm rot="16200000">
              <a:off x="17791580" y="13217555"/>
              <a:ext cx="949848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直接连接符 277">
              <a:extLst>
                <a:ext uri="{FF2B5EF4-FFF2-40B4-BE49-F238E27FC236}">
                  <a16:creationId xmlns:a16="http://schemas.microsoft.com/office/drawing/2014/main" id="{5D4FB270-E89C-42AE-9F32-BC7DE58DDED1}"/>
                </a:ext>
              </a:extLst>
            </p:cNvPr>
            <p:cNvCxnSpPr/>
            <p:nvPr/>
          </p:nvCxnSpPr>
          <p:spPr>
            <a:xfrm rot="16200000">
              <a:off x="18117273" y="13217555"/>
              <a:ext cx="732413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9" name="直接连接符 278">
              <a:extLst>
                <a:ext uri="{FF2B5EF4-FFF2-40B4-BE49-F238E27FC236}">
                  <a16:creationId xmlns:a16="http://schemas.microsoft.com/office/drawing/2014/main" id="{6B6A7B4A-358E-4960-AE29-B0CF1AD5A2D2}"/>
                </a:ext>
              </a:extLst>
            </p:cNvPr>
            <p:cNvCxnSpPr/>
            <p:nvPr/>
          </p:nvCxnSpPr>
          <p:spPr>
            <a:xfrm rot="16200000">
              <a:off x="18151147" y="13217555"/>
              <a:ext cx="1098620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0" name="直接连接符 279">
              <a:extLst>
                <a:ext uri="{FF2B5EF4-FFF2-40B4-BE49-F238E27FC236}">
                  <a16:creationId xmlns:a16="http://schemas.microsoft.com/office/drawing/2014/main" id="{165D943D-EBCF-42B7-8AC2-145456E7F103}"/>
                </a:ext>
              </a:extLst>
            </p:cNvPr>
            <p:cNvCxnSpPr/>
            <p:nvPr/>
          </p:nvCxnSpPr>
          <p:spPr>
            <a:xfrm rot="16200000">
              <a:off x="18133519" y="13217555"/>
              <a:ext cx="1567822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1" name="直接连接符 280">
              <a:extLst>
                <a:ext uri="{FF2B5EF4-FFF2-40B4-BE49-F238E27FC236}">
                  <a16:creationId xmlns:a16="http://schemas.microsoft.com/office/drawing/2014/main" id="{35DB85FC-A223-43B0-B972-836D3EA0F2BE}"/>
                </a:ext>
              </a:extLst>
            </p:cNvPr>
            <p:cNvCxnSpPr/>
            <p:nvPr/>
          </p:nvCxnSpPr>
          <p:spPr>
            <a:xfrm rot="16200000">
              <a:off x="18367662" y="13217555"/>
              <a:ext cx="1533490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2" name="直接连接符 281">
              <a:extLst>
                <a:ext uri="{FF2B5EF4-FFF2-40B4-BE49-F238E27FC236}">
                  <a16:creationId xmlns:a16="http://schemas.microsoft.com/office/drawing/2014/main" id="{B053248F-F3B9-491C-89E1-AB6D8EDBEB24}"/>
                </a:ext>
              </a:extLst>
            </p:cNvPr>
            <p:cNvCxnSpPr/>
            <p:nvPr/>
          </p:nvCxnSpPr>
          <p:spPr>
            <a:xfrm rot="16200000">
              <a:off x="18859293" y="13217555"/>
              <a:ext cx="984180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直接连接符 282">
              <a:extLst>
                <a:ext uri="{FF2B5EF4-FFF2-40B4-BE49-F238E27FC236}">
                  <a16:creationId xmlns:a16="http://schemas.microsoft.com/office/drawing/2014/main" id="{A28BE0D2-94A8-4170-BA19-22B910D19135}"/>
                </a:ext>
              </a:extLst>
            </p:cNvPr>
            <p:cNvCxnSpPr/>
            <p:nvPr/>
          </p:nvCxnSpPr>
          <p:spPr>
            <a:xfrm rot="16200000">
              <a:off x="19024772" y="13217555"/>
              <a:ext cx="1087176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4" name="直接连接符 283">
              <a:extLst>
                <a:ext uri="{FF2B5EF4-FFF2-40B4-BE49-F238E27FC236}">
                  <a16:creationId xmlns:a16="http://schemas.microsoft.com/office/drawing/2014/main" id="{F275BF72-911C-45D6-A555-B747E6F356DF}"/>
                </a:ext>
              </a:extLst>
            </p:cNvPr>
            <p:cNvCxnSpPr/>
            <p:nvPr/>
          </p:nvCxnSpPr>
          <p:spPr>
            <a:xfrm rot="16200000">
              <a:off x="19121582" y="13217555"/>
              <a:ext cx="1327499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5" name="直接连接符 284">
              <a:extLst>
                <a:ext uri="{FF2B5EF4-FFF2-40B4-BE49-F238E27FC236}">
                  <a16:creationId xmlns:a16="http://schemas.microsoft.com/office/drawing/2014/main" id="{BF1E5281-3362-49BA-95D0-7840E67D0DB7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9264175" y="13607449"/>
              <a:ext cx="1476270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6" name="直接连接符 285">
              <a:extLst>
                <a:ext uri="{FF2B5EF4-FFF2-40B4-BE49-F238E27FC236}">
                  <a16:creationId xmlns:a16="http://schemas.microsoft.com/office/drawing/2014/main" id="{55F90EC9-3674-4204-8CE6-3DA764388EF8}"/>
                </a:ext>
              </a:extLst>
            </p:cNvPr>
            <p:cNvCxnSpPr/>
            <p:nvPr/>
          </p:nvCxnSpPr>
          <p:spPr>
            <a:xfrm rot="16200000">
              <a:off x="19578423" y="13217555"/>
              <a:ext cx="1281723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7" name="直接连接符 286">
              <a:extLst>
                <a:ext uri="{FF2B5EF4-FFF2-40B4-BE49-F238E27FC236}">
                  <a16:creationId xmlns:a16="http://schemas.microsoft.com/office/drawing/2014/main" id="{B0DB2FEE-E01B-4A0B-BA76-A3A9E5AA0402}"/>
                </a:ext>
              </a:extLst>
            </p:cNvPr>
            <p:cNvCxnSpPr/>
            <p:nvPr/>
          </p:nvCxnSpPr>
          <p:spPr>
            <a:xfrm rot="16200000">
              <a:off x="20104387" y="13217555"/>
              <a:ext cx="663749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8" name="直接连接符 287">
              <a:extLst>
                <a:ext uri="{FF2B5EF4-FFF2-40B4-BE49-F238E27FC236}">
                  <a16:creationId xmlns:a16="http://schemas.microsoft.com/office/drawing/2014/main" id="{6F0CB9A4-0E75-4F15-8122-CFB31437BFA3}"/>
                </a:ext>
              </a:extLst>
            </p:cNvPr>
            <p:cNvCxnSpPr/>
            <p:nvPr/>
          </p:nvCxnSpPr>
          <p:spPr>
            <a:xfrm rot="16200000">
              <a:off x="20390027" y="13217555"/>
              <a:ext cx="526422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直接连接符 288">
              <a:extLst>
                <a:ext uri="{FF2B5EF4-FFF2-40B4-BE49-F238E27FC236}">
                  <a16:creationId xmlns:a16="http://schemas.microsoft.com/office/drawing/2014/main" id="{CAA118D1-034A-40BD-8A51-3B1F3E042AFF}"/>
                </a:ext>
              </a:extLst>
            </p:cNvPr>
            <p:cNvCxnSpPr/>
            <p:nvPr/>
          </p:nvCxnSpPr>
          <p:spPr>
            <a:xfrm rot="16200000">
              <a:off x="20286571" y="13217555"/>
              <a:ext cx="1167283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0" name="直接连接符 289">
              <a:extLst>
                <a:ext uri="{FF2B5EF4-FFF2-40B4-BE49-F238E27FC236}">
                  <a16:creationId xmlns:a16="http://schemas.microsoft.com/office/drawing/2014/main" id="{473943CD-6064-4D39-B577-0200D476D840}"/>
                </a:ext>
              </a:extLst>
            </p:cNvPr>
            <p:cNvCxnSpPr/>
            <p:nvPr/>
          </p:nvCxnSpPr>
          <p:spPr>
            <a:xfrm rot="16200000">
              <a:off x="20337609" y="13217555"/>
              <a:ext cx="1499158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1" name="直接连接符 290">
              <a:extLst>
                <a:ext uri="{FF2B5EF4-FFF2-40B4-BE49-F238E27FC236}">
                  <a16:creationId xmlns:a16="http://schemas.microsoft.com/office/drawing/2014/main" id="{58984CA1-3A4E-409A-8C87-63621B0F1657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1006623" y="13030759"/>
              <a:ext cx="595086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直接连接符 291">
              <a:extLst>
                <a:ext uri="{FF2B5EF4-FFF2-40B4-BE49-F238E27FC236}">
                  <a16:creationId xmlns:a16="http://schemas.microsoft.com/office/drawing/2014/main" id="{F6AD9856-4D29-4D1D-AEAD-0847A5291443}"/>
                </a:ext>
              </a:extLst>
            </p:cNvPr>
            <p:cNvCxnSpPr/>
            <p:nvPr/>
          </p:nvCxnSpPr>
          <p:spPr>
            <a:xfrm rot="16200000">
              <a:off x="20954664" y="13217555"/>
              <a:ext cx="1132952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3" name="直接连接符 292">
              <a:extLst>
                <a:ext uri="{FF2B5EF4-FFF2-40B4-BE49-F238E27FC236}">
                  <a16:creationId xmlns:a16="http://schemas.microsoft.com/office/drawing/2014/main" id="{D3B432E6-3FE5-4F15-9C86-68180A2870A0}"/>
                </a:ext>
              </a:extLst>
            </p:cNvPr>
            <p:cNvCxnSpPr/>
            <p:nvPr/>
          </p:nvCxnSpPr>
          <p:spPr>
            <a:xfrm rot="16200000">
              <a:off x="20994260" y="13217555"/>
              <a:ext cx="1487714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直接连接符 293">
              <a:extLst>
                <a:ext uri="{FF2B5EF4-FFF2-40B4-BE49-F238E27FC236}">
                  <a16:creationId xmlns:a16="http://schemas.microsoft.com/office/drawing/2014/main" id="{C2F5206E-8498-401C-B7DD-3C5077B731E0}"/>
                </a:ext>
              </a:extLst>
            </p:cNvPr>
            <p:cNvCxnSpPr/>
            <p:nvPr/>
          </p:nvCxnSpPr>
          <p:spPr>
            <a:xfrm rot="16200000">
              <a:off x="21365729" y="13217555"/>
              <a:ext cx="1178727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5" name="直接连接符 294">
              <a:extLst>
                <a:ext uri="{FF2B5EF4-FFF2-40B4-BE49-F238E27FC236}">
                  <a16:creationId xmlns:a16="http://schemas.microsoft.com/office/drawing/2014/main" id="{AE05569C-7793-4CA7-8AEB-4B19CAE62F48}"/>
                </a:ext>
              </a:extLst>
            </p:cNvPr>
            <p:cNvCxnSpPr/>
            <p:nvPr/>
          </p:nvCxnSpPr>
          <p:spPr>
            <a:xfrm rot="16200000">
              <a:off x="21794420" y="13217555"/>
              <a:ext cx="755301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6" name="直接连接符 295">
              <a:extLst>
                <a:ext uri="{FF2B5EF4-FFF2-40B4-BE49-F238E27FC236}">
                  <a16:creationId xmlns:a16="http://schemas.microsoft.com/office/drawing/2014/main" id="{DAF452DB-7DE6-453F-9323-2AA80EBA63A1}"/>
                </a:ext>
              </a:extLst>
            </p:cNvPr>
            <p:cNvCxnSpPr/>
            <p:nvPr/>
          </p:nvCxnSpPr>
          <p:spPr>
            <a:xfrm rot="16200000">
              <a:off x="22091502" y="13217555"/>
              <a:ext cx="595086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7" name="直接连接符 296">
              <a:extLst>
                <a:ext uri="{FF2B5EF4-FFF2-40B4-BE49-F238E27FC236}">
                  <a16:creationId xmlns:a16="http://schemas.microsoft.com/office/drawing/2014/main" id="{4AB59F29-0254-4CB8-B8BB-1E2410E4EED2}"/>
                </a:ext>
              </a:extLst>
            </p:cNvPr>
            <p:cNvCxnSpPr/>
            <p:nvPr/>
          </p:nvCxnSpPr>
          <p:spPr>
            <a:xfrm rot="16200000">
              <a:off x="22050989" y="13217555"/>
              <a:ext cx="1110064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直接连接符 297">
              <a:extLst>
                <a:ext uri="{FF2B5EF4-FFF2-40B4-BE49-F238E27FC236}">
                  <a16:creationId xmlns:a16="http://schemas.microsoft.com/office/drawing/2014/main" id="{850F566F-B221-4A02-9141-05E96A6EDE9D}"/>
                </a:ext>
              </a:extLst>
            </p:cNvPr>
            <p:cNvCxnSpPr/>
            <p:nvPr/>
          </p:nvCxnSpPr>
          <p:spPr>
            <a:xfrm rot="16200000">
              <a:off x="22267963" y="13217555"/>
              <a:ext cx="1110064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直接连接符 298">
              <a:extLst>
                <a:ext uri="{FF2B5EF4-FFF2-40B4-BE49-F238E27FC236}">
                  <a16:creationId xmlns:a16="http://schemas.microsoft.com/office/drawing/2014/main" id="{4169EC18-393A-4B42-BBCF-D78D67B39DD4}"/>
                </a:ext>
              </a:extLst>
            </p:cNvPr>
            <p:cNvCxnSpPr/>
            <p:nvPr/>
          </p:nvCxnSpPr>
          <p:spPr>
            <a:xfrm rot="16200000">
              <a:off x="22759594" y="13217555"/>
              <a:ext cx="560754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0" name="直接连接符 299">
              <a:extLst>
                <a:ext uri="{FF2B5EF4-FFF2-40B4-BE49-F238E27FC236}">
                  <a16:creationId xmlns:a16="http://schemas.microsoft.com/office/drawing/2014/main" id="{B3C71664-003F-4DFB-81E7-96BB4A7569AB}"/>
                </a:ext>
              </a:extLst>
            </p:cNvPr>
            <p:cNvCxnSpPr/>
            <p:nvPr/>
          </p:nvCxnSpPr>
          <p:spPr>
            <a:xfrm rot="16200000">
              <a:off x="22650418" y="13217555"/>
              <a:ext cx="1213059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1" name="直接连接符 300">
              <a:extLst>
                <a:ext uri="{FF2B5EF4-FFF2-40B4-BE49-F238E27FC236}">
                  <a16:creationId xmlns:a16="http://schemas.microsoft.com/office/drawing/2014/main" id="{4117686C-3CA9-43C2-A45A-086BCC656387}"/>
                </a:ext>
              </a:extLst>
            </p:cNvPr>
            <p:cNvCxnSpPr/>
            <p:nvPr/>
          </p:nvCxnSpPr>
          <p:spPr>
            <a:xfrm rot="16200000">
              <a:off x="22747231" y="13217555"/>
              <a:ext cx="1453382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直接连接符 301">
              <a:extLst>
                <a:ext uri="{FF2B5EF4-FFF2-40B4-BE49-F238E27FC236}">
                  <a16:creationId xmlns:a16="http://schemas.microsoft.com/office/drawing/2014/main" id="{0FD1D3E9-9725-4E05-9B9E-D68C0731AFDD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3050038" y="13607449"/>
              <a:ext cx="1281723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3" name="直接连接符 302">
              <a:extLst>
                <a:ext uri="{FF2B5EF4-FFF2-40B4-BE49-F238E27FC236}">
                  <a16:creationId xmlns:a16="http://schemas.microsoft.com/office/drawing/2014/main" id="{043B0D98-A87E-4864-B19A-36B8D4287F02}"/>
                </a:ext>
              </a:extLst>
            </p:cNvPr>
            <p:cNvCxnSpPr/>
            <p:nvPr/>
          </p:nvCxnSpPr>
          <p:spPr>
            <a:xfrm rot="16200000">
              <a:off x="23164018" y="13217555"/>
              <a:ext cx="1487714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直接连接符 303">
              <a:extLst>
                <a:ext uri="{FF2B5EF4-FFF2-40B4-BE49-F238E27FC236}">
                  <a16:creationId xmlns:a16="http://schemas.microsoft.com/office/drawing/2014/main" id="{D29E8F6E-B418-4EFC-8759-1101627058CE}"/>
                </a:ext>
              </a:extLst>
            </p:cNvPr>
            <p:cNvCxnSpPr/>
            <p:nvPr/>
          </p:nvCxnSpPr>
          <p:spPr>
            <a:xfrm rot="16200000">
              <a:off x="23827307" y="13217555"/>
              <a:ext cx="595086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5" name="直接连接符 304">
              <a:extLst>
                <a:ext uri="{FF2B5EF4-FFF2-40B4-BE49-F238E27FC236}">
                  <a16:creationId xmlns:a16="http://schemas.microsoft.com/office/drawing/2014/main" id="{F06EC67B-7FE4-4AEB-AB80-FEA7B9289418}"/>
                </a:ext>
              </a:extLst>
            </p:cNvPr>
            <p:cNvCxnSpPr/>
            <p:nvPr/>
          </p:nvCxnSpPr>
          <p:spPr>
            <a:xfrm rot="16200000">
              <a:off x="23615135" y="13217555"/>
              <a:ext cx="1453382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6" name="直接连接符 305">
              <a:extLst>
                <a:ext uri="{FF2B5EF4-FFF2-40B4-BE49-F238E27FC236}">
                  <a16:creationId xmlns:a16="http://schemas.microsoft.com/office/drawing/2014/main" id="{783770BF-716A-4D9B-8DAC-1FE1EE175A72}"/>
                </a:ext>
              </a:extLst>
            </p:cNvPr>
            <p:cNvCxnSpPr/>
            <p:nvPr/>
          </p:nvCxnSpPr>
          <p:spPr>
            <a:xfrm rot="16200000">
              <a:off x="23900776" y="13217555"/>
              <a:ext cx="1316055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直接连接符 306">
              <a:extLst>
                <a:ext uri="{FF2B5EF4-FFF2-40B4-BE49-F238E27FC236}">
                  <a16:creationId xmlns:a16="http://schemas.microsoft.com/office/drawing/2014/main" id="{D1B7EB7B-1788-4684-9491-9C3840FFAE21}"/>
                </a:ext>
              </a:extLst>
            </p:cNvPr>
            <p:cNvCxnSpPr/>
            <p:nvPr/>
          </p:nvCxnSpPr>
          <p:spPr>
            <a:xfrm rot="16200000">
              <a:off x="24180690" y="13217555"/>
              <a:ext cx="1190171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8" name="直接连接符 307">
              <a:extLst>
                <a:ext uri="{FF2B5EF4-FFF2-40B4-BE49-F238E27FC236}">
                  <a16:creationId xmlns:a16="http://schemas.microsoft.com/office/drawing/2014/main" id="{05B2971A-F725-4407-BBFB-6674E1F3120A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4420608" y="13030759"/>
              <a:ext cx="1144395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1490171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9738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heme/theme1.xml><?xml version="1.0" encoding="utf-8"?>
<a:theme xmlns:a="http://schemas.openxmlformats.org/drawingml/2006/main" name="Office 主题​​">
  <a:themeElements>
    <a:clrScheme name="自定义 10">
      <a:dk1>
        <a:sysClr val="windowText" lastClr="000000"/>
      </a:dk1>
      <a:lt1>
        <a:sysClr val="window" lastClr="FFFFFF"/>
      </a:lt1>
      <a:dk2>
        <a:srgbClr val="222A35"/>
      </a:dk2>
      <a:lt2>
        <a:srgbClr val="DBEFF9"/>
      </a:lt2>
      <a:accent1>
        <a:srgbClr val="FFFFFF"/>
      </a:accent1>
      <a:accent2>
        <a:srgbClr val="7F7F7F"/>
      </a:accent2>
      <a:accent3>
        <a:srgbClr val="FFFFFF"/>
      </a:accent3>
      <a:accent4>
        <a:srgbClr val="25AE9E"/>
      </a:accent4>
      <a:accent5>
        <a:srgbClr val="FC9783"/>
      </a:accent5>
      <a:accent6>
        <a:srgbClr val="FB7598"/>
      </a:accent6>
      <a:hlink>
        <a:srgbClr val="F49100"/>
      </a:hlink>
      <a:folHlink>
        <a:srgbClr val="85DFD0"/>
      </a:folHlink>
    </a:clrScheme>
    <a:fontScheme name="自定义 1">
      <a:majorFont>
        <a:latin typeface="OPPOSans B"/>
        <a:ea typeface="OPPOSans H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  <a:extLst>
          <a:ext uri="{91240B29-F687-4F45-9708-019B960494DF}">
            <a14:hiddenLine xmlns:a14="http://schemas.microsoft.com/office/drawing/2010/main" w="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14:hiddenLine>
          </a:ext>
        </a:ex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 anchor="t">
        <a:spAutoFit/>
      </a:bodyPr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0CD27951-AB6D-4B67-B17C-5C029B85B9F5}" vid="{9B770B75-4EAD-4B24-BE2A-1F1291F21CD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02-标准模板空白文档</Template>
  <TotalTime>1805</TotalTime>
  <Words>495</Words>
  <Application>Microsoft Office PowerPoint</Application>
  <PresentationFormat>宽屏</PresentationFormat>
  <Paragraphs>112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OPPOSans B</vt:lpstr>
      <vt:lpstr>OPPOSans H</vt:lpstr>
      <vt:lpstr>OPPOSans R</vt:lpstr>
      <vt:lpstr>阿里巴巴普惠体 B</vt:lpstr>
      <vt:lpstr>等线</vt:lpstr>
      <vt:lpstr>方正兰亭黑简体</vt:lpstr>
      <vt:lpstr>汉仪雅酷黑 45W</vt:lpstr>
      <vt:lpstr>思源黑体 CN Bold</vt:lpstr>
      <vt:lpstr>思源黑体 CN Light</vt:lpstr>
      <vt:lpstr>微软雅黑 Light</vt:lpstr>
      <vt:lpstr>Arial</vt:lpstr>
      <vt:lpstr>Calibri</vt:lpstr>
      <vt:lpstr>Segoe UI Light</vt:lpstr>
      <vt:lpstr>Office 主题​​</vt:lpstr>
      <vt:lpstr>PowerPoint 演示文稿</vt:lpstr>
      <vt:lpstr>PowerPoint 演示文稿</vt:lpstr>
      <vt:lpstr>PowerPoint 演示文稿</vt:lpstr>
      <vt:lpstr>组织框架</vt:lpstr>
      <vt:lpstr>企业简介</vt:lpstr>
      <vt:lpstr>发展历程</vt:lpstr>
      <vt:lpstr>企业荣誉</vt:lpstr>
      <vt:lpstr>目标数据</vt:lpstr>
      <vt:lpstr>产品证书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黑银高级风企业介绍ppt模板</dc:title>
  <dc:creator>小徐同学</dc:creator>
  <cp:keywords>P界达人</cp:keywords>
  <dc:description>www.51pptmoban.com</dc:description>
  <cp:lastModifiedBy>Power user</cp:lastModifiedBy>
  <cp:revision>13</cp:revision>
  <dcterms:created xsi:type="dcterms:W3CDTF">2022-04-01T10:29:25Z</dcterms:created>
  <dcterms:modified xsi:type="dcterms:W3CDTF">2023-02-20T03:06:42Z</dcterms:modified>
</cp:coreProperties>
</file>