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59" r:id="rId4"/>
    <p:sldId id="263" r:id="rId5"/>
    <p:sldId id="264" r:id="rId6"/>
    <p:sldId id="265" r:id="rId7"/>
    <p:sldId id="260" r:id="rId8"/>
    <p:sldId id="266" r:id="rId9"/>
    <p:sldId id="267" r:id="rId10"/>
    <p:sldId id="268" r:id="rId11"/>
    <p:sldId id="261" r:id="rId12"/>
    <p:sldId id="269" r:id="rId13"/>
    <p:sldId id="270" r:id="rId14"/>
    <p:sldId id="271" r:id="rId15"/>
    <p:sldId id="262" r:id="rId16"/>
    <p:sldId id="272" r:id="rId17"/>
    <p:sldId id="273" r:id="rId18"/>
    <p:sldId id="274" r:id="rId19"/>
    <p:sldId id="275" r:id="rId20"/>
    <p:sldId id="257" r:id="rId21"/>
    <p:sldId id="276" r:id="rId22"/>
    <p:sldId id="277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5" orient="horz" pos="2205" userDrawn="1">
          <p15:clr>
            <a:srgbClr val="A4A3A4"/>
          </p15:clr>
        </p15:guide>
        <p15:guide id="16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E0A"/>
    <a:srgbClr val="EDA68D"/>
    <a:srgbClr val="F7F8FA"/>
    <a:srgbClr val="FDFDFE"/>
    <a:srgbClr val="FAFBFC"/>
    <a:srgbClr val="F8F9FB"/>
    <a:srgbClr val="0071FA"/>
    <a:srgbClr val="F27900"/>
    <a:srgbClr val="FAFAF3"/>
    <a:srgbClr val="FAFA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87" autoAdjust="0"/>
    <p:restoredTop sz="95387" autoAdjust="0"/>
  </p:normalViewPr>
  <p:slideViewPr>
    <p:cSldViewPr snapToGrid="0" showGuides="1">
      <p:cViewPr varScale="1">
        <p:scale>
          <a:sx n="83" d="100"/>
          <a:sy n="83" d="100"/>
        </p:scale>
        <p:origin x="102" y="240"/>
      </p:cViewPr>
      <p:guideLst>
        <p:guide orient="horz" pos="2205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19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FEECB-D083-4523-B10F-023CE357BB11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7FAFE-CDAF-403B-A73D-03F099EBF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423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97FAFE-CDAF-403B-A73D-03F099EBF44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405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319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119FD5-3BDB-FA56-E8B3-AD8D07DB7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94779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476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1.jp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爱设计-1">
            <a:extLst>
              <a:ext uri="{FF2B5EF4-FFF2-40B4-BE49-F238E27FC236}">
                <a16:creationId xmlns:a16="http://schemas.microsoft.com/office/drawing/2014/main" id="{334EE421-DD2E-A19A-5076-46F0F2DAC2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" name="爱设计-2" descr="图片包含 户外, 建筑, 街道, 站&#10;&#10;描述已自动生成">
            <a:extLst>
              <a:ext uri="{FF2B5EF4-FFF2-40B4-BE49-F238E27FC236}">
                <a16:creationId xmlns:a16="http://schemas.microsoft.com/office/drawing/2014/main" id="{00FF594C-DF07-3185-2CF0-6ED1B80B71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252" t="8325" r="31895" b="8325"/>
          <a:stretch/>
        </p:blipFill>
        <p:spPr>
          <a:xfrm>
            <a:off x="0" y="0"/>
            <a:ext cx="4299626" cy="6858000"/>
          </a:xfrm>
          <a:prstGeom prst="rect">
            <a:avLst/>
          </a:prstGeom>
        </p:spPr>
      </p:pic>
      <p:sp>
        <p:nvSpPr>
          <p:cNvPr id="380" name="爱设计-3">
            <a:extLst>
              <a:ext uri="{FF2B5EF4-FFF2-40B4-BE49-F238E27FC236}">
                <a16:creationId xmlns:a16="http://schemas.microsoft.com/office/drawing/2014/main" id="{E84A8728-8D07-9CBF-3A03-68B7B159876D}"/>
              </a:ext>
            </a:extLst>
          </p:cNvPr>
          <p:cNvSpPr>
            <a:spLocks/>
          </p:cNvSpPr>
          <p:nvPr/>
        </p:nvSpPr>
        <p:spPr>
          <a:xfrm rot="10800000">
            <a:off x="1167172" y="-9502"/>
            <a:ext cx="1707583" cy="1623886"/>
          </a:xfrm>
          <a:custGeom>
            <a:avLst/>
            <a:gdLst>
              <a:gd name="connsiteX0" fmla="*/ 1965277 w 1965277"/>
              <a:gd name="connsiteY0" fmla="*/ 3012879 h 3012879"/>
              <a:gd name="connsiteX1" fmla="*/ 0 w 1965277"/>
              <a:gd name="connsiteY1" fmla="*/ 3012879 h 3012879"/>
              <a:gd name="connsiteX2" fmla="*/ 0 w 1965277"/>
              <a:gd name="connsiteY2" fmla="*/ 1195235 h 3012879"/>
              <a:gd name="connsiteX3" fmla="*/ 3259 w 1965277"/>
              <a:gd name="connsiteY3" fmla="*/ 1195235 h 3012879"/>
              <a:gd name="connsiteX4" fmla="*/ 9274 w 1965277"/>
              <a:gd name="connsiteY4" fmla="*/ 1174502 h 3012879"/>
              <a:gd name="connsiteX5" fmla="*/ 24038 w 1965277"/>
              <a:gd name="connsiteY5" fmla="*/ 1144763 h 3012879"/>
              <a:gd name="connsiteX6" fmla="*/ 842960 w 1965277"/>
              <a:gd name="connsiteY6" fmla="*/ 66275 h 3012879"/>
              <a:gd name="connsiteX7" fmla="*/ 1126028 w 1965277"/>
              <a:gd name="connsiteY7" fmla="*/ 66275 h 3012879"/>
              <a:gd name="connsiteX8" fmla="*/ 1944949 w 1965277"/>
              <a:gd name="connsiteY8" fmla="*/ 1144763 h 3012879"/>
              <a:gd name="connsiteX9" fmla="*/ 1956698 w 1965277"/>
              <a:gd name="connsiteY9" fmla="*/ 1171266 h 3012879"/>
              <a:gd name="connsiteX10" fmla="*/ 1962774 w 1965277"/>
              <a:gd name="connsiteY10" fmla="*/ 1195235 h 3012879"/>
              <a:gd name="connsiteX11" fmla="*/ 1965277 w 1965277"/>
              <a:gd name="connsiteY11" fmla="*/ 1195235 h 301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5277" h="3012879">
                <a:moveTo>
                  <a:pt x="1965277" y="3012879"/>
                </a:moveTo>
                <a:lnTo>
                  <a:pt x="0" y="3012879"/>
                </a:lnTo>
                <a:lnTo>
                  <a:pt x="0" y="1195235"/>
                </a:lnTo>
                <a:lnTo>
                  <a:pt x="3259" y="1195235"/>
                </a:lnTo>
                <a:lnTo>
                  <a:pt x="9274" y="1174502"/>
                </a:lnTo>
                <a:cubicBezTo>
                  <a:pt x="12966" y="1165150"/>
                  <a:pt x="17840" y="1155248"/>
                  <a:pt x="24038" y="1144763"/>
                </a:cubicBezTo>
                <a:lnTo>
                  <a:pt x="842960" y="66275"/>
                </a:lnTo>
                <a:cubicBezTo>
                  <a:pt x="842960" y="66275"/>
                  <a:pt x="984494" y="-82842"/>
                  <a:pt x="1126028" y="66275"/>
                </a:cubicBezTo>
                <a:lnTo>
                  <a:pt x="1944949" y="1144763"/>
                </a:lnTo>
                <a:cubicBezTo>
                  <a:pt x="1944949" y="1144763"/>
                  <a:pt x="1951147" y="1155248"/>
                  <a:pt x="1956698" y="1171266"/>
                </a:cubicBezTo>
                <a:lnTo>
                  <a:pt x="1962774" y="1195235"/>
                </a:lnTo>
                <a:lnTo>
                  <a:pt x="1965277" y="11952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38100" dir="5400000" algn="t" rotWithShape="0">
              <a:srgbClr val="002E0A">
                <a:alpha val="1490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3" name="爱设计-4">
            <a:extLst>
              <a:ext uri="{FF2B5EF4-FFF2-40B4-BE49-F238E27FC236}">
                <a16:creationId xmlns:a16="http://schemas.microsoft.com/office/drawing/2014/main" id="{A9F6326F-CB2C-83BD-297F-82C72B5D8D0B}"/>
              </a:ext>
            </a:extLst>
          </p:cNvPr>
          <p:cNvSpPr/>
          <p:nvPr/>
        </p:nvSpPr>
        <p:spPr>
          <a:xfrm>
            <a:off x="1600895" y="260842"/>
            <a:ext cx="839874" cy="839874"/>
          </a:xfrm>
          <a:custGeom>
            <a:avLst/>
            <a:gdLst>
              <a:gd name="connsiteX0" fmla="*/ 210346 w 508951"/>
              <a:gd name="connsiteY0" fmla="*/ 199937 h 508951"/>
              <a:gd name="connsiteX1" fmla="*/ 227889 w 508951"/>
              <a:gd name="connsiteY1" fmla="*/ 217941 h 508951"/>
              <a:gd name="connsiteX2" fmla="*/ 227888 w 508951"/>
              <a:gd name="connsiteY2" fmla="*/ 218013 h 508951"/>
              <a:gd name="connsiteX3" fmla="*/ 209885 w 508951"/>
              <a:gd name="connsiteY3" fmla="*/ 235485 h 508951"/>
              <a:gd name="connsiteX4" fmla="*/ 192342 w 508951"/>
              <a:gd name="connsiteY4" fmla="*/ 217480 h 508951"/>
              <a:gd name="connsiteX5" fmla="*/ 210346 w 508951"/>
              <a:gd name="connsiteY5" fmla="*/ 199937 h 508951"/>
              <a:gd name="connsiteX6" fmla="*/ 276428 w 508951"/>
              <a:gd name="connsiteY6" fmla="*/ 114552 h 508951"/>
              <a:gd name="connsiteX7" fmla="*/ 373357 w 508951"/>
              <a:gd name="connsiteY7" fmla="*/ 211329 h 508951"/>
              <a:gd name="connsiteX8" fmla="*/ 373357 w 508951"/>
              <a:gd name="connsiteY8" fmla="*/ 158763 h 508951"/>
              <a:gd name="connsiteX9" fmla="*/ 373357 w 508951"/>
              <a:gd name="connsiteY9" fmla="*/ 158686 h 508951"/>
              <a:gd name="connsiteX10" fmla="*/ 329070 w 508951"/>
              <a:gd name="connsiteY10" fmla="*/ 114552 h 508951"/>
              <a:gd name="connsiteX11" fmla="*/ 212695 w 508951"/>
              <a:gd name="connsiteY11" fmla="*/ 114552 h 508951"/>
              <a:gd name="connsiteX12" fmla="*/ 155495 w 508951"/>
              <a:gd name="connsiteY12" fmla="*/ 157319 h 508951"/>
              <a:gd name="connsiteX13" fmla="*/ 109918 w 508951"/>
              <a:gd name="connsiteY13" fmla="*/ 311447 h 508951"/>
              <a:gd name="connsiteX14" fmla="*/ 147626 w 508951"/>
              <a:gd name="connsiteY14" fmla="*/ 380453 h 508951"/>
              <a:gd name="connsiteX15" fmla="*/ 163092 w 508951"/>
              <a:gd name="connsiteY15" fmla="*/ 382701 h 508951"/>
              <a:gd name="connsiteX16" fmla="*/ 182234 w 508951"/>
              <a:gd name="connsiteY16" fmla="*/ 366065 h 508951"/>
              <a:gd name="connsiteX17" fmla="*/ 169397 w 508951"/>
              <a:gd name="connsiteY17" fmla="*/ 352467 h 508951"/>
              <a:gd name="connsiteX18" fmla="*/ 141367 w 508951"/>
              <a:gd name="connsiteY18" fmla="*/ 329678 h 508951"/>
              <a:gd name="connsiteX19" fmla="*/ 185020 w 508951"/>
              <a:gd name="connsiteY19" fmla="*/ 274629 h 508951"/>
              <a:gd name="connsiteX20" fmla="*/ 190438 w 508951"/>
              <a:gd name="connsiteY20" fmla="*/ 274302 h 508951"/>
              <a:gd name="connsiteX21" fmla="*/ 236016 w 508951"/>
              <a:gd name="connsiteY21" fmla="*/ 274302 h 508951"/>
              <a:gd name="connsiteX22" fmla="*/ 269515 w 508951"/>
              <a:gd name="connsiteY22" fmla="*/ 307649 h 508951"/>
              <a:gd name="connsiteX23" fmla="*/ 269515 w 508951"/>
              <a:gd name="connsiteY23" fmla="*/ 307801 h 508951"/>
              <a:gd name="connsiteX24" fmla="*/ 269515 w 508951"/>
              <a:gd name="connsiteY24" fmla="*/ 322310 h 508951"/>
              <a:gd name="connsiteX25" fmla="*/ 269515 w 508951"/>
              <a:gd name="connsiteY25" fmla="*/ 347910 h 508951"/>
              <a:gd name="connsiteX26" fmla="*/ 303849 w 508951"/>
              <a:gd name="connsiteY26" fmla="*/ 382700 h 508951"/>
              <a:gd name="connsiteX27" fmla="*/ 303851 w 508951"/>
              <a:gd name="connsiteY27" fmla="*/ 382700 h 508951"/>
              <a:gd name="connsiteX28" fmla="*/ 338793 w 508951"/>
              <a:gd name="connsiteY28" fmla="*/ 382701 h 508951"/>
              <a:gd name="connsiteX29" fmla="*/ 373205 w 508951"/>
              <a:gd name="connsiteY29" fmla="*/ 348213 h 508951"/>
              <a:gd name="connsiteX30" fmla="*/ 373205 w 508951"/>
              <a:gd name="connsiteY30" fmla="*/ 237232 h 508951"/>
              <a:gd name="connsiteX31" fmla="*/ 251588 w 508951"/>
              <a:gd name="connsiteY31" fmla="*/ 114552 h 508951"/>
              <a:gd name="connsiteX32" fmla="*/ 254552 w 508951"/>
              <a:gd name="connsiteY32" fmla="*/ 0 h 508951"/>
              <a:gd name="connsiteX33" fmla="*/ 508951 w 508951"/>
              <a:gd name="connsiteY33" fmla="*/ 254476 h 508951"/>
              <a:gd name="connsiteX34" fmla="*/ 508951 w 508951"/>
              <a:gd name="connsiteY34" fmla="*/ 254552 h 508951"/>
              <a:gd name="connsiteX35" fmla="*/ 254399 w 508951"/>
              <a:gd name="connsiteY35" fmla="*/ 508951 h 508951"/>
              <a:gd name="connsiteX36" fmla="*/ 0 w 508951"/>
              <a:gd name="connsiteY36" fmla="*/ 254399 h 508951"/>
              <a:gd name="connsiteX37" fmla="*/ 254552 w 508951"/>
              <a:gd name="connsiteY37" fmla="*/ 0 h 508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08951" h="508951">
                <a:moveTo>
                  <a:pt x="210346" y="199937"/>
                </a:moveTo>
                <a:cubicBezTo>
                  <a:pt x="220162" y="200064"/>
                  <a:pt x="228016" y="208125"/>
                  <a:pt x="227889" y="217941"/>
                </a:cubicBezTo>
                <a:cubicBezTo>
                  <a:pt x="227888" y="217965"/>
                  <a:pt x="227888" y="217989"/>
                  <a:pt x="227888" y="218013"/>
                </a:cubicBezTo>
                <a:cubicBezTo>
                  <a:pt x="227722" y="227801"/>
                  <a:pt x="219673" y="235611"/>
                  <a:pt x="209885" y="235485"/>
                </a:cubicBezTo>
                <a:cubicBezTo>
                  <a:pt x="200069" y="235357"/>
                  <a:pt x="192214" y="227297"/>
                  <a:pt x="192342" y="217480"/>
                </a:cubicBezTo>
                <a:cubicBezTo>
                  <a:pt x="192469" y="207664"/>
                  <a:pt x="200530" y="199810"/>
                  <a:pt x="210346" y="199937"/>
                </a:cubicBezTo>
                <a:close/>
                <a:moveTo>
                  <a:pt x="276428" y="114552"/>
                </a:moveTo>
                <a:cubicBezTo>
                  <a:pt x="276964" y="167836"/>
                  <a:pt x="320073" y="210876"/>
                  <a:pt x="373357" y="211329"/>
                </a:cubicBezTo>
                <a:lnTo>
                  <a:pt x="373357" y="158763"/>
                </a:lnTo>
                <a:cubicBezTo>
                  <a:pt x="373357" y="158737"/>
                  <a:pt x="373357" y="158712"/>
                  <a:pt x="373357" y="158686"/>
                </a:cubicBezTo>
                <a:cubicBezTo>
                  <a:pt x="373315" y="134270"/>
                  <a:pt x="353487" y="114510"/>
                  <a:pt x="329070" y="114552"/>
                </a:cubicBezTo>
                <a:close/>
                <a:moveTo>
                  <a:pt x="212695" y="114552"/>
                </a:moveTo>
                <a:cubicBezTo>
                  <a:pt x="186256" y="114550"/>
                  <a:pt x="162973" y="131959"/>
                  <a:pt x="155495" y="157319"/>
                </a:cubicBezTo>
                <a:lnTo>
                  <a:pt x="109918" y="311447"/>
                </a:lnTo>
                <a:cubicBezTo>
                  <a:pt x="101275" y="340916"/>
                  <a:pt x="118158" y="371811"/>
                  <a:pt x="147626" y="380453"/>
                </a:cubicBezTo>
                <a:cubicBezTo>
                  <a:pt x="152650" y="381926"/>
                  <a:pt x="157857" y="382683"/>
                  <a:pt x="163092" y="382701"/>
                </a:cubicBezTo>
                <a:cubicBezTo>
                  <a:pt x="178284" y="382701"/>
                  <a:pt x="182234" y="374497"/>
                  <a:pt x="182234" y="366065"/>
                </a:cubicBezTo>
                <a:cubicBezTo>
                  <a:pt x="182405" y="358780"/>
                  <a:pt x="176680" y="352715"/>
                  <a:pt x="169397" y="352467"/>
                </a:cubicBezTo>
                <a:cubicBezTo>
                  <a:pt x="155594" y="353176"/>
                  <a:pt x="143490" y="343335"/>
                  <a:pt x="141367" y="329678"/>
                </a:cubicBezTo>
                <a:cubicBezTo>
                  <a:pt x="138220" y="302422"/>
                  <a:pt x="157764" y="277776"/>
                  <a:pt x="185020" y="274629"/>
                </a:cubicBezTo>
                <a:cubicBezTo>
                  <a:pt x="186819" y="274421"/>
                  <a:pt x="188628" y="274312"/>
                  <a:pt x="190438" y="274302"/>
                </a:cubicBezTo>
                <a:lnTo>
                  <a:pt x="236016" y="274302"/>
                </a:lnTo>
                <a:cubicBezTo>
                  <a:pt x="254475" y="274260"/>
                  <a:pt x="269474" y="289190"/>
                  <a:pt x="269515" y="307649"/>
                </a:cubicBezTo>
                <a:cubicBezTo>
                  <a:pt x="269516" y="307700"/>
                  <a:pt x="269516" y="307750"/>
                  <a:pt x="269515" y="307801"/>
                </a:cubicBezTo>
                <a:lnTo>
                  <a:pt x="269515" y="322310"/>
                </a:lnTo>
                <a:lnTo>
                  <a:pt x="269515" y="347910"/>
                </a:lnTo>
                <a:cubicBezTo>
                  <a:pt x="269389" y="366998"/>
                  <a:pt x="284761" y="382574"/>
                  <a:pt x="303849" y="382700"/>
                </a:cubicBezTo>
                <a:cubicBezTo>
                  <a:pt x="303849" y="382700"/>
                  <a:pt x="303850" y="382700"/>
                  <a:pt x="303851" y="382700"/>
                </a:cubicBezTo>
                <a:lnTo>
                  <a:pt x="338793" y="382701"/>
                </a:lnTo>
                <a:cubicBezTo>
                  <a:pt x="357793" y="382617"/>
                  <a:pt x="373163" y="367213"/>
                  <a:pt x="373205" y="348213"/>
                </a:cubicBezTo>
                <a:lnTo>
                  <a:pt x="373205" y="237232"/>
                </a:lnTo>
                <a:cubicBezTo>
                  <a:pt x="305953" y="236443"/>
                  <a:pt x="251791" y="181808"/>
                  <a:pt x="251588" y="114552"/>
                </a:cubicBezTo>
                <a:close/>
                <a:moveTo>
                  <a:pt x="254552" y="0"/>
                </a:moveTo>
                <a:cubicBezTo>
                  <a:pt x="395065" y="42"/>
                  <a:pt x="508951" y="113963"/>
                  <a:pt x="508951" y="254476"/>
                </a:cubicBezTo>
                <a:cubicBezTo>
                  <a:pt x="508951" y="254501"/>
                  <a:pt x="508951" y="254526"/>
                  <a:pt x="508951" y="254552"/>
                </a:cubicBezTo>
                <a:cubicBezTo>
                  <a:pt x="508909" y="395095"/>
                  <a:pt x="394942" y="508993"/>
                  <a:pt x="254399" y="508951"/>
                </a:cubicBezTo>
                <a:cubicBezTo>
                  <a:pt x="113857" y="508909"/>
                  <a:pt x="-42" y="394942"/>
                  <a:pt x="0" y="254399"/>
                </a:cubicBezTo>
                <a:cubicBezTo>
                  <a:pt x="42" y="113857"/>
                  <a:pt x="114009" y="-42"/>
                  <a:pt x="25455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442" name="爱设计-5">
            <a:extLst>
              <a:ext uri="{FF2B5EF4-FFF2-40B4-BE49-F238E27FC236}">
                <a16:creationId xmlns:a16="http://schemas.microsoft.com/office/drawing/2014/main" id="{77506BB6-4CCE-C86B-E4FB-186D468CA7AE}"/>
              </a:ext>
            </a:extLst>
          </p:cNvPr>
          <p:cNvGrpSpPr/>
          <p:nvPr/>
        </p:nvGrpSpPr>
        <p:grpSpPr>
          <a:xfrm>
            <a:off x="4629539" y="1680587"/>
            <a:ext cx="6408377" cy="3309677"/>
            <a:chOff x="4629539" y="1855685"/>
            <a:chExt cx="6408377" cy="3309677"/>
          </a:xfrm>
        </p:grpSpPr>
        <p:grpSp>
          <p:nvGrpSpPr>
            <p:cNvPr id="407" name="组合 406">
              <a:extLst>
                <a:ext uri="{FF2B5EF4-FFF2-40B4-BE49-F238E27FC236}">
                  <a16:creationId xmlns:a16="http://schemas.microsoft.com/office/drawing/2014/main" id="{2F3CEAE0-31AD-FFA8-FA68-095A8D91BB56}"/>
                </a:ext>
              </a:extLst>
            </p:cNvPr>
            <p:cNvGrpSpPr/>
            <p:nvPr/>
          </p:nvGrpSpPr>
          <p:grpSpPr>
            <a:xfrm>
              <a:off x="4718439" y="4720382"/>
              <a:ext cx="4775529" cy="444980"/>
              <a:chOff x="4914519" y="4739079"/>
              <a:chExt cx="4775529" cy="444980"/>
            </a:xfrm>
          </p:grpSpPr>
          <p:sp>
            <p:nvSpPr>
              <p:cNvPr id="395" name="爱设计-5-1">
                <a:extLst>
                  <a:ext uri="{FF2B5EF4-FFF2-40B4-BE49-F238E27FC236}">
                    <a16:creationId xmlns:a16="http://schemas.microsoft.com/office/drawing/2014/main" id="{9E42B8FD-44DA-6A24-06A1-C2905EF0FDF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71374" y="4754711"/>
                <a:ext cx="4418674" cy="42934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377" rtl="0" eaLnBrk="1" latinLnBrk="0" hangingPunct="1">
                  <a:lnSpc>
                    <a:spcPct val="9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lang="zh-CN" altLang="en-US" sz="1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zh-CN" altLang="en-US" sz="20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由文艺黑" panose="00020600040101010101" pitchFamily="18" charset="-122"/>
                    <a:ea typeface="字由文艺黑" panose="00020600040101010101" pitchFamily="18" charset="-122"/>
                  </a:rPr>
                  <a:t>汇报人：爱设计</a:t>
                </a:r>
                <a:r>
                  <a:rPr lang="zh-CN" altLang="en-US" sz="2000" b="0" dirty="0">
                    <a:solidFill>
                      <a:schemeClr val="accent1"/>
                    </a:solidFill>
                    <a:latin typeface="字由文艺黑" panose="00020600040101010101" pitchFamily="18" charset="-122"/>
                    <a:ea typeface="字由文艺黑" panose="00020600040101010101" pitchFamily="18" charset="-122"/>
                  </a:rPr>
                  <a:t>产品部</a:t>
                </a:r>
                <a:endParaRPr kumimoji="0" lang="en-GB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字由文艺黑" panose="00020600040101010101" pitchFamily="18" charset="-122"/>
                  <a:ea typeface="字由文艺黑" panose="00020600040101010101" pitchFamily="18" charset="-122"/>
                </a:endParaRPr>
              </a:p>
            </p:txBody>
          </p:sp>
          <p:grpSp>
            <p:nvGrpSpPr>
              <p:cNvPr id="405" name="组合 404">
                <a:extLst>
                  <a:ext uri="{FF2B5EF4-FFF2-40B4-BE49-F238E27FC236}">
                    <a16:creationId xmlns:a16="http://schemas.microsoft.com/office/drawing/2014/main" id="{6E3F59DE-10B1-1863-15C3-88CF38AC2226}"/>
                  </a:ext>
                </a:extLst>
              </p:cNvPr>
              <p:cNvGrpSpPr/>
              <p:nvPr/>
            </p:nvGrpSpPr>
            <p:grpSpPr>
              <a:xfrm>
                <a:off x="4914519" y="4739079"/>
                <a:ext cx="346316" cy="346313"/>
                <a:chOff x="4760779" y="4693644"/>
                <a:chExt cx="432498" cy="432495"/>
              </a:xfrm>
            </p:grpSpPr>
            <p:sp>
              <p:nvSpPr>
                <p:cNvPr id="396" name="爱设计-5-2">
                  <a:extLst>
                    <a:ext uri="{FF2B5EF4-FFF2-40B4-BE49-F238E27FC236}">
                      <a16:creationId xmlns:a16="http://schemas.microsoft.com/office/drawing/2014/main" id="{B11E7A69-C1A9-98B4-D79B-62EFA8029BDF}"/>
                    </a:ext>
                  </a:extLst>
                </p:cNvPr>
                <p:cNvSpPr/>
                <p:nvPr/>
              </p:nvSpPr>
              <p:spPr>
                <a:xfrm flipV="1">
                  <a:off x="4760779" y="4693644"/>
                  <a:ext cx="432498" cy="432495"/>
                </a:xfrm>
                <a:prstGeom prst="ellipse">
                  <a:avLst/>
                </a:prstGeom>
                <a:noFill/>
                <a:ln w="19050" cap="flat" cmpd="sng" algn="ctr">
                  <a:solidFill>
                    <a:srgbClr val="2F2F2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7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397" name="爱设计-5-3">
                  <a:extLst>
                    <a:ext uri="{FF2B5EF4-FFF2-40B4-BE49-F238E27FC236}">
                      <a16:creationId xmlns:a16="http://schemas.microsoft.com/office/drawing/2014/main" id="{C8E5E428-51D8-6C5E-7CDC-AFB2193E326B}"/>
                    </a:ext>
                  </a:extLst>
                </p:cNvPr>
                <p:cNvSpPr/>
                <p:nvPr/>
              </p:nvSpPr>
              <p:spPr>
                <a:xfrm rot="5400000">
                  <a:off x="4905292" y="4815078"/>
                  <a:ext cx="219972" cy="189630"/>
                </a:xfrm>
                <a:prstGeom prst="triangle">
                  <a:avLst/>
                </a:prstGeom>
                <a:solidFill>
                  <a:srgbClr val="2F2F2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</p:grpSp>
        <p:sp>
          <p:nvSpPr>
            <p:cNvPr id="394" name="爱设计-5-4">
              <a:extLst>
                <a:ext uri="{FF2B5EF4-FFF2-40B4-BE49-F238E27FC236}">
                  <a16:creationId xmlns:a16="http://schemas.microsoft.com/office/drawing/2014/main" id="{C59410B2-6090-6CCE-0327-6C20A5C124E0}"/>
                </a:ext>
              </a:extLst>
            </p:cNvPr>
            <p:cNvSpPr txBox="1">
              <a:spLocks/>
            </p:cNvSpPr>
            <p:nvPr/>
          </p:nvSpPr>
          <p:spPr>
            <a:xfrm>
              <a:off x="4629539" y="1855685"/>
              <a:ext cx="6408377" cy="209313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37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6000" b="1" kern="1200" dirty="0">
                  <a:solidFill>
                    <a:schemeClr val="tx1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defRPr>
              </a:lvl1pPr>
            </a:lstStyle>
            <a:p>
              <a:pPr marL="0" marR="0" lvl="0" indent="0" algn="l" defTabSz="91437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7200" b="0" dirty="0">
                  <a:solidFill>
                    <a:schemeClr val="accent1"/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  <a:cs typeface="OPPOSans H" panose="00020600040101010101" pitchFamily="18" charset="-122"/>
                </a:rPr>
                <a:t>爱设计产品</a:t>
              </a:r>
              <a:br>
                <a:rPr lang="en-US" altLang="zh-CN" sz="7200" b="0" dirty="0">
                  <a:solidFill>
                    <a:schemeClr val="accent1"/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  <a:cs typeface="OPPOSans H" panose="00020600040101010101" pitchFamily="18" charset="-122"/>
                </a:rPr>
              </a:br>
              <a:r>
                <a:rPr lang="zh-CN" altLang="en-US" sz="7200" b="0" dirty="0">
                  <a:solidFill>
                    <a:schemeClr val="accent1"/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  <a:cs typeface="OPPOSans H" panose="00020600040101010101" pitchFamily="18" charset="-122"/>
                </a:rPr>
                <a:t>运营</a:t>
              </a:r>
              <a:r>
                <a:rPr lang="zh-CN" altLang="en-US" sz="72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  <a:cs typeface="OPPOSans H" panose="00020600040101010101" pitchFamily="18" charset="-122"/>
                </a:rPr>
                <a:t>工作汇报</a:t>
              </a:r>
            </a:p>
          </p:txBody>
        </p:sp>
        <p:sp>
          <p:nvSpPr>
            <p:cNvPr id="398" name="爱设计-5-5">
              <a:extLst>
                <a:ext uri="{FF2B5EF4-FFF2-40B4-BE49-F238E27FC236}">
                  <a16:creationId xmlns:a16="http://schemas.microsoft.com/office/drawing/2014/main" id="{92AB198B-1C9F-A632-C3D1-CC5C736828AE}"/>
                </a:ext>
              </a:extLst>
            </p:cNvPr>
            <p:cNvSpPr txBox="1">
              <a:spLocks/>
            </p:cNvSpPr>
            <p:nvPr/>
          </p:nvSpPr>
          <p:spPr>
            <a:xfrm>
              <a:off x="4675841" y="4168381"/>
              <a:ext cx="5581882" cy="3745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28589" indent="-228589" algn="l" defTabSz="91435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6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4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20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298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474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5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29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0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dist">
                <a:buNone/>
              </a:pPr>
              <a:r>
                <a:rPr lang="en-US" altLang="zh-CN" sz="2000" dirty="0">
                  <a:latin typeface="+mn-ea"/>
                </a:rPr>
                <a:t>COVER LAYOUT EXERCISE BOLUOZHUCHA</a:t>
              </a:r>
              <a:endParaRPr lang="zh-CN" altLang="en-US" sz="2000" dirty="0">
                <a:latin typeface="+mn-ea"/>
              </a:endParaRPr>
            </a:p>
          </p:txBody>
        </p:sp>
        <p:cxnSp>
          <p:nvCxnSpPr>
            <p:cNvPr id="404" name="爱设计-5-6">
              <a:extLst>
                <a:ext uri="{FF2B5EF4-FFF2-40B4-BE49-F238E27FC236}">
                  <a16:creationId xmlns:a16="http://schemas.microsoft.com/office/drawing/2014/main" id="{587C0CCA-01F2-8A5A-4F2B-40CE232289CF}"/>
                </a:ext>
              </a:extLst>
            </p:cNvPr>
            <p:cNvCxnSpPr/>
            <p:nvPr/>
          </p:nvCxnSpPr>
          <p:spPr>
            <a:xfrm>
              <a:off x="4718439" y="3958027"/>
              <a:ext cx="536269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2" name="爱设计-6">
            <a:extLst>
              <a:ext uri="{FF2B5EF4-FFF2-40B4-BE49-F238E27FC236}">
                <a16:creationId xmlns:a16="http://schemas.microsoft.com/office/drawing/2014/main" id="{5075C568-A60E-08B1-086D-E1CE0DA213D1}"/>
              </a:ext>
            </a:extLst>
          </p:cNvPr>
          <p:cNvGrpSpPr/>
          <p:nvPr/>
        </p:nvGrpSpPr>
        <p:grpSpPr>
          <a:xfrm>
            <a:off x="4629539" y="5987592"/>
            <a:ext cx="6841529" cy="761299"/>
            <a:chOff x="4629539" y="6104432"/>
            <a:chExt cx="6841529" cy="761299"/>
          </a:xfrm>
        </p:grpSpPr>
        <p:sp>
          <p:nvSpPr>
            <p:cNvPr id="430" name="爱设计-6-1">
              <a:extLst>
                <a:ext uri="{FF2B5EF4-FFF2-40B4-BE49-F238E27FC236}">
                  <a16:creationId xmlns:a16="http://schemas.microsoft.com/office/drawing/2014/main" id="{F7F1BB21-B838-41CD-1B77-A46C219E7A39}"/>
                </a:ext>
              </a:extLst>
            </p:cNvPr>
            <p:cNvSpPr txBox="1">
              <a:spLocks/>
            </p:cNvSpPr>
            <p:nvPr/>
          </p:nvSpPr>
          <p:spPr>
            <a:xfrm>
              <a:off x="4629539" y="6104432"/>
              <a:ext cx="2548900" cy="76129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37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6000" b="1" kern="1200" dirty="0">
                  <a:solidFill>
                    <a:schemeClr val="tx1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defRPr>
              </a:lvl1pPr>
            </a:lstStyle>
            <a:p>
              <a:pPr marL="0" marR="0" lvl="0" indent="0" algn="l" defTabSz="914377" rtl="0" eaLnBrk="1" fontAlgn="auto" latinLnBrk="0" hangingPunct="1">
                <a:lnSpc>
                  <a:spcPct val="11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b="0" dirty="0" err="1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AISHEJi</a:t>
              </a:r>
              <a:br>
                <a:rPr lang="en-US" altLang="zh-CN" sz="2400" b="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</a:br>
              <a:r>
                <a:rPr lang="en-US" altLang="zh-CN" sz="1600" b="0" dirty="0">
                  <a:solidFill>
                    <a:schemeClr val="accent1"/>
                  </a:solidFill>
                  <a:latin typeface="+mn-ea"/>
                  <a:ea typeface="+mn-ea"/>
                  <a:cs typeface="OPPOSans H" panose="00020600040101010101" pitchFamily="18" charset="-122"/>
                </a:rPr>
                <a:t>DESIGN</a:t>
              </a:r>
              <a:endPara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OPPOSans H" panose="00020600040101010101" pitchFamily="18" charset="-122"/>
              </a:endParaRPr>
            </a:p>
          </p:txBody>
        </p:sp>
        <p:sp>
          <p:nvSpPr>
            <p:cNvPr id="431" name="爱设计-6-2">
              <a:extLst>
                <a:ext uri="{FF2B5EF4-FFF2-40B4-BE49-F238E27FC236}">
                  <a16:creationId xmlns:a16="http://schemas.microsoft.com/office/drawing/2014/main" id="{97275C86-C424-24E6-8215-51CEA132930B}"/>
                </a:ext>
              </a:extLst>
            </p:cNvPr>
            <p:cNvSpPr txBox="1">
              <a:spLocks/>
            </p:cNvSpPr>
            <p:nvPr/>
          </p:nvSpPr>
          <p:spPr>
            <a:xfrm>
              <a:off x="10102115" y="6174670"/>
              <a:ext cx="1368953" cy="2475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28589" indent="-228589" algn="l" defTabSz="91435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6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4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20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298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474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5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29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0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December 20XX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pic>
        <p:nvPicPr>
          <p:cNvPr id="433" name="爱设计-7">
            <a:extLst>
              <a:ext uri="{FF2B5EF4-FFF2-40B4-BE49-F238E27FC236}">
                <a16:creationId xmlns:a16="http://schemas.microsoft.com/office/drawing/2014/main" id="{B7E25806-19C1-D142-0326-8A99940FA4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42293" y="186442"/>
            <a:ext cx="688908" cy="6474513"/>
          </a:xfrm>
          <a:prstGeom prst="rect">
            <a:avLst/>
          </a:prstGeom>
        </p:spPr>
      </p:pic>
      <p:pic>
        <p:nvPicPr>
          <p:cNvPr id="436" name="爱设计-8">
            <a:extLst>
              <a:ext uri="{FF2B5EF4-FFF2-40B4-BE49-F238E27FC236}">
                <a16:creationId xmlns:a16="http://schemas.microsoft.com/office/drawing/2014/main" id="{7B3CAF03-62AB-6919-DFD7-6A3B33F47D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42" y="194791"/>
            <a:ext cx="4139543" cy="6468417"/>
          </a:xfrm>
          <a:prstGeom prst="rect">
            <a:avLst/>
          </a:prstGeom>
        </p:spPr>
      </p:pic>
      <p:grpSp>
        <p:nvGrpSpPr>
          <p:cNvPr id="437" name="爱设计-9">
            <a:extLst>
              <a:ext uri="{FF2B5EF4-FFF2-40B4-BE49-F238E27FC236}">
                <a16:creationId xmlns:a16="http://schemas.microsoft.com/office/drawing/2014/main" id="{6D68F2EF-6FE5-D6B6-1F6A-5416841D44F1}"/>
              </a:ext>
            </a:extLst>
          </p:cNvPr>
          <p:cNvGrpSpPr/>
          <p:nvPr/>
        </p:nvGrpSpPr>
        <p:grpSpPr>
          <a:xfrm>
            <a:off x="10976266" y="399541"/>
            <a:ext cx="223679" cy="143861"/>
            <a:chOff x="10749120" y="871596"/>
            <a:chExt cx="223679" cy="143861"/>
          </a:xfrm>
        </p:grpSpPr>
        <p:cxnSp>
          <p:nvCxnSpPr>
            <p:cNvPr id="438" name="爱设计-9-1">
              <a:extLst>
                <a:ext uri="{FF2B5EF4-FFF2-40B4-BE49-F238E27FC236}">
                  <a16:creationId xmlns:a16="http://schemas.microsoft.com/office/drawing/2014/main" id="{57F559EE-A805-F4A7-30B3-0A5EF4E32BE9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101545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439" name="爱设计-9-2">
              <a:extLst>
                <a:ext uri="{FF2B5EF4-FFF2-40B4-BE49-F238E27FC236}">
                  <a16:creationId xmlns:a16="http://schemas.microsoft.com/office/drawing/2014/main" id="{44ED61E2-D171-925F-290A-B6166EB6253B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94352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440" name="爱设计-9-3">
              <a:extLst>
                <a:ext uri="{FF2B5EF4-FFF2-40B4-BE49-F238E27FC236}">
                  <a16:creationId xmlns:a16="http://schemas.microsoft.com/office/drawing/2014/main" id="{6B152286-D5E2-1EBE-561E-17FC8F182A1D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871596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</p:grpSp>
      <p:sp>
        <p:nvSpPr>
          <p:cNvPr id="441" name="爱设计-10">
            <a:extLst>
              <a:ext uri="{FF2B5EF4-FFF2-40B4-BE49-F238E27FC236}">
                <a16:creationId xmlns:a16="http://schemas.microsoft.com/office/drawing/2014/main" id="{4D8818F0-D3C6-C60C-9AA4-2170F85AC0F2}"/>
              </a:ext>
            </a:extLst>
          </p:cNvPr>
          <p:cNvSpPr txBox="1">
            <a:spLocks/>
          </p:cNvSpPr>
          <p:nvPr/>
        </p:nvSpPr>
        <p:spPr>
          <a:xfrm>
            <a:off x="4756972" y="370057"/>
            <a:ext cx="3706507" cy="4526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54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Pellentesque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Habitant Morbi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Tristique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Senectus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Et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Netus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Et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Malesuada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Fames Ac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Turpis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Egestas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23461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24F3CD31-D33C-6DAF-F2E1-7FFEFCFABC6C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4540B0A9-4365-6CEA-016F-07FFBDAF061F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01296513-4599-2360-5A55-D589265623CA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5" name="爱设计-2">
            <a:extLst>
              <a:ext uri="{FF2B5EF4-FFF2-40B4-BE49-F238E27FC236}">
                <a16:creationId xmlns:a16="http://schemas.microsoft.com/office/drawing/2014/main" id="{3C02156E-BEFC-B355-AC24-EF2C15415E8B}"/>
              </a:ext>
            </a:extLst>
          </p:cNvPr>
          <p:cNvSpPr/>
          <p:nvPr/>
        </p:nvSpPr>
        <p:spPr>
          <a:xfrm rot="5400000">
            <a:off x="-1538784" y="1538787"/>
            <a:ext cx="6857996" cy="3780430"/>
          </a:xfrm>
          <a:prstGeom prst="rect">
            <a:avLst/>
          </a:prstGeom>
          <a:solidFill>
            <a:schemeClr val="tx1">
              <a:lumMod val="95000"/>
              <a:lumOff val="5000"/>
              <a:alpha val="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爱设计-3">
            <a:extLst>
              <a:ext uri="{FF2B5EF4-FFF2-40B4-BE49-F238E27FC236}">
                <a16:creationId xmlns:a16="http://schemas.microsoft.com/office/drawing/2014/main" id="{AA168B41-7232-8C1A-248C-091C1A89CF4D}"/>
              </a:ext>
            </a:extLst>
          </p:cNvPr>
          <p:cNvSpPr txBox="1"/>
          <p:nvPr/>
        </p:nvSpPr>
        <p:spPr>
          <a:xfrm>
            <a:off x="6113219" y="2025137"/>
            <a:ext cx="5134451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913765">
              <a:lnSpc>
                <a:spcPct val="150000"/>
              </a:lnSpc>
              <a:buSzPct val="25000"/>
              <a:defRPr sz="105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7" name="爱设计-4">
            <a:extLst>
              <a:ext uri="{FF2B5EF4-FFF2-40B4-BE49-F238E27FC236}">
                <a16:creationId xmlns:a16="http://schemas.microsoft.com/office/drawing/2014/main" id="{79CD0240-A049-1876-34B6-30B5C82485C1}"/>
              </a:ext>
            </a:extLst>
          </p:cNvPr>
          <p:cNvSpPr txBox="1"/>
          <p:nvPr/>
        </p:nvSpPr>
        <p:spPr>
          <a:xfrm>
            <a:off x="6096000" y="1534115"/>
            <a:ext cx="2934872" cy="555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2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r>
              <a:rPr lang="zh-CN" altLang="en-US" sz="2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8" name="爱设计-5">
            <a:extLst>
              <a:ext uri="{FF2B5EF4-FFF2-40B4-BE49-F238E27FC236}">
                <a16:creationId xmlns:a16="http://schemas.microsoft.com/office/drawing/2014/main" id="{5A583551-6531-519F-3FE8-9FBE7BD7D441}"/>
              </a:ext>
            </a:extLst>
          </p:cNvPr>
          <p:cNvSpPr txBox="1"/>
          <p:nvPr/>
        </p:nvSpPr>
        <p:spPr>
          <a:xfrm>
            <a:off x="6113219" y="3525223"/>
            <a:ext cx="5134451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913765">
              <a:lnSpc>
                <a:spcPct val="150000"/>
              </a:lnSpc>
              <a:buSzPct val="25000"/>
              <a:defRPr sz="105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提供标准化产品及服务</a:t>
            </a:r>
          </a:p>
        </p:txBody>
      </p:sp>
      <p:sp>
        <p:nvSpPr>
          <p:cNvPr id="9" name="爱设计-6">
            <a:extLst>
              <a:ext uri="{FF2B5EF4-FFF2-40B4-BE49-F238E27FC236}">
                <a16:creationId xmlns:a16="http://schemas.microsoft.com/office/drawing/2014/main" id="{81D24423-31A2-B19E-99C4-45365D05DB0B}"/>
              </a:ext>
            </a:extLst>
          </p:cNvPr>
          <p:cNvSpPr txBox="1"/>
          <p:nvPr/>
        </p:nvSpPr>
        <p:spPr>
          <a:xfrm>
            <a:off x="6096000" y="3034201"/>
            <a:ext cx="2934872" cy="555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2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r>
              <a:rPr lang="zh-CN" altLang="en-US" sz="2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10" name="爱设计-7">
            <a:extLst>
              <a:ext uri="{FF2B5EF4-FFF2-40B4-BE49-F238E27FC236}">
                <a16:creationId xmlns:a16="http://schemas.microsoft.com/office/drawing/2014/main" id="{CC645547-3C04-A96C-272F-FF8071AD94E6}"/>
              </a:ext>
            </a:extLst>
          </p:cNvPr>
          <p:cNvSpPr txBox="1"/>
          <p:nvPr/>
        </p:nvSpPr>
        <p:spPr>
          <a:xfrm>
            <a:off x="6113219" y="5025309"/>
            <a:ext cx="5134451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913765">
              <a:lnSpc>
                <a:spcPct val="150000"/>
              </a:lnSpc>
              <a:buSzPct val="25000"/>
              <a:defRPr sz="105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1" name="爱设计-8">
            <a:extLst>
              <a:ext uri="{FF2B5EF4-FFF2-40B4-BE49-F238E27FC236}">
                <a16:creationId xmlns:a16="http://schemas.microsoft.com/office/drawing/2014/main" id="{004B9F39-163A-48D8-2182-830AB63BDB24}"/>
              </a:ext>
            </a:extLst>
          </p:cNvPr>
          <p:cNvSpPr txBox="1"/>
          <p:nvPr/>
        </p:nvSpPr>
        <p:spPr>
          <a:xfrm>
            <a:off x="6096000" y="4534287"/>
            <a:ext cx="2934872" cy="555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2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r>
              <a:rPr lang="zh-CN" altLang="en-US" sz="2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12" name="爱设计-9">
            <a:extLst>
              <a:ext uri="{FF2B5EF4-FFF2-40B4-BE49-F238E27FC236}">
                <a16:creationId xmlns:a16="http://schemas.microsoft.com/office/drawing/2014/main" id="{71855052-B8CC-FD0A-E9E9-2A9DB89E6172}"/>
              </a:ext>
            </a:extLst>
          </p:cNvPr>
          <p:cNvSpPr/>
          <p:nvPr/>
        </p:nvSpPr>
        <p:spPr>
          <a:xfrm>
            <a:off x="5455772" y="1815305"/>
            <a:ext cx="419665" cy="419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sz="1600" dirty="0"/>
          </a:p>
        </p:txBody>
      </p:sp>
      <p:sp>
        <p:nvSpPr>
          <p:cNvPr id="13" name="爱设计-10">
            <a:extLst>
              <a:ext uri="{FF2B5EF4-FFF2-40B4-BE49-F238E27FC236}">
                <a16:creationId xmlns:a16="http://schemas.microsoft.com/office/drawing/2014/main" id="{12633EDF-5606-2CA6-7911-BE38ED4DD606}"/>
              </a:ext>
            </a:extLst>
          </p:cNvPr>
          <p:cNvSpPr/>
          <p:nvPr/>
        </p:nvSpPr>
        <p:spPr bwMode="auto">
          <a:xfrm>
            <a:off x="5568503" y="1928039"/>
            <a:ext cx="194198" cy="194198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爱设计-11">
            <a:extLst>
              <a:ext uri="{FF2B5EF4-FFF2-40B4-BE49-F238E27FC236}">
                <a16:creationId xmlns:a16="http://schemas.microsoft.com/office/drawing/2014/main" id="{C2E1A74A-DBA9-52EA-F068-2B0CCBE61B26}"/>
              </a:ext>
            </a:extLst>
          </p:cNvPr>
          <p:cNvSpPr/>
          <p:nvPr/>
        </p:nvSpPr>
        <p:spPr>
          <a:xfrm>
            <a:off x="5460014" y="3322587"/>
            <a:ext cx="419665" cy="419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sz="1600" dirty="0"/>
          </a:p>
        </p:txBody>
      </p:sp>
      <p:sp>
        <p:nvSpPr>
          <p:cNvPr id="15" name="爱设计-12">
            <a:extLst>
              <a:ext uri="{FF2B5EF4-FFF2-40B4-BE49-F238E27FC236}">
                <a16:creationId xmlns:a16="http://schemas.microsoft.com/office/drawing/2014/main" id="{722B66C5-E74C-F021-1371-47C150DB9985}"/>
              </a:ext>
            </a:extLst>
          </p:cNvPr>
          <p:cNvSpPr/>
          <p:nvPr/>
        </p:nvSpPr>
        <p:spPr bwMode="auto">
          <a:xfrm>
            <a:off x="5561589" y="3442875"/>
            <a:ext cx="216513" cy="179086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爱设计-13">
            <a:extLst>
              <a:ext uri="{FF2B5EF4-FFF2-40B4-BE49-F238E27FC236}">
                <a16:creationId xmlns:a16="http://schemas.microsoft.com/office/drawing/2014/main" id="{5A82EF75-A9F0-46B7-FB63-DBEF6F804CC4}"/>
              </a:ext>
            </a:extLst>
          </p:cNvPr>
          <p:cNvSpPr/>
          <p:nvPr/>
        </p:nvSpPr>
        <p:spPr>
          <a:xfrm>
            <a:off x="5455772" y="4829870"/>
            <a:ext cx="419665" cy="419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sz="1600" dirty="0"/>
          </a:p>
        </p:txBody>
      </p:sp>
      <p:sp>
        <p:nvSpPr>
          <p:cNvPr id="17" name="爱设计-14">
            <a:extLst>
              <a:ext uri="{FF2B5EF4-FFF2-40B4-BE49-F238E27FC236}">
                <a16:creationId xmlns:a16="http://schemas.microsoft.com/office/drawing/2014/main" id="{F4A25BC4-F23E-5040-37D9-C5EADBD9F646}"/>
              </a:ext>
            </a:extLst>
          </p:cNvPr>
          <p:cNvSpPr/>
          <p:nvPr/>
        </p:nvSpPr>
        <p:spPr bwMode="auto">
          <a:xfrm>
            <a:off x="5557657" y="4931485"/>
            <a:ext cx="215894" cy="215926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grpSp>
        <p:nvGrpSpPr>
          <p:cNvPr id="18" name="爱设计-15">
            <a:extLst>
              <a:ext uri="{FF2B5EF4-FFF2-40B4-BE49-F238E27FC236}">
                <a16:creationId xmlns:a16="http://schemas.microsoft.com/office/drawing/2014/main" id="{17A5FABD-6DBF-A0CA-D5F5-B7CFE87983E6}"/>
              </a:ext>
            </a:extLst>
          </p:cNvPr>
          <p:cNvGrpSpPr/>
          <p:nvPr/>
        </p:nvGrpSpPr>
        <p:grpSpPr>
          <a:xfrm>
            <a:off x="3516905" y="2197299"/>
            <a:ext cx="923925" cy="603160"/>
            <a:chOff x="5476875" y="2117725"/>
            <a:chExt cx="4357688" cy="2844800"/>
          </a:xfrm>
          <a:solidFill>
            <a:schemeClr val="accent1"/>
          </a:solidFill>
        </p:grpSpPr>
        <p:sp>
          <p:nvSpPr>
            <p:cNvPr id="19" name="爱设计-15-1">
              <a:extLst>
                <a:ext uri="{FF2B5EF4-FFF2-40B4-BE49-F238E27FC236}">
                  <a16:creationId xmlns:a16="http://schemas.microsoft.com/office/drawing/2014/main" id="{5FD86BC8-0439-7DD5-1224-BEE3958B2251}"/>
                </a:ext>
              </a:extLst>
            </p:cNvPr>
            <p:cNvSpPr/>
            <p:nvPr/>
          </p:nvSpPr>
          <p:spPr bwMode="auto">
            <a:xfrm>
              <a:off x="7902575" y="2117725"/>
              <a:ext cx="1931988" cy="2844800"/>
            </a:xfrm>
            <a:custGeom>
              <a:avLst/>
              <a:gdLst>
                <a:gd name="T0" fmla="*/ 12 w 1217"/>
                <a:gd name="T1" fmla="*/ 0 h 1792"/>
                <a:gd name="T2" fmla="*/ 12 w 1217"/>
                <a:gd name="T3" fmla="*/ 1207 h 1792"/>
                <a:gd name="T4" fmla="*/ 585 w 1217"/>
                <a:gd name="T5" fmla="*/ 1207 h 1792"/>
                <a:gd name="T6" fmla="*/ 0 w 1217"/>
                <a:gd name="T7" fmla="*/ 1792 h 1792"/>
                <a:gd name="T8" fmla="*/ 630 w 1217"/>
                <a:gd name="T9" fmla="*/ 1792 h 1792"/>
                <a:gd name="T10" fmla="*/ 1217 w 1217"/>
                <a:gd name="T11" fmla="*/ 1207 h 1792"/>
                <a:gd name="T12" fmla="*/ 1217 w 1217"/>
                <a:gd name="T13" fmla="*/ 0 h 1792"/>
                <a:gd name="T14" fmla="*/ 12 w 1217"/>
                <a:gd name="T15" fmla="*/ 0 h 1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7" h="1792">
                  <a:moveTo>
                    <a:pt x="12" y="0"/>
                  </a:moveTo>
                  <a:lnTo>
                    <a:pt x="12" y="1207"/>
                  </a:lnTo>
                  <a:lnTo>
                    <a:pt x="585" y="1207"/>
                  </a:lnTo>
                  <a:lnTo>
                    <a:pt x="0" y="1792"/>
                  </a:lnTo>
                  <a:lnTo>
                    <a:pt x="630" y="1792"/>
                  </a:lnTo>
                  <a:lnTo>
                    <a:pt x="1217" y="1207"/>
                  </a:lnTo>
                  <a:lnTo>
                    <a:pt x="1217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0" name="爱设计-15-2">
              <a:extLst>
                <a:ext uri="{FF2B5EF4-FFF2-40B4-BE49-F238E27FC236}">
                  <a16:creationId xmlns:a16="http://schemas.microsoft.com/office/drawing/2014/main" id="{98DA9597-659E-7B49-DBBB-7CFE59926202}"/>
                </a:ext>
              </a:extLst>
            </p:cNvPr>
            <p:cNvSpPr/>
            <p:nvPr/>
          </p:nvSpPr>
          <p:spPr bwMode="auto">
            <a:xfrm>
              <a:off x="5476875" y="2117725"/>
              <a:ext cx="1931988" cy="2844800"/>
            </a:xfrm>
            <a:custGeom>
              <a:avLst/>
              <a:gdLst>
                <a:gd name="T0" fmla="*/ 10 w 1217"/>
                <a:gd name="T1" fmla="*/ 0 h 1792"/>
                <a:gd name="T2" fmla="*/ 10 w 1217"/>
                <a:gd name="T3" fmla="*/ 1207 h 1792"/>
                <a:gd name="T4" fmla="*/ 585 w 1217"/>
                <a:gd name="T5" fmla="*/ 1207 h 1792"/>
                <a:gd name="T6" fmla="*/ 0 w 1217"/>
                <a:gd name="T7" fmla="*/ 1792 h 1792"/>
                <a:gd name="T8" fmla="*/ 630 w 1217"/>
                <a:gd name="T9" fmla="*/ 1792 h 1792"/>
                <a:gd name="T10" fmla="*/ 1217 w 1217"/>
                <a:gd name="T11" fmla="*/ 1207 h 1792"/>
                <a:gd name="T12" fmla="*/ 1217 w 1217"/>
                <a:gd name="T13" fmla="*/ 0 h 1792"/>
                <a:gd name="T14" fmla="*/ 10 w 1217"/>
                <a:gd name="T15" fmla="*/ 0 h 1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7" h="1792">
                  <a:moveTo>
                    <a:pt x="10" y="0"/>
                  </a:moveTo>
                  <a:lnTo>
                    <a:pt x="10" y="1207"/>
                  </a:lnTo>
                  <a:lnTo>
                    <a:pt x="585" y="1207"/>
                  </a:lnTo>
                  <a:lnTo>
                    <a:pt x="0" y="1792"/>
                  </a:lnTo>
                  <a:lnTo>
                    <a:pt x="630" y="1792"/>
                  </a:lnTo>
                  <a:lnTo>
                    <a:pt x="1217" y="1207"/>
                  </a:lnTo>
                  <a:lnTo>
                    <a:pt x="1217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1" name="爱设计-16">
            <a:extLst>
              <a:ext uri="{FF2B5EF4-FFF2-40B4-BE49-F238E27FC236}">
                <a16:creationId xmlns:a16="http://schemas.microsoft.com/office/drawing/2014/main" id="{5F2AF79A-0E97-04DB-A90C-2055E7F24025}"/>
              </a:ext>
            </a:extLst>
          </p:cNvPr>
          <p:cNvGrpSpPr/>
          <p:nvPr/>
        </p:nvGrpSpPr>
        <p:grpSpPr>
          <a:xfrm>
            <a:off x="660400" y="2242250"/>
            <a:ext cx="3057125" cy="2954619"/>
            <a:chOff x="8894278" y="1862613"/>
            <a:chExt cx="3057125" cy="2954619"/>
          </a:xfrm>
        </p:grpSpPr>
        <p:sp>
          <p:nvSpPr>
            <p:cNvPr id="22" name="爱设计-16-1">
              <a:extLst>
                <a:ext uri="{FF2B5EF4-FFF2-40B4-BE49-F238E27FC236}">
                  <a16:creationId xmlns:a16="http://schemas.microsoft.com/office/drawing/2014/main" id="{FC886442-F585-5C80-262A-6108206B0D2D}"/>
                </a:ext>
              </a:extLst>
            </p:cNvPr>
            <p:cNvSpPr/>
            <p:nvPr/>
          </p:nvSpPr>
          <p:spPr>
            <a:xfrm flipH="1">
              <a:off x="8894278" y="3137798"/>
              <a:ext cx="3057125" cy="1679434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/>
                <a:t>爱设计个人版是一款多端在线拖拽式作图</a:t>
              </a:r>
              <a:r>
                <a:rPr lang="en-US" altLang="zh-CN" sz="1400" dirty="0"/>
                <a:t>/</a:t>
              </a:r>
              <a:r>
                <a:rPr lang="zh-CN" altLang="en-US" sz="1400" dirty="0"/>
                <a:t>视频工具，同时具备创意资产云端存储，管理和多终端分发的功能。平台接入了战略投资方</a:t>
              </a:r>
              <a:r>
                <a:rPr lang="en-US" altLang="zh-CN" sz="1400" dirty="0"/>
                <a:t>A</a:t>
              </a:r>
              <a:r>
                <a:rPr lang="zh-CN" altLang="en-US" sz="1400" dirty="0"/>
                <a:t>股上市公司「视觉中国」亿级图片模版素材</a:t>
              </a:r>
              <a:r>
                <a:rPr lang="en-US" altLang="zh-CN" sz="1400" dirty="0"/>
                <a:t>.</a:t>
              </a:r>
              <a:endParaRPr lang="zh-CN" altLang="en-US" sz="1400" dirty="0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99E25EC9-4484-DBC0-4B3F-88BF1B42C6BA}"/>
                </a:ext>
              </a:extLst>
            </p:cNvPr>
            <p:cNvGrpSpPr/>
            <p:nvPr/>
          </p:nvGrpSpPr>
          <p:grpSpPr>
            <a:xfrm>
              <a:off x="8894280" y="1862613"/>
              <a:ext cx="2771913" cy="1176201"/>
              <a:chOff x="8894280" y="4617501"/>
              <a:chExt cx="2771913" cy="1176201"/>
            </a:xfrm>
          </p:grpSpPr>
          <p:sp>
            <p:nvSpPr>
              <p:cNvPr id="24" name="爱设计-16-2">
                <a:extLst>
                  <a:ext uri="{FF2B5EF4-FFF2-40B4-BE49-F238E27FC236}">
                    <a16:creationId xmlns:a16="http://schemas.microsoft.com/office/drawing/2014/main" id="{59A640B8-8D06-AB8B-1023-ECAE27C085CD}"/>
                  </a:ext>
                </a:extLst>
              </p:cNvPr>
              <p:cNvSpPr txBox="1"/>
              <p:nvPr/>
            </p:nvSpPr>
            <p:spPr>
              <a:xfrm>
                <a:off x="8894280" y="4617501"/>
                <a:ext cx="2771913" cy="1077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先进企业</a:t>
                </a:r>
                <a:b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</a:br>
                <a:r>
                  <a:rPr lang="zh-CN" altLang="en-US" sz="3200" dirty="0">
                    <a:solidFill>
                      <a:schemeClr val="accent1"/>
                    </a:soli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内容解决方案</a:t>
                </a:r>
                <a:r>
                  <a:rPr lang="en-US" altLang="zh-CN" sz="3200" dirty="0">
                    <a:solidFill>
                      <a:schemeClr val="accent1"/>
                    </a:soli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.</a:t>
                </a:r>
              </a:p>
            </p:txBody>
          </p:sp>
          <p:cxnSp>
            <p:nvCxnSpPr>
              <p:cNvPr id="25" name="爱设计-16-3">
                <a:extLst>
                  <a:ext uri="{FF2B5EF4-FFF2-40B4-BE49-F238E27FC236}">
                    <a16:creationId xmlns:a16="http://schemas.microsoft.com/office/drawing/2014/main" id="{DB16F00C-DB6D-3839-41FF-DA2D3D515D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60618" y="5793702"/>
                <a:ext cx="676841" cy="0"/>
              </a:xfrm>
              <a:prstGeom prst="line">
                <a:avLst/>
              </a:prstGeom>
              <a:ln w="254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71473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爱设计-1">
            <a:extLst>
              <a:ext uri="{FF2B5EF4-FFF2-40B4-BE49-F238E27FC236}">
                <a16:creationId xmlns:a16="http://schemas.microsoft.com/office/drawing/2014/main" id="{BB6CCD6E-09BB-D5E7-FA5C-C8988069CA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爱设计-2">
            <a:extLst>
              <a:ext uri="{FF2B5EF4-FFF2-40B4-BE49-F238E27FC236}">
                <a16:creationId xmlns:a16="http://schemas.microsoft.com/office/drawing/2014/main" id="{45FF9896-5DB2-5480-8A5A-C0D54DE0DAA3}"/>
              </a:ext>
            </a:extLst>
          </p:cNvPr>
          <p:cNvSpPr txBox="1">
            <a:spLocks/>
          </p:cNvSpPr>
          <p:nvPr/>
        </p:nvSpPr>
        <p:spPr>
          <a:xfrm>
            <a:off x="577303" y="5753450"/>
            <a:ext cx="2548900" cy="7612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60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0" dirty="0" err="1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AISHEJi</a:t>
            </a:r>
            <a:br>
              <a:rPr lang="en-US" altLang="zh-CN" sz="2400" b="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lang="en-US" altLang="zh-CN" sz="1600" b="0" dirty="0">
                <a:solidFill>
                  <a:schemeClr val="accent1"/>
                </a:solidFill>
                <a:latin typeface="+mn-ea"/>
                <a:ea typeface="+mn-ea"/>
                <a:cs typeface="OPPOSans H" panose="00020600040101010101" pitchFamily="18" charset="-122"/>
              </a:rPr>
              <a:t>DESIGN</a:t>
            </a:r>
            <a:endParaRPr lang="zh-CN" altLang="en-US" sz="1800" b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OPPOSans H" panose="00020600040101010101" pitchFamily="18" charset="-122"/>
            </a:endParaRPr>
          </a:p>
        </p:txBody>
      </p:sp>
      <p:sp>
        <p:nvSpPr>
          <p:cNvPr id="4" name="爱设计-3">
            <a:extLst>
              <a:ext uri="{FF2B5EF4-FFF2-40B4-BE49-F238E27FC236}">
                <a16:creationId xmlns:a16="http://schemas.microsoft.com/office/drawing/2014/main" id="{AF354134-BFAE-D3B2-B7CE-E720264A8C37}"/>
              </a:ext>
            </a:extLst>
          </p:cNvPr>
          <p:cNvSpPr txBox="1">
            <a:spLocks/>
          </p:cNvSpPr>
          <p:nvPr/>
        </p:nvSpPr>
        <p:spPr>
          <a:xfrm>
            <a:off x="10448624" y="5886532"/>
            <a:ext cx="1368953" cy="24756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December 20XX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5" name="爱设计-4">
            <a:extLst>
              <a:ext uri="{FF2B5EF4-FFF2-40B4-BE49-F238E27FC236}">
                <a16:creationId xmlns:a16="http://schemas.microsoft.com/office/drawing/2014/main" id="{F84C54AD-A18B-36A9-39AD-ADAFC24DA042}"/>
              </a:ext>
            </a:extLst>
          </p:cNvPr>
          <p:cNvGrpSpPr/>
          <p:nvPr/>
        </p:nvGrpSpPr>
        <p:grpSpPr>
          <a:xfrm>
            <a:off x="651034" y="404998"/>
            <a:ext cx="223679" cy="143861"/>
            <a:chOff x="10749120" y="871596"/>
            <a:chExt cx="223679" cy="143861"/>
          </a:xfrm>
        </p:grpSpPr>
        <p:cxnSp>
          <p:nvCxnSpPr>
            <p:cNvPr id="6" name="爱设计-4-1">
              <a:extLst>
                <a:ext uri="{FF2B5EF4-FFF2-40B4-BE49-F238E27FC236}">
                  <a16:creationId xmlns:a16="http://schemas.microsoft.com/office/drawing/2014/main" id="{678C030D-102C-6F82-A132-A4AB9595EE2B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101545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7" name="爱设计-4-2">
              <a:extLst>
                <a:ext uri="{FF2B5EF4-FFF2-40B4-BE49-F238E27FC236}">
                  <a16:creationId xmlns:a16="http://schemas.microsoft.com/office/drawing/2014/main" id="{50D8F40C-CDB5-ACB3-FDFA-D9DB076AD6DC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94352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8" name="爱设计-4-3">
              <a:extLst>
                <a:ext uri="{FF2B5EF4-FFF2-40B4-BE49-F238E27FC236}">
                  <a16:creationId xmlns:a16="http://schemas.microsoft.com/office/drawing/2014/main" id="{AA8403B7-68F8-55AC-28DE-E297693EF612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871596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</p:grpSp>
      <p:sp>
        <p:nvSpPr>
          <p:cNvPr id="9" name="爱设计-5">
            <a:extLst>
              <a:ext uri="{FF2B5EF4-FFF2-40B4-BE49-F238E27FC236}">
                <a16:creationId xmlns:a16="http://schemas.microsoft.com/office/drawing/2014/main" id="{A9A869DB-AB93-FCC5-3998-67E0A69C4D54}"/>
              </a:ext>
            </a:extLst>
          </p:cNvPr>
          <p:cNvSpPr txBox="1">
            <a:spLocks/>
          </p:cNvSpPr>
          <p:nvPr/>
        </p:nvSpPr>
        <p:spPr>
          <a:xfrm>
            <a:off x="8111070" y="404998"/>
            <a:ext cx="3706507" cy="4526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54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Pellentesque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Habitant Morbi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Tristique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Senectus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Et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Netus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Et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Malesuada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Fames Ac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Turpis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Egestas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. </a:t>
            </a:r>
          </a:p>
        </p:txBody>
      </p:sp>
      <p:pic>
        <p:nvPicPr>
          <p:cNvPr id="11" name="爱设计-6">
            <a:extLst>
              <a:ext uri="{FF2B5EF4-FFF2-40B4-BE49-F238E27FC236}">
                <a16:creationId xmlns:a16="http://schemas.microsoft.com/office/drawing/2014/main" id="{CAE51813-31F4-9F86-198F-FD71289C9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2293" y="186442"/>
            <a:ext cx="688908" cy="6474513"/>
          </a:xfrm>
          <a:prstGeom prst="rect">
            <a:avLst/>
          </a:prstGeom>
        </p:spPr>
      </p:pic>
      <p:grpSp>
        <p:nvGrpSpPr>
          <p:cNvPr id="29" name="爱设计-7">
            <a:extLst>
              <a:ext uri="{FF2B5EF4-FFF2-40B4-BE49-F238E27FC236}">
                <a16:creationId xmlns:a16="http://schemas.microsoft.com/office/drawing/2014/main" id="{6381C5EA-53DF-4526-655C-484F2ED629B1}"/>
              </a:ext>
            </a:extLst>
          </p:cNvPr>
          <p:cNvGrpSpPr/>
          <p:nvPr/>
        </p:nvGrpSpPr>
        <p:grpSpPr>
          <a:xfrm>
            <a:off x="939160" y="2432368"/>
            <a:ext cx="10193940" cy="2406172"/>
            <a:chOff x="999030" y="2220612"/>
            <a:chExt cx="10193940" cy="240617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CA21DE7-F310-8F06-3F06-CEC2694CE3D4}"/>
                </a:ext>
              </a:extLst>
            </p:cNvPr>
            <p:cNvGrpSpPr/>
            <p:nvPr/>
          </p:nvGrpSpPr>
          <p:grpSpPr>
            <a:xfrm>
              <a:off x="4784593" y="2425016"/>
              <a:ext cx="6408377" cy="1704103"/>
              <a:chOff x="5266690" y="2751978"/>
              <a:chExt cx="6408377" cy="1704103"/>
            </a:xfrm>
          </p:grpSpPr>
          <p:sp>
            <p:nvSpPr>
              <p:cNvPr id="16" name="爱设计-7-1">
                <a:extLst>
                  <a:ext uri="{FF2B5EF4-FFF2-40B4-BE49-F238E27FC236}">
                    <a16:creationId xmlns:a16="http://schemas.microsoft.com/office/drawing/2014/main" id="{E77A9D62-648F-5C32-21D8-A423C2A9243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66690" y="2751978"/>
                <a:ext cx="6408377" cy="1095941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spAutoFit/>
              </a:bodyPr>
              <a:lstStyle>
                <a:lvl1pPr algn="l" defTabSz="914377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zh-CN" altLang="en-US" sz="6000" b="1" kern="1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defRPr>
                </a:lvl1pPr>
              </a:lstStyle>
              <a:p>
                <a:pPr marL="0" marR="0" lvl="0" indent="0" algn="l" defTabSz="914377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7200" b="0" dirty="0">
                    <a:solidFill>
                      <a:schemeClr val="accent1"/>
                    </a:solidFill>
                    <a:latin typeface="字由文艺黑" panose="00020600040101010101" pitchFamily="18" charset="-122"/>
                    <a:ea typeface="字由文艺黑" panose="00020600040101010101" pitchFamily="18" charset="-122"/>
                    <a:cs typeface="OPPOSans H" panose="00020600040101010101" pitchFamily="18" charset="-122"/>
                  </a:rPr>
                  <a:t>工作</a:t>
                </a:r>
                <a:r>
                  <a:rPr lang="zh-CN" altLang="en-US" sz="72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由文艺黑" panose="00020600040101010101" pitchFamily="18" charset="-122"/>
                    <a:ea typeface="字由文艺黑" panose="00020600040101010101" pitchFamily="18" charset="-122"/>
                    <a:cs typeface="OPPOSans H" panose="00020600040101010101" pitchFamily="18" charset="-122"/>
                  </a:rPr>
                  <a:t>不足之处</a:t>
                </a:r>
              </a:p>
            </p:txBody>
          </p:sp>
          <p:sp>
            <p:nvSpPr>
              <p:cNvPr id="17" name="爱设计-7-2">
                <a:extLst>
                  <a:ext uri="{FF2B5EF4-FFF2-40B4-BE49-F238E27FC236}">
                    <a16:creationId xmlns:a16="http://schemas.microsoft.com/office/drawing/2014/main" id="{2CD27C90-8E38-B7C4-A70C-470ADB5B270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12992" y="4081555"/>
                <a:ext cx="5581882" cy="3745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28589" indent="-228589" algn="l" defTabSz="914354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6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4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20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298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474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5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29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0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dist">
                  <a:buNone/>
                </a:pPr>
                <a:r>
                  <a:rPr lang="en-US" altLang="zh-CN" sz="2000" dirty="0">
                    <a:latin typeface="+mn-ea"/>
                  </a:rPr>
                  <a:t>DEFICIENCIES IN THE WORK1</a:t>
                </a:r>
              </a:p>
            </p:txBody>
          </p:sp>
          <p:cxnSp>
            <p:nvCxnSpPr>
              <p:cNvPr id="18" name="爱设计-7-3">
                <a:extLst>
                  <a:ext uri="{FF2B5EF4-FFF2-40B4-BE49-F238E27FC236}">
                    <a16:creationId xmlns:a16="http://schemas.microsoft.com/office/drawing/2014/main" id="{1A4E3ECE-66AB-B059-1BCF-47A1FFB9A817}"/>
                  </a:ext>
                </a:extLst>
              </p:cNvPr>
              <p:cNvCxnSpPr/>
              <p:nvPr/>
            </p:nvCxnSpPr>
            <p:spPr>
              <a:xfrm>
                <a:off x="5355590" y="3871201"/>
                <a:ext cx="536269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爱设计-7-4">
              <a:extLst>
                <a:ext uri="{FF2B5EF4-FFF2-40B4-BE49-F238E27FC236}">
                  <a16:creationId xmlns:a16="http://schemas.microsoft.com/office/drawing/2014/main" id="{5F997916-62B3-C0E8-1D00-C179EC973326}"/>
                </a:ext>
              </a:extLst>
            </p:cNvPr>
            <p:cNvSpPr txBox="1">
              <a:spLocks/>
            </p:cNvSpPr>
            <p:nvPr/>
          </p:nvSpPr>
          <p:spPr>
            <a:xfrm>
              <a:off x="999030" y="2220612"/>
              <a:ext cx="3531166" cy="240617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37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6000" b="1" kern="1200" dirty="0">
                  <a:solidFill>
                    <a:schemeClr val="tx1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600" b="0" dirty="0">
                  <a:solidFill>
                    <a:schemeClr val="accent1"/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  <a:cs typeface="OPPOSans H" panose="00020600040101010101" pitchFamily="18" charset="-122"/>
                </a:rPr>
                <a:t>03</a:t>
              </a:r>
              <a:r>
                <a:rPr lang="en-US" altLang="zh-CN" sz="166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  <a:cs typeface="OPPOSans H" panose="00020600040101010101" pitchFamily="18" charset="-122"/>
                </a:rPr>
                <a:t>.</a:t>
              </a:r>
            </a:p>
          </p:txBody>
        </p:sp>
      </p:grpSp>
      <p:sp>
        <p:nvSpPr>
          <p:cNvPr id="30" name="爱设计-8">
            <a:extLst>
              <a:ext uri="{FF2B5EF4-FFF2-40B4-BE49-F238E27FC236}">
                <a16:creationId xmlns:a16="http://schemas.microsoft.com/office/drawing/2014/main" id="{B891D8B1-AC58-93C1-2185-2FD81DBE7960}"/>
              </a:ext>
            </a:extLst>
          </p:cNvPr>
          <p:cNvSpPr>
            <a:spLocks/>
          </p:cNvSpPr>
          <p:nvPr/>
        </p:nvSpPr>
        <p:spPr>
          <a:xfrm rot="10800000">
            <a:off x="1360177" y="0"/>
            <a:ext cx="1707583" cy="1623886"/>
          </a:xfrm>
          <a:custGeom>
            <a:avLst/>
            <a:gdLst>
              <a:gd name="connsiteX0" fmla="*/ 1965277 w 1965277"/>
              <a:gd name="connsiteY0" fmla="*/ 3012879 h 3012879"/>
              <a:gd name="connsiteX1" fmla="*/ 0 w 1965277"/>
              <a:gd name="connsiteY1" fmla="*/ 3012879 h 3012879"/>
              <a:gd name="connsiteX2" fmla="*/ 0 w 1965277"/>
              <a:gd name="connsiteY2" fmla="*/ 1195235 h 3012879"/>
              <a:gd name="connsiteX3" fmla="*/ 3259 w 1965277"/>
              <a:gd name="connsiteY3" fmla="*/ 1195235 h 3012879"/>
              <a:gd name="connsiteX4" fmla="*/ 9274 w 1965277"/>
              <a:gd name="connsiteY4" fmla="*/ 1174502 h 3012879"/>
              <a:gd name="connsiteX5" fmla="*/ 24038 w 1965277"/>
              <a:gd name="connsiteY5" fmla="*/ 1144763 h 3012879"/>
              <a:gd name="connsiteX6" fmla="*/ 842960 w 1965277"/>
              <a:gd name="connsiteY6" fmla="*/ 66275 h 3012879"/>
              <a:gd name="connsiteX7" fmla="*/ 1126028 w 1965277"/>
              <a:gd name="connsiteY7" fmla="*/ 66275 h 3012879"/>
              <a:gd name="connsiteX8" fmla="*/ 1944949 w 1965277"/>
              <a:gd name="connsiteY8" fmla="*/ 1144763 h 3012879"/>
              <a:gd name="connsiteX9" fmla="*/ 1956698 w 1965277"/>
              <a:gd name="connsiteY9" fmla="*/ 1171266 h 3012879"/>
              <a:gd name="connsiteX10" fmla="*/ 1962774 w 1965277"/>
              <a:gd name="connsiteY10" fmla="*/ 1195235 h 3012879"/>
              <a:gd name="connsiteX11" fmla="*/ 1965277 w 1965277"/>
              <a:gd name="connsiteY11" fmla="*/ 1195235 h 301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5277" h="3012879">
                <a:moveTo>
                  <a:pt x="1965277" y="3012879"/>
                </a:moveTo>
                <a:lnTo>
                  <a:pt x="0" y="3012879"/>
                </a:lnTo>
                <a:lnTo>
                  <a:pt x="0" y="1195235"/>
                </a:lnTo>
                <a:lnTo>
                  <a:pt x="3259" y="1195235"/>
                </a:lnTo>
                <a:lnTo>
                  <a:pt x="9274" y="1174502"/>
                </a:lnTo>
                <a:cubicBezTo>
                  <a:pt x="12966" y="1165150"/>
                  <a:pt x="17840" y="1155248"/>
                  <a:pt x="24038" y="1144763"/>
                </a:cubicBezTo>
                <a:lnTo>
                  <a:pt x="842960" y="66275"/>
                </a:lnTo>
                <a:cubicBezTo>
                  <a:pt x="842960" y="66275"/>
                  <a:pt x="984494" y="-82842"/>
                  <a:pt x="1126028" y="66275"/>
                </a:cubicBezTo>
                <a:lnTo>
                  <a:pt x="1944949" y="1144763"/>
                </a:lnTo>
                <a:cubicBezTo>
                  <a:pt x="1944949" y="1144763"/>
                  <a:pt x="1951147" y="1155248"/>
                  <a:pt x="1956698" y="1171266"/>
                </a:cubicBezTo>
                <a:lnTo>
                  <a:pt x="1962774" y="1195235"/>
                </a:lnTo>
                <a:lnTo>
                  <a:pt x="1965277" y="11952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algn="t" rotWithShape="0">
              <a:srgbClr val="002E0A">
                <a:alpha val="1490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488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C67776CA-D005-7DF9-CCBB-2C54BFAC3B29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A047D4E1-0126-87B4-213E-004A9FCE03B3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5615A7E-1686-6026-CE5D-AFD23F3EF3D2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144" name="爱设计-2">
            <a:extLst>
              <a:ext uri="{FF2B5EF4-FFF2-40B4-BE49-F238E27FC236}">
                <a16:creationId xmlns:a16="http://schemas.microsoft.com/office/drawing/2014/main" id="{D6B3FD10-775B-39E1-A644-AB662429AA9F}"/>
              </a:ext>
            </a:extLst>
          </p:cNvPr>
          <p:cNvSpPr/>
          <p:nvPr/>
        </p:nvSpPr>
        <p:spPr>
          <a:xfrm>
            <a:off x="1327311" y="1872112"/>
            <a:ext cx="9635041" cy="2585657"/>
          </a:xfrm>
          <a:custGeom>
            <a:avLst/>
            <a:gdLst>
              <a:gd name="connsiteX0" fmla="*/ 0 w 22844"/>
              <a:gd name="connsiteY0" fmla="*/ 14855 h 19793"/>
              <a:gd name="connsiteX1" fmla="*/ 3748 w 22844"/>
              <a:gd name="connsiteY1" fmla="*/ 18506 h 19793"/>
              <a:gd name="connsiteX2" fmla="*/ 8820 w 22844"/>
              <a:gd name="connsiteY2" fmla="*/ 18924 h 19793"/>
              <a:gd name="connsiteX3" fmla="*/ 12320 w 22844"/>
              <a:gd name="connsiteY3" fmla="*/ 9332 h 19793"/>
              <a:gd name="connsiteX4" fmla="*/ 19408 w 22844"/>
              <a:gd name="connsiteY4" fmla="*/ 8979 h 19793"/>
              <a:gd name="connsiteX5" fmla="*/ 22844 w 22844"/>
              <a:gd name="connsiteY5" fmla="*/ 0 h 19793"/>
              <a:gd name="connsiteX0" fmla="*/ 0 w 22844"/>
              <a:gd name="connsiteY0" fmla="*/ 14855 h 18953"/>
              <a:gd name="connsiteX1" fmla="*/ 3375 w 22844"/>
              <a:gd name="connsiteY1" fmla="*/ 12419 h 18953"/>
              <a:gd name="connsiteX2" fmla="*/ 8820 w 22844"/>
              <a:gd name="connsiteY2" fmla="*/ 18924 h 18953"/>
              <a:gd name="connsiteX3" fmla="*/ 12320 w 22844"/>
              <a:gd name="connsiteY3" fmla="*/ 9332 h 18953"/>
              <a:gd name="connsiteX4" fmla="*/ 19408 w 22844"/>
              <a:gd name="connsiteY4" fmla="*/ 8979 h 18953"/>
              <a:gd name="connsiteX5" fmla="*/ 22844 w 22844"/>
              <a:gd name="connsiteY5" fmla="*/ 0 h 18953"/>
              <a:gd name="connsiteX0" fmla="*/ 0 w 22844"/>
              <a:gd name="connsiteY0" fmla="*/ 14855 h 14855"/>
              <a:gd name="connsiteX1" fmla="*/ 3375 w 22844"/>
              <a:gd name="connsiteY1" fmla="*/ 12419 h 14855"/>
              <a:gd name="connsiteX2" fmla="*/ 8198 w 22844"/>
              <a:gd name="connsiteY2" fmla="*/ 13660 h 14855"/>
              <a:gd name="connsiteX3" fmla="*/ 12320 w 22844"/>
              <a:gd name="connsiteY3" fmla="*/ 9332 h 14855"/>
              <a:gd name="connsiteX4" fmla="*/ 19408 w 22844"/>
              <a:gd name="connsiteY4" fmla="*/ 8979 h 14855"/>
              <a:gd name="connsiteX5" fmla="*/ 22844 w 22844"/>
              <a:gd name="connsiteY5" fmla="*/ 0 h 14855"/>
              <a:gd name="connsiteX0" fmla="*/ 0 w 23590"/>
              <a:gd name="connsiteY0" fmla="*/ 16747 h 16747"/>
              <a:gd name="connsiteX1" fmla="*/ 4121 w 23590"/>
              <a:gd name="connsiteY1" fmla="*/ 12419 h 16747"/>
              <a:gd name="connsiteX2" fmla="*/ 8944 w 23590"/>
              <a:gd name="connsiteY2" fmla="*/ 13660 h 16747"/>
              <a:gd name="connsiteX3" fmla="*/ 13066 w 23590"/>
              <a:gd name="connsiteY3" fmla="*/ 9332 h 16747"/>
              <a:gd name="connsiteX4" fmla="*/ 20154 w 23590"/>
              <a:gd name="connsiteY4" fmla="*/ 8979 h 16747"/>
              <a:gd name="connsiteX5" fmla="*/ 23590 w 23590"/>
              <a:gd name="connsiteY5" fmla="*/ 0 h 16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90" h="16747" extrusionOk="0">
                <a:moveTo>
                  <a:pt x="0" y="16747"/>
                </a:moveTo>
                <a:cubicBezTo>
                  <a:pt x="648" y="14951"/>
                  <a:pt x="2630" y="12934"/>
                  <a:pt x="4121" y="12419"/>
                </a:cubicBezTo>
                <a:cubicBezTo>
                  <a:pt x="5612" y="11904"/>
                  <a:pt x="7453" y="14175"/>
                  <a:pt x="8944" y="13660"/>
                </a:cubicBezTo>
                <a:cubicBezTo>
                  <a:pt x="10435" y="13145"/>
                  <a:pt x="11198" y="10112"/>
                  <a:pt x="13066" y="9332"/>
                </a:cubicBezTo>
                <a:cubicBezTo>
                  <a:pt x="14934" y="8552"/>
                  <a:pt x="17779" y="10111"/>
                  <a:pt x="20154" y="8979"/>
                </a:cubicBezTo>
                <a:cubicBezTo>
                  <a:pt x="21942" y="8127"/>
                  <a:pt x="23320" y="4525"/>
                  <a:pt x="23590" y="0"/>
                </a:cubicBez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  <a:custDash>
              <a:ds d="200000" sp="200000"/>
            </a:custDash>
            <a:miter lim="400000"/>
          </a:ln>
        </p:spPr>
        <p:txBody>
          <a:bodyPr lIns="38100" tIns="38100" rIns="38100" bIns="38100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grpSp>
        <p:nvGrpSpPr>
          <p:cNvPr id="145" name="爱设计-3">
            <a:extLst>
              <a:ext uri="{FF2B5EF4-FFF2-40B4-BE49-F238E27FC236}">
                <a16:creationId xmlns:a16="http://schemas.microsoft.com/office/drawing/2014/main" id="{0D9C93CE-0727-3D7B-C146-FD6A559C0F35}"/>
              </a:ext>
            </a:extLst>
          </p:cNvPr>
          <p:cNvGrpSpPr/>
          <p:nvPr/>
        </p:nvGrpSpPr>
        <p:grpSpPr>
          <a:xfrm>
            <a:off x="151950" y="4402337"/>
            <a:ext cx="1260297" cy="989682"/>
            <a:chOff x="0" y="0"/>
            <a:chExt cx="3508496" cy="2755140"/>
          </a:xfrm>
        </p:grpSpPr>
        <p:sp>
          <p:nvSpPr>
            <p:cNvPr id="146" name="爱设计-3-1">
              <a:extLst>
                <a:ext uri="{FF2B5EF4-FFF2-40B4-BE49-F238E27FC236}">
                  <a16:creationId xmlns:a16="http://schemas.microsoft.com/office/drawing/2014/main" id="{F5B77DFC-D432-4C92-B429-A0EF51DA9B22}"/>
                </a:ext>
              </a:extLst>
            </p:cNvPr>
            <p:cNvSpPr/>
            <p:nvPr/>
          </p:nvSpPr>
          <p:spPr>
            <a:xfrm>
              <a:off x="1018575" y="4128"/>
              <a:ext cx="2480927" cy="2687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535"/>
                  </a:moveTo>
                  <a:lnTo>
                    <a:pt x="21600" y="0"/>
                  </a:lnTo>
                  <a:lnTo>
                    <a:pt x="2081" y="21600"/>
                  </a:lnTo>
                  <a:lnTo>
                    <a:pt x="0" y="14535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147" name="爱设计-3-2">
              <a:extLst>
                <a:ext uri="{FF2B5EF4-FFF2-40B4-BE49-F238E27FC236}">
                  <a16:creationId xmlns:a16="http://schemas.microsoft.com/office/drawing/2014/main" id="{8FA48EBF-9FFC-9A7A-D5D5-B752F49CCEBF}"/>
                </a:ext>
              </a:extLst>
            </p:cNvPr>
            <p:cNvSpPr/>
            <p:nvPr/>
          </p:nvSpPr>
          <p:spPr>
            <a:xfrm>
              <a:off x="1256989" y="94"/>
              <a:ext cx="2246977" cy="2697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" y="15533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202" y="15533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148" name="爱设计-3-3">
              <a:extLst>
                <a:ext uri="{FF2B5EF4-FFF2-40B4-BE49-F238E27FC236}">
                  <a16:creationId xmlns:a16="http://schemas.microsoft.com/office/drawing/2014/main" id="{8EF64FA0-E70C-4A98-E48B-BC269A420D21}"/>
                </a:ext>
              </a:extLst>
            </p:cNvPr>
            <p:cNvSpPr/>
            <p:nvPr/>
          </p:nvSpPr>
          <p:spPr>
            <a:xfrm>
              <a:off x="0" y="970"/>
              <a:ext cx="3504058" cy="1814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317"/>
                  </a:moveTo>
                  <a:lnTo>
                    <a:pt x="6301" y="21600"/>
                  </a:lnTo>
                  <a:lnTo>
                    <a:pt x="21600" y="0"/>
                  </a:lnTo>
                  <a:lnTo>
                    <a:pt x="0" y="17317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149" name="爱设计-3-4">
              <a:extLst>
                <a:ext uri="{FF2B5EF4-FFF2-40B4-BE49-F238E27FC236}">
                  <a16:creationId xmlns:a16="http://schemas.microsoft.com/office/drawing/2014/main" id="{6CB5DD45-7689-26D4-A317-67D7F9FCB5C7}"/>
                </a:ext>
              </a:extLst>
            </p:cNvPr>
            <p:cNvSpPr/>
            <p:nvPr/>
          </p:nvSpPr>
          <p:spPr>
            <a:xfrm>
              <a:off x="1278633" y="1318"/>
              <a:ext cx="2225700" cy="2753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166"/>
                  </a:moveTo>
                  <a:lnTo>
                    <a:pt x="14073" y="21600"/>
                  </a:lnTo>
                  <a:lnTo>
                    <a:pt x="21600" y="0"/>
                  </a:lnTo>
                  <a:lnTo>
                    <a:pt x="0" y="15166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150" name="爱设计-3-5">
              <a:extLst>
                <a:ext uri="{FF2B5EF4-FFF2-40B4-BE49-F238E27FC236}">
                  <a16:creationId xmlns:a16="http://schemas.microsoft.com/office/drawing/2014/main" id="{8F67B317-4D9A-4C7F-B638-EBA1877ACF47}"/>
                </a:ext>
              </a:extLst>
            </p:cNvPr>
            <p:cNvSpPr/>
            <p:nvPr/>
          </p:nvSpPr>
          <p:spPr>
            <a:xfrm>
              <a:off x="2011562" y="1351"/>
              <a:ext cx="1496935" cy="2753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60"/>
                  </a:moveTo>
                  <a:lnTo>
                    <a:pt x="10411" y="21600"/>
                  </a:lnTo>
                  <a:lnTo>
                    <a:pt x="21600" y="0"/>
                  </a:lnTo>
                  <a:lnTo>
                    <a:pt x="0" y="10160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151" name="爱设计-3-6">
              <a:extLst>
                <a:ext uri="{FF2B5EF4-FFF2-40B4-BE49-F238E27FC236}">
                  <a16:creationId xmlns:a16="http://schemas.microsoft.com/office/drawing/2014/main" id="{ACD65DEA-A535-35FA-80F9-AC8453DD40B2}"/>
                </a:ext>
              </a:extLst>
            </p:cNvPr>
            <p:cNvSpPr/>
            <p:nvPr/>
          </p:nvSpPr>
          <p:spPr>
            <a:xfrm>
              <a:off x="3478" y="0"/>
              <a:ext cx="3501451" cy="14531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1443" y="17896"/>
                  </a:lnTo>
                  <a:lnTo>
                    <a:pt x="21600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</p:grpSp>
      <p:sp>
        <p:nvSpPr>
          <p:cNvPr id="152" name="爱设计-4">
            <a:extLst>
              <a:ext uri="{FF2B5EF4-FFF2-40B4-BE49-F238E27FC236}">
                <a16:creationId xmlns:a16="http://schemas.microsoft.com/office/drawing/2014/main" id="{4501AFB4-7F37-8F19-082C-862B24891E81}"/>
              </a:ext>
            </a:extLst>
          </p:cNvPr>
          <p:cNvSpPr/>
          <p:nvPr/>
        </p:nvSpPr>
        <p:spPr>
          <a:xfrm>
            <a:off x="10704394" y="1650951"/>
            <a:ext cx="515916" cy="515916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53" name="爱设计-5">
            <a:extLst>
              <a:ext uri="{FF2B5EF4-FFF2-40B4-BE49-F238E27FC236}">
                <a16:creationId xmlns:a16="http://schemas.microsoft.com/office/drawing/2014/main" id="{95E2F2DE-343B-F163-6839-8CAF3AE9E667}"/>
              </a:ext>
            </a:extLst>
          </p:cNvPr>
          <p:cNvSpPr txBox="1"/>
          <p:nvPr/>
        </p:nvSpPr>
        <p:spPr>
          <a:xfrm>
            <a:off x="8217683" y="1632478"/>
            <a:ext cx="2317947" cy="914609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在不同流量平台开设个人账户，传递品牌声量，对平台用户种草、拉新</a:t>
            </a:r>
          </a:p>
        </p:txBody>
      </p:sp>
      <p:sp>
        <p:nvSpPr>
          <p:cNvPr id="154" name="爱设计-6">
            <a:extLst>
              <a:ext uri="{FF2B5EF4-FFF2-40B4-BE49-F238E27FC236}">
                <a16:creationId xmlns:a16="http://schemas.microsoft.com/office/drawing/2014/main" id="{6D9D7EC7-29E6-C561-1552-6C1ED00CEC5F}"/>
              </a:ext>
            </a:extLst>
          </p:cNvPr>
          <p:cNvSpPr txBox="1"/>
          <p:nvPr/>
        </p:nvSpPr>
        <p:spPr>
          <a:xfrm>
            <a:off x="8528399" y="1312369"/>
            <a:ext cx="2007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grpSp>
        <p:nvGrpSpPr>
          <p:cNvPr id="155" name="爱设计-7">
            <a:extLst>
              <a:ext uri="{FF2B5EF4-FFF2-40B4-BE49-F238E27FC236}">
                <a16:creationId xmlns:a16="http://schemas.microsoft.com/office/drawing/2014/main" id="{67986847-CB63-FEAF-6211-13846AA7ABDB}"/>
              </a:ext>
            </a:extLst>
          </p:cNvPr>
          <p:cNvGrpSpPr/>
          <p:nvPr/>
        </p:nvGrpSpPr>
        <p:grpSpPr>
          <a:xfrm>
            <a:off x="1773652" y="3644090"/>
            <a:ext cx="2317947" cy="1832665"/>
            <a:chOff x="2863653" y="4517969"/>
            <a:chExt cx="2317947" cy="1832665"/>
          </a:xfrm>
        </p:grpSpPr>
        <p:sp>
          <p:nvSpPr>
            <p:cNvPr id="156" name="爱设计-7-1">
              <a:extLst>
                <a:ext uri="{FF2B5EF4-FFF2-40B4-BE49-F238E27FC236}">
                  <a16:creationId xmlns:a16="http://schemas.microsoft.com/office/drawing/2014/main" id="{0C8E61E8-7CE2-FE0C-6061-7C2AFC0598C7}"/>
                </a:ext>
              </a:extLst>
            </p:cNvPr>
            <p:cNvSpPr/>
            <p:nvPr/>
          </p:nvSpPr>
          <p:spPr>
            <a:xfrm>
              <a:off x="3744283" y="4517969"/>
              <a:ext cx="515916" cy="515916"/>
            </a:xfrm>
            <a:prstGeom prst="rect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id="{E54B37D7-3719-C2CB-F1CF-F452C618853D}"/>
                </a:ext>
              </a:extLst>
            </p:cNvPr>
            <p:cNvGrpSpPr/>
            <p:nvPr/>
          </p:nvGrpSpPr>
          <p:grpSpPr>
            <a:xfrm>
              <a:off x="2863653" y="5115916"/>
              <a:ext cx="2317947" cy="1234718"/>
              <a:chOff x="2656879" y="5217495"/>
              <a:chExt cx="2776995" cy="1234718"/>
            </a:xfrm>
          </p:grpSpPr>
          <p:sp>
            <p:nvSpPr>
              <p:cNvPr id="159" name="爱设计-7-2">
                <a:extLst>
                  <a:ext uri="{FF2B5EF4-FFF2-40B4-BE49-F238E27FC236}">
                    <a16:creationId xmlns:a16="http://schemas.microsoft.com/office/drawing/2014/main" id="{E04C030E-F89E-FEE7-1624-2AC8FA267F10}"/>
                  </a:ext>
                </a:extLst>
              </p:cNvPr>
              <p:cNvSpPr txBox="1"/>
              <p:nvPr/>
            </p:nvSpPr>
            <p:spPr>
              <a:xfrm>
                <a:off x="2656879" y="5537604"/>
                <a:ext cx="2776995" cy="914609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通过海报、文章、视频、音频、直播等形式创造优质内容，经由内容智能分发</a:t>
                </a:r>
              </a:p>
            </p:txBody>
          </p:sp>
          <p:sp>
            <p:nvSpPr>
              <p:cNvPr id="160" name="爱设计-7-3">
                <a:extLst>
                  <a:ext uri="{FF2B5EF4-FFF2-40B4-BE49-F238E27FC236}">
                    <a16:creationId xmlns:a16="http://schemas.microsoft.com/office/drawing/2014/main" id="{88005570-15AD-878E-CB36-28EBD9D177C8}"/>
                  </a:ext>
                </a:extLst>
              </p:cNvPr>
              <p:cNvSpPr txBox="1"/>
              <p:nvPr/>
            </p:nvSpPr>
            <p:spPr>
              <a:xfrm>
                <a:off x="2898793" y="5217495"/>
                <a:ext cx="24047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内容智能流转</a:t>
                </a:r>
              </a:p>
            </p:txBody>
          </p:sp>
        </p:grpSp>
        <p:sp>
          <p:nvSpPr>
            <p:cNvPr id="158" name="爱设计-7-4">
              <a:extLst>
                <a:ext uri="{FF2B5EF4-FFF2-40B4-BE49-F238E27FC236}">
                  <a16:creationId xmlns:a16="http://schemas.microsoft.com/office/drawing/2014/main" id="{322EED9E-1B1B-C0B0-F5FE-F8C640BCF53E}"/>
                </a:ext>
              </a:extLst>
            </p:cNvPr>
            <p:cNvSpPr/>
            <p:nvPr/>
          </p:nvSpPr>
          <p:spPr>
            <a:xfrm>
              <a:off x="3744282" y="4549942"/>
              <a:ext cx="515918" cy="452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71437" tIns="71437" rIns="71437" bIns="71437" anchor="ctr">
              <a:spAutoFit/>
            </a:bodyPr>
            <a:lstStyle>
              <a:lvl1pPr algn="ctr">
                <a:defRPr sz="35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 sz="20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01</a:t>
              </a:r>
            </a:p>
          </p:txBody>
        </p:sp>
      </p:grpSp>
      <p:grpSp>
        <p:nvGrpSpPr>
          <p:cNvPr id="161" name="爱设计-8">
            <a:extLst>
              <a:ext uri="{FF2B5EF4-FFF2-40B4-BE49-F238E27FC236}">
                <a16:creationId xmlns:a16="http://schemas.microsoft.com/office/drawing/2014/main" id="{43F7553D-D307-941A-05EF-CB96BC2F939B}"/>
              </a:ext>
            </a:extLst>
          </p:cNvPr>
          <p:cNvGrpSpPr/>
          <p:nvPr/>
        </p:nvGrpSpPr>
        <p:grpSpPr>
          <a:xfrm>
            <a:off x="4682959" y="4090562"/>
            <a:ext cx="2317947" cy="1234718"/>
            <a:chOff x="2656879" y="5217495"/>
            <a:chExt cx="2776995" cy="1234718"/>
          </a:xfrm>
        </p:grpSpPr>
        <p:sp>
          <p:nvSpPr>
            <p:cNvPr id="162" name="爱设计-8-1">
              <a:extLst>
                <a:ext uri="{FF2B5EF4-FFF2-40B4-BE49-F238E27FC236}">
                  <a16:creationId xmlns:a16="http://schemas.microsoft.com/office/drawing/2014/main" id="{E85849CD-BC51-4C1A-A463-5EBA20E09D76}"/>
                </a:ext>
              </a:extLst>
            </p:cNvPr>
            <p:cNvSpPr txBox="1"/>
            <p:nvPr/>
          </p:nvSpPr>
          <p:spPr>
            <a:xfrm>
              <a:off x="2656879" y="5537604"/>
              <a:ext cx="2776995" cy="914609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基于全社交媒体平台进行全域流量整合营销，借助数据中台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KolRank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提供</a:t>
              </a:r>
            </a:p>
          </p:txBody>
        </p:sp>
        <p:sp>
          <p:nvSpPr>
            <p:cNvPr id="163" name="爱设计-8-2">
              <a:extLst>
                <a:ext uri="{FF2B5EF4-FFF2-40B4-BE49-F238E27FC236}">
                  <a16:creationId xmlns:a16="http://schemas.microsoft.com/office/drawing/2014/main" id="{B0898821-D00B-ECFB-8C54-578CF401F179}"/>
                </a:ext>
              </a:extLst>
            </p:cNvPr>
            <p:cNvSpPr txBox="1"/>
            <p:nvPr/>
          </p:nvSpPr>
          <p:spPr>
            <a:xfrm>
              <a:off x="2898793" y="5217495"/>
              <a:ext cx="2404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数字资产管理</a:t>
              </a:r>
            </a:p>
          </p:txBody>
        </p:sp>
      </p:grpSp>
      <p:grpSp>
        <p:nvGrpSpPr>
          <p:cNvPr id="164" name="爱设计-9">
            <a:extLst>
              <a:ext uri="{FF2B5EF4-FFF2-40B4-BE49-F238E27FC236}">
                <a16:creationId xmlns:a16="http://schemas.microsoft.com/office/drawing/2014/main" id="{E7BF167D-E315-EA14-7EF6-13A221C40326}"/>
              </a:ext>
            </a:extLst>
          </p:cNvPr>
          <p:cNvGrpSpPr/>
          <p:nvPr/>
        </p:nvGrpSpPr>
        <p:grpSpPr>
          <a:xfrm>
            <a:off x="5583973" y="3441549"/>
            <a:ext cx="515918" cy="515916"/>
            <a:chOff x="6723768" y="2985289"/>
            <a:chExt cx="515918" cy="515916"/>
          </a:xfrm>
        </p:grpSpPr>
        <p:sp>
          <p:nvSpPr>
            <p:cNvPr id="165" name="爱设计-9-1">
              <a:extLst>
                <a:ext uri="{FF2B5EF4-FFF2-40B4-BE49-F238E27FC236}">
                  <a16:creationId xmlns:a16="http://schemas.microsoft.com/office/drawing/2014/main" id="{EB362CC6-4091-1BEE-B706-F57DD7BD66D0}"/>
                </a:ext>
              </a:extLst>
            </p:cNvPr>
            <p:cNvSpPr/>
            <p:nvPr/>
          </p:nvSpPr>
          <p:spPr>
            <a:xfrm>
              <a:off x="6723768" y="2985289"/>
              <a:ext cx="515916" cy="515916"/>
            </a:xfrm>
            <a:prstGeom prst="rect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166" name="爱设计-9-2">
              <a:extLst>
                <a:ext uri="{FF2B5EF4-FFF2-40B4-BE49-F238E27FC236}">
                  <a16:creationId xmlns:a16="http://schemas.microsoft.com/office/drawing/2014/main" id="{BE1D0AFC-77AC-E4FF-6387-E40B91D55230}"/>
                </a:ext>
              </a:extLst>
            </p:cNvPr>
            <p:cNvSpPr/>
            <p:nvPr/>
          </p:nvSpPr>
          <p:spPr>
            <a:xfrm>
              <a:off x="6723768" y="3017224"/>
              <a:ext cx="515918" cy="452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71437" tIns="71437" rIns="71437" bIns="71437" anchor="ctr">
              <a:spAutoFit/>
            </a:bodyPr>
            <a:lstStyle>
              <a:lvl1pPr algn="ctr">
                <a:defRPr sz="35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 lang="en-US" sz="20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02</a:t>
              </a:r>
              <a:endParaRPr sz="20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167" name="爱设计-10">
            <a:extLst>
              <a:ext uri="{FF2B5EF4-FFF2-40B4-BE49-F238E27FC236}">
                <a16:creationId xmlns:a16="http://schemas.microsoft.com/office/drawing/2014/main" id="{383EE876-812F-D769-A7AD-A116EB1EBA18}"/>
              </a:ext>
            </a:extLst>
          </p:cNvPr>
          <p:cNvGrpSpPr/>
          <p:nvPr/>
        </p:nvGrpSpPr>
        <p:grpSpPr>
          <a:xfrm>
            <a:off x="7810382" y="3014173"/>
            <a:ext cx="2317947" cy="1910688"/>
            <a:chOff x="8988815" y="2826566"/>
            <a:chExt cx="2317947" cy="1910688"/>
          </a:xfrm>
        </p:grpSpPr>
        <p:sp>
          <p:nvSpPr>
            <p:cNvPr id="168" name="爱设计-10-1">
              <a:extLst>
                <a:ext uri="{FF2B5EF4-FFF2-40B4-BE49-F238E27FC236}">
                  <a16:creationId xmlns:a16="http://schemas.microsoft.com/office/drawing/2014/main" id="{01287827-1DC4-D225-EDCD-09B7661C84B8}"/>
                </a:ext>
              </a:extLst>
            </p:cNvPr>
            <p:cNvSpPr/>
            <p:nvPr/>
          </p:nvSpPr>
          <p:spPr>
            <a:xfrm>
              <a:off x="9889830" y="2826566"/>
              <a:ext cx="515916" cy="515916"/>
            </a:xfrm>
            <a:prstGeom prst="rect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AAF81215-76D0-9E28-6934-3D1C933A60D2}"/>
                </a:ext>
              </a:extLst>
            </p:cNvPr>
            <p:cNvGrpSpPr/>
            <p:nvPr/>
          </p:nvGrpSpPr>
          <p:grpSpPr>
            <a:xfrm>
              <a:off x="8988815" y="3502536"/>
              <a:ext cx="2317947" cy="1234718"/>
              <a:chOff x="2656879" y="5217495"/>
              <a:chExt cx="2776995" cy="1234718"/>
            </a:xfrm>
          </p:grpSpPr>
          <p:sp>
            <p:nvSpPr>
              <p:cNvPr id="171" name="爱设计-10-2">
                <a:extLst>
                  <a:ext uri="{FF2B5EF4-FFF2-40B4-BE49-F238E27FC236}">
                    <a16:creationId xmlns:a16="http://schemas.microsoft.com/office/drawing/2014/main" id="{EB118084-F892-43E1-7813-6A2D5B270866}"/>
                  </a:ext>
                </a:extLst>
              </p:cNvPr>
              <p:cNvSpPr txBox="1"/>
              <p:nvPr/>
            </p:nvSpPr>
            <p:spPr>
              <a:xfrm>
                <a:off x="2656879" y="5537604"/>
                <a:ext cx="2776995" cy="914609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以优质内容作为营销输出核心，承载品牌内核，引发用户的情感共鸣和价值观认同</a:t>
                </a:r>
              </a:p>
            </p:txBody>
          </p:sp>
          <p:sp>
            <p:nvSpPr>
              <p:cNvPr id="172" name="爱设计-10-3">
                <a:extLst>
                  <a:ext uri="{FF2B5EF4-FFF2-40B4-BE49-F238E27FC236}">
                    <a16:creationId xmlns:a16="http://schemas.microsoft.com/office/drawing/2014/main" id="{18DAC0DC-DAF0-6A99-47A5-63EE1A598CB1}"/>
                  </a:ext>
                </a:extLst>
              </p:cNvPr>
              <p:cNvSpPr txBox="1"/>
              <p:nvPr/>
            </p:nvSpPr>
            <p:spPr>
              <a:xfrm>
                <a:off x="2898793" y="5217495"/>
                <a:ext cx="24047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内容智能流转</a:t>
                </a:r>
              </a:p>
            </p:txBody>
          </p:sp>
        </p:grpSp>
        <p:sp>
          <p:nvSpPr>
            <p:cNvPr id="170" name="爱设计-10-4">
              <a:extLst>
                <a:ext uri="{FF2B5EF4-FFF2-40B4-BE49-F238E27FC236}">
                  <a16:creationId xmlns:a16="http://schemas.microsoft.com/office/drawing/2014/main" id="{61FE94FE-6579-C463-F59B-FA83A9D86B38}"/>
                </a:ext>
              </a:extLst>
            </p:cNvPr>
            <p:cNvSpPr/>
            <p:nvPr/>
          </p:nvSpPr>
          <p:spPr>
            <a:xfrm>
              <a:off x="9889828" y="2873057"/>
              <a:ext cx="515918" cy="452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71437" tIns="71437" rIns="71437" bIns="71437" anchor="ctr">
              <a:spAutoFit/>
            </a:bodyPr>
            <a:lstStyle>
              <a:lvl1pPr algn="ctr">
                <a:defRPr sz="35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 lang="en-US" sz="20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03</a:t>
              </a:r>
              <a:endParaRPr sz="20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sp>
        <p:nvSpPr>
          <p:cNvPr id="173" name="爱设计-11">
            <a:extLst>
              <a:ext uri="{FF2B5EF4-FFF2-40B4-BE49-F238E27FC236}">
                <a16:creationId xmlns:a16="http://schemas.microsoft.com/office/drawing/2014/main" id="{01332215-216C-940B-C1FA-A72B728CEE1F}"/>
              </a:ext>
            </a:extLst>
          </p:cNvPr>
          <p:cNvSpPr/>
          <p:nvPr/>
        </p:nvSpPr>
        <p:spPr>
          <a:xfrm>
            <a:off x="10704392" y="1672514"/>
            <a:ext cx="515918" cy="45204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algn="ctr">
              <a:defRPr sz="35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lang="en-US" sz="20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sz="20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0436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C5130C90-88F5-DAD5-FB23-2014E8740553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CA5A2AA1-10DA-3360-9919-0E3168F2DFB8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D7CDC09-03E8-FD36-26B2-9A4BFB073FAB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" name="爱设计-2">
            <a:extLst>
              <a:ext uri="{FF2B5EF4-FFF2-40B4-BE49-F238E27FC236}">
                <a16:creationId xmlns:a16="http://schemas.microsoft.com/office/drawing/2014/main" id="{CEFBDA6B-21AA-F161-1D13-39CECF3376F2}"/>
              </a:ext>
            </a:extLst>
          </p:cNvPr>
          <p:cNvGrpSpPr/>
          <p:nvPr/>
        </p:nvGrpSpPr>
        <p:grpSpPr>
          <a:xfrm flipV="1">
            <a:off x="1210827" y="1607419"/>
            <a:ext cx="135652" cy="4674697"/>
            <a:chOff x="1210827" y="989763"/>
            <a:chExt cx="135652" cy="4674697"/>
          </a:xfrm>
        </p:grpSpPr>
        <p:cxnSp>
          <p:nvCxnSpPr>
            <p:cNvPr id="6" name="爱设计-2-1">
              <a:extLst>
                <a:ext uri="{FF2B5EF4-FFF2-40B4-BE49-F238E27FC236}">
                  <a16:creationId xmlns:a16="http://schemas.microsoft.com/office/drawing/2014/main" id="{B43020C0-6707-0388-77CF-1E3045CC21AF}"/>
                </a:ext>
              </a:extLst>
            </p:cNvPr>
            <p:cNvCxnSpPr>
              <a:cxnSpLocks/>
            </p:cNvCxnSpPr>
            <p:nvPr/>
          </p:nvCxnSpPr>
          <p:spPr>
            <a:xfrm>
              <a:off x="1278653" y="1130300"/>
              <a:ext cx="0" cy="453416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爱设计-2-2">
              <a:extLst>
                <a:ext uri="{FF2B5EF4-FFF2-40B4-BE49-F238E27FC236}">
                  <a16:creationId xmlns:a16="http://schemas.microsoft.com/office/drawing/2014/main" id="{9D378747-D1F9-4336-F8A4-BFF534C52693}"/>
                </a:ext>
              </a:extLst>
            </p:cNvPr>
            <p:cNvSpPr/>
            <p:nvPr/>
          </p:nvSpPr>
          <p:spPr>
            <a:xfrm>
              <a:off x="1210827" y="989763"/>
              <a:ext cx="135652" cy="135652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" name="爱设计-3">
            <a:extLst>
              <a:ext uri="{FF2B5EF4-FFF2-40B4-BE49-F238E27FC236}">
                <a16:creationId xmlns:a16="http://schemas.microsoft.com/office/drawing/2014/main" id="{3CF118AF-FE7E-43EA-2B40-2AE7BE59BD9C}"/>
              </a:ext>
            </a:extLst>
          </p:cNvPr>
          <p:cNvGrpSpPr/>
          <p:nvPr/>
        </p:nvGrpSpPr>
        <p:grpSpPr>
          <a:xfrm>
            <a:off x="1086235" y="2442802"/>
            <a:ext cx="373731" cy="373731"/>
            <a:chOff x="1070867" y="2060594"/>
            <a:chExt cx="373731" cy="373731"/>
          </a:xfrm>
        </p:grpSpPr>
        <p:sp>
          <p:nvSpPr>
            <p:cNvPr id="9" name="爱设计-3-1">
              <a:extLst>
                <a:ext uri="{FF2B5EF4-FFF2-40B4-BE49-F238E27FC236}">
                  <a16:creationId xmlns:a16="http://schemas.microsoft.com/office/drawing/2014/main" id="{FC20059A-83E9-6FA6-D5D2-080B4CB230DA}"/>
                </a:ext>
              </a:extLst>
            </p:cNvPr>
            <p:cNvSpPr/>
            <p:nvPr/>
          </p:nvSpPr>
          <p:spPr>
            <a:xfrm>
              <a:off x="1070867" y="2060594"/>
              <a:ext cx="373731" cy="37373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爱设计-3-2">
              <a:extLst>
                <a:ext uri="{FF2B5EF4-FFF2-40B4-BE49-F238E27FC236}">
                  <a16:creationId xmlns:a16="http://schemas.microsoft.com/office/drawing/2014/main" id="{7876E18E-475F-B932-DA98-6D7FCE25F861}"/>
                </a:ext>
              </a:extLst>
            </p:cNvPr>
            <p:cNvSpPr/>
            <p:nvPr/>
          </p:nvSpPr>
          <p:spPr>
            <a:xfrm rot="2700000">
              <a:off x="1176102" y="2196565"/>
              <a:ext cx="101789" cy="101789"/>
            </a:xfrm>
            <a:custGeom>
              <a:avLst/>
              <a:gdLst>
                <a:gd name="connsiteX0" fmla="*/ 0 w 120770"/>
                <a:gd name="connsiteY0" fmla="*/ 0 h 120770"/>
                <a:gd name="connsiteX1" fmla="*/ 120770 w 120770"/>
                <a:gd name="connsiteY1" fmla="*/ 0 h 120770"/>
                <a:gd name="connsiteX2" fmla="*/ 120770 w 120770"/>
                <a:gd name="connsiteY2" fmla="*/ 120770 h 120770"/>
                <a:gd name="connsiteX3" fmla="*/ 0 w 120770"/>
                <a:gd name="connsiteY3" fmla="*/ 120770 h 120770"/>
                <a:gd name="connsiteX4" fmla="*/ 0 w 120770"/>
                <a:gd name="connsiteY4" fmla="*/ 0 h 120770"/>
                <a:gd name="connsiteX0" fmla="*/ 0 w 120770"/>
                <a:gd name="connsiteY0" fmla="*/ 120770 h 212210"/>
                <a:gd name="connsiteX1" fmla="*/ 0 w 120770"/>
                <a:gd name="connsiteY1" fmla="*/ 0 h 212210"/>
                <a:gd name="connsiteX2" fmla="*/ 120770 w 120770"/>
                <a:gd name="connsiteY2" fmla="*/ 0 h 212210"/>
                <a:gd name="connsiteX3" fmla="*/ 120770 w 120770"/>
                <a:gd name="connsiteY3" fmla="*/ 120770 h 212210"/>
                <a:gd name="connsiteX4" fmla="*/ 91440 w 120770"/>
                <a:gd name="connsiteY4" fmla="*/ 212210 h 212210"/>
                <a:gd name="connsiteX0" fmla="*/ 0 w 120770"/>
                <a:gd name="connsiteY0" fmla="*/ 0 h 212210"/>
                <a:gd name="connsiteX1" fmla="*/ 120770 w 120770"/>
                <a:gd name="connsiteY1" fmla="*/ 0 h 212210"/>
                <a:gd name="connsiteX2" fmla="*/ 120770 w 120770"/>
                <a:gd name="connsiteY2" fmla="*/ 120770 h 212210"/>
                <a:gd name="connsiteX3" fmla="*/ 91440 w 120770"/>
                <a:gd name="connsiteY3" fmla="*/ 212210 h 212210"/>
                <a:gd name="connsiteX0" fmla="*/ 0 w 120770"/>
                <a:gd name="connsiteY0" fmla="*/ 0 h 120770"/>
                <a:gd name="connsiteX1" fmla="*/ 120770 w 120770"/>
                <a:gd name="connsiteY1" fmla="*/ 0 h 120770"/>
                <a:gd name="connsiteX2" fmla="*/ 120770 w 120770"/>
                <a:gd name="connsiteY2" fmla="*/ 120770 h 1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770" h="120770">
                  <a:moveTo>
                    <a:pt x="0" y="0"/>
                  </a:moveTo>
                  <a:lnTo>
                    <a:pt x="120770" y="0"/>
                  </a:lnTo>
                  <a:lnTo>
                    <a:pt x="120770" y="12077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爱设计-4">
            <a:extLst>
              <a:ext uri="{FF2B5EF4-FFF2-40B4-BE49-F238E27FC236}">
                <a16:creationId xmlns:a16="http://schemas.microsoft.com/office/drawing/2014/main" id="{A087AD5A-E90F-2B6F-09A0-9A08DA6BF67F}"/>
              </a:ext>
            </a:extLst>
          </p:cNvPr>
          <p:cNvSpPr/>
          <p:nvPr/>
        </p:nvSpPr>
        <p:spPr>
          <a:xfrm>
            <a:off x="2098431" y="1701422"/>
            <a:ext cx="8428891" cy="2133600"/>
          </a:xfrm>
          <a:prstGeom prst="roundRect">
            <a:avLst>
              <a:gd name="adj" fmla="val 11722"/>
            </a:avLst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爱设计-5">
            <a:extLst>
              <a:ext uri="{FF2B5EF4-FFF2-40B4-BE49-F238E27FC236}">
                <a16:creationId xmlns:a16="http://schemas.microsoft.com/office/drawing/2014/main" id="{1C91173E-3D0D-BCC9-6CDF-C61087D0EE0E}"/>
              </a:ext>
            </a:extLst>
          </p:cNvPr>
          <p:cNvSpPr/>
          <p:nvPr/>
        </p:nvSpPr>
        <p:spPr>
          <a:xfrm>
            <a:off x="8346831" y="1795478"/>
            <a:ext cx="1934307" cy="1934307"/>
          </a:xfrm>
          <a:prstGeom prst="ellipse">
            <a:avLst/>
          </a:pr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爱设计-6">
            <a:extLst>
              <a:ext uri="{FF2B5EF4-FFF2-40B4-BE49-F238E27FC236}">
                <a16:creationId xmlns:a16="http://schemas.microsoft.com/office/drawing/2014/main" id="{473DB120-A1F0-BD60-4EC2-214F87A5E7E0}"/>
              </a:ext>
            </a:extLst>
          </p:cNvPr>
          <p:cNvSpPr txBox="1"/>
          <p:nvPr/>
        </p:nvSpPr>
        <p:spPr>
          <a:xfrm>
            <a:off x="2797087" y="2318966"/>
            <a:ext cx="5303560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爱设计个人版是一款多端在线拖拽式作图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视频工具，同时具备创意资产云端存储，管理和多终端分发的功能。平台接入了战略投资方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股上市公司「视觉中国」亿级图片模版素材，确保创意内容随取随用、安全合规、降本增效。</a:t>
            </a:r>
          </a:p>
        </p:txBody>
      </p:sp>
      <p:sp>
        <p:nvSpPr>
          <p:cNvPr id="14" name="爱设计-7">
            <a:extLst>
              <a:ext uri="{FF2B5EF4-FFF2-40B4-BE49-F238E27FC236}">
                <a16:creationId xmlns:a16="http://schemas.microsoft.com/office/drawing/2014/main" id="{B475173C-7A51-9127-7F4D-A3AF3C509EFE}"/>
              </a:ext>
            </a:extLst>
          </p:cNvPr>
          <p:cNvSpPr txBox="1"/>
          <p:nvPr/>
        </p:nvSpPr>
        <p:spPr>
          <a:xfrm>
            <a:off x="2797087" y="1972689"/>
            <a:ext cx="404728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 i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</a:lstStyle>
          <a:p>
            <a:pPr algn="just">
              <a:buSzPct val="25000"/>
            </a:pPr>
            <a:r>
              <a:rPr lang="zh-CN" altLang="en-US" b="0" dirty="0">
                <a:solidFill>
                  <a:schemeClr val="accent1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grpSp>
        <p:nvGrpSpPr>
          <p:cNvPr id="15" name="爱设计-8">
            <a:extLst>
              <a:ext uri="{FF2B5EF4-FFF2-40B4-BE49-F238E27FC236}">
                <a16:creationId xmlns:a16="http://schemas.microsoft.com/office/drawing/2014/main" id="{07545880-BC42-7389-FB42-417704082838}"/>
              </a:ext>
            </a:extLst>
          </p:cNvPr>
          <p:cNvGrpSpPr/>
          <p:nvPr/>
        </p:nvGrpSpPr>
        <p:grpSpPr>
          <a:xfrm>
            <a:off x="1086235" y="4922947"/>
            <a:ext cx="373731" cy="373731"/>
            <a:chOff x="1070867" y="2060594"/>
            <a:chExt cx="373731" cy="373731"/>
          </a:xfrm>
        </p:grpSpPr>
        <p:sp>
          <p:nvSpPr>
            <p:cNvPr id="16" name="爱设计-8-1">
              <a:extLst>
                <a:ext uri="{FF2B5EF4-FFF2-40B4-BE49-F238E27FC236}">
                  <a16:creationId xmlns:a16="http://schemas.microsoft.com/office/drawing/2014/main" id="{73935271-4BEE-A146-F4BF-8BA4D37DF210}"/>
                </a:ext>
              </a:extLst>
            </p:cNvPr>
            <p:cNvSpPr/>
            <p:nvPr/>
          </p:nvSpPr>
          <p:spPr>
            <a:xfrm>
              <a:off x="1070867" y="2060594"/>
              <a:ext cx="373731" cy="37373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爱设计-8-2">
              <a:extLst>
                <a:ext uri="{FF2B5EF4-FFF2-40B4-BE49-F238E27FC236}">
                  <a16:creationId xmlns:a16="http://schemas.microsoft.com/office/drawing/2014/main" id="{5290A95E-3797-788D-87D6-BF52A47FB35D}"/>
                </a:ext>
              </a:extLst>
            </p:cNvPr>
            <p:cNvSpPr/>
            <p:nvPr/>
          </p:nvSpPr>
          <p:spPr>
            <a:xfrm rot="2700000">
              <a:off x="1176102" y="2196565"/>
              <a:ext cx="101789" cy="101789"/>
            </a:xfrm>
            <a:custGeom>
              <a:avLst/>
              <a:gdLst>
                <a:gd name="connsiteX0" fmla="*/ 0 w 120770"/>
                <a:gd name="connsiteY0" fmla="*/ 0 h 120770"/>
                <a:gd name="connsiteX1" fmla="*/ 120770 w 120770"/>
                <a:gd name="connsiteY1" fmla="*/ 0 h 120770"/>
                <a:gd name="connsiteX2" fmla="*/ 120770 w 120770"/>
                <a:gd name="connsiteY2" fmla="*/ 120770 h 120770"/>
                <a:gd name="connsiteX3" fmla="*/ 0 w 120770"/>
                <a:gd name="connsiteY3" fmla="*/ 120770 h 120770"/>
                <a:gd name="connsiteX4" fmla="*/ 0 w 120770"/>
                <a:gd name="connsiteY4" fmla="*/ 0 h 120770"/>
                <a:gd name="connsiteX0" fmla="*/ 0 w 120770"/>
                <a:gd name="connsiteY0" fmla="*/ 120770 h 212210"/>
                <a:gd name="connsiteX1" fmla="*/ 0 w 120770"/>
                <a:gd name="connsiteY1" fmla="*/ 0 h 212210"/>
                <a:gd name="connsiteX2" fmla="*/ 120770 w 120770"/>
                <a:gd name="connsiteY2" fmla="*/ 0 h 212210"/>
                <a:gd name="connsiteX3" fmla="*/ 120770 w 120770"/>
                <a:gd name="connsiteY3" fmla="*/ 120770 h 212210"/>
                <a:gd name="connsiteX4" fmla="*/ 91440 w 120770"/>
                <a:gd name="connsiteY4" fmla="*/ 212210 h 212210"/>
                <a:gd name="connsiteX0" fmla="*/ 0 w 120770"/>
                <a:gd name="connsiteY0" fmla="*/ 0 h 212210"/>
                <a:gd name="connsiteX1" fmla="*/ 120770 w 120770"/>
                <a:gd name="connsiteY1" fmla="*/ 0 h 212210"/>
                <a:gd name="connsiteX2" fmla="*/ 120770 w 120770"/>
                <a:gd name="connsiteY2" fmla="*/ 120770 h 212210"/>
                <a:gd name="connsiteX3" fmla="*/ 91440 w 120770"/>
                <a:gd name="connsiteY3" fmla="*/ 212210 h 212210"/>
                <a:gd name="connsiteX0" fmla="*/ 0 w 120770"/>
                <a:gd name="connsiteY0" fmla="*/ 0 h 120770"/>
                <a:gd name="connsiteX1" fmla="*/ 120770 w 120770"/>
                <a:gd name="connsiteY1" fmla="*/ 0 h 120770"/>
                <a:gd name="connsiteX2" fmla="*/ 120770 w 120770"/>
                <a:gd name="connsiteY2" fmla="*/ 120770 h 1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770" h="120770">
                  <a:moveTo>
                    <a:pt x="0" y="0"/>
                  </a:moveTo>
                  <a:lnTo>
                    <a:pt x="120770" y="0"/>
                  </a:lnTo>
                  <a:lnTo>
                    <a:pt x="120770" y="12077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爱设计-9">
            <a:extLst>
              <a:ext uri="{FF2B5EF4-FFF2-40B4-BE49-F238E27FC236}">
                <a16:creationId xmlns:a16="http://schemas.microsoft.com/office/drawing/2014/main" id="{B74E9863-BDF6-51EC-CCCF-62D76BAFA81A}"/>
              </a:ext>
            </a:extLst>
          </p:cNvPr>
          <p:cNvSpPr/>
          <p:nvPr/>
        </p:nvSpPr>
        <p:spPr>
          <a:xfrm>
            <a:off x="2098431" y="4181567"/>
            <a:ext cx="8428891" cy="2133600"/>
          </a:xfrm>
          <a:prstGeom prst="roundRect">
            <a:avLst>
              <a:gd name="adj" fmla="val 11722"/>
            </a:avLst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爱设计-10">
            <a:extLst>
              <a:ext uri="{FF2B5EF4-FFF2-40B4-BE49-F238E27FC236}">
                <a16:creationId xmlns:a16="http://schemas.microsoft.com/office/drawing/2014/main" id="{E3DA043A-0908-3FFD-4DFF-3419A2661C97}"/>
              </a:ext>
            </a:extLst>
          </p:cNvPr>
          <p:cNvSpPr/>
          <p:nvPr/>
        </p:nvSpPr>
        <p:spPr>
          <a:xfrm>
            <a:off x="8346831" y="4275623"/>
            <a:ext cx="1934307" cy="1934307"/>
          </a:xfrm>
          <a:prstGeom prst="ellipse">
            <a:avLst/>
          </a:prstGeom>
          <a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爱设计-11">
            <a:extLst>
              <a:ext uri="{FF2B5EF4-FFF2-40B4-BE49-F238E27FC236}">
                <a16:creationId xmlns:a16="http://schemas.microsoft.com/office/drawing/2014/main" id="{3283D002-4F12-29C2-E229-EC1CF3F1D50E}"/>
              </a:ext>
            </a:extLst>
          </p:cNvPr>
          <p:cNvSpPr txBox="1"/>
          <p:nvPr/>
        </p:nvSpPr>
        <p:spPr>
          <a:xfrm>
            <a:off x="2797087" y="4799111"/>
            <a:ext cx="5303560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营销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管理的一站式解决方案。</a:t>
            </a:r>
          </a:p>
        </p:txBody>
      </p:sp>
      <p:sp>
        <p:nvSpPr>
          <p:cNvPr id="21" name="爱设计-12">
            <a:extLst>
              <a:ext uri="{FF2B5EF4-FFF2-40B4-BE49-F238E27FC236}">
                <a16:creationId xmlns:a16="http://schemas.microsoft.com/office/drawing/2014/main" id="{E7C982A1-DB4E-2EC3-853E-483EEA7B5E43}"/>
              </a:ext>
            </a:extLst>
          </p:cNvPr>
          <p:cNvSpPr txBox="1"/>
          <p:nvPr/>
        </p:nvSpPr>
        <p:spPr>
          <a:xfrm>
            <a:off x="2797087" y="4452834"/>
            <a:ext cx="404728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 i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</a:lstStyle>
          <a:p>
            <a:pPr algn="just">
              <a:buSzPct val="25000"/>
            </a:pPr>
            <a:r>
              <a:rPr lang="zh-CN" altLang="en-US" b="0" dirty="0">
                <a:solidFill>
                  <a:schemeClr val="accent1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</p:spTree>
    <p:extLst>
      <p:ext uri="{BB962C8B-B14F-4D97-AF65-F5344CB8AC3E}">
        <p14:creationId xmlns:p14="http://schemas.microsoft.com/office/powerpoint/2010/main" val="1035037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BA417969-AA84-2DCC-F4E8-FA6CFD2E2E25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4367CFD1-9A5F-F14D-2D8F-49FFD8400925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9A334FA2-2EB7-3EFE-E4C5-2D4DE0D2DF72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cxnSp>
        <p:nvCxnSpPr>
          <p:cNvPr id="5" name="爱设计-2">
            <a:extLst>
              <a:ext uri="{FF2B5EF4-FFF2-40B4-BE49-F238E27FC236}">
                <a16:creationId xmlns:a16="http://schemas.microsoft.com/office/drawing/2014/main" id="{0D5E213B-D1D8-6FF0-2ABF-16EB29C7BA23}"/>
              </a:ext>
            </a:extLst>
          </p:cNvPr>
          <p:cNvCxnSpPr>
            <a:cxnSpLocks/>
          </p:cNvCxnSpPr>
          <p:nvPr/>
        </p:nvCxnSpPr>
        <p:spPr>
          <a:xfrm>
            <a:off x="5806883" y="1923143"/>
            <a:ext cx="0" cy="2875189"/>
          </a:xfrm>
          <a:prstGeom prst="line">
            <a:avLst/>
          </a:prstGeom>
          <a:ln w="9525">
            <a:solidFill>
              <a:schemeClr val="tx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爱设计-3">
            <a:extLst>
              <a:ext uri="{FF2B5EF4-FFF2-40B4-BE49-F238E27FC236}">
                <a16:creationId xmlns:a16="http://schemas.microsoft.com/office/drawing/2014/main" id="{89DD293D-C326-EF50-A3EB-88AF26879FE0}"/>
              </a:ext>
            </a:extLst>
          </p:cNvPr>
          <p:cNvSpPr/>
          <p:nvPr/>
        </p:nvSpPr>
        <p:spPr>
          <a:xfrm>
            <a:off x="660399" y="3479800"/>
            <a:ext cx="4131567" cy="1318532"/>
          </a:xfrm>
          <a:prstGeom prst="roundRect">
            <a:avLst>
              <a:gd name="adj" fmla="val 8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爱设计-4">
            <a:extLst>
              <a:ext uri="{FF2B5EF4-FFF2-40B4-BE49-F238E27FC236}">
                <a16:creationId xmlns:a16="http://schemas.microsoft.com/office/drawing/2014/main" id="{51B41826-469E-3D39-915D-9014C8467DD3}"/>
              </a:ext>
            </a:extLst>
          </p:cNvPr>
          <p:cNvSpPr txBox="1"/>
          <p:nvPr/>
        </p:nvSpPr>
        <p:spPr>
          <a:xfrm>
            <a:off x="816428" y="3590068"/>
            <a:ext cx="3819508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8" name="爱设计-5">
            <a:extLst>
              <a:ext uri="{FF2B5EF4-FFF2-40B4-BE49-F238E27FC236}">
                <a16:creationId xmlns:a16="http://schemas.microsoft.com/office/drawing/2014/main" id="{1FFDBE1E-DC47-3856-AC65-2A09598CCAA6}"/>
              </a:ext>
            </a:extLst>
          </p:cNvPr>
          <p:cNvSpPr txBox="1"/>
          <p:nvPr/>
        </p:nvSpPr>
        <p:spPr>
          <a:xfrm>
            <a:off x="816428" y="3991150"/>
            <a:ext cx="3819508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  <p:cxnSp>
        <p:nvCxnSpPr>
          <p:cNvPr id="9" name="爱设计-6">
            <a:extLst>
              <a:ext uri="{FF2B5EF4-FFF2-40B4-BE49-F238E27FC236}">
                <a16:creationId xmlns:a16="http://schemas.microsoft.com/office/drawing/2014/main" id="{464F4F8C-1ED6-D493-3A3B-0C6880D8AD34}"/>
              </a:ext>
            </a:extLst>
          </p:cNvPr>
          <p:cNvCxnSpPr>
            <a:cxnSpLocks/>
          </p:cNvCxnSpPr>
          <p:nvPr/>
        </p:nvCxnSpPr>
        <p:spPr>
          <a:xfrm>
            <a:off x="816428" y="3959400"/>
            <a:ext cx="3819508" cy="0"/>
          </a:xfrm>
          <a:prstGeom prst="lin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爱设计-7">
            <a:extLst>
              <a:ext uri="{FF2B5EF4-FFF2-40B4-BE49-F238E27FC236}">
                <a16:creationId xmlns:a16="http://schemas.microsoft.com/office/drawing/2014/main" id="{34CC0165-E6AE-A3A2-33D6-976B800AD74D}"/>
              </a:ext>
            </a:extLst>
          </p:cNvPr>
          <p:cNvCxnSpPr>
            <a:cxnSpLocks/>
          </p:cNvCxnSpPr>
          <p:nvPr/>
        </p:nvCxnSpPr>
        <p:spPr>
          <a:xfrm>
            <a:off x="5129350" y="4061000"/>
            <a:ext cx="677533" cy="0"/>
          </a:xfrm>
          <a:prstGeom prst="line">
            <a:avLst/>
          </a:prstGeom>
          <a:ln w="9525">
            <a:solidFill>
              <a:schemeClr val="tx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爱设计-8">
            <a:extLst>
              <a:ext uri="{FF2B5EF4-FFF2-40B4-BE49-F238E27FC236}">
                <a16:creationId xmlns:a16="http://schemas.microsoft.com/office/drawing/2014/main" id="{2E302E44-EA44-F1B0-A688-8A5524245BD0}"/>
              </a:ext>
            </a:extLst>
          </p:cNvPr>
          <p:cNvSpPr/>
          <p:nvPr/>
        </p:nvSpPr>
        <p:spPr>
          <a:xfrm>
            <a:off x="660399" y="1923143"/>
            <a:ext cx="4131567" cy="1318532"/>
          </a:xfrm>
          <a:prstGeom prst="roundRect">
            <a:avLst>
              <a:gd name="adj" fmla="val 8667"/>
            </a:avLst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爱设计-9">
            <a:extLst>
              <a:ext uri="{FF2B5EF4-FFF2-40B4-BE49-F238E27FC236}">
                <a16:creationId xmlns:a16="http://schemas.microsoft.com/office/drawing/2014/main" id="{7A3D2099-2CC5-02BD-8FBC-B9736AC02841}"/>
              </a:ext>
            </a:extLst>
          </p:cNvPr>
          <p:cNvSpPr txBox="1"/>
          <p:nvPr/>
        </p:nvSpPr>
        <p:spPr>
          <a:xfrm>
            <a:off x="816428" y="2033411"/>
            <a:ext cx="3819508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3" name="爱设计-10">
            <a:extLst>
              <a:ext uri="{FF2B5EF4-FFF2-40B4-BE49-F238E27FC236}">
                <a16:creationId xmlns:a16="http://schemas.microsoft.com/office/drawing/2014/main" id="{2EFE0EEF-C212-C37B-645E-78C84175914E}"/>
              </a:ext>
            </a:extLst>
          </p:cNvPr>
          <p:cNvSpPr txBox="1"/>
          <p:nvPr/>
        </p:nvSpPr>
        <p:spPr>
          <a:xfrm>
            <a:off x="816428" y="2434493"/>
            <a:ext cx="3819508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通过海报、文章、视频、音频、直播等形式创造优质内容，经由内容智能中台分发到</a:t>
            </a:r>
          </a:p>
        </p:txBody>
      </p:sp>
      <p:cxnSp>
        <p:nvCxnSpPr>
          <p:cNvPr id="14" name="爱设计-11">
            <a:extLst>
              <a:ext uri="{FF2B5EF4-FFF2-40B4-BE49-F238E27FC236}">
                <a16:creationId xmlns:a16="http://schemas.microsoft.com/office/drawing/2014/main" id="{D95A79C2-3F6C-3632-B64B-82AA375FDFCD}"/>
              </a:ext>
            </a:extLst>
          </p:cNvPr>
          <p:cNvCxnSpPr>
            <a:cxnSpLocks/>
          </p:cNvCxnSpPr>
          <p:nvPr/>
        </p:nvCxnSpPr>
        <p:spPr>
          <a:xfrm>
            <a:off x="816428" y="2402743"/>
            <a:ext cx="3819508" cy="0"/>
          </a:xfrm>
          <a:prstGeom prst="lin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爱设计-12">
            <a:extLst>
              <a:ext uri="{FF2B5EF4-FFF2-40B4-BE49-F238E27FC236}">
                <a16:creationId xmlns:a16="http://schemas.microsoft.com/office/drawing/2014/main" id="{50CF8447-77E1-D058-5C47-92D3BD05C10C}"/>
              </a:ext>
            </a:extLst>
          </p:cNvPr>
          <p:cNvCxnSpPr>
            <a:cxnSpLocks/>
          </p:cNvCxnSpPr>
          <p:nvPr/>
        </p:nvCxnSpPr>
        <p:spPr>
          <a:xfrm>
            <a:off x="5129350" y="2504343"/>
            <a:ext cx="677533" cy="0"/>
          </a:xfrm>
          <a:prstGeom prst="line">
            <a:avLst/>
          </a:prstGeom>
          <a:ln w="9525">
            <a:solidFill>
              <a:schemeClr val="tx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爱设计-13">
            <a:extLst>
              <a:ext uri="{FF2B5EF4-FFF2-40B4-BE49-F238E27FC236}">
                <a16:creationId xmlns:a16="http://schemas.microsoft.com/office/drawing/2014/main" id="{27ABCF31-07BC-6F84-8FC2-25E6CCEF73E6}"/>
              </a:ext>
            </a:extLst>
          </p:cNvPr>
          <p:cNvCxnSpPr>
            <a:cxnSpLocks/>
          </p:cNvCxnSpPr>
          <p:nvPr/>
        </p:nvCxnSpPr>
        <p:spPr>
          <a:xfrm>
            <a:off x="11518899" y="1923143"/>
            <a:ext cx="0" cy="2875189"/>
          </a:xfrm>
          <a:prstGeom prst="line">
            <a:avLst/>
          </a:prstGeom>
          <a:ln w="9525">
            <a:solidFill>
              <a:schemeClr val="tx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爱设计-14">
            <a:extLst>
              <a:ext uri="{FF2B5EF4-FFF2-40B4-BE49-F238E27FC236}">
                <a16:creationId xmlns:a16="http://schemas.microsoft.com/office/drawing/2014/main" id="{DC8B8D7C-4C51-54C1-8898-501C5918DE0E}"/>
              </a:ext>
            </a:extLst>
          </p:cNvPr>
          <p:cNvSpPr/>
          <p:nvPr/>
        </p:nvSpPr>
        <p:spPr>
          <a:xfrm>
            <a:off x="6372415" y="1923143"/>
            <a:ext cx="4131567" cy="1318532"/>
          </a:xfrm>
          <a:prstGeom prst="roundRect">
            <a:avLst>
              <a:gd name="adj" fmla="val 8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爱设计-15">
            <a:extLst>
              <a:ext uri="{FF2B5EF4-FFF2-40B4-BE49-F238E27FC236}">
                <a16:creationId xmlns:a16="http://schemas.microsoft.com/office/drawing/2014/main" id="{C6E92343-6861-8561-90A7-63E6B882D7D5}"/>
              </a:ext>
            </a:extLst>
          </p:cNvPr>
          <p:cNvSpPr txBox="1"/>
          <p:nvPr/>
        </p:nvSpPr>
        <p:spPr>
          <a:xfrm>
            <a:off x="6528444" y="2033411"/>
            <a:ext cx="3819508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9" name="爱设计-16">
            <a:extLst>
              <a:ext uri="{FF2B5EF4-FFF2-40B4-BE49-F238E27FC236}">
                <a16:creationId xmlns:a16="http://schemas.microsoft.com/office/drawing/2014/main" id="{20045C07-7BD5-5995-A740-9BB71CCD2D2E}"/>
              </a:ext>
            </a:extLst>
          </p:cNvPr>
          <p:cNvSpPr txBox="1"/>
          <p:nvPr/>
        </p:nvSpPr>
        <p:spPr>
          <a:xfrm>
            <a:off x="6528444" y="2434493"/>
            <a:ext cx="3819508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提供标准化产品及服务</a:t>
            </a:r>
          </a:p>
        </p:txBody>
      </p:sp>
      <p:cxnSp>
        <p:nvCxnSpPr>
          <p:cNvPr id="20" name="爱设计-17">
            <a:extLst>
              <a:ext uri="{FF2B5EF4-FFF2-40B4-BE49-F238E27FC236}">
                <a16:creationId xmlns:a16="http://schemas.microsoft.com/office/drawing/2014/main" id="{42EFCD91-3244-AB4C-CC01-9335D51FBA19}"/>
              </a:ext>
            </a:extLst>
          </p:cNvPr>
          <p:cNvCxnSpPr>
            <a:cxnSpLocks/>
          </p:cNvCxnSpPr>
          <p:nvPr/>
        </p:nvCxnSpPr>
        <p:spPr>
          <a:xfrm>
            <a:off x="6528444" y="2402743"/>
            <a:ext cx="3819508" cy="0"/>
          </a:xfrm>
          <a:prstGeom prst="lin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爱设计-18">
            <a:extLst>
              <a:ext uri="{FF2B5EF4-FFF2-40B4-BE49-F238E27FC236}">
                <a16:creationId xmlns:a16="http://schemas.microsoft.com/office/drawing/2014/main" id="{37423CD2-6747-059F-4214-82F621C3E7A4}"/>
              </a:ext>
            </a:extLst>
          </p:cNvPr>
          <p:cNvCxnSpPr>
            <a:cxnSpLocks/>
          </p:cNvCxnSpPr>
          <p:nvPr/>
        </p:nvCxnSpPr>
        <p:spPr>
          <a:xfrm>
            <a:off x="10841366" y="2504343"/>
            <a:ext cx="677533" cy="0"/>
          </a:xfrm>
          <a:prstGeom prst="line">
            <a:avLst/>
          </a:prstGeom>
          <a:ln w="9525">
            <a:solidFill>
              <a:schemeClr val="tx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爱设计-19">
            <a:extLst>
              <a:ext uri="{FF2B5EF4-FFF2-40B4-BE49-F238E27FC236}">
                <a16:creationId xmlns:a16="http://schemas.microsoft.com/office/drawing/2014/main" id="{2BD9CD1F-3BA0-8708-C4D3-DA68CE2F5F3C}"/>
              </a:ext>
            </a:extLst>
          </p:cNvPr>
          <p:cNvSpPr/>
          <p:nvPr/>
        </p:nvSpPr>
        <p:spPr>
          <a:xfrm>
            <a:off x="6372415" y="3479800"/>
            <a:ext cx="4131567" cy="1318532"/>
          </a:xfrm>
          <a:prstGeom prst="roundRect">
            <a:avLst>
              <a:gd name="adj" fmla="val 8667"/>
            </a:avLst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爱设计-20">
            <a:extLst>
              <a:ext uri="{FF2B5EF4-FFF2-40B4-BE49-F238E27FC236}">
                <a16:creationId xmlns:a16="http://schemas.microsoft.com/office/drawing/2014/main" id="{66BC3ECF-C078-2B92-46B0-4529CF8F7768}"/>
              </a:ext>
            </a:extLst>
          </p:cNvPr>
          <p:cNvSpPr txBox="1"/>
          <p:nvPr/>
        </p:nvSpPr>
        <p:spPr>
          <a:xfrm>
            <a:off x="6528444" y="3590068"/>
            <a:ext cx="3819508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24" name="爱设计-21">
            <a:extLst>
              <a:ext uri="{FF2B5EF4-FFF2-40B4-BE49-F238E27FC236}">
                <a16:creationId xmlns:a16="http://schemas.microsoft.com/office/drawing/2014/main" id="{A48DAB53-97EF-3640-3F77-8F4F670B4FCC}"/>
              </a:ext>
            </a:extLst>
          </p:cNvPr>
          <p:cNvSpPr txBox="1"/>
          <p:nvPr/>
        </p:nvSpPr>
        <p:spPr>
          <a:xfrm>
            <a:off x="6528444" y="3991150"/>
            <a:ext cx="3819508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在不同流量平台开设个人账户，传递品牌声量，对平台用户种草、拉新以建立企业私域流量池</a:t>
            </a:r>
          </a:p>
        </p:txBody>
      </p:sp>
      <p:cxnSp>
        <p:nvCxnSpPr>
          <p:cNvPr id="25" name="爱设计-22">
            <a:extLst>
              <a:ext uri="{FF2B5EF4-FFF2-40B4-BE49-F238E27FC236}">
                <a16:creationId xmlns:a16="http://schemas.microsoft.com/office/drawing/2014/main" id="{C0376695-EAD9-1DAD-80E7-2574011BA200}"/>
              </a:ext>
            </a:extLst>
          </p:cNvPr>
          <p:cNvCxnSpPr>
            <a:cxnSpLocks/>
          </p:cNvCxnSpPr>
          <p:nvPr/>
        </p:nvCxnSpPr>
        <p:spPr>
          <a:xfrm>
            <a:off x="6528444" y="3959400"/>
            <a:ext cx="3819508" cy="0"/>
          </a:xfrm>
          <a:prstGeom prst="lin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爱设计-23">
            <a:extLst>
              <a:ext uri="{FF2B5EF4-FFF2-40B4-BE49-F238E27FC236}">
                <a16:creationId xmlns:a16="http://schemas.microsoft.com/office/drawing/2014/main" id="{F3B155F4-15E7-24D2-56BC-5069D87568A3}"/>
              </a:ext>
            </a:extLst>
          </p:cNvPr>
          <p:cNvCxnSpPr>
            <a:cxnSpLocks/>
          </p:cNvCxnSpPr>
          <p:nvPr/>
        </p:nvCxnSpPr>
        <p:spPr>
          <a:xfrm>
            <a:off x="10841366" y="4061000"/>
            <a:ext cx="677533" cy="0"/>
          </a:xfrm>
          <a:prstGeom prst="line">
            <a:avLst/>
          </a:prstGeom>
          <a:ln w="9525">
            <a:solidFill>
              <a:schemeClr val="tx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爱设计-24">
            <a:extLst>
              <a:ext uri="{FF2B5EF4-FFF2-40B4-BE49-F238E27FC236}">
                <a16:creationId xmlns:a16="http://schemas.microsoft.com/office/drawing/2014/main" id="{06344805-C423-1438-890B-3A18E43FD0C7}"/>
              </a:ext>
            </a:extLst>
          </p:cNvPr>
          <p:cNvSpPr txBox="1"/>
          <p:nvPr/>
        </p:nvSpPr>
        <p:spPr>
          <a:xfrm>
            <a:off x="660400" y="5300389"/>
            <a:ext cx="108585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爱设计个人版是一款多端在线拖拽式作图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/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视频工具，同时具备创意资产云端存储，管理和多终端分发的功能。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平台接入了战略投资方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股上市公司「视觉中国」亿级图片模版素材，确保创意内容随取随用、安全合规、降本增效。</a:t>
            </a:r>
          </a:p>
        </p:txBody>
      </p:sp>
    </p:spTree>
    <p:extLst>
      <p:ext uri="{BB962C8B-B14F-4D97-AF65-F5344CB8AC3E}">
        <p14:creationId xmlns:p14="http://schemas.microsoft.com/office/powerpoint/2010/main" val="3198030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爱设计-1">
            <a:extLst>
              <a:ext uri="{FF2B5EF4-FFF2-40B4-BE49-F238E27FC236}">
                <a16:creationId xmlns:a16="http://schemas.microsoft.com/office/drawing/2014/main" id="{5E81956D-F945-F90A-0790-70AE282B74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爱设计-2">
            <a:extLst>
              <a:ext uri="{FF2B5EF4-FFF2-40B4-BE49-F238E27FC236}">
                <a16:creationId xmlns:a16="http://schemas.microsoft.com/office/drawing/2014/main" id="{45FF9896-5DB2-5480-8A5A-C0D54DE0DAA3}"/>
              </a:ext>
            </a:extLst>
          </p:cNvPr>
          <p:cNvSpPr txBox="1">
            <a:spLocks/>
          </p:cNvSpPr>
          <p:nvPr/>
        </p:nvSpPr>
        <p:spPr>
          <a:xfrm>
            <a:off x="577303" y="5753450"/>
            <a:ext cx="2548900" cy="7612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60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0" dirty="0" err="1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AISHEJi</a:t>
            </a:r>
            <a:br>
              <a:rPr lang="en-US" altLang="zh-CN" sz="2400" b="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lang="en-US" altLang="zh-CN" sz="1600" b="0" dirty="0">
                <a:solidFill>
                  <a:schemeClr val="accent1"/>
                </a:solidFill>
                <a:latin typeface="+mn-ea"/>
                <a:ea typeface="+mn-ea"/>
                <a:cs typeface="OPPOSans H" panose="00020600040101010101" pitchFamily="18" charset="-122"/>
              </a:rPr>
              <a:t>DESIGN</a:t>
            </a:r>
            <a:endParaRPr lang="zh-CN" altLang="en-US" sz="1800" b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OPPOSans H" panose="00020600040101010101" pitchFamily="18" charset="-122"/>
            </a:endParaRPr>
          </a:p>
        </p:txBody>
      </p:sp>
      <p:sp>
        <p:nvSpPr>
          <p:cNvPr id="4" name="爱设计-3">
            <a:extLst>
              <a:ext uri="{FF2B5EF4-FFF2-40B4-BE49-F238E27FC236}">
                <a16:creationId xmlns:a16="http://schemas.microsoft.com/office/drawing/2014/main" id="{AF354134-BFAE-D3B2-B7CE-E720264A8C37}"/>
              </a:ext>
            </a:extLst>
          </p:cNvPr>
          <p:cNvSpPr txBox="1">
            <a:spLocks/>
          </p:cNvSpPr>
          <p:nvPr/>
        </p:nvSpPr>
        <p:spPr>
          <a:xfrm>
            <a:off x="10448624" y="5886532"/>
            <a:ext cx="1368953" cy="24756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December 20XX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5" name="爱设计-4">
            <a:extLst>
              <a:ext uri="{FF2B5EF4-FFF2-40B4-BE49-F238E27FC236}">
                <a16:creationId xmlns:a16="http://schemas.microsoft.com/office/drawing/2014/main" id="{F84C54AD-A18B-36A9-39AD-ADAFC24DA042}"/>
              </a:ext>
            </a:extLst>
          </p:cNvPr>
          <p:cNvGrpSpPr/>
          <p:nvPr/>
        </p:nvGrpSpPr>
        <p:grpSpPr>
          <a:xfrm>
            <a:off x="651034" y="404998"/>
            <a:ext cx="223679" cy="143861"/>
            <a:chOff x="10749120" y="871596"/>
            <a:chExt cx="223679" cy="143861"/>
          </a:xfrm>
        </p:grpSpPr>
        <p:cxnSp>
          <p:nvCxnSpPr>
            <p:cNvPr id="6" name="爱设计-4-1">
              <a:extLst>
                <a:ext uri="{FF2B5EF4-FFF2-40B4-BE49-F238E27FC236}">
                  <a16:creationId xmlns:a16="http://schemas.microsoft.com/office/drawing/2014/main" id="{678C030D-102C-6F82-A132-A4AB9595EE2B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101545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7" name="爱设计-4-2">
              <a:extLst>
                <a:ext uri="{FF2B5EF4-FFF2-40B4-BE49-F238E27FC236}">
                  <a16:creationId xmlns:a16="http://schemas.microsoft.com/office/drawing/2014/main" id="{50D8F40C-CDB5-ACB3-FDFA-D9DB076AD6DC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94352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8" name="爱设计-4-3">
              <a:extLst>
                <a:ext uri="{FF2B5EF4-FFF2-40B4-BE49-F238E27FC236}">
                  <a16:creationId xmlns:a16="http://schemas.microsoft.com/office/drawing/2014/main" id="{AA8403B7-68F8-55AC-28DE-E297693EF612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871596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</p:grpSp>
      <p:sp>
        <p:nvSpPr>
          <p:cNvPr id="9" name="爱设计-5">
            <a:extLst>
              <a:ext uri="{FF2B5EF4-FFF2-40B4-BE49-F238E27FC236}">
                <a16:creationId xmlns:a16="http://schemas.microsoft.com/office/drawing/2014/main" id="{A9A869DB-AB93-FCC5-3998-67E0A69C4D54}"/>
              </a:ext>
            </a:extLst>
          </p:cNvPr>
          <p:cNvSpPr txBox="1">
            <a:spLocks/>
          </p:cNvSpPr>
          <p:nvPr/>
        </p:nvSpPr>
        <p:spPr>
          <a:xfrm>
            <a:off x="8111070" y="404998"/>
            <a:ext cx="3706507" cy="4526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54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Pellentesque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Habitant Morbi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Tristique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Senectus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Et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Netus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Et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Malesuada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Fames Ac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Turpis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Egestas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. </a:t>
            </a:r>
          </a:p>
        </p:txBody>
      </p:sp>
      <p:pic>
        <p:nvPicPr>
          <p:cNvPr id="11" name="爱设计-6">
            <a:extLst>
              <a:ext uri="{FF2B5EF4-FFF2-40B4-BE49-F238E27FC236}">
                <a16:creationId xmlns:a16="http://schemas.microsoft.com/office/drawing/2014/main" id="{CAE51813-31F4-9F86-198F-FD71289C9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2293" y="186442"/>
            <a:ext cx="688908" cy="6474513"/>
          </a:xfrm>
          <a:prstGeom prst="rect">
            <a:avLst/>
          </a:prstGeom>
        </p:spPr>
      </p:pic>
      <p:grpSp>
        <p:nvGrpSpPr>
          <p:cNvPr id="29" name="爱设计-7">
            <a:extLst>
              <a:ext uri="{FF2B5EF4-FFF2-40B4-BE49-F238E27FC236}">
                <a16:creationId xmlns:a16="http://schemas.microsoft.com/office/drawing/2014/main" id="{6381C5EA-53DF-4526-655C-484F2ED629B1}"/>
              </a:ext>
            </a:extLst>
          </p:cNvPr>
          <p:cNvGrpSpPr/>
          <p:nvPr/>
        </p:nvGrpSpPr>
        <p:grpSpPr>
          <a:xfrm>
            <a:off x="939160" y="2432368"/>
            <a:ext cx="10193940" cy="2406172"/>
            <a:chOff x="999030" y="2220612"/>
            <a:chExt cx="10193940" cy="240617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CA21DE7-F310-8F06-3F06-CEC2694CE3D4}"/>
                </a:ext>
              </a:extLst>
            </p:cNvPr>
            <p:cNvGrpSpPr/>
            <p:nvPr/>
          </p:nvGrpSpPr>
          <p:grpSpPr>
            <a:xfrm>
              <a:off x="4784593" y="2425016"/>
              <a:ext cx="6408377" cy="1704103"/>
              <a:chOff x="5266690" y="2751978"/>
              <a:chExt cx="6408377" cy="1704103"/>
            </a:xfrm>
          </p:grpSpPr>
          <p:sp>
            <p:nvSpPr>
              <p:cNvPr id="16" name="爱设计-7-1">
                <a:extLst>
                  <a:ext uri="{FF2B5EF4-FFF2-40B4-BE49-F238E27FC236}">
                    <a16:creationId xmlns:a16="http://schemas.microsoft.com/office/drawing/2014/main" id="{E77A9D62-648F-5C32-21D8-A423C2A9243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66690" y="2751978"/>
                <a:ext cx="6408377" cy="1095941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spAutoFit/>
              </a:bodyPr>
              <a:lstStyle>
                <a:lvl1pPr algn="l" defTabSz="914377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zh-CN" altLang="en-US" sz="6000" b="1" kern="1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defRPr>
                </a:lvl1pPr>
              </a:lstStyle>
              <a:p>
                <a:pPr marL="0" marR="0" lvl="0" indent="0" algn="l" defTabSz="914377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7200" b="0" dirty="0">
                    <a:solidFill>
                      <a:schemeClr val="accent1"/>
                    </a:solidFill>
                    <a:latin typeface="字由文艺黑" panose="00020600040101010101" pitchFamily="18" charset="-122"/>
                    <a:ea typeface="字由文艺黑" panose="00020600040101010101" pitchFamily="18" charset="-122"/>
                    <a:cs typeface="OPPOSans H" panose="00020600040101010101" pitchFamily="18" charset="-122"/>
                  </a:rPr>
                  <a:t>明年</a:t>
                </a:r>
                <a:r>
                  <a:rPr lang="zh-CN" altLang="en-US" sz="72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由文艺黑" panose="00020600040101010101" pitchFamily="18" charset="-122"/>
                    <a:ea typeface="字由文艺黑" panose="00020600040101010101" pitchFamily="18" charset="-122"/>
                    <a:cs typeface="OPPOSans H" panose="00020600040101010101" pitchFamily="18" charset="-122"/>
                  </a:rPr>
                  <a:t>工作计划</a:t>
                </a:r>
              </a:p>
            </p:txBody>
          </p:sp>
          <p:sp>
            <p:nvSpPr>
              <p:cNvPr id="17" name="爱设计-7-2">
                <a:extLst>
                  <a:ext uri="{FF2B5EF4-FFF2-40B4-BE49-F238E27FC236}">
                    <a16:creationId xmlns:a16="http://schemas.microsoft.com/office/drawing/2014/main" id="{2CD27C90-8E38-B7C4-A70C-470ADB5B270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12992" y="4081555"/>
                <a:ext cx="5581882" cy="3745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28589" indent="-228589" algn="l" defTabSz="914354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6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4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20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298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474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5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29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0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dist">
                  <a:buNone/>
                </a:pPr>
                <a:r>
                  <a:rPr lang="en-US" altLang="zh-CN" sz="2000" dirty="0">
                    <a:latin typeface="+mn-ea"/>
                  </a:rPr>
                  <a:t>WORK PLAN FOR NEXT YEAR</a:t>
                </a:r>
              </a:p>
            </p:txBody>
          </p:sp>
          <p:cxnSp>
            <p:nvCxnSpPr>
              <p:cNvPr id="18" name="爱设计-7-3">
                <a:extLst>
                  <a:ext uri="{FF2B5EF4-FFF2-40B4-BE49-F238E27FC236}">
                    <a16:creationId xmlns:a16="http://schemas.microsoft.com/office/drawing/2014/main" id="{1A4E3ECE-66AB-B059-1BCF-47A1FFB9A817}"/>
                  </a:ext>
                </a:extLst>
              </p:cNvPr>
              <p:cNvCxnSpPr/>
              <p:nvPr/>
            </p:nvCxnSpPr>
            <p:spPr>
              <a:xfrm>
                <a:off x="5355590" y="3871201"/>
                <a:ext cx="536269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爱设计-7-4">
              <a:extLst>
                <a:ext uri="{FF2B5EF4-FFF2-40B4-BE49-F238E27FC236}">
                  <a16:creationId xmlns:a16="http://schemas.microsoft.com/office/drawing/2014/main" id="{5F997916-62B3-C0E8-1D00-C179EC973326}"/>
                </a:ext>
              </a:extLst>
            </p:cNvPr>
            <p:cNvSpPr txBox="1">
              <a:spLocks/>
            </p:cNvSpPr>
            <p:nvPr/>
          </p:nvSpPr>
          <p:spPr>
            <a:xfrm>
              <a:off x="999030" y="2220612"/>
              <a:ext cx="3531166" cy="240617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37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6000" b="1" kern="1200" dirty="0">
                  <a:solidFill>
                    <a:schemeClr val="tx1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600" b="0" dirty="0">
                  <a:solidFill>
                    <a:schemeClr val="accent1"/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  <a:cs typeface="OPPOSans H" panose="00020600040101010101" pitchFamily="18" charset="-122"/>
                </a:rPr>
                <a:t>04</a:t>
              </a:r>
              <a:r>
                <a:rPr lang="en-US" altLang="zh-CN" sz="166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  <a:cs typeface="OPPOSans H" panose="00020600040101010101" pitchFamily="18" charset="-122"/>
                </a:rPr>
                <a:t>.</a:t>
              </a:r>
            </a:p>
          </p:txBody>
        </p:sp>
      </p:grpSp>
      <p:sp>
        <p:nvSpPr>
          <p:cNvPr id="30" name="爱设计-8">
            <a:extLst>
              <a:ext uri="{FF2B5EF4-FFF2-40B4-BE49-F238E27FC236}">
                <a16:creationId xmlns:a16="http://schemas.microsoft.com/office/drawing/2014/main" id="{B891D8B1-AC58-93C1-2185-2FD81DBE7960}"/>
              </a:ext>
            </a:extLst>
          </p:cNvPr>
          <p:cNvSpPr>
            <a:spLocks/>
          </p:cNvSpPr>
          <p:nvPr/>
        </p:nvSpPr>
        <p:spPr>
          <a:xfrm rot="10800000">
            <a:off x="1360177" y="0"/>
            <a:ext cx="1707583" cy="1623886"/>
          </a:xfrm>
          <a:custGeom>
            <a:avLst/>
            <a:gdLst>
              <a:gd name="connsiteX0" fmla="*/ 1965277 w 1965277"/>
              <a:gd name="connsiteY0" fmla="*/ 3012879 h 3012879"/>
              <a:gd name="connsiteX1" fmla="*/ 0 w 1965277"/>
              <a:gd name="connsiteY1" fmla="*/ 3012879 h 3012879"/>
              <a:gd name="connsiteX2" fmla="*/ 0 w 1965277"/>
              <a:gd name="connsiteY2" fmla="*/ 1195235 h 3012879"/>
              <a:gd name="connsiteX3" fmla="*/ 3259 w 1965277"/>
              <a:gd name="connsiteY3" fmla="*/ 1195235 h 3012879"/>
              <a:gd name="connsiteX4" fmla="*/ 9274 w 1965277"/>
              <a:gd name="connsiteY4" fmla="*/ 1174502 h 3012879"/>
              <a:gd name="connsiteX5" fmla="*/ 24038 w 1965277"/>
              <a:gd name="connsiteY5" fmla="*/ 1144763 h 3012879"/>
              <a:gd name="connsiteX6" fmla="*/ 842960 w 1965277"/>
              <a:gd name="connsiteY6" fmla="*/ 66275 h 3012879"/>
              <a:gd name="connsiteX7" fmla="*/ 1126028 w 1965277"/>
              <a:gd name="connsiteY7" fmla="*/ 66275 h 3012879"/>
              <a:gd name="connsiteX8" fmla="*/ 1944949 w 1965277"/>
              <a:gd name="connsiteY8" fmla="*/ 1144763 h 3012879"/>
              <a:gd name="connsiteX9" fmla="*/ 1956698 w 1965277"/>
              <a:gd name="connsiteY9" fmla="*/ 1171266 h 3012879"/>
              <a:gd name="connsiteX10" fmla="*/ 1962774 w 1965277"/>
              <a:gd name="connsiteY10" fmla="*/ 1195235 h 3012879"/>
              <a:gd name="connsiteX11" fmla="*/ 1965277 w 1965277"/>
              <a:gd name="connsiteY11" fmla="*/ 1195235 h 301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5277" h="3012879">
                <a:moveTo>
                  <a:pt x="1965277" y="3012879"/>
                </a:moveTo>
                <a:lnTo>
                  <a:pt x="0" y="3012879"/>
                </a:lnTo>
                <a:lnTo>
                  <a:pt x="0" y="1195235"/>
                </a:lnTo>
                <a:lnTo>
                  <a:pt x="3259" y="1195235"/>
                </a:lnTo>
                <a:lnTo>
                  <a:pt x="9274" y="1174502"/>
                </a:lnTo>
                <a:cubicBezTo>
                  <a:pt x="12966" y="1165150"/>
                  <a:pt x="17840" y="1155248"/>
                  <a:pt x="24038" y="1144763"/>
                </a:cubicBezTo>
                <a:lnTo>
                  <a:pt x="842960" y="66275"/>
                </a:lnTo>
                <a:cubicBezTo>
                  <a:pt x="842960" y="66275"/>
                  <a:pt x="984494" y="-82842"/>
                  <a:pt x="1126028" y="66275"/>
                </a:cubicBezTo>
                <a:lnTo>
                  <a:pt x="1944949" y="1144763"/>
                </a:lnTo>
                <a:cubicBezTo>
                  <a:pt x="1944949" y="1144763"/>
                  <a:pt x="1951147" y="1155248"/>
                  <a:pt x="1956698" y="1171266"/>
                </a:cubicBezTo>
                <a:lnTo>
                  <a:pt x="1962774" y="1195235"/>
                </a:lnTo>
                <a:lnTo>
                  <a:pt x="1965277" y="11952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algn="t" rotWithShape="0">
              <a:srgbClr val="002E0A">
                <a:alpha val="1490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5066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8F0593F1-9372-8924-0B84-1D4B1B4D887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651D7FA6-A55D-5A24-0366-7D35170E87B9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CC59B898-062E-B903-C027-3764E99AF133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5" name="爱设计-2">
            <a:extLst>
              <a:ext uri="{FF2B5EF4-FFF2-40B4-BE49-F238E27FC236}">
                <a16:creationId xmlns:a16="http://schemas.microsoft.com/office/drawing/2014/main" id="{3ACF3405-F624-500F-3E00-6029A9EBFA1B}"/>
              </a:ext>
            </a:extLst>
          </p:cNvPr>
          <p:cNvSpPr/>
          <p:nvPr/>
        </p:nvSpPr>
        <p:spPr>
          <a:xfrm>
            <a:off x="4136571" y="2850941"/>
            <a:ext cx="3918858" cy="3918858"/>
          </a:xfrm>
          <a:prstGeom prst="ellipse">
            <a:avLst/>
          </a:prstGeom>
          <a:ln>
            <a:noFill/>
          </a:ln>
          <a:effectLst>
            <a:softEdge rad="1143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爱设计-3">
            <a:extLst>
              <a:ext uri="{FF2B5EF4-FFF2-40B4-BE49-F238E27FC236}">
                <a16:creationId xmlns:a16="http://schemas.microsoft.com/office/drawing/2014/main" id="{760D757B-91DF-1C06-17BB-D9C6C2CB740F}"/>
              </a:ext>
            </a:extLst>
          </p:cNvPr>
          <p:cNvSpPr/>
          <p:nvPr/>
        </p:nvSpPr>
        <p:spPr>
          <a:xfrm rot="5400000">
            <a:off x="1947874" y="1730713"/>
            <a:ext cx="1834243" cy="1834243"/>
          </a:xfrm>
          <a:prstGeom prst="arc">
            <a:avLst>
              <a:gd name="adj1" fmla="val 19104920"/>
              <a:gd name="adj2" fmla="val 5400000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爱设计-4">
            <a:extLst>
              <a:ext uri="{FF2B5EF4-FFF2-40B4-BE49-F238E27FC236}">
                <a16:creationId xmlns:a16="http://schemas.microsoft.com/office/drawing/2014/main" id="{1CAE0FB3-694B-F8AB-88B6-C0C1CA4F16FA}"/>
              </a:ext>
            </a:extLst>
          </p:cNvPr>
          <p:cNvSpPr txBox="1"/>
          <p:nvPr/>
        </p:nvSpPr>
        <p:spPr>
          <a:xfrm>
            <a:off x="660400" y="1634461"/>
            <a:ext cx="3217712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8" name="爱设计-5">
            <a:extLst>
              <a:ext uri="{FF2B5EF4-FFF2-40B4-BE49-F238E27FC236}">
                <a16:creationId xmlns:a16="http://schemas.microsoft.com/office/drawing/2014/main" id="{89D8D8B0-8227-147C-6498-A26896D56E7D}"/>
              </a:ext>
            </a:extLst>
          </p:cNvPr>
          <p:cNvSpPr txBox="1"/>
          <p:nvPr/>
        </p:nvSpPr>
        <p:spPr>
          <a:xfrm>
            <a:off x="3096327" y="2872807"/>
            <a:ext cx="761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NO.1</a:t>
            </a:r>
          </a:p>
        </p:txBody>
      </p:sp>
      <p:sp>
        <p:nvSpPr>
          <p:cNvPr id="9" name="爱设计-6">
            <a:extLst>
              <a:ext uri="{FF2B5EF4-FFF2-40B4-BE49-F238E27FC236}">
                <a16:creationId xmlns:a16="http://schemas.microsoft.com/office/drawing/2014/main" id="{A97F65DF-4991-DA49-F127-4CAE1E9AAA71}"/>
              </a:ext>
            </a:extLst>
          </p:cNvPr>
          <p:cNvSpPr/>
          <p:nvPr/>
        </p:nvSpPr>
        <p:spPr>
          <a:xfrm rot="16200000" flipV="1">
            <a:off x="1947874" y="4185215"/>
            <a:ext cx="1834243" cy="1834243"/>
          </a:xfrm>
          <a:prstGeom prst="arc">
            <a:avLst>
              <a:gd name="adj1" fmla="val 19104920"/>
              <a:gd name="adj2" fmla="val 5400000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爱设计-7">
            <a:extLst>
              <a:ext uri="{FF2B5EF4-FFF2-40B4-BE49-F238E27FC236}">
                <a16:creationId xmlns:a16="http://schemas.microsoft.com/office/drawing/2014/main" id="{4A109C70-9A2F-1EB5-2312-B489130D7CF3}"/>
              </a:ext>
            </a:extLst>
          </p:cNvPr>
          <p:cNvSpPr txBox="1"/>
          <p:nvPr/>
        </p:nvSpPr>
        <p:spPr>
          <a:xfrm>
            <a:off x="660400" y="5301488"/>
            <a:ext cx="3121717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提供标准化产品及服务</a:t>
            </a:r>
          </a:p>
        </p:txBody>
      </p:sp>
      <p:sp>
        <p:nvSpPr>
          <p:cNvPr id="11" name="爱设计-8">
            <a:extLst>
              <a:ext uri="{FF2B5EF4-FFF2-40B4-BE49-F238E27FC236}">
                <a16:creationId xmlns:a16="http://schemas.microsoft.com/office/drawing/2014/main" id="{0733805A-0A97-9D69-5459-A150ACBCD3DF}"/>
              </a:ext>
            </a:extLst>
          </p:cNvPr>
          <p:cNvSpPr txBox="1"/>
          <p:nvPr/>
        </p:nvSpPr>
        <p:spPr>
          <a:xfrm>
            <a:off x="3076289" y="4508032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NO.3</a:t>
            </a:r>
          </a:p>
        </p:txBody>
      </p:sp>
      <p:sp>
        <p:nvSpPr>
          <p:cNvPr id="12" name="爱设计-9">
            <a:extLst>
              <a:ext uri="{FF2B5EF4-FFF2-40B4-BE49-F238E27FC236}">
                <a16:creationId xmlns:a16="http://schemas.microsoft.com/office/drawing/2014/main" id="{3EF094F0-4F15-21C2-8FAF-A8FA5A5DA270}"/>
              </a:ext>
            </a:extLst>
          </p:cNvPr>
          <p:cNvSpPr/>
          <p:nvPr/>
        </p:nvSpPr>
        <p:spPr>
          <a:xfrm rot="16200000" flipH="1">
            <a:off x="8045021" y="1730713"/>
            <a:ext cx="1834243" cy="1834243"/>
          </a:xfrm>
          <a:prstGeom prst="arc">
            <a:avLst>
              <a:gd name="adj1" fmla="val 19104920"/>
              <a:gd name="adj2" fmla="val 5400000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爱设计-10">
            <a:extLst>
              <a:ext uri="{FF2B5EF4-FFF2-40B4-BE49-F238E27FC236}">
                <a16:creationId xmlns:a16="http://schemas.microsoft.com/office/drawing/2014/main" id="{93156AEE-E7D3-9DE8-D6AC-B432B59883CC}"/>
              </a:ext>
            </a:extLst>
          </p:cNvPr>
          <p:cNvSpPr txBox="1"/>
          <p:nvPr/>
        </p:nvSpPr>
        <p:spPr>
          <a:xfrm flipH="1">
            <a:off x="8591790" y="1546488"/>
            <a:ext cx="2939809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4" name="爱设计-11">
            <a:extLst>
              <a:ext uri="{FF2B5EF4-FFF2-40B4-BE49-F238E27FC236}">
                <a16:creationId xmlns:a16="http://schemas.microsoft.com/office/drawing/2014/main" id="{2D5980F9-B4A8-6227-B0FB-E407B128898A}"/>
              </a:ext>
            </a:extLst>
          </p:cNvPr>
          <p:cNvSpPr txBox="1"/>
          <p:nvPr/>
        </p:nvSpPr>
        <p:spPr>
          <a:xfrm flipH="1">
            <a:off x="7949026" y="2872807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NO.2</a:t>
            </a:r>
          </a:p>
        </p:txBody>
      </p:sp>
      <p:sp>
        <p:nvSpPr>
          <p:cNvPr id="15" name="爱设计-12">
            <a:extLst>
              <a:ext uri="{FF2B5EF4-FFF2-40B4-BE49-F238E27FC236}">
                <a16:creationId xmlns:a16="http://schemas.microsoft.com/office/drawing/2014/main" id="{E80809AA-31BD-6416-5F93-E1F591847CB7}"/>
              </a:ext>
            </a:extLst>
          </p:cNvPr>
          <p:cNvSpPr/>
          <p:nvPr/>
        </p:nvSpPr>
        <p:spPr>
          <a:xfrm rot="5400000" flipH="1" flipV="1">
            <a:off x="8045021" y="4185215"/>
            <a:ext cx="1834243" cy="1834243"/>
          </a:xfrm>
          <a:prstGeom prst="arc">
            <a:avLst>
              <a:gd name="adj1" fmla="val 19104920"/>
              <a:gd name="adj2" fmla="val 5400000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爱设计-13">
            <a:extLst>
              <a:ext uri="{FF2B5EF4-FFF2-40B4-BE49-F238E27FC236}">
                <a16:creationId xmlns:a16="http://schemas.microsoft.com/office/drawing/2014/main" id="{8A63345A-521E-3B21-5F94-98D0DBEFEC29}"/>
              </a:ext>
            </a:extLst>
          </p:cNvPr>
          <p:cNvSpPr txBox="1"/>
          <p:nvPr/>
        </p:nvSpPr>
        <p:spPr>
          <a:xfrm flipH="1">
            <a:off x="8591790" y="5301488"/>
            <a:ext cx="2939808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17" name="爱设计-14">
            <a:extLst>
              <a:ext uri="{FF2B5EF4-FFF2-40B4-BE49-F238E27FC236}">
                <a16:creationId xmlns:a16="http://schemas.microsoft.com/office/drawing/2014/main" id="{86C767D0-F7C3-AA46-1C1B-C228F48E6078}"/>
              </a:ext>
            </a:extLst>
          </p:cNvPr>
          <p:cNvSpPr txBox="1"/>
          <p:nvPr/>
        </p:nvSpPr>
        <p:spPr>
          <a:xfrm flipH="1">
            <a:off x="7949026" y="4508032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NO.4</a:t>
            </a:r>
          </a:p>
        </p:txBody>
      </p:sp>
      <p:sp>
        <p:nvSpPr>
          <p:cNvPr id="18" name="爱设计-15">
            <a:extLst>
              <a:ext uri="{FF2B5EF4-FFF2-40B4-BE49-F238E27FC236}">
                <a16:creationId xmlns:a16="http://schemas.microsoft.com/office/drawing/2014/main" id="{5E4DCADF-82BA-356E-549A-B12640A77C24}"/>
              </a:ext>
            </a:extLst>
          </p:cNvPr>
          <p:cNvSpPr/>
          <p:nvPr/>
        </p:nvSpPr>
        <p:spPr>
          <a:xfrm>
            <a:off x="4254500" y="1944705"/>
            <a:ext cx="3683000" cy="3683000"/>
          </a:xfrm>
          <a:prstGeom prst="ellipse">
            <a:avLst/>
          </a:pr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74225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F8EDF99D-7FB9-8DEB-10DF-AAD8CDA799B5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6ABFF0C0-1619-0FEE-4385-258CC7EF795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1CC3021-785F-BCC8-70DA-B3DBD1F48DE8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cxnSp>
        <p:nvCxnSpPr>
          <p:cNvPr id="5" name="爱设计-2">
            <a:extLst>
              <a:ext uri="{FF2B5EF4-FFF2-40B4-BE49-F238E27FC236}">
                <a16:creationId xmlns:a16="http://schemas.microsoft.com/office/drawing/2014/main" id="{C545F6E4-1285-B96F-0B02-B93E0AEC08DB}"/>
              </a:ext>
            </a:extLst>
          </p:cNvPr>
          <p:cNvCxnSpPr/>
          <p:nvPr/>
        </p:nvCxnSpPr>
        <p:spPr>
          <a:xfrm>
            <a:off x="429394" y="0"/>
            <a:ext cx="0" cy="685800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爱设计-3">
            <a:extLst>
              <a:ext uri="{FF2B5EF4-FFF2-40B4-BE49-F238E27FC236}">
                <a16:creationId xmlns:a16="http://schemas.microsoft.com/office/drawing/2014/main" id="{0CDB5E88-E371-4868-0839-FBED712BAC2E}"/>
              </a:ext>
            </a:extLst>
          </p:cNvPr>
          <p:cNvCxnSpPr>
            <a:cxnSpLocks/>
          </p:cNvCxnSpPr>
          <p:nvPr/>
        </p:nvCxnSpPr>
        <p:spPr>
          <a:xfrm>
            <a:off x="429394" y="3806442"/>
            <a:ext cx="2716892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爱设计-4">
            <a:extLst>
              <a:ext uri="{FF2B5EF4-FFF2-40B4-BE49-F238E27FC236}">
                <a16:creationId xmlns:a16="http://schemas.microsoft.com/office/drawing/2014/main" id="{EC1EB6BC-E88C-1BDC-0178-652B2679870C}"/>
              </a:ext>
            </a:extLst>
          </p:cNvPr>
          <p:cNvCxnSpPr>
            <a:cxnSpLocks/>
          </p:cNvCxnSpPr>
          <p:nvPr/>
        </p:nvCxnSpPr>
        <p:spPr>
          <a:xfrm>
            <a:off x="429394" y="5190511"/>
            <a:ext cx="3783693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爱设计-5">
            <a:extLst>
              <a:ext uri="{FF2B5EF4-FFF2-40B4-BE49-F238E27FC236}">
                <a16:creationId xmlns:a16="http://schemas.microsoft.com/office/drawing/2014/main" id="{B574F8C6-977D-02E9-029E-4DA93FF626D8}"/>
              </a:ext>
            </a:extLst>
          </p:cNvPr>
          <p:cNvSpPr txBox="1">
            <a:spLocks/>
          </p:cNvSpPr>
          <p:nvPr/>
        </p:nvSpPr>
        <p:spPr>
          <a:xfrm>
            <a:off x="3600512" y="3410477"/>
            <a:ext cx="6659361" cy="976527"/>
          </a:xfrm>
          <a:prstGeom prst="roundRect">
            <a:avLst>
              <a:gd name="adj" fmla="val 12298"/>
            </a:avLst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</a:rPr>
              <a:t>爱设计个人版是一款多端在线拖拽式作图</a:t>
            </a:r>
            <a:r>
              <a:rPr lang="en-US" altLang="zh-CN" sz="1400" dirty="0">
                <a:solidFill>
                  <a:srgbClr val="FFFFFF"/>
                </a:solidFill>
              </a:rPr>
              <a:t>/</a:t>
            </a:r>
            <a:r>
              <a:rPr lang="zh-CN" altLang="en-US" sz="1400" dirty="0">
                <a:solidFill>
                  <a:srgbClr val="FFFFFF"/>
                </a:solidFill>
              </a:rPr>
              <a:t>视频工具，同时具备创意资产云端存储，管理和多终端分发的功能。平台接入了战略投资方</a:t>
            </a:r>
            <a:r>
              <a:rPr lang="en-US" altLang="zh-CN" sz="1400" dirty="0">
                <a:solidFill>
                  <a:srgbClr val="FFFFFF"/>
                </a:solidFill>
              </a:rPr>
              <a:t>A</a:t>
            </a:r>
            <a:r>
              <a:rPr lang="zh-CN" altLang="en-US" sz="1400" dirty="0">
                <a:solidFill>
                  <a:srgbClr val="FFFFFF"/>
                </a:solidFill>
              </a:rPr>
              <a:t>股上市公司「视觉中国」亿级图片模版素材，确保创意内容随取随用、安全合规、降本增效。</a:t>
            </a:r>
          </a:p>
        </p:txBody>
      </p:sp>
      <p:sp>
        <p:nvSpPr>
          <p:cNvPr id="9" name="爱设计-6">
            <a:extLst>
              <a:ext uri="{FF2B5EF4-FFF2-40B4-BE49-F238E27FC236}">
                <a16:creationId xmlns:a16="http://schemas.microsoft.com/office/drawing/2014/main" id="{4B26F2B0-F639-BCE7-9533-3FE935CFAA8D}"/>
              </a:ext>
            </a:extLst>
          </p:cNvPr>
          <p:cNvSpPr txBox="1">
            <a:spLocks/>
          </p:cNvSpPr>
          <p:nvPr/>
        </p:nvSpPr>
        <p:spPr>
          <a:xfrm>
            <a:off x="4736684" y="4786763"/>
            <a:ext cx="6659361" cy="976527"/>
          </a:xfrm>
          <a:prstGeom prst="roundRect">
            <a:avLst>
              <a:gd name="adj" fmla="val 1229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营销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管理的一站式解决方案。</a:t>
            </a:r>
          </a:p>
        </p:txBody>
      </p:sp>
      <p:sp>
        <p:nvSpPr>
          <p:cNvPr id="10" name="爱设计-7">
            <a:extLst>
              <a:ext uri="{FF2B5EF4-FFF2-40B4-BE49-F238E27FC236}">
                <a16:creationId xmlns:a16="http://schemas.microsoft.com/office/drawing/2014/main" id="{E4AD4B96-B620-85DF-72F3-C2A9F10D2DFF}"/>
              </a:ext>
            </a:extLst>
          </p:cNvPr>
          <p:cNvSpPr/>
          <p:nvPr/>
        </p:nvSpPr>
        <p:spPr>
          <a:xfrm>
            <a:off x="3146287" y="3737634"/>
            <a:ext cx="137617" cy="137617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爱设计-8">
            <a:extLst>
              <a:ext uri="{FF2B5EF4-FFF2-40B4-BE49-F238E27FC236}">
                <a16:creationId xmlns:a16="http://schemas.microsoft.com/office/drawing/2014/main" id="{D1F898B7-6FFA-A045-70B8-C0837876F7B1}"/>
              </a:ext>
            </a:extLst>
          </p:cNvPr>
          <p:cNvSpPr/>
          <p:nvPr/>
        </p:nvSpPr>
        <p:spPr>
          <a:xfrm>
            <a:off x="4213087" y="5121703"/>
            <a:ext cx="137617" cy="13761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爱设计-9">
            <a:extLst>
              <a:ext uri="{FF2B5EF4-FFF2-40B4-BE49-F238E27FC236}">
                <a16:creationId xmlns:a16="http://schemas.microsoft.com/office/drawing/2014/main" id="{FC8A5148-6384-555E-AE83-812662F5908D}"/>
              </a:ext>
            </a:extLst>
          </p:cNvPr>
          <p:cNvSpPr/>
          <p:nvPr/>
        </p:nvSpPr>
        <p:spPr>
          <a:xfrm>
            <a:off x="444190" y="1684236"/>
            <a:ext cx="357518" cy="3575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3" name="爱设计-10">
            <a:extLst>
              <a:ext uri="{FF2B5EF4-FFF2-40B4-BE49-F238E27FC236}">
                <a16:creationId xmlns:a16="http://schemas.microsoft.com/office/drawing/2014/main" id="{27506315-66C8-AE4E-1808-0B85900D8348}"/>
              </a:ext>
            </a:extLst>
          </p:cNvPr>
          <p:cNvSpPr txBox="1"/>
          <p:nvPr/>
        </p:nvSpPr>
        <p:spPr>
          <a:xfrm>
            <a:off x="1023298" y="2261139"/>
            <a:ext cx="5803706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爱设计开放平台爱设计可以以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API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的方式输出作图能力和素材模版给到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SaaS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类合作伙伴，低成本帮助合作伙伴丰富产品功能和服务生态。</a:t>
            </a:r>
          </a:p>
        </p:txBody>
      </p:sp>
      <p:sp>
        <p:nvSpPr>
          <p:cNvPr id="14" name="爱设计-11">
            <a:extLst>
              <a:ext uri="{FF2B5EF4-FFF2-40B4-BE49-F238E27FC236}">
                <a16:creationId xmlns:a16="http://schemas.microsoft.com/office/drawing/2014/main" id="{094CD07C-8B1F-638F-CA3C-4410E420A85F}"/>
              </a:ext>
            </a:extLst>
          </p:cNvPr>
          <p:cNvSpPr/>
          <p:nvPr/>
        </p:nvSpPr>
        <p:spPr>
          <a:xfrm>
            <a:off x="1023298" y="1657041"/>
            <a:ext cx="6164895" cy="523220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>
              <a:buSzPct val="25000"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先进企业提供内容中台解决方案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.</a:t>
            </a:r>
          </a:p>
        </p:txBody>
      </p:sp>
      <p:sp>
        <p:nvSpPr>
          <p:cNvPr id="15" name="爱设计-12">
            <a:extLst>
              <a:ext uri="{FF2B5EF4-FFF2-40B4-BE49-F238E27FC236}">
                <a16:creationId xmlns:a16="http://schemas.microsoft.com/office/drawing/2014/main" id="{B14AED1E-651D-A73B-2C8E-BA0C9FFE9469}"/>
              </a:ext>
            </a:extLst>
          </p:cNvPr>
          <p:cNvSpPr/>
          <p:nvPr/>
        </p:nvSpPr>
        <p:spPr>
          <a:xfrm>
            <a:off x="250635" y="1683477"/>
            <a:ext cx="357518" cy="3575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6" name="爱设计-13">
            <a:extLst>
              <a:ext uri="{FF2B5EF4-FFF2-40B4-BE49-F238E27FC236}">
                <a16:creationId xmlns:a16="http://schemas.microsoft.com/office/drawing/2014/main" id="{8427D90C-0014-85C4-877F-D7F27F465A56}"/>
              </a:ext>
            </a:extLst>
          </p:cNvPr>
          <p:cNvSpPr/>
          <p:nvPr/>
        </p:nvSpPr>
        <p:spPr>
          <a:xfrm>
            <a:off x="354754" y="1781380"/>
            <a:ext cx="149282" cy="161709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bevel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75075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9C061F4C-C930-41A7-623D-238967759DE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D4CAA5DB-14D6-44CD-D470-8ECF825ECD82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F92FE5C8-97E5-C646-6DFA-BB80ADE6DC8A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" name="爱设计-2">
            <a:extLst>
              <a:ext uri="{FF2B5EF4-FFF2-40B4-BE49-F238E27FC236}">
                <a16:creationId xmlns:a16="http://schemas.microsoft.com/office/drawing/2014/main" id="{3EA029C9-9700-4BF3-708D-C6C0E5B8A96C}"/>
              </a:ext>
            </a:extLst>
          </p:cNvPr>
          <p:cNvGrpSpPr/>
          <p:nvPr/>
        </p:nvGrpSpPr>
        <p:grpSpPr>
          <a:xfrm>
            <a:off x="856304" y="1608034"/>
            <a:ext cx="3291805" cy="4823248"/>
            <a:chOff x="660400" y="1028700"/>
            <a:chExt cx="3415030" cy="5003800"/>
          </a:xfrm>
        </p:grpSpPr>
        <p:sp>
          <p:nvSpPr>
            <p:cNvPr id="6" name="爱设计-2-1">
              <a:extLst>
                <a:ext uri="{FF2B5EF4-FFF2-40B4-BE49-F238E27FC236}">
                  <a16:creationId xmlns:a16="http://schemas.microsoft.com/office/drawing/2014/main" id="{F056FFD6-64B5-EF46-9E34-B301E199F9DF}"/>
                </a:ext>
              </a:extLst>
            </p:cNvPr>
            <p:cNvSpPr/>
            <p:nvPr/>
          </p:nvSpPr>
          <p:spPr>
            <a:xfrm>
              <a:off x="660400" y="1028700"/>
              <a:ext cx="3415030" cy="5003800"/>
            </a:xfrm>
            <a:prstGeom prst="roundRect">
              <a:avLst>
                <a:gd name="adj" fmla="val 12523"/>
              </a:avLst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爱设计-2-2">
              <a:extLst>
                <a:ext uri="{FF2B5EF4-FFF2-40B4-BE49-F238E27FC236}">
                  <a16:creationId xmlns:a16="http://schemas.microsoft.com/office/drawing/2014/main" id="{03608DD6-19D4-CF85-B164-A6A4E1F82845}"/>
                </a:ext>
              </a:extLst>
            </p:cNvPr>
            <p:cNvSpPr/>
            <p:nvPr/>
          </p:nvSpPr>
          <p:spPr>
            <a:xfrm>
              <a:off x="660400" y="1028700"/>
              <a:ext cx="3415030" cy="635000"/>
            </a:xfrm>
            <a:custGeom>
              <a:avLst/>
              <a:gdLst>
                <a:gd name="connsiteX0" fmla="*/ 427664 w 3415030"/>
                <a:gd name="connsiteY0" fmla="*/ 0 h 635000"/>
                <a:gd name="connsiteX1" fmla="*/ 2987366 w 3415030"/>
                <a:gd name="connsiteY1" fmla="*/ 0 h 635000"/>
                <a:gd name="connsiteX2" fmla="*/ 3415030 w 3415030"/>
                <a:gd name="connsiteY2" fmla="*/ 427664 h 635000"/>
                <a:gd name="connsiteX3" fmla="*/ 3415030 w 3415030"/>
                <a:gd name="connsiteY3" fmla="*/ 635000 h 635000"/>
                <a:gd name="connsiteX4" fmla="*/ 0 w 3415030"/>
                <a:gd name="connsiteY4" fmla="*/ 635000 h 635000"/>
                <a:gd name="connsiteX5" fmla="*/ 0 w 3415030"/>
                <a:gd name="connsiteY5" fmla="*/ 427664 h 635000"/>
                <a:gd name="connsiteX6" fmla="*/ 427664 w 3415030"/>
                <a:gd name="connsiteY6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5030" h="635000">
                  <a:moveTo>
                    <a:pt x="427664" y="0"/>
                  </a:moveTo>
                  <a:lnTo>
                    <a:pt x="2987366" y="0"/>
                  </a:lnTo>
                  <a:cubicBezTo>
                    <a:pt x="3223558" y="0"/>
                    <a:pt x="3415030" y="191472"/>
                    <a:pt x="3415030" y="427664"/>
                  </a:cubicBezTo>
                  <a:lnTo>
                    <a:pt x="3415030" y="635000"/>
                  </a:lnTo>
                  <a:lnTo>
                    <a:pt x="0" y="635000"/>
                  </a:lnTo>
                  <a:lnTo>
                    <a:pt x="0" y="427664"/>
                  </a:lnTo>
                  <a:cubicBezTo>
                    <a:pt x="0" y="191472"/>
                    <a:pt x="191472" y="0"/>
                    <a:pt x="427664" y="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爱设计-3">
            <a:extLst>
              <a:ext uri="{FF2B5EF4-FFF2-40B4-BE49-F238E27FC236}">
                <a16:creationId xmlns:a16="http://schemas.microsoft.com/office/drawing/2014/main" id="{1AC46905-F49B-EA41-A42C-1FAF4372D920}"/>
              </a:ext>
            </a:extLst>
          </p:cNvPr>
          <p:cNvGrpSpPr/>
          <p:nvPr/>
        </p:nvGrpSpPr>
        <p:grpSpPr>
          <a:xfrm>
            <a:off x="1128009" y="1871375"/>
            <a:ext cx="604006" cy="138819"/>
            <a:chOff x="1654746" y="1873399"/>
            <a:chExt cx="626616" cy="144016"/>
          </a:xfrm>
          <a:solidFill>
            <a:schemeClr val="accent1"/>
          </a:solidFill>
        </p:grpSpPr>
        <p:sp>
          <p:nvSpPr>
            <p:cNvPr id="9" name="爱设计-3-1">
              <a:extLst>
                <a:ext uri="{FF2B5EF4-FFF2-40B4-BE49-F238E27FC236}">
                  <a16:creationId xmlns:a16="http://schemas.microsoft.com/office/drawing/2014/main" id="{417C36C3-26CF-FEA1-72D1-48CE7BBA33D6}"/>
                </a:ext>
              </a:extLst>
            </p:cNvPr>
            <p:cNvSpPr/>
            <p:nvPr/>
          </p:nvSpPr>
          <p:spPr>
            <a:xfrm>
              <a:off x="1654746" y="1873399"/>
              <a:ext cx="144016" cy="144016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爱设计-3-2">
              <a:extLst>
                <a:ext uri="{FF2B5EF4-FFF2-40B4-BE49-F238E27FC236}">
                  <a16:creationId xmlns:a16="http://schemas.microsoft.com/office/drawing/2014/main" id="{DF5BB62B-E486-ECF9-544E-7CD1EE84F4D6}"/>
                </a:ext>
              </a:extLst>
            </p:cNvPr>
            <p:cNvSpPr/>
            <p:nvPr/>
          </p:nvSpPr>
          <p:spPr>
            <a:xfrm>
              <a:off x="1896046" y="1873399"/>
              <a:ext cx="144016" cy="144016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爱设计-3-3">
              <a:extLst>
                <a:ext uri="{FF2B5EF4-FFF2-40B4-BE49-F238E27FC236}">
                  <a16:creationId xmlns:a16="http://schemas.microsoft.com/office/drawing/2014/main" id="{99AED731-B83A-F570-0EC3-3037683EA9DE}"/>
                </a:ext>
              </a:extLst>
            </p:cNvPr>
            <p:cNvSpPr/>
            <p:nvPr/>
          </p:nvSpPr>
          <p:spPr>
            <a:xfrm>
              <a:off x="2137346" y="1873399"/>
              <a:ext cx="144016" cy="144016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爱设计-4">
            <a:extLst>
              <a:ext uri="{FF2B5EF4-FFF2-40B4-BE49-F238E27FC236}">
                <a16:creationId xmlns:a16="http://schemas.microsoft.com/office/drawing/2014/main" id="{835675F6-BB2E-11FF-E1DC-E39EB71DA46C}"/>
              </a:ext>
            </a:extLst>
          </p:cNvPr>
          <p:cNvSpPr txBox="1"/>
          <p:nvPr/>
        </p:nvSpPr>
        <p:spPr>
          <a:xfrm>
            <a:off x="1253987" y="2508627"/>
            <a:ext cx="2496440" cy="445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cxnSp>
        <p:nvCxnSpPr>
          <p:cNvPr id="13" name="爱设计-5">
            <a:extLst>
              <a:ext uri="{FF2B5EF4-FFF2-40B4-BE49-F238E27FC236}">
                <a16:creationId xmlns:a16="http://schemas.microsoft.com/office/drawing/2014/main" id="{73359316-3AA7-1ED3-77C9-D702624F6F81}"/>
              </a:ext>
            </a:extLst>
          </p:cNvPr>
          <p:cNvCxnSpPr/>
          <p:nvPr/>
        </p:nvCxnSpPr>
        <p:spPr>
          <a:xfrm>
            <a:off x="1138324" y="5953854"/>
            <a:ext cx="2727766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爱设计-6">
            <a:extLst>
              <a:ext uri="{FF2B5EF4-FFF2-40B4-BE49-F238E27FC236}">
                <a16:creationId xmlns:a16="http://schemas.microsoft.com/office/drawing/2014/main" id="{CE95AB82-D26D-8F13-B724-78D6D57699A0}"/>
              </a:ext>
            </a:extLst>
          </p:cNvPr>
          <p:cNvSpPr txBox="1"/>
          <p:nvPr/>
        </p:nvSpPr>
        <p:spPr>
          <a:xfrm>
            <a:off x="1125946" y="2911659"/>
            <a:ext cx="2752522" cy="22418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爱设计个人版是一款多端在线拖拽式作图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视频工具，同时具备创意资产云端存储，管理和多终端分发的功能。平台接入了战略投资方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股上市公司「视觉中国」亿级图片模版素材，确保创意内容随取随用、安全合规、降本增效。</a:t>
            </a:r>
          </a:p>
        </p:txBody>
      </p:sp>
      <p:grpSp>
        <p:nvGrpSpPr>
          <p:cNvPr id="15" name="爱设计-7">
            <a:extLst>
              <a:ext uri="{FF2B5EF4-FFF2-40B4-BE49-F238E27FC236}">
                <a16:creationId xmlns:a16="http://schemas.microsoft.com/office/drawing/2014/main" id="{6F813FA0-C52D-B079-A984-1E840EE8D349}"/>
              </a:ext>
            </a:extLst>
          </p:cNvPr>
          <p:cNvGrpSpPr/>
          <p:nvPr/>
        </p:nvGrpSpPr>
        <p:grpSpPr>
          <a:xfrm>
            <a:off x="4443747" y="1608034"/>
            <a:ext cx="3291805" cy="4823248"/>
            <a:chOff x="660400" y="1028700"/>
            <a:chExt cx="3415030" cy="5003800"/>
          </a:xfrm>
        </p:grpSpPr>
        <p:sp>
          <p:nvSpPr>
            <p:cNvPr id="16" name="爱设计-7-1">
              <a:extLst>
                <a:ext uri="{FF2B5EF4-FFF2-40B4-BE49-F238E27FC236}">
                  <a16:creationId xmlns:a16="http://schemas.microsoft.com/office/drawing/2014/main" id="{4A9EC546-9E2D-3C2E-2299-D5AD67C95D41}"/>
                </a:ext>
              </a:extLst>
            </p:cNvPr>
            <p:cNvSpPr/>
            <p:nvPr/>
          </p:nvSpPr>
          <p:spPr>
            <a:xfrm>
              <a:off x="660400" y="1028700"/>
              <a:ext cx="3415030" cy="5003800"/>
            </a:xfrm>
            <a:prstGeom prst="roundRect">
              <a:avLst>
                <a:gd name="adj" fmla="val 12523"/>
              </a:avLst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爱设计-7-2">
              <a:extLst>
                <a:ext uri="{FF2B5EF4-FFF2-40B4-BE49-F238E27FC236}">
                  <a16:creationId xmlns:a16="http://schemas.microsoft.com/office/drawing/2014/main" id="{A810A623-10CC-7A5C-D215-B4723E521B3A}"/>
                </a:ext>
              </a:extLst>
            </p:cNvPr>
            <p:cNvSpPr/>
            <p:nvPr/>
          </p:nvSpPr>
          <p:spPr>
            <a:xfrm>
              <a:off x="660400" y="1028700"/>
              <a:ext cx="3415030" cy="635000"/>
            </a:xfrm>
            <a:custGeom>
              <a:avLst/>
              <a:gdLst>
                <a:gd name="connsiteX0" fmla="*/ 427664 w 3415030"/>
                <a:gd name="connsiteY0" fmla="*/ 0 h 635000"/>
                <a:gd name="connsiteX1" fmla="*/ 2987366 w 3415030"/>
                <a:gd name="connsiteY1" fmla="*/ 0 h 635000"/>
                <a:gd name="connsiteX2" fmla="*/ 3415030 w 3415030"/>
                <a:gd name="connsiteY2" fmla="*/ 427664 h 635000"/>
                <a:gd name="connsiteX3" fmla="*/ 3415030 w 3415030"/>
                <a:gd name="connsiteY3" fmla="*/ 635000 h 635000"/>
                <a:gd name="connsiteX4" fmla="*/ 0 w 3415030"/>
                <a:gd name="connsiteY4" fmla="*/ 635000 h 635000"/>
                <a:gd name="connsiteX5" fmla="*/ 0 w 3415030"/>
                <a:gd name="connsiteY5" fmla="*/ 427664 h 635000"/>
                <a:gd name="connsiteX6" fmla="*/ 427664 w 3415030"/>
                <a:gd name="connsiteY6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5030" h="635000">
                  <a:moveTo>
                    <a:pt x="427664" y="0"/>
                  </a:moveTo>
                  <a:lnTo>
                    <a:pt x="2987366" y="0"/>
                  </a:lnTo>
                  <a:cubicBezTo>
                    <a:pt x="3223558" y="0"/>
                    <a:pt x="3415030" y="191472"/>
                    <a:pt x="3415030" y="427664"/>
                  </a:cubicBezTo>
                  <a:lnTo>
                    <a:pt x="3415030" y="635000"/>
                  </a:lnTo>
                  <a:lnTo>
                    <a:pt x="0" y="635000"/>
                  </a:lnTo>
                  <a:lnTo>
                    <a:pt x="0" y="427664"/>
                  </a:lnTo>
                  <a:cubicBezTo>
                    <a:pt x="0" y="191472"/>
                    <a:pt x="191472" y="0"/>
                    <a:pt x="427664" y="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爱设计-8">
            <a:extLst>
              <a:ext uri="{FF2B5EF4-FFF2-40B4-BE49-F238E27FC236}">
                <a16:creationId xmlns:a16="http://schemas.microsoft.com/office/drawing/2014/main" id="{78B82B8F-4E86-D386-A047-2E347FD179D2}"/>
              </a:ext>
            </a:extLst>
          </p:cNvPr>
          <p:cNvGrpSpPr/>
          <p:nvPr/>
        </p:nvGrpSpPr>
        <p:grpSpPr>
          <a:xfrm>
            <a:off x="4715452" y="1871375"/>
            <a:ext cx="604006" cy="138819"/>
            <a:chOff x="1654746" y="1873399"/>
            <a:chExt cx="626616" cy="144016"/>
          </a:xfrm>
          <a:solidFill>
            <a:schemeClr val="accent1"/>
          </a:solidFill>
        </p:grpSpPr>
        <p:sp>
          <p:nvSpPr>
            <p:cNvPr id="19" name="爱设计-8-1">
              <a:extLst>
                <a:ext uri="{FF2B5EF4-FFF2-40B4-BE49-F238E27FC236}">
                  <a16:creationId xmlns:a16="http://schemas.microsoft.com/office/drawing/2014/main" id="{20A3C737-61F5-8420-C9E6-F6BA9750E38D}"/>
                </a:ext>
              </a:extLst>
            </p:cNvPr>
            <p:cNvSpPr/>
            <p:nvPr/>
          </p:nvSpPr>
          <p:spPr>
            <a:xfrm>
              <a:off x="1654746" y="1873399"/>
              <a:ext cx="144016" cy="144016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爱设计-8-2">
              <a:extLst>
                <a:ext uri="{FF2B5EF4-FFF2-40B4-BE49-F238E27FC236}">
                  <a16:creationId xmlns:a16="http://schemas.microsoft.com/office/drawing/2014/main" id="{724CFB0A-250E-45E1-9AF5-63FE75E484BB}"/>
                </a:ext>
              </a:extLst>
            </p:cNvPr>
            <p:cNvSpPr/>
            <p:nvPr/>
          </p:nvSpPr>
          <p:spPr>
            <a:xfrm>
              <a:off x="1896046" y="1873399"/>
              <a:ext cx="144016" cy="144016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爱设计-8-3">
              <a:extLst>
                <a:ext uri="{FF2B5EF4-FFF2-40B4-BE49-F238E27FC236}">
                  <a16:creationId xmlns:a16="http://schemas.microsoft.com/office/drawing/2014/main" id="{16A9CE1B-F874-CAC0-E915-06CCD02FC885}"/>
                </a:ext>
              </a:extLst>
            </p:cNvPr>
            <p:cNvSpPr/>
            <p:nvPr/>
          </p:nvSpPr>
          <p:spPr>
            <a:xfrm>
              <a:off x="2137346" y="1873399"/>
              <a:ext cx="144016" cy="144016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爱设计-9">
            <a:extLst>
              <a:ext uri="{FF2B5EF4-FFF2-40B4-BE49-F238E27FC236}">
                <a16:creationId xmlns:a16="http://schemas.microsoft.com/office/drawing/2014/main" id="{F31B169D-3155-A2BB-45C4-375EEA22CC1A}"/>
              </a:ext>
            </a:extLst>
          </p:cNvPr>
          <p:cNvSpPr txBox="1"/>
          <p:nvPr/>
        </p:nvSpPr>
        <p:spPr>
          <a:xfrm>
            <a:off x="4841431" y="2508627"/>
            <a:ext cx="2496440" cy="445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cxnSp>
        <p:nvCxnSpPr>
          <p:cNvPr id="23" name="爱设计-10">
            <a:extLst>
              <a:ext uri="{FF2B5EF4-FFF2-40B4-BE49-F238E27FC236}">
                <a16:creationId xmlns:a16="http://schemas.microsoft.com/office/drawing/2014/main" id="{A140D1D1-E77B-4521-EE6A-870150E03641}"/>
              </a:ext>
            </a:extLst>
          </p:cNvPr>
          <p:cNvCxnSpPr/>
          <p:nvPr/>
        </p:nvCxnSpPr>
        <p:spPr>
          <a:xfrm>
            <a:off x="4725767" y="5953854"/>
            <a:ext cx="2727766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爱设计-11">
            <a:extLst>
              <a:ext uri="{FF2B5EF4-FFF2-40B4-BE49-F238E27FC236}">
                <a16:creationId xmlns:a16="http://schemas.microsoft.com/office/drawing/2014/main" id="{7C847DD9-8BEF-5E2F-A5F4-FC2D1A5DBC94}"/>
              </a:ext>
            </a:extLst>
          </p:cNvPr>
          <p:cNvSpPr txBox="1"/>
          <p:nvPr/>
        </p:nvSpPr>
        <p:spPr>
          <a:xfrm>
            <a:off x="4713390" y="2911659"/>
            <a:ext cx="2752522" cy="22418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营销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管理的一站式解决方案。</a:t>
            </a:r>
          </a:p>
        </p:txBody>
      </p:sp>
      <p:grpSp>
        <p:nvGrpSpPr>
          <p:cNvPr id="25" name="爱设计-12">
            <a:extLst>
              <a:ext uri="{FF2B5EF4-FFF2-40B4-BE49-F238E27FC236}">
                <a16:creationId xmlns:a16="http://schemas.microsoft.com/office/drawing/2014/main" id="{22562FFB-343B-7BA9-E4C5-35D5BCFD9491}"/>
              </a:ext>
            </a:extLst>
          </p:cNvPr>
          <p:cNvGrpSpPr/>
          <p:nvPr/>
        </p:nvGrpSpPr>
        <p:grpSpPr>
          <a:xfrm>
            <a:off x="8031191" y="1608034"/>
            <a:ext cx="3291805" cy="4823248"/>
            <a:chOff x="660400" y="1028700"/>
            <a:chExt cx="3415030" cy="5003800"/>
          </a:xfrm>
        </p:grpSpPr>
        <p:sp>
          <p:nvSpPr>
            <p:cNvPr id="26" name="爱设计-12-1">
              <a:extLst>
                <a:ext uri="{FF2B5EF4-FFF2-40B4-BE49-F238E27FC236}">
                  <a16:creationId xmlns:a16="http://schemas.microsoft.com/office/drawing/2014/main" id="{9E63B9AA-284C-5794-EEEE-33C184676BF9}"/>
                </a:ext>
              </a:extLst>
            </p:cNvPr>
            <p:cNvSpPr/>
            <p:nvPr/>
          </p:nvSpPr>
          <p:spPr>
            <a:xfrm>
              <a:off x="660400" y="1028700"/>
              <a:ext cx="3415030" cy="5003800"/>
            </a:xfrm>
            <a:prstGeom prst="roundRect">
              <a:avLst>
                <a:gd name="adj" fmla="val 12523"/>
              </a:avLst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爱设计-12-2">
              <a:extLst>
                <a:ext uri="{FF2B5EF4-FFF2-40B4-BE49-F238E27FC236}">
                  <a16:creationId xmlns:a16="http://schemas.microsoft.com/office/drawing/2014/main" id="{8CC00795-073D-5F7E-27C6-A483D0B11D4E}"/>
                </a:ext>
              </a:extLst>
            </p:cNvPr>
            <p:cNvSpPr/>
            <p:nvPr/>
          </p:nvSpPr>
          <p:spPr>
            <a:xfrm>
              <a:off x="660400" y="1028700"/>
              <a:ext cx="3415030" cy="635000"/>
            </a:xfrm>
            <a:custGeom>
              <a:avLst/>
              <a:gdLst>
                <a:gd name="connsiteX0" fmla="*/ 427664 w 3415030"/>
                <a:gd name="connsiteY0" fmla="*/ 0 h 635000"/>
                <a:gd name="connsiteX1" fmla="*/ 2987366 w 3415030"/>
                <a:gd name="connsiteY1" fmla="*/ 0 h 635000"/>
                <a:gd name="connsiteX2" fmla="*/ 3415030 w 3415030"/>
                <a:gd name="connsiteY2" fmla="*/ 427664 h 635000"/>
                <a:gd name="connsiteX3" fmla="*/ 3415030 w 3415030"/>
                <a:gd name="connsiteY3" fmla="*/ 635000 h 635000"/>
                <a:gd name="connsiteX4" fmla="*/ 0 w 3415030"/>
                <a:gd name="connsiteY4" fmla="*/ 635000 h 635000"/>
                <a:gd name="connsiteX5" fmla="*/ 0 w 3415030"/>
                <a:gd name="connsiteY5" fmla="*/ 427664 h 635000"/>
                <a:gd name="connsiteX6" fmla="*/ 427664 w 3415030"/>
                <a:gd name="connsiteY6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5030" h="635000">
                  <a:moveTo>
                    <a:pt x="427664" y="0"/>
                  </a:moveTo>
                  <a:lnTo>
                    <a:pt x="2987366" y="0"/>
                  </a:lnTo>
                  <a:cubicBezTo>
                    <a:pt x="3223558" y="0"/>
                    <a:pt x="3415030" y="191472"/>
                    <a:pt x="3415030" y="427664"/>
                  </a:cubicBezTo>
                  <a:lnTo>
                    <a:pt x="3415030" y="635000"/>
                  </a:lnTo>
                  <a:lnTo>
                    <a:pt x="0" y="635000"/>
                  </a:lnTo>
                  <a:lnTo>
                    <a:pt x="0" y="427664"/>
                  </a:lnTo>
                  <a:cubicBezTo>
                    <a:pt x="0" y="191472"/>
                    <a:pt x="191472" y="0"/>
                    <a:pt x="427664" y="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爱设计-13">
            <a:extLst>
              <a:ext uri="{FF2B5EF4-FFF2-40B4-BE49-F238E27FC236}">
                <a16:creationId xmlns:a16="http://schemas.microsoft.com/office/drawing/2014/main" id="{8822D15F-4B3E-EDA8-92FC-C28BDA62E9FB}"/>
              </a:ext>
            </a:extLst>
          </p:cNvPr>
          <p:cNvGrpSpPr/>
          <p:nvPr/>
        </p:nvGrpSpPr>
        <p:grpSpPr>
          <a:xfrm>
            <a:off x="8302896" y="1871375"/>
            <a:ext cx="604006" cy="138819"/>
            <a:chOff x="1654746" y="1873399"/>
            <a:chExt cx="626616" cy="144016"/>
          </a:xfrm>
          <a:solidFill>
            <a:schemeClr val="accent1"/>
          </a:solidFill>
        </p:grpSpPr>
        <p:sp>
          <p:nvSpPr>
            <p:cNvPr id="29" name="爱设计-13-1">
              <a:extLst>
                <a:ext uri="{FF2B5EF4-FFF2-40B4-BE49-F238E27FC236}">
                  <a16:creationId xmlns:a16="http://schemas.microsoft.com/office/drawing/2014/main" id="{FEFE7EFB-9858-5110-F769-9BD6FBEFE1E4}"/>
                </a:ext>
              </a:extLst>
            </p:cNvPr>
            <p:cNvSpPr/>
            <p:nvPr/>
          </p:nvSpPr>
          <p:spPr>
            <a:xfrm>
              <a:off x="1654746" y="1873399"/>
              <a:ext cx="144016" cy="144016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爱设计-13-2">
              <a:extLst>
                <a:ext uri="{FF2B5EF4-FFF2-40B4-BE49-F238E27FC236}">
                  <a16:creationId xmlns:a16="http://schemas.microsoft.com/office/drawing/2014/main" id="{A090CB68-7D88-B974-1BE2-988C7CA2C98C}"/>
                </a:ext>
              </a:extLst>
            </p:cNvPr>
            <p:cNvSpPr/>
            <p:nvPr/>
          </p:nvSpPr>
          <p:spPr>
            <a:xfrm>
              <a:off x="1896046" y="1873399"/>
              <a:ext cx="144016" cy="144016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爱设计-13-3">
              <a:extLst>
                <a:ext uri="{FF2B5EF4-FFF2-40B4-BE49-F238E27FC236}">
                  <a16:creationId xmlns:a16="http://schemas.microsoft.com/office/drawing/2014/main" id="{ED2F3E87-5A04-17C6-06CD-2600F348DE9B}"/>
                </a:ext>
              </a:extLst>
            </p:cNvPr>
            <p:cNvSpPr/>
            <p:nvPr/>
          </p:nvSpPr>
          <p:spPr>
            <a:xfrm>
              <a:off x="2137346" y="1873399"/>
              <a:ext cx="144016" cy="144016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爱设计-14">
            <a:extLst>
              <a:ext uri="{FF2B5EF4-FFF2-40B4-BE49-F238E27FC236}">
                <a16:creationId xmlns:a16="http://schemas.microsoft.com/office/drawing/2014/main" id="{A9918273-8054-789B-A135-69C1B97DF3BA}"/>
              </a:ext>
            </a:extLst>
          </p:cNvPr>
          <p:cNvSpPr txBox="1"/>
          <p:nvPr/>
        </p:nvSpPr>
        <p:spPr>
          <a:xfrm>
            <a:off x="8428874" y="2508627"/>
            <a:ext cx="2496440" cy="445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cxnSp>
        <p:nvCxnSpPr>
          <p:cNvPr id="33" name="爱设计-15">
            <a:extLst>
              <a:ext uri="{FF2B5EF4-FFF2-40B4-BE49-F238E27FC236}">
                <a16:creationId xmlns:a16="http://schemas.microsoft.com/office/drawing/2014/main" id="{7AFA9183-ADDB-B257-F1F0-2716DFE09503}"/>
              </a:ext>
            </a:extLst>
          </p:cNvPr>
          <p:cNvCxnSpPr/>
          <p:nvPr/>
        </p:nvCxnSpPr>
        <p:spPr>
          <a:xfrm>
            <a:off x="8313211" y="5953854"/>
            <a:ext cx="2727766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爱设计-16">
            <a:extLst>
              <a:ext uri="{FF2B5EF4-FFF2-40B4-BE49-F238E27FC236}">
                <a16:creationId xmlns:a16="http://schemas.microsoft.com/office/drawing/2014/main" id="{97ACA770-2CE9-D142-F059-F2315E69C97F}"/>
              </a:ext>
            </a:extLst>
          </p:cNvPr>
          <p:cNvSpPr txBox="1"/>
          <p:nvPr/>
        </p:nvSpPr>
        <p:spPr>
          <a:xfrm>
            <a:off x="8300833" y="2911659"/>
            <a:ext cx="2752522" cy="2553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爱设计开放平台爱设计可以以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API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的方式输出作图能力和素材模版给到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SaaS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类合作伙伴，低成本帮助合作伙伴丰富产品功能和服务生态。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爱设计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isheji.com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是国内领先的在线设计与协作平台，并为众多先进企业提供内容中台解决方案。</a:t>
            </a:r>
          </a:p>
        </p:txBody>
      </p:sp>
    </p:spTree>
    <p:extLst>
      <p:ext uri="{BB962C8B-B14F-4D97-AF65-F5344CB8AC3E}">
        <p14:creationId xmlns:p14="http://schemas.microsoft.com/office/powerpoint/2010/main" val="29638883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371EF13E-4205-ED65-5695-EB0D6F8FFDB2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128BCD39-6D9D-5543-BBB5-C7C895071DE6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50CF2C6A-0DDB-7BEA-1E2F-0B13A42819AC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68" name="爱设计-2">
            <a:extLst>
              <a:ext uri="{FF2B5EF4-FFF2-40B4-BE49-F238E27FC236}">
                <a16:creationId xmlns:a16="http://schemas.microsoft.com/office/drawing/2014/main" id="{C7F94E11-3686-A1A6-DFCD-15DDAE650621}"/>
              </a:ext>
            </a:extLst>
          </p:cNvPr>
          <p:cNvGrpSpPr/>
          <p:nvPr/>
        </p:nvGrpSpPr>
        <p:grpSpPr>
          <a:xfrm>
            <a:off x="0" y="-2656839"/>
            <a:ext cx="12192000" cy="12191998"/>
            <a:chOff x="292389" y="-2323280"/>
            <a:chExt cx="11607222" cy="11607220"/>
          </a:xfrm>
          <a:scene3d>
            <a:camera prst="perspectiveRelaxedModerately">
              <a:rot lat="17388000" lon="0" rev="0"/>
            </a:camera>
            <a:lightRig rig="threePt" dir="t"/>
          </a:scene3d>
        </p:grpSpPr>
        <p:sp>
          <p:nvSpPr>
            <p:cNvPr id="69" name="爱设计-2-1">
              <a:extLst>
                <a:ext uri="{FF2B5EF4-FFF2-40B4-BE49-F238E27FC236}">
                  <a16:creationId xmlns:a16="http://schemas.microsoft.com/office/drawing/2014/main" id="{E39D0D1D-67B5-F63C-ED56-D2D6BE365792}"/>
                </a:ext>
              </a:extLst>
            </p:cNvPr>
            <p:cNvSpPr/>
            <p:nvPr/>
          </p:nvSpPr>
          <p:spPr>
            <a:xfrm>
              <a:off x="4007305" y="1391634"/>
              <a:ext cx="4177391" cy="4177393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23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70" name="爱设计-2-2">
              <a:extLst>
                <a:ext uri="{FF2B5EF4-FFF2-40B4-BE49-F238E27FC236}">
                  <a16:creationId xmlns:a16="http://schemas.microsoft.com/office/drawing/2014/main" id="{90BD8874-D517-51CE-B4E9-DB0C35375E27}"/>
                </a:ext>
              </a:extLst>
            </p:cNvPr>
            <p:cNvSpPr/>
            <p:nvPr/>
          </p:nvSpPr>
          <p:spPr>
            <a:xfrm>
              <a:off x="4420073" y="1804402"/>
              <a:ext cx="3351855" cy="3351856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25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71" name="爱设计-2-3">
              <a:extLst>
                <a:ext uri="{FF2B5EF4-FFF2-40B4-BE49-F238E27FC236}">
                  <a16:creationId xmlns:a16="http://schemas.microsoft.com/office/drawing/2014/main" id="{0C4CDA7C-1A06-1465-E246-7DE7943C3166}"/>
                </a:ext>
              </a:extLst>
            </p:cNvPr>
            <p:cNvSpPr/>
            <p:nvPr userDrawn="1"/>
          </p:nvSpPr>
          <p:spPr>
            <a:xfrm>
              <a:off x="5260667" y="2644998"/>
              <a:ext cx="1670666" cy="1670666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27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72" name="爱设计-2-4">
              <a:extLst>
                <a:ext uri="{FF2B5EF4-FFF2-40B4-BE49-F238E27FC236}">
                  <a16:creationId xmlns:a16="http://schemas.microsoft.com/office/drawing/2014/main" id="{084E301C-431D-2D31-F017-62A2E487E378}"/>
                </a:ext>
              </a:extLst>
            </p:cNvPr>
            <p:cNvSpPr/>
            <p:nvPr/>
          </p:nvSpPr>
          <p:spPr>
            <a:xfrm>
              <a:off x="292389" y="-2323280"/>
              <a:ext cx="11607222" cy="11607220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alpha val="5000"/>
                </a:sysClr>
              </a:solidFill>
              <a:prstDash val="solid"/>
              <a:miter lim="800000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爱设计-2-5">
              <a:extLst>
                <a:ext uri="{FF2B5EF4-FFF2-40B4-BE49-F238E27FC236}">
                  <a16:creationId xmlns:a16="http://schemas.microsoft.com/office/drawing/2014/main" id="{3E4B104B-F27E-5E26-1369-08574B010F4D}"/>
                </a:ext>
              </a:extLst>
            </p:cNvPr>
            <p:cNvSpPr/>
            <p:nvPr/>
          </p:nvSpPr>
          <p:spPr>
            <a:xfrm>
              <a:off x="705158" y="-1910511"/>
              <a:ext cx="10781685" cy="10781683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7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74" name="爱设计-2-6">
              <a:extLst>
                <a:ext uri="{FF2B5EF4-FFF2-40B4-BE49-F238E27FC236}">
                  <a16:creationId xmlns:a16="http://schemas.microsoft.com/office/drawing/2014/main" id="{CED56602-88D1-7AC7-4C87-E9A58CC6F95B}"/>
                </a:ext>
              </a:extLst>
            </p:cNvPr>
            <p:cNvSpPr/>
            <p:nvPr/>
          </p:nvSpPr>
          <p:spPr>
            <a:xfrm>
              <a:off x="1117926" y="-1497743"/>
              <a:ext cx="9956148" cy="9956146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9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75" name="爱设计-2-7">
              <a:extLst>
                <a:ext uri="{FF2B5EF4-FFF2-40B4-BE49-F238E27FC236}">
                  <a16:creationId xmlns:a16="http://schemas.microsoft.com/office/drawing/2014/main" id="{F71BDB01-6A36-FDE7-757A-77D6B2681910}"/>
                </a:ext>
              </a:extLst>
            </p:cNvPr>
            <p:cNvSpPr/>
            <p:nvPr/>
          </p:nvSpPr>
          <p:spPr>
            <a:xfrm>
              <a:off x="1530694" y="-1084975"/>
              <a:ext cx="9130612" cy="9130611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11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76" name="爱设计-2-8">
              <a:extLst>
                <a:ext uri="{FF2B5EF4-FFF2-40B4-BE49-F238E27FC236}">
                  <a16:creationId xmlns:a16="http://schemas.microsoft.com/office/drawing/2014/main" id="{3D6D61B2-002F-9C5E-F28E-E32C5EABCE8B}"/>
                </a:ext>
              </a:extLst>
            </p:cNvPr>
            <p:cNvSpPr/>
            <p:nvPr/>
          </p:nvSpPr>
          <p:spPr>
            <a:xfrm>
              <a:off x="1943463" y="-672207"/>
              <a:ext cx="8305074" cy="8305075"/>
            </a:xfrm>
            <a:prstGeom prst="ellipse">
              <a:avLst/>
            </a:prstGeom>
            <a:noFill/>
            <a:ln w="12700" cap="flat" cmpd="sng" algn="ctr">
              <a:solidFill>
                <a:schemeClr val="accent2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77" name="爱设计-2-9">
              <a:extLst>
                <a:ext uri="{FF2B5EF4-FFF2-40B4-BE49-F238E27FC236}">
                  <a16:creationId xmlns:a16="http://schemas.microsoft.com/office/drawing/2014/main" id="{429E8805-2935-3D8C-7BF6-FA192D415E8A}"/>
                </a:ext>
              </a:extLst>
            </p:cNvPr>
            <p:cNvSpPr/>
            <p:nvPr/>
          </p:nvSpPr>
          <p:spPr>
            <a:xfrm>
              <a:off x="2768999" y="153329"/>
              <a:ext cx="6654002" cy="6654003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17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78" name="爱设计-2-10">
              <a:extLst>
                <a:ext uri="{FF2B5EF4-FFF2-40B4-BE49-F238E27FC236}">
                  <a16:creationId xmlns:a16="http://schemas.microsoft.com/office/drawing/2014/main" id="{25F37097-ECD1-87B6-D611-7F97E9903873}"/>
                </a:ext>
              </a:extLst>
            </p:cNvPr>
            <p:cNvSpPr/>
            <p:nvPr/>
          </p:nvSpPr>
          <p:spPr>
            <a:xfrm>
              <a:off x="3181768" y="566097"/>
              <a:ext cx="5828464" cy="5828466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19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79" name="爱设计-2-11">
              <a:extLst>
                <a:ext uri="{FF2B5EF4-FFF2-40B4-BE49-F238E27FC236}">
                  <a16:creationId xmlns:a16="http://schemas.microsoft.com/office/drawing/2014/main" id="{90766E5B-5723-0101-80CD-843705700AFA}"/>
                </a:ext>
              </a:extLst>
            </p:cNvPr>
            <p:cNvSpPr/>
            <p:nvPr/>
          </p:nvSpPr>
          <p:spPr>
            <a:xfrm>
              <a:off x="3594536" y="978866"/>
              <a:ext cx="5002929" cy="5002929"/>
            </a:xfrm>
            <a:prstGeom prst="ellipse">
              <a:avLst/>
            </a:prstGeom>
            <a:noFill/>
            <a:ln w="12700" cap="flat" cmpd="sng" algn="ctr">
              <a:solidFill>
                <a:schemeClr val="accent2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80" name="爱设计-2-12">
              <a:extLst>
                <a:ext uri="{FF2B5EF4-FFF2-40B4-BE49-F238E27FC236}">
                  <a16:creationId xmlns:a16="http://schemas.microsoft.com/office/drawing/2014/main" id="{6FBBE6B8-5504-4A7E-3668-C03DC012266F}"/>
                </a:ext>
              </a:extLst>
            </p:cNvPr>
            <p:cNvSpPr/>
            <p:nvPr/>
          </p:nvSpPr>
          <p:spPr>
            <a:xfrm>
              <a:off x="4832841" y="2217171"/>
              <a:ext cx="2526318" cy="2526319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27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81" name="爱设计-2-13">
              <a:extLst>
                <a:ext uri="{FF2B5EF4-FFF2-40B4-BE49-F238E27FC236}">
                  <a16:creationId xmlns:a16="http://schemas.microsoft.com/office/drawing/2014/main" id="{12278AE2-9D76-00BE-3828-0C4252C50F1E}"/>
                </a:ext>
              </a:extLst>
            </p:cNvPr>
            <p:cNvSpPr/>
            <p:nvPr userDrawn="1"/>
          </p:nvSpPr>
          <p:spPr>
            <a:xfrm>
              <a:off x="2346036" y="-269634"/>
              <a:ext cx="7499928" cy="7499928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15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grpSp>
          <p:nvGrpSpPr>
            <p:cNvPr id="82" name="iṥ1iḋe">
              <a:extLst>
                <a:ext uri="{FF2B5EF4-FFF2-40B4-BE49-F238E27FC236}">
                  <a16:creationId xmlns:a16="http://schemas.microsoft.com/office/drawing/2014/main" id="{139BB81F-C752-AEEB-2951-D5C58AD13797}"/>
                </a:ext>
              </a:extLst>
            </p:cNvPr>
            <p:cNvGrpSpPr/>
            <p:nvPr userDrawn="1"/>
          </p:nvGrpSpPr>
          <p:grpSpPr>
            <a:xfrm>
              <a:off x="5646420" y="3030750"/>
              <a:ext cx="899160" cy="899160"/>
              <a:chOff x="6793334" y="-1153238"/>
              <a:chExt cx="2679700" cy="2679700"/>
            </a:xfrm>
          </p:grpSpPr>
          <p:sp>
            <p:nvSpPr>
              <p:cNvPr id="83" name="爱设计-2-14">
                <a:extLst>
                  <a:ext uri="{FF2B5EF4-FFF2-40B4-BE49-F238E27FC236}">
                    <a16:creationId xmlns:a16="http://schemas.microsoft.com/office/drawing/2014/main" id="{EB4C0768-4B73-647D-EF38-70B450C5564B}"/>
                  </a:ext>
                </a:extLst>
              </p:cNvPr>
              <p:cNvSpPr/>
              <p:nvPr/>
            </p:nvSpPr>
            <p:spPr>
              <a:xfrm>
                <a:off x="6793334" y="-1153238"/>
                <a:ext cx="2679700" cy="2679700"/>
              </a:xfrm>
              <a:prstGeom prst="arc">
                <a:avLst>
                  <a:gd name="adj1" fmla="val 4646668"/>
                  <a:gd name="adj2" fmla="val 8730001"/>
                </a:avLst>
              </a:prstGeom>
              <a:noFill/>
              <a:ln w="38100" cap="rnd" cmpd="sng" algn="ctr">
                <a:solidFill>
                  <a:schemeClr val="accent2"/>
                </a:solidFill>
                <a:prstDash val="solid"/>
                <a:miter lim="800000"/>
              </a:ln>
              <a:effectLst/>
              <a:sp3d prstMaterial="matte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爱设计-2-15">
                <a:extLst>
                  <a:ext uri="{FF2B5EF4-FFF2-40B4-BE49-F238E27FC236}">
                    <a16:creationId xmlns:a16="http://schemas.microsoft.com/office/drawing/2014/main" id="{799EE197-F5E4-B694-B5CB-F8E061769621}"/>
                  </a:ext>
                </a:extLst>
              </p:cNvPr>
              <p:cNvSpPr/>
              <p:nvPr/>
            </p:nvSpPr>
            <p:spPr>
              <a:xfrm>
                <a:off x="6793334" y="-1153238"/>
                <a:ext cx="2679700" cy="2679700"/>
              </a:xfrm>
              <a:prstGeom prst="arc">
                <a:avLst>
                  <a:gd name="adj1" fmla="val 3441905"/>
                  <a:gd name="adj2" fmla="val 3960453"/>
                </a:avLst>
              </a:prstGeom>
              <a:noFill/>
              <a:ln w="38100" cap="rnd" cmpd="sng" algn="ctr">
                <a:solidFill>
                  <a:schemeClr val="accent2"/>
                </a:solidFill>
                <a:prstDash val="solid"/>
                <a:miter lim="800000"/>
              </a:ln>
              <a:effectLst/>
              <a:sp3d prstMaterial="matte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爱设计-2-16">
                <a:extLst>
                  <a:ext uri="{FF2B5EF4-FFF2-40B4-BE49-F238E27FC236}">
                    <a16:creationId xmlns:a16="http://schemas.microsoft.com/office/drawing/2014/main" id="{1371D04D-F273-91C4-C914-25C53BA2C3F4}"/>
                  </a:ext>
                </a:extLst>
              </p:cNvPr>
              <p:cNvSpPr/>
              <p:nvPr/>
            </p:nvSpPr>
            <p:spPr>
              <a:xfrm>
                <a:off x="6793334" y="-1153238"/>
                <a:ext cx="2679700" cy="2679700"/>
              </a:xfrm>
              <a:prstGeom prst="arc">
                <a:avLst>
                  <a:gd name="adj1" fmla="val 14680362"/>
                  <a:gd name="adj2" fmla="val 2626351"/>
                </a:avLst>
              </a:prstGeom>
              <a:noFill/>
              <a:ln w="38100" cap="rnd" cmpd="sng" algn="ctr">
                <a:solidFill>
                  <a:schemeClr val="accent2"/>
                </a:solidFill>
                <a:prstDash val="solid"/>
                <a:miter lim="800000"/>
              </a:ln>
              <a:effectLst/>
              <a:sp3d prstMaterial="matte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爱设计-2-17">
                <a:extLst>
                  <a:ext uri="{FF2B5EF4-FFF2-40B4-BE49-F238E27FC236}">
                    <a16:creationId xmlns:a16="http://schemas.microsoft.com/office/drawing/2014/main" id="{C66DED33-0C89-D4E9-1215-6AD631FF84E0}"/>
                  </a:ext>
                </a:extLst>
              </p:cNvPr>
              <p:cNvSpPr/>
              <p:nvPr/>
            </p:nvSpPr>
            <p:spPr>
              <a:xfrm>
                <a:off x="6793334" y="-1153238"/>
                <a:ext cx="2679700" cy="2679700"/>
              </a:xfrm>
              <a:prstGeom prst="arc">
                <a:avLst>
                  <a:gd name="adj1" fmla="val 9481165"/>
                  <a:gd name="adj2" fmla="val 13738023"/>
                </a:avLst>
              </a:prstGeom>
              <a:noFill/>
              <a:ln w="38100" cap="rnd" cmpd="sng" algn="ctr">
                <a:solidFill>
                  <a:schemeClr val="accent2"/>
                </a:solidFill>
                <a:prstDash val="solid"/>
                <a:miter lim="800000"/>
              </a:ln>
              <a:effectLst/>
              <a:sp3d prstMaterial="matte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87" name="爱设计-3">
            <a:extLst>
              <a:ext uri="{FF2B5EF4-FFF2-40B4-BE49-F238E27FC236}">
                <a16:creationId xmlns:a16="http://schemas.microsoft.com/office/drawing/2014/main" id="{F5C8C488-3149-52FD-069F-051A842FF01A}"/>
              </a:ext>
            </a:extLst>
          </p:cNvPr>
          <p:cNvSpPr txBox="1"/>
          <p:nvPr/>
        </p:nvSpPr>
        <p:spPr>
          <a:xfrm>
            <a:off x="262983" y="3098148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通过海报、文章、视频、音频、直播等形式创造优质内容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88" name="爱设计-4">
            <a:extLst>
              <a:ext uri="{FF2B5EF4-FFF2-40B4-BE49-F238E27FC236}">
                <a16:creationId xmlns:a16="http://schemas.microsoft.com/office/drawing/2014/main" id="{F4F0ACA8-6979-881E-20E2-B2007B8809B5}"/>
              </a:ext>
            </a:extLst>
          </p:cNvPr>
          <p:cNvSpPr txBox="1"/>
          <p:nvPr/>
        </p:nvSpPr>
        <p:spPr>
          <a:xfrm>
            <a:off x="733358" y="2756270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89" name="爱设计-5">
            <a:extLst>
              <a:ext uri="{FF2B5EF4-FFF2-40B4-BE49-F238E27FC236}">
                <a16:creationId xmlns:a16="http://schemas.microsoft.com/office/drawing/2014/main" id="{11F963B6-32B6-6FEA-BF09-30EF29AAA1F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78791" y="3767390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90" name="爱设计-6">
            <a:extLst>
              <a:ext uri="{FF2B5EF4-FFF2-40B4-BE49-F238E27FC236}">
                <a16:creationId xmlns:a16="http://schemas.microsoft.com/office/drawing/2014/main" id="{0E8CACBA-3CD7-B2C7-CEE6-E436B240C4C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584110" y="3767390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91" name="爱设计-7">
            <a:extLst>
              <a:ext uri="{FF2B5EF4-FFF2-40B4-BE49-F238E27FC236}">
                <a16:creationId xmlns:a16="http://schemas.microsoft.com/office/drawing/2014/main" id="{880EA281-29E5-BE0F-FD5D-DDB940F7FB6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549003" y="2756270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92" name="爱设计-8">
            <a:extLst>
              <a:ext uri="{FF2B5EF4-FFF2-40B4-BE49-F238E27FC236}">
                <a16:creationId xmlns:a16="http://schemas.microsoft.com/office/drawing/2014/main" id="{272DA226-FD83-FD9A-33EF-6428D38E517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513897" y="4244579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93" name="爱设计-9">
            <a:extLst>
              <a:ext uri="{FF2B5EF4-FFF2-40B4-BE49-F238E27FC236}">
                <a16:creationId xmlns:a16="http://schemas.microsoft.com/office/drawing/2014/main" id="{6390B999-FE72-8D28-6BBD-F24E1CC0D823}"/>
              </a:ext>
            </a:extLst>
          </p:cNvPr>
          <p:cNvSpPr txBox="1"/>
          <p:nvPr/>
        </p:nvSpPr>
        <p:spPr>
          <a:xfrm>
            <a:off x="3237842" y="3648210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基于全社交媒体平台进行全域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流量整合营销 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94" name="爱设计-10">
            <a:extLst>
              <a:ext uri="{FF2B5EF4-FFF2-40B4-BE49-F238E27FC236}">
                <a16:creationId xmlns:a16="http://schemas.microsoft.com/office/drawing/2014/main" id="{D358C467-55FF-8827-D3FD-F2969BB749F2}"/>
              </a:ext>
            </a:extLst>
          </p:cNvPr>
          <p:cNvSpPr txBox="1"/>
          <p:nvPr/>
        </p:nvSpPr>
        <p:spPr>
          <a:xfrm>
            <a:off x="3708217" y="3306332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95" name="爱设计-11">
            <a:extLst>
              <a:ext uri="{FF2B5EF4-FFF2-40B4-BE49-F238E27FC236}">
                <a16:creationId xmlns:a16="http://schemas.microsoft.com/office/drawing/2014/main" id="{09C8AC92-46AC-49B3-0347-5F6A29CB1411}"/>
              </a:ext>
            </a:extLst>
          </p:cNvPr>
          <p:cNvSpPr txBox="1"/>
          <p:nvPr/>
        </p:nvSpPr>
        <p:spPr>
          <a:xfrm>
            <a:off x="6285803" y="2159117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在不同流量平台开设个人账户，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传递品牌声量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96" name="爱设计-12">
            <a:extLst>
              <a:ext uri="{FF2B5EF4-FFF2-40B4-BE49-F238E27FC236}">
                <a16:creationId xmlns:a16="http://schemas.microsoft.com/office/drawing/2014/main" id="{AF6E7DE9-F358-9E4D-CBDF-45EFD7D73DD0}"/>
              </a:ext>
            </a:extLst>
          </p:cNvPr>
          <p:cNvSpPr txBox="1"/>
          <p:nvPr/>
        </p:nvSpPr>
        <p:spPr>
          <a:xfrm>
            <a:off x="6756178" y="1817239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97" name="爱设计-13">
            <a:extLst>
              <a:ext uri="{FF2B5EF4-FFF2-40B4-BE49-F238E27FC236}">
                <a16:creationId xmlns:a16="http://schemas.microsoft.com/office/drawing/2014/main" id="{39E95EBB-9624-A9C8-2739-E0644561F7FE}"/>
              </a:ext>
            </a:extLst>
          </p:cNvPr>
          <p:cNvSpPr txBox="1"/>
          <p:nvPr/>
        </p:nvSpPr>
        <p:spPr>
          <a:xfrm>
            <a:off x="9318932" y="3098148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对平台用户种草、拉新以建立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企业私域流量池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98" name="爱设计-14">
            <a:extLst>
              <a:ext uri="{FF2B5EF4-FFF2-40B4-BE49-F238E27FC236}">
                <a16:creationId xmlns:a16="http://schemas.microsoft.com/office/drawing/2014/main" id="{F00CC574-BFFF-7A6E-396D-7AB11DD9DB16}"/>
              </a:ext>
            </a:extLst>
          </p:cNvPr>
          <p:cNvSpPr txBox="1"/>
          <p:nvPr/>
        </p:nvSpPr>
        <p:spPr>
          <a:xfrm>
            <a:off x="9789307" y="2756270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承载品牌内核</a:t>
            </a:r>
          </a:p>
        </p:txBody>
      </p:sp>
      <p:sp>
        <p:nvSpPr>
          <p:cNvPr id="99" name="爱设计-15">
            <a:extLst>
              <a:ext uri="{FF2B5EF4-FFF2-40B4-BE49-F238E27FC236}">
                <a16:creationId xmlns:a16="http://schemas.microsoft.com/office/drawing/2014/main" id="{85C9EA7E-B720-E098-DC16-B1A0E82A827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829417" y="5458713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00" name="爱设计-16">
            <a:extLst>
              <a:ext uri="{FF2B5EF4-FFF2-40B4-BE49-F238E27FC236}">
                <a16:creationId xmlns:a16="http://schemas.microsoft.com/office/drawing/2014/main" id="{E7F1487C-64C8-84B2-911C-42BA578D6E87}"/>
              </a:ext>
            </a:extLst>
          </p:cNvPr>
          <p:cNvSpPr txBox="1"/>
          <p:nvPr/>
        </p:nvSpPr>
        <p:spPr>
          <a:xfrm>
            <a:off x="5569268" y="4815351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以优质内容作为营销输出核心，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承载品牌内核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101" name="爱设计-17">
            <a:extLst>
              <a:ext uri="{FF2B5EF4-FFF2-40B4-BE49-F238E27FC236}">
                <a16:creationId xmlns:a16="http://schemas.microsoft.com/office/drawing/2014/main" id="{CCB1857C-2A78-D7EC-1359-F51269AEE778}"/>
              </a:ext>
            </a:extLst>
          </p:cNvPr>
          <p:cNvSpPr txBox="1"/>
          <p:nvPr/>
        </p:nvSpPr>
        <p:spPr>
          <a:xfrm>
            <a:off x="6039643" y="4473473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</p:spTree>
    <p:extLst>
      <p:ext uri="{BB962C8B-B14F-4D97-AF65-F5344CB8AC3E}">
        <p14:creationId xmlns:p14="http://schemas.microsoft.com/office/powerpoint/2010/main" val="1641253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爱设计-1">
            <a:extLst>
              <a:ext uri="{FF2B5EF4-FFF2-40B4-BE49-F238E27FC236}">
                <a16:creationId xmlns:a16="http://schemas.microsoft.com/office/drawing/2014/main" id="{D7200823-03A4-512C-1DDC-DC3707BE24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6" name="爱设计-2">
            <a:extLst>
              <a:ext uri="{FF2B5EF4-FFF2-40B4-BE49-F238E27FC236}">
                <a16:creationId xmlns:a16="http://schemas.microsoft.com/office/drawing/2014/main" id="{6B16B15F-3304-FAE2-E687-C3D2E9B46B16}"/>
              </a:ext>
            </a:extLst>
          </p:cNvPr>
          <p:cNvSpPr txBox="1"/>
          <p:nvPr/>
        </p:nvSpPr>
        <p:spPr>
          <a:xfrm>
            <a:off x="5209380" y="617436"/>
            <a:ext cx="17732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目 录</a:t>
            </a:r>
          </a:p>
        </p:txBody>
      </p:sp>
      <p:sp>
        <p:nvSpPr>
          <p:cNvPr id="7" name="爱设计-3">
            <a:extLst>
              <a:ext uri="{FF2B5EF4-FFF2-40B4-BE49-F238E27FC236}">
                <a16:creationId xmlns:a16="http://schemas.microsoft.com/office/drawing/2014/main" id="{958B78B0-2159-E150-59FC-9C179CD86F8E}"/>
              </a:ext>
            </a:extLst>
          </p:cNvPr>
          <p:cNvSpPr txBox="1"/>
          <p:nvPr/>
        </p:nvSpPr>
        <p:spPr>
          <a:xfrm>
            <a:off x="4774965" y="1391923"/>
            <a:ext cx="26420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1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CONTENTS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  <a:alpha val="15000"/>
                </a:scheme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pic>
        <p:nvPicPr>
          <p:cNvPr id="55" name="爱设计-4">
            <a:extLst>
              <a:ext uri="{FF2B5EF4-FFF2-40B4-BE49-F238E27FC236}">
                <a16:creationId xmlns:a16="http://schemas.microsoft.com/office/drawing/2014/main" id="{EB0BF2B1-FF40-BCD7-3BBE-9B48933CFB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42293" y="186442"/>
            <a:ext cx="688908" cy="6474513"/>
          </a:xfrm>
          <a:prstGeom prst="rect">
            <a:avLst/>
          </a:prstGeom>
        </p:spPr>
      </p:pic>
      <p:grpSp>
        <p:nvGrpSpPr>
          <p:cNvPr id="57" name="爱设计-5">
            <a:extLst>
              <a:ext uri="{FF2B5EF4-FFF2-40B4-BE49-F238E27FC236}">
                <a16:creationId xmlns:a16="http://schemas.microsoft.com/office/drawing/2014/main" id="{A8C9D4F3-DA8C-26A0-8221-F42349F49BCB}"/>
              </a:ext>
            </a:extLst>
          </p:cNvPr>
          <p:cNvGrpSpPr/>
          <p:nvPr/>
        </p:nvGrpSpPr>
        <p:grpSpPr>
          <a:xfrm>
            <a:off x="651034" y="404998"/>
            <a:ext cx="223679" cy="143861"/>
            <a:chOff x="10749120" y="871596"/>
            <a:chExt cx="223679" cy="143861"/>
          </a:xfrm>
        </p:grpSpPr>
        <p:cxnSp>
          <p:nvCxnSpPr>
            <p:cNvPr id="58" name="爱设计-5-1">
              <a:extLst>
                <a:ext uri="{FF2B5EF4-FFF2-40B4-BE49-F238E27FC236}">
                  <a16:creationId xmlns:a16="http://schemas.microsoft.com/office/drawing/2014/main" id="{5E8400A9-50D5-3007-099D-D6D45A7675BA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101545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59" name="爱设计-5-2">
              <a:extLst>
                <a:ext uri="{FF2B5EF4-FFF2-40B4-BE49-F238E27FC236}">
                  <a16:creationId xmlns:a16="http://schemas.microsoft.com/office/drawing/2014/main" id="{06CA936E-5060-5320-E6DC-56BA2B489CA6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94352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60" name="爱设计-5-3">
              <a:extLst>
                <a:ext uri="{FF2B5EF4-FFF2-40B4-BE49-F238E27FC236}">
                  <a16:creationId xmlns:a16="http://schemas.microsoft.com/office/drawing/2014/main" id="{273E1797-5FBA-495A-4AF9-BD1D2EDA4556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871596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</p:grpSp>
      <p:sp>
        <p:nvSpPr>
          <p:cNvPr id="2" name="爱设计-6">
            <a:extLst>
              <a:ext uri="{FF2B5EF4-FFF2-40B4-BE49-F238E27FC236}">
                <a16:creationId xmlns:a16="http://schemas.microsoft.com/office/drawing/2014/main" id="{F6077264-11F8-D28A-A1E2-56FFEE5045E0}"/>
              </a:ext>
            </a:extLst>
          </p:cNvPr>
          <p:cNvSpPr/>
          <p:nvPr/>
        </p:nvSpPr>
        <p:spPr>
          <a:xfrm>
            <a:off x="934541" y="2315253"/>
            <a:ext cx="2303916" cy="3410857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8" name="爱设计-7">
            <a:extLst>
              <a:ext uri="{FF2B5EF4-FFF2-40B4-BE49-F238E27FC236}">
                <a16:creationId xmlns:a16="http://schemas.microsoft.com/office/drawing/2014/main" id="{157362B6-877E-A60F-4D66-706E3660038F}"/>
              </a:ext>
            </a:extLst>
          </p:cNvPr>
          <p:cNvSpPr txBox="1"/>
          <p:nvPr/>
        </p:nvSpPr>
        <p:spPr>
          <a:xfrm>
            <a:off x="1037575" y="4179989"/>
            <a:ext cx="209784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</a:t>
            </a: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完成情况</a:t>
            </a:r>
          </a:p>
        </p:txBody>
      </p:sp>
      <p:sp>
        <p:nvSpPr>
          <p:cNvPr id="17" name="爱设计-8">
            <a:extLst>
              <a:ext uri="{FF2B5EF4-FFF2-40B4-BE49-F238E27FC236}">
                <a16:creationId xmlns:a16="http://schemas.microsoft.com/office/drawing/2014/main" id="{41870513-EC47-A802-99E2-4139E6E9C1AC}"/>
              </a:ext>
            </a:extLst>
          </p:cNvPr>
          <p:cNvSpPr/>
          <p:nvPr/>
        </p:nvSpPr>
        <p:spPr>
          <a:xfrm>
            <a:off x="1463787" y="2706273"/>
            <a:ext cx="1245424" cy="124542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203200" dist="762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103" name="爱设计-9">
            <a:extLst>
              <a:ext uri="{FF2B5EF4-FFF2-40B4-BE49-F238E27FC236}">
                <a16:creationId xmlns:a16="http://schemas.microsoft.com/office/drawing/2014/main" id="{1DAA405C-77D9-8FD1-72FA-AA0C72A5DDE1}"/>
              </a:ext>
            </a:extLst>
          </p:cNvPr>
          <p:cNvSpPr/>
          <p:nvPr/>
        </p:nvSpPr>
        <p:spPr>
          <a:xfrm>
            <a:off x="1779999" y="3022484"/>
            <a:ext cx="613003" cy="613003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6FAFD"/>
          </a:solidFill>
          <a:ln w="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50" name="爱设计-10">
            <a:extLst>
              <a:ext uri="{FF2B5EF4-FFF2-40B4-BE49-F238E27FC236}">
                <a16:creationId xmlns:a16="http://schemas.microsoft.com/office/drawing/2014/main" id="{E1063EC0-9FBF-5DB1-821D-4839BB7ABCBB}"/>
              </a:ext>
            </a:extLst>
          </p:cNvPr>
          <p:cNvSpPr/>
          <p:nvPr/>
        </p:nvSpPr>
        <p:spPr>
          <a:xfrm>
            <a:off x="934541" y="5665785"/>
            <a:ext cx="2291352" cy="60325"/>
          </a:xfrm>
          <a:custGeom>
            <a:avLst/>
            <a:gdLst>
              <a:gd name="connsiteX0" fmla="*/ 0 w 2291352"/>
              <a:gd name="connsiteY0" fmla="*/ 0 h 60325"/>
              <a:gd name="connsiteX1" fmla="*/ 2291352 w 2291352"/>
              <a:gd name="connsiteY1" fmla="*/ 0 h 60325"/>
              <a:gd name="connsiteX2" fmla="*/ 2290448 w 2291352"/>
              <a:gd name="connsiteY2" fmla="*/ 4476 h 60325"/>
              <a:gd name="connsiteX3" fmla="*/ 2206192 w 2291352"/>
              <a:gd name="connsiteY3" fmla="*/ 60325 h 60325"/>
              <a:gd name="connsiteX4" fmla="*/ 85160 w 2291352"/>
              <a:gd name="connsiteY4" fmla="*/ 60325 h 60325"/>
              <a:gd name="connsiteX5" fmla="*/ 904 w 2291352"/>
              <a:gd name="connsiteY5" fmla="*/ 4476 h 60325"/>
              <a:gd name="connsiteX6" fmla="*/ 0 w 2291352"/>
              <a:gd name="connsiteY6" fmla="*/ 0 h 6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1352" h="60325">
                <a:moveTo>
                  <a:pt x="0" y="0"/>
                </a:moveTo>
                <a:lnTo>
                  <a:pt x="2291352" y="0"/>
                </a:lnTo>
                <a:lnTo>
                  <a:pt x="2290448" y="4476"/>
                </a:lnTo>
                <a:cubicBezTo>
                  <a:pt x="2276567" y="37296"/>
                  <a:pt x="2244069" y="60325"/>
                  <a:pt x="2206192" y="60325"/>
                </a:cubicBezTo>
                <a:lnTo>
                  <a:pt x="85160" y="60325"/>
                </a:lnTo>
                <a:cubicBezTo>
                  <a:pt x="47284" y="60325"/>
                  <a:pt x="14786" y="37296"/>
                  <a:pt x="904" y="44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68" name="爱设计-11">
            <a:extLst>
              <a:ext uri="{FF2B5EF4-FFF2-40B4-BE49-F238E27FC236}">
                <a16:creationId xmlns:a16="http://schemas.microsoft.com/office/drawing/2014/main" id="{DDBCEA60-4151-A1A9-3DEF-A715DE6119AD}"/>
              </a:ext>
            </a:extLst>
          </p:cNvPr>
          <p:cNvSpPr/>
          <p:nvPr/>
        </p:nvSpPr>
        <p:spPr>
          <a:xfrm>
            <a:off x="3607542" y="2315253"/>
            <a:ext cx="2303916" cy="3410857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69" name="爱设计-12">
            <a:extLst>
              <a:ext uri="{FF2B5EF4-FFF2-40B4-BE49-F238E27FC236}">
                <a16:creationId xmlns:a16="http://schemas.microsoft.com/office/drawing/2014/main" id="{7084E764-2FE9-9A07-FC04-97534E9D90AE}"/>
              </a:ext>
            </a:extLst>
          </p:cNvPr>
          <p:cNvSpPr txBox="1"/>
          <p:nvPr/>
        </p:nvSpPr>
        <p:spPr>
          <a:xfrm>
            <a:off x="3710576" y="4179989"/>
            <a:ext cx="209784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5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业绩</a:t>
            </a: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成果展示</a:t>
            </a:r>
          </a:p>
        </p:txBody>
      </p:sp>
      <p:sp>
        <p:nvSpPr>
          <p:cNvPr id="71" name="爱设计-13">
            <a:extLst>
              <a:ext uri="{FF2B5EF4-FFF2-40B4-BE49-F238E27FC236}">
                <a16:creationId xmlns:a16="http://schemas.microsoft.com/office/drawing/2014/main" id="{AE97BE2D-ECA9-FF94-D1E0-AAE92FB8524A}"/>
              </a:ext>
            </a:extLst>
          </p:cNvPr>
          <p:cNvSpPr/>
          <p:nvPr/>
        </p:nvSpPr>
        <p:spPr>
          <a:xfrm>
            <a:off x="4136788" y="2706273"/>
            <a:ext cx="1245424" cy="124542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203200" dist="762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104" name="爱设计-14">
            <a:extLst>
              <a:ext uri="{FF2B5EF4-FFF2-40B4-BE49-F238E27FC236}">
                <a16:creationId xmlns:a16="http://schemas.microsoft.com/office/drawing/2014/main" id="{9F6F3B0A-D95D-938C-B468-71AF483D3296}"/>
              </a:ext>
            </a:extLst>
          </p:cNvPr>
          <p:cNvSpPr/>
          <p:nvPr/>
        </p:nvSpPr>
        <p:spPr>
          <a:xfrm>
            <a:off x="4491119" y="3022484"/>
            <a:ext cx="536764" cy="613003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rgbClr val="F6FAFD"/>
          </a:solidFill>
          <a:ln w="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74" name="爱设计-15">
            <a:extLst>
              <a:ext uri="{FF2B5EF4-FFF2-40B4-BE49-F238E27FC236}">
                <a16:creationId xmlns:a16="http://schemas.microsoft.com/office/drawing/2014/main" id="{8558CA87-AB50-0B80-5052-775671F20D1D}"/>
              </a:ext>
            </a:extLst>
          </p:cNvPr>
          <p:cNvSpPr/>
          <p:nvPr/>
        </p:nvSpPr>
        <p:spPr>
          <a:xfrm>
            <a:off x="3607542" y="5665785"/>
            <a:ext cx="2291352" cy="60325"/>
          </a:xfrm>
          <a:custGeom>
            <a:avLst/>
            <a:gdLst>
              <a:gd name="connsiteX0" fmla="*/ 0 w 2291352"/>
              <a:gd name="connsiteY0" fmla="*/ 0 h 60325"/>
              <a:gd name="connsiteX1" fmla="*/ 2291352 w 2291352"/>
              <a:gd name="connsiteY1" fmla="*/ 0 h 60325"/>
              <a:gd name="connsiteX2" fmla="*/ 2290448 w 2291352"/>
              <a:gd name="connsiteY2" fmla="*/ 4476 h 60325"/>
              <a:gd name="connsiteX3" fmla="*/ 2206192 w 2291352"/>
              <a:gd name="connsiteY3" fmla="*/ 60325 h 60325"/>
              <a:gd name="connsiteX4" fmla="*/ 85160 w 2291352"/>
              <a:gd name="connsiteY4" fmla="*/ 60325 h 60325"/>
              <a:gd name="connsiteX5" fmla="*/ 904 w 2291352"/>
              <a:gd name="connsiteY5" fmla="*/ 4476 h 60325"/>
              <a:gd name="connsiteX6" fmla="*/ 0 w 2291352"/>
              <a:gd name="connsiteY6" fmla="*/ 0 h 6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1352" h="60325">
                <a:moveTo>
                  <a:pt x="0" y="0"/>
                </a:moveTo>
                <a:lnTo>
                  <a:pt x="2291352" y="0"/>
                </a:lnTo>
                <a:lnTo>
                  <a:pt x="2290448" y="4476"/>
                </a:lnTo>
                <a:cubicBezTo>
                  <a:pt x="2276567" y="37296"/>
                  <a:pt x="2244069" y="60325"/>
                  <a:pt x="2206192" y="60325"/>
                </a:cubicBezTo>
                <a:lnTo>
                  <a:pt x="85160" y="60325"/>
                </a:lnTo>
                <a:cubicBezTo>
                  <a:pt x="47284" y="60325"/>
                  <a:pt x="14786" y="37296"/>
                  <a:pt x="904" y="44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76" name="爱设计-16">
            <a:extLst>
              <a:ext uri="{FF2B5EF4-FFF2-40B4-BE49-F238E27FC236}">
                <a16:creationId xmlns:a16="http://schemas.microsoft.com/office/drawing/2014/main" id="{7FE8F9F2-C4CB-F547-E0CE-55C9ED2FBDD0}"/>
              </a:ext>
            </a:extLst>
          </p:cNvPr>
          <p:cNvSpPr/>
          <p:nvPr/>
        </p:nvSpPr>
        <p:spPr>
          <a:xfrm>
            <a:off x="6280543" y="2315253"/>
            <a:ext cx="2303916" cy="3410857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77" name="爱设计-17">
            <a:extLst>
              <a:ext uri="{FF2B5EF4-FFF2-40B4-BE49-F238E27FC236}">
                <a16:creationId xmlns:a16="http://schemas.microsoft.com/office/drawing/2014/main" id="{40D9257E-1941-4966-3417-A02A774AA6A0}"/>
              </a:ext>
            </a:extLst>
          </p:cNvPr>
          <p:cNvSpPr txBox="1"/>
          <p:nvPr/>
        </p:nvSpPr>
        <p:spPr>
          <a:xfrm>
            <a:off x="6383577" y="4179989"/>
            <a:ext cx="209784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5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</a:t>
            </a: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不足之处</a:t>
            </a:r>
          </a:p>
        </p:txBody>
      </p:sp>
      <p:sp>
        <p:nvSpPr>
          <p:cNvPr id="79" name="爱设计-18">
            <a:extLst>
              <a:ext uri="{FF2B5EF4-FFF2-40B4-BE49-F238E27FC236}">
                <a16:creationId xmlns:a16="http://schemas.microsoft.com/office/drawing/2014/main" id="{0E4DE050-F9C1-88FA-0797-B87AA021752F}"/>
              </a:ext>
            </a:extLst>
          </p:cNvPr>
          <p:cNvSpPr/>
          <p:nvPr/>
        </p:nvSpPr>
        <p:spPr>
          <a:xfrm>
            <a:off x="6809789" y="2706273"/>
            <a:ext cx="1245424" cy="124542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203200" dist="762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105" name="爱设计-19">
            <a:extLst>
              <a:ext uri="{FF2B5EF4-FFF2-40B4-BE49-F238E27FC236}">
                <a16:creationId xmlns:a16="http://schemas.microsoft.com/office/drawing/2014/main" id="{830C1187-A220-FE15-8C3D-9DAE17514E83}"/>
              </a:ext>
            </a:extLst>
          </p:cNvPr>
          <p:cNvSpPr/>
          <p:nvPr/>
        </p:nvSpPr>
        <p:spPr>
          <a:xfrm>
            <a:off x="7126001" y="3060648"/>
            <a:ext cx="613003" cy="536675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rgbClr val="F6FAFD"/>
          </a:solidFill>
          <a:ln w="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82" name="爱设计-20">
            <a:extLst>
              <a:ext uri="{FF2B5EF4-FFF2-40B4-BE49-F238E27FC236}">
                <a16:creationId xmlns:a16="http://schemas.microsoft.com/office/drawing/2014/main" id="{64950BF4-8774-184B-F156-20823A37871B}"/>
              </a:ext>
            </a:extLst>
          </p:cNvPr>
          <p:cNvSpPr/>
          <p:nvPr/>
        </p:nvSpPr>
        <p:spPr>
          <a:xfrm>
            <a:off x="6280543" y="5665785"/>
            <a:ext cx="2291352" cy="60325"/>
          </a:xfrm>
          <a:custGeom>
            <a:avLst/>
            <a:gdLst>
              <a:gd name="connsiteX0" fmla="*/ 0 w 2291352"/>
              <a:gd name="connsiteY0" fmla="*/ 0 h 60325"/>
              <a:gd name="connsiteX1" fmla="*/ 2291352 w 2291352"/>
              <a:gd name="connsiteY1" fmla="*/ 0 h 60325"/>
              <a:gd name="connsiteX2" fmla="*/ 2290448 w 2291352"/>
              <a:gd name="connsiteY2" fmla="*/ 4476 h 60325"/>
              <a:gd name="connsiteX3" fmla="*/ 2206192 w 2291352"/>
              <a:gd name="connsiteY3" fmla="*/ 60325 h 60325"/>
              <a:gd name="connsiteX4" fmla="*/ 85160 w 2291352"/>
              <a:gd name="connsiteY4" fmla="*/ 60325 h 60325"/>
              <a:gd name="connsiteX5" fmla="*/ 904 w 2291352"/>
              <a:gd name="connsiteY5" fmla="*/ 4476 h 60325"/>
              <a:gd name="connsiteX6" fmla="*/ 0 w 2291352"/>
              <a:gd name="connsiteY6" fmla="*/ 0 h 6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1352" h="60325">
                <a:moveTo>
                  <a:pt x="0" y="0"/>
                </a:moveTo>
                <a:lnTo>
                  <a:pt x="2291352" y="0"/>
                </a:lnTo>
                <a:lnTo>
                  <a:pt x="2290448" y="4476"/>
                </a:lnTo>
                <a:cubicBezTo>
                  <a:pt x="2276567" y="37296"/>
                  <a:pt x="2244069" y="60325"/>
                  <a:pt x="2206192" y="60325"/>
                </a:cubicBezTo>
                <a:lnTo>
                  <a:pt x="85160" y="60325"/>
                </a:lnTo>
                <a:cubicBezTo>
                  <a:pt x="47284" y="60325"/>
                  <a:pt x="14786" y="37296"/>
                  <a:pt x="904" y="44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84" name="爱设计-21">
            <a:extLst>
              <a:ext uri="{FF2B5EF4-FFF2-40B4-BE49-F238E27FC236}">
                <a16:creationId xmlns:a16="http://schemas.microsoft.com/office/drawing/2014/main" id="{EBD77DA2-C72A-D660-CF92-80C965FBCB1F}"/>
              </a:ext>
            </a:extLst>
          </p:cNvPr>
          <p:cNvSpPr/>
          <p:nvPr/>
        </p:nvSpPr>
        <p:spPr>
          <a:xfrm>
            <a:off x="8953544" y="2315253"/>
            <a:ext cx="2303916" cy="3410857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85" name="爱设计-22">
            <a:extLst>
              <a:ext uri="{FF2B5EF4-FFF2-40B4-BE49-F238E27FC236}">
                <a16:creationId xmlns:a16="http://schemas.microsoft.com/office/drawing/2014/main" id="{94A1DB83-2D8C-E98B-7A1C-D32CC4904D10}"/>
              </a:ext>
            </a:extLst>
          </p:cNvPr>
          <p:cNvSpPr txBox="1"/>
          <p:nvPr/>
        </p:nvSpPr>
        <p:spPr>
          <a:xfrm>
            <a:off x="9056578" y="4179989"/>
            <a:ext cx="209784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5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明年</a:t>
            </a: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工作计划</a:t>
            </a:r>
          </a:p>
        </p:txBody>
      </p:sp>
      <p:sp>
        <p:nvSpPr>
          <p:cNvPr id="12" name="爱设计-23">
            <a:extLst>
              <a:ext uri="{FF2B5EF4-FFF2-40B4-BE49-F238E27FC236}">
                <a16:creationId xmlns:a16="http://schemas.microsoft.com/office/drawing/2014/main" id="{849757FB-92AB-157C-29AB-5E150EF82E50}"/>
              </a:ext>
            </a:extLst>
          </p:cNvPr>
          <p:cNvSpPr txBox="1"/>
          <p:nvPr/>
        </p:nvSpPr>
        <p:spPr>
          <a:xfrm>
            <a:off x="1122452" y="4645659"/>
            <a:ext cx="192809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Completion of work</a:t>
            </a:r>
          </a:p>
        </p:txBody>
      </p:sp>
      <p:sp>
        <p:nvSpPr>
          <p:cNvPr id="70" name="爱设计-24">
            <a:extLst>
              <a:ext uri="{FF2B5EF4-FFF2-40B4-BE49-F238E27FC236}">
                <a16:creationId xmlns:a16="http://schemas.microsoft.com/office/drawing/2014/main" id="{E7B4FCDF-0703-33BD-8FB6-13697DD29331}"/>
              </a:ext>
            </a:extLst>
          </p:cNvPr>
          <p:cNvSpPr txBox="1"/>
          <p:nvPr/>
        </p:nvSpPr>
        <p:spPr>
          <a:xfrm>
            <a:off x="3795453" y="4645659"/>
            <a:ext cx="192809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Work results show</a:t>
            </a:r>
          </a:p>
        </p:txBody>
      </p:sp>
      <p:sp>
        <p:nvSpPr>
          <p:cNvPr id="78" name="爱设计-25">
            <a:extLst>
              <a:ext uri="{FF2B5EF4-FFF2-40B4-BE49-F238E27FC236}">
                <a16:creationId xmlns:a16="http://schemas.microsoft.com/office/drawing/2014/main" id="{A4F0D568-DF75-88A7-EF8F-D02DC3E6AA26}"/>
              </a:ext>
            </a:extLst>
          </p:cNvPr>
          <p:cNvSpPr txBox="1"/>
          <p:nvPr/>
        </p:nvSpPr>
        <p:spPr>
          <a:xfrm>
            <a:off x="6468454" y="4645659"/>
            <a:ext cx="192809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Deficiencies in the work</a:t>
            </a:r>
          </a:p>
        </p:txBody>
      </p:sp>
      <p:sp>
        <p:nvSpPr>
          <p:cNvPr id="86" name="爱设计-26">
            <a:extLst>
              <a:ext uri="{FF2B5EF4-FFF2-40B4-BE49-F238E27FC236}">
                <a16:creationId xmlns:a16="http://schemas.microsoft.com/office/drawing/2014/main" id="{E1D9BB7F-1703-48A4-BA33-C1FA20AC323F}"/>
              </a:ext>
            </a:extLst>
          </p:cNvPr>
          <p:cNvSpPr txBox="1"/>
          <p:nvPr/>
        </p:nvSpPr>
        <p:spPr>
          <a:xfrm>
            <a:off x="9141455" y="4645659"/>
            <a:ext cx="192809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Work Plan for next year</a:t>
            </a:r>
          </a:p>
        </p:txBody>
      </p:sp>
      <p:sp>
        <p:nvSpPr>
          <p:cNvPr id="87" name="爱设计-27">
            <a:extLst>
              <a:ext uri="{FF2B5EF4-FFF2-40B4-BE49-F238E27FC236}">
                <a16:creationId xmlns:a16="http://schemas.microsoft.com/office/drawing/2014/main" id="{514C5B4F-C081-0119-B9FC-F42596633EFC}"/>
              </a:ext>
            </a:extLst>
          </p:cNvPr>
          <p:cNvSpPr/>
          <p:nvPr/>
        </p:nvSpPr>
        <p:spPr>
          <a:xfrm>
            <a:off x="9482790" y="2706273"/>
            <a:ext cx="1245424" cy="124542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203200" dist="762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106" name="爱设计-28">
            <a:extLst>
              <a:ext uri="{FF2B5EF4-FFF2-40B4-BE49-F238E27FC236}">
                <a16:creationId xmlns:a16="http://schemas.microsoft.com/office/drawing/2014/main" id="{795A33BB-2BA2-F843-2E6A-05B61059C448}"/>
              </a:ext>
            </a:extLst>
          </p:cNvPr>
          <p:cNvSpPr/>
          <p:nvPr/>
        </p:nvSpPr>
        <p:spPr>
          <a:xfrm>
            <a:off x="9799002" y="3075465"/>
            <a:ext cx="613003" cy="507040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rgbClr val="F6FAFD"/>
          </a:solidFill>
          <a:ln w="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90" name="爱设计-29">
            <a:extLst>
              <a:ext uri="{FF2B5EF4-FFF2-40B4-BE49-F238E27FC236}">
                <a16:creationId xmlns:a16="http://schemas.microsoft.com/office/drawing/2014/main" id="{AED0E3EA-69BC-6012-1EE2-60E5B1DD0810}"/>
              </a:ext>
            </a:extLst>
          </p:cNvPr>
          <p:cNvSpPr/>
          <p:nvPr/>
        </p:nvSpPr>
        <p:spPr>
          <a:xfrm>
            <a:off x="8953544" y="5665785"/>
            <a:ext cx="2291352" cy="60325"/>
          </a:xfrm>
          <a:custGeom>
            <a:avLst/>
            <a:gdLst>
              <a:gd name="connsiteX0" fmla="*/ 0 w 2291352"/>
              <a:gd name="connsiteY0" fmla="*/ 0 h 60325"/>
              <a:gd name="connsiteX1" fmla="*/ 2291352 w 2291352"/>
              <a:gd name="connsiteY1" fmla="*/ 0 h 60325"/>
              <a:gd name="connsiteX2" fmla="*/ 2290448 w 2291352"/>
              <a:gd name="connsiteY2" fmla="*/ 4476 h 60325"/>
              <a:gd name="connsiteX3" fmla="*/ 2206192 w 2291352"/>
              <a:gd name="connsiteY3" fmla="*/ 60325 h 60325"/>
              <a:gd name="connsiteX4" fmla="*/ 85160 w 2291352"/>
              <a:gd name="connsiteY4" fmla="*/ 60325 h 60325"/>
              <a:gd name="connsiteX5" fmla="*/ 904 w 2291352"/>
              <a:gd name="connsiteY5" fmla="*/ 4476 h 60325"/>
              <a:gd name="connsiteX6" fmla="*/ 0 w 2291352"/>
              <a:gd name="connsiteY6" fmla="*/ 0 h 6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1352" h="60325">
                <a:moveTo>
                  <a:pt x="0" y="0"/>
                </a:moveTo>
                <a:lnTo>
                  <a:pt x="2291352" y="0"/>
                </a:lnTo>
                <a:lnTo>
                  <a:pt x="2290448" y="4476"/>
                </a:lnTo>
                <a:cubicBezTo>
                  <a:pt x="2276567" y="37296"/>
                  <a:pt x="2244069" y="60325"/>
                  <a:pt x="2206192" y="60325"/>
                </a:cubicBezTo>
                <a:lnTo>
                  <a:pt x="85160" y="60325"/>
                </a:lnTo>
                <a:cubicBezTo>
                  <a:pt x="47284" y="60325"/>
                  <a:pt x="14786" y="37296"/>
                  <a:pt x="904" y="44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67743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爱设计-1">
            <a:extLst>
              <a:ext uri="{FF2B5EF4-FFF2-40B4-BE49-F238E27FC236}">
                <a16:creationId xmlns:a16="http://schemas.microsoft.com/office/drawing/2014/main" id="{B7E25806-19C1-D142-0326-8A99940FA4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88" y="186442"/>
            <a:ext cx="688908" cy="6474513"/>
          </a:xfrm>
          <a:prstGeom prst="rect">
            <a:avLst/>
          </a:prstGeom>
        </p:spPr>
      </p:pic>
      <p:pic>
        <p:nvPicPr>
          <p:cNvPr id="357" name="爱设计-2">
            <a:extLst>
              <a:ext uri="{FF2B5EF4-FFF2-40B4-BE49-F238E27FC236}">
                <a16:creationId xmlns:a16="http://schemas.microsoft.com/office/drawing/2014/main" id="{334EE421-DD2E-A19A-5076-46F0F2DAC2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grpSp>
        <p:nvGrpSpPr>
          <p:cNvPr id="3" name="爱设计-3">
            <a:extLst>
              <a:ext uri="{FF2B5EF4-FFF2-40B4-BE49-F238E27FC236}">
                <a16:creationId xmlns:a16="http://schemas.microsoft.com/office/drawing/2014/main" id="{EB107A97-8B72-BCF6-281A-A8614D758281}"/>
              </a:ext>
            </a:extLst>
          </p:cNvPr>
          <p:cNvGrpSpPr/>
          <p:nvPr/>
        </p:nvGrpSpPr>
        <p:grpSpPr>
          <a:xfrm>
            <a:off x="644724" y="1452076"/>
            <a:ext cx="6408377" cy="3671681"/>
            <a:chOff x="644724" y="1426676"/>
            <a:chExt cx="6408377" cy="3671681"/>
          </a:xfrm>
        </p:grpSpPr>
        <p:grpSp>
          <p:nvGrpSpPr>
            <p:cNvPr id="407" name="组合 406">
              <a:extLst>
                <a:ext uri="{FF2B5EF4-FFF2-40B4-BE49-F238E27FC236}">
                  <a16:creationId xmlns:a16="http://schemas.microsoft.com/office/drawing/2014/main" id="{2F3CEAE0-31AD-FFA8-FA68-095A8D91BB56}"/>
                </a:ext>
              </a:extLst>
            </p:cNvPr>
            <p:cNvGrpSpPr/>
            <p:nvPr/>
          </p:nvGrpSpPr>
          <p:grpSpPr>
            <a:xfrm>
              <a:off x="733624" y="4653377"/>
              <a:ext cx="4775529" cy="444980"/>
              <a:chOff x="4914519" y="4739079"/>
              <a:chExt cx="4775529" cy="444980"/>
            </a:xfrm>
          </p:grpSpPr>
          <p:sp>
            <p:nvSpPr>
              <p:cNvPr id="395" name="爱设计-3-1">
                <a:extLst>
                  <a:ext uri="{FF2B5EF4-FFF2-40B4-BE49-F238E27FC236}">
                    <a16:creationId xmlns:a16="http://schemas.microsoft.com/office/drawing/2014/main" id="{9E42B8FD-44DA-6A24-06A1-C2905EF0FDF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71374" y="4754711"/>
                <a:ext cx="4418674" cy="42934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377" rtl="0" eaLnBrk="1" latinLnBrk="0" hangingPunct="1">
                  <a:lnSpc>
                    <a:spcPct val="9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lang="zh-CN" altLang="en-US" sz="1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zh-CN" altLang="en-US" sz="20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由文艺黑" panose="00020600040101010101" pitchFamily="18" charset="-122"/>
                    <a:ea typeface="字由文艺黑" panose="00020600040101010101" pitchFamily="18" charset="-122"/>
                  </a:rPr>
                  <a:t>汇报人：爱设计</a:t>
                </a:r>
                <a:r>
                  <a:rPr lang="zh-CN" altLang="en-US" sz="2000" b="0" dirty="0">
                    <a:solidFill>
                      <a:schemeClr val="accent1"/>
                    </a:solidFill>
                    <a:latin typeface="字由文艺黑" panose="00020600040101010101" pitchFamily="18" charset="-122"/>
                    <a:ea typeface="字由文艺黑" panose="00020600040101010101" pitchFamily="18" charset="-122"/>
                  </a:rPr>
                  <a:t>产品部</a:t>
                </a:r>
                <a:endParaRPr kumimoji="0" lang="en-GB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字由文艺黑" panose="00020600040101010101" pitchFamily="18" charset="-122"/>
                  <a:ea typeface="字由文艺黑" panose="00020600040101010101" pitchFamily="18" charset="-122"/>
                </a:endParaRPr>
              </a:p>
            </p:txBody>
          </p:sp>
          <p:grpSp>
            <p:nvGrpSpPr>
              <p:cNvPr id="405" name="组合 404">
                <a:extLst>
                  <a:ext uri="{FF2B5EF4-FFF2-40B4-BE49-F238E27FC236}">
                    <a16:creationId xmlns:a16="http://schemas.microsoft.com/office/drawing/2014/main" id="{6E3F59DE-10B1-1863-15C3-88CF38AC2226}"/>
                  </a:ext>
                </a:extLst>
              </p:cNvPr>
              <p:cNvGrpSpPr/>
              <p:nvPr/>
            </p:nvGrpSpPr>
            <p:grpSpPr>
              <a:xfrm>
                <a:off x="4914519" y="4739079"/>
                <a:ext cx="346316" cy="346313"/>
                <a:chOff x="4760779" y="4693644"/>
                <a:chExt cx="432498" cy="432495"/>
              </a:xfrm>
            </p:grpSpPr>
            <p:sp>
              <p:nvSpPr>
                <p:cNvPr id="396" name="爱设计-3-2">
                  <a:extLst>
                    <a:ext uri="{FF2B5EF4-FFF2-40B4-BE49-F238E27FC236}">
                      <a16:creationId xmlns:a16="http://schemas.microsoft.com/office/drawing/2014/main" id="{B11E7A69-C1A9-98B4-D79B-62EFA8029BDF}"/>
                    </a:ext>
                  </a:extLst>
                </p:cNvPr>
                <p:cNvSpPr/>
                <p:nvPr/>
              </p:nvSpPr>
              <p:spPr>
                <a:xfrm flipV="1">
                  <a:off x="4760779" y="4693644"/>
                  <a:ext cx="432498" cy="432495"/>
                </a:xfrm>
                <a:prstGeom prst="ellipse">
                  <a:avLst/>
                </a:prstGeom>
                <a:noFill/>
                <a:ln w="19050" cap="flat" cmpd="sng" algn="ctr">
                  <a:solidFill>
                    <a:srgbClr val="2F2F2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7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397" name="爱设计-3-3">
                  <a:extLst>
                    <a:ext uri="{FF2B5EF4-FFF2-40B4-BE49-F238E27FC236}">
                      <a16:creationId xmlns:a16="http://schemas.microsoft.com/office/drawing/2014/main" id="{C8E5E428-51D8-6C5E-7CDC-AFB2193E326B}"/>
                    </a:ext>
                  </a:extLst>
                </p:cNvPr>
                <p:cNvSpPr/>
                <p:nvPr/>
              </p:nvSpPr>
              <p:spPr>
                <a:xfrm rot="5400000">
                  <a:off x="4905292" y="4815078"/>
                  <a:ext cx="219972" cy="189630"/>
                </a:xfrm>
                <a:prstGeom prst="triangle">
                  <a:avLst/>
                </a:prstGeom>
                <a:solidFill>
                  <a:srgbClr val="2F2F2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</p:grpSp>
        <p:sp>
          <p:nvSpPr>
            <p:cNvPr id="394" name="爱设计-3-4">
              <a:extLst>
                <a:ext uri="{FF2B5EF4-FFF2-40B4-BE49-F238E27FC236}">
                  <a16:creationId xmlns:a16="http://schemas.microsoft.com/office/drawing/2014/main" id="{C59410B2-6090-6CCE-0327-6C20A5C124E0}"/>
                </a:ext>
              </a:extLst>
            </p:cNvPr>
            <p:cNvSpPr txBox="1">
              <a:spLocks/>
            </p:cNvSpPr>
            <p:nvPr/>
          </p:nvSpPr>
          <p:spPr>
            <a:xfrm>
              <a:off x="644724" y="1426676"/>
              <a:ext cx="6408377" cy="253774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37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6000" b="1" kern="1200" dirty="0">
                  <a:solidFill>
                    <a:schemeClr val="tx1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defRPr>
              </a:lvl1pPr>
            </a:lstStyle>
            <a:p>
              <a:pPr marL="0" marR="0" lvl="0" indent="0" algn="l" defTabSz="91437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8800" b="0" dirty="0">
                  <a:solidFill>
                    <a:schemeClr val="accent1"/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  <a:cs typeface="OPPOSans H" panose="00020600040101010101" pitchFamily="18" charset="-122"/>
                </a:rPr>
                <a:t>感谢</a:t>
              </a:r>
              <a:br>
                <a:rPr lang="en-US" altLang="zh-CN" sz="8800" b="0" dirty="0">
                  <a:solidFill>
                    <a:schemeClr val="accent1"/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  <a:cs typeface="OPPOSans H" panose="00020600040101010101" pitchFamily="18" charset="-122"/>
                </a:rPr>
              </a:br>
              <a:r>
                <a:rPr lang="zh-CN" altLang="en-US" sz="88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  <a:cs typeface="OPPOSans H" panose="00020600040101010101" pitchFamily="18" charset="-122"/>
                </a:rPr>
                <a:t>您的观看！</a:t>
              </a:r>
            </a:p>
          </p:txBody>
        </p:sp>
        <p:sp>
          <p:nvSpPr>
            <p:cNvPr id="398" name="爱设计-3-5">
              <a:extLst>
                <a:ext uri="{FF2B5EF4-FFF2-40B4-BE49-F238E27FC236}">
                  <a16:creationId xmlns:a16="http://schemas.microsoft.com/office/drawing/2014/main" id="{92AB198B-1C9F-A632-C3D1-CC5C736828AE}"/>
                </a:ext>
              </a:extLst>
            </p:cNvPr>
            <p:cNvSpPr txBox="1">
              <a:spLocks/>
            </p:cNvSpPr>
            <p:nvPr/>
          </p:nvSpPr>
          <p:spPr>
            <a:xfrm>
              <a:off x="691026" y="4177576"/>
              <a:ext cx="5581882" cy="3745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28589" indent="-228589" algn="l" defTabSz="91435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6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4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20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298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474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5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29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0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dist">
                <a:buNone/>
              </a:pPr>
              <a:r>
                <a:rPr lang="en-US" altLang="zh-CN" sz="2000" dirty="0">
                  <a:latin typeface="+mn-ea"/>
                </a:rPr>
                <a:t>COVER LAYOUT EXERCISE BOLUOZHUCHA</a:t>
              </a:r>
              <a:endParaRPr lang="zh-CN" altLang="en-US" sz="2000" dirty="0">
                <a:latin typeface="+mn-ea"/>
              </a:endParaRPr>
            </a:p>
          </p:txBody>
        </p:sp>
        <p:cxnSp>
          <p:nvCxnSpPr>
            <p:cNvPr id="404" name="爱设计-3-6">
              <a:extLst>
                <a:ext uri="{FF2B5EF4-FFF2-40B4-BE49-F238E27FC236}">
                  <a16:creationId xmlns:a16="http://schemas.microsoft.com/office/drawing/2014/main" id="{587C0CCA-01F2-8A5A-4F2B-40CE232289CF}"/>
                </a:ext>
              </a:extLst>
            </p:cNvPr>
            <p:cNvCxnSpPr/>
            <p:nvPr/>
          </p:nvCxnSpPr>
          <p:spPr>
            <a:xfrm>
              <a:off x="733624" y="3967222"/>
              <a:ext cx="536269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2" name="爱设计-4">
            <a:extLst>
              <a:ext uri="{FF2B5EF4-FFF2-40B4-BE49-F238E27FC236}">
                <a16:creationId xmlns:a16="http://schemas.microsoft.com/office/drawing/2014/main" id="{5075C568-A60E-08B1-086D-E1CE0DA213D1}"/>
              </a:ext>
            </a:extLst>
          </p:cNvPr>
          <p:cNvGrpSpPr/>
          <p:nvPr/>
        </p:nvGrpSpPr>
        <p:grpSpPr>
          <a:xfrm>
            <a:off x="644724" y="5987592"/>
            <a:ext cx="6841529" cy="761299"/>
            <a:chOff x="4629539" y="6104432"/>
            <a:chExt cx="6841529" cy="761299"/>
          </a:xfrm>
        </p:grpSpPr>
        <p:sp>
          <p:nvSpPr>
            <p:cNvPr id="430" name="爱设计-4-1">
              <a:extLst>
                <a:ext uri="{FF2B5EF4-FFF2-40B4-BE49-F238E27FC236}">
                  <a16:creationId xmlns:a16="http://schemas.microsoft.com/office/drawing/2014/main" id="{F7F1BB21-B838-41CD-1B77-A46C219E7A39}"/>
                </a:ext>
              </a:extLst>
            </p:cNvPr>
            <p:cNvSpPr txBox="1">
              <a:spLocks/>
            </p:cNvSpPr>
            <p:nvPr/>
          </p:nvSpPr>
          <p:spPr>
            <a:xfrm>
              <a:off x="4629539" y="6104432"/>
              <a:ext cx="2548900" cy="76129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37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6000" b="1" kern="1200" dirty="0">
                  <a:solidFill>
                    <a:schemeClr val="tx1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defRPr>
              </a:lvl1pPr>
            </a:lstStyle>
            <a:p>
              <a:pPr marL="0" marR="0" lvl="0" indent="0" algn="l" defTabSz="914377" rtl="0" eaLnBrk="1" fontAlgn="auto" latinLnBrk="0" hangingPunct="1">
                <a:lnSpc>
                  <a:spcPct val="11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b="0" dirty="0" err="1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AISHEJi</a:t>
              </a:r>
              <a:br>
                <a:rPr lang="en-US" altLang="zh-CN" sz="2400" b="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</a:br>
              <a:r>
                <a:rPr lang="en-US" altLang="zh-CN" sz="1600" b="0" dirty="0">
                  <a:solidFill>
                    <a:schemeClr val="accent1"/>
                  </a:solidFill>
                  <a:latin typeface="+mn-ea"/>
                  <a:ea typeface="+mn-ea"/>
                  <a:cs typeface="OPPOSans H" panose="00020600040101010101" pitchFamily="18" charset="-122"/>
                </a:rPr>
                <a:t>DESIGN</a:t>
              </a:r>
              <a:endPara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OPPOSans H" panose="00020600040101010101" pitchFamily="18" charset="-122"/>
              </a:endParaRPr>
            </a:p>
          </p:txBody>
        </p:sp>
        <p:sp>
          <p:nvSpPr>
            <p:cNvPr id="431" name="爱设计-4-2">
              <a:extLst>
                <a:ext uri="{FF2B5EF4-FFF2-40B4-BE49-F238E27FC236}">
                  <a16:creationId xmlns:a16="http://schemas.microsoft.com/office/drawing/2014/main" id="{97275C86-C424-24E6-8215-51CEA132930B}"/>
                </a:ext>
              </a:extLst>
            </p:cNvPr>
            <p:cNvSpPr txBox="1">
              <a:spLocks/>
            </p:cNvSpPr>
            <p:nvPr/>
          </p:nvSpPr>
          <p:spPr>
            <a:xfrm>
              <a:off x="10102115" y="6174670"/>
              <a:ext cx="1368953" cy="2475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28589" indent="-228589" algn="l" defTabSz="91435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6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4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20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298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474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5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29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0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December 20XX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pic>
        <p:nvPicPr>
          <p:cNvPr id="4" name="爱设计-5" descr="图片包含 户外, 建筑, 街道, 站&#10;&#10;描述已自动生成">
            <a:extLst>
              <a:ext uri="{FF2B5EF4-FFF2-40B4-BE49-F238E27FC236}">
                <a16:creationId xmlns:a16="http://schemas.microsoft.com/office/drawing/2014/main" id="{00FF594C-DF07-3185-2CF0-6ED1B80B71D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2" t="8325" r="31895" b="8325"/>
          <a:stretch/>
        </p:blipFill>
        <p:spPr>
          <a:xfrm>
            <a:off x="7892374" y="0"/>
            <a:ext cx="4299626" cy="6858000"/>
          </a:xfrm>
          <a:prstGeom prst="rect">
            <a:avLst/>
          </a:prstGeom>
        </p:spPr>
      </p:pic>
      <p:pic>
        <p:nvPicPr>
          <p:cNvPr id="436" name="爱设计-6">
            <a:extLst>
              <a:ext uri="{FF2B5EF4-FFF2-40B4-BE49-F238E27FC236}">
                <a16:creationId xmlns:a16="http://schemas.microsoft.com/office/drawing/2014/main" id="{7B3CAF03-62AB-6919-DFD7-6A3B33F47D77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72416" y="194791"/>
            <a:ext cx="4139543" cy="6468417"/>
          </a:xfrm>
          <a:prstGeom prst="rect">
            <a:avLst/>
          </a:prstGeom>
        </p:spPr>
      </p:pic>
      <p:grpSp>
        <p:nvGrpSpPr>
          <p:cNvPr id="437" name="爱设计-7">
            <a:extLst>
              <a:ext uri="{FF2B5EF4-FFF2-40B4-BE49-F238E27FC236}">
                <a16:creationId xmlns:a16="http://schemas.microsoft.com/office/drawing/2014/main" id="{6D68F2EF-6FE5-D6B6-1F6A-5416841D44F1}"/>
              </a:ext>
            </a:extLst>
          </p:cNvPr>
          <p:cNvGrpSpPr/>
          <p:nvPr/>
        </p:nvGrpSpPr>
        <p:grpSpPr>
          <a:xfrm>
            <a:off x="6991451" y="399541"/>
            <a:ext cx="223679" cy="143861"/>
            <a:chOff x="10749120" y="871596"/>
            <a:chExt cx="223679" cy="143861"/>
          </a:xfrm>
        </p:grpSpPr>
        <p:cxnSp>
          <p:nvCxnSpPr>
            <p:cNvPr id="438" name="爱设计-7-1">
              <a:extLst>
                <a:ext uri="{FF2B5EF4-FFF2-40B4-BE49-F238E27FC236}">
                  <a16:creationId xmlns:a16="http://schemas.microsoft.com/office/drawing/2014/main" id="{57F559EE-A805-F4A7-30B3-0A5EF4E32BE9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101545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439" name="爱设计-7-2">
              <a:extLst>
                <a:ext uri="{FF2B5EF4-FFF2-40B4-BE49-F238E27FC236}">
                  <a16:creationId xmlns:a16="http://schemas.microsoft.com/office/drawing/2014/main" id="{44ED61E2-D171-925F-290A-B6166EB6253B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94352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440" name="爱设计-7-3">
              <a:extLst>
                <a:ext uri="{FF2B5EF4-FFF2-40B4-BE49-F238E27FC236}">
                  <a16:creationId xmlns:a16="http://schemas.microsoft.com/office/drawing/2014/main" id="{6B152286-D5E2-1EBE-561E-17FC8F182A1D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871596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</p:grpSp>
      <p:sp>
        <p:nvSpPr>
          <p:cNvPr id="441" name="爱设计-8">
            <a:extLst>
              <a:ext uri="{FF2B5EF4-FFF2-40B4-BE49-F238E27FC236}">
                <a16:creationId xmlns:a16="http://schemas.microsoft.com/office/drawing/2014/main" id="{4D8818F0-D3C6-C60C-9AA4-2170F85AC0F2}"/>
              </a:ext>
            </a:extLst>
          </p:cNvPr>
          <p:cNvSpPr txBox="1">
            <a:spLocks/>
          </p:cNvSpPr>
          <p:nvPr/>
        </p:nvSpPr>
        <p:spPr>
          <a:xfrm>
            <a:off x="772157" y="370057"/>
            <a:ext cx="3706507" cy="4526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54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Pellentesque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Habitant Morbi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Tristique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Senectus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Et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Netus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Et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Malesuada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Fames Ac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Turpis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Egestas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. </a:t>
            </a:r>
          </a:p>
        </p:txBody>
      </p:sp>
      <p:sp>
        <p:nvSpPr>
          <p:cNvPr id="380" name="爱设计-9">
            <a:extLst>
              <a:ext uri="{FF2B5EF4-FFF2-40B4-BE49-F238E27FC236}">
                <a16:creationId xmlns:a16="http://schemas.microsoft.com/office/drawing/2014/main" id="{E84A8728-8D07-9CBF-3A03-68B7B159876D}"/>
              </a:ext>
            </a:extLst>
          </p:cNvPr>
          <p:cNvSpPr>
            <a:spLocks/>
          </p:cNvSpPr>
          <p:nvPr/>
        </p:nvSpPr>
        <p:spPr>
          <a:xfrm rot="10800000">
            <a:off x="9059546" y="-9502"/>
            <a:ext cx="1707583" cy="1623886"/>
          </a:xfrm>
          <a:custGeom>
            <a:avLst/>
            <a:gdLst>
              <a:gd name="connsiteX0" fmla="*/ 1965277 w 1965277"/>
              <a:gd name="connsiteY0" fmla="*/ 3012879 h 3012879"/>
              <a:gd name="connsiteX1" fmla="*/ 0 w 1965277"/>
              <a:gd name="connsiteY1" fmla="*/ 3012879 h 3012879"/>
              <a:gd name="connsiteX2" fmla="*/ 0 w 1965277"/>
              <a:gd name="connsiteY2" fmla="*/ 1195235 h 3012879"/>
              <a:gd name="connsiteX3" fmla="*/ 3259 w 1965277"/>
              <a:gd name="connsiteY3" fmla="*/ 1195235 h 3012879"/>
              <a:gd name="connsiteX4" fmla="*/ 9274 w 1965277"/>
              <a:gd name="connsiteY4" fmla="*/ 1174502 h 3012879"/>
              <a:gd name="connsiteX5" fmla="*/ 24038 w 1965277"/>
              <a:gd name="connsiteY5" fmla="*/ 1144763 h 3012879"/>
              <a:gd name="connsiteX6" fmla="*/ 842960 w 1965277"/>
              <a:gd name="connsiteY6" fmla="*/ 66275 h 3012879"/>
              <a:gd name="connsiteX7" fmla="*/ 1126028 w 1965277"/>
              <a:gd name="connsiteY7" fmla="*/ 66275 h 3012879"/>
              <a:gd name="connsiteX8" fmla="*/ 1944949 w 1965277"/>
              <a:gd name="connsiteY8" fmla="*/ 1144763 h 3012879"/>
              <a:gd name="connsiteX9" fmla="*/ 1956698 w 1965277"/>
              <a:gd name="connsiteY9" fmla="*/ 1171266 h 3012879"/>
              <a:gd name="connsiteX10" fmla="*/ 1962774 w 1965277"/>
              <a:gd name="connsiteY10" fmla="*/ 1195235 h 3012879"/>
              <a:gd name="connsiteX11" fmla="*/ 1965277 w 1965277"/>
              <a:gd name="connsiteY11" fmla="*/ 1195235 h 301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5277" h="3012879">
                <a:moveTo>
                  <a:pt x="1965277" y="3012879"/>
                </a:moveTo>
                <a:lnTo>
                  <a:pt x="0" y="3012879"/>
                </a:lnTo>
                <a:lnTo>
                  <a:pt x="0" y="1195235"/>
                </a:lnTo>
                <a:lnTo>
                  <a:pt x="3259" y="1195235"/>
                </a:lnTo>
                <a:lnTo>
                  <a:pt x="9274" y="1174502"/>
                </a:lnTo>
                <a:cubicBezTo>
                  <a:pt x="12966" y="1165150"/>
                  <a:pt x="17840" y="1155248"/>
                  <a:pt x="24038" y="1144763"/>
                </a:cubicBezTo>
                <a:lnTo>
                  <a:pt x="842960" y="66275"/>
                </a:lnTo>
                <a:cubicBezTo>
                  <a:pt x="842960" y="66275"/>
                  <a:pt x="984494" y="-82842"/>
                  <a:pt x="1126028" y="66275"/>
                </a:cubicBezTo>
                <a:lnTo>
                  <a:pt x="1944949" y="1144763"/>
                </a:lnTo>
                <a:cubicBezTo>
                  <a:pt x="1944949" y="1144763"/>
                  <a:pt x="1951147" y="1155248"/>
                  <a:pt x="1956698" y="1171266"/>
                </a:cubicBezTo>
                <a:lnTo>
                  <a:pt x="1962774" y="1195235"/>
                </a:lnTo>
                <a:lnTo>
                  <a:pt x="1965277" y="11952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38100" dir="5400000" algn="t" rotWithShape="0">
              <a:srgbClr val="002E0A">
                <a:alpha val="1490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3" name="爱设计-10">
            <a:extLst>
              <a:ext uri="{FF2B5EF4-FFF2-40B4-BE49-F238E27FC236}">
                <a16:creationId xmlns:a16="http://schemas.microsoft.com/office/drawing/2014/main" id="{A9F6326F-CB2C-83BD-297F-82C72B5D8D0B}"/>
              </a:ext>
            </a:extLst>
          </p:cNvPr>
          <p:cNvSpPr/>
          <p:nvPr/>
        </p:nvSpPr>
        <p:spPr>
          <a:xfrm>
            <a:off x="9493269" y="260842"/>
            <a:ext cx="839874" cy="839874"/>
          </a:xfrm>
          <a:custGeom>
            <a:avLst/>
            <a:gdLst>
              <a:gd name="connsiteX0" fmla="*/ 210346 w 508951"/>
              <a:gd name="connsiteY0" fmla="*/ 199937 h 508951"/>
              <a:gd name="connsiteX1" fmla="*/ 227889 w 508951"/>
              <a:gd name="connsiteY1" fmla="*/ 217941 h 508951"/>
              <a:gd name="connsiteX2" fmla="*/ 227888 w 508951"/>
              <a:gd name="connsiteY2" fmla="*/ 218013 h 508951"/>
              <a:gd name="connsiteX3" fmla="*/ 209885 w 508951"/>
              <a:gd name="connsiteY3" fmla="*/ 235485 h 508951"/>
              <a:gd name="connsiteX4" fmla="*/ 192342 w 508951"/>
              <a:gd name="connsiteY4" fmla="*/ 217480 h 508951"/>
              <a:gd name="connsiteX5" fmla="*/ 210346 w 508951"/>
              <a:gd name="connsiteY5" fmla="*/ 199937 h 508951"/>
              <a:gd name="connsiteX6" fmla="*/ 276428 w 508951"/>
              <a:gd name="connsiteY6" fmla="*/ 114552 h 508951"/>
              <a:gd name="connsiteX7" fmla="*/ 373357 w 508951"/>
              <a:gd name="connsiteY7" fmla="*/ 211329 h 508951"/>
              <a:gd name="connsiteX8" fmla="*/ 373357 w 508951"/>
              <a:gd name="connsiteY8" fmla="*/ 158763 h 508951"/>
              <a:gd name="connsiteX9" fmla="*/ 373357 w 508951"/>
              <a:gd name="connsiteY9" fmla="*/ 158686 h 508951"/>
              <a:gd name="connsiteX10" fmla="*/ 329070 w 508951"/>
              <a:gd name="connsiteY10" fmla="*/ 114552 h 508951"/>
              <a:gd name="connsiteX11" fmla="*/ 212695 w 508951"/>
              <a:gd name="connsiteY11" fmla="*/ 114552 h 508951"/>
              <a:gd name="connsiteX12" fmla="*/ 155495 w 508951"/>
              <a:gd name="connsiteY12" fmla="*/ 157319 h 508951"/>
              <a:gd name="connsiteX13" fmla="*/ 109918 w 508951"/>
              <a:gd name="connsiteY13" fmla="*/ 311447 h 508951"/>
              <a:gd name="connsiteX14" fmla="*/ 147626 w 508951"/>
              <a:gd name="connsiteY14" fmla="*/ 380453 h 508951"/>
              <a:gd name="connsiteX15" fmla="*/ 163092 w 508951"/>
              <a:gd name="connsiteY15" fmla="*/ 382701 h 508951"/>
              <a:gd name="connsiteX16" fmla="*/ 182234 w 508951"/>
              <a:gd name="connsiteY16" fmla="*/ 366065 h 508951"/>
              <a:gd name="connsiteX17" fmla="*/ 169397 w 508951"/>
              <a:gd name="connsiteY17" fmla="*/ 352467 h 508951"/>
              <a:gd name="connsiteX18" fmla="*/ 141367 w 508951"/>
              <a:gd name="connsiteY18" fmla="*/ 329678 h 508951"/>
              <a:gd name="connsiteX19" fmla="*/ 185020 w 508951"/>
              <a:gd name="connsiteY19" fmla="*/ 274629 h 508951"/>
              <a:gd name="connsiteX20" fmla="*/ 190438 w 508951"/>
              <a:gd name="connsiteY20" fmla="*/ 274302 h 508951"/>
              <a:gd name="connsiteX21" fmla="*/ 236016 w 508951"/>
              <a:gd name="connsiteY21" fmla="*/ 274302 h 508951"/>
              <a:gd name="connsiteX22" fmla="*/ 269515 w 508951"/>
              <a:gd name="connsiteY22" fmla="*/ 307649 h 508951"/>
              <a:gd name="connsiteX23" fmla="*/ 269515 w 508951"/>
              <a:gd name="connsiteY23" fmla="*/ 307801 h 508951"/>
              <a:gd name="connsiteX24" fmla="*/ 269515 w 508951"/>
              <a:gd name="connsiteY24" fmla="*/ 322310 h 508951"/>
              <a:gd name="connsiteX25" fmla="*/ 269515 w 508951"/>
              <a:gd name="connsiteY25" fmla="*/ 347910 h 508951"/>
              <a:gd name="connsiteX26" fmla="*/ 303849 w 508951"/>
              <a:gd name="connsiteY26" fmla="*/ 382700 h 508951"/>
              <a:gd name="connsiteX27" fmla="*/ 303851 w 508951"/>
              <a:gd name="connsiteY27" fmla="*/ 382700 h 508951"/>
              <a:gd name="connsiteX28" fmla="*/ 338793 w 508951"/>
              <a:gd name="connsiteY28" fmla="*/ 382701 h 508951"/>
              <a:gd name="connsiteX29" fmla="*/ 373205 w 508951"/>
              <a:gd name="connsiteY29" fmla="*/ 348213 h 508951"/>
              <a:gd name="connsiteX30" fmla="*/ 373205 w 508951"/>
              <a:gd name="connsiteY30" fmla="*/ 237232 h 508951"/>
              <a:gd name="connsiteX31" fmla="*/ 251588 w 508951"/>
              <a:gd name="connsiteY31" fmla="*/ 114552 h 508951"/>
              <a:gd name="connsiteX32" fmla="*/ 254552 w 508951"/>
              <a:gd name="connsiteY32" fmla="*/ 0 h 508951"/>
              <a:gd name="connsiteX33" fmla="*/ 508951 w 508951"/>
              <a:gd name="connsiteY33" fmla="*/ 254476 h 508951"/>
              <a:gd name="connsiteX34" fmla="*/ 508951 w 508951"/>
              <a:gd name="connsiteY34" fmla="*/ 254552 h 508951"/>
              <a:gd name="connsiteX35" fmla="*/ 254399 w 508951"/>
              <a:gd name="connsiteY35" fmla="*/ 508951 h 508951"/>
              <a:gd name="connsiteX36" fmla="*/ 0 w 508951"/>
              <a:gd name="connsiteY36" fmla="*/ 254399 h 508951"/>
              <a:gd name="connsiteX37" fmla="*/ 254552 w 508951"/>
              <a:gd name="connsiteY37" fmla="*/ 0 h 508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08951" h="508951">
                <a:moveTo>
                  <a:pt x="210346" y="199937"/>
                </a:moveTo>
                <a:cubicBezTo>
                  <a:pt x="220162" y="200064"/>
                  <a:pt x="228016" y="208125"/>
                  <a:pt x="227889" y="217941"/>
                </a:cubicBezTo>
                <a:cubicBezTo>
                  <a:pt x="227888" y="217965"/>
                  <a:pt x="227888" y="217989"/>
                  <a:pt x="227888" y="218013"/>
                </a:cubicBezTo>
                <a:cubicBezTo>
                  <a:pt x="227722" y="227801"/>
                  <a:pt x="219673" y="235611"/>
                  <a:pt x="209885" y="235485"/>
                </a:cubicBezTo>
                <a:cubicBezTo>
                  <a:pt x="200069" y="235357"/>
                  <a:pt x="192214" y="227297"/>
                  <a:pt x="192342" y="217480"/>
                </a:cubicBezTo>
                <a:cubicBezTo>
                  <a:pt x="192469" y="207664"/>
                  <a:pt x="200530" y="199810"/>
                  <a:pt x="210346" y="199937"/>
                </a:cubicBezTo>
                <a:close/>
                <a:moveTo>
                  <a:pt x="276428" y="114552"/>
                </a:moveTo>
                <a:cubicBezTo>
                  <a:pt x="276964" y="167836"/>
                  <a:pt x="320073" y="210876"/>
                  <a:pt x="373357" y="211329"/>
                </a:cubicBezTo>
                <a:lnTo>
                  <a:pt x="373357" y="158763"/>
                </a:lnTo>
                <a:cubicBezTo>
                  <a:pt x="373357" y="158737"/>
                  <a:pt x="373357" y="158712"/>
                  <a:pt x="373357" y="158686"/>
                </a:cubicBezTo>
                <a:cubicBezTo>
                  <a:pt x="373315" y="134270"/>
                  <a:pt x="353487" y="114510"/>
                  <a:pt x="329070" y="114552"/>
                </a:cubicBezTo>
                <a:close/>
                <a:moveTo>
                  <a:pt x="212695" y="114552"/>
                </a:moveTo>
                <a:cubicBezTo>
                  <a:pt x="186256" y="114550"/>
                  <a:pt x="162973" y="131959"/>
                  <a:pt x="155495" y="157319"/>
                </a:cubicBezTo>
                <a:lnTo>
                  <a:pt x="109918" y="311447"/>
                </a:lnTo>
                <a:cubicBezTo>
                  <a:pt x="101275" y="340916"/>
                  <a:pt x="118158" y="371811"/>
                  <a:pt x="147626" y="380453"/>
                </a:cubicBezTo>
                <a:cubicBezTo>
                  <a:pt x="152650" y="381926"/>
                  <a:pt x="157857" y="382683"/>
                  <a:pt x="163092" y="382701"/>
                </a:cubicBezTo>
                <a:cubicBezTo>
                  <a:pt x="178284" y="382701"/>
                  <a:pt x="182234" y="374497"/>
                  <a:pt x="182234" y="366065"/>
                </a:cubicBezTo>
                <a:cubicBezTo>
                  <a:pt x="182405" y="358780"/>
                  <a:pt x="176680" y="352715"/>
                  <a:pt x="169397" y="352467"/>
                </a:cubicBezTo>
                <a:cubicBezTo>
                  <a:pt x="155594" y="353176"/>
                  <a:pt x="143490" y="343335"/>
                  <a:pt x="141367" y="329678"/>
                </a:cubicBezTo>
                <a:cubicBezTo>
                  <a:pt x="138220" y="302422"/>
                  <a:pt x="157764" y="277776"/>
                  <a:pt x="185020" y="274629"/>
                </a:cubicBezTo>
                <a:cubicBezTo>
                  <a:pt x="186819" y="274421"/>
                  <a:pt x="188628" y="274312"/>
                  <a:pt x="190438" y="274302"/>
                </a:cubicBezTo>
                <a:lnTo>
                  <a:pt x="236016" y="274302"/>
                </a:lnTo>
                <a:cubicBezTo>
                  <a:pt x="254475" y="274260"/>
                  <a:pt x="269474" y="289190"/>
                  <a:pt x="269515" y="307649"/>
                </a:cubicBezTo>
                <a:cubicBezTo>
                  <a:pt x="269516" y="307700"/>
                  <a:pt x="269516" y="307750"/>
                  <a:pt x="269515" y="307801"/>
                </a:cubicBezTo>
                <a:lnTo>
                  <a:pt x="269515" y="322310"/>
                </a:lnTo>
                <a:lnTo>
                  <a:pt x="269515" y="347910"/>
                </a:lnTo>
                <a:cubicBezTo>
                  <a:pt x="269389" y="366998"/>
                  <a:pt x="284761" y="382574"/>
                  <a:pt x="303849" y="382700"/>
                </a:cubicBezTo>
                <a:cubicBezTo>
                  <a:pt x="303849" y="382700"/>
                  <a:pt x="303850" y="382700"/>
                  <a:pt x="303851" y="382700"/>
                </a:cubicBezTo>
                <a:lnTo>
                  <a:pt x="338793" y="382701"/>
                </a:lnTo>
                <a:cubicBezTo>
                  <a:pt x="357793" y="382617"/>
                  <a:pt x="373163" y="367213"/>
                  <a:pt x="373205" y="348213"/>
                </a:cubicBezTo>
                <a:lnTo>
                  <a:pt x="373205" y="237232"/>
                </a:lnTo>
                <a:cubicBezTo>
                  <a:pt x="305953" y="236443"/>
                  <a:pt x="251791" y="181808"/>
                  <a:pt x="251588" y="114552"/>
                </a:cubicBezTo>
                <a:close/>
                <a:moveTo>
                  <a:pt x="254552" y="0"/>
                </a:moveTo>
                <a:cubicBezTo>
                  <a:pt x="395065" y="42"/>
                  <a:pt x="508951" y="113963"/>
                  <a:pt x="508951" y="254476"/>
                </a:cubicBezTo>
                <a:cubicBezTo>
                  <a:pt x="508951" y="254501"/>
                  <a:pt x="508951" y="254526"/>
                  <a:pt x="508951" y="254552"/>
                </a:cubicBezTo>
                <a:cubicBezTo>
                  <a:pt x="508909" y="395095"/>
                  <a:pt x="394942" y="508993"/>
                  <a:pt x="254399" y="508951"/>
                </a:cubicBezTo>
                <a:cubicBezTo>
                  <a:pt x="113857" y="508909"/>
                  <a:pt x="-42" y="394942"/>
                  <a:pt x="0" y="254399"/>
                </a:cubicBezTo>
                <a:cubicBezTo>
                  <a:pt x="42" y="113857"/>
                  <a:pt x="114009" y="-42"/>
                  <a:pt x="25455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1073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7A140B6-26DD-264A-2448-D9C18325F9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611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4F67064-745A-FB1D-33E3-4B2970B6FDFF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4040"/>
                </a:solidFill>
              </a:rPr>
              <a:t>爱设计</a:t>
            </a:r>
            <a:r>
              <a:rPr lang="en-US" altLang="zh-CN" dirty="0">
                <a:solidFill>
                  <a:srgbClr val="404040"/>
                </a:solidFill>
              </a:rPr>
              <a:t>PPT  </a:t>
            </a:r>
            <a:r>
              <a:rPr lang="zh-CN" altLang="en-US" dirty="0">
                <a:solidFill>
                  <a:srgbClr val="404040"/>
                </a:solidFill>
              </a:rPr>
              <a:t>出品</a:t>
            </a:r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r>
              <a:rPr lang="en-US" altLang="zh-CN" dirty="0">
                <a:solidFill>
                  <a:srgbClr val="404040"/>
                </a:solidFill>
              </a:rPr>
              <a:t>51PPT</a:t>
            </a:r>
            <a:r>
              <a:rPr lang="zh-CN" altLang="en-US" dirty="0">
                <a:solidFill>
                  <a:srgbClr val="404040"/>
                </a:solidFill>
              </a:rPr>
              <a:t>模板网    </a:t>
            </a:r>
            <a:r>
              <a:rPr lang="en-US" altLang="zh-CN" dirty="0">
                <a:solidFill>
                  <a:srgbClr val="40404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404040"/>
                </a:solidFill>
              </a:rPr>
              <a:t>   </a:t>
            </a:r>
            <a:r>
              <a:rPr lang="zh-CN" altLang="en-US" dirty="0">
                <a:solidFill>
                  <a:srgbClr val="40404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904682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爱设计-1">
            <a:extLst>
              <a:ext uri="{FF2B5EF4-FFF2-40B4-BE49-F238E27FC236}">
                <a16:creationId xmlns:a16="http://schemas.microsoft.com/office/drawing/2014/main" id="{E313F9AB-CF14-185A-EAE7-DF32496A4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爱设计-2">
            <a:extLst>
              <a:ext uri="{FF2B5EF4-FFF2-40B4-BE49-F238E27FC236}">
                <a16:creationId xmlns:a16="http://schemas.microsoft.com/office/drawing/2014/main" id="{45FF9896-5DB2-5480-8A5A-C0D54DE0DAA3}"/>
              </a:ext>
            </a:extLst>
          </p:cNvPr>
          <p:cNvSpPr txBox="1">
            <a:spLocks/>
          </p:cNvSpPr>
          <p:nvPr/>
        </p:nvSpPr>
        <p:spPr>
          <a:xfrm>
            <a:off x="577303" y="5753450"/>
            <a:ext cx="2548900" cy="7612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60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0" dirty="0" err="1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AISHEJi</a:t>
            </a:r>
            <a:br>
              <a:rPr lang="en-US" altLang="zh-CN" sz="2400" b="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lang="en-US" altLang="zh-CN" sz="1600" b="0" dirty="0">
                <a:solidFill>
                  <a:schemeClr val="accent1"/>
                </a:solidFill>
                <a:latin typeface="+mn-ea"/>
                <a:ea typeface="+mn-ea"/>
                <a:cs typeface="OPPOSans H" panose="00020600040101010101" pitchFamily="18" charset="-122"/>
              </a:rPr>
              <a:t>DESIGN</a:t>
            </a:r>
            <a:endParaRPr lang="zh-CN" altLang="en-US" sz="1800" b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OPPOSans H" panose="00020600040101010101" pitchFamily="18" charset="-122"/>
            </a:endParaRPr>
          </a:p>
        </p:txBody>
      </p:sp>
      <p:sp>
        <p:nvSpPr>
          <p:cNvPr id="4" name="爱设计-3">
            <a:extLst>
              <a:ext uri="{FF2B5EF4-FFF2-40B4-BE49-F238E27FC236}">
                <a16:creationId xmlns:a16="http://schemas.microsoft.com/office/drawing/2014/main" id="{AF354134-BFAE-D3B2-B7CE-E720264A8C37}"/>
              </a:ext>
            </a:extLst>
          </p:cNvPr>
          <p:cNvSpPr txBox="1">
            <a:spLocks/>
          </p:cNvSpPr>
          <p:nvPr/>
        </p:nvSpPr>
        <p:spPr>
          <a:xfrm>
            <a:off x="10448624" y="5886532"/>
            <a:ext cx="1368953" cy="24756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December 20XX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5" name="爱设计-4">
            <a:extLst>
              <a:ext uri="{FF2B5EF4-FFF2-40B4-BE49-F238E27FC236}">
                <a16:creationId xmlns:a16="http://schemas.microsoft.com/office/drawing/2014/main" id="{F84C54AD-A18B-36A9-39AD-ADAFC24DA042}"/>
              </a:ext>
            </a:extLst>
          </p:cNvPr>
          <p:cNvGrpSpPr/>
          <p:nvPr/>
        </p:nvGrpSpPr>
        <p:grpSpPr>
          <a:xfrm>
            <a:off x="651034" y="404998"/>
            <a:ext cx="223679" cy="143861"/>
            <a:chOff x="10749120" y="871596"/>
            <a:chExt cx="223679" cy="143861"/>
          </a:xfrm>
        </p:grpSpPr>
        <p:cxnSp>
          <p:nvCxnSpPr>
            <p:cNvPr id="6" name="爱设计-4-1">
              <a:extLst>
                <a:ext uri="{FF2B5EF4-FFF2-40B4-BE49-F238E27FC236}">
                  <a16:creationId xmlns:a16="http://schemas.microsoft.com/office/drawing/2014/main" id="{678C030D-102C-6F82-A132-A4AB9595EE2B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101545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7" name="爱设计-4-2">
              <a:extLst>
                <a:ext uri="{FF2B5EF4-FFF2-40B4-BE49-F238E27FC236}">
                  <a16:creationId xmlns:a16="http://schemas.microsoft.com/office/drawing/2014/main" id="{50D8F40C-CDB5-ACB3-FDFA-D9DB076AD6DC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94352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8" name="爱设计-4-3">
              <a:extLst>
                <a:ext uri="{FF2B5EF4-FFF2-40B4-BE49-F238E27FC236}">
                  <a16:creationId xmlns:a16="http://schemas.microsoft.com/office/drawing/2014/main" id="{AA8403B7-68F8-55AC-28DE-E297693EF612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871596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</p:grpSp>
      <p:sp>
        <p:nvSpPr>
          <p:cNvPr id="9" name="爱设计-5">
            <a:extLst>
              <a:ext uri="{FF2B5EF4-FFF2-40B4-BE49-F238E27FC236}">
                <a16:creationId xmlns:a16="http://schemas.microsoft.com/office/drawing/2014/main" id="{A9A869DB-AB93-FCC5-3998-67E0A69C4D54}"/>
              </a:ext>
            </a:extLst>
          </p:cNvPr>
          <p:cNvSpPr txBox="1">
            <a:spLocks/>
          </p:cNvSpPr>
          <p:nvPr/>
        </p:nvSpPr>
        <p:spPr>
          <a:xfrm>
            <a:off x="8111070" y="404998"/>
            <a:ext cx="3706507" cy="4526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54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Pellentesque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Habitant Morbi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Tristique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Senectus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Et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Netus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Et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Malesuada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Fames Ac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Turpis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Egestas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. </a:t>
            </a:r>
          </a:p>
        </p:txBody>
      </p:sp>
      <p:pic>
        <p:nvPicPr>
          <p:cNvPr id="11" name="爱设计-6">
            <a:extLst>
              <a:ext uri="{FF2B5EF4-FFF2-40B4-BE49-F238E27FC236}">
                <a16:creationId xmlns:a16="http://schemas.microsoft.com/office/drawing/2014/main" id="{CAE51813-31F4-9F86-198F-FD71289C9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2293" y="186442"/>
            <a:ext cx="688908" cy="6474513"/>
          </a:xfrm>
          <a:prstGeom prst="rect">
            <a:avLst/>
          </a:prstGeom>
        </p:spPr>
      </p:pic>
      <p:grpSp>
        <p:nvGrpSpPr>
          <p:cNvPr id="29" name="爱设计-7">
            <a:extLst>
              <a:ext uri="{FF2B5EF4-FFF2-40B4-BE49-F238E27FC236}">
                <a16:creationId xmlns:a16="http://schemas.microsoft.com/office/drawing/2014/main" id="{6381C5EA-53DF-4526-655C-484F2ED629B1}"/>
              </a:ext>
            </a:extLst>
          </p:cNvPr>
          <p:cNvGrpSpPr/>
          <p:nvPr/>
        </p:nvGrpSpPr>
        <p:grpSpPr>
          <a:xfrm>
            <a:off x="939160" y="2432368"/>
            <a:ext cx="10193940" cy="2406172"/>
            <a:chOff x="999030" y="2220612"/>
            <a:chExt cx="10193940" cy="240617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CA21DE7-F310-8F06-3F06-CEC2694CE3D4}"/>
                </a:ext>
              </a:extLst>
            </p:cNvPr>
            <p:cNvGrpSpPr/>
            <p:nvPr/>
          </p:nvGrpSpPr>
          <p:grpSpPr>
            <a:xfrm>
              <a:off x="4784593" y="2425016"/>
              <a:ext cx="6408377" cy="1704103"/>
              <a:chOff x="5266690" y="2751978"/>
              <a:chExt cx="6408377" cy="1704103"/>
            </a:xfrm>
          </p:grpSpPr>
          <p:sp>
            <p:nvSpPr>
              <p:cNvPr id="16" name="爱设计-7-1">
                <a:extLst>
                  <a:ext uri="{FF2B5EF4-FFF2-40B4-BE49-F238E27FC236}">
                    <a16:creationId xmlns:a16="http://schemas.microsoft.com/office/drawing/2014/main" id="{E77A9D62-648F-5C32-21D8-A423C2A9243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66690" y="2751978"/>
                <a:ext cx="6408377" cy="1095941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spAutoFit/>
              </a:bodyPr>
              <a:lstStyle>
                <a:lvl1pPr algn="l" defTabSz="914377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zh-CN" altLang="en-US" sz="6000" b="1" kern="1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defRPr>
                </a:lvl1pPr>
              </a:lstStyle>
              <a:p>
                <a:pPr marL="0" marR="0" lvl="0" indent="0" algn="l" defTabSz="914377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7200" b="0" dirty="0">
                    <a:solidFill>
                      <a:schemeClr val="accent1"/>
                    </a:solidFill>
                    <a:latin typeface="字由文艺黑" panose="00020600040101010101" pitchFamily="18" charset="-122"/>
                    <a:ea typeface="字由文艺黑" panose="00020600040101010101" pitchFamily="18" charset="-122"/>
                    <a:cs typeface="OPPOSans H" panose="00020600040101010101" pitchFamily="18" charset="-122"/>
                  </a:rPr>
                  <a:t>工作</a:t>
                </a:r>
                <a:r>
                  <a:rPr lang="zh-CN" altLang="en-US" sz="72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由文艺黑" panose="00020600040101010101" pitchFamily="18" charset="-122"/>
                    <a:ea typeface="字由文艺黑" panose="00020600040101010101" pitchFamily="18" charset="-122"/>
                    <a:cs typeface="OPPOSans H" panose="00020600040101010101" pitchFamily="18" charset="-122"/>
                  </a:rPr>
                  <a:t>完成情况</a:t>
                </a:r>
              </a:p>
            </p:txBody>
          </p:sp>
          <p:sp>
            <p:nvSpPr>
              <p:cNvPr id="17" name="爱设计-7-2">
                <a:extLst>
                  <a:ext uri="{FF2B5EF4-FFF2-40B4-BE49-F238E27FC236}">
                    <a16:creationId xmlns:a16="http://schemas.microsoft.com/office/drawing/2014/main" id="{2CD27C90-8E38-B7C4-A70C-470ADB5B270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12992" y="4081555"/>
                <a:ext cx="5581882" cy="3745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28589" indent="-228589" algn="l" defTabSz="914354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6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4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20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298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474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5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29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0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dist">
                  <a:buNone/>
                </a:pPr>
                <a:r>
                  <a:rPr lang="en-US" altLang="zh-CN" sz="2000" dirty="0">
                    <a:latin typeface="+mn-ea"/>
                  </a:rPr>
                  <a:t>COMPLETION OF WORK</a:t>
                </a:r>
              </a:p>
            </p:txBody>
          </p:sp>
          <p:cxnSp>
            <p:nvCxnSpPr>
              <p:cNvPr id="18" name="爱设计-7-3">
                <a:extLst>
                  <a:ext uri="{FF2B5EF4-FFF2-40B4-BE49-F238E27FC236}">
                    <a16:creationId xmlns:a16="http://schemas.microsoft.com/office/drawing/2014/main" id="{1A4E3ECE-66AB-B059-1BCF-47A1FFB9A817}"/>
                  </a:ext>
                </a:extLst>
              </p:cNvPr>
              <p:cNvCxnSpPr/>
              <p:nvPr/>
            </p:nvCxnSpPr>
            <p:spPr>
              <a:xfrm>
                <a:off x="5355590" y="3871201"/>
                <a:ext cx="536269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爱设计-7-4">
              <a:extLst>
                <a:ext uri="{FF2B5EF4-FFF2-40B4-BE49-F238E27FC236}">
                  <a16:creationId xmlns:a16="http://schemas.microsoft.com/office/drawing/2014/main" id="{5F997916-62B3-C0E8-1D00-C179EC973326}"/>
                </a:ext>
              </a:extLst>
            </p:cNvPr>
            <p:cNvSpPr txBox="1">
              <a:spLocks/>
            </p:cNvSpPr>
            <p:nvPr/>
          </p:nvSpPr>
          <p:spPr>
            <a:xfrm>
              <a:off x="999030" y="2220612"/>
              <a:ext cx="3531166" cy="240617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37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6000" b="1" kern="1200" dirty="0">
                  <a:solidFill>
                    <a:schemeClr val="tx1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600" b="0" dirty="0">
                  <a:solidFill>
                    <a:schemeClr val="accent1"/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  <a:cs typeface="OPPOSans H" panose="00020600040101010101" pitchFamily="18" charset="-122"/>
                </a:rPr>
                <a:t>01</a:t>
              </a:r>
              <a:r>
                <a:rPr lang="en-US" altLang="zh-CN" sz="166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  <a:cs typeface="OPPOSans H" panose="00020600040101010101" pitchFamily="18" charset="-122"/>
                </a:rPr>
                <a:t>.</a:t>
              </a:r>
            </a:p>
          </p:txBody>
        </p:sp>
      </p:grpSp>
      <p:sp>
        <p:nvSpPr>
          <p:cNvPr id="30" name="爱设计-8">
            <a:extLst>
              <a:ext uri="{FF2B5EF4-FFF2-40B4-BE49-F238E27FC236}">
                <a16:creationId xmlns:a16="http://schemas.microsoft.com/office/drawing/2014/main" id="{B891D8B1-AC58-93C1-2185-2FD81DBE7960}"/>
              </a:ext>
            </a:extLst>
          </p:cNvPr>
          <p:cNvSpPr>
            <a:spLocks/>
          </p:cNvSpPr>
          <p:nvPr/>
        </p:nvSpPr>
        <p:spPr>
          <a:xfrm rot="10800000">
            <a:off x="1360177" y="0"/>
            <a:ext cx="1707583" cy="1623886"/>
          </a:xfrm>
          <a:custGeom>
            <a:avLst/>
            <a:gdLst>
              <a:gd name="connsiteX0" fmla="*/ 1965277 w 1965277"/>
              <a:gd name="connsiteY0" fmla="*/ 3012879 h 3012879"/>
              <a:gd name="connsiteX1" fmla="*/ 0 w 1965277"/>
              <a:gd name="connsiteY1" fmla="*/ 3012879 h 3012879"/>
              <a:gd name="connsiteX2" fmla="*/ 0 w 1965277"/>
              <a:gd name="connsiteY2" fmla="*/ 1195235 h 3012879"/>
              <a:gd name="connsiteX3" fmla="*/ 3259 w 1965277"/>
              <a:gd name="connsiteY3" fmla="*/ 1195235 h 3012879"/>
              <a:gd name="connsiteX4" fmla="*/ 9274 w 1965277"/>
              <a:gd name="connsiteY4" fmla="*/ 1174502 h 3012879"/>
              <a:gd name="connsiteX5" fmla="*/ 24038 w 1965277"/>
              <a:gd name="connsiteY5" fmla="*/ 1144763 h 3012879"/>
              <a:gd name="connsiteX6" fmla="*/ 842960 w 1965277"/>
              <a:gd name="connsiteY6" fmla="*/ 66275 h 3012879"/>
              <a:gd name="connsiteX7" fmla="*/ 1126028 w 1965277"/>
              <a:gd name="connsiteY7" fmla="*/ 66275 h 3012879"/>
              <a:gd name="connsiteX8" fmla="*/ 1944949 w 1965277"/>
              <a:gd name="connsiteY8" fmla="*/ 1144763 h 3012879"/>
              <a:gd name="connsiteX9" fmla="*/ 1956698 w 1965277"/>
              <a:gd name="connsiteY9" fmla="*/ 1171266 h 3012879"/>
              <a:gd name="connsiteX10" fmla="*/ 1962774 w 1965277"/>
              <a:gd name="connsiteY10" fmla="*/ 1195235 h 3012879"/>
              <a:gd name="connsiteX11" fmla="*/ 1965277 w 1965277"/>
              <a:gd name="connsiteY11" fmla="*/ 1195235 h 301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5277" h="3012879">
                <a:moveTo>
                  <a:pt x="1965277" y="3012879"/>
                </a:moveTo>
                <a:lnTo>
                  <a:pt x="0" y="3012879"/>
                </a:lnTo>
                <a:lnTo>
                  <a:pt x="0" y="1195235"/>
                </a:lnTo>
                <a:lnTo>
                  <a:pt x="3259" y="1195235"/>
                </a:lnTo>
                <a:lnTo>
                  <a:pt x="9274" y="1174502"/>
                </a:lnTo>
                <a:cubicBezTo>
                  <a:pt x="12966" y="1165150"/>
                  <a:pt x="17840" y="1155248"/>
                  <a:pt x="24038" y="1144763"/>
                </a:cubicBezTo>
                <a:lnTo>
                  <a:pt x="842960" y="66275"/>
                </a:lnTo>
                <a:cubicBezTo>
                  <a:pt x="842960" y="66275"/>
                  <a:pt x="984494" y="-82842"/>
                  <a:pt x="1126028" y="66275"/>
                </a:cubicBezTo>
                <a:lnTo>
                  <a:pt x="1944949" y="1144763"/>
                </a:lnTo>
                <a:cubicBezTo>
                  <a:pt x="1944949" y="1144763"/>
                  <a:pt x="1951147" y="1155248"/>
                  <a:pt x="1956698" y="1171266"/>
                </a:cubicBezTo>
                <a:lnTo>
                  <a:pt x="1962774" y="1195235"/>
                </a:lnTo>
                <a:lnTo>
                  <a:pt x="1965277" y="11952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algn="t" rotWithShape="0">
              <a:srgbClr val="002E0A">
                <a:alpha val="1490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83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11B16DFB-B432-C46A-F9E1-9EBA6FCB7659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0BCE6637-2A6F-72FA-BA9F-D4E226B9EF47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1967016-BDE3-B064-4B08-5B069AE836BF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5" name="爱设计-2">
            <a:extLst>
              <a:ext uri="{FF2B5EF4-FFF2-40B4-BE49-F238E27FC236}">
                <a16:creationId xmlns:a16="http://schemas.microsoft.com/office/drawing/2014/main" id="{A6ECE36F-86F7-E4A5-F5E5-D73B0F23E8B1}"/>
              </a:ext>
            </a:extLst>
          </p:cNvPr>
          <p:cNvSpPr/>
          <p:nvPr/>
        </p:nvSpPr>
        <p:spPr>
          <a:xfrm>
            <a:off x="660400" y="1793324"/>
            <a:ext cx="2545254" cy="469900"/>
          </a:xfrm>
          <a:custGeom>
            <a:avLst/>
            <a:gdLst>
              <a:gd name="connsiteX0" fmla="*/ 243682 w 2451100"/>
              <a:gd name="connsiteY0" fmla="*/ 60325 h 469900"/>
              <a:gd name="connsiteX1" fmla="*/ 69057 w 2451100"/>
              <a:gd name="connsiteY1" fmla="*/ 234950 h 469900"/>
              <a:gd name="connsiteX2" fmla="*/ 243682 w 2451100"/>
              <a:gd name="connsiteY2" fmla="*/ 409575 h 469900"/>
              <a:gd name="connsiteX3" fmla="*/ 418307 w 2451100"/>
              <a:gd name="connsiteY3" fmla="*/ 234950 h 469900"/>
              <a:gd name="connsiteX4" fmla="*/ 243682 w 2451100"/>
              <a:gd name="connsiteY4" fmla="*/ 60325 h 469900"/>
              <a:gd name="connsiteX5" fmla="*/ 234950 w 2451100"/>
              <a:gd name="connsiteY5" fmla="*/ 0 h 469900"/>
              <a:gd name="connsiteX6" fmla="*/ 2216150 w 2451100"/>
              <a:gd name="connsiteY6" fmla="*/ 0 h 469900"/>
              <a:gd name="connsiteX7" fmla="*/ 2451100 w 2451100"/>
              <a:gd name="connsiteY7" fmla="*/ 234950 h 469900"/>
              <a:gd name="connsiteX8" fmla="*/ 2216150 w 2451100"/>
              <a:gd name="connsiteY8" fmla="*/ 469900 h 469900"/>
              <a:gd name="connsiteX9" fmla="*/ 234950 w 2451100"/>
              <a:gd name="connsiteY9" fmla="*/ 469900 h 469900"/>
              <a:gd name="connsiteX10" fmla="*/ 0 w 2451100"/>
              <a:gd name="connsiteY10" fmla="*/ 234950 h 469900"/>
              <a:gd name="connsiteX11" fmla="*/ 234950 w 2451100"/>
              <a:gd name="connsiteY11" fmla="*/ 0 h 46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51100" h="469900">
                <a:moveTo>
                  <a:pt x="243682" y="60325"/>
                </a:moveTo>
                <a:cubicBezTo>
                  <a:pt x="147239" y="60325"/>
                  <a:pt x="69057" y="138507"/>
                  <a:pt x="69057" y="234950"/>
                </a:cubicBezTo>
                <a:cubicBezTo>
                  <a:pt x="69057" y="331393"/>
                  <a:pt x="147239" y="409575"/>
                  <a:pt x="243682" y="409575"/>
                </a:cubicBezTo>
                <a:cubicBezTo>
                  <a:pt x="340125" y="409575"/>
                  <a:pt x="418307" y="331393"/>
                  <a:pt x="418307" y="234950"/>
                </a:cubicBezTo>
                <a:cubicBezTo>
                  <a:pt x="418307" y="138507"/>
                  <a:pt x="340125" y="60325"/>
                  <a:pt x="243682" y="60325"/>
                </a:cubicBezTo>
                <a:close/>
                <a:moveTo>
                  <a:pt x="234950" y="0"/>
                </a:moveTo>
                <a:lnTo>
                  <a:pt x="2216150" y="0"/>
                </a:lnTo>
                <a:cubicBezTo>
                  <a:pt x="2345909" y="0"/>
                  <a:pt x="2451100" y="105191"/>
                  <a:pt x="2451100" y="234950"/>
                </a:cubicBezTo>
                <a:cubicBezTo>
                  <a:pt x="2451100" y="364709"/>
                  <a:pt x="2345909" y="469900"/>
                  <a:pt x="2216150" y="469900"/>
                </a:cubicBezTo>
                <a:lnTo>
                  <a:pt x="234950" y="469900"/>
                </a:lnTo>
                <a:cubicBezTo>
                  <a:pt x="105191" y="469900"/>
                  <a:pt x="0" y="364709"/>
                  <a:pt x="0" y="234950"/>
                </a:cubicBezTo>
                <a:cubicBezTo>
                  <a:pt x="0" y="105191"/>
                  <a:pt x="105191" y="0"/>
                  <a:pt x="23495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  内容智能流转</a:t>
            </a:r>
          </a:p>
        </p:txBody>
      </p:sp>
      <p:sp>
        <p:nvSpPr>
          <p:cNvPr id="6" name="爱设计-3">
            <a:extLst>
              <a:ext uri="{FF2B5EF4-FFF2-40B4-BE49-F238E27FC236}">
                <a16:creationId xmlns:a16="http://schemas.microsoft.com/office/drawing/2014/main" id="{F1D7FE77-AE50-E609-BB76-C1A589D7A6E1}"/>
              </a:ext>
            </a:extLst>
          </p:cNvPr>
          <p:cNvSpPr txBox="1"/>
          <p:nvPr/>
        </p:nvSpPr>
        <p:spPr>
          <a:xfrm>
            <a:off x="570073" y="1874386"/>
            <a:ext cx="6654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" name="爱设计-4">
            <a:extLst>
              <a:ext uri="{FF2B5EF4-FFF2-40B4-BE49-F238E27FC236}">
                <a16:creationId xmlns:a16="http://schemas.microsoft.com/office/drawing/2014/main" id="{BB33C3EA-EA7F-42AF-1904-0F4826BC6C3A}"/>
              </a:ext>
            </a:extLst>
          </p:cNvPr>
          <p:cNvSpPr/>
          <p:nvPr/>
        </p:nvSpPr>
        <p:spPr>
          <a:xfrm>
            <a:off x="891874" y="2263225"/>
            <a:ext cx="2082308" cy="2434316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爱设计-5">
            <a:extLst>
              <a:ext uri="{FF2B5EF4-FFF2-40B4-BE49-F238E27FC236}">
                <a16:creationId xmlns:a16="http://schemas.microsoft.com/office/drawing/2014/main" id="{42E367D8-13F2-B40D-AB7F-F00B8FE4A90A}"/>
              </a:ext>
            </a:extLst>
          </p:cNvPr>
          <p:cNvSpPr txBox="1"/>
          <p:nvPr/>
        </p:nvSpPr>
        <p:spPr>
          <a:xfrm>
            <a:off x="1032000" y="2573061"/>
            <a:ext cx="1802058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9" name="爱设计-6">
            <a:extLst>
              <a:ext uri="{FF2B5EF4-FFF2-40B4-BE49-F238E27FC236}">
                <a16:creationId xmlns:a16="http://schemas.microsoft.com/office/drawing/2014/main" id="{944668B0-D9C2-ECC2-44FE-88A2C67C82D5}"/>
              </a:ext>
            </a:extLst>
          </p:cNvPr>
          <p:cNvSpPr/>
          <p:nvPr/>
        </p:nvSpPr>
        <p:spPr>
          <a:xfrm>
            <a:off x="3431482" y="1793324"/>
            <a:ext cx="2545254" cy="469900"/>
          </a:xfrm>
          <a:custGeom>
            <a:avLst/>
            <a:gdLst>
              <a:gd name="connsiteX0" fmla="*/ 243682 w 2451100"/>
              <a:gd name="connsiteY0" fmla="*/ 60325 h 469900"/>
              <a:gd name="connsiteX1" fmla="*/ 69057 w 2451100"/>
              <a:gd name="connsiteY1" fmla="*/ 234950 h 469900"/>
              <a:gd name="connsiteX2" fmla="*/ 243682 w 2451100"/>
              <a:gd name="connsiteY2" fmla="*/ 409575 h 469900"/>
              <a:gd name="connsiteX3" fmla="*/ 418307 w 2451100"/>
              <a:gd name="connsiteY3" fmla="*/ 234950 h 469900"/>
              <a:gd name="connsiteX4" fmla="*/ 243682 w 2451100"/>
              <a:gd name="connsiteY4" fmla="*/ 60325 h 469900"/>
              <a:gd name="connsiteX5" fmla="*/ 234950 w 2451100"/>
              <a:gd name="connsiteY5" fmla="*/ 0 h 469900"/>
              <a:gd name="connsiteX6" fmla="*/ 2216150 w 2451100"/>
              <a:gd name="connsiteY6" fmla="*/ 0 h 469900"/>
              <a:gd name="connsiteX7" fmla="*/ 2451100 w 2451100"/>
              <a:gd name="connsiteY7" fmla="*/ 234950 h 469900"/>
              <a:gd name="connsiteX8" fmla="*/ 2216150 w 2451100"/>
              <a:gd name="connsiteY8" fmla="*/ 469900 h 469900"/>
              <a:gd name="connsiteX9" fmla="*/ 234950 w 2451100"/>
              <a:gd name="connsiteY9" fmla="*/ 469900 h 469900"/>
              <a:gd name="connsiteX10" fmla="*/ 0 w 2451100"/>
              <a:gd name="connsiteY10" fmla="*/ 234950 h 469900"/>
              <a:gd name="connsiteX11" fmla="*/ 234950 w 2451100"/>
              <a:gd name="connsiteY11" fmla="*/ 0 h 46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51100" h="469900">
                <a:moveTo>
                  <a:pt x="243682" y="60325"/>
                </a:moveTo>
                <a:cubicBezTo>
                  <a:pt x="147239" y="60325"/>
                  <a:pt x="69057" y="138507"/>
                  <a:pt x="69057" y="234950"/>
                </a:cubicBezTo>
                <a:cubicBezTo>
                  <a:pt x="69057" y="331393"/>
                  <a:pt x="147239" y="409575"/>
                  <a:pt x="243682" y="409575"/>
                </a:cubicBezTo>
                <a:cubicBezTo>
                  <a:pt x="340125" y="409575"/>
                  <a:pt x="418307" y="331393"/>
                  <a:pt x="418307" y="234950"/>
                </a:cubicBezTo>
                <a:cubicBezTo>
                  <a:pt x="418307" y="138507"/>
                  <a:pt x="340125" y="60325"/>
                  <a:pt x="243682" y="60325"/>
                </a:cubicBezTo>
                <a:close/>
                <a:moveTo>
                  <a:pt x="234950" y="0"/>
                </a:moveTo>
                <a:lnTo>
                  <a:pt x="2216150" y="0"/>
                </a:lnTo>
                <a:cubicBezTo>
                  <a:pt x="2345909" y="0"/>
                  <a:pt x="2451100" y="105191"/>
                  <a:pt x="2451100" y="234950"/>
                </a:cubicBezTo>
                <a:cubicBezTo>
                  <a:pt x="2451100" y="364709"/>
                  <a:pt x="2345909" y="469900"/>
                  <a:pt x="2216150" y="469900"/>
                </a:cubicBezTo>
                <a:lnTo>
                  <a:pt x="234950" y="469900"/>
                </a:lnTo>
                <a:cubicBezTo>
                  <a:pt x="105191" y="469900"/>
                  <a:pt x="0" y="364709"/>
                  <a:pt x="0" y="234950"/>
                </a:cubicBezTo>
                <a:cubicBezTo>
                  <a:pt x="0" y="105191"/>
                  <a:pt x="105191" y="0"/>
                  <a:pt x="23495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  数字资产管理</a:t>
            </a:r>
          </a:p>
        </p:txBody>
      </p:sp>
      <p:sp>
        <p:nvSpPr>
          <p:cNvPr id="10" name="爱设计-7">
            <a:extLst>
              <a:ext uri="{FF2B5EF4-FFF2-40B4-BE49-F238E27FC236}">
                <a16:creationId xmlns:a16="http://schemas.microsoft.com/office/drawing/2014/main" id="{DD2BD83B-A37D-5D58-1820-3199E180DCC0}"/>
              </a:ext>
            </a:extLst>
          </p:cNvPr>
          <p:cNvSpPr txBox="1"/>
          <p:nvPr/>
        </p:nvSpPr>
        <p:spPr>
          <a:xfrm>
            <a:off x="3271610" y="1874386"/>
            <a:ext cx="804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1" name="爱设计-8">
            <a:extLst>
              <a:ext uri="{FF2B5EF4-FFF2-40B4-BE49-F238E27FC236}">
                <a16:creationId xmlns:a16="http://schemas.microsoft.com/office/drawing/2014/main" id="{D60149B0-A2FC-659D-F4F8-0C0F3BC33F96}"/>
              </a:ext>
            </a:extLst>
          </p:cNvPr>
          <p:cNvSpPr/>
          <p:nvPr/>
        </p:nvSpPr>
        <p:spPr>
          <a:xfrm>
            <a:off x="3662956" y="2263225"/>
            <a:ext cx="2082308" cy="2434316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爱设计-9">
            <a:extLst>
              <a:ext uri="{FF2B5EF4-FFF2-40B4-BE49-F238E27FC236}">
                <a16:creationId xmlns:a16="http://schemas.microsoft.com/office/drawing/2014/main" id="{77B48543-AAEB-7EE5-CFE4-39B3E7CC7B68}"/>
              </a:ext>
            </a:extLst>
          </p:cNvPr>
          <p:cNvSpPr txBox="1"/>
          <p:nvPr/>
        </p:nvSpPr>
        <p:spPr>
          <a:xfrm>
            <a:off x="3803082" y="2573061"/>
            <a:ext cx="1802058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基于全社交媒体平台进行全域流量整合营销，借助数据中台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KolRank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提供标准化产品及服务</a:t>
            </a:r>
          </a:p>
        </p:txBody>
      </p:sp>
      <p:sp>
        <p:nvSpPr>
          <p:cNvPr id="13" name="爱设计-10">
            <a:extLst>
              <a:ext uri="{FF2B5EF4-FFF2-40B4-BE49-F238E27FC236}">
                <a16:creationId xmlns:a16="http://schemas.microsoft.com/office/drawing/2014/main" id="{7399C25C-C86D-FA6E-0BC7-3CFA01344373}"/>
              </a:ext>
            </a:extLst>
          </p:cNvPr>
          <p:cNvSpPr/>
          <p:nvPr/>
        </p:nvSpPr>
        <p:spPr>
          <a:xfrm>
            <a:off x="6202564" y="1793324"/>
            <a:ext cx="2545254" cy="469900"/>
          </a:xfrm>
          <a:custGeom>
            <a:avLst/>
            <a:gdLst>
              <a:gd name="connsiteX0" fmla="*/ 243682 w 2451100"/>
              <a:gd name="connsiteY0" fmla="*/ 60325 h 469900"/>
              <a:gd name="connsiteX1" fmla="*/ 69057 w 2451100"/>
              <a:gd name="connsiteY1" fmla="*/ 234950 h 469900"/>
              <a:gd name="connsiteX2" fmla="*/ 243682 w 2451100"/>
              <a:gd name="connsiteY2" fmla="*/ 409575 h 469900"/>
              <a:gd name="connsiteX3" fmla="*/ 418307 w 2451100"/>
              <a:gd name="connsiteY3" fmla="*/ 234950 h 469900"/>
              <a:gd name="connsiteX4" fmla="*/ 243682 w 2451100"/>
              <a:gd name="connsiteY4" fmla="*/ 60325 h 469900"/>
              <a:gd name="connsiteX5" fmla="*/ 234950 w 2451100"/>
              <a:gd name="connsiteY5" fmla="*/ 0 h 469900"/>
              <a:gd name="connsiteX6" fmla="*/ 2216150 w 2451100"/>
              <a:gd name="connsiteY6" fmla="*/ 0 h 469900"/>
              <a:gd name="connsiteX7" fmla="*/ 2451100 w 2451100"/>
              <a:gd name="connsiteY7" fmla="*/ 234950 h 469900"/>
              <a:gd name="connsiteX8" fmla="*/ 2216150 w 2451100"/>
              <a:gd name="connsiteY8" fmla="*/ 469900 h 469900"/>
              <a:gd name="connsiteX9" fmla="*/ 234950 w 2451100"/>
              <a:gd name="connsiteY9" fmla="*/ 469900 h 469900"/>
              <a:gd name="connsiteX10" fmla="*/ 0 w 2451100"/>
              <a:gd name="connsiteY10" fmla="*/ 234950 h 469900"/>
              <a:gd name="connsiteX11" fmla="*/ 234950 w 2451100"/>
              <a:gd name="connsiteY11" fmla="*/ 0 h 46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51100" h="469900">
                <a:moveTo>
                  <a:pt x="243682" y="60325"/>
                </a:moveTo>
                <a:cubicBezTo>
                  <a:pt x="147239" y="60325"/>
                  <a:pt x="69057" y="138507"/>
                  <a:pt x="69057" y="234950"/>
                </a:cubicBezTo>
                <a:cubicBezTo>
                  <a:pt x="69057" y="331393"/>
                  <a:pt x="147239" y="409575"/>
                  <a:pt x="243682" y="409575"/>
                </a:cubicBezTo>
                <a:cubicBezTo>
                  <a:pt x="340125" y="409575"/>
                  <a:pt x="418307" y="331393"/>
                  <a:pt x="418307" y="234950"/>
                </a:cubicBezTo>
                <a:cubicBezTo>
                  <a:pt x="418307" y="138507"/>
                  <a:pt x="340125" y="60325"/>
                  <a:pt x="243682" y="60325"/>
                </a:cubicBezTo>
                <a:close/>
                <a:moveTo>
                  <a:pt x="234950" y="0"/>
                </a:moveTo>
                <a:lnTo>
                  <a:pt x="2216150" y="0"/>
                </a:lnTo>
                <a:cubicBezTo>
                  <a:pt x="2345909" y="0"/>
                  <a:pt x="2451100" y="105191"/>
                  <a:pt x="2451100" y="234950"/>
                </a:cubicBezTo>
                <a:cubicBezTo>
                  <a:pt x="2451100" y="364709"/>
                  <a:pt x="2345909" y="469900"/>
                  <a:pt x="2216150" y="469900"/>
                </a:cubicBezTo>
                <a:lnTo>
                  <a:pt x="234950" y="469900"/>
                </a:lnTo>
                <a:cubicBezTo>
                  <a:pt x="105191" y="469900"/>
                  <a:pt x="0" y="364709"/>
                  <a:pt x="0" y="234950"/>
                </a:cubicBezTo>
                <a:cubicBezTo>
                  <a:pt x="0" y="105191"/>
                  <a:pt x="105191" y="0"/>
                  <a:pt x="2349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14" name="爱设计-11">
            <a:extLst>
              <a:ext uri="{FF2B5EF4-FFF2-40B4-BE49-F238E27FC236}">
                <a16:creationId xmlns:a16="http://schemas.microsoft.com/office/drawing/2014/main" id="{BE64C1BA-8795-972B-191B-844CA819BBC7}"/>
              </a:ext>
            </a:extLst>
          </p:cNvPr>
          <p:cNvSpPr txBox="1"/>
          <p:nvPr/>
        </p:nvSpPr>
        <p:spPr>
          <a:xfrm>
            <a:off x="6042692" y="1874386"/>
            <a:ext cx="804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sz="1600" dirty="0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5" name="爱设计-12">
            <a:extLst>
              <a:ext uri="{FF2B5EF4-FFF2-40B4-BE49-F238E27FC236}">
                <a16:creationId xmlns:a16="http://schemas.microsoft.com/office/drawing/2014/main" id="{DB8CA956-9211-D2DE-72CD-3E3CA9413EE1}"/>
              </a:ext>
            </a:extLst>
          </p:cNvPr>
          <p:cNvSpPr/>
          <p:nvPr/>
        </p:nvSpPr>
        <p:spPr>
          <a:xfrm>
            <a:off x="6434038" y="2263225"/>
            <a:ext cx="2082308" cy="2434316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爱设计-13">
            <a:extLst>
              <a:ext uri="{FF2B5EF4-FFF2-40B4-BE49-F238E27FC236}">
                <a16:creationId xmlns:a16="http://schemas.microsoft.com/office/drawing/2014/main" id="{C2893174-90C7-45E1-5E3D-0EA77E594285}"/>
              </a:ext>
            </a:extLst>
          </p:cNvPr>
          <p:cNvSpPr txBox="1"/>
          <p:nvPr/>
        </p:nvSpPr>
        <p:spPr>
          <a:xfrm>
            <a:off x="6574164" y="2573061"/>
            <a:ext cx="1802058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7" name="爱设计-14">
            <a:extLst>
              <a:ext uri="{FF2B5EF4-FFF2-40B4-BE49-F238E27FC236}">
                <a16:creationId xmlns:a16="http://schemas.microsoft.com/office/drawing/2014/main" id="{C57D6962-4AC4-F0DF-F71D-4DCF833E4732}"/>
              </a:ext>
            </a:extLst>
          </p:cNvPr>
          <p:cNvSpPr/>
          <p:nvPr/>
        </p:nvSpPr>
        <p:spPr>
          <a:xfrm>
            <a:off x="8973646" y="1793324"/>
            <a:ext cx="2545254" cy="469900"/>
          </a:xfrm>
          <a:custGeom>
            <a:avLst/>
            <a:gdLst>
              <a:gd name="connsiteX0" fmla="*/ 243682 w 2451100"/>
              <a:gd name="connsiteY0" fmla="*/ 60325 h 469900"/>
              <a:gd name="connsiteX1" fmla="*/ 69057 w 2451100"/>
              <a:gd name="connsiteY1" fmla="*/ 234950 h 469900"/>
              <a:gd name="connsiteX2" fmla="*/ 243682 w 2451100"/>
              <a:gd name="connsiteY2" fmla="*/ 409575 h 469900"/>
              <a:gd name="connsiteX3" fmla="*/ 418307 w 2451100"/>
              <a:gd name="connsiteY3" fmla="*/ 234950 h 469900"/>
              <a:gd name="connsiteX4" fmla="*/ 243682 w 2451100"/>
              <a:gd name="connsiteY4" fmla="*/ 60325 h 469900"/>
              <a:gd name="connsiteX5" fmla="*/ 234950 w 2451100"/>
              <a:gd name="connsiteY5" fmla="*/ 0 h 469900"/>
              <a:gd name="connsiteX6" fmla="*/ 2216150 w 2451100"/>
              <a:gd name="connsiteY6" fmla="*/ 0 h 469900"/>
              <a:gd name="connsiteX7" fmla="*/ 2451100 w 2451100"/>
              <a:gd name="connsiteY7" fmla="*/ 234950 h 469900"/>
              <a:gd name="connsiteX8" fmla="*/ 2216150 w 2451100"/>
              <a:gd name="connsiteY8" fmla="*/ 469900 h 469900"/>
              <a:gd name="connsiteX9" fmla="*/ 234950 w 2451100"/>
              <a:gd name="connsiteY9" fmla="*/ 469900 h 469900"/>
              <a:gd name="connsiteX10" fmla="*/ 0 w 2451100"/>
              <a:gd name="connsiteY10" fmla="*/ 234950 h 469900"/>
              <a:gd name="connsiteX11" fmla="*/ 234950 w 2451100"/>
              <a:gd name="connsiteY11" fmla="*/ 0 h 46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51100" h="469900">
                <a:moveTo>
                  <a:pt x="243682" y="60325"/>
                </a:moveTo>
                <a:cubicBezTo>
                  <a:pt x="147239" y="60325"/>
                  <a:pt x="69057" y="138507"/>
                  <a:pt x="69057" y="234950"/>
                </a:cubicBezTo>
                <a:cubicBezTo>
                  <a:pt x="69057" y="331393"/>
                  <a:pt x="147239" y="409575"/>
                  <a:pt x="243682" y="409575"/>
                </a:cubicBezTo>
                <a:cubicBezTo>
                  <a:pt x="340125" y="409575"/>
                  <a:pt x="418307" y="331393"/>
                  <a:pt x="418307" y="234950"/>
                </a:cubicBezTo>
                <a:cubicBezTo>
                  <a:pt x="418307" y="138507"/>
                  <a:pt x="340125" y="60325"/>
                  <a:pt x="243682" y="60325"/>
                </a:cubicBezTo>
                <a:close/>
                <a:moveTo>
                  <a:pt x="234950" y="0"/>
                </a:moveTo>
                <a:lnTo>
                  <a:pt x="2216150" y="0"/>
                </a:lnTo>
                <a:cubicBezTo>
                  <a:pt x="2345909" y="0"/>
                  <a:pt x="2451100" y="105191"/>
                  <a:pt x="2451100" y="234950"/>
                </a:cubicBezTo>
                <a:cubicBezTo>
                  <a:pt x="2451100" y="364709"/>
                  <a:pt x="2345909" y="469900"/>
                  <a:pt x="2216150" y="469900"/>
                </a:cubicBezTo>
                <a:lnTo>
                  <a:pt x="234950" y="469900"/>
                </a:lnTo>
                <a:cubicBezTo>
                  <a:pt x="105191" y="469900"/>
                  <a:pt x="0" y="364709"/>
                  <a:pt x="0" y="234950"/>
                </a:cubicBezTo>
                <a:cubicBezTo>
                  <a:pt x="0" y="105191"/>
                  <a:pt x="105191" y="0"/>
                  <a:pt x="23495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  全员营销获客</a:t>
            </a:r>
          </a:p>
        </p:txBody>
      </p:sp>
      <p:sp>
        <p:nvSpPr>
          <p:cNvPr id="18" name="爱设计-15">
            <a:extLst>
              <a:ext uri="{FF2B5EF4-FFF2-40B4-BE49-F238E27FC236}">
                <a16:creationId xmlns:a16="http://schemas.microsoft.com/office/drawing/2014/main" id="{1622564C-5076-C191-092C-48A64CF93BA7}"/>
              </a:ext>
            </a:extLst>
          </p:cNvPr>
          <p:cNvSpPr txBox="1"/>
          <p:nvPr/>
        </p:nvSpPr>
        <p:spPr>
          <a:xfrm>
            <a:off x="8813774" y="1874386"/>
            <a:ext cx="804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9" name="爱设计-16">
            <a:extLst>
              <a:ext uri="{FF2B5EF4-FFF2-40B4-BE49-F238E27FC236}">
                <a16:creationId xmlns:a16="http://schemas.microsoft.com/office/drawing/2014/main" id="{D00C1680-F2A4-0B86-50CB-3F96EF1936C1}"/>
              </a:ext>
            </a:extLst>
          </p:cNvPr>
          <p:cNvSpPr/>
          <p:nvPr/>
        </p:nvSpPr>
        <p:spPr>
          <a:xfrm>
            <a:off x="9205120" y="2263225"/>
            <a:ext cx="2082308" cy="2434316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爱设计-17">
            <a:extLst>
              <a:ext uri="{FF2B5EF4-FFF2-40B4-BE49-F238E27FC236}">
                <a16:creationId xmlns:a16="http://schemas.microsoft.com/office/drawing/2014/main" id="{B96746B7-86EA-C3C9-D6D8-0CF7317252DB}"/>
              </a:ext>
            </a:extLst>
          </p:cNvPr>
          <p:cNvSpPr txBox="1"/>
          <p:nvPr/>
        </p:nvSpPr>
        <p:spPr>
          <a:xfrm>
            <a:off x="9345246" y="2573061"/>
            <a:ext cx="1802058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21" name="爱设计-18">
            <a:extLst>
              <a:ext uri="{FF2B5EF4-FFF2-40B4-BE49-F238E27FC236}">
                <a16:creationId xmlns:a16="http://schemas.microsoft.com/office/drawing/2014/main" id="{7DE25B47-7BC9-0371-5A2B-660DFA12C443}"/>
              </a:ext>
            </a:extLst>
          </p:cNvPr>
          <p:cNvSpPr txBox="1">
            <a:spLocks/>
          </p:cNvSpPr>
          <p:nvPr/>
        </p:nvSpPr>
        <p:spPr>
          <a:xfrm>
            <a:off x="888342" y="5477894"/>
            <a:ext cx="10313058" cy="6562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营销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管理的一站式解决方案。</a:t>
            </a:r>
          </a:p>
        </p:txBody>
      </p:sp>
      <p:cxnSp>
        <p:nvCxnSpPr>
          <p:cNvPr id="22" name="爱设计-19">
            <a:extLst>
              <a:ext uri="{FF2B5EF4-FFF2-40B4-BE49-F238E27FC236}">
                <a16:creationId xmlns:a16="http://schemas.microsoft.com/office/drawing/2014/main" id="{078C046F-F87E-D797-E22E-0C3D21DAC678}"/>
              </a:ext>
            </a:extLst>
          </p:cNvPr>
          <p:cNvCxnSpPr>
            <a:cxnSpLocks/>
          </p:cNvCxnSpPr>
          <p:nvPr/>
        </p:nvCxnSpPr>
        <p:spPr>
          <a:xfrm>
            <a:off x="4874738" y="5209392"/>
            <a:ext cx="244252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835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B3246FF1-4EA6-AC0F-ED17-7BE25438C26A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933F7C7C-7D46-3548-0B9D-18E0BF11E87A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532043B7-5BD6-350D-4CBC-0EDDE73F3F05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5" name="爱设计-2">
            <a:extLst>
              <a:ext uri="{FF2B5EF4-FFF2-40B4-BE49-F238E27FC236}">
                <a16:creationId xmlns:a16="http://schemas.microsoft.com/office/drawing/2014/main" id="{75B0D596-D749-25D2-E987-0A22F7BD2939}"/>
              </a:ext>
            </a:extLst>
          </p:cNvPr>
          <p:cNvSpPr/>
          <p:nvPr/>
        </p:nvSpPr>
        <p:spPr>
          <a:xfrm>
            <a:off x="0" y="3091912"/>
            <a:ext cx="12191999" cy="3011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爱设计-3">
            <a:extLst>
              <a:ext uri="{FF2B5EF4-FFF2-40B4-BE49-F238E27FC236}">
                <a16:creationId xmlns:a16="http://schemas.microsoft.com/office/drawing/2014/main" id="{BAB5A0F4-1A9B-2EAB-6EBC-4FA4AF8C6328}"/>
              </a:ext>
            </a:extLst>
          </p:cNvPr>
          <p:cNvSpPr/>
          <p:nvPr/>
        </p:nvSpPr>
        <p:spPr>
          <a:xfrm>
            <a:off x="7481455" y="808205"/>
            <a:ext cx="4037445" cy="6049796"/>
          </a:xfrm>
          <a:prstGeom prst="rect">
            <a:avLst/>
          </a:pr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爱设计-4">
            <a:extLst>
              <a:ext uri="{FF2B5EF4-FFF2-40B4-BE49-F238E27FC236}">
                <a16:creationId xmlns:a16="http://schemas.microsoft.com/office/drawing/2014/main" id="{DEC09F47-0E7F-74AF-AF5F-56BDA8A18C02}"/>
              </a:ext>
            </a:extLst>
          </p:cNvPr>
          <p:cNvSpPr/>
          <p:nvPr/>
        </p:nvSpPr>
        <p:spPr>
          <a:xfrm>
            <a:off x="765586" y="3712086"/>
            <a:ext cx="2505033" cy="581032"/>
          </a:xfrm>
          <a:prstGeom prst="roundRect">
            <a:avLst>
              <a:gd name="adj" fmla="val 50000"/>
            </a:avLst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54000" rIns="108000" bIns="50400" rtlCol="0" anchor="ctr" anchorCtr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8" name="爱设计-5">
            <a:extLst>
              <a:ext uri="{FF2B5EF4-FFF2-40B4-BE49-F238E27FC236}">
                <a16:creationId xmlns:a16="http://schemas.microsoft.com/office/drawing/2014/main" id="{69F969B6-63CA-801C-5392-02D4E9F265CB}"/>
              </a:ext>
            </a:extLst>
          </p:cNvPr>
          <p:cNvSpPr/>
          <p:nvPr/>
        </p:nvSpPr>
        <p:spPr>
          <a:xfrm>
            <a:off x="660302" y="4496208"/>
            <a:ext cx="6148054" cy="9146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just">
              <a:lnSpc>
                <a:spcPct val="130000"/>
              </a:lnSpc>
            </a:pPr>
            <a:r>
              <a:rPr kumimoji="1" lang="zh-CN" altLang="en-US" sz="1400" dirty="0">
                <a:solidFill>
                  <a:srgbClr val="FFFFFF"/>
                </a:solidFill>
              </a:rPr>
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</a:r>
            <a:r>
              <a:rPr kumimoji="1" lang="en-US" altLang="zh-CN" sz="1400" dirty="0">
                <a:solidFill>
                  <a:srgbClr val="FFFFFF"/>
                </a:solidFill>
              </a:rPr>
              <a:t>-</a:t>
            </a:r>
            <a:r>
              <a:rPr kumimoji="1" lang="zh-CN" altLang="en-US" sz="1400" dirty="0">
                <a:solidFill>
                  <a:srgbClr val="FFFFFF"/>
                </a:solidFill>
              </a:rPr>
              <a:t>营销</a:t>
            </a:r>
            <a:r>
              <a:rPr kumimoji="1" lang="en-US" altLang="zh-CN" sz="1400" dirty="0">
                <a:solidFill>
                  <a:srgbClr val="FFFFFF"/>
                </a:solidFill>
              </a:rPr>
              <a:t>-</a:t>
            </a:r>
            <a:r>
              <a:rPr kumimoji="1" lang="zh-CN" altLang="en-US" sz="1400" dirty="0">
                <a:solidFill>
                  <a:srgbClr val="FFFFFF"/>
                </a:solidFill>
              </a:rPr>
              <a:t>管理的一站式解决方案。</a:t>
            </a:r>
          </a:p>
        </p:txBody>
      </p:sp>
      <p:grpSp>
        <p:nvGrpSpPr>
          <p:cNvPr id="9" name="爱设计-6">
            <a:extLst>
              <a:ext uri="{FF2B5EF4-FFF2-40B4-BE49-F238E27FC236}">
                <a16:creationId xmlns:a16="http://schemas.microsoft.com/office/drawing/2014/main" id="{B0FA5DCC-3B1D-D02C-30C8-6CED013BBCAA}"/>
              </a:ext>
            </a:extLst>
          </p:cNvPr>
          <p:cNvGrpSpPr/>
          <p:nvPr/>
        </p:nvGrpSpPr>
        <p:grpSpPr>
          <a:xfrm>
            <a:off x="660302" y="1650259"/>
            <a:ext cx="6273664" cy="914609"/>
            <a:chOff x="534692" y="1650259"/>
            <a:chExt cx="6273664" cy="914609"/>
          </a:xfrm>
        </p:grpSpPr>
        <p:sp>
          <p:nvSpPr>
            <p:cNvPr id="10" name="爱设计-6-1">
              <a:extLst>
                <a:ext uri="{FF2B5EF4-FFF2-40B4-BE49-F238E27FC236}">
                  <a16:creationId xmlns:a16="http://schemas.microsoft.com/office/drawing/2014/main" id="{0FB74E4F-7D5E-3751-ED8B-6DF82161C759}"/>
                </a:ext>
              </a:extLst>
            </p:cNvPr>
            <p:cNvSpPr txBox="1"/>
            <p:nvPr/>
          </p:nvSpPr>
          <p:spPr>
            <a:xfrm>
              <a:off x="660400" y="1650259"/>
              <a:ext cx="6147956" cy="914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爱设计个人版是一款多端在线拖拽式作图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视频工具，同时具备创意资产云端存储，管理和多终端分发的功能。平台接入了战略投资方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股上市公司「视觉中国」亿级图片模版素材，确保创意内容随取随用、安全合规、降本增效。</a:t>
              </a:r>
            </a:p>
          </p:txBody>
        </p:sp>
        <p:sp>
          <p:nvSpPr>
            <p:cNvPr id="11" name="爱设计-6-2">
              <a:extLst>
                <a:ext uri="{FF2B5EF4-FFF2-40B4-BE49-F238E27FC236}">
                  <a16:creationId xmlns:a16="http://schemas.microsoft.com/office/drawing/2014/main" id="{1D91C4C2-F3DD-C7C7-372A-2DEE9931ED43}"/>
                </a:ext>
              </a:extLst>
            </p:cNvPr>
            <p:cNvSpPr/>
            <p:nvPr/>
          </p:nvSpPr>
          <p:spPr>
            <a:xfrm>
              <a:off x="534692" y="1720001"/>
              <a:ext cx="86865" cy="8139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37174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F85478F2-93FD-E621-2A38-869FA7A0301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608EB25F-462B-1E75-34BB-7911F69E794C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28D3BD35-0063-4CC9-847B-BF39304EF819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5" name="爱设计-2">
            <a:extLst>
              <a:ext uri="{FF2B5EF4-FFF2-40B4-BE49-F238E27FC236}">
                <a16:creationId xmlns:a16="http://schemas.microsoft.com/office/drawing/2014/main" id="{1C500A42-6218-7F6A-8840-93690079C89F}"/>
              </a:ext>
            </a:extLst>
          </p:cNvPr>
          <p:cNvSpPr/>
          <p:nvPr/>
        </p:nvSpPr>
        <p:spPr>
          <a:xfrm>
            <a:off x="8048234" y="5085319"/>
            <a:ext cx="3470666" cy="1172797"/>
          </a:xfrm>
          <a:prstGeom prst="roundRect">
            <a:avLst>
              <a:gd name="adj" fmla="val 0"/>
            </a:avLst>
          </a:prstGeom>
          <a:solidFill>
            <a:schemeClr val="tx2">
              <a:alpha val="15000"/>
            </a:schemeClr>
          </a:solidFill>
          <a:ln w="60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" name="爱设计-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D34CA1C-434D-89B1-5723-F924DA344460}"/>
              </a:ext>
            </a:extLst>
          </p:cNvPr>
          <p:cNvGrpSpPr>
            <a:grpSpLocks noChangeAspect="1"/>
          </p:cNvGrpSpPr>
          <p:nvPr/>
        </p:nvGrpSpPr>
        <p:grpSpPr>
          <a:xfrm>
            <a:off x="4445002" y="3347424"/>
            <a:ext cx="3301999" cy="2786676"/>
            <a:chOff x="3559175" y="1287463"/>
            <a:chExt cx="5065713" cy="4275137"/>
          </a:xfrm>
        </p:grpSpPr>
        <p:sp>
          <p:nvSpPr>
            <p:cNvPr id="7" name="爱设计-3-1">
              <a:extLst>
                <a:ext uri="{FF2B5EF4-FFF2-40B4-BE49-F238E27FC236}">
                  <a16:creationId xmlns:a16="http://schemas.microsoft.com/office/drawing/2014/main" id="{B0FA9A38-895A-A7B1-A6F7-F090BD683222}"/>
                </a:ext>
              </a:extLst>
            </p:cNvPr>
            <p:cNvSpPr/>
            <p:nvPr/>
          </p:nvSpPr>
          <p:spPr bwMode="auto">
            <a:xfrm>
              <a:off x="5151342" y="2449512"/>
              <a:ext cx="1987739" cy="2066925"/>
            </a:xfrm>
            <a:custGeom>
              <a:avLst/>
              <a:gdLst>
                <a:gd name="connsiteX0" fmla="*/ 198153 w 692417"/>
                <a:gd name="connsiteY0" fmla="*/ 663680 h 720001"/>
                <a:gd name="connsiteX1" fmla="*/ 239787 w 692417"/>
                <a:gd name="connsiteY1" fmla="*/ 663680 h 720001"/>
                <a:gd name="connsiteX2" fmla="*/ 295235 w 692417"/>
                <a:gd name="connsiteY2" fmla="*/ 663680 h 720001"/>
                <a:gd name="connsiteX3" fmla="*/ 397182 w 692417"/>
                <a:gd name="connsiteY3" fmla="*/ 663680 h 720001"/>
                <a:gd name="connsiteX4" fmla="*/ 452630 w 692417"/>
                <a:gd name="connsiteY4" fmla="*/ 663680 h 720001"/>
                <a:gd name="connsiteX5" fmla="*/ 494264 w 692417"/>
                <a:gd name="connsiteY5" fmla="*/ 663680 h 720001"/>
                <a:gd name="connsiteX6" fmla="*/ 522425 w 692417"/>
                <a:gd name="connsiteY6" fmla="*/ 691841 h 720001"/>
                <a:gd name="connsiteX7" fmla="*/ 494264 w 692417"/>
                <a:gd name="connsiteY7" fmla="*/ 720001 h 720001"/>
                <a:gd name="connsiteX8" fmla="*/ 452630 w 692417"/>
                <a:gd name="connsiteY8" fmla="*/ 720001 h 720001"/>
                <a:gd name="connsiteX9" fmla="*/ 397182 w 692417"/>
                <a:gd name="connsiteY9" fmla="*/ 720001 h 720001"/>
                <a:gd name="connsiteX10" fmla="*/ 295235 w 692417"/>
                <a:gd name="connsiteY10" fmla="*/ 720001 h 720001"/>
                <a:gd name="connsiteX11" fmla="*/ 239787 w 692417"/>
                <a:gd name="connsiteY11" fmla="*/ 720001 h 720001"/>
                <a:gd name="connsiteX12" fmla="*/ 198153 w 692417"/>
                <a:gd name="connsiteY12" fmla="*/ 720001 h 720001"/>
                <a:gd name="connsiteX13" fmla="*/ 169992 w 692417"/>
                <a:gd name="connsiteY13" fmla="*/ 691841 h 720001"/>
                <a:gd name="connsiteX14" fmla="*/ 198153 w 692417"/>
                <a:gd name="connsiteY14" fmla="*/ 663680 h 720001"/>
                <a:gd name="connsiteX15" fmla="*/ 154400 w 692417"/>
                <a:gd name="connsiteY15" fmla="*/ 572143 h 720001"/>
                <a:gd name="connsiteX16" fmla="*/ 154241 w 692417"/>
                <a:gd name="connsiteY16" fmla="*/ 572597 h 720001"/>
                <a:gd name="connsiteX17" fmla="*/ 160423 w 692417"/>
                <a:gd name="connsiteY17" fmla="*/ 572597 h 720001"/>
                <a:gd name="connsiteX18" fmla="*/ 346215 w 692417"/>
                <a:gd name="connsiteY18" fmla="*/ 0 h 720001"/>
                <a:gd name="connsiteX19" fmla="*/ 456041 w 692417"/>
                <a:gd name="connsiteY19" fmla="*/ 22341 h 720001"/>
                <a:gd name="connsiteX20" fmla="*/ 545873 w 692417"/>
                <a:gd name="connsiteY20" fmla="*/ 82980 h 720001"/>
                <a:gd name="connsiteX21" fmla="*/ 606513 w 692417"/>
                <a:gd name="connsiteY21" fmla="*/ 172812 h 720001"/>
                <a:gd name="connsiteX22" fmla="*/ 628853 w 692417"/>
                <a:gd name="connsiteY22" fmla="*/ 282638 h 720001"/>
                <a:gd name="connsiteX23" fmla="*/ 628853 w 692417"/>
                <a:gd name="connsiteY23" fmla="*/ 493091 h 720001"/>
                <a:gd name="connsiteX24" fmla="*/ 687990 w 692417"/>
                <a:gd name="connsiteY24" fmla="*/ 585551 h 720001"/>
                <a:gd name="connsiteX25" fmla="*/ 688929 w 692417"/>
                <a:gd name="connsiteY25" fmla="*/ 614275 h 720001"/>
                <a:gd name="connsiteX26" fmla="*/ 664336 w 692417"/>
                <a:gd name="connsiteY26" fmla="*/ 628918 h 720001"/>
                <a:gd name="connsiteX27" fmla="*/ 28189 w 692417"/>
                <a:gd name="connsiteY27" fmla="*/ 628918 h 720001"/>
                <a:gd name="connsiteX28" fmla="*/ 3596 w 692417"/>
                <a:gd name="connsiteY28" fmla="*/ 614462 h 720001"/>
                <a:gd name="connsiteX29" fmla="*/ 4159 w 692417"/>
                <a:gd name="connsiteY29" fmla="*/ 585927 h 720001"/>
                <a:gd name="connsiteX30" fmla="*/ 63578 w 692417"/>
                <a:gd name="connsiteY30" fmla="*/ 489336 h 720001"/>
                <a:gd name="connsiteX31" fmla="*/ 63578 w 692417"/>
                <a:gd name="connsiteY31" fmla="*/ 282638 h 720001"/>
                <a:gd name="connsiteX32" fmla="*/ 85919 w 692417"/>
                <a:gd name="connsiteY32" fmla="*/ 172812 h 720001"/>
                <a:gd name="connsiteX33" fmla="*/ 146558 w 692417"/>
                <a:gd name="connsiteY33" fmla="*/ 82980 h 720001"/>
                <a:gd name="connsiteX34" fmla="*/ 236389 w 692417"/>
                <a:gd name="connsiteY34" fmla="*/ 22341 h 720001"/>
                <a:gd name="connsiteX35" fmla="*/ 346215 w 692417"/>
                <a:gd name="connsiteY35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92417" h="720001">
                  <a:moveTo>
                    <a:pt x="198153" y="663680"/>
                  </a:moveTo>
                  <a:lnTo>
                    <a:pt x="239787" y="663680"/>
                  </a:lnTo>
                  <a:lnTo>
                    <a:pt x="295235" y="663680"/>
                  </a:lnTo>
                  <a:lnTo>
                    <a:pt x="397182" y="663680"/>
                  </a:lnTo>
                  <a:lnTo>
                    <a:pt x="452630" y="663680"/>
                  </a:lnTo>
                  <a:lnTo>
                    <a:pt x="494264" y="663680"/>
                  </a:lnTo>
                  <a:cubicBezTo>
                    <a:pt x="509847" y="663680"/>
                    <a:pt x="522425" y="676259"/>
                    <a:pt x="522425" y="691841"/>
                  </a:cubicBezTo>
                  <a:cubicBezTo>
                    <a:pt x="522425" y="707423"/>
                    <a:pt x="509753" y="720001"/>
                    <a:pt x="494264" y="720001"/>
                  </a:cubicBezTo>
                  <a:lnTo>
                    <a:pt x="452630" y="720001"/>
                  </a:lnTo>
                  <a:lnTo>
                    <a:pt x="397182" y="720001"/>
                  </a:lnTo>
                  <a:lnTo>
                    <a:pt x="295235" y="720001"/>
                  </a:lnTo>
                  <a:lnTo>
                    <a:pt x="239787" y="720001"/>
                  </a:lnTo>
                  <a:lnTo>
                    <a:pt x="198153" y="720001"/>
                  </a:lnTo>
                  <a:cubicBezTo>
                    <a:pt x="182571" y="720001"/>
                    <a:pt x="169992" y="707423"/>
                    <a:pt x="169992" y="691841"/>
                  </a:cubicBezTo>
                  <a:cubicBezTo>
                    <a:pt x="169992" y="676259"/>
                    <a:pt x="182571" y="663680"/>
                    <a:pt x="198153" y="663680"/>
                  </a:cubicBezTo>
                  <a:close/>
                  <a:moveTo>
                    <a:pt x="154400" y="572143"/>
                  </a:moveTo>
                  <a:lnTo>
                    <a:pt x="154241" y="572597"/>
                  </a:lnTo>
                  <a:lnTo>
                    <a:pt x="160423" y="572597"/>
                  </a:lnTo>
                  <a:close/>
                  <a:moveTo>
                    <a:pt x="346215" y="0"/>
                  </a:moveTo>
                  <a:cubicBezTo>
                    <a:pt x="384232" y="0"/>
                    <a:pt x="421122" y="7510"/>
                    <a:pt x="456041" y="22341"/>
                  </a:cubicBezTo>
                  <a:cubicBezTo>
                    <a:pt x="489646" y="36609"/>
                    <a:pt x="519872" y="57072"/>
                    <a:pt x="545873" y="82980"/>
                  </a:cubicBezTo>
                  <a:cubicBezTo>
                    <a:pt x="571875" y="108981"/>
                    <a:pt x="592245" y="139207"/>
                    <a:pt x="606513" y="172812"/>
                  </a:cubicBezTo>
                  <a:cubicBezTo>
                    <a:pt x="621344" y="207637"/>
                    <a:pt x="628853" y="244621"/>
                    <a:pt x="628853" y="282638"/>
                  </a:cubicBezTo>
                  <a:lnTo>
                    <a:pt x="628853" y="493091"/>
                  </a:lnTo>
                  <a:lnTo>
                    <a:pt x="687990" y="585551"/>
                  </a:lnTo>
                  <a:cubicBezTo>
                    <a:pt x="693528" y="594187"/>
                    <a:pt x="693904" y="605263"/>
                    <a:pt x="688929" y="614275"/>
                  </a:cubicBezTo>
                  <a:cubicBezTo>
                    <a:pt x="684048" y="623286"/>
                    <a:pt x="674567" y="628918"/>
                    <a:pt x="664336" y="628918"/>
                  </a:cubicBezTo>
                  <a:lnTo>
                    <a:pt x="28189" y="628918"/>
                  </a:lnTo>
                  <a:cubicBezTo>
                    <a:pt x="17958" y="628918"/>
                    <a:pt x="8571" y="623380"/>
                    <a:pt x="3596" y="614462"/>
                  </a:cubicBezTo>
                  <a:cubicBezTo>
                    <a:pt x="-1380" y="605545"/>
                    <a:pt x="-1192" y="594656"/>
                    <a:pt x="4159" y="585927"/>
                  </a:cubicBezTo>
                  <a:lnTo>
                    <a:pt x="63578" y="489336"/>
                  </a:lnTo>
                  <a:lnTo>
                    <a:pt x="63578" y="282638"/>
                  </a:lnTo>
                  <a:cubicBezTo>
                    <a:pt x="63578" y="244621"/>
                    <a:pt x="71087" y="207731"/>
                    <a:pt x="85919" y="172812"/>
                  </a:cubicBezTo>
                  <a:cubicBezTo>
                    <a:pt x="100186" y="139207"/>
                    <a:pt x="120650" y="108981"/>
                    <a:pt x="146558" y="82980"/>
                  </a:cubicBezTo>
                  <a:cubicBezTo>
                    <a:pt x="172465" y="56978"/>
                    <a:pt x="202785" y="36609"/>
                    <a:pt x="236389" y="22341"/>
                  </a:cubicBezTo>
                  <a:cubicBezTo>
                    <a:pt x="271214" y="7510"/>
                    <a:pt x="308199" y="0"/>
                    <a:pt x="3462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爱设计-3-2">
              <a:extLst>
                <a:ext uri="{FF2B5EF4-FFF2-40B4-BE49-F238E27FC236}">
                  <a16:creationId xmlns:a16="http://schemas.microsoft.com/office/drawing/2014/main" id="{9CB9C007-A9EE-19F5-CE80-545875CEF485}"/>
                </a:ext>
              </a:extLst>
            </p:cNvPr>
            <p:cNvSpPr/>
            <p:nvPr/>
          </p:nvSpPr>
          <p:spPr bwMode="auto">
            <a:xfrm>
              <a:off x="3559175" y="2924175"/>
              <a:ext cx="4706938" cy="2638425"/>
            </a:xfrm>
            <a:custGeom>
              <a:avLst/>
              <a:gdLst>
                <a:gd name="T0" fmla="*/ 289 w 526"/>
                <a:gd name="T1" fmla="*/ 240 h 295"/>
                <a:gd name="T2" fmla="*/ 109 w 526"/>
                <a:gd name="T3" fmla="*/ 85 h 295"/>
                <a:gd name="T4" fmla="*/ 108 w 526"/>
                <a:gd name="T5" fmla="*/ 80 h 295"/>
                <a:gd name="T6" fmla="*/ 154 w 526"/>
                <a:gd name="T7" fmla="*/ 85 h 295"/>
                <a:gd name="T8" fmla="*/ 116 w 526"/>
                <a:gd name="T9" fmla="*/ 39 h 295"/>
                <a:gd name="T10" fmla="*/ 116 w 526"/>
                <a:gd name="T11" fmla="*/ 39 h 295"/>
                <a:gd name="T12" fmla="*/ 85 w 526"/>
                <a:gd name="T13" fmla="*/ 0 h 295"/>
                <a:gd name="T14" fmla="*/ 0 w 526"/>
                <a:gd name="T15" fmla="*/ 68 h 295"/>
                <a:gd name="T16" fmla="*/ 52 w 526"/>
                <a:gd name="T17" fmla="*/ 74 h 295"/>
                <a:gd name="T18" fmla="*/ 53 w 526"/>
                <a:gd name="T19" fmla="*/ 77 h 295"/>
                <a:gd name="T20" fmla="*/ 289 w 526"/>
                <a:gd name="T21" fmla="*/ 295 h 295"/>
                <a:gd name="T22" fmla="*/ 526 w 526"/>
                <a:gd name="T23" fmla="*/ 65 h 295"/>
                <a:gd name="T24" fmla="*/ 502 w 526"/>
                <a:gd name="T25" fmla="*/ 96 h 295"/>
                <a:gd name="T26" fmla="*/ 498 w 526"/>
                <a:gd name="T27" fmla="*/ 98 h 295"/>
                <a:gd name="T28" fmla="*/ 498 w 526"/>
                <a:gd name="T29" fmla="*/ 98 h 295"/>
                <a:gd name="T30" fmla="*/ 496 w 526"/>
                <a:gd name="T31" fmla="*/ 97 h 295"/>
                <a:gd name="T32" fmla="*/ 496 w 526"/>
                <a:gd name="T33" fmla="*/ 97 h 295"/>
                <a:gd name="T34" fmla="*/ 494 w 526"/>
                <a:gd name="T35" fmla="*/ 97 h 295"/>
                <a:gd name="T36" fmla="*/ 470 w 526"/>
                <a:gd name="T37" fmla="*/ 77 h 295"/>
                <a:gd name="T38" fmla="*/ 289 w 526"/>
                <a:gd name="T39" fmla="*/ 24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6" h="295">
                  <a:moveTo>
                    <a:pt x="289" y="240"/>
                  </a:moveTo>
                  <a:cubicBezTo>
                    <a:pt x="200" y="240"/>
                    <a:pt x="122" y="174"/>
                    <a:pt x="109" y="85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63" y="200"/>
                    <a:pt x="166" y="295"/>
                    <a:pt x="289" y="295"/>
                  </a:cubicBezTo>
                  <a:cubicBezTo>
                    <a:pt x="417" y="295"/>
                    <a:pt x="522" y="193"/>
                    <a:pt x="526" y="65"/>
                  </a:cubicBezTo>
                  <a:cubicBezTo>
                    <a:pt x="502" y="96"/>
                    <a:pt x="502" y="96"/>
                    <a:pt x="502" y="96"/>
                  </a:cubicBezTo>
                  <a:cubicBezTo>
                    <a:pt x="501" y="97"/>
                    <a:pt x="499" y="98"/>
                    <a:pt x="498" y="98"/>
                  </a:cubicBezTo>
                  <a:cubicBezTo>
                    <a:pt x="498" y="98"/>
                    <a:pt x="498" y="98"/>
                    <a:pt x="498" y="98"/>
                  </a:cubicBezTo>
                  <a:cubicBezTo>
                    <a:pt x="497" y="98"/>
                    <a:pt x="497" y="98"/>
                    <a:pt x="496" y="97"/>
                  </a:cubicBezTo>
                  <a:cubicBezTo>
                    <a:pt x="496" y="97"/>
                    <a:pt x="496" y="97"/>
                    <a:pt x="496" y="97"/>
                  </a:cubicBezTo>
                  <a:cubicBezTo>
                    <a:pt x="495" y="97"/>
                    <a:pt x="495" y="97"/>
                    <a:pt x="494" y="97"/>
                  </a:cubicBezTo>
                  <a:cubicBezTo>
                    <a:pt x="470" y="77"/>
                    <a:pt x="470" y="77"/>
                    <a:pt x="470" y="77"/>
                  </a:cubicBezTo>
                  <a:cubicBezTo>
                    <a:pt x="460" y="169"/>
                    <a:pt x="382" y="240"/>
                    <a:pt x="289" y="240"/>
                  </a:cubicBezTo>
                  <a:close/>
                </a:path>
              </a:pathLst>
            </a:cu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80000" tIns="46800" rIns="18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/>
            </a:p>
          </p:txBody>
        </p:sp>
        <p:sp>
          <p:nvSpPr>
            <p:cNvPr id="9" name="爱设计-3-3">
              <a:extLst>
                <a:ext uri="{FF2B5EF4-FFF2-40B4-BE49-F238E27FC236}">
                  <a16:creationId xmlns:a16="http://schemas.microsoft.com/office/drawing/2014/main" id="{795AA48A-C1CD-E87A-FB8D-86384FF01C31}"/>
                </a:ext>
              </a:extLst>
            </p:cNvPr>
            <p:cNvSpPr/>
            <p:nvPr/>
          </p:nvSpPr>
          <p:spPr bwMode="auto">
            <a:xfrm>
              <a:off x="4060825" y="1287463"/>
              <a:ext cx="4564063" cy="2387600"/>
            </a:xfrm>
            <a:custGeom>
              <a:avLst/>
              <a:gdLst>
                <a:gd name="T0" fmla="*/ 233 w 510"/>
                <a:gd name="T1" fmla="*/ 55 h 267"/>
                <a:gd name="T2" fmla="*/ 408 w 510"/>
                <a:gd name="T3" fmla="*/ 188 h 267"/>
                <a:gd name="T4" fmla="*/ 410 w 510"/>
                <a:gd name="T5" fmla="*/ 193 h 267"/>
                <a:gd name="T6" fmla="*/ 356 w 510"/>
                <a:gd name="T7" fmla="*/ 199 h 267"/>
                <a:gd name="T8" fmla="*/ 407 w 510"/>
                <a:gd name="T9" fmla="*/ 240 h 267"/>
                <a:gd name="T10" fmla="*/ 407 w 510"/>
                <a:gd name="T11" fmla="*/ 240 h 267"/>
                <a:gd name="T12" fmla="*/ 441 w 510"/>
                <a:gd name="T13" fmla="*/ 267 h 267"/>
                <a:gd name="T14" fmla="*/ 510 w 510"/>
                <a:gd name="T15" fmla="*/ 182 h 267"/>
                <a:gd name="T16" fmla="*/ 465 w 510"/>
                <a:gd name="T17" fmla="*/ 187 h 267"/>
                <a:gd name="T18" fmla="*/ 464 w 510"/>
                <a:gd name="T19" fmla="*/ 183 h 267"/>
                <a:gd name="T20" fmla="*/ 233 w 510"/>
                <a:gd name="T21" fmla="*/ 0 h 267"/>
                <a:gd name="T22" fmla="*/ 0 w 510"/>
                <a:gd name="T23" fmla="*/ 191 h 267"/>
                <a:gd name="T24" fmla="*/ 26 w 510"/>
                <a:gd name="T25" fmla="*/ 170 h 267"/>
                <a:gd name="T26" fmla="*/ 30 w 510"/>
                <a:gd name="T27" fmla="*/ 169 h 267"/>
                <a:gd name="T28" fmla="*/ 34 w 510"/>
                <a:gd name="T29" fmla="*/ 171 h 267"/>
                <a:gd name="T30" fmla="*/ 55 w 510"/>
                <a:gd name="T31" fmla="*/ 198 h 267"/>
                <a:gd name="T32" fmla="*/ 233 w 510"/>
                <a:gd name="T33" fmla="*/ 5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0" h="267">
                  <a:moveTo>
                    <a:pt x="233" y="55"/>
                  </a:moveTo>
                  <a:cubicBezTo>
                    <a:pt x="314" y="55"/>
                    <a:pt x="387" y="110"/>
                    <a:pt x="408" y="188"/>
                  </a:cubicBezTo>
                  <a:cubicBezTo>
                    <a:pt x="410" y="193"/>
                    <a:pt x="410" y="193"/>
                    <a:pt x="410" y="193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407" y="240"/>
                    <a:pt x="407" y="240"/>
                    <a:pt x="407" y="240"/>
                  </a:cubicBezTo>
                  <a:cubicBezTo>
                    <a:pt x="407" y="240"/>
                    <a:pt x="407" y="240"/>
                    <a:pt x="407" y="240"/>
                  </a:cubicBezTo>
                  <a:cubicBezTo>
                    <a:pt x="441" y="267"/>
                    <a:pt x="441" y="267"/>
                    <a:pt x="441" y="267"/>
                  </a:cubicBezTo>
                  <a:cubicBezTo>
                    <a:pt x="510" y="182"/>
                    <a:pt x="510" y="182"/>
                    <a:pt x="510" y="182"/>
                  </a:cubicBezTo>
                  <a:cubicBezTo>
                    <a:pt x="465" y="187"/>
                    <a:pt x="465" y="187"/>
                    <a:pt x="465" y="187"/>
                  </a:cubicBezTo>
                  <a:cubicBezTo>
                    <a:pt x="464" y="183"/>
                    <a:pt x="464" y="183"/>
                    <a:pt x="464" y="183"/>
                  </a:cubicBezTo>
                  <a:cubicBezTo>
                    <a:pt x="439" y="75"/>
                    <a:pt x="344" y="0"/>
                    <a:pt x="233" y="0"/>
                  </a:cubicBezTo>
                  <a:cubicBezTo>
                    <a:pt x="120" y="0"/>
                    <a:pt x="22" y="81"/>
                    <a:pt x="0" y="191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7" y="169"/>
                    <a:pt x="29" y="169"/>
                    <a:pt x="30" y="169"/>
                  </a:cubicBezTo>
                  <a:cubicBezTo>
                    <a:pt x="32" y="169"/>
                    <a:pt x="33" y="170"/>
                    <a:pt x="34" y="171"/>
                  </a:cubicBezTo>
                  <a:cubicBezTo>
                    <a:pt x="55" y="198"/>
                    <a:pt x="55" y="198"/>
                    <a:pt x="55" y="198"/>
                  </a:cubicBezTo>
                  <a:cubicBezTo>
                    <a:pt x="74" y="115"/>
                    <a:pt x="147" y="55"/>
                    <a:pt x="233" y="55"/>
                  </a:cubicBezTo>
                  <a:close/>
                </a:path>
              </a:pathLst>
            </a:cu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80000" tIns="46800" rIns="18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200"/>
            </a:p>
          </p:txBody>
        </p:sp>
      </p:grpSp>
      <p:sp>
        <p:nvSpPr>
          <p:cNvPr id="10" name="爱设计-4">
            <a:extLst>
              <a:ext uri="{FF2B5EF4-FFF2-40B4-BE49-F238E27FC236}">
                <a16:creationId xmlns:a16="http://schemas.microsoft.com/office/drawing/2014/main" id="{3CC3C4E2-1502-DD26-9E94-6321D234E781}"/>
              </a:ext>
            </a:extLst>
          </p:cNvPr>
          <p:cNvSpPr/>
          <p:nvPr/>
        </p:nvSpPr>
        <p:spPr>
          <a:xfrm>
            <a:off x="670024" y="3158669"/>
            <a:ext cx="3470666" cy="1172796"/>
          </a:xfrm>
          <a:prstGeom prst="roundRect">
            <a:avLst>
              <a:gd name="adj" fmla="val 0"/>
            </a:avLst>
          </a:prstGeom>
          <a:solidFill>
            <a:schemeClr val="tx2">
              <a:alpha val="15000"/>
            </a:schemeClr>
          </a:solidFill>
          <a:ln w="60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爱设计-5">
            <a:extLst>
              <a:ext uri="{FF2B5EF4-FFF2-40B4-BE49-F238E27FC236}">
                <a16:creationId xmlns:a16="http://schemas.microsoft.com/office/drawing/2014/main" id="{95C5A7A9-DD5B-5DD7-2BA3-286CA3003539}"/>
              </a:ext>
            </a:extLst>
          </p:cNvPr>
          <p:cNvSpPr/>
          <p:nvPr/>
        </p:nvSpPr>
        <p:spPr>
          <a:xfrm>
            <a:off x="767063" y="3314585"/>
            <a:ext cx="3373627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2" name="爱设计-6">
            <a:extLst>
              <a:ext uri="{FF2B5EF4-FFF2-40B4-BE49-F238E27FC236}">
                <a16:creationId xmlns:a16="http://schemas.microsoft.com/office/drawing/2014/main" id="{DE1F2786-B883-B737-B0BA-542E8534D14B}"/>
              </a:ext>
            </a:extLst>
          </p:cNvPr>
          <p:cNvSpPr/>
          <p:nvPr/>
        </p:nvSpPr>
        <p:spPr>
          <a:xfrm>
            <a:off x="767063" y="3638173"/>
            <a:ext cx="3373627" cy="634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</a:t>
            </a:r>
            <a:endParaRPr kumimoji="1"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爱设计-7">
            <a:extLst>
              <a:ext uri="{FF2B5EF4-FFF2-40B4-BE49-F238E27FC236}">
                <a16:creationId xmlns:a16="http://schemas.microsoft.com/office/drawing/2014/main" id="{D86DE661-8F3B-4F67-50A5-0AC50F5FBE01}"/>
              </a:ext>
            </a:extLst>
          </p:cNvPr>
          <p:cNvSpPr txBox="1"/>
          <p:nvPr/>
        </p:nvSpPr>
        <p:spPr>
          <a:xfrm>
            <a:off x="865709" y="2866487"/>
            <a:ext cx="481369" cy="48136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none" lIns="108000" tIns="108000" rIns="108000" bIns="108000" rtlCol="0" anchor="ctr" anchorCtr="0">
            <a:noAutofit/>
          </a:bodyPr>
          <a:lstStyle/>
          <a:p>
            <a:pPr algn="ctr"/>
            <a:endParaRPr kumimoji="1" lang="zh-CN" altLang="en-US" sz="2000" b="1" dirty="0">
              <a:noFill/>
            </a:endParaRPr>
          </a:p>
        </p:txBody>
      </p:sp>
      <p:sp>
        <p:nvSpPr>
          <p:cNvPr id="14" name="爱设计-8">
            <a:extLst>
              <a:ext uri="{FF2B5EF4-FFF2-40B4-BE49-F238E27FC236}">
                <a16:creationId xmlns:a16="http://schemas.microsoft.com/office/drawing/2014/main" id="{9C747E58-D258-1429-C46F-3169F6EC3BC9}"/>
              </a:ext>
            </a:extLst>
          </p:cNvPr>
          <p:cNvSpPr/>
          <p:nvPr/>
        </p:nvSpPr>
        <p:spPr>
          <a:xfrm>
            <a:off x="983641" y="2984420"/>
            <a:ext cx="245504" cy="245504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爱设计-9">
            <a:extLst>
              <a:ext uri="{FF2B5EF4-FFF2-40B4-BE49-F238E27FC236}">
                <a16:creationId xmlns:a16="http://schemas.microsoft.com/office/drawing/2014/main" id="{208928EB-80DC-4DDB-74EC-0CB1363B54E5}"/>
              </a:ext>
            </a:extLst>
          </p:cNvPr>
          <p:cNvSpPr/>
          <p:nvPr/>
        </p:nvSpPr>
        <p:spPr>
          <a:xfrm>
            <a:off x="8048234" y="3158668"/>
            <a:ext cx="3470666" cy="1172797"/>
          </a:xfrm>
          <a:prstGeom prst="roundRect">
            <a:avLst>
              <a:gd name="adj" fmla="val 0"/>
            </a:avLst>
          </a:prstGeom>
          <a:solidFill>
            <a:schemeClr val="tx2">
              <a:alpha val="15000"/>
            </a:schemeClr>
          </a:solidFill>
          <a:ln w="60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爱设计-10">
            <a:extLst>
              <a:ext uri="{FF2B5EF4-FFF2-40B4-BE49-F238E27FC236}">
                <a16:creationId xmlns:a16="http://schemas.microsoft.com/office/drawing/2014/main" id="{E46A827F-6910-C5C7-A4A5-60BFF780FBC0}"/>
              </a:ext>
            </a:extLst>
          </p:cNvPr>
          <p:cNvSpPr/>
          <p:nvPr/>
        </p:nvSpPr>
        <p:spPr>
          <a:xfrm>
            <a:off x="8145273" y="3314585"/>
            <a:ext cx="3373627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7" name="爱设计-11">
            <a:extLst>
              <a:ext uri="{FF2B5EF4-FFF2-40B4-BE49-F238E27FC236}">
                <a16:creationId xmlns:a16="http://schemas.microsoft.com/office/drawing/2014/main" id="{72D31092-BF1F-CF5A-5379-1FADBC8E2304}"/>
              </a:ext>
            </a:extLst>
          </p:cNvPr>
          <p:cNvSpPr/>
          <p:nvPr/>
        </p:nvSpPr>
        <p:spPr>
          <a:xfrm>
            <a:off x="8145273" y="3638173"/>
            <a:ext cx="3373627" cy="634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endParaRPr kumimoji="1"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爱设计-12">
            <a:extLst>
              <a:ext uri="{FF2B5EF4-FFF2-40B4-BE49-F238E27FC236}">
                <a16:creationId xmlns:a16="http://schemas.microsoft.com/office/drawing/2014/main" id="{7F9C15A7-D79F-A4DD-DF04-753B7C17D2A1}"/>
              </a:ext>
            </a:extLst>
          </p:cNvPr>
          <p:cNvSpPr txBox="1"/>
          <p:nvPr/>
        </p:nvSpPr>
        <p:spPr>
          <a:xfrm>
            <a:off x="8243919" y="2866487"/>
            <a:ext cx="481369" cy="48136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none" lIns="108000" tIns="108000" rIns="108000" bIns="108000" rtlCol="0" anchor="ctr" anchorCtr="0">
            <a:noAutofit/>
          </a:bodyPr>
          <a:lstStyle/>
          <a:p>
            <a:pPr algn="ctr"/>
            <a:endParaRPr kumimoji="1" lang="zh-CN" altLang="en-US" sz="2000" b="1" dirty="0">
              <a:noFill/>
            </a:endParaRPr>
          </a:p>
        </p:txBody>
      </p:sp>
      <p:sp>
        <p:nvSpPr>
          <p:cNvPr id="19" name="爱设计-13">
            <a:extLst>
              <a:ext uri="{FF2B5EF4-FFF2-40B4-BE49-F238E27FC236}">
                <a16:creationId xmlns:a16="http://schemas.microsoft.com/office/drawing/2014/main" id="{F2E00E31-2DAB-DE05-3D18-C53E779FDB40}"/>
              </a:ext>
            </a:extLst>
          </p:cNvPr>
          <p:cNvSpPr/>
          <p:nvPr/>
        </p:nvSpPr>
        <p:spPr>
          <a:xfrm>
            <a:off x="8366141" y="2995518"/>
            <a:ext cx="236925" cy="223307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20" name="爱设计-14">
            <a:extLst>
              <a:ext uri="{FF2B5EF4-FFF2-40B4-BE49-F238E27FC236}">
                <a16:creationId xmlns:a16="http://schemas.microsoft.com/office/drawing/2014/main" id="{9A195671-EEFD-ADDC-2C52-058DA94527F3}"/>
              </a:ext>
            </a:extLst>
          </p:cNvPr>
          <p:cNvSpPr txBox="1"/>
          <p:nvPr/>
        </p:nvSpPr>
        <p:spPr>
          <a:xfrm>
            <a:off x="8243919" y="4793138"/>
            <a:ext cx="481369" cy="48136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none" lIns="108000" tIns="108000" rIns="108000" bIns="108000" rtlCol="0" anchor="ctr" anchorCtr="0">
            <a:noAutofit/>
          </a:bodyPr>
          <a:lstStyle>
            <a:defPPr>
              <a:defRPr lang="zh-CN"/>
            </a:defPPr>
            <a:lvl1pPr algn="ctr">
              <a:defRPr kumimoji="1" sz="2000" b="1">
                <a:noFill/>
              </a:defRPr>
            </a:lvl1pPr>
          </a:lstStyle>
          <a:p>
            <a:endParaRPr lang="zh-CN" altLang="en-US" dirty="0"/>
          </a:p>
        </p:txBody>
      </p:sp>
      <p:sp>
        <p:nvSpPr>
          <p:cNvPr id="21" name="爱设计-15">
            <a:extLst>
              <a:ext uri="{FF2B5EF4-FFF2-40B4-BE49-F238E27FC236}">
                <a16:creationId xmlns:a16="http://schemas.microsoft.com/office/drawing/2014/main" id="{2BFDF96E-CE2F-B11B-7858-85D5D4ACE500}"/>
              </a:ext>
            </a:extLst>
          </p:cNvPr>
          <p:cNvSpPr/>
          <p:nvPr/>
        </p:nvSpPr>
        <p:spPr>
          <a:xfrm>
            <a:off x="670024" y="5085319"/>
            <a:ext cx="3470666" cy="1172797"/>
          </a:xfrm>
          <a:prstGeom prst="roundRect">
            <a:avLst>
              <a:gd name="adj" fmla="val 0"/>
            </a:avLst>
          </a:prstGeom>
          <a:solidFill>
            <a:schemeClr val="tx2">
              <a:alpha val="15000"/>
            </a:schemeClr>
          </a:solidFill>
          <a:ln w="60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爱设计-16">
            <a:extLst>
              <a:ext uri="{FF2B5EF4-FFF2-40B4-BE49-F238E27FC236}">
                <a16:creationId xmlns:a16="http://schemas.microsoft.com/office/drawing/2014/main" id="{4F5E8C07-86BC-BCC1-DE8B-1DD058CB09A5}"/>
              </a:ext>
            </a:extLst>
          </p:cNvPr>
          <p:cNvSpPr/>
          <p:nvPr/>
        </p:nvSpPr>
        <p:spPr>
          <a:xfrm>
            <a:off x="767063" y="5241236"/>
            <a:ext cx="3373627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23" name="爱设计-17">
            <a:extLst>
              <a:ext uri="{FF2B5EF4-FFF2-40B4-BE49-F238E27FC236}">
                <a16:creationId xmlns:a16="http://schemas.microsoft.com/office/drawing/2014/main" id="{FDEA3593-D417-A566-744F-16F2355F6350}"/>
              </a:ext>
            </a:extLst>
          </p:cNvPr>
          <p:cNvSpPr/>
          <p:nvPr/>
        </p:nvSpPr>
        <p:spPr>
          <a:xfrm>
            <a:off x="767063" y="5564824"/>
            <a:ext cx="3373627" cy="634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</a:t>
            </a:r>
            <a:endParaRPr kumimoji="1"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爱设计-18">
            <a:extLst>
              <a:ext uri="{FF2B5EF4-FFF2-40B4-BE49-F238E27FC236}">
                <a16:creationId xmlns:a16="http://schemas.microsoft.com/office/drawing/2014/main" id="{7BA18570-4B76-6DDB-BBE2-E47C4BA2FF72}"/>
              </a:ext>
            </a:extLst>
          </p:cNvPr>
          <p:cNvSpPr txBox="1"/>
          <p:nvPr/>
        </p:nvSpPr>
        <p:spPr>
          <a:xfrm>
            <a:off x="865709" y="4793138"/>
            <a:ext cx="481369" cy="48136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none" lIns="108000" tIns="108000" rIns="108000" bIns="108000" rtlCol="0" anchor="ctr" anchorCtr="0">
            <a:noAutofit/>
          </a:bodyPr>
          <a:lstStyle/>
          <a:p>
            <a:pPr algn="ctr"/>
            <a:endParaRPr kumimoji="1" lang="zh-CN" altLang="en-US" sz="2000" b="1" dirty="0">
              <a:noFill/>
            </a:endParaRPr>
          </a:p>
        </p:txBody>
      </p:sp>
      <p:sp>
        <p:nvSpPr>
          <p:cNvPr id="25" name="爱设计-19">
            <a:extLst>
              <a:ext uri="{FF2B5EF4-FFF2-40B4-BE49-F238E27FC236}">
                <a16:creationId xmlns:a16="http://schemas.microsoft.com/office/drawing/2014/main" id="{1B5984E9-0817-C77D-6263-3F2EC975D6E1}"/>
              </a:ext>
            </a:extLst>
          </p:cNvPr>
          <p:cNvSpPr/>
          <p:nvPr/>
        </p:nvSpPr>
        <p:spPr>
          <a:xfrm>
            <a:off x="987125" y="4918402"/>
            <a:ext cx="238536" cy="230840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爱设计-20">
            <a:extLst>
              <a:ext uri="{FF2B5EF4-FFF2-40B4-BE49-F238E27FC236}">
                <a16:creationId xmlns:a16="http://schemas.microsoft.com/office/drawing/2014/main" id="{D2600EE1-4410-A6B7-3708-F1577EAE244B}"/>
              </a:ext>
            </a:extLst>
          </p:cNvPr>
          <p:cNvSpPr/>
          <p:nvPr/>
        </p:nvSpPr>
        <p:spPr>
          <a:xfrm>
            <a:off x="8145273" y="5241236"/>
            <a:ext cx="3373627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27" name="爱设计-21">
            <a:extLst>
              <a:ext uri="{FF2B5EF4-FFF2-40B4-BE49-F238E27FC236}">
                <a16:creationId xmlns:a16="http://schemas.microsoft.com/office/drawing/2014/main" id="{7FBA36FE-03DC-ED50-1327-B18EF6D66B20}"/>
              </a:ext>
            </a:extLst>
          </p:cNvPr>
          <p:cNvSpPr/>
          <p:nvPr/>
        </p:nvSpPr>
        <p:spPr>
          <a:xfrm>
            <a:off x="8145273" y="5564824"/>
            <a:ext cx="3373627" cy="634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</a:t>
            </a:r>
            <a:endParaRPr kumimoji="1"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爱设计-22">
            <a:extLst>
              <a:ext uri="{FF2B5EF4-FFF2-40B4-BE49-F238E27FC236}">
                <a16:creationId xmlns:a16="http://schemas.microsoft.com/office/drawing/2014/main" id="{07C0F442-FAA3-E895-EAAA-22CFDCCB4266}"/>
              </a:ext>
            </a:extLst>
          </p:cNvPr>
          <p:cNvSpPr/>
          <p:nvPr/>
        </p:nvSpPr>
        <p:spPr>
          <a:xfrm>
            <a:off x="8386532" y="4921821"/>
            <a:ext cx="196142" cy="224002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爱设计-23">
            <a:extLst>
              <a:ext uri="{FF2B5EF4-FFF2-40B4-BE49-F238E27FC236}">
                <a16:creationId xmlns:a16="http://schemas.microsoft.com/office/drawing/2014/main" id="{2F17A419-7308-2061-D389-4B4304E83262}"/>
              </a:ext>
            </a:extLst>
          </p:cNvPr>
          <p:cNvSpPr txBox="1"/>
          <p:nvPr/>
        </p:nvSpPr>
        <p:spPr>
          <a:xfrm>
            <a:off x="660400" y="1491031"/>
            <a:ext cx="10858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先进企业提供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内容中台解决方案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.</a:t>
            </a:r>
            <a:endParaRPr lang="en-US" altLang="zh-CN" sz="3200" dirty="0">
              <a:solidFill>
                <a:schemeClr val="accent1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0" name="爱设计-24">
            <a:extLst>
              <a:ext uri="{FF2B5EF4-FFF2-40B4-BE49-F238E27FC236}">
                <a16:creationId xmlns:a16="http://schemas.microsoft.com/office/drawing/2014/main" id="{A9E4EA68-3A7F-BBE5-5D81-15B5BC4E4E9D}"/>
              </a:ext>
            </a:extLst>
          </p:cNvPr>
          <p:cNvSpPr txBox="1"/>
          <p:nvPr/>
        </p:nvSpPr>
        <p:spPr>
          <a:xfrm>
            <a:off x="660400" y="2030920"/>
            <a:ext cx="108585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爱设计个人版是一款多端在线拖拽式作图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/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视频工具，同时具备创意资产云端存储，管理和多终端分发的功能。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平台接入了战略投资方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股上市公司「视觉中国」亿级图片模版素材，确保创意内容随取随用、安全合规、降本增效。</a:t>
            </a:r>
          </a:p>
        </p:txBody>
      </p:sp>
    </p:spTree>
    <p:extLst>
      <p:ext uri="{BB962C8B-B14F-4D97-AF65-F5344CB8AC3E}">
        <p14:creationId xmlns:p14="http://schemas.microsoft.com/office/powerpoint/2010/main" val="1225754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爱设计-1">
            <a:extLst>
              <a:ext uri="{FF2B5EF4-FFF2-40B4-BE49-F238E27FC236}">
                <a16:creationId xmlns:a16="http://schemas.microsoft.com/office/drawing/2014/main" id="{2367505A-0D3F-71C4-6F41-474B03CC6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爱设计-2">
            <a:extLst>
              <a:ext uri="{FF2B5EF4-FFF2-40B4-BE49-F238E27FC236}">
                <a16:creationId xmlns:a16="http://schemas.microsoft.com/office/drawing/2014/main" id="{45FF9896-5DB2-5480-8A5A-C0D54DE0DAA3}"/>
              </a:ext>
            </a:extLst>
          </p:cNvPr>
          <p:cNvSpPr txBox="1">
            <a:spLocks/>
          </p:cNvSpPr>
          <p:nvPr/>
        </p:nvSpPr>
        <p:spPr>
          <a:xfrm>
            <a:off x="577303" y="5753450"/>
            <a:ext cx="2548900" cy="7612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60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0" dirty="0" err="1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AISHEJi</a:t>
            </a:r>
            <a:br>
              <a:rPr lang="en-US" altLang="zh-CN" sz="2400" b="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lang="en-US" altLang="zh-CN" sz="1600" b="0" dirty="0">
                <a:solidFill>
                  <a:schemeClr val="accent1"/>
                </a:solidFill>
                <a:latin typeface="+mn-ea"/>
                <a:ea typeface="+mn-ea"/>
                <a:cs typeface="OPPOSans H" panose="00020600040101010101" pitchFamily="18" charset="-122"/>
              </a:rPr>
              <a:t>DESIGN</a:t>
            </a:r>
            <a:endParaRPr lang="zh-CN" altLang="en-US" sz="1800" b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OPPOSans H" panose="00020600040101010101" pitchFamily="18" charset="-122"/>
            </a:endParaRPr>
          </a:p>
        </p:txBody>
      </p:sp>
      <p:sp>
        <p:nvSpPr>
          <p:cNvPr id="4" name="爱设计-3">
            <a:extLst>
              <a:ext uri="{FF2B5EF4-FFF2-40B4-BE49-F238E27FC236}">
                <a16:creationId xmlns:a16="http://schemas.microsoft.com/office/drawing/2014/main" id="{AF354134-BFAE-D3B2-B7CE-E720264A8C37}"/>
              </a:ext>
            </a:extLst>
          </p:cNvPr>
          <p:cNvSpPr txBox="1">
            <a:spLocks/>
          </p:cNvSpPr>
          <p:nvPr/>
        </p:nvSpPr>
        <p:spPr>
          <a:xfrm>
            <a:off x="10448624" y="5886532"/>
            <a:ext cx="1368953" cy="24756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December 20XX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5" name="爱设计-4">
            <a:extLst>
              <a:ext uri="{FF2B5EF4-FFF2-40B4-BE49-F238E27FC236}">
                <a16:creationId xmlns:a16="http://schemas.microsoft.com/office/drawing/2014/main" id="{F84C54AD-A18B-36A9-39AD-ADAFC24DA042}"/>
              </a:ext>
            </a:extLst>
          </p:cNvPr>
          <p:cNvGrpSpPr/>
          <p:nvPr/>
        </p:nvGrpSpPr>
        <p:grpSpPr>
          <a:xfrm>
            <a:off x="651034" y="404998"/>
            <a:ext cx="223679" cy="143861"/>
            <a:chOff x="10749120" y="871596"/>
            <a:chExt cx="223679" cy="143861"/>
          </a:xfrm>
        </p:grpSpPr>
        <p:cxnSp>
          <p:nvCxnSpPr>
            <p:cNvPr id="6" name="爱设计-4-1">
              <a:extLst>
                <a:ext uri="{FF2B5EF4-FFF2-40B4-BE49-F238E27FC236}">
                  <a16:creationId xmlns:a16="http://schemas.microsoft.com/office/drawing/2014/main" id="{678C030D-102C-6F82-A132-A4AB9595EE2B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101545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7" name="爱设计-4-2">
              <a:extLst>
                <a:ext uri="{FF2B5EF4-FFF2-40B4-BE49-F238E27FC236}">
                  <a16:creationId xmlns:a16="http://schemas.microsoft.com/office/drawing/2014/main" id="{50D8F40C-CDB5-ACB3-FDFA-D9DB076AD6DC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94352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8" name="爱设计-4-3">
              <a:extLst>
                <a:ext uri="{FF2B5EF4-FFF2-40B4-BE49-F238E27FC236}">
                  <a16:creationId xmlns:a16="http://schemas.microsoft.com/office/drawing/2014/main" id="{AA8403B7-68F8-55AC-28DE-E297693EF612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871596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</p:grpSp>
      <p:sp>
        <p:nvSpPr>
          <p:cNvPr id="9" name="爱设计-5">
            <a:extLst>
              <a:ext uri="{FF2B5EF4-FFF2-40B4-BE49-F238E27FC236}">
                <a16:creationId xmlns:a16="http://schemas.microsoft.com/office/drawing/2014/main" id="{A9A869DB-AB93-FCC5-3998-67E0A69C4D54}"/>
              </a:ext>
            </a:extLst>
          </p:cNvPr>
          <p:cNvSpPr txBox="1">
            <a:spLocks/>
          </p:cNvSpPr>
          <p:nvPr/>
        </p:nvSpPr>
        <p:spPr>
          <a:xfrm>
            <a:off x="8111070" y="404998"/>
            <a:ext cx="3706507" cy="4526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54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Pellentesque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Habitant Morbi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Tristique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Senectus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Et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Netus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Et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Malesuada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Fames Ac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Turpis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 </a:t>
            </a:r>
            <a:r>
              <a:rPr kumimoji="0" lang="en-GB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Egestas</a:t>
            </a:r>
            <a:r>
              <a:rPr kumimoji="0" lang="en-GB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. </a:t>
            </a:r>
          </a:p>
        </p:txBody>
      </p:sp>
      <p:pic>
        <p:nvPicPr>
          <p:cNvPr id="11" name="爱设计-6">
            <a:extLst>
              <a:ext uri="{FF2B5EF4-FFF2-40B4-BE49-F238E27FC236}">
                <a16:creationId xmlns:a16="http://schemas.microsoft.com/office/drawing/2014/main" id="{CAE51813-31F4-9F86-198F-FD71289C9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2293" y="186442"/>
            <a:ext cx="688908" cy="6474513"/>
          </a:xfrm>
          <a:prstGeom prst="rect">
            <a:avLst/>
          </a:prstGeom>
        </p:spPr>
      </p:pic>
      <p:grpSp>
        <p:nvGrpSpPr>
          <p:cNvPr id="29" name="爱设计-7">
            <a:extLst>
              <a:ext uri="{FF2B5EF4-FFF2-40B4-BE49-F238E27FC236}">
                <a16:creationId xmlns:a16="http://schemas.microsoft.com/office/drawing/2014/main" id="{6381C5EA-53DF-4526-655C-484F2ED629B1}"/>
              </a:ext>
            </a:extLst>
          </p:cNvPr>
          <p:cNvGrpSpPr/>
          <p:nvPr/>
        </p:nvGrpSpPr>
        <p:grpSpPr>
          <a:xfrm>
            <a:off x="939160" y="2432368"/>
            <a:ext cx="10193940" cy="2406172"/>
            <a:chOff x="999030" y="2220612"/>
            <a:chExt cx="10193940" cy="240617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CA21DE7-F310-8F06-3F06-CEC2694CE3D4}"/>
                </a:ext>
              </a:extLst>
            </p:cNvPr>
            <p:cNvGrpSpPr/>
            <p:nvPr/>
          </p:nvGrpSpPr>
          <p:grpSpPr>
            <a:xfrm>
              <a:off x="4784593" y="2425016"/>
              <a:ext cx="6408377" cy="1704103"/>
              <a:chOff x="5266690" y="2751978"/>
              <a:chExt cx="6408377" cy="1704103"/>
            </a:xfrm>
          </p:grpSpPr>
          <p:sp>
            <p:nvSpPr>
              <p:cNvPr id="16" name="爱设计-7-1">
                <a:extLst>
                  <a:ext uri="{FF2B5EF4-FFF2-40B4-BE49-F238E27FC236}">
                    <a16:creationId xmlns:a16="http://schemas.microsoft.com/office/drawing/2014/main" id="{E77A9D62-648F-5C32-21D8-A423C2A9243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66690" y="2751978"/>
                <a:ext cx="6408377" cy="1095941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spAutoFit/>
              </a:bodyPr>
              <a:lstStyle>
                <a:lvl1pPr algn="l" defTabSz="914377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zh-CN" altLang="en-US" sz="6000" b="1" kern="1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defRPr>
                </a:lvl1pPr>
              </a:lstStyle>
              <a:p>
                <a:pPr marL="0" marR="0" lvl="0" indent="0" algn="l" defTabSz="914377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7200" b="0" dirty="0">
                    <a:solidFill>
                      <a:schemeClr val="accent1"/>
                    </a:solidFill>
                    <a:latin typeface="字由文艺黑" panose="00020600040101010101" pitchFamily="18" charset="-122"/>
                    <a:ea typeface="字由文艺黑" panose="00020600040101010101" pitchFamily="18" charset="-122"/>
                    <a:cs typeface="OPPOSans H" panose="00020600040101010101" pitchFamily="18" charset="-122"/>
                  </a:rPr>
                  <a:t>业绩</a:t>
                </a:r>
                <a:r>
                  <a:rPr lang="zh-CN" altLang="en-US" sz="72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由文艺黑" panose="00020600040101010101" pitchFamily="18" charset="-122"/>
                    <a:ea typeface="字由文艺黑" panose="00020600040101010101" pitchFamily="18" charset="-122"/>
                    <a:cs typeface="OPPOSans H" panose="00020600040101010101" pitchFamily="18" charset="-122"/>
                  </a:rPr>
                  <a:t>成果展示</a:t>
                </a:r>
              </a:p>
            </p:txBody>
          </p:sp>
          <p:sp>
            <p:nvSpPr>
              <p:cNvPr id="17" name="爱设计-7-2">
                <a:extLst>
                  <a:ext uri="{FF2B5EF4-FFF2-40B4-BE49-F238E27FC236}">
                    <a16:creationId xmlns:a16="http://schemas.microsoft.com/office/drawing/2014/main" id="{2CD27C90-8E38-B7C4-A70C-470ADB5B270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12992" y="4081555"/>
                <a:ext cx="5581882" cy="3745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28589" indent="-228589" algn="l" defTabSz="914354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6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4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20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298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474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5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29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0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dist">
                  <a:buNone/>
                </a:pPr>
                <a:r>
                  <a:rPr lang="en-US" altLang="zh-CN" sz="2000" dirty="0">
                    <a:latin typeface="+mn-ea"/>
                  </a:rPr>
                  <a:t>WORK RESULTS SHOW</a:t>
                </a:r>
              </a:p>
            </p:txBody>
          </p:sp>
          <p:cxnSp>
            <p:nvCxnSpPr>
              <p:cNvPr id="18" name="爱设计-7-3">
                <a:extLst>
                  <a:ext uri="{FF2B5EF4-FFF2-40B4-BE49-F238E27FC236}">
                    <a16:creationId xmlns:a16="http://schemas.microsoft.com/office/drawing/2014/main" id="{1A4E3ECE-66AB-B059-1BCF-47A1FFB9A817}"/>
                  </a:ext>
                </a:extLst>
              </p:cNvPr>
              <p:cNvCxnSpPr/>
              <p:nvPr/>
            </p:nvCxnSpPr>
            <p:spPr>
              <a:xfrm>
                <a:off x="5355590" y="3871201"/>
                <a:ext cx="536269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爱设计-7-4">
              <a:extLst>
                <a:ext uri="{FF2B5EF4-FFF2-40B4-BE49-F238E27FC236}">
                  <a16:creationId xmlns:a16="http://schemas.microsoft.com/office/drawing/2014/main" id="{5F997916-62B3-C0E8-1D00-C179EC973326}"/>
                </a:ext>
              </a:extLst>
            </p:cNvPr>
            <p:cNvSpPr txBox="1">
              <a:spLocks/>
            </p:cNvSpPr>
            <p:nvPr/>
          </p:nvSpPr>
          <p:spPr>
            <a:xfrm>
              <a:off x="999030" y="2220612"/>
              <a:ext cx="3531166" cy="240617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37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6000" b="1" kern="1200" dirty="0">
                  <a:solidFill>
                    <a:schemeClr val="tx1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600" b="0" dirty="0">
                  <a:solidFill>
                    <a:schemeClr val="accent1"/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  <a:cs typeface="OPPOSans H" panose="00020600040101010101" pitchFamily="18" charset="-122"/>
                </a:rPr>
                <a:t>02</a:t>
              </a:r>
              <a:r>
                <a:rPr lang="en-US" altLang="zh-CN" sz="166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  <a:cs typeface="OPPOSans H" panose="00020600040101010101" pitchFamily="18" charset="-122"/>
                </a:rPr>
                <a:t>.</a:t>
              </a:r>
            </a:p>
          </p:txBody>
        </p:sp>
      </p:grpSp>
      <p:sp>
        <p:nvSpPr>
          <p:cNvPr id="30" name="爱设计-8">
            <a:extLst>
              <a:ext uri="{FF2B5EF4-FFF2-40B4-BE49-F238E27FC236}">
                <a16:creationId xmlns:a16="http://schemas.microsoft.com/office/drawing/2014/main" id="{B891D8B1-AC58-93C1-2185-2FD81DBE7960}"/>
              </a:ext>
            </a:extLst>
          </p:cNvPr>
          <p:cNvSpPr>
            <a:spLocks/>
          </p:cNvSpPr>
          <p:nvPr/>
        </p:nvSpPr>
        <p:spPr>
          <a:xfrm rot="10800000">
            <a:off x="1360177" y="0"/>
            <a:ext cx="1707583" cy="1623886"/>
          </a:xfrm>
          <a:custGeom>
            <a:avLst/>
            <a:gdLst>
              <a:gd name="connsiteX0" fmla="*/ 1965277 w 1965277"/>
              <a:gd name="connsiteY0" fmla="*/ 3012879 h 3012879"/>
              <a:gd name="connsiteX1" fmla="*/ 0 w 1965277"/>
              <a:gd name="connsiteY1" fmla="*/ 3012879 h 3012879"/>
              <a:gd name="connsiteX2" fmla="*/ 0 w 1965277"/>
              <a:gd name="connsiteY2" fmla="*/ 1195235 h 3012879"/>
              <a:gd name="connsiteX3" fmla="*/ 3259 w 1965277"/>
              <a:gd name="connsiteY3" fmla="*/ 1195235 h 3012879"/>
              <a:gd name="connsiteX4" fmla="*/ 9274 w 1965277"/>
              <a:gd name="connsiteY4" fmla="*/ 1174502 h 3012879"/>
              <a:gd name="connsiteX5" fmla="*/ 24038 w 1965277"/>
              <a:gd name="connsiteY5" fmla="*/ 1144763 h 3012879"/>
              <a:gd name="connsiteX6" fmla="*/ 842960 w 1965277"/>
              <a:gd name="connsiteY6" fmla="*/ 66275 h 3012879"/>
              <a:gd name="connsiteX7" fmla="*/ 1126028 w 1965277"/>
              <a:gd name="connsiteY7" fmla="*/ 66275 h 3012879"/>
              <a:gd name="connsiteX8" fmla="*/ 1944949 w 1965277"/>
              <a:gd name="connsiteY8" fmla="*/ 1144763 h 3012879"/>
              <a:gd name="connsiteX9" fmla="*/ 1956698 w 1965277"/>
              <a:gd name="connsiteY9" fmla="*/ 1171266 h 3012879"/>
              <a:gd name="connsiteX10" fmla="*/ 1962774 w 1965277"/>
              <a:gd name="connsiteY10" fmla="*/ 1195235 h 3012879"/>
              <a:gd name="connsiteX11" fmla="*/ 1965277 w 1965277"/>
              <a:gd name="connsiteY11" fmla="*/ 1195235 h 301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5277" h="3012879">
                <a:moveTo>
                  <a:pt x="1965277" y="3012879"/>
                </a:moveTo>
                <a:lnTo>
                  <a:pt x="0" y="3012879"/>
                </a:lnTo>
                <a:lnTo>
                  <a:pt x="0" y="1195235"/>
                </a:lnTo>
                <a:lnTo>
                  <a:pt x="3259" y="1195235"/>
                </a:lnTo>
                <a:lnTo>
                  <a:pt x="9274" y="1174502"/>
                </a:lnTo>
                <a:cubicBezTo>
                  <a:pt x="12966" y="1165150"/>
                  <a:pt x="17840" y="1155248"/>
                  <a:pt x="24038" y="1144763"/>
                </a:cubicBezTo>
                <a:lnTo>
                  <a:pt x="842960" y="66275"/>
                </a:lnTo>
                <a:cubicBezTo>
                  <a:pt x="842960" y="66275"/>
                  <a:pt x="984494" y="-82842"/>
                  <a:pt x="1126028" y="66275"/>
                </a:cubicBezTo>
                <a:lnTo>
                  <a:pt x="1944949" y="1144763"/>
                </a:lnTo>
                <a:cubicBezTo>
                  <a:pt x="1944949" y="1144763"/>
                  <a:pt x="1951147" y="1155248"/>
                  <a:pt x="1956698" y="1171266"/>
                </a:cubicBezTo>
                <a:lnTo>
                  <a:pt x="1962774" y="1195235"/>
                </a:lnTo>
                <a:lnTo>
                  <a:pt x="1965277" y="11952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38100" dir="5400000" algn="t" rotWithShape="0">
              <a:srgbClr val="002E0A">
                <a:alpha val="1490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3592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68AA399B-A5DE-AA5B-A038-368DB0FB2282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0EF49A6F-425B-C4F2-2C56-E083CE155179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7B7A0B49-C0B9-EC82-E29E-4B8FC01F8F55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26" name="爱设计-2">
            <a:extLst>
              <a:ext uri="{FF2B5EF4-FFF2-40B4-BE49-F238E27FC236}">
                <a16:creationId xmlns:a16="http://schemas.microsoft.com/office/drawing/2014/main" id="{ECD05896-E923-D863-8740-CF59E3FF6C48}"/>
              </a:ext>
            </a:extLst>
          </p:cNvPr>
          <p:cNvSpPr/>
          <p:nvPr/>
        </p:nvSpPr>
        <p:spPr>
          <a:xfrm>
            <a:off x="1061765" y="4187286"/>
            <a:ext cx="2195785" cy="55280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27" name="爱设计-3">
            <a:extLst>
              <a:ext uri="{FF2B5EF4-FFF2-40B4-BE49-F238E27FC236}">
                <a16:creationId xmlns:a16="http://schemas.microsoft.com/office/drawing/2014/main" id="{F85E8DD8-D342-8945-B428-3FE1826F025B}"/>
              </a:ext>
            </a:extLst>
          </p:cNvPr>
          <p:cNvSpPr/>
          <p:nvPr/>
        </p:nvSpPr>
        <p:spPr>
          <a:xfrm>
            <a:off x="1061765" y="4953000"/>
            <a:ext cx="2355599" cy="693057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36000" rIns="90000" bIns="3600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defTabSz="9137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通过海报、文章、视频、音频、直播等形式创造优质内容，经由内容智能中台分发到各个渠道，触达用户</a:t>
            </a:r>
          </a:p>
        </p:txBody>
      </p:sp>
      <p:cxnSp>
        <p:nvCxnSpPr>
          <p:cNvPr id="28" name="爱设计-4">
            <a:extLst>
              <a:ext uri="{FF2B5EF4-FFF2-40B4-BE49-F238E27FC236}">
                <a16:creationId xmlns:a16="http://schemas.microsoft.com/office/drawing/2014/main" id="{6AAE66CE-F1F6-BFC8-9491-18F3A39181CE}"/>
              </a:ext>
            </a:extLst>
          </p:cNvPr>
          <p:cNvCxnSpPr>
            <a:cxnSpLocks/>
          </p:cNvCxnSpPr>
          <p:nvPr/>
        </p:nvCxnSpPr>
        <p:spPr>
          <a:xfrm>
            <a:off x="811893" y="4463691"/>
            <a:ext cx="0" cy="239430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爱设计-5">
            <a:extLst>
              <a:ext uri="{FF2B5EF4-FFF2-40B4-BE49-F238E27FC236}">
                <a16:creationId xmlns:a16="http://schemas.microsoft.com/office/drawing/2014/main" id="{1323B7DF-7443-3719-6059-87D5728E166B}"/>
              </a:ext>
            </a:extLst>
          </p:cNvPr>
          <p:cNvSpPr/>
          <p:nvPr/>
        </p:nvSpPr>
        <p:spPr>
          <a:xfrm>
            <a:off x="5195615" y="3373579"/>
            <a:ext cx="2195785" cy="55280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30" name="爱设计-6">
            <a:extLst>
              <a:ext uri="{FF2B5EF4-FFF2-40B4-BE49-F238E27FC236}">
                <a16:creationId xmlns:a16="http://schemas.microsoft.com/office/drawing/2014/main" id="{5E414E80-BC9E-973A-CD85-C4EACFF7ADED}"/>
              </a:ext>
            </a:extLst>
          </p:cNvPr>
          <p:cNvSpPr/>
          <p:nvPr/>
        </p:nvSpPr>
        <p:spPr>
          <a:xfrm>
            <a:off x="5195615" y="4139293"/>
            <a:ext cx="2355599" cy="693057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36000" rIns="90000" bIns="3600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defTabSz="9137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提供标准化产品及服务</a:t>
            </a:r>
          </a:p>
        </p:txBody>
      </p:sp>
      <p:cxnSp>
        <p:nvCxnSpPr>
          <p:cNvPr id="31" name="爱设计-7">
            <a:extLst>
              <a:ext uri="{FF2B5EF4-FFF2-40B4-BE49-F238E27FC236}">
                <a16:creationId xmlns:a16="http://schemas.microsoft.com/office/drawing/2014/main" id="{CC05A7AE-0481-4984-371C-7C1CAA144A82}"/>
              </a:ext>
            </a:extLst>
          </p:cNvPr>
          <p:cNvCxnSpPr>
            <a:cxnSpLocks/>
          </p:cNvCxnSpPr>
          <p:nvPr/>
        </p:nvCxnSpPr>
        <p:spPr>
          <a:xfrm>
            <a:off x="4945743" y="3649984"/>
            <a:ext cx="0" cy="320801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爱设计-8">
            <a:extLst>
              <a:ext uri="{FF2B5EF4-FFF2-40B4-BE49-F238E27FC236}">
                <a16:creationId xmlns:a16="http://schemas.microsoft.com/office/drawing/2014/main" id="{AC601E11-D2A5-C501-BE83-0ADA9877053C}"/>
              </a:ext>
            </a:extLst>
          </p:cNvPr>
          <p:cNvSpPr/>
          <p:nvPr/>
        </p:nvSpPr>
        <p:spPr>
          <a:xfrm>
            <a:off x="9329465" y="2559873"/>
            <a:ext cx="2195785" cy="55280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33" name="爱设计-9">
            <a:extLst>
              <a:ext uri="{FF2B5EF4-FFF2-40B4-BE49-F238E27FC236}">
                <a16:creationId xmlns:a16="http://schemas.microsoft.com/office/drawing/2014/main" id="{EDD802CC-B12F-EA90-0C25-977F586BEAA9}"/>
              </a:ext>
            </a:extLst>
          </p:cNvPr>
          <p:cNvSpPr/>
          <p:nvPr/>
        </p:nvSpPr>
        <p:spPr>
          <a:xfrm>
            <a:off x="9329465" y="3325587"/>
            <a:ext cx="2355599" cy="693057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36000" rIns="90000" bIns="3600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defTabSz="9137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  <p:cxnSp>
        <p:nvCxnSpPr>
          <p:cNvPr id="34" name="爱设计-10">
            <a:extLst>
              <a:ext uri="{FF2B5EF4-FFF2-40B4-BE49-F238E27FC236}">
                <a16:creationId xmlns:a16="http://schemas.microsoft.com/office/drawing/2014/main" id="{A845BFC2-5239-B061-5BB2-98FCEA1FADD9}"/>
              </a:ext>
            </a:extLst>
          </p:cNvPr>
          <p:cNvCxnSpPr>
            <a:cxnSpLocks/>
          </p:cNvCxnSpPr>
          <p:nvPr/>
        </p:nvCxnSpPr>
        <p:spPr>
          <a:xfrm>
            <a:off x="9079593" y="2836278"/>
            <a:ext cx="0" cy="402172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爱设计-11">
            <a:extLst>
              <a:ext uri="{FF2B5EF4-FFF2-40B4-BE49-F238E27FC236}">
                <a16:creationId xmlns:a16="http://schemas.microsoft.com/office/drawing/2014/main" id="{020AB1A5-1481-9E78-DCEE-8D9AD2818EA7}"/>
              </a:ext>
            </a:extLst>
          </p:cNvPr>
          <p:cNvGrpSpPr/>
          <p:nvPr/>
        </p:nvGrpSpPr>
        <p:grpSpPr>
          <a:xfrm>
            <a:off x="450676" y="1492595"/>
            <a:ext cx="8260187" cy="1486264"/>
            <a:chOff x="450676" y="1826642"/>
            <a:chExt cx="8260187" cy="1486264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159DB479-F190-558A-FCB6-BC96DA0EE3AC}"/>
                </a:ext>
              </a:extLst>
            </p:cNvPr>
            <p:cNvGrpSpPr/>
            <p:nvPr/>
          </p:nvGrpSpPr>
          <p:grpSpPr>
            <a:xfrm>
              <a:off x="1181115" y="1988874"/>
              <a:ext cx="7529748" cy="1324032"/>
              <a:chOff x="1181115" y="1516639"/>
              <a:chExt cx="7529748" cy="1324032"/>
            </a:xfrm>
          </p:grpSpPr>
          <p:sp>
            <p:nvSpPr>
              <p:cNvPr id="38" name="爱设计-11-1">
                <a:extLst>
                  <a:ext uri="{FF2B5EF4-FFF2-40B4-BE49-F238E27FC236}">
                    <a16:creationId xmlns:a16="http://schemas.microsoft.com/office/drawing/2014/main" id="{09CE6A05-93CB-3EF5-3A81-2745D5145B52}"/>
                  </a:ext>
                </a:extLst>
              </p:cNvPr>
              <p:cNvSpPr/>
              <p:nvPr/>
            </p:nvSpPr>
            <p:spPr>
              <a:xfrm>
                <a:off x="1181117" y="2080362"/>
                <a:ext cx="7529746" cy="7603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</a:rPr>
                  <a:t>爱设计开放平台爱设计可以以</a:t>
                </a:r>
                <a:r>
                  <a:rPr kumimoji="1" lang="en-US" altLang="zh-CN" sz="1400" dirty="0">
                    <a:solidFill>
                      <a:schemeClr val="tx1"/>
                    </a:solidFill>
                  </a:rPr>
                  <a:t>API</a:t>
                </a:r>
                <a:r>
                  <a:rPr kumimoji="1" lang="zh-CN" altLang="en-US" sz="1400" dirty="0">
                    <a:solidFill>
                      <a:schemeClr val="tx1"/>
                    </a:solidFill>
                  </a:rPr>
                  <a:t>的方式输出作图能力和素材模版给到</a:t>
                </a:r>
                <a:r>
                  <a:rPr kumimoji="1" lang="en-US" altLang="zh-CN" sz="1400" dirty="0">
                    <a:solidFill>
                      <a:schemeClr val="tx1"/>
                    </a:solidFill>
                  </a:rPr>
                  <a:t>SaaS</a:t>
                </a:r>
                <a:r>
                  <a:rPr kumimoji="1" lang="zh-CN" altLang="en-US" sz="1400" dirty="0">
                    <a:solidFill>
                      <a:schemeClr val="tx1"/>
                    </a:solidFill>
                  </a:rPr>
                  <a:t>类合作伙伴，低成本帮助合作伙伴丰富产品功能和服务生态。</a:t>
                </a:r>
              </a:p>
            </p:txBody>
          </p:sp>
          <p:sp>
            <p:nvSpPr>
              <p:cNvPr id="39" name="爱设计-11-2">
                <a:extLst>
                  <a:ext uri="{FF2B5EF4-FFF2-40B4-BE49-F238E27FC236}">
                    <a16:creationId xmlns:a16="http://schemas.microsoft.com/office/drawing/2014/main" id="{D375E0CA-84FE-9E89-4FEB-1453C8372443}"/>
                  </a:ext>
                </a:extLst>
              </p:cNvPr>
              <p:cNvSpPr/>
              <p:nvPr/>
            </p:nvSpPr>
            <p:spPr>
              <a:xfrm>
                <a:off x="1181115" y="1516639"/>
                <a:ext cx="4164241" cy="6797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spAutoFit/>
              </a:bodyPr>
              <a:lstStyle/>
              <a:p>
                <a:r>
                  <a:rPr kumimoji="1" lang="zh-CN" altLang="en-US" sz="30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在线设计与协作平台</a:t>
                </a:r>
                <a:endParaRPr kumimoji="1" lang="en-US" altLang="zh-CN" sz="30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  <p:pic>
          <p:nvPicPr>
            <p:cNvPr id="37" name="爱设计-11-3" descr="前引号">
              <a:extLst>
                <a:ext uri="{FF2B5EF4-FFF2-40B4-BE49-F238E27FC236}">
                  <a16:creationId xmlns:a16="http://schemas.microsoft.com/office/drawing/2014/main" id="{17FB6C01-9F32-2B63-61CE-240D814E54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50676" y="1826642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8556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65867E07-C4DD-27DA-0DDC-6F43549AFAD2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02D3B7C2-94E2-8E04-91E9-0E953F365870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6F0BC9A9-AC99-D070-BD09-2314378A30F9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" name="爱设计-2">
            <a:extLst>
              <a:ext uri="{FF2B5EF4-FFF2-40B4-BE49-F238E27FC236}">
                <a16:creationId xmlns:a16="http://schemas.microsoft.com/office/drawing/2014/main" id="{D01FB801-86B0-34CB-898B-479730EA941E}"/>
              </a:ext>
            </a:extLst>
          </p:cNvPr>
          <p:cNvGrpSpPr/>
          <p:nvPr/>
        </p:nvGrpSpPr>
        <p:grpSpPr>
          <a:xfrm>
            <a:off x="4507149" y="3054603"/>
            <a:ext cx="725153" cy="2678821"/>
            <a:chOff x="4510835" y="1929879"/>
            <a:chExt cx="725153" cy="2987575"/>
          </a:xfrm>
        </p:grpSpPr>
        <p:cxnSp>
          <p:nvCxnSpPr>
            <p:cNvPr id="6" name="爱设计-2-1">
              <a:extLst>
                <a:ext uri="{FF2B5EF4-FFF2-40B4-BE49-F238E27FC236}">
                  <a16:creationId xmlns:a16="http://schemas.microsoft.com/office/drawing/2014/main" id="{00BAD0AA-C27D-6893-14EF-83EFA303DB91}"/>
                </a:ext>
              </a:extLst>
            </p:cNvPr>
            <p:cNvCxnSpPr>
              <a:cxnSpLocks/>
            </p:cNvCxnSpPr>
            <p:nvPr/>
          </p:nvCxnSpPr>
          <p:spPr>
            <a:xfrm>
              <a:off x="4516032" y="1929879"/>
              <a:ext cx="320373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爱设计-2-2">
              <a:extLst>
                <a:ext uri="{FF2B5EF4-FFF2-40B4-BE49-F238E27FC236}">
                  <a16:creationId xmlns:a16="http://schemas.microsoft.com/office/drawing/2014/main" id="{7AD9D31F-D135-2AD8-FF25-EFFC56CEF5E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844988" y="3415664"/>
              <a:ext cx="391000" cy="5335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爱设计-2-3">
              <a:extLst>
                <a:ext uri="{FF2B5EF4-FFF2-40B4-BE49-F238E27FC236}">
                  <a16:creationId xmlns:a16="http://schemas.microsoft.com/office/drawing/2014/main" id="{54EE53D6-DC56-AF48-A3FB-1F65FC55A9C9}"/>
                </a:ext>
              </a:extLst>
            </p:cNvPr>
            <p:cNvCxnSpPr/>
            <p:nvPr/>
          </p:nvCxnSpPr>
          <p:spPr>
            <a:xfrm>
              <a:off x="4836406" y="1929879"/>
              <a:ext cx="8582" cy="2987575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爱设计-2-4">
              <a:extLst>
                <a:ext uri="{FF2B5EF4-FFF2-40B4-BE49-F238E27FC236}">
                  <a16:creationId xmlns:a16="http://schemas.microsoft.com/office/drawing/2014/main" id="{86868668-60DC-32C0-249F-55700CFAEB17}"/>
                </a:ext>
              </a:extLst>
            </p:cNvPr>
            <p:cNvCxnSpPr>
              <a:cxnSpLocks/>
            </p:cNvCxnSpPr>
            <p:nvPr/>
          </p:nvCxnSpPr>
          <p:spPr>
            <a:xfrm>
              <a:off x="4510835" y="4917454"/>
              <a:ext cx="334153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爱设计-3">
            <a:extLst>
              <a:ext uri="{FF2B5EF4-FFF2-40B4-BE49-F238E27FC236}">
                <a16:creationId xmlns:a16="http://schemas.microsoft.com/office/drawing/2014/main" id="{9BAADF21-C45F-F9BC-75C5-513B27B0E9D5}"/>
              </a:ext>
            </a:extLst>
          </p:cNvPr>
          <p:cNvGrpSpPr/>
          <p:nvPr/>
        </p:nvGrpSpPr>
        <p:grpSpPr>
          <a:xfrm flipH="1">
            <a:off x="6960907" y="3077403"/>
            <a:ext cx="725153" cy="2678821"/>
            <a:chOff x="4510835" y="1929879"/>
            <a:chExt cx="725153" cy="2987575"/>
          </a:xfrm>
        </p:grpSpPr>
        <p:cxnSp>
          <p:nvCxnSpPr>
            <p:cNvPr id="11" name="爱设计-3-1">
              <a:extLst>
                <a:ext uri="{FF2B5EF4-FFF2-40B4-BE49-F238E27FC236}">
                  <a16:creationId xmlns:a16="http://schemas.microsoft.com/office/drawing/2014/main" id="{13725859-4D34-38A0-8812-AD6BACAFAC78}"/>
                </a:ext>
              </a:extLst>
            </p:cNvPr>
            <p:cNvCxnSpPr/>
            <p:nvPr/>
          </p:nvCxnSpPr>
          <p:spPr>
            <a:xfrm>
              <a:off x="4516032" y="1929879"/>
              <a:ext cx="320373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爱设计-3-2">
              <a:extLst>
                <a:ext uri="{FF2B5EF4-FFF2-40B4-BE49-F238E27FC236}">
                  <a16:creationId xmlns:a16="http://schemas.microsoft.com/office/drawing/2014/main" id="{1073BF0B-4181-A3A0-1594-8A07350BAA70}"/>
                </a:ext>
              </a:extLst>
            </p:cNvPr>
            <p:cNvCxnSpPr/>
            <p:nvPr/>
          </p:nvCxnSpPr>
          <p:spPr>
            <a:xfrm flipH="1" flipV="1">
              <a:off x="4844988" y="3423666"/>
              <a:ext cx="391000" cy="5335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爱设计-3-3">
              <a:extLst>
                <a:ext uri="{FF2B5EF4-FFF2-40B4-BE49-F238E27FC236}">
                  <a16:creationId xmlns:a16="http://schemas.microsoft.com/office/drawing/2014/main" id="{3B103A9B-D748-E578-7CC6-465EB9E7EC53}"/>
                </a:ext>
              </a:extLst>
            </p:cNvPr>
            <p:cNvCxnSpPr/>
            <p:nvPr/>
          </p:nvCxnSpPr>
          <p:spPr>
            <a:xfrm>
              <a:off x="4836406" y="1929879"/>
              <a:ext cx="8582" cy="2987575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爱设计-3-4">
              <a:extLst>
                <a:ext uri="{FF2B5EF4-FFF2-40B4-BE49-F238E27FC236}">
                  <a16:creationId xmlns:a16="http://schemas.microsoft.com/office/drawing/2014/main" id="{574DCAE8-D38F-F3D8-3642-BF3217FB3B7F}"/>
                </a:ext>
              </a:extLst>
            </p:cNvPr>
            <p:cNvCxnSpPr/>
            <p:nvPr/>
          </p:nvCxnSpPr>
          <p:spPr>
            <a:xfrm>
              <a:off x="4510835" y="4917454"/>
              <a:ext cx="334153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爱设计-4">
            <a:extLst>
              <a:ext uri="{FF2B5EF4-FFF2-40B4-BE49-F238E27FC236}">
                <a16:creationId xmlns:a16="http://schemas.microsoft.com/office/drawing/2014/main" id="{E87EBE71-4844-8BB2-F772-D5AF6549AF25}"/>
              </a:ext>
            </a:extLst>
          </p:cNvPr>
          <p:cNvSpPr/>
          <p:nvPr/>
        </p:nvSpPr>
        <p:spPr>
          <a:xfrm>
            <a:off x="5232302" y="4188260"/>
            <a:ext cx="1727771" cy="411508"/>
          </a:xfrm>
          <a:prstGeom prst="roundRect">
            <a:avLst>
              <a:gd name="adj" fmla="val 16700"/>
            </a:avLst>
          </a:pr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r>
              <a:rPr lang="zh-CN" altLang="en-US" sz="1600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爱设计演示</a:t>
            </a:r>
          </a:p>
        </p:txBody>
      </p:sp>
      <p:sp>
        <p:nvSpPr>
          <p:cNvPr id="17" name="爱设计-5">
            <a:extLst>
              <a:ext uri="{FF2B5EF4-FFF2-40B4-BE49-F238E27FC236}">
                <a16:creationId xmlns:a16="http://schemas.microsoft.com/office/drawing/2014/main" id="{35F7AA3C-4BC6-FDFC-32C3-729BEC53B0E5}"/>
              </a:ext>
            </a:extLst>
          </p:cNvPr>
          <p:cNvSpPr/>
          <p:nvPr/>
        </p:nvSpPr>
        <p:spPr>
          <a:xfrm>
            <a:off x="7677478" y="2872304"/>
            <a:ext cx="410200" cy="410198"/>
          </a:xfrm>
          <a:prstGeom prst="ellipse">
            <a:avLst/>
          </a:prstGeom>
          <a:solidFill>
            <a:schemeClr val="tx1">
              <a:lumMod val="10000"/>
              <a:lumOff val="90000"/>
              <a:alpha val="50000"/>
            </a:schemeClr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8" name="爱设计-6">
            <a:extLst>
              <a:ext uri="{FF2B5EF4-FFF2-40B4-BE49-F238E27FC236}">
                <a16:creationId xmlns:a16="http://schemas.microsoft.com/office/drawing/2014/main" id="{A2776672-4FA0-3EB0-3F7A-0BE2C2B6DEC6}"/>
              </a:ext>
            </a:extLst>
          </p:cNvPr>
          <p:cNvSpPr/>
          <p:nvPr/>
        </p:nvSpPr>
        <p:spPr>
          <a:xfrm>
            <a:off x="7793577" y="3006961"/>
            <a:ext cx="178001" cy="147231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9" name="爱设计-7">
            <a:extLst>
              <a:ext uri="{FF2B5EF4-FFF2-40B4-BE49-F238E27FC236}">
                <a16:creationId xmlns:a16="http://schemas.microsoft.com/office/drawing/2014/main" id="{C02EDEEA-6E2C-08B7-889F-BD7E7E44555E}"/>
              </a:ext>
            </a:extLst>
          </p:cNvPr>
          <p:cNvSpPr txBox="1"/>
          <p:nvPr/>
        </p:nvSpPr>
        <p:spPr>
          <a:xfrm>
            <a:off x="8203778" y="2797227"/>
            <a:ext cx="3231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20" name="爱设计-8">
            <a:extLst>
              <a:ext uri="{FF2B5EF4-FFF2-40B4-BE49-F238E27FC236}">
                <a16:creationId xmlns:a16="http://schemas.microsoft.com/office/drawing/2014/main" id="{50B08F45-E0E8-F1FF-0000-F1E8123265D9}"/>
              </a:ext>
            </a:extLst>
          </p:cNvPr>
          <p:cNvSpPr txBox="1"/>
          <p:nvPr/>
        </p:nvSpPr>
        <p:spPr>
          <a:xfrm>
            <a:off x="8203778" y="3105004"/>
            <a:ext cx="3281668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1" name="爱设计-9">
            <a:extLst>
              <a:ext uri="{FF2B5EF4-FFF2-40B4-BE49-F238E27FC236}">
                <a16:creationId xmlns:a16="http://schemas.microsoft.com/office/drawing/2014/main" id="{F5CACE33-26AC-36BD-DB1D-70CE7952C8AD}"/>
              </a:ext>
            </a:extLst>
          </p:cNvPr>
          <p:cNvGrpSpPr/>
          <p:nvPr/>
        </p:nvGrpSpPr>
        <p:grpSpPr>
          <a:xfrm>
            <a:off x="4102146" y="2849504"/>
            <a:ext cx="410200" cy="410198"/>
            <a:chOff x="6844265" y="4734713"/>
            <a:chExt cx="410200" cy="410198"/>
          </a:xfrm>
        </p:grpSpPr>
        <p:sp>
          <p:nvSpPr>
            <p:cNvPr id="22" name="爱设计-9-1">
              <a:extLst>
                <a:ext uri="{FF2B5EF4-FFF2-40B4-BE49-F238E27FC236}">
                  <a16:creationId xmlns:a16="http://schemas.microsoft.com/office/drawing/2014/main" id="{7B41EFFA-2E81-B445-3314-0AB126EA1439}"/>
                </a:ext>
              </a:extLst>
            </p:cNvPr>
            <p:cNvSpPr/>
            <p:nvPr/>
          </p:nvSpPr>
          <p:spPr>
            <a:xfrm>
              <a:off x="6844265" y="4734713"/>
              <a:ext cx="410200" cy="410198"/>
            </a:xfrm>
            <a:prstGeom prst="ellipse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爱设计-9-2">
              <a:extLst>
                <a:ext uri="{FF2B5EF4-FFF2-40B4-BE49-F238E27FC236}">
                  <a16:creationId xmlns:a16="http://schemas.microsoft.com/office/drawing/2014/main" id="{862DC590-90DD-DAF8-8E2F-05DD976AE1DE}"/>
                </a:ext>
              </a:extLst>
            </p:cNvPr>
            <p:cNvSpPr/>
            <p:nvPr/>
          </p:nvSpPr>
          <p:spPr>
            <a:xfrm>
              <a:off x="6960364" y="4862276"/>
              <a:ext cx="178001" cy="167770"/>
            </a:xfrm>
            <a:custGeom>
              <a:avLst/>
              <a:gdLst>
                <a:gd name="connsiteX0" fmla="*/ 565749 w 763907"/>
                <a:gd name="connsiteY0" fmla="*/ 529546 h 720000"/>
                <a:gd name="connsiteX1" fmla="*/ 585849 w 763907"/>
                <a:gd name="connsiteY1" fmla="*/ 537865 h 720000"/>
                <a:gd name="connsiteX2" fmla="*/ 698960 w 763907"/>
                <a:gd name="connsiteY2" fmla="*/ 650977 h 720000"/>
                <a:gd name="connsiteX3" fmla="*/ 698960 w 763907"/>
                <a:gd name="connsiteY3" fmla="*/ 691178 h 720000"/>
                <a:gd name="connsiteX4" fmla="*/ 678860 w 763907"/>
                <a:gd name="connsiteY4" fmla="*/ 699521 h 720000"/>
                <a:gd name="connsiteX5" fmla="*/ 658760 w 763907"/>
                <a:gd name="connsiteY5" fmla="*/ 691178 h 720000"/>
                <a:gd name="connsiteX6" fmla="*/ 545648 w 763907"/>
                <a:gd name="connsiteY6" fmla="*/ 578066 h 720000"/>
                <a:gd name="connsiteX7" fmla="*/ 545648 w 763907"/>
                <a:gd name="connsiteY7" fmla="*/ 537865 h 720000"/>
                <a:gd name="connsiteX8" fmla="*/ 565749 w 763907"/>
                <a:gd name="connsiteY8" fmla="*/ 529546 h 720000"/>
                <a:gd name="connsiteX9" fmla="*/ 565749 w 763907"/>
                <a:gd name="connsiteY9" fmla="*/ 359807 h 720000"/>
                <a:gd name="connsiteX10" fmla="*/ 735464 w 763907"/>
                <a:gd name="connsiteY10" fmla="*/ 359807 h 720000"/>
                <a:gd name="connsiteX11" fmla="*/ 763907 w 763907"/>
                <a:gd name="connsiteY11" fmla="*/ 388251 h 720000"/>
                <a:gd name="connsiteX12" fmla="*/ 735464 w 763907"/>
                <a:gd name="connsiteY12" fmla="*/ 416695 h 720000"/>
                <a:gd name="connsiteX13" fmla="*/ 565749 w 763907"/>
                <a:gd name="connsiteY13" fmla="*/ 416695 h 720000"/>
                <a:gd name="connsiteX14" fmla="*/ 537305 w 763907"/>
                <a:gd name="connsiteY14" fmla="*/ 388251 h 720000"/>
                <a:gd name="connsiteX15" fmla="*/ 565749 w 763907"/>
                <a:gd name="connsiteY15" fmla="*/ 359807 h 720000"/>
                <a:gd name="connsiteX16" fmla="*/ 678860 w 763907"/>
                <a:gd name="connsiteY16" fmla="*/ 77005 h 720000"/>
                <a:gd name="connsiteX17" fmla="*/ 698960 w 763907"/>
                <a:gd name="connsiteY17" fmla="*/ 85325 h 720000"/>
                <a:gd name="connsiteX18" fmla="*/ 698960 w 763907"/>
                <a:gd name="connsiteY18" fmla="*/ 125525 h 720000"/>
                <a:gd name="connsiteX19" fmla="*/ 585849 w 763907"/>
                <a:gd name="connsiteY19" fmla="*/ 238636 h 720000"/>
                <a:gd name="connsiteX20" fmla="*/ 565749 w 763907"/>
                <a:gd name="connsiteY20" fmla="*/ 246980 h 720000"/>
                <a:gd name="connsiteX21" fmla="*/ 545648 w 763907"/>
                <a:gd name="connsiteY21" fmla="*/ 238636 h 720000"/>
                <a:gd name="connsiteX22" fmla="*/ 545648 w 763907"/>
                <a:gd name="connsiteY22" fmla="*/ 198436 h 720000"/>
                <a:gd name="connsiteX23" fmla="*/ 658760 w 763907"/>
                <a:gd name="connsiteY23" fmla="*/ 85325 h 720000"/>
                <a:gd name="connsiteX24" fmla="*/ 678860 w 763907"/>
                <a:gd name="connsiteY24" fmla="*/ 77005 h 720000"/>
                <a:gd name="connsiteX25" fmla="*/ 362802 w 763907"/>
                <a:gd name="connsiteY25" fmla="*/ 5 h 720000"/>
                <a:gd name="connsiteX26" fmla="*/ 422012 w 763907"/>
                <a:gd name="connsiteY26" fmla="*/ 16490 h 720000"/>
                <a:gd name="connsiteX27" fmla="*/ 481080 w 763907"/>
                <a:gd name="connsiteY27" fmla="*/ 119457 h 720000"/>
                <a:gd name="connsiteX28" fmla="*/ 481080 w 763907"/>
                <a:gd name="connsiteY28" fmla="*/ 600631 h 720000"/>
                <a:gd name="connsiteX29" fmla="*/ 422012 w 763907"/>
                <a:gd name="connsiteY29" fmla="*/ 703598 h 720000"/>
                <a:gd name="connsiteX30" fmla="*/ 361806 w 763907"/>
                <a:gd name="connsiteY30" fmla="*/ 720000 h 720000"/>
                <a:gd name="connsiteX31" fmla="*/ 303306 w 763907"/>
                <a:gd name="connsiteY31" fmla="*/ 704546 h 720000"/>
                <a:gd name="connsiteX32" fmla="*/ 60870 w 763907"/>
                <a:gd name="connsiteY32" fmla="*/ 568300 h 720000"/>
                <a:gd name="connsiteX33" fmla="*/ 0 w 763907"/>
                <a:gd name="connsiteY33" fmla="*/ 464291 h 720000"/>
                <a:gd name="connsiteX34" fmla="*/ 0 w 763907"/>
                <a:gd name="connsiteY34" fmla="*/ 255702 h 720000"/>
                <a:gd name="connsiteX35" fmla="*/ 60870 w 763907"/>
                <a:gd name="connsiteY35" fmla="*/ 151693 h 720000"/>
                <a:gd name="connsiteX36" fmla="*/ 303306 w 763907"/>
                <a:gd name="connsiteY36" fmla="*/ 15447 h 720000"/>
                <a:gd name="connsiteX37" fmla="*/ 362802 w 763907"/>
                <a:gd name="connsiteY37" fmla="*/ 5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63907" h="720000">
                  <a:moveTo>
                    <a:pt x="565749" y="529546"/>
                  </a:moveTo>
                  <a:cubicBezTo>
                    <a:pt x="573025" y="529546"/>
                    <a:pt x="580302" y="532319"/>
                    <a:pt x="585849" y="537865"/>
                  </a:cubicBezTo>
                  <a:lnTo>
                    <a:pt x="698960" y="650977"/>
                  </a:lnTo>
                  <a:cubicBezTo>
                    <a:pt x="710054" y="662070"/>
                    <a:pt x="710054" y="680084"/>
                    <a:pt x="698960" y="691178"/>
                  </a:cubicBezTo>
                  <a:cubicBezTo>
                    <a:pt x="693461" y="696677"/>
                    <a:pt x="686161" y="699521"/>
                    <a:pt x="678860" y="699521"/>
                  </a:cubicBezTo>
                  <a:cubicBezTo>
                    <a:pt x="671560" y="699521"/>
                    <a:pt x="664259" y="696771"/>
                    <a:pt x="658760" y="691178"/>
                  </a:cubicBezTo>
                  <a:lnTo>
                    <a:pt x="545648" y="578066"/>
                  </a:lnTo>
                  <a:cubicBezTo>
                    <a:pt x="534555" y="566973"/>
                    <a:pt x="534555" y="548959"/>
                    <a:pt x="545648" y="537865"/>
                  </a:cubicBezTo>
                  <a:cubicBezTo>
                    <a:pt x="551195" y="532319"/>
                    <a:pt x="558471" y="529546"/>
                    <a:pt x="565749" y="529546"/>
                  </a:cubicBezTo>
                  <a:close/>
                  <a:moveTo>
                    <a:pt x="565749" y="359807"/>
                  </a:moveTo>
                  <a:lnTo>
                    <a:pt x="735464" y="359807"/>
                  </a:lnTo>
                  <a:cubicBezTo>
                    <a:pt x="751202" y="359807"/>
                    <a:pt x="763907" y="372512"/>
                    <a:pt x="763907" y="388251"/>
                  </a:cubicBezTo>
                  <a:cubicBezTo>
                    <a:pt x="763907" y="403990"/>
                    <a:pt x="751107" y="416695"/>
                    <a:pt x="735464" y="416695"/>
                  </a:cubicBezTo>
                  <a:lnTo>
                    <a:pt x="565749" y="416695"/>
                  </a:lnTo>
                  <a:cubicBezTo>
                    <a:pt x="550010" y="416695"/>
                    <a:pt x="537305" y="403990"/>
                    <a:pt x="537305" y="388251"/>
                  </a:cubicBezTo>
                  <a:cubicBezTo>
                    <a:pt x="537305" y="372512"/>
                    <a:pt x="550010" y="359807"/>
                    <a:pt x="565749" y="359807"/>
                  </a:cubicBezTo>
                  <a:close/>
                  <a:moveTo>
                    <a:pt x="678860" y="77005"/>
                  </a:moveTo>
                  <a:cubicBezTo>
                    <a:pt x="686137" y="77005"/>
                    <a:pt x="693414" y="79778"/>
                    <a:pt x="698960" y="85325"/>
                  </a:cubicBezTo>
                  <a:cubicBezTo>
                    <a:pt x="710054" y="96418"/>
                    <a:pt x="710054" y="114432"/>
                    <a:pt x="698960" y="125525"/>
                  </a:cubicBezTo>
                  <a:lnTo>
                    <a:pt x="585849" y="238636"/>
                  </a:lnTo>
                  <a:cubicBezTo>
                    <a:pt x="580350" y="244231"/>
                    <a:pt x="573049" y="246980"/>
                    <a:pt x="565749" y="246980"/>
                  </a:cubicBezTo>
                  <a:cubicBezTo>
                    <a:pt x="558448" y="246980"/>
                    <a:pt x="551147" y="244231"/>
                    <a:pt x="545648" y="238636"/>
                  </a:cubicBezTo>
                  <a:cubicBezTo>
                    <a:pt x="534555" y="227543"/>
                    <a:pt x="534555" y="209529"/>
                    <a:pt x="545648" y="198436"/>
                  </a:cubicBezTo>
                  <a:lnTo>
                    <a:pt x="658760" y="85325"/>
                  </a:lnTo>
                  <a:cubicBezTo>
                    <a:pt x="664306" y="79778"/>
                    <a:pt x="671583" y="77005"/>
                    <a:pt x="678860" y="77005"/>
                  </a:cubicBezTo>
                  <a:close/>
                  <a:moveTo>
                    <a:pt x="362802" y="5"/>
                  </a:moveTo>
                  <a:cubicBezTo>
                    <a:pt x="383186" y="183"/>
                    <a:pt x="403524" y="5682"/>
                    <a:pt x="422012" y="16490"/>
                  </a:cubicBezTo>
                  <a:cubicBezTo>
                    <a:pt x="458989" y="38108"/>
                    <a:pt x="481080" y="76601"/>
                    <a:pt x="481080" y="119457"/>
                  </a:cubicBezTo>
                  <a:lnTo>
                    <a:pt x="481080" y="600631"/>
                  </a:lnTo>
                  <a:cubicBezTo>
                    <a:pt x="481080" y="643486"/>
                    <a:pt x="458989" y="681980"/>
                    <a:pt x="422012" y="703598"/>
                  </a:cubicBezTo>
                  <a:cubicBezTo>
                    <a:pt x="403240" y="714501"/>
                    <a:pt x="382475" y="720000"/>
                    <a:pt x="361806" y="720000"/>
                  </a:cubicBezTo>
                  <a:cubicBezTo>
                    <a:pt x="341706" y="720000"/>
                    <a:pt x="321700" y="714881"/>
                    <a:pt x="303306" y="704546"/>
                  </a:cubicBezTo>
                  <a:lnTo>
                    <a:pt x="60870" y="568300"/>
                  </a:lnTo>
                  <a:cubicBezTo>
                    <a:pt x="23324" y="547157"/>
                    <a:pt x="0" y="507336"/>
                    <a:pt x="0" y="464291"/>
                  </a:cubicBezTo>
                  <a:lnTo>
                    <a:pt x="0" y="255702"/>
                  </a:lnTo>
                  <a:cubicBezTo>
                    <a:pt x="0" y="212657"/>
                    <a:pt x="23324" y="172742"/>
                    <a:pt x="60870" y="151693"/>
                  </a:cubicBezTo>
                  <a:lnTo>
                    <a:pt x="303306" y="15447"/>
                  </a:lnTo>
                  <a:cubicBezTo>
                    <a:pt x="321984" y="4970"/>
                    <a:pt x="342417" y="-173"/>
                    <a:pt x="362802" y="5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爱设计-10">
            <a:extLst>
              <a:ext uri="{FF2B5EF4-FFF2-40B4-BE49-F238E27FC236}">
                <a16:creationId xmlns:a16="http://schemas.microsoft.com/office/drawing/2014/main" id="{23D5AD8E-987A-16F1-6458-DE74106D20D6}"/>
              </a:ext>
            </a:extLst>
          </p:cNvPr>
          <p:cNvSpPr txBox="1"/>
          <p:nvPr/>
        </p:nvSpPr>
        <p:spPr>
          <a:xfrm>
            <a:off x="748875" y="2797227"/>
            <a:ext cx="3231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25" name="爱设计-11">
            <a:extLst>
              <a:ext uri="{FF2B5EF4-FFF2-40B4-BE49-F238E27FC236}">
                <a16:creationId xmlns:a16="http://schemas.microsoft.com/office/drawing/2014/main" id="{C443BE52-6A60-B482-97D4-53335958BB57}"/>
              </a:ext>
            </a:extLst>
          </p:cNvPr>
          <p:cNvSpPr txBox="1"/>
          <p:nvPr/>
        </p:nvSpPr>
        <p:spPr>
          <a:xfrm>
            <a:off x="748875" y="3105004"/>
            <a:ext cx="3281668" cy="9335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</a:t>
            </a:r>
          </a:p>
        </p:txBody>
      </p:sp>
      <p:sp>
        <p:nvSpPr>
          <p:cNvPr id="35" name="爱设计-12">
            <a:extLst>
              <a:ext uri="{FF2B5EF4-FFF2-40B4-BE49-F238E27FC236}">
                <a16:creationId xmlns:a16="http://schemas.microsoft.com/office/drawing/2014/main" id="{896F1406-425D-BBD0-FB2A-C911CCB16883}"/>
              </a:ext>
            </a:extLst>
          </p:cNvPr>
          <p:cNvSpPr/>
          <p:nvPr/>
        </p:nvSpPr>
        <p:spPr>
          <a:xfrm>
            <a:off x="7677478" y="5554302"/>
            <a:ext cx="410200" cy="410198"/>
          </a:xfrm>
          <a:prstGeom prst="ellipse">
            <a:avLst/>
          </a:prstGeom>
          <a:solidFill>
            <a:schemeClr val="tx1">
              <a:lumMod val="10000"/>
              <a:lumOff val="90000"/>
              <a:alpha val="50000"/>
            </a:schemeClr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6" name="爱设计-13">
            <a:extLst>
              <a:ext uri="{FF2B5EF4-FFF2-40B4-BE49-F238E27FC236}">
                <a16:creationId xmlns:a16="http://schemas.microsoft.com/office/drawing/2014/main" id="{598DB669-389E-8AB3-BE24-E4F9BCD7F320}"/>
              </a:ext>
            </a:extLst>
          </p:cNvPr>
          <p:cNvSpPr/>
          <p:nvPr/>
        </p:nvSpPr>
        <p:spPr>
          <a:xfrm>
            <a:off x="7793590" y="5667224"/>
            <a:ext cx="177975" cy="178001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8" name="爱设计-14">
            <a:extLst>
              <a:ext uri="{FF2B5EF4-FFF2-40B4-BE49-F238E27FC236}">
                <a16:creationId xmlns:a16="http://schemas.microsoft.com/office/drawing/2014/main" id="{403B31D1-BE8C-E943-D744-A06C08B799CB}"/>
              </a:ext>
            </a:extLst>
          </p:cNvPr>
          <p:cNvSpPr txBox="1"/>
          <p:nvPr/>
        </p:nvSpPr>
        <p:spPr>
          <a:xfrm>
            <a:off x="8203778" y="5479225"/>
            <a:ext cx="3231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29" name="爱设计-15">
            <a:extLst>
              <a:ext uri="{FF2B5EF4-FFF2-40B4-BE49-F238E27FC236}">
                <a16:creationId xmlns:a16="http://schemas.microsoft.com/office/drawing/2014/main" id="{E9B63067-2DA6-918E-B849-F48DCE8945F9}"/>
              </a:ext>
            </a:extLst>
          </p:cNvPr>
          <p:cNvSpPr txBox="1"/>
          <p:nvPr/>
        </p:nvSpPr>
        <p:spPr>
          <a:xfrm>
            <a:off x="8203778" y="5787002"/>
            <a:ext cx="3281668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爱设计-16">
            <a:extLst>
              <a:ext uri="{FF2B5EF4-FFF2-40B4-BE49-F238E27FC236}">
                <a16:creationId xmlns:a16="http://schemas.microsoft.com/office/drawing/2014/main" id="{7D95C85C-88E0-DAFB-F126-A2582DE5FFD1}"/>
              </a:ext>
            </a:extLst>
          </p:cNvPr>
          <p:cNvSpPr/>
          <p:nvPr/>
        </p:nvSpPr>
        <p:spPr>
          <a:xfrm>
            <a:off x="4096949" y="5560080"/>
            <a:ext cx="410200" cy="410198"/>
          </a:xfrm>
          <a:prstGeom prst="ellipse">
            <a:avLst/>
          </a:prstGeom>
          <a:solidFill>
            <a:schemeClr val="tx1">
              <a:lumMod val="10000"/>
              <a:lumOff val="90000"/>
              <a:alpha val="50000"/>
            </a:schemeClr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4" name="爱设计-17">
            <a:extLst>
              <a:ext uri="{FF2B5EF4-FFF2-40B4-BE49-F238E27FC236}">
                <a16:creationId xmlns:a16="http://schemas.microsoft.com/office/drawing/2014/main" id="{33C4BFA9-CCD6-1511-6C82-FA584DE971EA}"/>
              </a:ext>
            </a:extLst>
          </p:cNvPr>
          <p:cNvSpPr/>
          <p:nvPr/>
        </p:nvSpPr>
        <p:spPr>
          <a:xfrm>
            <a:off x="4213049" y="5679352"/>
            <a:ext cx="178001" cy="178001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1" name="爱设计-18">
            <a:extLst>
              <a:ext uri="{FF2B5EF4-FFF2-40B4-BE49-F238E27FC236}">
                <a16:creationId xmlns:a16="http://schemas.microsoft.com/office/drawing/2014/main" id="{B0AF8A49-1F64-1F62-2FCF-34E44679A625}"/>
              </a:ext>
            </a:extLst>
          </p:cNvPr>
          <p:cNvSpPr txBox="1"/>
          <p:nvPr/>
        </p:nvSpPr>
        <p:spPr>
          <a:xfrm>
            <a:off x="748875" y="5479225"/>
            <a:ext cx="3231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32" name="爱设计-19">
            <a:extLst>
              <a:ext uri="{FF2B5EF4-FFF2-40B4-BE49-F238E27FC236}">
                <a16:creationId xmlns:a16="http://schemas.microsoft.com/office/drawing/2014/main" id="{0F90E789-0F76-99A4-2180-F0C73789F3C3}"/>
              </a:ext>
            </a:extLst>
          </p:cNvPr>
          <p:cNvSpPr txBox="1"/>
          <p:nvPr/>
        </p:nvSpPr>
        <p:spPr>
          <a:xfrm>
            <a:off x="748875" y="5787002"/>
            <a:ext cx="3281668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爱设计-20">
            <a:extLst>
              <a:ext uri="{FF2B5EF4-FFF2-40B4-BE49-F238E27FC236}">
                <a16:creationId xmlns:a16="http://schemas.microsoft.com/office/drawing/2014/main" id="{3823771B-00DF-164A-5E4E-43F652A64960}"/>
              </a:ext>
            </a:extLst>
          </p:cNvPr>
          <p:cNvSpPr txBox="1"/>
          <p:nvPr/>
        </p:nvSpPr>
        <p:spPr>
          <a:xfrm>
            <a:off x="660400" y="1491031"/>
            <a:ext cx="10858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先进企业提供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内容中台解决方案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.</a:t>
            </a:r>
            <a:endParaRPr lang="en-US" altLang="zh-CN" sz="3200" dirty="0">
              <a:solidFill>
                <a:schemeClr val="accent1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8" name="爱设计-21">
            <a:extLst>
              <a:ext uri="{FF2B5EF4-FFF2-40B4-BE49-F238E27FC236}">
                <a16:creationId xmlns:a16="http://schemas.microsoft.com/office/drawing/2014/main" id="{30F5F1FF-7337-2F24-E855-5D71F55AF9AE}"/>
              </a:ext>
            </a:extLst>
          </p:cNvPr>
          <p:cNvSpPr txBox="1"/>
          <p:nvPr/>
        </p:nvSpPr>
        <p:spPr>
          <a:xfrm>
            <a:off x="660400" y="2030920"/>
            <a:ext cx="108585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爱设计个人版是一款多端在线拖拽式作图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/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视频工具，同时具备创意资产云端存储，管理和多终端分发的功能。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平台接入了战略投资方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股上市公司「视觉中国」亿级图片模版素材，确保创意内容随取随用、安全合规、降本增效。</a:t>
            </a:r>
          </a:p>
        </p:txBody>
      </p:sp>
    </p:spTree>
    <p:extLst>
      <p:ext uri="{BB962C8B-B14F-4D97-AF65-F5344CB8AC3E}">
        <p14:creationId xmlns:p14="http://schemas.microsoft.com/office/powerpoint/2010/main" val="453750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200;#893192;#893193;#89318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C12A"/>
      </a:accent1>
      <a:accent2>
        <a:srgbClr val="00C12A"/>
      </a:accent2>
      <a:accent3>
        <a:srgbClr val="7000FF"/>
      </a:accent3>
      <a:accent4>
        <a:srgbClr val="FF3966"/>
      </a:accent4>
      <a:accent5>
        <a:srgbClr val="1ACA81"/>
      </a:accent5>
      <a:accent6>
        <a:srgbClr val="F4BF2C"/>
      </a:accent6>
      <a:hlink>
        <a:srgbClr val="000000"/>
      </a:hlink>
      <a:folHlink>
        <a:srgbClr val="000000"/>
      </a:folHlink>
    </a:clrScheme>
    <a:fontScheme name="自定义 2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6395</TotalTime>
  <Words>2233</Words>
  <Application>Microsoft Office PowerPoint</Application>
  <PresentationFormat>宽屏</PresentationFormat>
  <Paragraphs>186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Helvetica Light</vt:lpstr>
      <vt:lpstr>OPPOSans H</vt:lpstr>
      <vt:lpstr>OPPOSans L</vt:lpstr>
      <vt:lpstr>等线</vt:lpstr>
      <vt:lpstr>字由文艺黑</vt:lpstr>
      <vt:lpstr>Arial</vt:lpstr>
      <vt:lpstr>Roboto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绿色清爽简约工作总结ppt模板</dc:title>
  <dc:creator>爱设计PPT</dc:creator>
  <cp:keywords>51PPT模板网</cp:keywords>
  <dc:description>www.51pptmoban.com</dc:description>
  <cp:lastModifiedBy>Power user</cp:lastModifiedBy>
  <cp:revision>886</cp:revision>
  <dcterms:created xsi:type="dcterms:W3CDTF">2022-08-02T07:45:18Z</dcterms:created>
  <dcterms:modified xsi:type="dcterms:W3CDTF">2023-02-21T07:51:01Z</dcterms:modified>
</cp:coreProperties>
</file>